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6" r:id="rId4"/>
    <p:sldId id="260" r:id="rId5"/>
    <p:sldId id="267" r:id="rId6"/>
    <p:sldId id="261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9C0DB-03DF-4018-B638-BEC70DE6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57CFC-0778-4536-8E83-F3FC0DE1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BB4F7-D75A-4B87-A5DF-ABEEC0BA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00A86-B520-4431-9C64-C51A52F5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274DD-DDB1-4A89-BC84-CA319BE5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9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183F-24C9-4FB0-94B3-E58FA94C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405EE-BF56-4F70-A337-7E79BC65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76595-E49B-466C-8594-B385EE17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4E0C7-E4EE-4A0D-9AB5-A1A6620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5987B-3640-4007-BDDF-7CAA7CD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5E847D-4CD9-4666-A06B-60BBA6701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693F0D-AF72-4F99-ADF9-94EAA137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02D6F-DC44-41B4-9510-E94D296C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F673A-84E5-4AB1-B4D2-61A10C64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CD32C-9DAD-42E8-B698-8DCC52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45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06FED-D3AA-4A35-9037-34DFACB2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5B875-B4FC-42B5-A9D1-68AAA41B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627FC-3D66-40F2-BAD3-C14666BB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09268-55E3-4DEA-BA36-57A2FCA1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2D045-2F01-4B79-B983-EB0E09B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9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A59D8-0738-4B9B-95D4-344FA639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FF9A6-9171-40E6-A016-6785DE5F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8D4C2-B4C0-4E85-8D15-1AD71C8E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891EA-0B1F-4D5F-94D5-65A3EE1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BC59C-90E0-433E-A813-1C8609C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9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AA93-C9C5-4927-A28C-40433DA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739BB-62D4-4FE3-BF82-74F7B5858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C037-9F17-4774-B20D-65E10B8B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8328A-3FC3-4ABA-8812-317749E5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02680-2EDB-4AC2-B4AA-19B0E88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08B1F-4605-4C3C-89E6-E4AFF0C7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0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456D-B9DD-41AC-8DDE-3838872A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BD934C-FA66-4E95-B9DB-9D2C68F2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C1011-0113-41EF-9803-D48131F9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778B5-0321-45CF-A881-528C49C4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29582A-05A0-4867-A7F0-6E4276EC2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8CB4EA-1F32-4E86-B9D6-BBF7C701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511636-08C2-40BB-A5AF-A957A9A2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3B372B-5CC1-4532-BB11-DF0EDC64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63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95FD2-D6EC-43F2-9E78-C3C32BCA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237B17-5879-474E-A0CE-C018264F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D41797-F2E6-4A6D-B156-9FC7CDAE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362328-8B10-4869-A596-F00BA9F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8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BC95C-7E7A-4701-938E-56837793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692CD6-FB86-4281-A62D-D3DA3268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90B0A-EFD0-4446-B008-FA9038F1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47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6649-7BF2-4DA7-ADBF-792B93AD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60526-8ED9-443F-8FE8-03518E09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A176C-1BC4-47CF-B42F-DD6CA386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E663C6-97A2-478B-99F9-5E9A4F8D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FE9D42-968D-40A7-803B-011FED9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2B293-A7C9-4B85-A2F2-8EF126D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9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FFB0-2565-4BBB-900A-71948DF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305175-5EE9-4A2D-BD43-F5209A5C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A7108-932F-4B61-8292-73BC1DFD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51AD29-746B-4E5E-8217-0F179CB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A1043-915B-41A6-A6B5-02A15F12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EDA24-65B4-412B-BDE4-60917D94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5371F1-FE6C-4FA1-8319-A5DB6B4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FED3F-FE10-431E-A712-4698B707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C2107-66CA-4D5A-BD19-E0711A1B6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775FC-F637-409D-8136-F8507205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DDF58-57D1-4FDC-A296-9171AF5A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2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8F67B0-8232-4681-BC9D-4F2171C41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Examen Final del Taller de Metodología de la Investigación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DC962F9-1D10-4883-B50B-43B29D8C4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Primera Vuelta</a:t>
            </a:r>
          </a:p>
          <a:p>
            <a:endParaRPr lang="es-MX" dirty="0"/>
          </a:p>
          <a:p>
            <a:r>
              <a:rPr lang="es-MX" b="1" dirty="0"/>
              <a:t>Viernes, 29 de mayo</a:t>
            </a:r>
          </a:p>
        </p:txBody>
      </p:sp>
    </p:spTree>
    <p:extLst>
      <p:ext uri="{BB962C8B-B14F-4D97-AF65-F5344CB8AC3E}">
        <p14:creationId xmlns:p14="http://schemas.microsoft.com/office/powerpoint/2010/main" val="219277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2189527"/>
            <a:ext cx="10120618" cy="43033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dirty="0"/>
              <a:t>Entrega de un NUEVO trabajo de investigación COMPLETO, que cumpla con las características descritas en el archivo “Formato TMI”.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4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2204309"/>
            <a:ext cx="10120618" cy="297169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u="sng" dirty="0"/>
              <a:t>Viernes 29 de mayo</a:t>
            </a:r>
          </a:p>
          <a:p>
            <a:pPr marL="457200" lvl="1" indent="0" algn="ctr">
              <a:buNone/>
            </a:pPr>
            <a:endParaRPr lang="es-MX" sz="5000" u="sng" dirty="0"/>
          </a:p>
          <a:p>
            <a:pPr marL="457200" lvl="1" indent="0" algn="ctr">
              <a:buNone/>
            </a:pPr>
            <a:r>
              <a:rPr lang="es-MX" sz="5000" b="1" dirty="0"/>
              <a:t>Las entregas después de la hora de clase se califican sobre 8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369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60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1" y="1434517"/>
            <a:ext cx="10783349" cy="5058358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0) Índice y Resumen general del trabajo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1) Planteamiento del problema (Pregunta de investigación, justificación y objetivos)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2) Un Marco Teórico con al menos 10 referencias.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3) Un Método completo y detallado (Señalando técnica de selección de la muestra, procedimiento y materiales empleados)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4) Recolección y presentación de datos mediante el uso de recursos gráficos.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5) Discusión y Conclusiones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6) Bibliografía con referencias estilo APA.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82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2189527"/>
            <a:ext cx="10120618" cy="43033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dirty="0"/>
              <a:t>Revisen el archivo “Formato TMI” para garantizar una mejor calificación.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5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B93B8-AFA5-4DFA-A0A0-C3A70BB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172178"/>
            <a:ext cx="105156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SEGUNDA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9AA4F-618A-4BDF-BBC1-C22D1CE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28" y="2256639"/>
            <a:ext cx="9927672" cy="392032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>
              <a:buNone/>
            </a:pPr>
            <a:r>
              <a:rPr lang="es-MX" dirty="0"/>
              <a:t>Examen de respuesta abierta: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En cuanto se les notifique que tienen que presentar su segunda vuelta, se les asignará y enviará por correo un artículo de investigación </a:t>
            </a:r>
            <a:r>
              <a:rPr lang="es-MX" b="1" dirty="0"/>
              <a:t>breve y en español </a:t>
            </a:r>
            <a:r>
              <a:rPr lang="es-MX" dirty="0"/>
              <a:t>y una copia de las preguntas que deberán responder con base en el artículo. Los detalles sobre el día y hora de entrega del examen de la segunda vuelta se darán más adelante.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/>
              <a:t>Si copian y pegan alguna sección del artículo, el examen queda reprobado en automático.</a:t>
            </a:r>
          </a:p>
          <a:p>
            <a:pPr marL="457200" lvl="1" indent="0">
              <a:buNone/>
            </a:pPr>
            <a:endParaRPr lang="es-MX" sz="4400" dirty="0"/>
          </a:p>
          <a:p>
            <a:pPr marL="457200" lvl="1" indent="0">
              <a:buNone/>
            </a:pPr>
            <a:endParaRPr lang="es-MX" sz="4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92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6D9F0-E888-4895-B2F2-8AD2D7FACC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r>
              <a:rPr lang="es-MX" b="1" dirty="0"/>
              <a:t>E X T R A O R DI N A R I 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FE455-553F-4E86-9548-9D772399FD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 algn="ctr">
              <a:buNone/>
            </a:pPr>
            <a:endParaRPr lang="es-MX" sz="5500" b="1" dirty="0"/>
          </a:p>
          <a:p>
            <a:pPr marL="457200" lvl="1" indent="0" algn="ctr">
              <a:buNone/>
            </a:pPr>
            <a:r>
              <a:rPr lang="es-MX" sz="5500" b="1" dirty="0"/>
              <a:t>Examen de conocimientos.</a:t>
            </a:r>
          </a:p>
          <a:p>
            <a:pPr marL="0" indent="0" algn="ctr">
              <a:buNone/>
            </a:pPr>
            <a:r>
              <a:rPr lang="es-MX" dirty="0"/>
              <a:t>30 preguntas de opción múltiple y 10 preguntas abiertas sobre los temas revisados a lo largo de todo el curso.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959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295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Examen Final del Taller de Metodología de la Investigación</vt:lpstr>
      <vt:lpstr>PRIMERA VUELTA – Evaluación Final</vt:lpstr>
      <vt:lpstr>PRIMERA VUELTA – Evaluación Final</vt:lpstr>
      <vt:lpstr>PRIMERA VUELTA – Evaluación Final</vt:lpstr>
      <vt:lpstr>PRIMERA VUELTA – Evaluación Final</vt:lpstr>
      <vt:lpstr>SEGUNDA VUELTA – Evaluación Final</vt:lpstr>
      <vt:lpstr>E X T R A O R DI N A R I 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para el Examen Final</dc:title>
  <dc:creator>Adriana Chávez</dc:creator>
  <cp:lastModifiedBy>asus</cp:lastModifiedBy>
  <cp:revision>17</cp:revision>
  <dcterms:created xsi:type="dcterms:W3CDTF">2020-04-15T20:49:20Z</dcterms:created>
  <dcterms:modified xsi:type="dcterms:W3CDTF">2020-05-16T23:52:00Z</dcterms:modified>
</cp:coreProperties>
</file>