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9214-5B78-40A0-ADA9-F17B63A59F0F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766-78B3-4DC5-979E-D78AD7AE0F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590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9214-5B78-40A0-ADA9-F17B63A59F0F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766-78B3-4DC5-979E-D78AD7AE0F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813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9214-5B78-40A0-ADA9-F17B63A59F0F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766-78B3-4DC5-979E-D78AD7AE0F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6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9214-5B78-40A0-ADA9-F17B63A59F0F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766-78B3-4DC5-979E-D78AD7AE0F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538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9214-5B78-40A0-ADA9-F17B63A59F0F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766-78B3-4DC5-979E-D78AD7AE0F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789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9214-5B78-40A0-ADA9-F17B63A59F0F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766-78B3-4DC5-979E-D78AD7AE0F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567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9214-5B78-40A0-ADA9-F17B63A59F0F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766-78B3-4DC5-979E-D78AD7AE0F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093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9214-5B78-40A0-ADA9-F17B63A59F0F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766-78B3-4DC5-979E-D78AD7AE0F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436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9214-5B78-40A0-ADA9-F17B63A59F0F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766-78B3-4DC5-979E-D78AD7AE0F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35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9214-5B78-40A0-ADA9-F17B63A59F0F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766-78B3-4DC5-979E-D78AD7AE0F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615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9214-5B78-40A0-ADA9-F17B63A59F0F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766-78B3-4DC5-979E-D78AD7AE0F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25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214-5B78-40A0-ADA9-F17B63A59F0F}" type="datetimeFigureOut">
              <a:rPr lang="es-MX" smtClean="0"/>
              <a:t>14/02/2019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5B766-78B3-4DC5-979E-D78AD7AE0F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468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90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s-ES_tradnl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Participantes</a:t>
            </a:r>
            <a:endParaRPr lang="es-MX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_tradnl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Materiales /instrumentos</a:t>
            </a:r>
            <a:endParaRPr lang="es-MX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_tradnl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Procedimiento</a:t>
            </a:r>
            <a:endParaRPr lang="es-MX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500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Diseño de la investigación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s-ES_tradnl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Estrategia para responder al planteamiento y someter hipótesis a prueba</a:t>
            </a:r>
            <a:endParaRPr lang="es-MX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_tradnl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Experimentales: manipulación de variables independientes y medición de variables dependientes</a:t>
            </a:r>
            <a:endParaRPr lang="es-MX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_tradnl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 experimentales: longitudinales o transversales</a:t>
            </a:r>
            <a:endParaRPr lang="es-MX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453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 de la muestra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15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Recolección de datos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0769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Método</vt:lpstr>
      <vt:lpstr>Diseño de la investigación</vt:lpstr>
      <vt:lpstr>Selección de la muestra</vt:lpstr>
      <vt:lpstr>Recolección de datos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1</cp:revision>
  <dcterms:created xsi:type="dcterms:W3CDTF">2019-02-14T23:11:27Z</dcterms:created>
  <dcterms:modified xsi:type="dcterms:W3CDTF">2019-02-14T23:13:21Z</dcterms:modified>
</cp:coreProperties>
</file>