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8" r:id="rId3"/>
    <p:sldId id="257" r:id="rId4"/>
    <p:sldId id="259" r:id="rId5"/>
    <p:sldId id="258" r:id="rId6"/>
    <p:sldId id="270" r:id="rId7"/>
    <p:sldId id="271" r:id="rId8"/>
    <p:sldId id="272" r:id="rId9"/>
    <p:sldId id="261" r:id="rId10"/>
    <p:sldId id="263" r:id="rId11"/>
    <p:sldId id="265" r:id="rId12"/>
    <p:sldId id="262" r:id="rId13"/>
    <p:sldId id="266" r:id="rId14"/>
    <p:sldId id="287" r:id="rId15"/>
    <p:sldId id="267" r:id="rId16"/>
    <p:sldId id="275" r:id="rId17"/>
    <p:sldId id="277" r:id="rId18"/>
    <p:sldId id="283" r:id="rId19"/>
    <p:sldId id="284" r:id="rId20"/>
    <p:sldId id="285" r:id="rId21"/>
    <p:sldId id="286" r:id="rId22"/>
    <p:sldId id="294" r:id="rId23"/>
    <p:sldId id="298" r:id="rId24"/>
    <p:sldId id="302" r:id="rId25"/>
    <p:sldId id="299" r:id="rId26"/>
    <p:sldId id="300" r:id="rId27"/>
    <p:sldId id="282" r:id="rId28"/>
    <p:sldId id="292" r:id="rId29"/>
    <p:sldId id="278" r:id="rId30"/>
    <p:sldId id="291" r:id="rId31"/>
    <p:sldId id="303" r:id="rId32"/>
    <p:sldId id="304" r:id="rId33"/>
    <p:sldId id="273" r:id="rId34"/>
    <p:sldId id="288" r:id="rId35"/>
    <p:sldId id="289" r:id="rId36"/>
    <p:sldId id="309" r:id="rId37"/>
    <p:sldId id="305" r:id="rId38"/>
    <p:sldId id="308" r:id="rId39"/>
    <p:sldId id="307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Bayesian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SDT 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b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Bayesian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 SDT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Effect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meets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individual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contaminant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analysis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step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change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400" y="0"/>
            <a:ext cx="9144000" cy="461961"/>
          </a:xfr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s-MX" dirty="0" err="1" smtClean="0"/>
              <a:t>These</a:t>
            </a:r>
            <a:r>
              <a:rPr lang="es-MX" dirty="0" smtClean="0"/>
              <a:t> are </a:t>
            </a:r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ideas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title</a:t>
            </a:r>
            <a:r>
              <a:rPr lang="es-MX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2267" y="1478491"/>
            <a:ext cx="7603067" cy="35930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Disclaimer</a:t>
            </a:r>
            <a:r>
              <a:rPr lang="es-MX" sz="2000" dirty="0" smtClean="0"/>
              <a:t>:</a:t>
            </a:r>
          </a:p>
          <a:p>
            <a:pPr marL="0" indent="0" algn="just">
              <a:buNone/>
            </a:pP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made</a:t>
            </a:r>
            <a:r>
              <a:rPr lang="es-MX" sz="2000" dirty="0" smtClean="0"/>
              <a:t> as a </a:t>
            </a:r>
            <a:r>
              <a:rPr lang="es-MX" sz="2000" dirty="0" err="1" smtClean="0"/>
              <a:t>tool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“</a:t>
            </a:r>
            <a:r>
              <a:rPr lang="es-MX" sz="2000" dirty="0" err="1" smtClean="0"/>
              <a:t>put</a:t>
            </a:r>
            <a:r>
              <a:rPr lang="es-MX" sz="2000" dirty="0" smtClean="0"/>
              <a:t> </a:t>
            </a:r>
            <a:r>
              <a:rPr lang="es-MX" sz="2000" dirty="0" err="1" smtClean="0"/>
              <a:t>things</a:t>
            </a:r>
            <a:r>
              <a:rPr lang="es-MX" sz="2000" dirty="0" smtClean="0"/>
              <a:t> </a:t>
            </a:r>
            <a:r>
              <a:rPr lang="es-MX" sz="2000" dirty="0" err="1" smtClean="0"/>
              <a:t>together</a:t>
            </a:r>
            <a:r>
              <a:rPr lang="es-MX" sz="2000" dirty="0" smtClean="0"/>
              <a:t>” and </a:t>
            </a:r>
            <a:r>
              <a:rPr lang="es-MX" sz="2000" dirty="0" err="1" smtClean="0"/>
              <a:t>begin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fix</a:t>
            </a:r>
            <a:r>
              <a:rPr lang="es-MX" sz="2000" dirty="0" smtClean="0"/>
              <a:t>/set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story</a:t>
            </a:r>
            <a:r>
              <a:rPr lang="es-MX" sz="2000" dirty="0" smtClean="0"/>
              <a:t>”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course</a:t>
            </a:r>
            <a:r>
              <a:rPr lang="es-MX" sz="2000" dirty="0" smtClean="0"/>
              <a:t>”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I’m</a:t>
            </a:r>
            <a:r>
              <a:rPr lang="es-MX" sz="2000" dirty="0" smtClean="0"/>
              <a:t> </a:t>
            </a:r>
            <a:r>
              <a:rPr lang="es-MX" sz="2000" dirty="0" err="1" smtClean="0"/>
              <a:t>planning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cover</a:t>
            </a:r>
            <a:r>
              <a:rPr lang="es-MX" sz="2000" dirty="0" smtClean="0"/>
              <a:t>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my</a:t>
            </a:r>
            <a:r>
              <a:rPr lang="es-MX" sz="2000" dirty="0" smtClean="0"/>
              <a:t> SDT </a:t>
            </a:r>
            <a:r>
              <a:rPr lang="es-MX" sz="2000" dirty="0" err="1" smtClean="0"/>
              <a:t>study</a:t>
            </a:r>
            <a:r>
              <a:rPr lang="es-MX" sz="2000" dirty="0" smtClean="0"/>
              <a:t>/</a:t>
            </a:r>
            <a:r>
              <a:rPr lang="es-MX" sz="2000" dirty="0" err="1" smtClean="0"/>
              <a:t>paper</a:t>
            </a:r>
            <a:r>
              <a:rPr lang="es-MX" sz="2000" dirty="0" smtClean="0"/>
              <a:t>/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It’s</a:t>
            </a:r>
            <a:r>
              <a:rPr lang="es-MX" sz="2000" dirty="0" smtClean="0"/>
              <a:t> </a:t>
            </a:r>
            <a:r>
              <a:rPr lang="es-MX" sz="2000" dirty="0" err="1" smtClean="0"/>
              <a:t>meant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</a:t>
            </a:r>
            <a:r>
              <a:rPr lang="es-MX" sz="2000" dirty="0" smtClean="0"/>
              <a:t>,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by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what’s</a:t>
            </a:r>
            <a:r>
              <a:rPr lang="es-MX" sz="2000" dirty="0" smtClean="0"/>
              <a:t> </a:t>
            </a:r>
            <a:r>
              <a:rPr lang="es-MX" sz="2000" dirty="0" err="1" smtClean="0"/>
              <a:t>planned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done and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plots</a:t>
            </a:r>
            <a:r>
              <a:rPr lang="es-MX" sz="2000" dirty="0" smtClean="0"/>
              <a:t>/</a:t>
            </a:r>
            <a:r>
              <a:rPr lang="es-MX" sz="2000" dirty="0" err="1" smtClean="0"/>
              <a:t>estimations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report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result</a:t>
            </a:r>
            <a:r>
              <a:rPr lang="es-MX" sz="2000" dirty="0" smtClean="0"/>
              <a:t> of </a:t>
            </a:r>
            <a:r>
              <a:rPr lang="es-MX" sz="2000" dirty="0" err="1" smtClean="0"/>
              <a:t>each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Also</a:t>
            </a:r>
            <a:r>
              <a:rPr lang="es-MX" sz="2000" dirty="0" smtClean="0"/>
              <a:t>,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</a:t>
            </a:r>
            <a:r>
              <a:rPr lang="es-MX" sz="2000" dirty="0" err="1" smtClean="0"/>
              <a:t>consider</a:t>
            </a:r>
            <a:r>
              <a:rPr lang="es-MX" sz="2000" dirty="0" smtClean="0"/>
              <a:t> a </a:t>
            </a:r>
            <a:r>
              <a:rPr lang="es-MX" sz="2000" dirty="0" err="1" smtClean="0"/>
              <a:t>draw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any</a:t>
            </a:r>
            <a:r>
              <a:rPr lang="es-MX" sz="2000" dirty="0" smtClean="0"/>
              <a:t> </a:t>
            </a:r>
            <a:r>
              <a:rPr lang="es-MX" sz="2000" dirty="0" err="1" smtClean="0"/>
              <a:t>Talk</a:t>
            </a:r>
            <a:r>
              <a:rPr lang="es-MX" sz="2000" dirty="0" smtClean="0"/>
              <a:t>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derived</a:t>
            </a:r>
            <a:r>
              <a:rPr lang="es-MX" sz="2000" dirty="0" smtClean="0"/>
              <a:t> </a:t>
            </a:r>
            <a:r>
              <a:rPr lang="es-MX" sz="2000" dirty="0" err="1" smtClean="0"/>
              <a:t>from</a:t>
            </a:r>
            <a:r>
              <a:rPr lang="es-MX" sz="2000" dirty="0" smtClean="0"/>
              <a:t>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research</a:t>
            </a:r>
            <a:r>
              <a:rPr lang="es-MX" sz="2000" dirty="0" smtClean="0"/>
              <a:t> </a:t>
            </a:r>
            <a:r>
              <a:rPr lang="es-MX" sz="2000" dirty="0" err="1" smtClean="0"/>
              <a:t>project</a:t>
            </a:r>
            <a:r>
              <a:rPr lang="es-MX" sz="2000" dirty="0" smtClean="0"/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096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</a:t>
            </a:r>
            <a:r>
              <a:rPr lang="es-ES" b="1" dirty="0" smtClean="0"/>
              <a:t>2,</a:t>
            </a:r>
            <a:r>
              <a:rPr lang="es-ES" b="1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1792</Words>
  <Application>Microsoft Office PowerPoint</Application>
  <PresentationFormat>Personalizado</PresentationFormat>
  <Paragraphs>116</Paragraphs>
  <Slides>39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de Office</vt:lpstr>
      <vt:lpstr>“Bayesian SDT modeling” “Bayesian Cognitive modeling applied to a SDT task: the Mirror Effect meets individual cognitive modeling, contaminant analysis and step point change” </vt:lpstr>
      <vt:lpstr> 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2.1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Presentación de PowerPoint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sandra de la peña</cp:lastModifiedBy>
  <cp:revision>53</cp:revision>
  <dcterms:created xsi:type="dcterms:W3CDTF">2019-04-16T19:40:50Z</dcterms:created>
  <dcterms:modified xsi:type="dcterms:W3CDTF">2019-04-18T04:38:44Z</dcterms:modified>
</cp:coreProperties>
</file>