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657C6-9792-4FAF-BC2E-5B415925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6FB829-D101-4C21-B8E3-BD019B1AD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9D5C4-22C8-4B45-9217-CA3A2F34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EC78-2455-4A74-AD7F-EDF76509623C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E9667-8799-46DE-8754-A74D4DEA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E88BC-AA50-4E99-8503-20D01C91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8F5B-0CEA-4214-85CF-80B5DC1F3A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248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E28BE-304F-4F1E-9385-3A8A9F28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F4C246-333E-452A-A9F6-482F2DB2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51B718-85F6-4EC8-B7A7-2ACECAFB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EC78-2455-4A74-AD7F-EDF76509623C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F3EAE-B9E1-4C30-92EC-D97C8FF2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629B58-3825-49E2-8C54-5D52C032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8F5B-0CEA-4214-85CF-80B5DC1F3A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32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0A336B-68D3-4FFC-880F-6A2B34DBA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ED940A-09AE-4ED6-94DC-E0288420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114A8-311F-4D57-9FD8-67612C5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EC78-2455-4A74-AD7F-EDF76509623C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3F5DB-DAC8-41DF-9691-573BA6D6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C9CFA-6D24-4647-85CA-EEEFA61E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8F5B-0CEA-4214-85CF-80B5DC1F3A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5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47BBE-D595-4C21-A42C-BF559B77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5F96C-B7A6-45EC-9CC7-1E7E9431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43A021-3B70-4FF9-BFE4-37C69FEF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EC78-2455-4A74-AD7F-EDF76509623C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CFB66B-407D-41C7-A7D5-6A99D9C1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14961-091F-408F-9CE8-511B852F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8F5B-0CEA-4214-85CF-80B5DC1F3A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054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5E6ED-FDA5-4E45-AF6F-A4D3A786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9088B-0639-4B2D-A190-AB67570D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F33BCF-437A-48E4-AAD8-6218ACF2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EC78-2455-4A74-AD7F-EDF76509623C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6ABE1F-3B76-490F-A331-97632C0E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F55F5-3708-437D-B6E5-9CC26425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8F5B-0CEA-4214-85CF-80B5DC1F3A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253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EFB6E-99AE-4696-8E82-16DC5CAB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4CE30-CBE3-4075-A83E-7662A94F4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90D19B-7D62-43B3-AFA3-A46158E27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EADC17-1498-44F6-A27B-887FBFA9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EC78-2455-4A74-AD7F-EDF76509623C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956CB2-D179-4AF6-B1D5-B8F2874D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123D41-9859-4CA3-9740-ED97D31B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8F5B-0CEA-4214-85CF-80B5DC1F3A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28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B692B-A518-4FDF-BFCD-49F84414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6C326F-8388-4D83-B01C-EC7E0753A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952443-C8B6-48AC-8938-41FE7F19D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CF92A7-CF97-4389-83F2-53ED85D82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2C05AC-BEFA-4BC2-8C4B-663507FCA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32A3D2-1D5D-45BE-AC7C-BCA344EC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EC78-2455-4A74-AD7F-EDF76509623C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B27D37-699D-4BA0-9916-6ADBEAB1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4D7CD4-3531-4A0A-A5E2-57ABE51C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8F5B-0CEA-4214-85CF-80B5DC1F3A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67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82EAD-0A1C-4E41-9110-67BA18D0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3C9F6B-C2A1-49C9-A6D8-FEDCFB5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EC78-2455-4A74-AD7F-EDF76509623C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FA67A8-7A02-4E40-B23E-64B154A5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D77D1A-1FB2-47EE-BD73-4686B17D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8F5B-0CEA-4214-85CF-80B5DC1F3A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9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9F710C-F6D3-40D9-A45B-BB5CF4B1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EC78-2455-4A74-AD7F-EDF76509623C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93E313-0692-45D1-84DD-F09451BD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45B20-98E5-4DD4-BAD4-8F9BBA68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8F5B-0CEA-4214-85CF-80B5DC1F3A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00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6E3A5-7FC9-4324-BDE1-75FF9733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500FB-06FC-4542-8868-0DEB2F3B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77790F-A2E1-4189-8888-F2C106D5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EF9ACE-F6FC-42E7-B31B-B7D325E9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EC78-2455-4A74-AD7F-EDF76509623C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6B238A-4361-4ADC-8E7A-FDAC6D3B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BE7056-2C7D-4C52-ADA3-E50104CB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8F5B-0CEA-4214-85CF-80B5DC1F3A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7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03E9F-260B-4D01-95C6-03BE0C44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D3ED22-12B7-48BC-A06D-DDC25FCED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4E6588-657D-401C-A154-4D35DD489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C33BEA-B250-4C59-AB6A-4663817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EC78-2455-4A74-AD7F-EDF76509623C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37DB0D-2401-41EE-AAB5-FF06F686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BCB78E-948A-4870-B198-B291720C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8F5B-0CEA-4214-85CF-80B5DC1F3A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24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890F97-AE34-4407-921E-BABF78F3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E0730-FFE6-4F85-A992-6EFABD05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02D87-B98C-4298-87DA-779BCA496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EC78-2455-4A74-AD7F-EDF76509623C}" type="datetimeFigureOut">
              <a:rPr lang="es-MX" smtClean="0"/>
              <a:t>05/03/2020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F8BA8E-3237-4540-93DC-62E490BAD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85A19-E623-4915-8707-AC3AB61A1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8F5B-0CEA-4214-85CF-80B5DC1F3A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19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8FFDA-488A-48FB-8F1A-23E14F912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93E5F4-94D9-45E1-945E-FA3FD0B12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61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7485C52-7953-401E-8777-E84F5D4B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03" y="1333481"/>
            <a:ext cx="6096989" cy="9943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688FD9-C2C2-4625-878F-0772EA74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794F4-47B4-4F09-9B35-2AA562BD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D2D10A-769D-4ED5-B9FD-1FF9D02B5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284" y="1573199"/>
            <a:ext cx="1902866" cy="4257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585CCFF-D856-4DF1-8122-4C50942A9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108" y="2462775"/>
            <a:ext cx="5561901" cy="23941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B214D8-3DC0-4C8D-871D-FC071F692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563" y="4991827"/>
            <a:ext cx="6096989" cy="9943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91CA60A-4B1B-49F1-99F8-BD5F74280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503" y="1333301"/>
            <a:ext cx="2775215" cy="9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1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2</cp:revision>
  <dcterms:created xsi:type="dcterms:W3CDTF">2020-03-05T17:18:32Z</dcterms:created>
  <dcterms:modified xsi:type="dcterms:W3CDTF">2020-03-06T02:52:12Z</dcterms:modified>
</cp:coreProperties>
</file>