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9" r:id="rId6"/>
    <p:sldId id="271" r:id="rId7"/>
    <p:sldId id="263" r:id="rId8"/>
    <p:sldId id="274" r:id="rId9"/>
    <p:sldId id="272" r:id="rId10"/>
    <p:sldId id="273" r:id="rId11"/>
    <p:sldId id="268" r:id="rId12"/>
    <p:sldId id="259" r:id="rId13"/>
    <p:sldId id="264" r:id="rId14"/>
    <p:sldId id="265" r:id="rId15"/>
    <p:sldId id="266" r:id="rId16"/>
    <p:sldId id="267" r:id="rId17"/>
    <p:sldId id="260" r:id="rId18"/>
    <p:sldId id="261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37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172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480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13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684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591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995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27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53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569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759F-DA6F-4B63-AE1B-6E55AE0F5AE7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695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B759F-DA6F-4B63-AE1B-6E55AE0F5AE7}" type="datetimeFigureOut">
              <a:rPr lang="es-MX" smtClean="0"/>
              <a:t>13/02/2019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0335-E780-47A8-849E-9296FCA167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951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drifelch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Adriana Felisa Chávez De la Peña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adrifelcha@gmail.com</a:t>
            </a:r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766722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¿Cómo se están reportando los datos?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214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</a:t>
            </a:r>
            <a:r>
              <a:rPr lang="es-MX" dirty="0" smtClean="0"/>
              <a:t>) Porque mola mucho.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5300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Reglas de Clase</a:t>
            </a:r>
            <a:endParaRPr lang="es-MX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233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En resumen: </a:t>
            </a:r>
            <a:r>
              <a:rPr lang="es-MX" dirty="0" smtClean="0"/>
              <a:t>Todo sigue igual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491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En resumen: </a:t>
            </a:r>
            <a:r>
              <a:rPr lang="es-MX" dirty="0" smtClean="0"/>
              <a:t>Todo sigue igual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mantienen las calificaciones previas y el registro de puntos en Actitud.</a:t>
            </a:r>
          </a:p>
          <a:p>
            <a:r>
              <a:rPr lang="es-MX" dirty="0" smtClean="0"/>
              <a:t>Se mantienen los mismos porcentajes de evaluación</a:t>
            </a:r>
          </a:p>
          <a:p>
            <a:r>
              <a:rPr lang="es-MX" dirty="0" smtClean="0"/>
              <a:t>Se continúa trabajando en el desarrollo de sus proyectos de investigación</a:t>
            </a:r>
          </a:p>
        </p:txBody>
      </p:sp>
    </p:spTree>
    <p:extLst>
      <p:ext uri="{BB962C8B-B14F-4D97-AF65-F5344CB8AC3E}">
        <p14:creationId xmlns:p14="http://schemas.microsoft.com/office/powerpoint/2010/main" val="209059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Reglas en clase: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salón de clases es el espacio de todos. Todos tenemos algo que aprender.</a:t>
            </a:r>
          </a:p>
          <a:p>
            <a:endParaRPr lang="es-MX" dirty="0"/>
          </a:p>
          <a:p>
            <a:r>
              <a:rPr lang="es-MX" dirty="0" smtClean="0"/>
              <a:t>Toda duda o comentario es válido.</a:t>
            </a:r>
          </a:p>
          <a:p>
            <a:endParaRPr lang="es-MX" dirty="0"/>
          </a:p>
          <a:p>
            <a:r>
              <a:rPr lang="es-MX" dirty="0" smtClean="0"/>
              <a:t>Si algo no queda claro, debe haber total confianza. Es deber de la profesora que todo quede tan claro como sea posible.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8860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Reglas en clase: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Evitar el uso de celulares</a:t>
            </a:r>
          </a:p>
          <a:p>
            <a:endParaRPr lang="es-MX" dirty="0"/>
          </a:p>
          <a:p>
            <a:r>
              <a:rPr lang="es-MX" dirty="0" smtClean="0"/>
              <a:t>Evitar comer cosas crujientes u olorosas en el salón</a:t>
            </a:r>
          </a:p>
          <a:p>
            <a:endParaRPr lang="es-MX" dirty="0" smtClean="0"/>
          </a:p>
          <a:p>
            <a:r>
              <a:rPr lang="es-MX" dirty="0" smtClean="0"/>
              <a:t>Si se participa al menos cinco veces en clase, se junta un punto de recuperación en Actitud.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4290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19935586">
            <a:off x="44606" y="2038245"/>
            <a:ext cx="8229600" cy="1143000"/>
          </a:xfrm>
          <a:solidFill>
            <a:schemeClr val="accent2"/>
          </a:solidFill>
        </p:spPr>
        <p:txBody>
          <a:bodyPr/>
          <a:lstStyle/>
          <a:p>
            <a:r>
              <a:rPr lang="es-MX" b="1" dirty="0" smtClean="0"/>
              <a:t>PROHIBIDO EL PLAGIO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91880" y="3645024"/>
            <a:ext cx="5194920" cy="2481139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Si se detecta evidencia de plagio, automáticamente se obtiene </a:t>
            </a:r>
            <a:r>
              <a:rPr lang="es-MX" b="1" dirty="0" smtClean="0"/>
              <a:t>calificación reprobatoria</a:t>
            </a:r>
            <a:r>
              <a:rPr lang="es-MX" dirty="0"/>
              <a:t> </a:t>
            </a:r>
            <a:r>
              <a:rPr lang="es-MX" dirty="0" smtClean="0"/>
              <a:t>en la unidad.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808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690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Clase de Presentación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¿Por qué es importante que sepa cómo hacer una Investigación?</a:t>
            </a:r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Reglas de Clase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755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¿Para qué me sirve saber cómo hacer investigación?</a:t>
            </a:r>
            <a:endParaRPr lang="es-MX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14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1) Porque muy probablemente voy a tener que hacer uno o más trabajos de investigación a lo largo de mi vida.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Se estructuran mejor nuestras ideas.</a:t>
            </a:r>
          </a:p>
          <a:p>
            <a:r>
              <a:rPr lang="es-MX" dirty="0" smtClean="0"/>
              <a:t>Hay mayor claridad en cuanto a la secuencia de pasos necesarios.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189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¡La tesis!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Elegir un tema</a:t>
            </a:r>
          </a:p>
          <a:p>
            <a:r>
              <a:rPr lang="es-MX" dirty="0" smtClean="0"/>
              <a:t>Plantear una pregunta de investigación</a:t>
            </a:r>
          </a:p>
          <a:p>
            <a:r>
              <a:rPr lang="es-MX" dirty="0" smtClean="0"/>
              <a:t>Armar el marco teórico con fuentes confiables y contenido relevante</a:t>
            </a:r>
          </a:p>
          <a:p>
            <a:r>
              <a:rPr lang="es-MX" dirty="0" smtClean="0"/>
              <a:t>Delimitar el método</a:t>
            </a:r>
          </a:p>
          <a:p>
            <a:r>
              <a:rPr lang="es-MX" dirty="0" smtClean="0"/>
              <a:t>Recopilar datos</a:t>
            </a:r>
          </a:p>
          <a:p>
            <a:r>
              <a:rPr lang="es-MX" dirty="0" smtClean="0"/>
              <a:t>Elegir cómo analizar datos</a:t>
            </a:r>
          </a:p>
          <a:p>
            <a:r>
              <a:rPr lang="es-MX" dirty="0" smtClean="0"/>
              <a:t>Presentar mis resultados</a:t>
            </a:r>
          </a:p>
          <a:p>
            <a:r>
              <a:rPr lang="es-MX" dirty="0" smtClean="0"/>
              <a:t>Elaborar conclusiones</a:t>
            </a:r>
            <a:endParaRPr lang="es-MX" dirty="0"/>
          </a:p>
        </p:txBody>
      </p:sp>
      <p:pic>
        <p:nvPicPr>
          <p:cNvPr id="1026" name="Picture 2" descr="Resultado de imagen para te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21088"/>
            <a:ext cx="3217118" cy="204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92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09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2) Para poder ser críticos respecto de la información que se nos hace llegar. 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57200" y="2060848"/>
            <a:ext cx="8229600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MX" dirty="0" smtClean="0"/>
          </a:p>
          <a:p>
            <a:r>
              <a:rPr lang="es-MX" dirty="0" smtClean="0"/>
              <a:t>La metodología provee de </a:t>
            </a:r>
            <a:r>
              <a:rPr lang="es-MX" b="1" dirty="0" smtClean="0"/>
              <a:t>validez</a:t>
            </a:r>
            <a:r>
              <a:rPr lang="es-MX" dirty="0" smtClean="0"/>
              <a:t> a las conclusiones arrojadas por el estudio.</a:t>
            </a:r>
          </a:p>
          <a:p>
            <a:r>
              <a:rPr lang="es-MX" dirty="0" smtClean="0"/>
              <a:t>Es importante saber hacer investigación para poder reconocer, como menos, los trabajos de investigación que no tienen ni pies ni cabeza.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457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606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controles se tomaron?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0521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339</Words>
  <Application>Microsoft Office PowerPoint</Application>
  <PresentationFormat>Presentación en pantalla (4:3)</PresentationFormat>
  <Paragraphs>49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Adriana Felisa Chávez De la Peña</vt:lpstr>
      <vt:lpstr>Clase de Presentación</vt:lpstr>
      <vt:lpstr>¿Para qué me sirve saber cómo hacer investigación?</vt:lpstr>
      <vt:lpstr>1) Porque muy probablemente voy a tener que hacer uno o más trabajos de investigación a lo largo de mi vida.</vt:lpstr>
      <vt:lpstr>¡La tesis!</vt:lpstr>
      <vt:lpstr>Presentación de PowerPoint</vt:lpstr>
      <vt:lpstr>2) Para poder ser críticos respecto de la información que se nos hace llegar.  </vt:lpstr>
      <vt:lpstr>Presentación de PowerPoint</vt:lpstr>
      <vt:lpstr>¿Qué controles se tomaron?</vt:lpstr>
      <vt:lpstr>¿Cómo se están reportando los datos?</vt:lpstr>
      <vt:lpstr>3) Porque mola mucho.</vt:lpstr>
      <vt:lpstr>Reglas de Clase</vt:lpstr>
      <vt:lpstr>En resumen: Todo sigue igual</vt:lpstr>
      <vt:lpstr>En resumen: Todo sigue igual</vt:lpstr>
      <vt:lpstr>Reglas en clase:</vt:lpstr>
      <vt:lpstr>Reglas en clase:</vt:lpstr>
      <vt:lpstr>PROHIBIDO EL PLAGIO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Adriana Felisa Chávez De la Peña</dc:title>
  <dc:creator>sandra de la peña</dc:creator>
  <cp:lastModifiedBy>sandra de la peña</cp:lastModifiedBy>
  <cp:revision>6</cp:revision>
  <dcterms:created xsi:type="dcterms:W3CDTF">2019-02-14T04:54:10Z</dcterms:created>
  <dcterms:modified xsi:type="dcterms:W3CDTF">2019-02-14T07:58:09Z</dcterms:modified>
</cp:coreProperties>
</file>