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71" r:id="rId4"/>
    <p:sldId id="258" r:id="rId5"/>
    <p:sldId id="260" r:id="rId6"/>
    <p:sldId id="261" r:id="rId7"/>
    <p:sldId id="269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68"/>
    <p:restoredTop sz="94613"/>
  </p:normalViewPr>
  <p:slideViewPr>
    <p:cSldViewPr snapToGrid="0" snapToObjects="1">
      <p:cViewPr varScale="1">
        <p:scale>
          <a:sx n="126" d="100"/>
          <a:sy n="126" d="100"/>
        </p:scale>
        <p:origin x="170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C4CC48-AC8D-6F44-8B66-D8F89688418F}" type="doc">
      <dgm:prSet loTypeId="urn:microsoft.com/office/officeart/2005/8/layout/orgChart1" loCatId="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es-ES_tradnl"/>
        </a:p>
      </dgm:t>
    </dgm:pt>
    <dgm:pt modelId="{CDC0C7CD-2015-1F4C-BF9C-69E8C14D5134}">
      <dgm:prSet phldrT="[Text]"/>
      <dgm:spPr/>
      <dgm:t>
        <a:bodyPr/>
        <a:lstStyle/>
        <a:p>
          <a:r>
            <a:rPr lang="es-ES_tradnl" dirty="0" smtClean="0"/>
            <a:t>Investigación científica</a:t>
          </a:r>
          <a:endParaRPr lang="es-ES_tradnl" dirty="0"/>
        </a:p>
      </dgm:t>
    </dgm:pt>
    <dgm:pt modelId="{33FDC584-9E8B-6643-BA41-875A58F4841D}" type="parTrans" cxnId="{04F04DC2-3B29-FA4F-9CF8-972AE2906E20}">
      <dgm:prSet/>
      <dgm:spPr/>
      <dgm:t>
        <a:bodyPr/>
        <a:lstStyle/>
        <a:p>
          <a:endParaRPr lang="es-ES_tradnl"/>
        </a:p>
      </dgm:t>
    </dgm:pt>
    <dgm:pt modelId="{78C77E97-018A-8D47-B392-B9E50AD3A626}" type="sibTrans" cxnId="{04F04DC2-3B29-FA4F-9CF8-972AE2906E20}">
      <dgm:prSet/>
      <dgm:spPr/>
      <dgm:t>
        <a:bodyPr/>
        <a:lstStyle/>
        <a:p>
          <a:endParaRPr lang="es-ES_tradnl"/>
        </a:p>
      </dgm:t>
    </dgm:pt>
    <dgm:pt modelId="{B8E93C24-CD55-9446-AEAB-788D95CA9DC5}">
      <dgm:prSet phldrT="[Text]"/>
      <dgm:spPr/>
      <dgm:t>
        <a:bodyPr/>
        <a:lstStyle/>
        <a:p>
          <a:r>
            <a:rPr lang="es-ES_tradnl" dirty="0" smtClean="0"/>
            <a:t>Finalidad</a:t>
          </a:r>
          <a:endParaRPr lang="es-ES_tradnl" dirty="0"/>
        </a:p>
      </dgm:t>
    </dgm:pt>
    <dgm:pt modelId="{1B1EE2AD-DC8A-1D44-8670-D61B7ED46520}" type="parTrans" cxnId="{C720814D-1E01-3242-9A71-DDF0DD7F1C92}">
      <dgm:prSet/>
      <dgm:spPr/>
      <dgm:t>
        <a:bodyPr/>
        <a:lstStyle/>
        <a:p>
          <a:endParaRPr lang="es-ES_tradnl"/>
        </a:p>
      </dgm:t>
    </dgm:pt>
    <dgm:pt modelId="{B0A44FFB-8BE9-C549-B856-3E00FCF2FDD8}" type="sibTrans" cxnId="{C720814D-1E01-3242-9A71-DDF0DD7F1C92}">
      <dgm:prSet/>
      <dgm:spPr/>
      <dgm:t>
        <a:bodyPr/>
        <a:lstStyle/>
        <a:p>
          <a:endParaRPr lang="es-ES_tradnl"/>
        </a:p>
      </dgm:t>
    </dgm:pt>
    <dgm:pt modelId="{CA7CE483-9AA7-BA4A-B416-B6C45A1C5E20}">
      <dgm:prSet phldrT="[Text]"/>
      <dgm:spPr/>
      <dgm:t>
        <a:bodyPr/>
        <a:lstStyle/>
        <a:p>
          <a:r>
            <a:rPr lang="es-ES_tradnl" dirty="0" smtClean="0"/>
            <a:t>Básica</a:t>
          </a:r>
          <a:endParaRPr lang="es-ES_tradnl" dirty="0"/>
        </a:p>
      </dgm:t>
    </dgm:pt>
    <dgm:pt modelId="{501F7C08-3881-CD41-9DA0-0A722724DB3F}" type="parTrans" cxnId="{5BC5AFF1-1A52-EA40-A249-C51E0EC4BE79}">
      <dgm:prSet/>
      <dgm:spPr/>
      <dgm:t>
        <a:bodyPr/>
        <a:lstStyle/>
        <a:p>
          <a:endParaRPr lang="es-ES_tradnl"/>
        </a:p>
      </dgm:t>
    </dgm:pt>
    <dgm:pt modelId="{F4676A19-8117-6D4A-A72F-40AAF1D8134F}" type="sibTrans" cxnId="{5BC5AFF1-1A52-EA40-A249-C51E0EC4BE79}">
      <dgm:prSet/>
      <dgm:spPr/>
      <dgm:t>
        <a:bodyPr/>
        <a:lstStyle/>
        <a:p>
          <a:endParaRPr lang="es-ES_tradnl"/>
        </a:p>
      </dgm:t>
    </dgm:pt>
    <dgm:pt modelId="{A3C23B66-D050-A740-BC18-322847154AE8}">
      <dgm:prSet phldrT="[Text]"/>
      <dgm:spPr/>
      <dgm:t>
        <a:bodyPr/>
        <a:lstStyle/>
        <a:p>
          <a:r>
            <a:rPr lang="es-ES_tradnl" dirty="0" smtClean="0"/>
            <a:t>Aplicada</a:t>
          </a:r>
          <a:endParaRPr lang="es-ES_tradnl" dirty="0"/>
        </a:p>
      </dgm:t>
    </dgm:pt>
    <dgm:pt modelId="{5E86D2A5-9C79-6244-B244-E2E5AFCBEB55}" type="parTrans" cxnId="{2C39ED06-4513-3247-859F-74D9C7DBE331}">
      <dgm:prSet/>
      <dgm:spPr/>
      <dgm:t>
        <a:bodyPr/>
        <a:lstStyle/>
        <a:p>
          <a:endParaRPr lang="es-ES_tradnl"/>
        </a:p>
      </dgm:t>
    </dgm:pt>
    <dgm:pt modelId="{6D5D3391-61C6-4846-AC08-6B8CD6BBA186}" type="sibTrans" cxnId="{2C39ED06-4513-3247-859F-74D9C7DBE331}">
      <dgm:prSet/>
      <dgm:spPr/>
      <dgm:t>
        <a:bodyPr/>
        <a:lstStyle/>
        <a:p>
          <a:endParaRPr lang="es-ES_tradnl"/>
        </a:p>
      </dgm:t>
    </dgm:pt>
    <dgm:pt modelId="{0F944471-83C7-C44C-B8E5-73E79E1921DD}">
      <dgm:prSet phldrT="[Text]"/>
      <dgm:spPr/>
      <dgm:t>
        <a:bodyPr/>
        <a:lstStyle/>
        <a:p>
          <a:r>
            <a:rPr lang="es-ES_tradnl" dirty="0" smtClean="0"/>
            <a:t>Alcance</a:t>
          </a:r>
          <a:endParaRPr lang="es-ES_tradnl" dirty="0"/>
        </a:p>
      </dgm:t>
    </dgm:pt>
    <dgm:pt modelId="{0DC4079A-D4A5-ED4F-96B4-6585993532FD}" type="parTrans" cxnId="{79356FAF-4FF0-8A45-A3E9-FEDF47FF0377}">
      <dgm:prSet/>
      <dgm:spPr/>
      <dgm:t>
        <a:bodyPr/>
        <a:lstStyle/>
        <a:p>
          <a:endParaRPr lang="es-ES_tradnl"/>
        </a:p>
      </dgm:t>
    </dgm:pt>
    <dgm:pt modelId="{01FD8BFD-A0A3-124B-8073-3908E204BC69}" type="sibTrans" cxnId="{79356FAF-4FF0-8A45-A3E9-FEDF47FF0377}">
      <dgm:prSet/>
      <dgm:spPr/>
      <dgm:t>
        <a:bodyPr/>
        <a:lstStyle/>
        <a:p>
          <a:endParaRPr lang="es-ES_tradnl"/>
        </a:p>
      </dgm:t>
    </dgm:pt>
    <dgm:pt modelId="{D9D45991-2265-444D-BA0A-C43881DADA79}">
      <dgm:prSet phldrT="[Text]"/>
      <dgm:spPr/>
      <dgm:t>
        <a:bodyPr/>
        <a:lstStyle/>
        <a:p>
          <a:r>
            <a:rPr lang="es-ES_tradnl" dirty="0" smtClean="0"/>
            <a:t>Exploratoria</a:t>
          </a:r>
          <a:endParaRPr lang="es-ES_tradnl" dirty="0"/>
        </a:p>
      </dgm:t>
    </dgm:pt>
    <dgm:pt modelId="{1F5782D2-8AAD-644E-9B43-ECFBCE42102F}" type="parTrans" cxnId="{9D277E6B-7740-1848-B783-6961840BF1E0}">
      <dgm:prSet/>
      <dgm:spPr/>
      <dgm:t>
        <a:bodyPr/>
        <a:lstStyle/>
        <a:p>
          <a:endParaRPr lang="es-ES_tradnl"/>
        </a:p>
      </dgm:t>
    </dgm:pt>
    <dgm:pt modelId="{E3EF3113-11A7-254C-865D-BC948470EE9D}" type="sibTrans" cxnId="{9D277E6B-7740-1848-B783-6961840BF1E0}">
      <dgm:prSet/>
      <dgm:spPr/>
      <dgm:t>
        <a:bodyPr/>
        <a:lstStyle/>
        <a:p>
          <a:endParaRPr lang="es-ES_tradnl"/>
        </a:p>
      </dgm:t>
    </dgm:pt>
    <dgm:pt modelId="{6B37E775-C9E1-C54D-B766-8DD08AA4F581}">
      <dgm:prSet/>
      <dgm:spPr/>
      <dgm:t>
        <a:bodyPr/>
        <a:lstStyle/>
        <a:p>
          <a:r>
            <a:rPr lang="es-ES_tradnl" dirty="0" smtClean="0"/>
            <a:t>Diseño</a:t>
          </a:r>
          <a:endParaRPr lang="es-ES_tradnl" dirty="0"/>
        </a:p>
      </dgm:t>
    </dgm:pt>
    <dgm:pt modelId="{EB70A467-5889-2249-9ABF-79B81394C8F8}" type="parTrans" cxnId="{E7BF2467-B2AD-FD4E-A353-287ACF294A9E}">
      <dgm:prSet/>
      <dgm:spPr/>
      <dgm:t>
        <a:bodyPr/>
        <a:lstStyle/>
        <a:p>
          <a:endParaRPr lang="es-ES_tradnl"/>
        </a:p>
      </dgm:t>
    </dgm:pt>
    <dgm:pt modelId="{F0BE2F73-B069-274F-A60D-9C896C9008AD}" type="sibTrans" cxnId="{E7BF2467-B2AD-FD4E-A353-287ACF294A9E}">
      <dgm:prSet/>
      <dgm:spPr/>
      <dgm:t>
        <a:bodyPr/>
        <a:lstStyle/>
        <a:p>
          <a:endParaRPr lang="es-ES_tradnl"/>
        </a:p>
      </dgm:t>
    </dgm:pt>
    <dgm:pt modelId="{2B12A81A-CF1B-6845-845C-20A0CF8E8E95}">
      <dgm:prSet/>
      <dgm:spPr/>
      <dgm:t>
        <a:bodyPr/>
        <a:lstStyle/>
        <a:p>
          <a:r>
            <a:rPr lang="es-ES_tradnl" dirty="0" smtClean="0"/>
            <a:t>Fuentes de datos</a:t>
          </a:r>
          <a:endParaRPr lang="es-ES_tradnl" dirty="0"/>
        </a:p>
      </dgm:t>
    </dgm:pt>
    <dgm:pt modelId="{22E70C06-2AAD-3744-9C8C-3ECEA7C6A1FA}" type="parTrans" cxnId="{9B052863-E329-6546-B6F5-53CBAC9C14F3}">
      <dgm:prSet/>
      <dgm:spPr/>
      <dgm:t>
        <a:bodyPr/>
        <a:lstStyle/>
        <a:p>
          <a:endParaRPr lang="es-ES_tradnl"/>
        </a:p>
      </dgm:t>
    </dgm:pt>
    <dgm:pt modelId="{2CE05296-22A1-C148-9675-8E9EB0AFA803}" type="sibTrans" cxnId="{9B052863-E329-6546-B6F5-53CBAC9C14F3}">
      <dgm:prSet/>
      <dgm:spPr/>
      <dgm:t>
        <a:bodyPr/>
        <a:lstStyle/>
        <a:p>
          <a:endParaRPr lang="es-ES_tradnl"/>
        </a:p>
      </dgm:t>
    </dgm:pt>
    <dgm:pt modelId="{CEFDB326-15A7-B04E-AB61-2B4869D1CCCE}">
      <dgm:prSet/>
      <dgm:spPr/>
      <dgm:t>
        <a:bodyPr/>
        <a:lstStyle/>
        <a:p>
          <a:r>
            <a:rPr lang="es-ES_tradnl" dirty="0" smtClean="0"/>
            <a:t>Enfoque</a:t>
          </a:r>
          <a:endParaRPr lang="es-ES_tradnl" dirty="0"/>
        </a:p>
      </dgm:t>
    </dgm:pt>
    <dgm:pt modelId="{9726AC57-45E5-C84D-AB88-740592EF3759}" type="parTrans" cxnId="{FB616872-FBE8-AA4E-A575-A6610A0E989A}">
      <dgm:prSet/>
      <dgm:spPr/>
      <dgm:t>
        <a:bodyPr/>
        <a:lstStyle/>
        <a:p>
          <a:endParaRPr lang="es-ES_tradnl"/>
        </a:p>
      </dgm:t>
    </dgm:pt>
    <dgm:pt modelId="{73616E14-F8BE-D84A-81DF-3230CE72F951}" type="sibTrans" cxnId="{FB616872-FBE8-AA4E-A575-A6610A0E989A}">
      <dgm:prSet/>
      <dgm:spPr/>
      <dgm:t>
        <a:bodyPr/>
        <a:lstStyle/>
        <a:p>
          <a:endParaRPr lang="es-ES_tradnl"/>
        </a:p>
      </dgm:t>
    </dgm:pt>
    <dgm:pt modelId="{2FB9E583-6EC7-C548-8E74-A233EBFC72E8}">
      <dgm:prSet/>
      <dgm:spPr/>
      <dgm:t>
        <a:bodyPr/>
        <a:lstStyle/>
        <a:p>
          <a:r>
            <a:rPr lang="es-ES_tradnl" dirty="0" smtClean="0"/>
            <a:t>Descriptiva</a:t>
          </a:r>
          <a:endParaRPr lang="es-ES_tradnl" dirty="0"/>
        </a:p>
      </dgm:t>
    </dgm:pt>
    <dgm:pt modelId="{98ED72D4-9BF4-5547-B9A8-5F30274FA72F}" type="parTrans" cxnId="{A5D62911-6628-DB4B-93AC-DE26DB23AC11}">
      <dgm:prSet/>
      <dgm:spPr/>
      <dgm:t>
        <a:bodyPr/>
        <a:lstStyle/>
        <a:p>
          <a:endParaRPr lang="es-ES_tradnl"/>
        </a:p>
      </dgm:t>
    </dgm:pt>
    <dgm:pt modelId="{091F5B50-F53D-3F4E-996B-8AA3F4B8E4AD}" type="sibTrans" cxnId="{A5D62911-6628-DB4B-93AC-DE26DB23AC11}">
      <dgm:prSet/>
      <dgm:spPr/>
      <dgm:t>
        <a:bodyPr/>
        <a:lstStyle/>
        <a:p>
          <a:endParaRPr lang="es-ES_tradnl"/>
        </a:p>
      </dgm:t>
    </dgm:pt>
    <dgm:pt modelId="{3CF742F3-DCB5-3642-893B-89D41ACB4B44}">
      <dgm:prSet/>
      <dgm:spPr/>
      <dgm:t>
        <a:bodyPr/>
        <a:lstStyle/>
        <a:p>
          <a:r>
            <a:rPr lang="es-ES_tradnl" dirty="0" err="1" smtClean="0"/>
            <a:t>Correlacional</a:t>
          </a:r>
          <a:endParaRPr lang="es-ES_tradnl" dirty="0"/>
        </a:p>
      </dgm:t>
    </dgm:pt>
    <dgm:pt modelId="{356BCA65-0C47-304A-B4D0-17D3AC7F78FD}" type="parTrans" cxnId="{4D6FB33E-405B-2740-8B95-D1D664EB88A2}">
      <dgm:prSet/>
      <dgm:spPr/>
      <dgm:t>
        <a:bodyPr/>
        <a:lstStyle/>
        <a:p>
          <a:endParaRPr lang="es-ES_tradnl"/>
        </a:p>
      </dgm:t>
    </dgm:pt>
    <dgm:pt modelId="{FE870EE3-2CF8-8C4C-A42D-A0D1358DA584}" type="sibTrans" cxnId="{4D6FB33E-405B-2740-8B95-D1D664EB88A2}">
      <dgm:prSet/>
      <dgm:spPr/>
      <dgm:t>
        <a:bodyPr/>
        <a:lstStyle/>
        <a:p>
          <a:endParaRPr lang="es-ES_tradnl"/>
        </a:p>
      </dgm:t>
    </dgm:pt>
    <dgm:pt modelId="{05DA08B7-C563-1A4B-AE37-EA826AD55212}">
      <dgm:prSet/>
      <dgm:spPr/>
      <dgm:t>
        <a:bodyPr/>
        <a:lstStyle/>
        <a:p>
          <a:r>
            <a:rPr lang="es-ES_tradnl" dirty="0" smtClean="0"/>
            <a:t>Explicativa</a:t>
          </a:r>
          <a:endParaRPr lang="es-ES_tradnl" dirty="0"/>
        </a:p>
      </dgm:t>
    </dgm:pt>
    <dgm:pt modelId="{5B4D8781-0469-F74E-8CBB-5480D1E3A78D}" type="parTrans" cxnId="{49899F3D-BD2B-5043-B440-01DE89B82CC3}">
      <dgm:prSet/>
      <dgm:spPr/>
      <dgm:t>
        <a:bodyPr/>
        <a:lstStyle/>
        <a:p>
          <a:endParaRPr lang="es-ES_tradnl"/>
        </a:p>
      </dgm:t>
    </dgm:pt>
    <dgm:pt modelId="{3E44BECB-AD56-1842-B475-4738E8519F5A}" type="sibTrans" cxnId="{49899F3D-BD2B-5043-B440-01DE89B82CC3}">
      <dgm:prSet/>
      <dgm:spPr/>
      <dgm:t>
        <a:bodyPr/>
        <a:lstStyle/>
        <a:p>
          <a:endParaRPr lang="es-ES_tradnl"/>
        </a:p>
      </dgm:t>
    </dgm:pt>
    <dgm:pt modelId="{F886E2E8-38F9-E947-B0DF-4BF126636DCB}">
      <dgm:prSet/>
      <dgm:spPr/>
      <dgm:t>
        <a:bodyPr/>
        <a:lstStyle/>
        <a:p>
          <a:r>
            <a:rPr lang="es-ES_tradnl" dirty="0" smtClean="0"/>
            <a:t>Experimental</a:t>
          </a:r>
          <a:endParaRPr lang="es-ES_tradnl" dirty="0"/>
        </a:p>
      </dgm:t>
    </dgm:pt>
    <dgm:pt modelId="{24D45C49-E6BB-484C-B572-3F752518877E}" type="parTrans" cxnId="{14F125A7-853B-984B-9DB2-D7F5C58EAE4A}">
      <dgm:prSet/>
      <dgm:spPr/>
      <dgm:t>
        <a:bodyPr/>
        <a:lstStyle/>
        <a:p>
          <a:endParaRPr lang="es-ES_tradnl"/>
        </a:p>
      </dgm:t>
    </dgm:pt>
    <dgm:pt modelId="{B957E52B-EBFF-7147-9D7D-5220DFEA9BA9}" type="sibTrans" cxnId="{14F125A7-853B-984B-9DB2-D7F5C58EAE4A}">
      <dgm:prSet/>
      <dgm:spPr/>
      <dgm:t>
        <a:bodyPr/>
        <a:lstStyle/>
        <a:p>
          <a:endParaRPr lang="es-ES_tradnl"/>
        </a:p>
      </dgm:t>
    </dgm:pt>
    <dgm:pt modelId="{00319A28-57BC-1148-9A05-FDD9AA1BDEAE}">
      <dgm:prSet/>
      <dgm:spPr/>
      <dgm:t>
        <a:bodyPr/>
        <a:lstStyle/>
        <a:p>
          <a:r>
            <a:rPr lang="es-ES_tradnl" dirty="0" smtClean="0"/>
            <a:t>No experimental</a:t>
          </a:r>
          <a:endParaRPr lang="es-ES_tradnl" dirty="0"/>
        </a:p>
      </dgm:t>
    </dgm:pt>
    <dgm:pt modelId="{5CC95720-5603-2C4B-A5FE-7C953F9628C4}" type="parTrans" cxnId="{EAE38765-123F-E14D-8E3D-93E2242151EE}">
      <dgm:prSet/>
      <dgm:spPr/>
      <dgm:t>
        <a:bodyPr/>
        <a:lstStyle/>
        <a:p>
          <a:endParaRPr lang="es-ES_tradnl"/>
        </a:p>
      </dgm:t>
    </dgm:pt>
    <dgm:pt modelId="{CB4278F6-89B7-1249-8566-8041BD9FB9BE}" type="sibTrans" cxnId="{EAE38765-123F-E14D-8E3D-93E2242151EE}">
      <dgm:prSet/>
      <dgm:spPr/>
      <dgm:t>
        <a:bodyPr/>
        <a:lstStyle/>
        <a:p>
          <a:endParaRPr lang="es-ES_tradnl"/>
        </a:p>
      </dgm:t>
    </dgm:pt>
    <dgm:pt modelId="{A78C84F0-7453-4646-9DA2-4E3D092639C4}">
      <dgm:prSet/>
      <dgm:spPr/>
      <dgm:t>
        <a:bodyPr/>
        <a:lstStyle/>
        <a:p>
          <a:r>
            <a:rPr lang="es-ES_tradnl" dirty="0" smtClean="0"/>
            <a:t>Documental</a:t>
          </a:r>
          <a:endParaRPr lang="es-ES_tradnl" dirty="0"/>
        </a:p>
      </dgm:t>
    </dgm:pt>
    <dgm:pt modelId="{F36F7DB8-FA14-D04F-8999-EA730BB0EC1A}" type="parTrans" cxnId="{F7E8FF9F-EC14-804D-A8FF-1F2A469DC148}">
      <dgm:prSet/>
      <dgm:spPr/>
      <dgm:t>
        <a:bodyPr/>
        <a:lstStyle/>
        <a:p>
          <a:endParaRPr lang="es-ES_tradnl"/>
        </a:p>
      </dgm:t>
    </dgm:pt>
    <dgm:pt modelId="{85669779-7771-EE46-87BF-CE5A04CCFFDD}" type="sibTrans" cxnId="{F7E8FF9F-EC14-804D-A8FF-1F2A469DC148}">
      <dgm:prSet/>
      <dgm:spPr/>
      <dgm:t>
        <a:bodyPr/>
        <a:lstStyle/>
        <a:p>
          <a:endParaRPr lang="es-ES_tradnl"/>
        </a:p>
      </dgm:t>
    </dgm:pt>
    <dgm:pt modelId="{9D06B891-C5B1-0D48-B16E-ECA494290C7A}">
      <dgm:prSet/>
      <dgm:spPr/>
      <dgm:t>
        <a:bodyPr/>
        <a:lstStyle/>
        <a:p>
          <a:r>
            <a:rPr lang="es-ES_tradnl" dirty="0" smtClean="0"/>
            <a:t>De campo</a:t>
          </a:r>
          <a:endParaRPr lang="es-ES_tradnl" dirty="0"/>
        </a:p>
      </dgm:t>
    </dgm:pt>
    <dgm:pt modelId="{8B144328-C5A2-D64B-A1C8-52278F5462CB}" type="parTrans" cxnId="{1D669B65-3C25-E746-A111-602D5937290F}">
      <dgm:prSet/>
      <dgm:spPr/>
      <dgm:t>
        <a:bodyPr/>
        <a:lstStyle/>
        <a:p>
          <a:endParaRPr lang="es-ES_tradnl"/>
        </a:p>
      </dgm:t>
    </dgm:pt>
    <dgm:pt modelId="{62B980C8-DFB0-BA49-A664-9756037A87B1}" type="sibTrans" cxnId="{1D669B65-3C25-E746-A111-602D5937290F}">
      <dgm:prSet/>
      <dgm:spPr/>
      <dgm:t>
        <a:bodyPr/>
        <a:lstStyle/>
        <a:p>
          <a:endParaRPr lang="es-ES_tradnl"/>
        </a:p>
      </dgm:t>
    </dgm:pt>
    <dgm:pt modelId="{685574D5-F5E1-4E45-8806-D067AADB3E13}">
      <dgm:prSet/>
      <dgm:spPr/>
      <dgm:t>
        <a:bodyPr/>
        <a:lstStyle/>
        <a:p>
          <a:r>
            <a:rPr lang="es-ES_tradnl" dirty="0" smtClean="0"/>
            <a:t>Cuantitativa</a:t>
          </a:r>
          <a:endParaRPr lang="es-ES_tradnl" dirty="0"/>
        </a:p>
      </dgm:t>
    </dgm:pt>
    <dgm:pt modelId="{670BE0FE-8D00-6544-AD61-894AC9A6BCDB}" type="parTrans" cxnId="{63ACC993-31B8-4A4A-ABE8-51E2EA57E797}">
      <dgm:prSet/>
      <dgm:spPr/>
      <dgm:t>
        <a:bodyPr/>
        <a:lstStyle/>
        <a:p>
          <a:endParaRPr lang="es-ES_tradnl"/>
        </a:p>
      </dgm:t>
    </dgm:pt>
    <dgm:pt modelId="{0D8F62D8-3EF3-CC48-AF2C-9E88B11BB82A}" type="sibTrans" cxnId="{63ACC993-31B8-4A4A-ABE8-51E2EA57E797}">
      <dgm:prSet/>
      <dgm:spPr/>
      <dgm:t>
        <a:bodyPr/>
        <a:lstStyle/>
        <a:p>
          <a:endParaRPr lang="es-ES_tradnl"/>
        </a:p>
      </dgm:t>
    </dgm:pt>
    <dgm:pt modelId="{33F4CFD3-D3DA-5F47-ACEB-E7AB160145DF}">
      <dgm:prSet/>
      <dgm:spPr/>
      <dgm:t>
        <a:bodyPr/>
        <a:lstStyle/>
        <a:p>
          <a:r>
            <a:rPr lang="es-ES_tradnl" dirty="0" smtClean="0"/>
            <a:t>Cualitativa</a:t>
          </a:r>
          <a:endParaRPr lang="es-ES_tradnl" dirty="0"/>
        </a:p>
      </dgm:t>
    </dgm:pt>
    <dgm:pt modelId="{8E48B9E5-FD7A-514A-9049-212D5FF3B750}" type="parTrans" cxnId="{0E163C3F-2043-744E-9F66-E722B1F28B8F}">
      <dgm:prSet/>
      <dgm:spPr/>
      <dgm:t>
        <a:bodyPr/>
        <a:lstStyle/>
        <a:p>
          <a:endParaRPr lang="es-ES_tradnl"/>
        </a:p>
      </dgm:t>
    </dgm:pt>
    <dgm:pt modelId="{A9CE0083-B5FD-0A45-BF06-C0DFE2F4B8E8}" type="sibTrans" cxnId="{0E163C3F-2043-744E-9F66-E722B1F28B8F}">
      <dgm:prSet/>
      <dgm:spPr/>
      <dgm:t>
        <a:bodyPr/>
        <a:lstStyle/>
        <a:p>
          <a:endParaRPr lang="es-ES_tradnl"/>
        </a:p>
      </dgm:t>
    </dgm:pt>
    <dgm:pt modelId="{5C8ABBBC-935F-2B40-8118-D99293765518}">
      <dgm:prSet/>
      <dgm:spPr/>
      <dgm:t>
        <a:bodyPr/>
        <a:lstStyle/>
        <a:p>
          <a:r>
            <a:rPr lang="es-ES_tradnl" dirty="0" smtClean="0"/>
            <a:t>Mixta</a:t>
          </a:r>
          <a:endParaRPr lang="es-ES_tradnl" dirty="0"/>
        </a:p>
      </dgm:t>
    </dgm:pt>
    <dgm:pt modelId="{2D5F497C-29DA-E349-AE62-1B092D95854C}" type="parTrans" cxnId="{2D2F1042-5E95-B44E-91AD-2D920EE9E74F}">
      <dgm:prSet/>
      <dgm:spPr/>
      <dgm:t>
        <a:bodyPr/>
        <a:lstStyle/>
        <a:p>
          <a:endParaRPr lang="es-ES_tradnl"/>
        </a:p>
      </dgm:t>
    </dgm:pt>
    <dgm:pt modelId="{C5E48F3C-A638-514A-AC28-534CDD6BCDBA}" type="sibTrans" cxnId="{2D2F1042-5E95-B44E-91AD-2D920EE9E74F}">
      <dgm:prSet/>
      <dgm:spPr/>
      <dgm:t>
        <a:bodyPr/>
        <a:lstStyle/>
        <a:p>
          <a:endParaRPr lang="es-ES_tradnl"/>
        </a:p>
      </dgm:t>
    </dgm:pt>
    <dgm:pt modelId="{2EFD7633-2C09-0440-8006-386E63C04E5B}" type="pres">
      <dgm:prSet presAssocID="{00C4CC48-AC8D-6F44-8B66-D8F89688418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ES_tradnl"/>
        </a:p>
      </dgm:t>
    </dgm:pt>
    <dgm:pt modelId="{06017C9A-F692-754D-BF8B-13F39BB907C9}" type="pres">
      <dgm:prSet presAssocID="{CDC0C7CD-2015-1F4C-BF9C-69E8C14D5134}" presName="hierRoot1" presStyleCnt="0">
        <dgm:presLayoutVars>
          <dgm:hierBranch val="init"/>
        </dgm:presLayoutVars>
      </dgm:prSet>
      <dgm:spPr/>
    </dgm:pt>
    <dgm:pt modelId="{67294C62-A1BD-4343-8D0F-D19DC1710A0A}" type="pres">
      <dgm:prSet presAssocID="{CDC0C7CD-2015-1F4C-BF9C-69E8C14D5134}" presName="rootComposite1" presStyleCnt="0"/>
      <dgm:spPr/>
    </dgm:pt>
    <dgm:pt modelId="{342576EA-D59C-2046-A155-CBC19948F92B}" type="pres">
      <dgm:prSet presAssocID="{CDC0C7CD-2015-1F4C-BF9C-69E8C14D5134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ES_tradnl"/>
        </a:p>
      </dgm:t>
    </dgm:pt>
    <dgm:pt modelId="{BBED21E8-1E37-C342-A2A5-6489AD31F36B}" type="pres">
      <dgm:prSet presAssocID="{CDC0C7CD-2015-1F4C-BF9C-69E8C14D5134}" presName="rootConnector1" presStyleLbl="node1" presStyleIdx="0" presStyleCnt="0"/>
      <dgm:spPr/>
      <dgm:t>
        <a:bodyPr/>
        <a:lstStyle/>
        <a:p>
          <a:endParaRPr lang="es-ES_tradnl"/>
        </a:p>
      </dgm:t>
    </dgm:pt>
    <dgm:pt modelId="{8817ED43-DEE2-2642-8574-C8B553FA1429}" type="pres">
      <dgm:prSet presAssocID="{CDC0C7CD-2015-1F4C-BF9C-69E8C14D5134}" presName="hierChild2" presStyleCnt="0"/>
      <dgm:spPr/>
    </dgm:pt>
    <dgm:pt modelId="{BBBA2E9F-D10F-6F48-8167-695EBC5B164E}" type="pres">
      <dgm:prSet presAssocID="{1B1EE2AD-DC8A-1D44-8670-D61B7ED46520}" presName="Name37" presStyleLbl="parChTrans1D2" presStyleIdx="0" presStyleCnt="5"/>
      <dgm:spPr/>
      <dgm:t>
        <a:bodyPr/>
        <a:lstStyle/>
        <a:p>
          <a:endParaRPr lang="es-ES_tradnl"/>
        </a:p>
      </dgm:t>
    </dgm:pt>
    <dgm:pt modelId="{1CDA1584-5AC3-6D43-8BF9-B74E4944F7EC}" type="pres">
      <dgm:prSet presAssocID="{B8E93C24-CD55-9446-AEAB-788D95CA9DC5}" presName="hierRoot2" presStyleCnt="0">
        <dgm:presLayoutVars>
          <dgm:hierBranch val="init"/>
        </dgm:presLayoutVars>
      </dgm:prSet>
      <dgm:spPr/>
    </dgm:pt>
    <dgm:pt modelId="{034F2119-6150-7042-9E23-DB62CD566254}" type="pres">
      <dgm:prSet presAssocID="{B8E93C24-CD55-9446-AEAB-788D95CA9DC5}" presName="rootComposite" presStyleCnt="0"/>
      <dgm:spPr/>
    </dgm:pt>
    <dgm:pt modelId="{5EE23E47-5698-164B-8E42-CD0B7115E8CF}" type="pres">
      <dgm:prSet presAssocID="{B8E93C24-CD55-9446-AEAB-788D95CA9DC5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es-ES_tradnl"/>
        </a:p>
      </dgm:t>
    </dgm:pt>
    <dgm:pt modelId="{4AEB6AB5-1D29-7943-AC02-42B62874E16D}" type="pres">
      <dgm:prSet presAssocID="{B8E93C24-CD55-9446-AEAB-788D95CA9DC5}" presName="rootConnector" presStyleLbl="node2" presStyleIdx="0" presStyleCnt="5"/>
      <dgm:spPr/>
      <dgm:t>
        <a:bodyPr/>
        <a:lstStyle/>
        <a:p>
          <a:endParaRPr lang="es-ES_tradnl"/>
        </a:p>
      </dgm:t>
    </dgm:pt>
    <dgm:pt modelId="{BD46CC94-4FDA-8141-AB82-80ABCE517127}" type="pres">
      <dgm:prSet presAssocID="{B8E93C24-CD55-9446-AEAB-788D95CA9DC5}" presName="hierChild4" presStyleCnt="0"/>
      <dgm:spPr/>
    </dgm:pt>
    <dgm:pt modelId="{83E963B6-1831-C94D-8E21-251B668EC7D4}" type="pres">
      <dgm:prSet presAssocID="{501F7C08-3881-CD41-9DA0-0A722724DB3F}" presName="Name37" presStyleLbl="parChTrans1D3" presStyleIdx="0" presStyleCnt="13"/>
      <dgm:spPr/>
      <dgm:t>
        <a:bodyPr/>
        <a:lstStyle/>
        <a:p>
          <a:endParaRPr lang="es-ES_tradnl"/>
        </a:p>
      </dgm:t>
    </dgm:pt>
    <dgm:pt modelId="{F3C29379-8DE6-1849-98EB-753CEE763695}" type="pres">
      <dgm:prSet presAssocID="{CA7CE483-9AA7-BA4A-B416-B6C45A1C5E20}" presName="hierRoot2" presStyleCnt="0">
        <dgm:presLayoutVars>
          <dgm:hierBranch val="init"/>
        </dgm:presLayoutVars>
      </dgm:prSet>
      <dgm:spPr/>
    </dgm:pt>
    <dgm:pt modelId="{D68A4083-CD4D-A94A-9EDA-73E5FCCDD339}" type="pres">
      <dgm:prSet presAssocID="{CA7CE483-9AA7-BA4A-B416-B6C45A1C5E20}" presName="rootComposite" presStyleCnt="0"/>
      <dgm:spPr/>
    </dgm:pt>
    <dgm:pt modelId="{7899FE73-C0F2-7B49-8C18-5BBA2015BD74}" type="pres">
      <dgm:prSet presAssocID="{CA7CE483-9AA7-BA4A-B416-B6C45A1C5E20}" presName="rootText" presStyleLbl="node3" presStyleIdx="0" presStyleCnt="13">
        <dgm:presLayoutVars>
          <dgm:chPref val="3"/>
        </dgm:presLayoutVars>
      </dgm:prSet>
      <dgm:spPr/>
      <dgm:t>
        <a:bodyPr/>
        <a:lstStyle/>
        <a:p>
          <a:endParaRPr lang="es-ES_tradnl"/>
        </a:p>
      </dgm:t>
    </dgm:pt>
    <dgm:pt modelId="{80E2179E-ECA2-AE42-9577-015063770993}" type="pres">
      <dgm:prSet presAssocID="{CA7CE483-9AA7-BA4A-B416-B6C45A1C5E20}" presName="rootConnector" presStyleLbl="node3" presStyleIdx="0" presStyleCnt="13"/>
      <dgm:spPr/>
      <dgm:t>
        <a:bodyPr/>
        <a:lstStyle/>
        <a:p>
          <a:endParaRPr lang="es-ES_tradnl"/>
        </a:p>
      </dgm:t>
    </dgm:pt>
    <dgm:pt modelId="{A2AAC45E-658E-B34B-A18D-9602BBB431D1}" type="pres">
      <dgm:prSet presAssocID="{CA7CE483-9AA7-BA4A-B416-B6C45A1C5E20}" presName="hierChild4" presStyleCnt="0"/>
      <dgm:spPr/>
    </dgm:pt>
    <dgm:pt modelId="{22C34C79-B474-E948-A0C1-402E64256AF5}" type="pres">
      <dgm:prSet presAssocID="{CA7CE483-9AA7-BA4A-B416-B6C45A1C5E20}" presName="hierChild5" presStyleCnt="0"/>
      <dgm:spPr/>
    </dgm:pt>
    <dgm:pt modelId="{70A284C4-12C9-874A-B581-6CBB00506727}" type="pres">
      <dgm:prSet presAssocID="{5E86D2A5-9C79-6244-B244-E2E5AFCBEB55}" presName="Name37" presStyleLbl="parChTrans1D3" presStyleIdx="1" presStyleCnt="13"/>
      <dgm:spPr/>
      <dgm:t>
        <a:bodyPr/>
        <a:lstStyle/>
        <a:p>
          <a:endParaRPr lang="es-ES_tradnl"/>
        </a:p>
      </dgm:t>
    </dgm:pt>
    <dgm:pt modelId="{65158CD8-219A-3C4F-92C7-7E7ABC9C9F15}" type="pres">
      <dgm:prSet presAssocID="{A3C23B66-D050-A740-BC18-322847154AE8}" presName="hierRoot2" presStyleCnt="0">
        <dgm:presLayoutVars>
          <dgm:hierBranch val="init"/>
        </dgm:presLayoutVars>
      </dgm:prSet>
      <dgm:spPr/>
    </dgm:pt>
    <dgm:pt modelId="{8CF24D82-07DB-484C-9E7F-F8F28CEEA79E}" type="pres">
      <dgm:prSet presAssocID="{A3C23B66-D050-A740-BC18-322847154AE8}" presName="rootComposite" presStyleCnt="0"/>
      <dgm:spPr/>
    </dgm:pt>
    <dgm:pt modelId="{2C7F0B32-A2D2-BF47-9C1F-FA09206791F9}" type="pres">
      <dgm:prSet presAssocID="{A3C23B66-D050-A740-BC18-322847154AE8}" presName="rootText" presStyleLbl="node3" presStyleIdx="1" presStyleCnt="13">
        <dgm:presLayoutVars>
          <dgm:chPref val="3"/>
        </dgm:presLayoutVars>
      </dgm:prSet>
      <dgm:spPr/>
      <dgm:t>
        <a:bodyPr/>
        <a:lstStyle/>
        <a:p>
          <a:endParaRPr lang="es-ES_tradnl"/>
        </a:p>
      </dgm:t>
    </dgm:pt>
    <dgm:pt modelId="{F21BD185-437E-BD48-BAC9-7B70400FED3C}" type="pres">
      <dgm:prSet presAssocID="{A3C23B66-D050-A740-BC18-322847154AE8}" presName="rootConnector" presStyleLbl="node3" presStyleIdx="1" presStyleCnt="13"/>
      <dgm:spPr/>
      <dgm:t>
        <a:bodyPr/>
        <a:lstStyle/>
        <a:p>
          <a:endParaRPr lang="es-ES_tradnl"/>
        </a:p>
      </dgm:t>
    </dgm:pt>
    <dgm:pt modelId="{7CC558A0-857D-EB48-BB56-2A03AE9C0C7A}" type="pres">
      <dgm:prSet presAssocID="{A3C23B66-D050-A740-BC18-322847154AE8}" presName="hierChild4" presStyleCnt="0"/>
      <dgm:spPr/>
    </dgm:pt>
    <dgm:pt modelId="{D651CA54-E960-604C-821F-300A9FB2651C}" type="pres">
      <dgm:prSet presAssocID="{A3C23B66-D050-A740-BC18-322847154AE8}" presName="hierChild5" presStyleCnt="0"/>
      <dgm:spPr/>
    </dgm:pt>
    <dgm:pt modelId="{0558B0F9-C283-4D40-86F9-0E4C0D2938D4}" type="pres">
      <dgm:prSet presAssocID="{B8E93C24-CD55-9446-AEAB-788D95CA9DC5}" presName="hierChild5" presStyleCnt="0"/>
      <dgm:spPr/>
    </dgm:pt>
    <dgm:pt modelId="{654A407C-CB4C-8E40-918C-60576F1F73AD}" type="pres">
      <dgm:prSet presAssocID="{0DC4079A-D4A5-ED4F-96B4-6585993532FD}" presName="Name37" presStyleLbl="parChTrans1D2" presStyleIdx="1" presStyleCnt="5"/>
      <dgm:spPr/>
      <dgm:t>
        <a:bodyPr/>
        <a:lstStyle/>
        <a:p>
          <a:endParaRPr lang="es-ES_tradnl"/>
        </a:p>
      </dgm:t>
    </dgm:pt>
    <dgm:pt modelId="{F0164201-E6C2-CD4F-8CB4-DE92C2D47809}" type="pres">
      <dgm:prSet presAssocID="{0F944471-83C7-C44C-B8E5-73E79E1921DD}" presName="hierRoot2" presStyleCnt="0">
        <dgm:presLayoutVars>
          <dgm:hierBranch val="init"/>
        </dgm:presLayoutVars>
      </dgm:prSet>
      <dgm:spPr/>
    </dgm:pt>
    <dgm:pt modelId="{676DF605-B746-3647-94C0-64B5C5544260}" type="pres">
      <dgm:prSet presAssocID="{0F944471-83C7-C44C-B8E5-73E79E1921DD}" presName="rootComposite" presStyleCnt="0"/>
      <dgm:spPr/>
    </dgm:pt>
    <dgm:pt modelId="{4C90F6ED-EEBE-EF4D-9C1E-7AABB1070E63}" type="pres">
      <dgm:prSet presAssocID="{0F944471-83C7-C44C-B8E5-73E79E1921DD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es-ES_tradnl"/>
        </a:p>
      </dgm:t>
    </dgm:pt>
    <dgm:pt modelId="{FD7906F1-8693-6A49-A792-D989CB1720DE}" type="pres">
      <dgm:prSet presAssocID="{0F944471-83C7-C44C-B8E5-73E79E1921DD}" presName="rootConnector" presStyleLbl="node2" presStyleIdx="1" presStyleCnt="5"/>
      <dgm:spPr/>
      <dgm:t>
        <a:bodyPr/>
        <a:lstStyle/>
        <a:p>
          <a:endParaRPr lang="es-ES_tradnl"/>
        </a:p>
      </dgm:t>
    </dgm:pt>
    <dgm:pt modelId="{4F07B421-8A59-354D-8719-C195BFC1A91D}" type="pres">
      <dgm:prSet presAssocID="{0F944471-83C7-C44C-B8E5-73E79E1921DD}" presName="hierChild4" presStyleCnt="0"/>
      <dgm:spPr/>
    </dgm:pt>
    <dgm:pt modelId="{3C66D12A-EF31-E940-AC91-4513293C93BE}" type="pres">
      <dgm:prSet presAssocID="{1F5782D2-8AAD-644E-9B43-ECFBCE42102F}" presName="Name37" presStyleLbl="parChTrans1D3" presStyleIdx="2" presStyleCnt="13"/>
      <dgm:spPr/>
      <dgm:t>
        <a:bodyPr/>
        <a:lstStyle/>
        <a:p>
          <a:endParaRPr lang="es-ES_tradnl"/>
        </a:p>
      </dgm:t>
    </dgm:pt>
    <dgm:pt modelId="{C6CA6AC2-FC94-5D4C-B176-D728E841CBED}" type="pres">
      <dgm:prSet presAssocID="{D9D45991-2265-444D-BA0A-C43881DADA79}" presName="hierRoot2" presStyleCnt="0">
        <dgm:presLayoutVars>
          <dgm:hierBranch val="init"/>
        </dgm:presLayoutVars>
      </dgm:prSet>
      <dgm:spPr/>
    </dgm:pt>
    <dgm:pt modelId="{5295C01A-15F7-204E-9733-B9ED9E723ACE}" type="pres">
      <dgm:prSet presAssocID="{D9D45991-2265-444D-BA0A-C43881DADA79}" presName="rootComposite" presStyleCnt="0"/>
      <dgm:spPr/>
    </dgm:pt>
    <dgm:pt modelId="{6FC6A282-AA20-F547-AE2A-3647A119F578}" type="pres">
      <dgm:prSet presAssocID="{D9D45991-2265-444D-BA0A-C43881DADA79}" presName="rootText" presStyleLbl="node3" presStyleIdx="2" presStyleCnt="13">
        <dgm:presLayoutVars>
          <dgm:chPref val="3"/>
        </dgm:presLayoutVars>
      </dgm:prSet>
      <dgm:spPr/>
      <dgm:t>
        <a:bodyPr/>
        <a:lstStyle/>
        <a:p>
          <a:endParaRPr lang="es-ES_tradnl"/>
        </a:p>
      </dgm:t>
    </dgm:pt>
    <dgm:pt modelId="{2BDDDB2A-A14C-A84D-B543-51E913029BCD}" type="pres">
      <dgm:prSet presAssocID="{D9D45991-2265-444D-BA0A-C43881DADA79}" presName="rootConnector" presStyleLbl="node3" presStyleIdx="2" presStyleCnt="13"/>
      <dgm:spPr/>
      <dgm:t>
        <a:bodyPr/>
        <a:lstStyle/>
        <a:p>
          <a:endParaRPr lang="es-ES_tradnl"/>
        </a:p>
      </dgm:t>
    </dgm:pt>
    <dgm:pt modelId="{52D2F9A4-8B35-F746-8C90-6C7CAD1550BC}" type="pres">
      <dgm:prSet presAssocID="{D9D45991-2265-444D-BA0A-C43881DADA79}" presName="hierChild4" presStyleCnt="0"/>
      <dgm:spPr/>
    </dgm:pt>
    <dgm:pt modelId="{EDC2B73C-5EFD-FA45-9E28-66974C2505BD}" type="pres">
      <dgm:prSet presAssocID="{D9D45991-2265-444D-BA0A-C43881DADA79}" presName="hierChild5" presStyleCnt="0"/>
      <dgm:spPr/>
    </dgm:pt>
    <dgm:pt modelId="{AD192FEC-5008-D144-AC2D-25FA55527C02}" type="pres">
      <dgm:prSet presAssocID="{98ED72D4-9BF4-5547-B9A8-5F30274FA72F}" presName="Name37" presStyleLbl="parChTrans1D3" presStyleIdx="3" presStyleCnt="13"/>
      <dgm:spPr/>
      <dgm:t>
        <a:bodyPr/>
        <a:lstStyle/>
        <a:p>
          <a:endParaRPr lang="es-ES_tradnl"/>
        </a:p>
      </dgm:t>
    </dgm:pt>
    <dgm:pt modelId="{8257C443-B8DD-C24F-AF7A-27C3EAC8C72D}" type="pres">
      <dgm:prSet presAssocID="{2FB9E583-6EC7-C548-8E74-A233EBFC72E8}" presName="hierRoot2" presStyleCnt="0">
        <dgm:presLayoutVars>
          <dgm:hierBranch val="init"/>
        </dgm:presLayoutVars>
      </dgm:prSet>
      <dgm:spPr/>
    </dgm:pt>
    <dgm:pt modelId="{F20669F1-149A-EE45-91D7-F165C4E8EB40}" type="pres">
      <dgm:prSet presAssocID="{2FB9E583-6EC7-C548-8E74-A233EBFC72E8}" presName="rootComposite" presStyleCnt="0"/>
      <dgm:spPr/>
    </dgm:pt>
    <dgm:pt modelId="{FF054E1C-5A7D-5A48-A580-96704A790EA3}" type="pres">
      <dgm:prSet presAssocID="{2FB9E583-6EC7-C548-8E74-A233EBFC72E8}" presName="rootText" presStyleLbl="node3" presStyleIdx="3" presStyleCnt="13">
        <dgm:presLayoutVars>
          <dgm:chPref val="3"/>
        </dgm:presLayoutVars>
      </dgm:prSet>
      <dgm:spPr/>
      <dgm:t>
        <a:bodyPr/>
        <a:lstStyle/>
        <a:p>
          <a:endParaRPr lang="es-ES_tradnl"/>
        </a:p>
      </dgm:t>
    </dgm:pt>
    <dgm:pt modelId="{E1413C10-FD6D-7641-9B7E-2D6A9C72BA47}" type="pres">
      <dgm:prSet presAssocID="{2FB9E583-6EC7-C548-8E74-A233EBFC72E8}" presName="rootConnector" presStyleLbl="node3" presStyleIdx="3" presStyleCnt="13"/>
      <dgm:spPr/>
      <dgm:t>
        <a:bodyPr/>
        <a:lstStyle/>
        <a:p>
          <a:endParaRPr lang="es-ES_tradnl"/>
        </a:p>
      </dgm:t>
    </dgm:pt>
    <dgm:pt modelId="{24FB0D3B-94B2-8C43-BB97-0B01B327B88B}" type="pres">
      <dgm:prSet presAssocID="{2FB9E583-6EC7-C548-8E74-A233EBFC72E8}" presName="hierChild4" presStyleCnt="0"/>
      <dgm:spPr/>
    </dgm:pt>
    <dgm:pt modelId="{ED057893-18C3-4B41-8685-37B8F8330DA6}" type="pres">
      <dgm:prSet presAssocID="{2FB9E583-6EC7-C548-8E74-A233EBFC72E8}" presName="hierChild5" presStyleCnt="0"/>
      <dgm:spPr/>
    </dgm:pt>
    <dgm:pt modelId="{3B39ED72-8B5C-104B-9808-0C66B5C73C78}" type="pres">
      <dgm:prSet presAssocID="{356BCA65-0C47-304A-B4D0-17D3AC7F78FD}" presName="Name37" presStyleLbl="parChTrans1D3" presStyleIdx="4" presStyleCnt="13"/>
      <dgm:spPr/>
      <dgm:t>
        <a:bodyPr/>
        <a:lstStyle/>
        <a:p>
          <a:endParaRPr lang="es-ES_tradnl"/>
        </a:p>
      </dgm:t>
    </dgm:pt>
    <dgm:pt modelId="{45C2E3B5-F678-B94F-8A84-FD1B5CDF2596}" type="pres">
      <dgm:prSet presAssocID="{3CF742F3-DCB5-3642-893B-89D41ACB4B44}" presName="hierRoot2" presStyleCnt="0">
        <dgm:presLayoutVars>
          <dgm:hierBranch val="init"/>
        </dgm:presLayoutVars>
      </dgm:prSet>
      <dgm:spPr/>
    </dgm:pt>
    <dgm:pt modelId="{E3B43724-2033-6843-907B-C222826929F1}" type="pres">
      <dgm:prSet presAssocID="{3CF742F3-DCB5-3642-893B-89D41ACB4B44}" presName="rootComposite" presStyleCnt="0"/>
      <dgm:spPr/>
    </dgm:pt>
    <dgm:pt modelId="{E6C8ADB2-515E-A54D-910A-C433C451BD43}" type="pres">
      <dgm:prSet presAssocID="{3CF742F3-DCB5-3642-893B-89D41ACB4B44}" presName="rootText" presStyleLbl="node3" presStyleIdx="4" presStyleCnt="13">
        <dgm:presLayoutVars>
          <dgm:chPref val="3"/>
        </dgm:presLayoutVars>
      </dgm:prSet>
      <dgm:spPr/>
      <dgm:t>
        <a:bodyPr/>
        <a:lstStyle/>
        <a:p>
          <a:endParaRPr lang="es-ES_tradnl"/>
        </a:p>
      </dgm:t>
    </dgm:pt>
    <dgm:pt modelId="{32E3771F-F35B-4643-BDCF-D7AD2EB56BD3}" type="pres">
      <dgm:prSet presAssocID="{3CF742F3-DCB5-3642-893B-89D41ACB4B44}" presName="rootConnector" presStyleLbl="node3" presStyleIdx="4" presStyleCnt="13"/>
      <dgm:spPr/>
      <dgm:t>
        <a:bodyPr/>
        <a:lstStyle/>
        <a:p>
          <a:endParaRPr lang="es-ES_tradnl"/>
        </a:p>
      </dgm:t>
    </dgm:pt>
    <dgm:pt modelId="{ED24D1F2-8EF6-214F-BCCF-A896E967BB5F}" type="pres">
      <dgm:prSet presAssocID="{3CF742F3-DCB5-3642-893B-89D41ACB4B44}" presName="hierChild4" presStyleCnt="0"/>
      <dgm:spPr/>
    </dgm:pt>
    <dgm:pt modelId="{AE5CE3EF-815C-704F-94C0-544D97199FEA}" type="pres">
      <dgm:prSet presAssocID="{3CF742F3-DCB5-3642-893B-89D41ACB4B44}" presName="hierChild5" presStyleCnt="0"/>
      <dgm:spPr/>
    </dgm:pt>
    <dgm:pt modelId="{0FA68527-6655-D246-80C9-E0AF764173BF}" type="pres">
      <dgm:prSet presAssocID="{5B4D8781-0469-F74E-8CBB-5480D1E3A78D}" presName="Name37" presStyleLbl="parChTrans1D3" presStyleIdx="5" presStyleCnt="13"/>
      <dgm:spPr/>
      <dgm:t>
        <a:bodyPr/>
        <a:lstStyle/>
        <a:p>
          <a:endParaRPr lang="es-ES_tradnl"/>
        </a:p>
      </dgm:t>
    </dgm:pt>
    <dgm:pt modelId="{5B7ACBBA-DD34-A14F-97B8-2BDC111793B6}" type="pres">
      <dgm:prSet presAssocID="{05DA08B7-C563-1A4B-AE37-EA826AD55212}" presName="hierRoot2" presStyleCnt="0">
        <dgm:presLayoutVars>
          <dgm:hierBranch val="init"/>
        </dgm:presLayoutVars>
      </dgm:prSet>
      <dgm:spPr/>
    </dgm:pt>
    <dgm:pt modelId="{54042D8D-E314-0844-AF64-3DE551448FEC}" type="pres">
      <dgm:prSet presAssocID="{05DA08B7-C563-1A4B-AE37-EA826AD55212}" presName="rootComposite" presStyleCnt="0"/>
      <dgm:spPr/>
    </dgm:pt>
    <dgm:pt modelId="{64C76CDE-38B4-0945-9B8A-B355A1DCE248}" type="pres">
      <dgm:prSet presAssocID="{05DA08B7-C563-1A4B-AE37-EA826AD55212}" presName="rootText" presStyleLbl="node3" presStyleIdx="5" presStyleCnt="13">
        <dgm:presLayoutVars>
          <dgm:chPref val="3"/>
        </dgm:presLayoutVars>
      </dgm:prSet>
      <dgm:spPr/>
      <dgm:t>
        <a:bodyPr/>
        <a:lstStyle/>
        <a:p>
          <a:endParaRPr lang="es-ES_tradnl"/>
        </a:p>
      </dgm:t>
    </dgm:pt>
    <dgm:pt modelId="{A15C9A72-4F51-1644-B32A-EE5CA4108098}" type="pres">
      <dgm:prSet presAssocID="{05DA08B7-C563-1A4B-AE37-EA826AD55212}" presName="rootConnector" presStyleLbl="node3" presStyleIdx="5" presStyleCnt="13"/>
      <dgm:spPr/>
      <dgm:t>
        <a:bodyPr/>
        <a:lstStyle/>
        <a:p>
          <a:endParaRPr lang="es-ES_tradnl"/>
        </a:p>
      </dgm:t>
    </dgm:pt>
    <dgm:pt modelId="{86418A43-0BF3-114E-9281-55A286C2405A}" type="pres">
      <dgm:prSet presAssocID="{05DA08B7-C563-1A4B-AE37-EA826AD55212}" presName="hierChild4" presStyleCnt="0"/>
      <dgm:spPr/>
    </dgm:pt>
    <dgm:pt modelId="{0C97C12E-CA81-5E48-B99E-0854A42255BA}" type="pres">
      <dgm:prSet presAssocID="{05DA08B7-C563-1A4B-AE37-EA826AD55212}" presName="hierChild5" presStyleCnt="0"/>
      <dgm:spPr/>
    </dgm:pt>
    <dgm:pt modelId="{297F5CCF-995A-3047-B0BF-E74321B35506}" type="pres">
      <dgm:prSet presAssocID="{0F944471-83C7-C44C-B8E5-73E79E1921DD}" presName="hierChild5" presStyleCnt="0"/>
      <dgm:spPr/>
    </dgm:pt>
    <dgm:pt modelId="{98152C1B-7B89-E647-B28B-4DDEB1F9EAE5}" type="pres">
      <dgm:prSet presAssocID="{EB70A467-5889-2249-9ABF-79B81394C8F8}" presName="Name37" presStyleLbl="parChTrans1D2" presStyleIdx="2" presStyleCnt="5"/>
      <dgm:spPr/>
      <dgm:t>
        <a:bodyPr/>
        <a:lstStyle/>
        <a:p>
          <a:endParaRPr lang="es-ES_tradnl"/>
        </a:p>
      </dgm:t>
    </dgm:pt>
    <dgm:pt modelId="{30B95DBD-DCB5-F443-BC74-B11BE9B45017}" type="pres">
      <dgm:prSet presAssocID="{6B37E775-C9E1-C54D-B766-8DD08AA4F581}" presName="hierRoot2" presStyleCnt="0">
        <dgm:presLayoutVars>
          <dgm:hierBranch val="init"/>
        </dgm:presLayoutVars>
      </dgm:prSet>
      <dgm:spPr/>
    </dgm:pt>
    <dgm:pt modelId="{FF914655-B4CE-754F-871E-7D308C53B37C}" type="pres">
      <dgm:prSet presAssocID="{6B37E775-C9E1-C54D-B766-8DD08AA4F581}" presName="rootComposite" presStyleCnt="0"/>
      <dgm:spPr/>
    </dgm:pt>
    <dgm:pt modelId="{9359F3B6-0F9F-D049-B2B7-A13940040781}" type="pres">
      <dgm:prSet presAssocID="{6B37E775-C9E1-C54D-B766-8DD08AA4F581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es-ES_tradnl"/>
        </a:p>
      </dgm:t>
    </dgm:pt>
    <dgm:pt modelId="{15486D03-892F-0F4E-93A1-FD3C75DB5B11}" type="pres">
      <dgm:prSet presAssocID="{6B37E775-C9E1-C54D-B766-8DD08AA4F581}" presName="rootConnector" presStyleLbl="node2" presStyleIdx="2" presStyleCnt="5"/>
      <dgm:spPr/>
      <dgm:t>
        <a:bodyPr/>
        <a:lstStyle/>
        <a:p>
          <a:endParaRPr lang="es-ES_tradnl"/>
        </a:p>
      </dgm:t>
    </dgm:pt>
    <dgm:pt modelId="{D483B780-EDAC-384C-B206-3647D7EEF325}" type="pres">
      <dgm:prSet presAssocID="{6B37E775-C9E1-C54D-B766-8DD08AA4F581}" presName="hierChild4" presStyleCnt="0"/>
      <dgm:spPr/>
    </dgm:pt>
    <dgm:pt modelId="{53770C51-F87F-4040-90BA-1F8E454C3431}" type="pres">
      <dgm:prSet presAssocID="{24D45C49-E6BB-484C-B572-3F752518877E}" presName="Name37" presStyleLbl="parChTrans1D3" presStyleIdx="6" presStyleCnt="13"/>
      <dgm:spPr/>
      <dgm:t>
        <a:bodyPr/>
        <a:lstStyle/>
        <a:p>
          <a:endParaRPr lang="es-ES_tradnl"/>
        </a:p>
      </dgm:t>
    </dgm:pt>
    <dgm:pt modelId="{10DF8747-15A2-FC46-B1BE-671F04C5B70C}" type="pres">
      <dgm:prSet presAssocID="{F886E2E8-38F9-E947-B0DF-4BF126636DCB}" presName="hierRoot2" presStyleCnt="0">
        <dgm:presLayoutVars>
          <dgm:hierBranch val="init"/>
        </dgm:presLayoutVars>
      </dgm:prSet>
      <dgm:spPr/>
    </dgm:pt>
    <dgm:pt modelId="{32A124F3-FF92-4D4A-9CBE-639993520045}" type="pres">
      <dgm:prSet presAssocID="{F886E2E8-38F9-E947-B0DF-4BF126636DCB}" presName="rootComposite" presStyleCnt="0"/>
      <dgm:spPr/>
    </dgm:pt>
    <dgm:pt modelId="{439C359E-9863-6344-A971-454C8C278863}" type="pres">
      <dgm:prSet presAssocID="{F886E2E8-38F9-E947-B0DF-4BF126636DCB}" presName="rootText" presStyleLbl="node3" presStyleIdx="6" presStyleCnt="13">
        <dgm:presLayoutVars>
          <dgm:chPref val="3"/>
        </dgm:presLayoutVars>
      </dgm:prSet>
      <dgm:spPr/>
      <dgm:t>
        <a:bodyPr/>
        <a:lstStyle/>
        <a:p>
          <a:endParaRPr lang="es-ES_tradnl"/>
        </a:p>
      </dgm:t>
    </dgm:pt>
    <dgm:pt modelId="{C0A24105-B005-0847-A6F3-91D2D1BB07B2}" type="pres">
      <dgm:prSet presAssocID="{F886E2E8-38F9-E947-B0DF-4BF126636DCB}" presName="rootConnector" presStyleLbl="node3" presStyleIdx="6" presStyleCnt="13"/>
      <dgm:spPr/>
      <dgm:t>
        <a:bodyPr/>
        <a:lstStyle/>
        <a:p>
          <a:endParaRPr lang="es-ES_tradnl"/>
        </a:p>
      </dgm:t>
    </dgm:pt>
    <dgm:pt modelId="{AA500410-EE58-A14E-A562-8718288E1CED}" type="pres">
      <dgm:prSet presAssocID="{F886E2E8-38F9-E947-B0DF-4BF126636DCB}" presName="hierChild4" presStyleCnt="0"/>
      <dgm:spPr/>
    </dgm:pt>
    <dgm:pt modelId="{54DA00FB-2604-CC4C-AC69-CF499798CDF9}" type="pres">
      <dgm:prSet presAssocID="{F886E2E8-38F9-E947-B0DF-4BF126636DCB}" presName="hierChild5" presStyleCnt="0"/>
      <dgm:spPr/>
    </dgm:pt>
    <dgm:pt modelId="{993CC95D-F0C9-DC47-8E64-6F8752448D31}" type="pres">
      <dgm:prSet presAssocID="{5CC95720-5603-2C4B-A5FE-7C953F9628C4}" presName="Name37" presStyleLbl="parChTrans1D3" presStyleIdx="7" presStyleCnt="13"/>
      <dgm:spPr/>
      <dgm:t>
        <a:bodyPr/>
        <a:lstStyle/>
        <a:p>
          <a:endParaRPr lang="es-ES_tradnl"/>
        </a:p>
      </dgm:t>
    </dgm:pt>
    <dgm:pt modelId="{6573761C-6D60-8B46-9BF0-B8316E789B69}" type="pres">
      <dgm:prSet presAssocID="{00319A28-57BC-1148-9A05-FDD9AA1BDEAE}" presName="hierRoot2" presStyleCnt="0">
        <dgm:presLayoutVars>
          <dgm:hierBranch val="init"/>
        </dgm:presLayoutVars>
      </dgm:prSet>
      <dgm:spPr/>
    </dgm:pt>
    <dgm:pt modelId="{801720ED-4E19-B247-B165-49A603FB795A}" type="pres">
      <dgm:prSet presAssocID="{00319A28-57BC-1148-9A05-FDD9AA1BDEAE}" presName="rootComposite" presStyleCnt="0"/>
      <dgm:spPr/>
    </dgm:pt>
    <dgm:pt modelId="{36375CE9-720C-C84B-A33E-C81FC257046F}" type="pres">
      <dgm:prSet presAssocID="{00319A28-57BC-1148-9A05-FDD9AA1BDEAE}" presName="rootText" presStyleLbl="node3" presStyleIdx="7" presStyleCnt="13">
        <dgm:presLayoutVars>
          <dgm:chPref val="3"/>
        </dgm:presLayoutVars>
      </dgm:prSet>
      <dgm:spPr/>
      <dgm:t>
        <a:bodyPr/>
        <a:lstStyle/>
        <a:p>
          <a:endParaRPr lang="es-ES_tradnl"/>
        </a:p>
      </dgm:t>
    </dgm:pt>
    <dgm:pt modelId="{11B43E66-3D56-2041-A01A-561821A44681}" type="pres">
      <dgm:prSet presAssocID="{00319A28-57BC-1148-9A05-FDD9AA1BDEAE}" presName="rootConnector" presStyleLbl="node3" presStyleIdx="7" presStyleCnt="13"/>
      <dgm:spPr/>
      <dgm:t>
        <a:bodyPr/>
        <a:lstStyle/>
        <a:p>
          <a:endParaRPr lang="es-ES_tradnl"/>
        </a:p>
      </dgm:t>
    </dgm:pt>
    <dgm:pt modelId="{C5BB683F-55D8-9D45-B128-EF2EECB57A05}" type="pres">
      <dgm:prSet presAssocID="{00319A28-57BC-1148-9A05-FDD9AA1BDEAE}" presName="hierChild4" presStyleCnt="0"/>
      <dgm:spPr/>
    </dgm:pt>
    <dgm:pt modelId="{F8140328-8774-8248-8E4E-E003094AB336}" type="pres">
      <dgm:prSet presAssocID="{00319A28-57BC-1148-9A05-FDD9AA1BDEAE}" presName="hierChild5" presStyleCnt="0"/>
      <dgm:spPr/>
    </dgm:pt>
    <dgm:pt modelId="{26C3793B-3DF2-964F-B869-AFF35F7E465B}" type="pres">
      <dgm:prSet presAssocID="{6B37E775-C9E1-C54D-B766-8DD08AA4F581}" presName="hierChild5" presStyleCnt="0"/>
      <dgm:spPr/>
    </dgm:pt>
    <dgm:pt modelId="{092AF4B8-82F1-8E4F-B9EB-A9FA15EC57B0}" type="pres">
      <dgm:prSet presAssocID="{22E70C06-2AAD-3744-9C8C-3ECEA7C6A1FA}" presName="Name37" presStyleLbl="parChTrans1D2" presStyleIdx="3" presStyleCnt="5"/>
      <dgm:spPr/>
      <dgm:t>
        <a:bodyPr/>
        <a:lstStyle/>
        <a:p>
          <a:endParaRPr lang="es-ES_tradnl"/>
        </a:p>
      </dgm:t>
    </dgm:pt>
    <dgm:pt modelId="{1B8C18F6-7EBB-644A-BDC3-3824F04F93E0}" type="pres">
      <dgm:prSet presAssocID="{2B12A81A-CF1B-6845-845C-20A0CF8E8E95}" presName="hierRoot2" presStyleCnt="0">
        <dgm:presLayoutVars>
          <dgm:hierBranch val="init"/>
        </dgm:presLayoutVars>
      </dgm:prSet>
      <dgm:spPr/>
    </dgm:pt>
    <dgm:pt modelId="{B4A6B108-2E08-B147-A24E-08437DB527B1}" type="pres">
      <dgm:prSet presAssocID="{2B12A81A-CF1B-6845-845C-20A0CF8E8E95}" presName="rootComposite" presStyleCnt="0"/>
      <dgm:spPr/>
    </dgm:pt>
    <dgm:pt modelId="{A5E35EA2-3D39-FA4B-9305-F94088941668}" type="pres">
      <dgm:prSet presAssocID="{2B12A81A-CF1B-6845-845C-20A0CF8E8E95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es-ES_tradnl"/>
        </a:p>
      </dgm:t>
    </dgm:pt>
    <dgm:pt modelId="{FD393BD8-1DB3-8A46-87A2-17A081B45146}" type="pres">
      <dgm:prSet presAssocID="{2B12A81A-CF1B-6845-845C-20A0CF8E8E95}" presName="rootConnector" presStyleLbl="node2" presStyleIdx="3" presStyleCnt="5"/>
      <dgm:spPr/>
      <dgm:t>
        <a:bodyPr/>
        <a:lstStyle/>
        <a:p>
          <a:endParaRPr lang="es-ES_tradnl"/>
        </a:p>
      </dgm:t>
    </dgm:pt>
    <dgm:pt modelId="{A9B633A9-E722-F742-8D23-2248695CDC33}" type="pres">
      <dgm:prSet presAssocID="{2B12A81A-CF1B-6845-845C-20A0CF8E8E95}" presName="hierChild4" presStyleCnt="0"/>
      <dgm:spPr/>
    </dgm:pt>
    <dgm:pt modelId="{CD4DAD09-1593-424E-B4A0-363D3F0413C4}" type="pres">
      <dgm:prSet presAssocID="{F36F7DB8-FA14-D04F-8999-EA730BB0EC1A}" presName="Name37" presStyleLbl="parChTrans1D3" presStyleIdx="8" presStyleCnt="13"/>
      <dgm:spPr/>
      <dgm:t>
        <a:bodyPr/>
        <a:lstStyle/>
        <a:p>
          <a:endParaRPr lang="es-ES_tradnl"/>
        </a:p>
      </dgm:t>
    </dgm:pt>
    <dgm:pt modelId="{40D6824C-5921-0741-B7A7-02B35DCF6CD5}" type="pres">
      <dgm:prSet presAssocID="{A78C84F0-7453-4646-9DA2-4E3D092639C4}" presName="hierRoot2" presStyleCnt="0">
        <dgm:presLayoutVars>
          <dgm:hierBranch val="init"/>
        </dgm:presLayoutVars>
      </dgm:prSet>
      <dgm:spPr/>
    </dgm:pt>
    <dgm:pt modelId="{386EA205-5978-9D44-9E2A-F5249BD9BB45}" type="pres">
      <dgm:prSet presAssocID="{A78C84F0-7453-4646-9DA2-4E3D092639C4}" presName="rootComposite" presStyleCnt="0"/>
      <dgm:spPr/>
    </dgm:pt>
    <dgm:pt modelId="{9B9F3774-C596-554E-9ABF-8AA7FCF807B2}" type="pres">
      <dgm:prSet presAssocID="{A78C84F0-7453-4646-9DA2-4E3D092639C4}" presName="rootText" presStyleLbl="node3" presStyleIdx="8" presStyleCnt="13">
        <dgm:presLayoutVars>
          <dgm:chPref val="3"/>
        </dgm:presLayoutVars>
      </dgm:prSet>
      <dgm:spPr/>
      <dgm:t>
        <a:bodyPr/>
        <a:lstStyle/>
        <a:p>
          <a:endParaRPr lang="es-ES_tradnl"/>
        </a:p>
      </dgm:t>
    </dgm:pt>
    <dgm:pt modelId="{6890ECAB-D07A-D541-8E3E-C7D62BF0348B}" type="pres">
      <dgm:prSet presAssocID="{A78C84F0-7453-4646-9DA2-4E3D092639C4}" presName="rootConnector" presStyleLbl="node3" presStyleIdx="8" presStyleCnt="13"/>
      <dgm:spPr/>
      <dgm:t>
        <a:bodyPr/>
        <a:lstStyle/>
        <a:p>
          <a:endParaRPr lang="es-ES_tradnl"/>
        </a:p>
      </dgm:t>
    </dgm:pt>
    <dgm:pt modelId="{24F41343-F76E-8C4D-8B6B-5FEB57D7A329}" type="pres">
      <dgm:prSet presAssocID="{A78C84F0-7453-4646-9DA2-4E3D092639C4}" presName="hierChild4" presStyleCnt="0"/>
      <dgm:spPr/>
    </dgm:pt>
    <dgm:pt modelId="{840864DB-06CE-0A4E-AC71-2823CD201835}" type="pres">
      <dgm:prSet presAssocID="{A78C84F0-7453-4646-9DA2-4E3D092639C4}" presName="hierChild5" presStyleCnt="0"/>
      <dgm:spPr/>
    </dgm:pt>
    <dgm:pt modelId="{DFC009C8-9B12-D243-8F86-C41F9C362099}" type="pres">
      <dgm:prSet presAssocID="{8B144328-C5A2-D64B-A1C8-52278F5462CB}" presName="Name37" presStyleLbl="parChTrans1D3" presStyleIdx="9" presStyleCnt="13"/>
      <dgm:spPr/>
      <dgm:t>
        <a:bodyPr/>
        <a:lstStyle/>
        <a:p>
          <a:endParaRPr lang="es-ES_tradnl"/>
        </a:p>
      </dgm:t>
    </dgm:pt>
    <dgm:pt modelId="{31C710CD-0066-954B-82D1-6832343569DB}" type="pres">
      <dgm:prSet presAssocID="{9D06B891-C5B1-0D48-B16E-ECA494290C7A}" presName="hierRoot2" presStyleCnt="0">
        <dgm:presLayoutVars>
          <dgm:hierBranch val="init"/>
        </dgm:presLayoutVars>
      </dgm:prSet>
      <dgm:spPr/>
    </dgm:pt>
    <dgm:pt modelId="{2569E45C-847B-9E4A-95D7-1A419D25D6B6}" type="pres">
      <dgm:prSet presAssocID="{9D06B891-C5B1-0D48-B16E-ECA494290C7A}" presName="rootComposite" presStyleCnt="0"/>
      <dgm:spPr/>
    </dgm:pt>
    <dgm:pt modelId="{D4E96737-3E12-9A4F-BD54-869D8925D08F}" type="pres">
      <dgm:prSet presAssocID="{9D06B891-C5B1-0D48-B16E-ECA494290C7A}" presName="rootText" presStyleLbl="node3" presStyleIdx="9" presStyleCnt="13">
        <dgm:presLayoutVars>
          <dgm:chPref val="3"/>
        </dgm:presLayoutVars>
      </dgm:prSet>
      <dgm:spPr/>
      <dgm:t>
        <a:bodyPr/>
        <a:lstStyle/>
        <a:p>
          <a:endParaRPr lang="es-ES_tradnl"/>
        </a:p>
      </dgm:t>
    </dgm:pt>
    <dgm:pt modelId="{3395540C-A46C-204A-B0F5-7DC2335F67DB}" type="pres">
      <dgm:prSet presAssocID="{9D06B891-C5B1-0D48-B16E-ECA494290C7A}" presName="rootConnector" presStyleLbl="node3" presStyleIdx="9" presStyleCnt="13"/>
      <dgm:spPr/>
      <dgm:t>
        <a:bodyPr/>
        <a:lstStyle/>
        <a:p>
          <a:endParaRPr lang="es-ES_tradnl"/>
        </a:p>
      </dgm:t>
    </dgm:pt>
    <dgm:pt modelId="{1357FA20-2DF0-6B4E-AAE3-3DC0162F17BD}" type="pres">
      <dgm:prSet presAssocID="{9D06B891-C5B1-0D48-B16E-ECA494290C7A}" presName="hierChild4" presStyleCnt="0"/>
      <dgm:spPr/>
    </dgm:pt>
    <dgm:pt modelId="{90E83F6E-98CD-3943-9127-278CF30D2B5C}" type="pres">
      <dgm:prSet presAssocID="{9D06B891-C5B1-0D48-B16E-ECA494290C7A}" presName="hierChild5" presStyleCnt="0"/>
      <dgm:spPr/>
    </dgm:pt>
    <dgm:pt modelId="{6B4FB35F-17DB-4749-9FF2-CE4331C00634}" type="pres">
      <dgm:prSet presAssocID="{2B12A81A-CF1B-6845-845C-20A0CF8E8E95}" presName="hierChild5" presStyleCnt="0"/>
      <dgm:spPr/>
    </dgm:pt>
    <dgm:pt modelId="{3BA15EA1-6D4C-7143-AC46-024F76A7C035}" type="pres">
      <dgm:prSet presAssocID="{9726AC57-45E5-C84D-AB88-740592EF3759}" presName="Name37" presStyleLbl="parChTrans1D2" presStyleIdx="4" presStyleCnt="5"/>
      <dgm:spPr/>
      <dgm:t>
        <a:bodyPr/>
        <a:lstStyle/>
        <a:p>
          <a:endParaRPr lang="es-ES_tradnl"/>
        </a:p>
      </dgm:t>
    </dgm:pt>
    <dgm:pt modelId="{B4FDC08D-2F5B-574E-965F-34773B1B0884}" type="pres">
      <dgm:prSet presAssocID="{CEFDB326-15A7-B04E-AB61-2B4869D1CCCE}" presName="hierRoot2" presStyleCnt="0">
        <dgm:presLayoutVars>
          <dgm:hierBranch val="init"/>
        </dgm:presLayoutVars>
      </dgm:prSet>
      <dgm:spPr/>
    </dgm:pt>
    <dgm:pt modelId="{4F56464F-D23F-CE47-9AB1-863744565656}" type="pres">
      <dgm:prSet presAssocID="{CEFDB326-15A7-B04E-AB61-2B4869D1CCCE}" presName="rootComposite" presStyleCnt="0"/>
      <dgm:spPr/>
    </dgm:pt>
    <dgm:pt modelId="{DB3F7E4E-DDD3-4444-9AE7-842A245E5724}" type="pres">
      <dgm:prSet presAssocID="{CEFDB326-15A7-B04E-AB61-2B4869D1CCCE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es-ES_tradnl"/>
        </a:p>
      </dgm:t>
    </dgm:pt>
    <dgm:pt modelId="{FF141414-539A-E849-A0FF-032A2CACB5F6}" type="pres">
      <dgm:prSet presAssocID="{CEFDB326-15A7-B04E-AB61-2B4869D1CCCE}" presName="rootConnector" presStyleLbl="node2" presStyleIdx="4" presStyleCnt="5"/>
      <dgm:spPr/>
      <dgm:t>
        <a:bodyPr/>
        <a:lstStyle/>
        <a:p>
          <a:endParaRPr lang="es-ES_tradnl"/>
        </a:p>
      </dgm:t>
    </dgm:pt>
    <dgm:pt modelId="{F41FE09C-F1CE-D245-96A6-D7FFDC08B453}" type="pres">
      <dgm:prSet presAssocID="{CEFDB326-15A7-B04E-AB61-2B4869D1CCCE}" presName="hierChild4" presStyleCnt="0"/>
      <dgm:spPr/>
    </dgm:pt>
    <dgm:pt modelId="{B536C2BA-AAFA-6D4F-8EAC-CCD19BEC48FD}" type="pres">
      <dgm:prSet presAssocID="{670BE0FE-8D00-6544-AD61-894AC9A6BCDB}" presName="Name37" presStyleLbl="parChTrans1D3" presStyleIdx="10" presStyleCnt="13"/>
      <dgm:spPr/>
      <dgm:t>
        <a:bodyPr/>
        <a:lstStyle/>
        <a:p>
          <a:endParaRPr lang="es-ES_tradnl"/>
        </a:p>
      </dgm:t>
    </dgm:pt>
    <dgm:pt modelId="{32E75638-2077-BD47-9852-CDAF9B739EF8}" type="pres">
      <dgm:prSet presAssocID="{685574D5-F5E1-4E45-8806-D067AADB3E13}" presName="hierRoot2" presStyleCnt="0">
        <dgm:presLayoutVars>
          <dgm:hierBranch val="init"/>
        </dgm:presLayoutVars>
      </dgm:prSet>
      <dgm:spPr/>
    </dgm:pt>
    <dgm:pt modelId="{98951DBD-E511-6840-A518-DFC7F8B93159}" type="pres">
      <dgm:prSet presAssocID="{685574D5-F5E1-4E45-8806-D067AADB3E13}" presName="rootComposite" presStyleCnt="0"/>
      <dgm:spPr/>
    </dgm:pt>
    <dgm:pt modelId="{2EF86619-ADDD-DD49-B16F-22B9F7CD9A0B}" type="pres">
      <dgm:prSet presAssocID="{685574D5-F5E1-4E45-8806-D067AADB3E13}" presName="rootText" presStyleLbl="node3" presStyleIdx="10" presStyleCnt="13">
        <dgm:presLayoutVars>
          <dgm:chPref val="3"/>
        </dgm:presLayoutVars>
      </dgm:prSet>
      <dgm:spPr/>
      <dgm:t>
        <a:bodyPr/>
        <a:lstStyle/>
        <a:p>
          <a:endParaRPr lang="es-ES_tradnl"/>
        </a:p>
      </dgm:t>
    </dgm:pt>
    <dgm:pt modelId="{B7F6926E-F6B5-7C41-A93C-9F04BBEB5422}" type="pres">
      <dgm:prSet presAssocID="{685574D5-F5E1-4E45-8806-D067AADB3E13}" presName="rootConnector" presStyleLbl="node3" presStyleIdx="10" presStyleCnt="13"/>
      <dgm:spPr/>
      <dgm:t>
        <a:bodyPr/>
        <a:lstStyle/>
        <a:p>
          <a:endParaRPr lang="es-ES_tradnl"/>
        </a:p>
      </dgm:t>
    </dgm:pt>
    <dgm:pt modelId="{10E90AE4-2206-E44F-BECF-093B8C339618}" type="pres">
      <dgm:prSet presAssocID="{685574D5-F5E1-4E45-8806-D067AADB3E13}" presName="hierChild4" presStyleCnt="0"/>
      <dgm:spPr/>
    </dgm:pt>
    <dgm:pt modelId="{62BE6DEE-2B93-A748-BED2-45F0D0C63DD0}" type="pres">
      <dgm:prSet presAssocID="{685574D5-F5E1-4E45-8806-D067AADB3E13}" presName="hierChild5" presStyleCnt="0"/>
      <dgm:spPr/>
    </dgm:pt>
    <dgm:pt modelId="{39BF9C8D-A640-9D42-94E6-C04D3FD53DED}" type="pres">
      <dgm:prSet presAssocID="{8E48B9E5-FD7A-514A-9049-212D5FF3B750}" presName="Name37" presStyleLbl="parChTrans1D3" presStyleIdx="11" presStyleCnt="13"/>
      <dgm:spPr/>
      <dgm:t>
        <a:bodyPr/>
        <a:lstStyle/>
        <a:p>
          <a:endParaRPr lang="es-ES_tradnl"/>
        </a:p>
      </dgm:t>
    </dgm:pt>
    <dgm:pt modelId="{C35FC008-D82F-B14B-B137-2AD73913AE7A}" type="pres">
      <dgm:prSet presAssocID="{33F4CFD3-D3DA-5F47-ACEB-E7AB160145DF}" presName="hierRoot2" presStyleCnt="0">
        <dgm:presLayoutVars>
          <dgm:hierBranch val="init"/>
        </dgm:presLayoutVars>
      </dgm:prSet>
      <dgm:spPr/>
    </dgm:pt>
    <dgm:pt modelId="{FBA2A141-1908-134C-B849-28F7553D9548}" type="pres">
      <dgm:prSet presAssocID="{33F4CFD3-D3DA-5F47-ACEB-E7AB160145DF}" presName="rootComposite" presStyleCnt="0"/>
      <dgm:spPr/>
    </dgm:pt>
    <dgm:pt modelId="{FDA128D3-D655-2044-BF34-D078C5492CA5}" type="pres">
      <dgm:prSet presAssocID="{33F4CFD3-D3DA-5F47-ACEB-E7AB160145DF}" presName="rootText" presStyleLbl="node3" presStyleIdx="11" presStyleCnt="13">
        <dgm:presLayoutVars>
          <dgm:chPref val="3"/>
        </dgm:presLayoutVars>
      </dgm:prSet>
      <dgm:spPr/>
      <dgm:t>
        <a:bodyPr/>
        <a:lstStyle/>
        <a:p>
          <a:endParaRPr lang="es-ES_tradnl"/>
        </a:p>
      </dgm:t>
    </dgm:pt>
    <dgm:pt modelId="{99B98A61-9294-3740-9BF7-40AC444CC5F2}" type="pres">
      <dgm:prSet presAssocID="{33F4CFD3-D3DA-5F47-ACEB-E7AB160145DF}" presName="rootConnector" presStyleLbl="node3" presStyleIdx="11" presStyleCnt="13"/>
      <dgm:spPr/>
      <dgm:t>
        <a:bodyPr/>
        <a:lstStyle/>
        <a:p>
          <a:endParaRPr lang="es-ES_tradnl"/>
        </a:p>
      </dgm:t>
    </dgm:pt>
    <dgm:pt modelId="{56CAFCC3-54F1-A743-871F-38CF9EB15605}" type="pres">
      <dgm:prSet presAssocID="{33F4CFD3-D3DA-5F47-ACEB-E7AB160145DF}" presName="hierChild4" presStyleCnt="0"/>
      <dgm:spPr/>
    </dgm:pt>
    <dgm:pt modelId="{C593398A-E19F-614F-A13F-7ADCB9381F17}" type="pres">
      <dgm:prSet presAssocID="{33F4CFD3-D3DA-5F47-ACEB-E7AB160145DF}" presName="hierChild5" presStyleCnt="0"/>
      <dgm:spPr/>
    </dgm:pt>
    <dgm:pt modelId="{86678415-1FC7-794E-AE41-53D0F6EC0110}" type="pres">
      <dgm:prSet presAssocID="{2D5F497C-29DA-E349-AE62-1B092D95854C}" presName="Name37" presStyleLbl="parChTrans1D3" presStyleIdx="12" presStyleCnt="13"/>
      <dgm:spPr/>
      <dgm:t>
        <a:bodyPr/>
        <a:lstStyle/>
        <a:p>
          <a:endParaRPr lang="es-ES_tradnl"/>
        </a:p>
      </dgm:t>
    </dgm:pt>
    <dgm:pt modelId="{E3F7EC7B-6955-974F-834B-9F024A6EC905}" type="pres">
      <dgm:prSet presAssocID="{5C8ABBBC-935F-2B40-8118-D99293765518}" presName="hierRoot2" presStyleCnt="0">
        <dgm:presLayoutVars>
          <dgm:hierBranch val="init"/>
        </dgm:presLayoutVars>
      </dgm:prSet>
      <dgm:spPr/>
    </dgm:pt>
    <dgm:pt modelId="{248970F6-5318-5B46-ABE2-9500C060ECCA}" type="pres">
      <dgm:prSet presAssocID="{5C8ABBBC-935F-2B40-8118-D99293765518}" presName="rootComposite" presStyleCnt="0"/>
      <dgm:spPr/>
    </dgm:pt>
    <dgm:pt modelId="{2F45CA7A-9DCA-6F4C-A0C9-B16C3FFBB617}" type="pres">
      <dgm:prSet presAssocID="{5C8ABBBC-935F-2B40-8118-D99293765518}" presName="rootText" presStyleLbl="node3" presStyleIdx="12" presStyleCnt="13">
        <dgm:presLayoutVars>
          <dgm:chPref val="3"/>
        </dgm:presLayoutVars>
      </dgm:prSet>
      <dgm:spPr/>
      <dgm:t>
        <a:bodyPr/>
        <a:lstStyle/>
        <a:p>
          <a:endParaRPr lang="es-ES_tradnl"/>
        </a:p>
      </dgm:t>
    </dgm:pt>
    <dgm:pt modelId="{4A320FEE-58DF-FE45-8FE6-7DE3B76DFAEE}" type="pres">
      <dgm:prSet presAssocID="{5C8ABBBC-935F-2B40-8118-D99293765518}" presName="rootConnector" presStyleLbl="node3" presStyleIdx="12" presStyleCnt="13"/>
      <dgm:spPr/>
      <dgm:t>
        <a:bodyPr/>
        <a:lstStyle/>
        <a:p>
          <a:endParaRPr lang="es-ES_tradnl"/>
        </a:p>
      </dgm:t>
    </dgm:pt>
    <dgm:pt modelId="{03BF902A-B1F0-7547-BBF5-34DB55F3CE06}" type="pres">
      <dgm:prSet presAssocID="{5C8ABBBC-935F-2B40-8118-D99293765518}" presName="hierChild4" presStyleCnt="0"/>
      <dgm:spPr/>
    </dgm:pt>
    <dgm:pt modelId="{0FDD8A34-E545-5941-B2FF-C220D6BFD53D}" type="pres">
      <dgm:prSet presAssocID="{5C8ABBBC-935F-2B40-8118-D99293765518}" presName="hierChild5" presStyleCnt="0"/>
      <dgm:spPr/>
    </dgm:pt>
    <dgm:pt modelId="{F6368DBB-9982-4741-AF13-C7B279DF669F}" type="pres">
      <dgm:prSet presAssocID="{CEFDB326-15A7-B04E-AB61-2B4869D1CCCE}" presName="hierChild5" presStyleCnt="0"/>
      <dgm:spPr/>
    </dgm:pt>
    <dgm:pt modelId="{2E057FE9-B46B-3E4B-99EE-CB6922FA7D0F}" type="pres">
      <dgm:prSet presAssocID="{CDC0C7CD-2015-1F4C-BF9C-69E8C14D5134}" presName="hierChild3" presStyleCnt="0"/>
      <dgm:spPr/>
    </dgm:pt>
  </dgm:ptLst>
  <dgm:cxnLst>
    <dgm:cxn modelId="{D656D55A-4C96-B449-9EC8-4A6940F75BFB}" type="presOf" srcId="{356BCA65-0C47-304A-B4D0-17D3AC7F78FD}" destId="{3B39ED72-8B5C-104B-9808-0C66B5C73C78}" srcOrd="0" destOrd="0" presId="urn:microsoft.com/office/officeart/2005/8/layout/orgChart1"/>
    <dgm:cxn modelId="{37A1FF11-528F-C541-9BA8-644C5E0D4E80}" type="presOf" srcId="{33F4CFD3-D3DA-5F47-ACEB-E7AB160145DF}" destId="{FDA128D3-D655-2044-BF34-D078C5492CA5}" srcOrd="0" destOrd="0" presId="urn:microsoft.com/office/officeart/2005/8/layout/orgChart1"/>
    <dgm:cxn modelId="{1D669B65-3C25-E746-A111-602D5937290F}" srcId="{2B12A81A-CF1B-6845-845C-20A0CF8E8E95}" destId="{9D06B891-C5B1-0D48-B16E-ECA494290C7A}" srcOrd="1" destOrd="0" parTransId="{8B144328-C5A2-D64B-A1C8-52278F5462CB}" sibTransId="{62B980C8-DFB0-BA49-A664-9756037A87B1}"/>
    <dgm:cxn modelId="{782849C4-5E3D-034B-B3C6-7809A5E42C1F}" type="presOf" srcId="{0F944471-83C7-C44C-B8E5-73E79E1921DD}" destId="{4C90F6ED-EEBE-EF4D-9C1E-7AABB1070E63}" srcOrd="0" destOrd="0" presId="urn:microsoft.com/office/officeart/2005/8/layout/orgChart1"/>
    <dgm:cxn modelId="{4D6FB33E-405B-2740-8B95-D1D664EB88A2}" srcId="{0F944471-83C7-C44C-B8E5-73E79E1921DD}" destId="{3CF742F3-DCB5-3642-893B-89D41ACB4B44}" srcOrd="2" destOrd="0" parTransId="{356BCA65-0C47-304A-B4D0-17D3AC7F78FD}" sibTransId="{FE870EE3-2CF8-8C4C-A42D-A0D1358DA584}"/>
    <dgm:cxn modelId="{376233A1-4092-A649-94D6-7493582B52ED}" type="presOf" srcId="{A3C23B66-D050-A740-BC18-322847154AE8}" destId="{F21BD185-437E-BD48-BAC9-7B70400FED3C}" srcOrd="1" destOrd="0" presId="urn:microsoft.com/office/officeart/2005/8/layout/orgChart1"/>
    <dgm:cxn modelId="{FEBF7D73-EB31-CD43-8EA3-C15ABE15A6B0}" type="presOf" srcId="{6B37E775-C9E1-C54D-B766-8DD08AA4F581}" destId="{15486D03-892F-0F4E-93A1-FD3C75DB5B11}" srcOrd="1" destOrd="0" presId="urn:microsoft.com/office/officeart/2005/8/layout/orgChart1"/>
    <dgm:cxn modelId="{8916A443-6D50-6D4A-9D68-4E845FE98087}" type="presOf" srcId="{CDC0C7CD-2015-1F4C-BF9C-69E8C14D5134}" destId="{342576EA-D59C-2046-A155-CBC19948F92B}" srcOrd="0" destOrd="0" presId="urn:microsoft.com/office/officeart/2005/8/layout/orgChart1"/>
    <dgm:cxn modelId="{982B4AB7-6CE3-A64C-9E07-147DB3718D9C}" type="presOf" srcId="{22E70C06-2AAD-3744-9C8C-3ECEA7C6A1FA}" destId="{092AF4B8-82F1-8E4F-B9EB-A9FA15EC57B0}" srcOrd="0" destOrd="0" presId="urn:microsoft.com/office/officeart/2005/8/layout/orgChart1"/>
    <dgm:cxn modelId="{63ACC993-31B8-4A4A-ABE8-51E2EA57E797}" srcId="{CEFDB326-15A7-B04E-AB61-2B4869D1CCCE}" destId="{685574D5-F5E1-4E45-8806-D067AADB3E13}" srcOrd="0" destOrd="0" parTransId="{670BE0FE-8D00-6544-AD61-894AC9A6BCDB}" sibTransId="{0D8F62D8-3EF3-CC48-AF2C-9E88B11BB82A}"/>
    <dgm:cxn modelId="{E150CFC8-1BC7-484E-AEEA-CE74C456F7CF}" type="presOf" srcId="{0DC4079A-D4A5-ED4F-96B4-6585993532FD}" destId="{654A407C-CB4C-8E40-918C-60576F1F73AD}" srcOrd="0" destOrd="0" presId="urn:microsoft.com/office/officeart/2005/8/layout/orgChart1"/>
    <dgm:cxn modelId="{44820FC6-6B4F-B04E-BE13-86B695EA9164}" type="presOf" srcId="{24D45C49-E6BB-484C-B572-3F752518877E}" destId="{53770C51-F87F-4040-90BA-1F8E454C3431}" srcOrd="0" destOrd="0" presId="urn:microsoft.com/office/officeart/2005/8/layout/orgChart1"/>
    <dgm:cxn modelId="{15B62C99-58F3-0248-BD57-1B0DDC2938FE}" type="presOf" srcId="{5CC95720-5603-2C4B-A5FE-7C953F9628C4}" destId="{993CC95D-F0C9-DC47-8E64-6F8752448D31}" srcOrd="0" destOrd="0" presId="urn:microsoft.com/office/officeart/2005/8/layout/orgChart1"/>
    <dgm:cxn modelId="{A5D62911-6628-DB4B-93AC-DE26DB23AC11}" srcId="{0F944471-83C7-C44C-B8E5-73E79E1921DD}" destId="{2FB9E583-6EC7-C548-8E74-A233EBFC72E8}" srcOrd="1" destOrd="0" parTransId="{98ED72D4-9BF4-5547-B9A8-5F30274FA72F}" sibTransId="{091F5B50-F53D-3F4E-996B-8AA3F4B8E4AD}"/>
    <dgm:cxn modelId="{96F46A2E-D58C-0D42-ADE1-3D4002A9603D}" type="presOf" srcId="{A3C23B66-D050-A740-BC18-322847154AE8}" destId="{2C7F0B32-A2D2-BF47-9C1F-FA09206791F9}" srcOrd="0" destOrd="0" presId="urn:microsoft.com/office/officeart/2005/8/layout/orgChart1"/>
    <dgm:cxn modelId="{F2B0ED95-8F25-4C44-91F9-6E80736EA76B}" type="presOf" srcId="{EB70A467-5889-2249-9ABF-79B81394C8F8}" destId="{98152C1B-7B89-E647-B28B-4DDEB1F9EAE5}" srcOrd="0" destOrd="0" presId="urn:microsoft.com/office/officeart/2005/8/layout/orgChart1"/>
    <dgm:cxn modelId="{6636BCF9-473A-B946-AC15-309393E3F2C9}" type="presOf" srcId="{2D5F497C-29DA-E349-AE62-1B092D95854C}" destId="{86678415-1FC7-794E-AE41-53D0F6EC0110}" srcOrd="0" destOrd="0" presId="urn:microsoft.com/office/officeart/2005/8/layout/orgChart1"/>
    <dgm:cxn modelId="{8DDE0F80-FA95-A74D-BE82-CC64DC4F40E4}" type="presOf" srcId="{5C8ABBBC-935F-2B40-8118-D99293765518}" destId="{4A320FEE-58DF-FE45-8FE6-7DE3B76DFAEE}" srcOrd="1" destOrd="0" presId="urn:microsoft.com/office/officeart/2005/8/layout/orgChart1"/>
    <dgm:cxn modelId="{349183A9-C49B-E24E-95F8-A9056AC536AE}" type="presOf" srcId="{B8E93C24-CD55-9446-AEAB-788D95CA9DC5}" destId="{5EE23E47-5698-164B-8E42-CD0B7115E8CF}" srcOrd="0" destOrd="0" presId="urn:microsoft.com/office/officeart/2005/8/layout/orgChart1"/>
    <dgm:cxn modelId="{3CAA2679-04B6-7B40-9F4C-64CC5F092B82}" type="presOf" srcId="{501F7C08-3881-CD41-9DA0-0A722724DB3F}" destId="{83E963B6-1831-C94D-8E21-251B668EC7D4}" srcOrd="0" destOrd="0" presId="urn:microsoft.com/office/officeart/2005/8/layout/orgChart1"/>
    <dgm:cxn modelId="{D3D779AB-CC0D-FB45-941E-7E1C2212507C}" type="presOf" srcId="{CEFDB326-15A7-B04E-AB61-2B4869D1CCCE}" destId="{DB3F7E4E-DDD3-4444-9AE7-842A245E5724}" srcOrd="0" destOrd="0" presId="urn:microsoft.com/office/officeart/2005/8/layout/orgChart1"/>
    <dgm:cxn modelId="{2C39ED06-4513-3247-859F-74D9C7DBE331}" srcId="{B8E93C24-CD55-9446-AEAB-788D95CA9DC5}" destId="{A3C23B66-D050-A740-BC18-322847154AE8}" srcOrd="1" destOrd="0" parTransId="{5E86D2A5-9C79-6244-B244-E2E5AFCBEB55}" sibTransId="{6D5D3391-61C6-4846-AC08-6B8CD6BBA186}"/>
    <dgm:cxn modelId="{9D1D48F3-73C5-7A4F-B151-405784EEF56D}" type="presOf" srcId="{00319A28-57BC-1148-9A05-FDD9AA1BDEAE}" destId="{36375CE9-720C-C84B-A33E-C81FC257046F}" srcOrd="0" destOrd="0" presId="urn:microsoft.com/office/officeart/2005/8/layout/orgChart1"/>
    <dgm:cxn modelId="{14F125A7-853B-984B-9DB2-D7F5C58EAE4A}" srcId="{6B37E775-C9E1-C54D-B766-8DD08AA4F581}" destId="{F886E2E8-38F9-E947-B0DF-4BF126636DCB}" srcOrd="0" destOrd="0" parTransId="{24D45C49-E6BB-484C-B572-3F752518877E}" sibTransId="{B957E52B-EBFF-7147-9D7D-5220DFEA9BA9}"/>
    <dgm:cxn modelId="{F01CE775-A3D2-8C4A-A58F-6FE64E2C1D86}" type="presOf" srcId="{A78C84F0-7453-4646-9DA2-4E3D092639C4}" destId="{6890ECAB-D07A-D541-8E3E-C7D62BF0348B}" srcOrd="1" destOrd="0" presId="urn:microsoft.com/office/officeart/2005/8/layout/orgChart1"/>
    <dgm:cxn modelId="{7F25FDC7-39B0-BC47-90C9-7AA8F7480646}" type="presOf" srcId="{5C8ABBBC-935F-2B40-8118-D99293765518}" destId="{2F45CA7A-9DCA-6F4C-A0C9-B16C3FFBB617}" srcOrd="0" destOrd="0" presId="urn:microsoft.com/office/officeart/2005/8/layout/orgChart1"/>
    <dgm:cxn modelId="{9536E11B-DD2B-9A4B-BC85-2D4C9698E502}" type="presOf" srcId="{6B37E775-C9E1-C54D-B766-8DD08AA4F581}" destId="{9359F3B6-0F9F-D049-B2B7-A13940040781}" srcOrd="0" destOrd="0" presId="urn:microsoft.com/office/officeart/2005/8/layout/orgChart1"/>
    <dgm:cxn modelId="{DACA80A7-8153-1A42-B244-6BA972B9D9B8}" type="presOf" srcId="{F36F7DB8-FA14-D04F-8999-EA730BB0EC1A}" destId="{CD4DAD09-1593-424E-B4A0-363D3F0413C4}" srcOrd="0" destOrd="0" presId="urn:microsoft.com/office/officeart/2005/8/layout/orgChart1"/>
    <dgm:cxn modelId="{CF254AC0-B7A7-4C44-B5E5-A9C3A093070F}" type="presOf" srcId="{05DA08B7-C563-1A4B-AE37-EA826AD55212}" destId="{A15C9A72-4F51-1644-B32A-EE5CA4108098}" srcOrd="1" destOrd="0" presId="urn:microsoft.com/office/officeart/2005/8/layout/orgChart1"/>
    <dgm:cxn modelId="{48FFFD42-2869-D742-803D-C5BDBC18D4DA}" type="presOf" srcId="{2FB9E583-6EC7-C548-8E74-A233EBFC72E8}" destId="{FF054E1C-5A7D-5A48-A580-96704A790EA3}" srcOrd="0" destOrd="0" presId="urn:microsoft.com/office/officeart/2005/8/layout/orgChart1"/>
    <dgm:cxn modelId="{0B6C8735-633E-A242-A5C0-A471EFF58043}" type="presOf" srcId="{1B1EE2AD-DC8A-1D44-8670-D61B7ED46520}" destId="{BBBA2E9F-D10F-6F48-8167-695EBC5B164E}" srcOrd="0" destOrd="0" presId="urn:microsoft.com/office/officeart/2005/8/layout/orgChart1"/>
    <dgm:cxn modelId="{73421722-AB54-ED45-839B-DDF9094ADAAE}" type="presOf" srcId="{F886E2E8-38F9-E947-B0DF-4BF126636DCB}" destId="{C0A24105-B005-0847-A6F3-91D2D1BB07B2}" srcOrd="1" destOrd="0" presId="urn:microsoft.com/office/officeart/2005/8/layout/orgChart1"/>
    <dgm:cxn modelId="{5BC5AFF1-1A52-EA40-A249-C51E0EC4BE79}" srcId="{B8E93C24-CD55-9446-AEAB-788D95CA9DC5}" destId="{CA7CE483-9AA7-BA4A-B416-B6C45A1C5E20}" srcOrd="0" destOrd="0" parTransId="{501F7C08-3881-CD41-9DA0-0A722724DB3F}" sibTransId="{F4676A19-8117-6D4A-A72F-40AAF1D8134F}"/>
    <dgm:cxn modelId="{F7E8FF9F-EC14-804D-A8FF-1F2A469DC148}" srcId="{2B12A81A-CF1B-6845-845C-20A0CF8E8E95}" destId="{A78C84F0-7453-4646-9DA2-4E3D092639C4}" srcOrd="0" destOrd="0" parTransId="{F36F7DB8-FA14-D04F-8999-EA730BB0EC1A}" sibTransId="{85669779-7771-EE46-87BF-CE5A04CCFFDD}"/>
    <dgm:cxn modelId="{FB616872-FBE8-AA4E-A575-A6610A0E989A}" srcId="{CDC0C7CD-2015-1F4C-BF9C-69E8C14D5134}" destId="{CEFDB326-15A7-B04E-AB61-2B4869D1CCCE}" srcOrd="4" destOrd="0" parTransId="{9726AC57-45E5-C84D-AB88-740592EF3759}" sibTransId="{73616E14-F8BE-D84A-81DF-3230CE72F951}"/>
    <dgm:cxn modelId="{939D817F-03FB-F94F-95B2-7CBC792D0F77}" type="presOf" srcId="{9D06B891-C5B1-0D48-B16E-ECA494290C7A}" destId="{3395540C-A46C-204A-B0F5-7DC2335F67DB}" srcOrd="1" destOrd="0" presId="urn:microsoft.com/office/officeart/2005/8/layout/orgChart1"/>
    <dgm:cxn modelId="{387C4AAA-CFF6-F840-8C3F-7394DFDE63B1}" type="presOf" srcId="{00C4CC48-AC8D-6F44-8B66-D8F89688418F}" destId="{2EFD7633-2C09-0440-8006-386E63C04E5B}" srcOrd="0" destOrd="0" presId="urn:microsoft.com/office/officeart/2005/8/layout/orgChart1"/>
    <dgm:cxn modelId="{ADEC5914-548F-6840-A254-AAA3D5A331F9}" type="presOf" srcId="{CEFDB326-15A7-B04E-AB61-2B4869D1CCCE}" destId="{FF141414-539A-E849-A0FF-032A2CACB5F6}" srcOrd="1" destOrd="0" presId="urn:microsoft.com/office/officeart/2005/8/layout/orgChart1"/>
    <dgm:cxn modelId="{A2485EF1-A589-6541-8A4A-51DCA753EB2F}" type="presOf" srcId="{33F4CFD3-D3DA-5F47-ACEB-E7AB160145DF}" destId="{99B98A61-9294-3740-9BF7-40AC444CC5F2}" srcOrd="1" destOrd="0" presId="urn:microsoft.com/office/officeart/2005/8/layout/orgChart1"/>
    <dgm:cxn modelId="{6F7B647D-BE22-0248-96FE-FC3A47F1304A}" type="presOf" srcId="{5E86D2A5-9C79-6244-B244-E2E5AFCBEB55}" destId="{70A284C4-12C9-874A-B581-6CBB00506727}" srcOrd="0" destOrd="0" presId="urn:microsoft.com/office/officeart/2005/8/layout/orgChart1"/>
    <dgm:cxn modelId="{A1963CA6-9E1E-8A44-8E44-CB6EACFE2663}" type="presOf" srcId="{00319A28-57BC-1148-9A05-FDD9AA1BDEAE}" destId="{11B43E66-3D56-2041-A01A-561821A44681}" srcOrd="1" destOrd="0" presId="urn:microsoft.com/office/officeart/2005/8/layout/orgChart1"/>
    <dgm:cxn modelId="{00526032-D035-AF4F-84D4-F71E12AA8551}" type="presOf" srcId="{685574D5-F5E1-4E45-8806-D067AADB3E13}" destId="{2EF86619-ADDD-DD49-B16F-22B9F7CD9A0B}" srcOrd="0" destOrd="0" presId="urn:microsoft.com/office/officeart/2005/8/layout/orgChart1"/>
    <dgm:cxn modelId="{BBFBB19A-2888-CD4B-9ADC-5F720033B2AB}" type="presOf" srcId="{3CF742F3-DCB5-3642-893B-89D41ACB4B44}" destId="{E6C8ADB2-515E-A54D-910A-C433C451BD43}" srcOrd="0" destOrd="0" presId="urn:microsoft.com/office/officeart/2005/8/layout/orgChart1"/>
    <dgm:cxn modelId="{2C62A45C-0B20-8642-98C8-68BD0E8AAE69}" type="presOf" srcId="{05DA08B7-C563-1A4B-AE37-EA826AD55212}" destId="{64C76CDE-38B4-0945-9B8A-B355A1DCE248}" srcOrd="0" destOrd="0" presId="urn:microsoft.com/office/officeart/2005/8/layout/orgChart1"/>
    <dgm:cxn modelId="{541EA930-69F9-484B-93C9-B3B645C528EC}" type="presOf" srcId="{670BE0FE-8D00-6544-AD61-894AC9A6BCDB}" destId="{B536C2BA-AAFA-6D4F-8EAC-CCD19BEC48FD}" srcOrd="0" destOrd="0" presId="urn:microsoft.com/office/officeart/2005/8/layout/orgChart1"/>
    <dgm:cxn modelId="{2D9FD81F-DB36-104F-B5CB-07BCDFAD939D}" type="presOf" srcId="{B8E93C24-CD55-9446-AEAB-788D95CA9DC5}" destId="{4AEB6AB5-1D29-7943-AC02-42B62874E16D}" srcOrd="1" destOrd="0" presId="urn:microsoft.com/office/officeart/2005/8/layout/orgChart1"/>
    <dgm:cxn modelId="{3F37C9C3-2D5D-DB44-96CF-DEA63AA342F6}" type="presOf" srcId="{D9D45991-2265-444D-BA0A-C43881DADA79}" destId="{2BDDDB2A-A14C-A84D-B543-51E913029BCD}" srcOrd="1" destOrd="0" presId="urn:microsoft.com/office/officeart/2005/8/layout/orgChart1"/>
    <dgm:cxn modelId="{789B4A34-555E-AA48-AE75-DB8D7A8B3103}" type="presOf" srcId="{685574D5-F5E1-4E45-8806-D067AADB3E13}" destId="{B7F6926E-F6B5-7C41-A93C-9F04BBEB5422}" srcOrd="1" destOrd="0" presId="urn:microsoft.com/office/officeart/2005/8/layout/orgChart1"/>
    <dgm:cxn modelId="{9B052863-E329-6546-B6F5-53CBAC9C14F3}" srcId="{CDC0C7CD-2015-1F4C-BF9C-69E8C14D5134}" destId="{2B12A81A-CF1B-6845-845C-20A0CF8E8E95}" srcOrd="3" destOrd="0" parTransId="{22E70C06-2AAD-3744-9C8C-3ECEA7C6A1FA}" sibTransId="{2CE05296-22A1-C148-9675-8E9EB0AFA803}"/>
    <dgm:cxn modelId="{E7BF2467-B2AD-FD4E-A353-287ACF294A9E}" srcId="{CDC0C7CD-2015-1F4C-BF9C-69E8C14D5134}" destId="{6B37E775-C9E1-C54D-B766-8DD08AA4F581}" srcOrd="2" destOrd="0" parTransId="{EB70A467-5889-2249-9ABF-79B81394C8F8}" sibTransId="{F0BE2F73-B069-274F-A60D-9C896C9008AD}"/>
    <dgm:cxn modelId="{49899F3D-BD2B-5043-B440-01DE89B82CC3}" srcId="{0F944471-83C7-C44C-B8E5-73E79E1921DD}" destId="{05DA08B7-C563-1A4B-AE37-EA826AD55212}" srcOrd="3" destOrd="0" parTransId="{5B4D8781-0469-F74E-8CBB-5480D1E3A78D}" sibTransId="{3E44BECB-AD56-1842-B475-4738E8519F5A}"/>
    <dgm:cxn modelId="{2D2F1042-5E95-B44E-91AD-2D920EE9E74F}" srcId="{CEFDB326-15A7-B04E-AB61-2B4869D1CCCE}" destId="{5C8ABBBC-935F-2B40-8118-D99293765518}" srcOrd="2" destOrd="0" parTransId="{2D5F497C-29DA-E349-AE62-1B092D95854C}" sibTransId="{C5E48F3C-A638-514A-AC28-534CDD6BCDBA}"/>
    <dgm:cxn modelId="{B237C961-8DED-8346-8EDA-2D91BBE4153F}" type="presOf" srcId="{3CF742F3-DCB5-3642-893B-89D41ACB4B44}" destId="{32E3771F-F35B-4643-BDCF-D7AD2EB56BD3}" srcOrd="1" destOrd="0" presId="urn:microsoft.com/office/officeart/2005/8/layout/orgChart1"/>
    <dgm:cxn modelId="{D326F6BC-7192-B142-8F9D-C186AE196C36}" type="presOf" srcId="{8E48B9E5-FD7A-514A-9049-212D5FF3B750}" destId="{39BF9C8D-A640-9D42-94E6-C04D3FD53DED}" srcOrd="0" destOrd="0" presId="urn:microsoft.com/office/officeart/2005/8/layout/orgChart1"/>
    <dgm:cxn modelId="{B53812E1-FC6D-844B-AE22-F6821EFC68C8}" type="presOf" srcId="{F886E2E8-38F9-E947-B0DF-4BF126636DCB}" destId="{439C359E-9863-6344-A971-454C8C278863}" srcOrd="0" destOrd="0" presId="urn:microsoft.com/office/officeart/2005/8/layout/orgChart1"/>
    <dgm:cxn modelId="{62751900-9B6D-504B-865D-A4FDD0182A68}" type="presOf" srcId="{5B4D8781-0469-F74E-8CBB-5480D1E3A78D}" destId="{0FA68527-6655-D246-80C9-E0AF764173BF}" srcOrd="0" destOrd="0" presId="urn:microsoft.com/office/officeart/2005/8/layout/orgChart1"/>
    <dgm:cxn modelId="{23DEAE25-7DE0-9041-B825-CFAA5463A844}" type="presOf" srcId="{9D06B891-C5B1-0D48-B16E-ECA494290C7A}" destId="{D4E96737-3E12-9A4F-BD54-869D8925D08F}" srcOrd="0" destOrd="0" presId="urn:microsoft.com/office/officeart/2005/8/layout/orgChart1"/>
    <dgm:cxn modelId="{0E163C3F-2043-744E-9F66-E722B1F28B8F}" srcId="{CEFDB326-15A7-B04E-AB61-2B4869D1CCCE}" destId="{33F4CFD3-D3DA-5F47-ACEB-E7AB160145DF}" srcOrd="1" destOrd="0" parTransId="{8E48B9E5-FD7A-514A-9049-212D5FF3B750}" sibTransId="{A9CE0083-B5FD-0A45-BF06-C0DFE2F4B8E8}"/>
    <dgm:cxn modelId="{0FE801B3-4B59-844D-9559-AF187805A9C8}" type="presOf" srcId="{D9D45991-2265-444D-BA0A-C43881DADA79}" destId="{6FC6A282-AA20-F547-AE2A-3647A119F578}" srcOrd="0" destOrd="0" presId="urn:microsoft.com/office/officeart/2005/8/layout/orgChart1"/>
    <dgm:cxn modelId="{EAE38765-123F-E14D-8E3D-93E2242151EE}" srcId="{6B37E775-C9E1-C54D-B766-8DD08AA4F581}" destId="{00319A28-57BC-1148-9A05-FDD9AA1BDEAE}" srcOrd="1" destOrd="0" parTransId="{5CC95720-5603-2C4B-A5FE-7C953F9628C4}" sibTransId="{CB4278F6-89B7-1249-8566-8041BD9FB9BE}"/>
    <dgm:cxn modelId="{04F04DC2-3B29-FA4F-9CF8-972AE2906E20}" srcId="{00C4CC48-AC8D-6F44-8B66-D8F89688418F}" destId="{CDC0C7CD-2015-1F4C-BF9C-69E8C14D5134}" srcOrd="0" destOrd="0" parTransId="{33FDC584-9E8B-6643-BA41-875A58F4841D}" sibTransId="{78C77E97-018A-8D47-B392-B9E50AD3A626}"/>
    <dgm:cxn modelId="{79356FAF-4FF0-8A45-A3E9-FEDF47FF0377}" srcId="{CDC0C7CD-2015-1F4C-BF9C-69E8C14D5134}" destId="{0F944471-83C7-C44C-B8E5-73E79E1921DD}" srcOrd="1" destOrd="0" parTransId="{0DC4079A-D4A5-ED4F-96B4-6585993532FD}" sibTransId="{01FD8BFD-A0A3-124B-8073-3908E204BC69}"/>
    <dgm:cxn modelId="{5219F0BF-B4FE-6E40-B9F9-6268E7A75C8F}" type="presOf" srcId="{CDC0C7CD-2015-1F4C-BF9C-69E8C14D5134}" destId="{BBED21E8-1E37-C342-A2A5-6489AD31F36B}" srcOrd="1" destOrd="0" presId="urn:microsoft.com/office/officeart/2005/8/layout/orgChart1"/>
    <dgm:cxn modelId="{37F3C040-0145-D346-BFA0-4235FCC0384F}" type="presOf" srcId="{A78C84F0-7453-4646-9DA2-4E3D092639C4}" destId="{9B9F3774-C596-554E-9ABF-8AA7FCF807B2}" srcOrd="0" destOrd="0" presId="urn:microsoft.com/office/officeart/2005/8/layout/orgChart1"/>
    <dgm:cxn modelId="{4AEEE942-A049-3D46-ADD4-E08E420E3A62}" type="presOf" srcId="{0F944471-83C7-C44C-B8E5-73E79E1921DD}" destId="{FD7906F1-8693-6A49-A792-D989CB1720DE}" srcOrd="1" destOrd="0" presId="urn:microsoft.com/office/officeart/2005/8/layout/orgChart1"/>
    <dgm:cxn modelId="{37D771AA-C000-ED4B-8F26-906C2C7E59AD}" type="presOf" srcId="{1F5782D2-8AAD-644E-9B43-ECFBCE42102F}" destId="{3C66D12A-EF31-E940-AC91-4513293C93BE}" srcOrd="0" destOrd="0" presId="urn:microsoft.com/office/officeart/2005/8/layout/orgChart1"/>
    <dgm:cxn modelId="{C720814D-1E01-3242-9A71-DDF0DD7F1C92}" srcId="{CDC0C7CD-2015-1F4C-BF9C-69E8C14D5134}" destId="{B8E93C24-CD55-9446-AEAB-788D95CA9DC5}" srcOrd="0" destOrd="0" parTransId="{1B1EE2AD-DC8A-1D44-8670-D61B7ED46520}" sibTransId="{B0A44FFB-8BE9-C549-B856-3E00FCF2FDD8}"/>
    <dgm:cxn modelId="{263F8F3E-4919-D44D-AAD7-03C9A5BBA1B7}" type="presOf" srcId="{98ED72D4-9BF4-5547-B9A8-5F30274FA72F}" destId="{AD192FEC-5008-D144-AC2D-25FA55527C02}" srcOrd="0" destOrd="0" presId="urn:microsoft.com/office/officeart/2005/8/layout/orgChart1"/>
    <dgm:cxn modelId="{8E02AA45-3507-B640-A4BB-20247B3D79D9}" type="presOf" srcId="{2FB9E583-6EC7-C548-8E74-A233EBFC72E8}" destId="{E1413C10-FD6D-7641-9B7E-2D6A9C72BA47}" srcOrd="1" destOrd="0" presId="urn:microsoft.com/office/officeart/2005/8/layout/orgChart1"/>
    <dgm:cxn modelId="{38F041D1-3B35-1647-A2FA-AF270DD190D6}" type="presOf" srcId="{2B12A81A-CF1B-6845-845C-20A0CF8E8E95}" destId="{A5E35EA2-3D39-FA4B-9305-F94088941668}" srcOrd="0" destOrd="0" presId="urn:microsoft.com/office/officeart/2005/8/layout/orgChart1"/>
    <dgm:cxn modelId="{C2C5B5B0-D415-2F49-9CCF-8AC8E3476B9C}" type="presOf" srcId="{2B12A81A-CF1B-6845-845C-20A0CF8E8E95}" destId="{FD393BD8-1DB3-8A46-87A2-17A081B45146}" srcOrd="1" destOrd="0" presId="urn:microsoft.com/office/officeart/2005/8/layout/orgChart1"/>
    <dgm:cxn modelId="{9D277E6B-7740-1848-B783-6961840BF1E0}" srcId="{0F944471-83C7-C44C-B8E5-73E79E1921DD}" destId="{D9D45991-2265-444D-BA0A-C43881DADA79}" srcOrd="0" destOrd="0" parTransId="{1F5782D2-8AAD-644E-9B43-ECFBCE42102F}" sibTransId="{E3EF3113-11A7-254C-865D-BC948470EE9D}"/>
    <dgm:cxn modelId="{9380B8BE-7151-8945-B8C0-36D4D7E98C11}" type="presOf" srcId="{8B144328-C5A2-D64B-A1C8-52278F5462CB}" destId="{DFC009C8-9B12-D243-8F86-C41F9C362099}" srcOrd="0" destOrd="0" presId="urn:microsoft.com/office/officeart/2005/8/layout/orgChart1"/>
    <dgm:cxn modelId="{57AFEFC9-A105-514B-9724-2800DDE88AEC}" type="presOf" srcId="{9726AC57-45E5-C84D-AB88-740592EF3759}" destId="{3BA15EA1-6D4C-7143-AC46-024F76A7C035}" srcOrd="0" destOrd="0" presId="urn:microsoft.com/office/officeart/2005/8/layout/orgChart1"/>
    <dgm:cxn modelId="{67FF010D-4F30-9643-B558-5B6840953608}" type="presOf" srcId="{CA7CE483-9AA7-BA4A-B416-B6C45A1C5E20}" destId="{7899FE73-C0F2-7B49-8C18-5BBA2015BD74}" srcOrd="0" destOrd="0" presId="urn:microsoft.com/office/officeart/2005/8/layout/orgChart1"/>
    <dgm:cxn modelId="{0E1851A4-DD29-1443-A036-B217D5A8E83E}" type="presOf" srcId="{CA7CE483-9AA7-BA4A-B416-B6C45A1C5E20}" destId="{80E2179E-ECA2-AE42-9577-015063770993}" srcOrd="1" destOrd="0" presId="urn:microsoft.com/office/officeart/2005/8/layout/orgChart1"/>
    <dgm:cxn modelId="{B74D20A2-20DC-B84D-830B-C07E84346B45}" type="presParOf" srcId="{2EFD7633-2C09-0440-8006-386E63C04E5B}" destId="{06017C9A-F692-754D-BF8B-13F39BB907C9}" srcOrd="0" destOrd="0" presId="urn:microsoft.com/office/officeart/2005/8/layout/orgChart1"/>
    <dgm:cxn modelId="{91187044-4875-B149-AEAA-C6957D4BF370}" type="presParOf" srcId="{06017C9A-F692-754D-BF8B-13F39BB907C9}" destId="{67294C62-A1BD-4343-8D0F-D19DC1710A0A}" srcOrd="0" destOrd="0" presId="urn:microsoft.com/office/officeart/2005/8/layout/orgChart1"/>
    <dgm:cxn modelId="{E1D59FC5-5EAF-2546-AA76-C64D8E21F8C2}" type="presParOf" srcId="{67294C62-A1BD-4343-8D0F-D19DC1710A0A}" destId="{342576EA-D59C-2046-A155-CBC19948F92B}" srcOrd="0" destOrd="0" presId="urn:microsoft.com/office/officeart/2005/8/layout/orgChart1"/>
    <dgm:cxn modelId="{ACAE239F-55A0-684F-8F86-CBE7CA18953E}" type="presParOf" srcId="{67294C62-A1BD-4343-8D0F-D19DC1710A0A}" destId="{BBED21E8-1E37-C342-A2A5-6489AD31F36B}" srcOrd="1" destOrd="0" presId="urn:microsoft.com/office/officeart/2005/8/layout/orgChart1"/>
    <dgm:cxn modelId="{0C2F815D-EBE4-9249-8369-21F905B80CA0}" type="presParOf" srcId="{06017C9A-F692-754D-BF8B-13F39BB907C9}" destId="{8817ED43-DEE2-2642-8574-C8B553FA1429}" srcOrd="1" destOrd="0" presId="urn:microsoft.com/office/officeart/2005/8/layout/orgChart1"/>
    <dgm:cxn modelId="{40AE550C-F075-F947-B357-CAE454126343}" type="presParOf" srcId="{8817ED43-DEE2-2642-8574-C8B553FA1429}" destId="{BBBA2E9F-D10F-6F48-8167-695EBC5B164E}" srcOrd="0" destOrd="0" presId="urn:microsoft.com/office/officeart/2005/8/layout/orgChart1"/>
    <dgm:cxn modelId="{6105320F-C38A-154C-9B27-B87EA1679E1A}" type="presParOf" srcId="{8817ED43-DEE2-2642-8574-C8B553FA1429}" destId="{1CDA1584-5AC3-6D43-8BF9-B74E4944F7EC}" srcOrd="1" destOrd="0" presId="urn:microsoft.com/office/officeart/2005/8/layout/orgChart1"/>
    <dgm:cxn modelId="{ADE7AFAC-EFC7-6045-8B40-BF9D228ACA19}" type="presParOf" srcId="{1CDA1584-5AC3-6D43-8BF9-B74E4944F7EC}" destId="{034F2119-6150-7042-9E23-DB62CD566254}" srcOrd="0" destOrd="0" presId="urn:microsoft.com/office/officeart/2005/8/layout/orgChart1"/>
    <dgm:cxn modelId="{73D74627-D512-074D-AEB7-F00E8C235DA4}" type="presParOf" srcId="{034F2119-6150-7042-9E23-DB62CD566254}" destId="{5EE23E47-5698-164B-8E42-CD0B7115E8CF}" srcOrd="0" destOrd="0" presId="urn:microsoft.com/office/officeart/2005/8/layout/orgChart1"/>
    <dgm:cxn modelId="{7C242CB9-C110-4F42-8B14-85195DCE080E}" type="presParOf" srcId="{034F2119-6150-7042-9E23-DB62CD566254}" destId="{4AEB6AB5-1D29-7943-AC02-42B62874E16D}" srcOrd="1" destOrd="0" presId="urn:microsoft.com/office/officeart/2005/8/layout/orgChart1"/>
    <dgm:cxn modelId="{F381BF76-D92A-6C44-A75F-14FA1FBE2D63}" type="presParOf" srcId="{1CDA1584-5AC3-6D43-8BF9-B74E4944F7EC}" destId="{BD46CC94-4FDA-8141-AB82-80ABCE517127}" srcOrd="1" destOrd="0" presId="urn:microsoft.com/office/officeart/2005/8/layout/orgChart1"/>
    <dgm:cxn modelId="{6563E755-E389-6E42-A7E4-61B1726E8D91}" type="presParOf" srcId="{BD46CC94-4FDA-8141-AB82-80ABCE517127}" destId="{83E963B6-1831-C94D-8E21-251B668EC7D4}" srcOrd="0" destOrd="0" presId="urn:microsoft.com/office/officeart/2005/8/layout/orgChart1"/>
    <dgm:cxn modelId="{A149079A-FAE3-1847-9899-A0E87B039BF4}" type="presParOf" srcId="{BD46CC94-4FDA-8141-AB82-80ABCE517127}" destId="{F3C29379-8DE6-1849-98EB-753CEE763695}" srcOrd="1" destOrd="0" presId="urn:microsoft.com/office/officeart/2005/8/layout/orgChart1"/>
    <dgm:cxn modelId="{6F726EEF-C3E8-2743-A5F5-46B73370F433}" type="presParOf" srcId="{F3C29379-8DE6-1849-98EB-753CEE763695}" destId="{D68A4083-CD4D-A94A-9EDA-73E5FCCDD339}" srcOrd="0" destOrd="0" presId="urn:microsoft.com/office/officeart/2005/8/layout/orgChart1"/>
    <dgm:cxn modelId="{AA727713-975D-B948-AA12-49283AD44E28}" type="presParOf" srcId="{D68A4083-CD4D-A94A-9EDA-73E5FCCDD339}" destId="{7899FE73-C0F2-7B49-8C18-5BBA2015BD74}" srcOrd="0" destOrd="0" presId="urn:microsoft.com/office/officeart/2005/8/layout/orgChart1"/>
    <dgm:cxn modelId="{005629E1-983D-A44D-A8BB-CBCE1232A915}" type="presParOf" srcId="{D68A4083-CD4D-A94A-9EDA-73E5FCCDD339}" destId="{80E2179E-ECA2-AE42-9577-015063770993}" srcOrd="1" destOrd="0" presId="urn:microsoft.com/office/officeart/2005/8/layout/orgChart1"/>
    <dgm:cxn modelId="{382D4137-C60B-9B45-98B9-A4D265D1C8D5}" type="presParOf" srcId="{F3C29379-8DE6-1849-98EB-753CEE763695}" destId="{A2AAC45E-658E-B34B-A18D-9602BBB431D1}" srcOrd="1" destOrd="0" presId="urn:microsoft.com/office/officeart/2005/8/layout/orgChart1"/>
    <dgm:cxn modelId="{767B82F9-01BC-1E4F-A82C-9F78C474DC14}" type="presParOf" srcId="{F3C29379-8DE6-1849-98EB-753CEE763695}" destId="{22C34C79-B474-E948-A0C1-402E64256AF5}" srcOrd="2" destOrd="0" presId="urn:microsoft.com/office/officeart/2005/8/layout/orgChart1"/>
    <dgm:cxn modelId="{29BAC3F9-7B9B-B64F-BBC9-C6A6246DBE4B}" type="presParOf" srcId="{BD46CC94-4FDA-8141-AB82-80ABCE517127}" destId="{70A284C4-12C9-874A-B581-6CBB00506727}" srcOrd="2" destOrd="0" presId="urn:microsoft.com/office/officeart/2005/8/layout/orgChart1"/>
    <dgm:cxn modelId="{7E49A752-016F-2F48-8B55-41808839424A}" type="presParOf" srcId="{BD46CC94-4FDA-8141-AB82-80ABCE517127}" destId="{65158CD8-219A-3C4F-92C7-7E7ABC9C9F15}" srcOrd="3" destOrd="0" presId="urn:microsoft.com/office/officeart/2005/8/layout/orgChart1"/>
    <dgm:cxn modelId="{FF07C704-0D99-3645-BDC6-E643934AB29B}" type="presParOf" srcId="{65158CD8-219A-3C4F-92C7-7E7ABC9C9F15}" destId="{8CF24D82-07DB-484C-9E7F-F8F28CEEA79E}" srcOrd="0" destOrd="0" presId="urn:microsoft.com/office/officeart/2005/8/layout/orgChart1"/>
    <dgm:cxn modelId="{F57FD925-C006-C547-837A-6B1ACA48F9F9}" type="presParOf" srcId="{8CF24D82-07DB-484C-9E7F-F8F28CEEA79E}" destId="{2C7F0B32-A2D2-BF47-9C1F-FA09206791F9}" srcOrd="0" destOrd="0" presId="urn:microsoft.com/office/officeart/2005/8/layout/orgChart1"/>
    <dgm:cxn modelId="{7B753C47-8A9B-3647-AE67-65AAB07CEE09}" type="presParOf" srcId="{8CF24D82-07DB-484C-9E7F-F8F28CEEA79E}" destId="{F21BD185-437E-BD48-BAC9-7B70400FED3C}" srcOrd="1" destOrd="0" presId="urn:microsoft.com/office/officeart/2005/8/layout/orgChart1"/>
    <dgm:cxn modelId="{EFB94E57-E032-4846-BC88-DCF3058979CE}" type="presParOf" srcId="{65158CD8-219A-3C4F-92C7-7E7ABC9C9F15}" destId="{7CC558A0-857D-EB48-BB56-2A03AE9C0C7A}" srcOrd="1" destOrd="0" presId="urn:microsoft.com/office/officeart/2005/8/layout/orgChart1"/>
    <dgm:cxn modelId="{C2164D88-A22B-C447-8918-7495240018D0}" type="presParOf" srcId="{65158CD8-219A-3C4F-92C7-7E7ABC9C9F15}" destId="{D651CA54-E960-604C-821F-300A9FB2651C}" srcOrd="2" destOrd="0" presId="urn:microsoft.com/office/officeart/2005/8/layout/orgChart1"/>
    <dgm:cxn modelId="{6BADBA1A-8488-BB44-AA4C-7BC4DC69D9FA}" type="presParOf" srcId="{1CDA1584-5AC3-6D43-8BF9-B74E4944F7EC}" destId="{0558B0F9-C283-4D40-86F9-0E4C0D2938D4}" srcOrd="2" destOrd="0" presId="urn:microsoft.com/office/officeart/2005/8/layout/orgChart1"/>
    <dgm:cxn modelId="{05F36284-1A9A-0E4B-8A42-19D58486B4D6}" type="presParOf" srcId="{8817ED43-DEE2-2642-8574-C8B553FA1429}" destId="{654A407C-CB4C-8E40-918C-60576F1F73AD}" srcOrd="2" destOrd="0" presId="urn:microsoft.com/office/officeart/2005/8/layout/orgChart1"/>
    <dgm:cxn modelId="{969747BD-23ED-FC4D-AB30-2AB30D545C1C}" type="presParOf" srcId="{8817ED43-DEE2-2642-8574-C8B553FA1429}" destId="{F0164201-E6C2-CD4F-8CB4-DE92C2D47809}" srcOrd="3" destOrd="0" presId="urn:microsoft.com/office/officeart/2005/8/layout/orgChart1"/>
    <dgm:cxn modelId="{5155F556-AA9E-2949-A9BA-C73E25E55A7B}" type="presParOf" srcId="{F0164201-E6C2-CD4F-8CB4-DE92C2D47809}" destId="{676DF605-B746-3647-94C0-64B5C5544260}" srcOrd="0" destOrd="0" presId="urn:microsoft.com/office/officeart/2005/8/layout/orgChart1"/>
    <dgm:cxn modelId="{7CF68C55-C33E-3648-9C69-F6C77410C60B}" type="presParOf" srcId="{676DF605-B746-3647-94C0-64B5C5544260}" destId="{4C90F6ED-EEBE-EF4D-9C1E-7AABB1070E63}" srcOrd="0" destOrd="0" presId="urn:microsoft.com/office/officeart/2005/8/layout/orgChart1"/>
    <dgm:cxn modelId="{6EF9C47C-FF5F-8E41-BBA0-C092A0B5E27C}" type="presParOf" srcId="{676DF605-B746-3647-94C0-64B5C5544260}" destId="{FD7906F1-8693-6A49-A792-D989CB1720DE}" srcOrd="1" destOrd="0" presId="urn:microsoft.com/office/officeart/2005/8/layout/orgChart1"/>
    <dgm:cxn modelId="{487D3173-2554-4E49-9213-EE25B13938EB}" type="presParOf" srcId="{F0164201-E6C2-CD4F-8CB4-DE92C2D47809}" destId="{4F07B421-8A59-354D-8719-C195BFC1A91D}" srcOrd="1" destOrd="0" presId="urn:microsoft.com/office/officeart/2005/8/layout/orgChart1"/>
    <dgm:cxn modelId="{1E1D60B2-C134-4F40-A654-AACE12068464}" type="presParOf" srcId="{4F07B421-8A59-354D-8719-C195BFC1A91D}" destId="{3C66D12A-EF31-E940-AC91-4513293C93BE}" srcOrd="0" destOrd="0" presId="urn:microsoft.com/office/officeart/2005/8/layout/orgChart1"/>
    <dgm:cxn modelId="{A226071D-C104-BD4F-B4C2-BC435B5C8815}" type="presParOf" srcId="{4F07B421-8A59-354D-8719-C195BFC1A91D}" destId="{C6CA6AC2-FC94-5D4C-B176-D728E841CBED}" srcOrd="1" destOrd="0" presId="urn:microsoft.com/office/officeart/2005/8/layout/orgChart1"/>
    <dgm:cxn modelId="{075FF5EB-7839-734E-95E3-A19F707CDD81}" type="presParOf" srcId="{C6CA6AC2-FC94-5D4C-B176-D728E841CBED}" destId="{5295C01A-15F7-204E-9733-B9ED9E723ACE}" srcOrd="0" destOrd="0" presId="urn:microsoft.com/office/officeart/2005/8/layout/orgChart1"/>
    <dgm:cxn modelId="{867201E1-8953-BC41-BB42-49C38CAA4255}" type="presParOf" srcId="{5295C01A-15F7-204E-9733-B9ED9E723ACE}" destId="{6FC6A282-AA20-F547-AE2A-3647A119F578}" srcOrd="0" destOrd="0" presId="urn:microsoft.com/office/officeart/2005/8/layout/orgChart1"/>
    <dgm:cxn modelId="{71DDF6B7-8A4E-1843-8504-BC3FA84EDEE2}" type="presParOf" srcId="{5295C01A-15F7-204E-9733-B9ED9E723ACE}" destId="{2BDDDB2A-A14C-A84D-B543-51E913029BCD}" srcOrd="1" destOrd="0" presId="urn:microsoft.com/office/officeart/2005/8/layout/orgChart1"/>
    <dgm:cxn modelId="{C7976121-6B1C-2F4A-8BA4-D1A6346F3223}" type="presParOf" srcId="{C6CA6AC2-FC94-5D4C-B176-D728E841CBED}" destId="{52D2F9A4-8B35-F746-8C90-6C7CAD1550BC}" srcOrd="1" destOrd="0" presId="urn:microsoft.com/office/officeart/2005/8/layout/orgChart1"/>
    <dgm:cxn modelId="{F379CFAD-AF3A-B34E-B7CD-83E34F53A98F}" type="presParOf" srcId="{C6CA6AC2-FC94-5D4C-B176-D728E841CBED}" destId="{EDC2B73C-5EFD-FA45-9E28-66974C2505BD}" srcOrd="2" destOrd="0" presId="urn:microsoft.com/office/officeart/2005/8/layout/orgChart1"/>
    <dgm:cxn modelId="{FB45BFB6-FD74-3F49-B79E-0CB9E6B6AF77}" type="presParOf" srcId="{4F07B421-8A59-354D-8719-C195BFC1A91D}" destId="{AD192FEC-5008-D144-AC2D-25FA55527C02}" srcOrd="2" destOrd="0" presId="urn:microsoft.com/office/officeart/2005/8/layout/orgChart1"/>
    <dgm:cxn modelId="{71C9D2AB-D738-F944-9DC9-3EFE026693A3}" type="presParOf" srcId="{4F07B421-8A59-354D-8719-C195BFC1A91D}" destId="{8257C443-B8DD-C24F-AF7A-27C3EAC8C72D}" srcOrd="3" destOrd="0" presId="urn:microsoft.com/office/officeart/2005/8/layout/orgChart1"/>
    <dgm:cxn modelId="{1DC5C50C-1AB1-BD40-8D5D-788EF838D236}" type="presParOf" srcId="{8257C443-B8DD-C24F-AF7A-27C3EAC8C72D}" destId="{F20669F1-149A-EE45-91D7-F165C4E8EB40}" srcOrd="0" destOrd="0" presId="urn:microsoft.com/office/officeart/2005/8/layout/orgChart1"/>
    <dgm:cxn modelId="{BDD61CDE-3A21-0045-B176-EE71F007A931}" type="presParOf" srcId="{F20669F1-149A-EE45-91D7-F165C4E8EB40}" destId="{FF054E1C-5A7D-5A48-A580-96704A790EA3}" srcOrd="0" destOrd="0" presId="urn:microsoft.com/office/officeart/2005/8/layout/orgChart1"/>
    <dgm:cxn modelId="{B8AB8ED0-664F-E64A-9046-B90BB0820D64}" type="presParOf" srcId="{F20669F1-149A-EE45-91D7-F165C4E8EB40}" destId="{E1413C10-FD6D-7641-9B7E-2D6A9C72BA47}" srcOrd="1" destOrd="0" presId="urn:microsoft.com/office/officeart/2005/8/layout/orgChart1"/>
    <dgm:cxn modelId="{6CF42300-D74C-7B44-B8A4-8E2EE1C9954B}" type="presParOf" srcId="{8257C443-B8DD-C24F-AF7A-27C3EAC8C72D}" destId="{24FB0D3B-94B2-8C43-BB97-0B01B327B88B}" srcOrd="1" destOrd="0" presId="urn:microsoft.com/office/officeart/2005/8/layout/orgChart1"/>
    <dgm:cxn modelId="{C2C0FE09-575E-E644-A47F-EF5684972204}" type="presParOf" srcId="{8257C443-B8DD-C24F-AF7A-27C3EAC8C72D}" destId="{ED057893-18C3-4B41-8685-37B8F8330DA6}" srcOrd="2" destOrd="0" presId="urn:microsoft.com/office/officeart/2005/8/layout/orgChart1"/>
    <dgm:cxn modelId="{8318B3F7-CD09-5D43-A2FA-0217A9FDAE9D}" type="presParOf" srcId="{4F07B421-8A59-354D-8719-C195BFC1A91D}" destId="{3B39ED72-8B5C-104B-9808-0C66B5C73C78}" srcOrd="4" destOrd="0" presId="urn:microsoft.com/office/officeart/2005/8/layout/orgChart1"/>
    <dgm:cxn modelId="{571C39E6-D580-DD40-9DFB-A5524C6D88DA}" type="presParOf" srcId="{4F07B421-8A59-354D-8719-C195BFC1A91D}" destId="{45C2E3B5-F678-B94F-8A84-FD1B5CDF2596}" srcOrd="5" destOrd="0" presId="urn:microsoft.com/office/officeart/2005/8/layout/orgChart1"/>
    <dgm:cxn modelId="{0E09ADB5-0390-CB44-A5FD-DEE6BE94C247}" type="presParOf" srcId="{45C2E3B5-F678-B94F-8A84-FD1B5CDF2596}" destId="{E3B43724-2033-6843-907B-C222826929F1}" srcOrd="0" destOrd="0" presId="urn:microsoft.com/office/officeart/2005/8/layout/orgChart1"/>
    <dgm:cxn modelId="{C06EF5DB-E0ED-4F40-842E-DC0184005263}" type="presParOf" srcId="{E3B43724-2033-6843-907B-C222826929F1}" destId="{E6C8ADB2-515E-A54D-910A-C433C451BD43}" srcOrd="0" destOrd="0" presId="urn:microsoft.com/office/officeart/2005/8/layout/orgChart1"/>
    <dgm:cxn modelId="{41454A78-FF9A-E449-8E1C-04D66E0350A8}" type="presParOf" srcId="{E3B43724-2033-6843-907B-C222826929F1}" destId="{32E3771F-F35B-4643-BDCF-D7AD2EB56BD3}" srcOrd="1" destOrd="0" presId="urn:microsoft.com/office/officeart/2005/8/layout/orgChart1"/>
    <dgm:cxn modelId="{82488FFE-2C4A-1D42-9510-E52455E7252A}" type="presParOf" srcId="{45C2E3B5-F678-B94F-8A84-FD1B5CDF2596}" destId="{ED24D1F2-8EF6-214F-BCCF-A896E967BB5F}" srcOrd="1" destOrd="0" presId="urn:microsoft.com/office/officeart/2005/8/layout/orgChart1"/>
    <dgm:cxn modelId="{546D7B7F-95D9-D542-8406-C508F9C15A6E}" type="presParOf" srcId="{45C2E3B5-F678-B94F-8A84-FD1B5CDF2596}" destId="{AE5CE3EF-815C-704F-94C0-544D97199FEA}" srcOrd="2" destOrd="0" presId="urn:microsoft.com/office/officeart/2005/8/layout/orgChart1"/>
    <dgm:cxn modelId="{2281E06D-D20A-4940-B0B4-316DAA316892}" type="presParOf" srcId="{4F07B421-8A59-354D-8719-C195BFC1A91D}" destId="{0FA68527-6655-D246-80C9-E0AF764173BF}" srcOrd="6" destOrd="0" presId="urn:microsoft.com/office/officeart/2005/8/layout/orgChart1"/>
    <dgm:cxn modelId="{B7AE2CB2-83AC-6A40-83AB-C6A701117C62}" type="presParOf" srcId="{4F07B421-8A59-354D-8719-C195BFC1A91D}" destId="{5B7ACBBA-DD34-A14F-97B8-2BDC111793B6}" srcOrd="7" destOrd="0" presId="urn:microsoft.com/office/officeart/2005/8/layout/orgChart1"/>
    <dgm:cxn modelId="{00A35954-5260-E64A-9B95-733009ABFE55}" type="presParOf" srcId="{5B7ACBBA-DD34-A14F-97B8-2BDC111793B6}" destId="{54042D8D-E314-0844-AF64-3DE551448FEC}" srcOrd="0" destOrd="0" presId="urn:microsoft.com/office/officeart/2005/8/layout/orgChart1"/>
    <dgm:cxn modelId="{F87BAFCC-B2F8-B746-B0B2-D50B6FFEF8AC}" type="presParOf" srcId="{54042D8D-E314-0844-AF64-3DE551448FEC}" destId="{64C76CDE-38B4-0945-9B8A-B355A1DCE248}" srcOrd="0" destOrd="0" presId="urn:microsoft.com/office/officeart/2005/8/layout/orgChart1"/>
    <dgm:cxn modelId="{157DCD1E-AAEE-CF45-8E17-774191321E6A}" type="presParOf" srcId="{54042D8D-E314-0844-AF64-3DE551448FEC}" destId="{A15C9A72-4F51-1644-B32A-EE5CA4108098}" srcOrd="1" destOrd="0" presId="urn:microsoft.com/office/officeart/2005/8/layout/orgChart1"/>
    <dgm:cxn modelId="{C97A3602-4245-034E-BBD8-7FF565486962}" type="presParOf" srcId="{5B7ACBBA-DD34-A14F-97B8-2BDC111793B6}" destId="{86418A43-0BF3-114E-9281-55A286C2405A}" srcOrd="1" destOrd="0" presId="urn:microsoft.com/office/officeart/2005/8/layout/orgChart1"/>
    <dgm:cxn modelId="{13332283-227A-F94F-AE6C-CA6869199452}" type="presParOf" srcId="{5B7ACBBA-DD34-A14F-97B8-2BDC111793B6}" destId="{0C97C12E-CA81-5E48-B99E-0854A42255BA}" srcOrd="2" destOrd="0" presId="urn:microsoft.com/office/officeart/2005/8/layout/orgChart1"/>
    <dgm:cxn modelId="{F498F809-C534-FE43-9639-91799198DD91}" type="presParOf" srcId="{F0164201-E6C2-CD4F-8CB4-DE92C2D47809}" destId="{297F5CCF-995A-3047-B0BF-E74321B35506}" srcOrd="2" destOrd="0" presId="urn:microsoft.com/office/officeart/2005/8/layout/orgChart1"/>
    <dgm:cxn modelId="{D6F0A1A8-D1DF-3040-BC16-B017342A66AA}" type="presParOf" srcId="{8817ED43-DEE2-2642-8574-C8B553FA1429}" destId="{98152C1B-7B89-E647-B28B-4DDEB1F9EAE5}" srcOrd="4" destOrd="0" presId="urn:microsoft.com/office/officeart/2005/8/layout/orgChart1"/>
    <dgm:cxn modelId="{968B8020-40E1-034D-B116-5F858511BBC7}" type="presParOf" srcId="{8817ED43-DEE2-2642-8574-C8B553FA1429}" destId="{30B95DBD-DCB5-F443-BC74-B11BE9B45017}" srcOrd="5" destOrd="0" presId="urn:microsoft.com/office/officeart/2005/8/layout/orgChart1"/>
    <dgm:cxn modelId="{46895543-E259-1246-B16F-97F282EE01DC}" type="presParOf" srcId="{30B95DBD-DCB5-F443-BC74-B11BE9B45017}" destId="{FF914655-B4CE-754F-871E-7D308C53B37C}" srcOrd="0" destOrd="0" presId="urn:microsoft.com/office/officeart/2005/8/layout/orgChart1"/>
    <dgm:cxn modelId="{310D5E4A-963E-E745-A824-14E3AB318D61}" type="presParOf" srcId="{FF914655-B4CE-754F-871E-7D308C53B37C}" destId="{9359F3B6-0F9F-D049-B2B7-A13940040781}" srcOrd="0" destOrd="0" presId="urn:microsoft.com/office/officeart/2005/8/layout/orgChart1"/>
    <dgm:cxn modelId="{56D42DE7-0208-2C4A-AAB0-1C2BC45D07B1}" type="presParOf" srcId="{FF914655-B4CE-754F-871E-7D308C53B37C}" destId="{15486D03-892F-0F4E-93A1-FD3C75DB5B11}" srcOrd="1" destOrd="0" presId="urn:microsoft.com/office/officeart/2005/8/layout/orgChart1"/>
    <dgm:cxn modelId="{814E3083-418C-D04B-B570-541FEDFC8CF5}" type="presParOf" srcId="{30B95DBD-DCB5-F443-BC74-B11BE9B45017}" destId="{D483B780-EDAC-384C-B206-3647D7EEF325}" srcOrd="1" destOrd="0" presId="urn:microsoft.com/office/officeart/2005/8/layout/orgChart1"/>
    <dgm:cxn modelId="{FAF38C3A-CC60-644F-BC11-78932208B7E5}" type="presParOf" srcId="{D483B780-EDAC-384C-B206-3647D7EEF325}" destId="{53770C51-F87F-4040-90BA-1F8E454C3431}" srcOrd="0" destOrd="0" presId="urn:microsoft.com/office/officeart/2005/8/layout/orgChart1"/>
    <dgm:cxn modelId="{FB6EE4B2-75CE-ED45-B185-BEABD369B340}" type="presParOf" srcId="{D483B780-EDAC-384C-B206-3647D7EEF325}" destId="{10DF8747-15A2-FC46-B1BE-671F04C5B70C}" srcOrd="1" destOrd="0" presId="urn:microsoft.com/office/officeart/2005/8/layout/orgChart1"/>
    <dgm:cxn modelId="{6664D2B6-96D7-A246-86E5-E3426F0B4186}" type="presParOf" srcId="{10DF8747-15A2-FC46-B1BE-671F04C5B70C}" destId="{32A124F3-FF92-4D4A-9CBE-639993520045}" srcOrd="0" destOrd="0" presId="urn:microsoft.com/office/officeart/2005/8/layout/orgChart1"/>
    <dgm:cxn modelId="{8322D1F9-1BD1-9546-807B-42BE96C3AEA7}" type="presParOf" srcId="{32A124F3-FF92-4D4A-9CBE-639993520045}" destId="{439C359E-9863-6344-A971-454C8C278863}" srcOrd="0" destOrd="0" presId="urn:microsoft.com/office/officeart/2005/8/layout/orgChart1"/>
    <dgm:cxn modelId="{B8AAFFF1-A758-294B-8448-C80C253B08F0}" type="presParOf" srcId="{32A124F3-FF92-4D4A-9CBE-639993520045}" destId="{C0A24105-B005-0847-A6F3-91D2D1BB07B2}" srcOrd="1" destOrd="0" presId="urn:microsoft.com/office/officeart/2005/8/layout/orgChart1"/>
    <dgm:cxn modelId="{4A9D34A9-D6F1-784F-9107-94454DC89698}" type="presParOf" srcId="{10DF8747-15A2-FC46-B1BE-671F04C5B70C}" destId="{AA500410-EE58-A14E-A562-8718288E1CED}" srcOrd="1" destOrd="0" presId="urn:microsoft.com/office/officeart/2005/8/layout/orgChart1"/>
    <dgm:cxn modelId="{B0249E30-5349-9F45-8B3B-633460D97628}" type="presParOf" srcId="{10DF8747-15A2-FC46-B1BE-671F04C5B70C}" destId="{54DA00FB-2604-CC4C-AC69-CF499798CDF9}" srcOrd="2" destOrd="0" presId="urn:microsoft.com/office/officeart/2005/8/layout/orgChart1"/>
    <dgm:cxn modelId="{2436C816-334A-9247-ABDD-CA715B0C5252}" type="presParOf" srcId="{D483B780-EDAC-384C-B206-3647D7EEF325}" destId="{993CC95D-F0C9-DC47-8E64-6F8752448D31}" srcOrd="2" destOrd="0" presId="urn:microsoft.com/office/officeart/2005/8/layout/orgChart1"/>
    <dgm:cxn modelId="{819A77F6-15D0-FB43-99DB-EC9FD51527D8}" type="presParOf" srcId="{D483B780-EDAC-384C-B206-3647D7EEF325}" destId="{6573761C-6D60-8B46-9BF0-B8316E789B69}" srcOrd="3" destOrd="0" presId="urn:microsoft.com/office/officeart/2005/8/layout/orgChart1"/>
    <dgm:cxn modelId="{45307220-289F-7D44-A269-F6B6963A7423}" type="presParOf" srcId="{6573761C-6D60-8B46-9BF0-B8316E789B69}" destId="{801720ED-4E19-B247-B165-49A603FB795A}" srcOrd="0" destOrd="0" presId="urn:microsoft.com/office/officeart/2005/8/layout/orgChart1"/>
    <dgm:cxn modelId="{97A7A242-B2A7-DB43-92EE-627E4446CE29}" type="presParOf" srcId="{801720ED-4E19-B247-B165-49A603FB795A}" destId="{36375CE9-720C-C84B-A33E-C81FC257046F}" srcOrd="0" destOrd="0" presId="urn:microsoft.com/office/officeart/2005/8/layout/orgChart1"/>
    <dgm:cxn modelId="{4593BA71-2D20-8B44-8537-D02AE9D556B0}" type="presParOf" srcId="{801720ED-4E19-B247-B165-49A603FB795A}" destId="{11B43E66-3D56-2041-A01A-561821A44681}" srcOrd="1" destOrd="0" presId="urn:microsoft.com/office/officeart/2005/8/layout/orgChart1"/>
    <dgm:cxn modelId="{CE35E979-ED9C-E940-B6CE-069AA3F4EF9F}" type="presParOf" srcId="{6573761C-6D60-8B46-9BF0-B8316E789B69}" destId="{C5BB683F-55D8-9D45-B128-EF2EECB57A05}" srcOrd="1" destOrd="0" presId="urn:microsoft.com/office/officeart/2005/8/layout/orgChart1"/>
    <dgm:cxn modelId="{6DF4FD83-E808-7347-AA1B-6EECC579CF65}" type="presParOf" srcId="{6573761C-6D60-8B46-9BF0-B8316E789B69}" destId="{F8140328-8774-8248-8E4E-E003094AB336}" srcOrd="2" destOrd="0" presId="urn:microsoft.com/office/officeart/2005/8/layout/orgChart1"/>
    <dgm:cxn modelId="{FCA38D5E-55CA-114A-945B-21FDF0841E66}" type="presParOf" srcId="{30B95DBD-DCB5-F443-BC74-B11BE9B45017}" destId="{26C3793B-3DF2-964F-B869-AFF35F7E465B}" srcOrd="2" destOrd="0" presId="urn:microsoft.com/office/officeart/2005/8/layout/orgChart1"/>
    <dgm:cxn modelId="{B7673AA0-D17F-EE49-A804-AEEAEF3CCD9F}" type="presParOf" srcId="{8817ED43-DEE2-2642-8574-C8B553FA1429}" destId="{092AF4B8-82F1-8E4F-B9EB-A9FA15EC57B0}" srcOrd="6" destOrd="0" presId="urn:microsoft.com/office/officeart/2005/8/layout/orgChart1"/>
    <dgm:cxn modelId="{47D848C1-92D0-7D42-B031-89A9DF4461DF}" type="presParOf" srcId="{8817ED43-DEE2-2642-8574-C8B553FA1429}" destId="{1B8C18F6-7EBB-644A-BDC3-3824F04F93E0}" srcOrd="7" destOrd="0" presId="urn:microsoft.com/office/officeart/2005/8/layout/orgChart1"/>
    <dgm:cxn modelId="{FF589C96-80D4-B342-B885-F18811075E5B}" type="presParOf" srcId="{1B8C18F6-7EBB-644A-BDC3-3824F04F93E0}" destId="{B4A6B108-2E08-B147-A24E-08437DB527B1}" srcOrd="0" destOrd="0" presId="urn:microsoft.com/office/officeart/2005/8/layout/orgChart1"/>
    <dgm:cxn modelId="{5ABB994A-6217-B242-8D2B-0CAFBC975E3F}" type="presParOf" srcId="{B4A6B108-2E08-B147-A24E-08437DB527B1}" destId="{A5E35EA2-3D39-FA4B-9305-F94088941668}" srcOrd="0" destOrd="0" presId="urn:microsoft.com/office/officeart/2005/8/layout/orgChart1"/>
    <dgm:cxn modelId="{7341ED22-E6F1-C54C-AAE8-38BCB89F88BA}" type="presParOf" srcId="{B4A6B108-2E08-B147-A24E-08437DB527B1}" destId="{FD393BD8-1DB3-8A46-87A2-17A081B45146}" srcOrd="1" destOrd="0" presId="urn:microsoft.com/office/officeart/2005/8/layout/orgChart1"/>
    <dgm:cxn modelId="{4E2B5338-5E53-9647-866D-F33CF0E634FF}" type="presParOf" srcId="{1B8C18F6-7EBB-644A-BDC3-3824F04F93E0}" destId="{A9B633A9-E722-F742-8D23-2248695CDC33}" srcOrd="1" destOrd="0" presId="urn:microsoft.com/office/officeart/2005/8/layout/orgChart1"/>
    <dgm:cxn modelId="{5F98926A-A7FA-6E4C-9CAB-3CED0AF18526}" type="presParOf" srcId="{A9B633A9-E722-F742-8D23-2248695CDC33}" destId="{CD4DAD09-1593-424E-B4A0-363D3F0413C4}" srcOrd="0" destOrd="0" presId="urn:microsoft.com/office/officeart/2005/8/layout/orgChart1"/>
    <dgm:cxn modelId="{4B065B9D-0DE0-8242-8DDD-81D11AC34BF1}" type="presParOf" srcId="{A9B633A9-E722-F742-8D23-2248695CDC33}" destId="{40D6824C-5921-0741-B7A7-02B35DCF6CD5}" srcOrd="1" destOrd="0" presId="urn:microsoft.com/office/officeart/2005/8/layout/orgChart1"/>
    <dgm:cxn modelId="{4B86170E-C9E2-6B4D-8992-DAEDA15E1EF5}" type="presParOf" srcId="{40D6824C-5921-0741-B7A7-02B35DCF6CD5}" destId="{386EA205-5978-9D44-9E2A-F5249BD9BB45}" srcOrd="0" destOrd="0" presId="urn:microsoft.com/office/officeart/2005/8/layout/orgChart1"/>
    <dgm:cxn modelId="{A0AFFF5C-8D40-3F42-AA9C-6507364CD3E6}" type="presParOf" srcId="{386EA205-5978-9D44-9E2A-F5249BD9BB45}" destId="{9B9F3774-C596-554E-9ABF-8AA7FCF807B2}" srcOrd="0" destOrd="0" presId="urn:microsoft.com/office/officeart/2005/8/layout/orgChart1"/>
    <dgm:cxn modelId="{FBC3BDAF-7737-E948-A7B3-7DC4B5DDBC9E}" type="presParOf" srcId="{386EA205-5978-9D44-9E2A-F5249BD9BB45}" destId="{6890ECAB-D07A-D541-8E3E-C7D62BF0348B}" srcOrd="1" destOrd="0" presId="urn:microsoft.com/office/officeart/2005/8/layout/orgChart1"/>
    <dgm:cxn modelId="{78E527EB-9B98-FB40-8F6C-487F88834C39}" type="presParOf" srcId="{40D6824C-5921-0741-B7A7-02B35DCF6CD5}" destId="{24F41343-F76E-8C4D-8B6B-5FEB57D7A329}" srcOrd="1" destOrd="0" presId="urn:microsoft.com/office/officeart/2005/8/layout/orgChart1"/>
    <dgm:cxn modelId="{C132051F-2FD0-CA49-9B4D-6100121CBB27}" type="presParOf" srcId="{40D6824C-5921-0741-B7A7-02B35DCF6CD5}" destId="{840864DB-06CE-0A4E-AC71-2823CD201835}" srcOrd="2" destOrd="0" presId="urn:microsoft.com/office/officeart/2005/8/layout/orgChart1"/>
    <dgm:cxn modelId="{A2CF873B-0D94-9E4E-BACE-5DE288D1406D}" type="presParOf" srcId="{A9B633A9-E722-F742-8D23-2248695CDC33}" destId="{DFC009C8-9B12-D243-8F86-C41F9C362099}" srcOrd="2" destOrd="0" presId="urn:microsoft.com/office/officeart/2005/8/layout/orgChart1"/>
    <dgm:cxn modelId="{129A2CB9-6FD5-6645-B7E5-5966351C3D24}" type="presParOf" srcId="{A9B633A9-E722-F742-8D23-2248695CDC33}" destId="{31C710CD-0066-954B-82D1-6832343569DB}" srcOrd="3" destOrd="0" presId="urn:microsoft.com/office/officeart/2005/8/layout/orgChart1"/>
    <dgm:cxn modelId="{95AA9D3C-1067-3B43-AC65-9C92D37B009B}" type="presParOf" srcId="{31C710CD-0066-954B-82D1-6832343569DB}" destId="{2569E45C-847B-9E4A-95D7-1A419D25D6B6}" srcOrd="0" destOrd="0" presId="urn:microsoft.com/office/officeart/2005/8/layout/orgChart1"/>
    <dgm:cxn modelId="{2F4253B3-AAE2-EC46-98A9-651ACC39AAE1}" type="presParOf" srcId="{2569E45C-847B-9E4A-95D7-1A419D25D6B6}" destId="{D4E96737-3E12-9A4F-BD54-869D8925D08F}" srcOrd="0" destOrd="0" presId="urn:microsoft.com/office/officeart/2005/8/layout/orgChart1"/>
    <dgm:cxn modelId="{F9CF54A0-2BD6-7A45-AEAC-5FE9B1A248DF}" type="presParOf" srcId="{2569E45C-847B-9E4A-95D7-1A419D25D6B6}" destId="{3395540C-A46C-204A-B0F5-7DC2335F67DB}" srcOrd="1" destOrd="0" presId="urn:microsoft.com/office/officeart/2005/8/layout/orgChart1"/>
    <dgm:cxn modelId="{B25644FC-332C-AD40-B1E6-EFF6E777A38D}" type="presParOf" srcId="{31C710CD-0066-954B-82D1-6832343569DB}" destId="{1357FA20-2DF0-6B4E-AAE3-3DC0162F17BD}" srcOrd="1" destOrd="0" presId="urn:microsoft.com/office/officeart/2005/8/layout/orgChart1"/>
    <dgm:cxn modelId="{85913153-22B7-9F40-B0D5-07D6626CDF82}" type="presParOf" srcId="{31C710CD-0066-954B-82D1-6832343569DB}" destId="{90E83F6E-98CD-3943-9127-278CF30D2B5C}" srcOrd="2" destOrd="0" presId="urn:microsoft.com/office/officeart/2005/8/layout/orgChart1"/>
    <dgm:cxn modelId="{13A84BA0-5558-6247-8DF1-797676BC7703}" type="presParOf" srcId="{1B8C18F6-7EBB-644A-BDC3-3824F04F93E0}" destId="{6B4FB35F-17DB-4749-9FF2-CE4331C00634}" srcOrd="2" destOrd="0" presId="urn:microsoft.com/office/officeart/2005/8/layout/orgChart1"/>
    <dgm:cxn modelId="{6CE7278D-23B8-3F43-8427-261000425D06}" type="presParOf" srcId="{8817ED43-DEE2-2642-8574-C8B553FA1429}" destId="{3BA15EA1-6D4C-7143-AC46-024F76A7C035}" srcOrd="8" destOrd="0" presId="urn:microsoft.com/office/officeart/2005/8/layout/orgChart1"/>
    <dgm:cxn modelId="{710E3A06-90CE-7341-83AB-B9B6C4FC3524}" type="presParOf" srcId="{8817ED43-DEE2-2642-8574-C8B553FA1429}" destId="{B4FDC08D-2F5B-574E-965F-34773B1B0884}" srcOrd="9" destOrd="0" presId="urn:microsoft.com/office/officeart/2005/8/layout/orgChart1"/>
    <dgm:cxn modelId="{9EDE4414-7DA7-5D4B-BF3A-E1090E092641}" type="presParOf" srcId="{B4FDC08D-2F5B-574E-965F-34773B1B0884}" destId="{4F56464F-D23F-CE47-9AB1-863744565656}" srcOrd="0" destOrd="0" presId="urn:microsoft.com/office/officeart/2005/8/layout/orgChart1"/>
    <dgm:cxn modelId="{394F8D40-5CDD-2E49-A688-36170725907D}" type="presParOf" srcId="{4F56464F-D23F-CE47-9AB1-863744565656}" destId="{DB3F7E4E-DDD3-4444-9AE7-842A245E5724}" srcOrd="0" destOrd="0" presId="urn:microsoft.com/office/officeart/2005/8/layout/orgChart1"/>
    <dgm:cxn modelId="{7739ED7F-AD4A-4A44-A5F4-13CC0D0FAA8D}" type="presParOf" srcId="{4F56464F-D23F-CE47-9AB1-863744565656}" destId="{FF141414-539A-E849-A0FF-032A2CACB5F6}" srcOrd="1" destOrd="0" presId="urn:microsoft.com/office/officeart/2005/8/layout/orgChart1"/>
    <dgm:cxn modelId="{AFB65659-803F-B04D-B03E-3D87B6AA6CB6}" type="presParOf" srcId="{B4FDC08D-2F5B-574E-965F-34773B1B0884}" destId="{F41FE09C-F1CE-D245-96A6-D7FFDC08B453}" srcOrd="1" destOrd="0" presId="urn:microsoft.com/office/officeart/2005/8/layout/orgChart1"/>
    <dgm:cxn modelId="{13AB6F5B-9C5E-AE42-B690-045908E99580}" type="presParOf" srcId="{F41FE09C-F1CE-D245-96A6-D7FFDC08B453}" destId="{B536C2BA-AAFA-6D4F-8EAC-CCD19BEC48FD}" srcOrd="0" destOrd="0" presId="urn:microsoft.com/office/officeart/2005/8/layout/orgChart1"/>
    <dgm:cxn modelId="{4E2173EB-34A6-C644-ADDB-DD23F08A38A6}" type="presParOf" srcId="{F41FE09C-F1CE-D245-96A6-D7FFDC08B453}" destId="{32E75638-2077-BD47-9852-CDAF9B739EF8}" srcOrd="1" destOrd="0" presId="urn:microsoft.com/office/officeart/2005/8/layout/orgChart1"/>
    <dgm:cxn modelId="{8CE150DF-78CD-5E46-A197-C798DB2B4078}" type="presParOf" srcId="{32E75638-2077-BD47-9852-CDAF9B739EF8}" destId="{98951DBD-E511-6840-A518-DFC7F8B93159}" srcOrd="0" destOrd="0" presId="urn:microsoft.com/office/officeart/2005/8/layout/orgChart1"/>
    <dgm:cxn modelId="{6D9E2C0E-9B91-9345-BD9D-E41DEB1605B7}" type="presParOf" srcId="{98951DBD-E511-6840-A518-DFC7F8B93159}" destId="{2EF86619-ADDD-DD49-B16F-22B9F7CD9A0B}" srcOrd="0" destOrd="0" presId="urn:microsoft.com/office/officeart/2005/8/layout/orgChart1"/>
    <dgm:cxn modelId="{7E578B8F-1B1C-A040-B7F0-983FA6FCE559}" type="presParOf" srcId="{98951DBD-E511-6840-A518-DFC7F8B93159}" destId="{B7F6926E-F6B5-7C41-A93C-9F04BBEB5422}" srcOrd="1" destOrd="0" presId="urn:microsoft.com/office/officeart/2005/8/layout/orgChart1"/>
    <dgm:cxn modelId="{CEEF2EE0-A1BB-1847-BE0B-4554E8622DC3}" type="presParOf" srcId="{32E75638-2077-BD47-9852-CDAF9B739EF8}" destId="{10E90AE4-2206-E44F-BECF-093B8C339618}" srcOrd="1" destOrd="0" presId="urn:microsoft.com/office/officeart/2005/8/layout/orgChart1"/>
    <dgm:cxn modelId="{76465063-5FE1-F44B-BCA3-4316341BA998}" type="presParOf" srcId="{32E75638-2077-BD47-9852-CDAF9B739EF8}" destId="{62BE6DEE-2B93-A748-BED2-45F0D0C63DD0}" srcOrd="2" destOrd="0" presId="urn:microsoft.com/office/officeart/2005/8/layout/orgChart1"/>
    <dgm:cxn modelId="{E1A0EEE6-E16D-164B-A859-C97689C331D0}" type="presParOf" srcId="{F41FE09C-F1CE-D245-96A6-D7FFDC08B453}" destId="{39BF9C8D-A640-9D42-94E6-C04D3FD53DED}" srcOrd="2" destOrd="0" presId="urn:microsoft.com/office/officeart/2005/8/layout/orgChart1"/>
    <dgm:cxn modelId="{6B288E68-19EA-B54C-BE5F-91201D664F51}" type="presParOf" srcId="{F41FE09C-F1CE-D245-96A6-D7FFDC08B453}" destId="{C35FC008-D82F-B14B-B137-2AD73913AE7A}" srcOrd="3" destOrd="0" presId="urn:microsoft.com/office/officeart/2005/8/layout/orgChart1"/>
    <dgm:cxn modelId="{A4A972BB-8932-D648-B9E3-3083F51150E9}" type="presParOf" srcId="{C35FC008-D82F-B14B-B137-2AD73913AE7A}" destId="{FBA2A141-1908-134C-B849-28F7553D9548}" srcOrd="0" destOrd="0" presId="urn:microsoft.com/office/officeart/2005/8/layout/orgChart1"/>
    <dgm:cxn modelId="{DA2C1A34-A2E6-A440-AEC3-250146BD1E4F}" type="presParOf" srcId="{FBA2A141-1908-134C-B849-28F7553D9548}" destId="{FDA128D3-D655-2044-BF34-D078C5492CA5}" srcOrd="0" destOrd="0" presId="urn:microsoft.com/office/officeart/2005/8/layout/orgChart1"/>
    <dgm:cxn modelId="{E0637981-81AD-6A45-BCD0-019406D5F908}" type="presParOf" srcId="{FBA2A141-1908-134C-B849-28F7553D9548}" destId="{99B98A61-9294-3740-9BF7-40AC444CC5F2}" srcOrd="1" destOrd="0" presId="urn:microsoft.com/office/officeart/2005/8/layout/orgChart1"/>
    <dgm:cxn modelId="{D57FE504-C88C-AA4E-8DAA-6E25697DBCA3}" type="presParOf" srcId="{C35FC008-D82F-B14B-B137-2AD73913AE7A}" destId="{56CAFCC3-54F1-A743-871F-38CF9EB15605}" srcOrd="1" destOrd="0" presId="urn:microsoft.com/office/officeart/2005/8/layout/orgChart1"/>
    <dgm:cxn modelId="{A375D3CC-6A55-D244-B415-8076467155A0}" type="presParOf" srcId="{C35FC008-D82F-B14B-B137-2AD73913AE7A}" destId="{C593398A-E19F-614F-A13F-7ADCB9381F17}" srcOrd="2" destOrd="0" presId="urn:microsoft.com/office/officeart/2005/8/layout/orgChart1"/>
    <dgm:cxn modelId="{C3E973FE-C36B-0D47-B8BE-F27E397AB846}" type="presParOf" srcId="{F41FE09C-F1CE-D245-96A6-D7FFDC08B453}" destId="{86678415-1FC7-794E-AE41-53D0F6EC0110}" srcOrd="4" destOrd="0" presId="urn:microsoft.com/office/officeart/2005/8/layout/orgChart1"/>
    <dgm:cxn modelId="{ED640F2C-A4FA-8649-A75D-2D462E4A1AE8}" type="presParOf" srcId="{F41FE09C-F1CE-D245-96A6-D7FFDC08B453}" destId="{E3F7EC7B-6955-974F-834B-9F024A6EC905}" srcOrd="5" destOrd="0" presId="urn:microsoft.com/office/officeart/2005/8/layout/orgChart1"/>
    <dgm:cxn modelId="{941BDE70-E981-8948-B9BA-F886CDF11A8D}" type="presParOf" srcId="{E3F7EC7B-6955-974F-834B-9F024A6EC905}" destId="{248970F6-5318-5B46-ABE2-9500C060ECCA}" srcOrd="0" destOrd="0" presId="urn:microsoft.com/office/officeart/2005/8/layout/orgChart1"/>
    <dgm:cxn modelId="{F6EE341F-B0A0-6749-97E9-1FFAF7601B57}" type="presParOf" srcId="{248970F6-5318-5B46-ABE2-9500C060ECCA}" destId="{2F45CA7A-9DCA-6F4C-A0C9-B16C3FFBB617}" srcOrd="0" destOrd="0" presId="urn:microsoft.com/office/officeart/2005/8/layout/orgChart1"/>
    <dgm:cxn modelId="{C8A82C75-5E73-3E4E-AECD-D86E87FCCF97}" type="presParOf" srcId="{248970F6-5318-5B46-ABE2-9500C060ECCA}" destId="{4A320FEE-58DF-FE45-8FE6-7DE3B76DFAEE}" srcOrd="1" destOrd="0" presId="urn:microsoft.com/office/officeart/2005/8/layout/orgChart1"/>
    <dgm:cxn modelId="{B29235EB-F0A0-1648-96C3-6ADF1548CCEF}" type="presParOf" srcId="{E3F7EC7B-6955-974F-834B-9F024A6EC905}" destId="{03BF902A-B1F0-7547-BBF5-34DB55F3CE06}" srcOrd="1" destOrd="0" presId="urn:microsoft.com/office/officeart/2005/8/layout/orgChart1"/>
    <dgm:cxn modelId="{BBB49C49-7C9F-A846-BEF4-A63E45E76B08}" type="presParOf" srcId="{E3F7EC7B-6955-974F-834B-9F024A6EC905}" destId="{0FDD8A34-E545-5941-B2FF-C220D6BFD53D}" srcOrd="2" destOrd="0" presId="urn:microsoft.com/office/officeart/2005/8/layout/orgChart1"/>
    <dgm:cxn modelId="{F148FE7E-8395-9841-A302-BF3E96C35A0D}" type="presParOf" srcId="{B4FDC08D-2F5B-574E-965F-34773B1B0884}" destId="{F6368DBB-9982-4741-AF13-C7B279DF669F}" srcOrd="2" destOrd="0" presId="urn:microsoft.com/office/officeart/2005/8/layout/orgChart1"/>
    <dgm:cxn modelId="{E1F70922-D425-714C-A695-F294C0F5E825}" type="presParOf" srcId="{06017C9A-F692-754D-BF8B-13F39BB907C9}" destId="{2E057FE9-B46B-3E4B-99EE-CB6922FA7D0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678415-1FC7-794E-AE41-53D0F6EC0110}">
      <dsp:nvSpPr>
        <dsp:cNvPr id="0" name=""/>
        <dsp:cNvSpPr/>
      </dsp:nvSpPr>
      <dsp:spPr>
        <a:xfrm>
          <a:off x="6585463" y="1458010"/>
          <a:ext cx="180641" cy="22640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64042"/>
              </a:lnTo>
              <a:lnTo>
                <a:pt x="180641" y="226404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BF9C8D-A640-9D42-94E6-C04D3FD53DED}">
      <dsp:nvSpPr>
        <dsp:cNvPr id="0" name=""/>
        <dsp:cNvSpPr/>
      </dsp:nvSpPr>
      <dsp:spPr>
        <a:xfrm>
          <a:off x="6585463" y="1458010"/>
          <a:ext cx="180641" cy="14090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9005"/>
              </a:lnTo>
              <a:lnTo>
                <a:pt x="180641" y="140900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36C2BA-AAFA-6D4F-8EAC-CCD19BEC48FD}">
      <dsp:nvSpPr>
        <dsp:cNvPr id="0" name=""/>
        <dsp:cNvSpPr/>
      </dsp:nvSpPr>
      <dsp:spPr>
        <a:xfrm>
          <a:off x="6585463" y="1458010"/>
          <a:ext cx="180641" cy="5539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3967"/>
              </a:lnTo>
              <a:lnTo>
                <a:pt x="180641" y="55396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A15EA1-6D4C-7143-AC46-024F76A7C035}">
      <dsp:nvSpPr>
        <dsp:cNvPr id="0" name=""/>
        <dsp:cNvSpPr/>
      </dsp:nvSpPr>
      <dsp:spPr>
        <a:xfrm>
          <a:off x="4152822" y="602972"/>
          <a:ext cx="2914352" cy="2528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6449"/>
              </a:lnTo>
              <a:lnTo>
                <a:pt x="2914352" y="126449"/>
              </a:lnTo>
              <a:lnTo>
                <a:pt x="2914352" y="252898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C009C8-9B12-D243-8F86-C41F9C362099}">
      <dsp:nvSpPr>
        <dsp:cNvPr id="0" name=""/>
        <dsp:cNvSpPr/>
      </dsp:nvSpPr>
      <dsp:spPr>
        <a:xfrm>
          <a:off x="5128287" y="1458010"/>
          <a:ext cx="180641" cy="14090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9005"/>
              </a:lnTo>
              <a:lnTo>
                <a:pt x="180641" y="140900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4DAD09-1593-424E-B4A0-363D3F0413C4}">
      <dsp:nvSpPr>
        <dsp:cNvPr id="0" name=""/>
        <dsp:cNvSpPr/>
      </dsp:nvSpPr>
      <dsp:spPr>
        <a:xfrm>
          <a:off x="5128287" y="1458010"/>
          <a:ext cx="180641" cy="5539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3967"/>
              </a:lnTo>
              <a:lnTo>
                <a:pt x="180641" y="55396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2AF4B8-82F1-8E4F-B9EB-A9FA15EC57B0}">
      <dsp:nvSpPr>
        <dsp:cNvPr id="0" name=""/>
        <dsp:cNvSpPr/>
      </dsp:nvSpPr>
      <dsp:spPr>
        <a:xfrm>
          <a:off x="4152822" y="602972"/>
          <a:ext cx="1457176" cy="2528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6449"/>
              </a:lnTo>
              <a:lnTo>
                <a:pt x="1457176" y="126449"/>
              </a:lnTo>
              <a:lnTo>
                <a:pt x="1457176" y="252898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3CC95D-F0C9-DC47-8E64-6F8752448D31}">
      <dsp:nvSpPr>
        <dsp:cNvPr id="0" name=""/>
        <dsp:cNvSpPr/>
      </dsp:nvSpPr>
      <dsp:spPr>
        <a:xfrm>
          <a:off x="3671111" y="1458010"/>
          <a:ext cx="180641" cy="14090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9005"/>
              </a:lnTo>
              <a:lnTo>
                <a:pt x="180641" y="140900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770C51-F87F-4040-90BA-1F8E454C3431}">
      <dsp:nvSpPr>
        <dsp:cNvPr id="0" name=""/>
        <dsp:cNvSpPr/>
      </dsp:nvSpPr>
      <dsp:spPr>
        <a:xfrm>
          <a:off x="3671111" y="1458010"/>
          <a:ext cx="180641" cy="5539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3967"/>
              </a:lnTo>
              <a:lnTo>
                <a:pt x="180641" y="55396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152C1B-7B89-E647-B28B-4DDEB1F9EAE5}">
      <dsp:nvSpPr>
        <dsp:cNvPr id="0" name=""/>
        <dsp:cNvSpPr/>
      </dsp:nvSpPr>
      <dsp:spPr>
        <a:xfrm>
          <a:off x="4107102" y="602972"/>
          <a:ext cx="91440" cy="25289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2898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A68527-6655-D246-80C9-E0AF764173BF}">
      <dsp:nvSpPr>
        <dsp:cNvPr id="0" name=""/>
        <dsp:cNvSpPr/>
      </dsp:nvSpPr>
      <dsp:spPr>
        <a:xfrm>
          <a:off x="2213934" y="1458010"/>
          <a:ext cx="180641" cy="31190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19080"/>
              </a:lnTo>
              <a:lnTo>
                <a:pt x="180641" y="311908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39ED72-8B5C-104B-9808-0C66B5C73C78}">
      <dsp:nvSpPr>
        <dsp:cNvPr id="0" name=""/>
        <dsp:cNvSpPr/>
      </dsp:nvSpPr>
      <dsp:spPr>
        <a:xfrm>
          <a:off x="2213934" y="1458010"/>
          <a:ext cx="180641" cy="22640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64042"/>
              </a:lnTo>
              <a:lnTo>
                <a:pt x="180641" y="226404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192FEC-5008-D144-AC2D-25FA55527C02}">
      <dsp:nvSpPr>
        <dsp:cNvPr id="0" name=""/>
        <dsp:cNvSpPr/>
      </dsp:nvSpPr>
      <dsp:spPr>
        <a:xfrm>
          <a:off x="2213934" y="1458010"/>
          <a:ext cx="180641" cy="14090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9005"/>
              </a:lnTo>
              <a:lnTo>
                <a:pt x="180641" y="140900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66D12A-EF31-E940-AC91-4513293C93BE}">
      <dsp:nvSpPr>
        <dsp:cNvPr id="0" name=""/>
        <dsp:cNvSpPr/>
      </dsp:nvSpPr>
      <dsp:spPr>
        <a:xfrm>
          <a:off x="2213934" y="1458010"/>
          <a:ext cx="180641" cy="5539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3967"/>
              </a:lnTo>
              <a:lnTo>
                <a:pt x="180641" y="55396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4A407C-CB4C-8E40-918C-60576F1F73AD}">
      <dsp:nvSpPr>
        <dsp:cNvPr id="0" name=""/>
        <dsp:cNvSpPr/>
      </dsp:nvSpPr>
      <dsp:spPr>
        <a:xfrm>
          <a:off x="2695645" y="602972"/>
          <a:ext cx="1457176" cy="252898"/>
        </a:xfrm>
        <a:custGeom>
          <a:avLst/>
          <a:gdLst/>
          <a:ahLst/>
          <a:cxnLst/>
          <a:rect l="0" t="0" r="0" b="0"/>
          <a:pathLst>
            <a:path>
              <a:moveTo>
                <a:pt x="1457176" y="0"/>
              </a:moveTo>
              <a:lnTo>
                <a:pt x="1457176" y="126449"/>
              </a:lnTo>
              <a:lnTo>
                <a:pt x="0" y="126449"/>
              </a:lnTo>
              <a:lnTo>
                <a:pt x="0" y="252898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A284C4-12C9-874A-B581-6CBB00506727}">
      <dsp:nvSpPr>
        <dsp:cNvPr id="0" name=""/>
        <dsp:cNvSpPr/>
      </dsp:nvSpPr>
      <dsp:spPr>
        <a:xfrm>
          <a:off x="756758" y="1458010"/>
          <a:ext cx="180641" cy="14090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9005"/>
              </a:lnTo>
              <a:lnTo>
                <a:pt x="180641" y="140900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E963B6-1831-C94D-8E21-251B668EC7D4}">
      <dsp:nvSpPr>
        <dsp:cNvPr id="0" name=""/>
        <dsp:cNvSpPr/>
      </dsp:nvSpPr>
      <dsp:spPr>
        <a:xfrm>
          <a:off x="756758" y="1458010"/>
          <a:ext cx="180641" cy="5539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3967"/>
              </a:lnTo>
              <a:lnTo>
                <a:pt x="180641" y="55396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BA2E9F-D10F-6F48-8167-695EBC5B164E}">
      <dsp:nvSpPr>
        <dsp:cNvPr id="0" name=""/>
        <dsp:cNvSpPr/>
      </dsp:nvSpPr>
      <dsp:spPr>
        <a:xfrm>
          <a:off x="1238469" y="602972"/>
          <a:ext cx="2914352" cy="252898"/>
        </a:xfrm>
        <a:custGeom>
          <a:avLst/>
          <a:gdLst/>
          <a:ahLst/>
          <a:cxnLst/>
          <a:rect l="0" t="0" r="0" b="0"/>
          <a:pathLst>
            <a:path>
              <a:moveTo>
                <a:pt x="2914352" y="0"/>
              </a:moveTo>
              <a:lnTo>
                <a:pt x="2914352" y="126449"/>
              </a:lnTo>
              <a:lnTo>
                <a:pt x="0" y="126449"/>
              </a:lnTo>
              <a:lnTo>
                <a:pt x="0" y="252898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2576EA-D59C-2046-A155-CBC19948F92B}">
      <dsp:nvSpPr>
        <dsp:cNvPr id="0" name=""/>
        <dsp:cNvSpPr/>
      </dsp:nvSpPr>
      <dsp:spPr>
        <a:xfrm>
          <a:off x="3550683" y="833"/>
          <a:ext cx="1204278" cy="602139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700" kern="1200" dirty="0" smtClean="0"/>
            <a:t>Investigación científica</a:t>
          </a:r>
          <a:endParaRPr lang="es-ES_tradnl" sz="1700" kern="1200" dirty="0"/>
        </a:p>
      </dsp:txBody>
      <dsp:txXfrm>
        <a:off x="3550683" y="833"/>
        <a:ext cx="1204278" cy="602139"/>
      </dsp:txXfrm>
    </dsp:sp>
    <dsp:sp modelId="{5EE23E47-5698-164B-8E42-CD0B7115E8CF}">
      <dsp:nvSpPr>
        <dsp:cNvPr id="0" name=""/>
        <dsp:cNvSpPr/>
      </dsp:nvSpPr>
      <dsp:spPr>
        <a:xfrm>
          <a:off x="636330" y="855871"/>
          <a:ext cx="1204278" cy="602139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700" kern="1200" dirty="0" smtClean="0"/>
            <a:t>Finalidad</a:t>
          </a:r>
          <a:endParaRPr lang="es-ES_tradnl" sz="1700" kern="1200" dirty="0"/>
        </a:p>
      </dsp:txBody>
      <dsp:txXfrm>
        <a:off x="636330" y="855871"/>
        <a:ext cx="1204278" cy="602139"/>
      </dsp:txXfrm>
    </dsp:sp>
    <dsp:sp modelId="{7899FE73-C0F2-7B49-8C18-5BBA2015BD74}">
      <dsp:nvSpPr>
        <dsp:cNvPr id="0" name=""/>
        <dsp:cNvSpPr/>
      </dsp:nvSpPr>
      <dsp:spPr>
        <a:xfrm>
          <a:off x="937399" y="1710908"/>
          <a:ext cx="1204278" cy="602139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700" kern="1200" dirty="0" smtClean="0"/>
            <a:t>Básica</a:t>
          </a:r>
          <a:endParaRPr lang="es-ES_tradnl" sz="1700" kern="1200" dirty="0"/>
        </a:p>
      </dsp:txBody>
      <dsp:txXfrm>
        <a:off x="937399" y="1710908"/>
        <a:ext cx="1204278" cy="602139"/>
      </dsp:txXfrm>
    </dsp:sp>
    <dsp:sp modelId="{2C7F0B32-A2D2-BF47-9C1F-FA09206791F9}">
      <dsp:nvSpPr>
        <dsp:cNvPr id="0" name=""/>
        <dsp:cNvSpPr/>
      </dsp:nvSpPr>
      <dsp:spPr>
        <a:xfrm>
          <a:off x="937399" y="2565946"/>
          <a:ext cx="1204278" cy="602139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700" kern="1200" dirty="0" smtClean="0"/>
            <a:t>Aplicada</a:t>
          </a:r>
          <a:endParaRPr lang="es-ES_tradnl" sz="1700" kern="1200" dirty="0"/>
        </a:p>
      </dsp:txBody>
      <dsp:txXfrm>
        <a:off x="937399" y="2565946"/>
        <a:ext cx="1204278" cy="602139"/>
      </dsp:txXfrm>
    </dsp:sp>
    <dsp:sp modelId="{4C90F6ED-EEBE-EF4D-9C1E-7AABB1070E63}">
      <dsp:nvSpPr>
        <dsp:cNvPr id="0" name=""/>
        <dsp:cNvSpPr/>
      </dsp:nvSpPr>
      <dsp:spPr>
        <a:xfrm>
          <a:off x="2093506" y="855871"/>
          <a:ext cx="1204278" cy="602139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700" kern="1200" dirty="0" smtClean="0"/>
            <a:t>Alcance</a:t>
          </a:r>
          <a:endParaRPr lang="es-ES_tradnl" sz="1700" kern="1200" dirty="0"/>
        </a:p>
      </dsp:txBody>
      <dsp:txXfrm>
        <a:off x="2093506" y="855871"/>
        <a:ext cx="1204278" cy="602139"/>
      </dsp:txXfrm>
    </dsp:sp>
    <dsp:sp modelId="{6FC6A282-AA20-F547-AE2A-3647A119F578}">
      <dsp:nvSpPr>
        <dsp:cNvPr id="0" name=""/>
        <dsp:cNvSpPr/>
      </dsp:nvSpPr>
      <dsp:spPr>
        <a:xfrm>
          <a:off x="2394576" y="1710908"/>
          <a:ext cx="1204278" cy="602139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700" kern="1200" dirty="0" smtClean="0"/>
            <a:t>Exploratoria</a:t>
          </a:r>
          <a:endParaRPr lang="es-ES_tradnl" sz="1700" kern="1200" dirty="0"/>
        </a:p>
      </dsp:txBody>
      <dsp:txXfrm>
        <a:off x="2394576" y="1710908"/>
        <a:ext cx="1204278" cy="602139"/>
      </dsp:txXfrm>
    </dsp:sp>
    <dsp:sp modelId="{FF054E1C-5A7D-5A48-A580-96704A790EA3}">
      <dsp:nvSpPr>
        <dsp:cNvPr id="0" name=""/>
        <dsp:cNvSpPr/>
      </dsp:nvSpPr>
      <dsp:spPr>
        <a:xfrm>
          <a:off x="2394576" y="2565946"/>
          <a:ext cx="1204278" cy="602139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700" kern="1200" dirty="0" smtClean="0"/>
            <a:t>Descriptiva</a:t>
          </a:r>
          <a:endParaRPr lang="es-ES_tradnl" sz="1700" kern="1200" dirty="0"/>
        </a:p>
      </dsp:txBody>
      <dsp:txXfrm>
        <a:off x="2394576" y="2565946"/>
        <a:ext cx="1204278" cy="602139"/>
      </dsp:txXfrm>
    </dsp:sp>
    <dsp:sp modelId="{E6C8ADB2-515E-A54D-910A-C433C451BD43}">
      <dsp:nvSpPr>
        <dsp:cNvPr id="0" name=""/>
        <dsp:cNvSpPr/>
      </dsp:nvSpPr>
      <dsp:spPr>
        <a:xfrm>
          <a:off x="2394576" y="3420983"/>
          <a:ext cx="1204278" cy="602139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700" kern="1200" dirty="0" err="1" smtClean="0"/>
            <a:t>Correlacional</a:t>
          </a:r>
          <a:endParaRPr lang="es-ES_tradnl" sz="1700" kern="1200" dirty="0"/>
        </a:p>
      </dsp:txBody>
      <dsp:txXfrm>
        <a:off x="2394576" y="3420983"/>
        <a:ext cx="1204278" cy="602139"/>
      </dsp:txXfrm>
    </dsp:sp>
    <dsp:sp modelId="{64C76CDE-38B4-0945-9B8A-B355A1DCE248}">
      <dsp:nvSpPr>
        <dsp:cNvPr id="0" name=""/>
        <dsp:cNvSpPr/>
      </dsp:nvSpPr>
      <dsp:spPr>
        <a:xfrm>
          <a:off x="2394576" y="4276021"/>
          <a:ext cx="1204278" cy="602139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700" kern="1200" dirty="0" smtClean="0"/>
            <a:t>Explicativa</a:t>
          </a:r>
          <a:endParaRPr lang="es-ES_tradnl" sz="1700" kern="1200" dirty="0"/>
        </a:p>
      </dsp:txBody>
      <dsp:txXfrm>
        <a:off x="2394576" y="4276021"/>
        <a:ext cx="1204278" cy="602139"/>
      </dsp:txXfrm>
    </dsp:sp>
    <dsp:sp modelId="{9359F3B6-0F9F-D049-B2B7-A13940040781}">
      <dsp:nvSpPr>
        <dsp:cNvPr id="0" name=""/>
        <dsp:cNvSpPr/>
      </dsp:nvSpPr>
      <dsp:spPr>
        <a:xfrm>
          <a:off x="3550683" y="855871"/>
          <a:ext cx="1204278" cy="602139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700" kern="1200" dirty="0" smtClean="0"/>
            <a:t>Diseño</a:t>
          </a:r>
          <a:endParaRPr lang="es-ES_tradnl" sz="1700" kern="1200" dirty="0"/>
        </a:p>
      </dsp:txBody>
      <dsp:txXfrm>
        <a:off x="3550683" y="855871"/>
        <a:ext cx="1204278" cy="602139"/>
      </dsp:txXfrm>
    </dsp:sp>
    <dsp:sp modelId="{439C359E-9863-6344-A971-454C8C278863}">
      <dsp:nvSpPr>
        <dsp:cNvPr id="0" name=""/>
        <dsp:cNvSpPr/>
      </dsp:nvSpPr>
      <dsp:spPr>
        <a:xfrm>
          <a:off x="3851752" y="1710908"/>
          <a:ext cx="1204278" cy="602139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700" kern="1200" dirty="0" smtClean="0"/>
            <a:t>Experimental</a:t>
          </a:r>
          <a:endParaRPr lang="es-ES_tradnl" sz="1700" kern="1200" dirty="0"/>
        </a:p>
      </dsp:txBody>
      <dsp:txXfrm>
        <a:off x="3851752" y="1710908"/>
        <a:ext cx="1204278" cy="602139"/>
      </dsp:txXfrm>
    </dsp:sp>
    <dsp:sp modelId="{36375CE9-720C-C84B-A33E-C81FC257046F}">
      <dsp:nvSpPr>
        <dsp:cNvPr id="0" name=""/>
        <dsp:cNvSpPr/>
      </dsp:nvSpPr>
      <dsp:spPr>
        <a:xfrm>
          <a:off x="3851752" y="2565946"/>
          <a:ext cx="1204278" cy="602139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700" kern="1200" dirty="0" smtClean="0"/>
            <a:t>No experimental</a:t>
          </a:r>
          <a:endParaRPr lang="es-ES_tradnl" sz="1700" kern="1200" dirty="0"/>
        </a:p>
      </dsp:txBody>
      <dsp:txXfrm>
        <a:off x="3851752" y="2565946"/>
        <a:ext cx="1204278" cy="602139"/>
      </dsp:txXfrm>
    </dsp:sp>
    <dsp:sp modelId="{A5E35EA2-3D39-FA4B-9305-F94088941668}">
      <dsp:nvSpPr>
        <dsp:cNvPr id="0" name=""/>
        <dsp:cNvSpPr/>
      </dsp:nvSpPr>
      <dsp:spPr>
        <a:xfrm>
          <a:off x="5007859" y="855871"/>
          <a:ext cx="1204278" cy="602139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700" kern="1200" dirty="0" smtClean="0"/>
            <a:t>Fuentes de datos</a:t>
          </a:r>
          <a:endParaRPr lang="es-ES_tradnl" sz="1700" kern="1200" dirty="0"/>
        </a:p>
      </dsp:txBody>
      <dsp:txXfrm>
        <a:off x="5007859" y="855871"/>
        <a:ext cx="1204278" cy="602139"/>
      </dsp:txXfrm>
    </dsp:sp>
    <dsp:sp modelId="{9B9F3774-C596-554E-9ABF-8AA7FCF807B2}">
      <dsp:nvSpPr>
        <dsp:cNvPr id="0" name=""/>
        <dsp:cNvSpPr/>
      </dsp:nvSpPr>
      <dsp:spPr>
        <a:xfrm>
          <a:off x="5308929" y="1710908"/>
          <a:ext cx="1204278" cy="602139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700" kern="1200" dirty="0" smtClean="0"/>
            <a:t>Documental</a:t>
          </a:r>
          <a:endParaRPr lang="es-ES_tradnl" sz="1700" kern="1200" dirty="0"/>
        </a:p>
      </dsp:txBody>
      <dsp:txXfrm>
        <a:off x="5308929" y="1710908"/>
        <a:ext cx="1204278" cy="602139"/>
      </dsp:txXfrm>
    </dsp:sp>
    <dsp:sp modelId="{D4E96737-3E12-9A4F-BD54-869D8925D08F}">
      <dsp:nvSpPr>
        <dsp:cNvPr id="0" name=""/>
        <dsp:cNvSpPr/>
      </dsp:nvSpPr>
      <dsp:spPr>
        <a:xfrm>
          <a:off x="5308929" y="2565946"/>
          <a:ext cx="1204278" cy="602139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700" kern="1200" dirty="0" smtClean="0"/>
            <a:t>De campo</a:t>
          </a:r>
          <a:endParaRPr lang="es-ES_tradnl" sz="1700" kern="1200" dirty="0"/>
        </a:p>
      </dsp:txBody>
      <dsp:txXfrm>
        <a:off x="5308929" y="2565946"/>
        <a:ext cx="1204278" cy="602139"/>
      </dsp:txXfrm>
    </dsp:sp>
    <dsp:sp modelId="{DB3F7E4E-DDD3-4444-9AE7-842A245E5724}">
      <dsp:nvSpPr>
        <dsp:cNvPr id="0" name=""/>
        <dsp:cNvSpPr/>
      </dsp:nvSpPr>
      <dsp:spPr>
        <a:xfrm>
          <a:off x="6465036" y="855871"/>
          <a:ext cx="1204278" cy="602139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700" kern="1200" dirty="0" smtClean="0"/>
            <a:t>Enfoque</a:t>
          </a:r>
          <a:endParaRPr lang="es-ES_tradnl" sz="1700" kern="1200" dirty="0"/>
        </a:p>
      </dsp:txBody>
      <dsp:txXfrm>
        <a:off x="6465036" y="855871"/>
        <a:ext cx="1204278" cy="602139"/>
      </dsp:txXfrm>
    </dsp:sp>
    <dsp:sp modelId="{2EF86619-ADDD-DD49-B16F-22B9F7CD9A0B}">
      <dsp:nvSpPr>
        <dsp:cNvPr id="0" name=""/>
        <dsp:cNvSpPr/>
      </dsp:nvSpPr>
      <dsp:spPr>
        <a:xfrm>
          <a:off x="6766105" y="1710908"/>
          <a:ext cx="1204278" cy="602139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700" kern="1200" dirty="0" smtClean="0"/>
            <a:t>Cuantitativa</a:t>
          </a:r>
          <a:endParaRPr lang="es-ES_tradnl" sz="1700" kern="1200" dirty="0"/>
        </a:p>
      </dsp:txBody>
      <dsp:txXfrm>
        <a:off x="6766105" y="1710908"/>
        <a:ext cx="1204278" cy="602139"/>
      </dsp:txXfrm>
    </dsp:sp>
    <dsp:sp modelId="{FDA128D3-D655-2044-BF34-D078C5492CA5}">
      <dsp:nvSpPr>
        <dsp:cNvPr id="0" name=""/>
        <dsp:cNvSpPr/>
      </dsp:nvSpPr>
      <dsp:spPr>
        <a:xfrm>
          <a:off x="6766105" y="2565946"/>
          <a:ext cx="1204278" cy="602139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700" kern="1200" dirty="0" smtClean="0"/>
            <a:t>Cualitativa</a:t>
          </a:r>
          <a:endParaRPr lang="es-ES_tradnl" sz="1700" kern="1200" dirty="0"/>
        </a:p>
      </dsp:txBody>
      <dsp:txXfrm>
        <a:off x="6766105" y="2565946"/>
        <a:ext cx="1204278" cy="602139"/>
      </dsp:txXfrm>
    </dsp:sp>
    <dsp:sp modelId="{2F45CA7A-9DCA-6F4C-A0C9-B16C3FFBB617}">
      <dsp:nvSpPr>
        <dsp:cNvPr id="0" name=""/>
        <dsp:cNvSpPr/>
      </dsp:nvSpPr>
      <dsp:spPr>
        <a:xfrm>
          <a:off x="6766105" y="3420983"/>
          <a:ext cx="1204278" cy="602139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700" kern="1200" dirty="0" smtClean="0"/>
            <a:t>Mixta</a:t>
          </a:r>
          <a:endParaRPr lang="es-ES_tradnl" sz="1700" kern="1200" dirty="0"/>
        </a:p>
      </dsp:txBody>
      <dsp:txXfrm>
        <a:off x="6766105" y="3420983"/>
        <a:ext cx="1204278" cy="602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106805-74D4-5241-B15C-0C19C2759F9F}" type="datetimeFigureOut">
              <a:rPr lang="es-ES_tradnl" smtClean="0"/>
              <a:t>23/8/18</a:t>
            </a:fld>
            <a:endParaRPr lang="es-ES_trad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03EDF4-E1E6-F040-B758-10AE2626EC0D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77556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dirty="0" smtClean="0"/>
              <a:t>No son excluyentes,</a:t>
            </a:r>
            <a:r>
              <a:rPr lang="es-ES_tradnl" baseline="0" dirty="0" smtClean="0"/>
              <a:t> son complementarias</a:t>
            </a:r>
            <a:endParaRPr lang="es-ES_tradnl" dirty="0" smtClean="0"/>
          </a:p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9B399-EE5E-FC4E-8208-7F486757E7F2}" type="slidenum">
              <a:rPr lang="es-ES_tradnl" smtClean="0"/>
              <a:t>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343688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smtClean="0"/>
              <a:t>Básica: estimación temporal, dígitos de pi</a:t>
            </a:r>
          </a:p>
          <a:p>
            <a:r>
              <a:rPr lang="es-ES_tradnl" dirty="0" smtClean="0"/>
              <a:t>Aplicada: </a:t>
            </a:r>
            <a:r>
              <a:rPr lang="es-ES_tradnl" dirty="0" err="1" smtClean="0"/>
              <a:t>medicna</a:t>
            </a:r>
            <a:r>
              <a:rPr lang="es-ES_tradnl" dirty="0" smtClean="0"/>
              <a:t>, </a:t>
            </a:r>
            <a:r>
              <a:rPr lang="es-ES_tradnl" dirty="0" err="1" smtClean="0"/>
              <a:t>bullying</a:t>
            </a:r>
            <a:r>
              <a:rPr lang="es-ES_tradnl" dirty="0" smtClean="0"/>
              <a:t> en las escuelas</a:t>
            </a:r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9B399-EE5E-FC4E-8208-7F486757E7F2}" type="slidenum">
              <a:rPr lang="es-ES_tradnl" smtClean="0"/>
              <a:t>8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639588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smtClean="0"/>
              <a:t>Exploratorias:</a:t>
            </a:r>
            <a:r>
              <a:rPr lang="es-ES_tradnl" baseline="0" dirty="0" smtClean="0"/>
              <a:t> percepciones sobre el narco</a:t>
            </a:r>
          </a:p>
          <a:p>
            <a:r>
              <a:rPr lang="es-ES_tradnl" baseline="0" dirty="0" smtClean="0"/>
              <a:t>Descriptivas: censos de población</a:t>
            </a:r>
          </a:p>
          <a:p>
            <a:r>
              <a:rPr lang="es-ES_tradnl" baseline="0" dirty="0" err="1" smtClean="0"/>
              <a:t>Correlacionales</a:t>
            </a:r>
            <a:r>
              <a:rPr lang="es-ES_tradnl" baseline="0" dirty="0" smtClean="0"/>
              <a:t>: motivación laboral y productividad</a:t>
            </a:r>
          </a:p>
          <a:p>
            <a:r>
              <a:rPr lang="es-ES_tradnl" baseline="0" dirty="0" smtClean="0"/>
              <a:t>Explicativas: factores que determinan la mala comunicación entre adolescentes y sus padres.</a:t>
            </a:r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9B399-EE5E-FC4E-8208-7F486757E7F2}" type="slidenum">
              <a:rPr lang="es-ES_tradnl" smtClean="0"/>
              <a:t>9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434325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smtClean="0"/>
              <a:t>Experimental: regar</a:t>
            </a:r>
            <a:r>
              <a:rPr lang="es-ES_tradnl" baseline="0" dirty="0" smtClean="0"/>
              <a:t> planta con agua de distinta pureza</a:t>
            </a:r>
          </a:p>
          <a:p>
            <a:r>
              <a:rPr lang="es-ES_tradnl" baseline="0" dirty="0" smtClean="0"/>
              <a:t>No experimental: factores que determinan la deserción escolar</a:t>
            </a:r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9B399-EE5E-FC4E-8208-7F486757E7F2}" type="slidenum">
              <a:rPr lang="es-ES_tradnl" smtClean="0"/>
              <a:t>10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903062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smtClean="0"/>
              <a:t>Documental: biografía, paradigmas filosóficos</a:t>
            </a:r>
          </a:p>
          <a:p>
            <a:r>
              <a:rPr lang="es-ES_tradnl" dirty="0" smtClean="0"/>
              <a:t>De campo:</a:t>
            </a:r>
            <a:r>
              <a:rPr lang="es-ES_tradnl" baseline="0" dirty="0" smtClean="0"/>
              <a:t> antropología social, estudio de pautas de conducta en comunidades indígenas. </a:t>
            </a:r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9B399-EE5E-FC4E-8208-7F486757E7F2}" type="slidenum">
              <a:rPr lang="es-ES_tradnl" smtClean="0"/>
              <a:t>11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003071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smtClean="0"/>
              <a:t>Cuantitativas: Opinión pública en periodo electoral</a:t>
            </a:r>
          </a:p>
          <a:p>
            <a:r>
              <a:rPr lang="es-ES_tradnl" dirty="0" smtClean="0"/>
              <a:t>Cualitativas:</a:t>
            </a:r>
            <a:r>
              <a:rPr lang="es-ES_tradnl" baseline="0" dirty="0" smtClean="0"/>
              <a:t> costumbres y valores de una cultura</a:t>
            </a:r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9B399-EE5E-FC4E-8208-7F486757E7F2}" type="slidenum">
              <a:rPr lang="es-ES_tradnl" smtClean="0"/>
              <a:t>12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798608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smtClean="0"/>
              <a:t>Inductivo: Entrevistas para determinar patrones en asesinos</a:t>
            </a:r>
            <a:r>
              <a:rPr lang="es-ES_tradnl" baseline="0" dirty="0" smtClean="0"/>
              <a:t> seriales</a:t>
            </a:r>
          </a:p>
          <a:p>
            <a:r>
              <a:rPr lang="es-ES_tradnl" baseline="0" dirty="0" smtClean="0"/>
              <a:t>Deductivo: Ciencias formales, determinación de ecuaciones para explicar la naturaleza</a:t>
            </a:r>
          </a:p>
          <a:p>
            <a:r>
              <a:rPr lang="es-ES_tradnl" baseline="0" dirty="0" smtClean="0"/>
              <a:t>Histórico: Si un objeto arqueológico tenía uso ceremonial</a:t>
            </a:r>
          </a:p>
          <a:p>
            <a:r>
              <a:rPr lang="es-ES_tradnl" baseline="0" dirty="0" smtClean="0"/>
              <a:t>Predicciones </a:t>
            </a:r>
            <a:r>
              <a:rPr lang="es-ES_tradnl" baseline="0" dirty="0" err="1" smtClean="0"/>
              <a:t>GoT</a:t>
            </a:r>
            <a:r>
              <a:rPr lang="es-ES_tradnl" baseline="0" dirty="0" smtClean="0"/>
              <a:t>.</a:t>
            </a:r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9B399-EE5E-FC4E-8208-7F486757E7F2}" type="slidenum">
              <a:rPr lang="es-ES_tradnl" smtClean="0"/>
              <a:t>14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12042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EDA1F-241F-DA41-B0AC-56E06D395DFE}" type="datetimeFigureOut">
              <a:rPr lang="es-ES_tradnl" smtClean="0"/>
              <a:t>23/8/18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93DEF-1D9D-AA42-9519-5A449B36CEB8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96316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EDA1F-241F-DA41-B0AC-56E06D395DFE}" type="datetimeFigureOut">
              <a:rPr lang="es-ES_tradnl" smtClean="0"/>
              <a:t>23/8/18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93DEF-1D9D-AA42-9519-5A449B36CEB8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43776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EDA1F-241F-DA41-B0AC-56E06D395DFE}" type="datetimeFigureOut">
              <a:rPr lang="es-ES_tradnl" smtClean="0"/>
              <a:t>23/8/18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93DEF-1D9D-AA42-9519-5A449B36CEB8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43032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EDA1F-241F-DA41-B0AC-56E06D395DFE}" type="datetimeFigureOut">
              <a:rPr lang="es-ES_tradnl" smtClean="0"/>
              <a:t>23/8/18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93DEF-1D9D-AA42-9519-5A449B36CEB8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61154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EDA1F-241F-DA41-B0AC-56E06D395DFE}" type="datetimeFigureOut">
              <a:rPr lang="es-ES_tradnl" smtClean="0"/>
              <a:t>23/8/18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93DEF-1D9D-AA42-9519-5A449B36CEB8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50264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EDA1F-241F-DA41-B0AC-56E06D395DFE}" type="datetimeFigureOut">
              <a:rPr lang="es-ES_tradnl" smtClean="0"/>
              <a:t>23/8/18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93DEF-1D9D-AA42-9519-5A449B36CEB8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16703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EDA1F-241F-DA41-B0AC-56E06D395DFE}" type="datetimeFigureOut">
              <a:rPr lang="es-ES_tradnl" smtClean="0"/>
              <a:t>23/8/18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93DEF-1D9D-AA42-9519-5A449B36CEB8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94954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EDA1F-241F-DA41-B0AC-56E06D395DFE}" type="datetimeFigureOut">
              <a:rPr lang="es-ES_tradnl" smtClean="0"/>
              <a:t>23/8/18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93DEF-1D9D-AA42-9519-5A449B36CEB8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84975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EDA1F-241F-DA41-B0AC-56E06D395DFE}" type="datetimeFigureOut">
              <a:rPr lang="es-ES_tradnl" smtClean="0"/>
              <a:t>23/8/18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93DEF-1D9D-AA42-9519-5A449B36CEB8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05812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EDA1F-241F-DA41-B0AC-56E06D395DFE}" type="datetimeFigureOut">
              <a:rPr lang="es-ES_tradnl" smtClean="0"/>
              <a:t>23/8/18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93DEF-1D9D-AA42-9519-5A449B36CEB8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67475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EDA1F-241F-DA41-B0AC-56E06D395DFE}" type="datetimeFigureOut">
              <a:rPr lang="es-ES_tradnl" smtClean="0"/>
              <a:t>23/8/18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93DEF-1D9D-AA42-9519-5A449B36CEB8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7854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EDA1F-241F-DA41-B0AC-56E06D395DFE}" type="datetimeFigureOut">
              <a:rPr lang="es-ES_tradnl" smtClean="0"/>
              <a:t>23/8/18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93DEF-1D9D-AA42-9519-5A449B36CEB8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68918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3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1680" y="985282"/>
            <a:ext cx="8016240" cy="1066152"/>
          </a:xfrm>
        </p:spPr>
        <p:txBody>
          <a:bodyPr>
            <a:normAutofit fontScale="90000"/>
          </a:bodyPr>
          <a:lstStyle/>
          <a:p>
            <a:r>
              <a:rPr lang="es-ES_tradnl" dirty="0"/>
              <a:t>I</a:t>
            </a:r>
            <a:r>
              <a:rPr lang="es-ES_tradnl" dirty="0" smtClean="0"/>
              <a:t>nvestigación científica</a:t>
            </a:r>
            <a:br>
              <a:rPr lang="es-ES_tradnl" dirty="0" smtClean="0"/>
            </a:br>
            <a:r>
              <a:rPr lang="es-ES_tradnl" dirty="0" smtClean="0"/>
              <a:t>y tipos </a:t>
            </a:r>
            <a:r>
              <a:rPr lang="es-ES_tradnl" smtClean="0"/>
              <a:t>de investigación</a:t>
            </a:r>
            <a:endParaRPr lang="es-ES_trad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3440" y="3480038"/>
            <a:ext cx="3873500" cy="970042"/>
          </a:xfrm>
        </p:spPr>
        <p:txBody>
          <a:bodyPr>
            <a:noAutofit/>
          </a:bodyPr>
          <a:lstStyle/>
          <a:p>
            <a:r>
              <a:rPr lang="es-ES_tradnl" sz="2000" dirty="0" smtClean="0"/>
              <a:t>Taller de Metodología de la Investigación</a:t>
            </a:r>
            <a:endParaRPr lang="es-ES_tradnl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257" y="2368677"/>
            <a:ext cx="2854383" cy="3564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389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dirty="0" smtClean="0"/>
              <a:t>¿Cuáles son los diferentes tipos de investigación científica?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_tradnl" dirty="0" smtClean="0"/>
              <a:t>c) Según su diseño:</a:t>
            </a:r>
          </a:p>
          <a:p>
            <a:pPr marL="971550" lvl="1" indent="-571500">
              <a:buFont typeface="+mj-lt"/>
              <a:buAutoNum type="romanUcPeriod"/>
            </a:pPr>
            <a:r>
              <a:rPr lang="es-ES_tradnl" dirty="0" smtClean="0"/>
              <a:t>Experimentales: condiciones controladas</a:t>
            </a:r>
          </a:p>
          <a:p>
            <a:pPr marL="971550" lvl="1" indent="-571500">
              <a:buFont typeface="+mj-lt"/>
              <a:buAutoNum type="romanUcPeriod"/>
            </a:pPr>
            <a:r>
              <a:rPr lang="es-ES_tradnl" dirty="0" smtClean="0"/>
              <a:t>No experimentales: sin manipulación</a:t>
            </a:r>
          </a:p>
          <a:p>
            <a:pPr marL="400050" lvl="1" indent="0">
              <a:buNone/>
            </a:pPr>
            <a:endParaRPr lang="es-ES_tradn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7615" y="3304808"/>
            <a:ext cx="2552700" cy="3187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320" y="3668680"/>
            <a:ext cx="3494837" cy="2823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24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dirty="0" smtClean="0"/>
              <a:t>¿Cuáles son los diferentes tipos de investigación científica?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_tradnl" dirty="0" smtClean="0"/>
              <a:t>d) Según las fuentes de los datos: </a:t>
            </a:r>
          </a:p>
          <a:p>
            <a:pPr marL="971550" lvl="1" indent="-571500">
              <a:buFont typeface="+mj-lt"/>
              <a:buAutoNum type="romanUcPeriod"/>
            </a:pPr>
            <a:r>
              <a:rPr lang="es-ES_tradnl" dirty="0" smtClean="0"/>
              <a:t>Documentales: buscando la información en libros, periódicos, revistas, actas, internet, etc.</a:t>
            </a:r>
          </a:p>
          <a:p>
            <a:pPr marL="971550" lvl="1" indent="-571500">
              <a:buFont typeface="+mj-lt"/>
              <a:buAutoNum type="romanUcPeriod"/>
            </a:pPr>
            <a:r>
              <a:rPr lang="es-ES_tradnl" dirty="0" smtClean="0"/>
              <a:t>De campo: obtener los datos directamente por observación y registro de los fenómenos estudiados. </a:t>
            </a:r>
            <a:endParaRPr lang="es-ES_tradn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582044"/>
            <a:ext cx="3707225" cy="20698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4344" y="4524959"/>
            <a:ext cx="3103297" cy="212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7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dirty="0" smtClean="0"/>
              <a:t>¿Cuáles son los diferentes tipos de investigación científica?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_tradnl" dirty="0" smtClean="0"/>
              <a:t>e) Según su enfoque:</a:t>
            </a:r>
          </a:p>
          <a:p>
            <a:pPr marL="971550" lvl="1" indent="-571500">
              <a:buFont typeface="+mj-lt"/>
              <a:buAutoNum type="romanUcPeriod"/>
            </a:pPr>
            <a:r>
              <a:rPr lang="es-ES_tradnl" dirty="0" smtClean="0"/>
              <a:t>Cuantitativas: medición numérica y análisis estadísticos</a:t>
            </a:r>
          </a:p>
          <a:p>
            <a:pPr marL="971550" lvl="1" indent="-571500">
              <a:buFont typeface="+mj-lt"/>
              <a:buAutoNum type="romanUcPeriod"/>
            </a:pPr>
            <a:r>
              <a:rPr lang="es-ES_tradnl" dirty="0" smtClean="0"/>
              <a:t>Cualitativas: procesos y contenido</a:t>
            </a:r>
          </a:p>
          <a:p>
            <a:pPr marL="971550" lvl="1" indent="-571500">
              <a:buFont typeface="+mj-lt"/>
              <a:buAutoNum type="romanUcPeriod"/>
            </a:pPr>
            <a:r>
              <a:rPr lang="es-ES_tradnl" dirty="0" smtClean="0"/>
              <a:t>Mixtas</a:t>
            </a:r>
            <a:endParaRPr lang="es-ES_tradn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645772"/>
            <a:ext cx="4292600" cy="1892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2249" y="4115750"/>
            <a:ext cx="3512787" cy="265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8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Método y metodología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85874"/>
            <a:ext cx="8229600" cy="3540289"/>
          </a:xfrm>
        </p:spPr>
        <p:txBody>
          <a:bodyPr/>
          <a:lstStyle/>
          <a:p>
            <a:pPr marL="0" indent="0">
              <a:buNone/>
            </a:pPr>
            <a:r>
              <a:rPr lang="es-ES_tradnl" dirty="0" smtClean="0"/>
              <a:t>La </a:t>
            </a:r>
            <a:r>
              <a:rPr lang="es-ES_tradnl" b="1" dirty="0" smtClean="0"/>
              <a:t>metodología</a:t>
            </a:r>
            <a:r>
              <a:rPr lang="es-ES_tradnl" dirty="0" smtClean="0"/>
              <a:t> es el estudio de las condiciones, posibilidades y validez de los </a:t>
            </a:r>
            <a:r>
              <a:rPr lang="es-ES_tradnl" b="1" dirty="0" smtClean="0"/>
              <a:t>métodos</a:t>
            </a:r>
            <a:r>
              <a:rPr lang="es-ES_tradnl" dirty="0" smtClean="0"/>
              <a:t> que se siguen para lograr el desarrollo de conocimiento científico.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64467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Métodos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dirty="0" smtClean="0"/>
              <a:t>Inductivo: partir de hechos particulares </a:t>
            </a:r>
            <a:r>
              <a:rPr lang="es-ES_tradnl" dirty="0" smtClean="0"/>
              <a:t>para </a:t>
            </a:r>
            <a:r>
              <a:rPr lang="es-ES_tradnl" dirty="0" smtClean="0"/>
              <a:t>llegar a conclusiones generales (experiencia).</a:t>
            </a:r>
          </a:p>
          <a:p>
            <a:endParaRPr lang="es-ES_tradnl" dirty="0" smtClean="0"/>
          </a:p>
          <a:p>
            <a:r>
              <a:rPr lang="es-ES_tradnl" dirty="0" smtClean="0"/>
              <a:t>Deductivo: partir de proposiciones generales o universales para llegar a una afirmación particular (razón). </a:t>
            </a:r>
          </a:p>
          <a:p>
            <a:endParaRPr lang="es-ES_tradnl" dirty="0" smtClean="0"/>
          </a:p>
          <a:p>
            <a:r>
              <a:rPr lang="es-ES_tradnl" dirty="0" smtClean="0"/>
              <a:t>Histórico: hechos del pasado. Síntesis explicativa, hipótesis, consulta de fuentes. 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069928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Contenido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Objetivo de TMI</a:t>
            </a:r>
          </a:p>
          <a:p>
            <a:r>
              <a:rPr lang="es-ES_tradnl" dirty="0" smtClean="0"/>
              <a:t>La </a:t>
            </a:r>
            <a:r>
              <a:rPr lang="es-ES_tradnl" dirty="0" smtClean="0"/>
              <a:t>investigación científica</a:t>
            </a:r>
          </a:p>
          <a:p>
            <a:r>
              <a:rPr lang="es-ES_tradnl" dirty="0" smtClean="0"/>
              <a:t>Objetos de estudio</a:t>
            </a:r>
          </a:p>
          <a:p>
            <a:r>
              <a:rPr lang="es-ES_tradnl" dirty="0" smtClean="0"/>
              <a:t>Tipos de investigación científica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094879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Objetivos de TMI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90"/>
            <a:ext cx="7886700" cy="4903150"/>
          </a:xfrm>
        </p:spPr>
        <p:txBody>
          <a:bodyPr>
            <a:normAutofit lnSpcReduction="10000"/>
          </a:bodyPr>
          <a:lstStyle/>
          <a:p>
            <a:r>
              <a:rPr lang="es-ES_tradnl" dirty="0" smtClean="0"/>
              <a:t>Que adquieran las habilidades para llevar a cabo investigaciones de cualquier tipo.</a:t>
            </a:r>
          </a:p>
          <a:p>
            <a:r>
              <a:rPr lang="es-ES_tradnl" dirty="0" smtClean="0"/>
              <a:t>Que desarrollen un pensamiento crítico y sepan presentar sus ideas de forma clara y argumentada.</a:t>
            </a:r>
          </a:p>
          <a:p>
            <a:r>
              <a:rPr lang="es-ES_tradnl" dirty="0" smtClean="0"/>
              <a:t>Que conozcan el lenguaje de la ciencia y la investigación.</a:t>
            </a:r>
          </a:p>
          <a:p>
            <a:r>
              <a:rPr lang="es-ES_tradnl" dirty="0" smtClean="0"/>
              <a:t>Que perciban la investigación como algo cotidiano y al alcance, y no como algo exclusivo de profesores o científicos.</a:t>
            </a:r>
          </a:p>
          <a:p>
            <a:r>
              <a:rPr lang="es-ES_tradnl" dirty="0" smtClean="0"/>
              <a:t>Que puedan integrar conocimientos de diversas materias, así como herramientas tecnológicas, en desarrollar proyectos de su interés.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096696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La investigación científica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Es la indagación o búsqueda sistemática de conocimientos comprobables.</a:t>
            </a:r>
          </a:p>
          <a:p>
            <a:r>
              <a:rPr lang="es-ES_tradnl" dirty="0" smtClean="0"/>
              <a:t>Permite proponer intervenciones, innovaciones y soluciones.</a:t>
            </a:r>
            <a:endParaRPr lang="es-ES_tradnl" dirty="0"/>
          </a:p>
        </p:txBody>
      </p:sp>
      <p:pic>
        <p:nvPicPr>
          <p:cNvPr id="1026" name="Picture 2" descr="esultado de imagen para tecnologÃ­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7885" y="3420109"/>
            <a:ext cx="2225040" cy="2225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sultado de imagen para vacunas dibuj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605" y="4468612"/>
            <a:ext cx="2875280" cy="183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sultado de imagen para energia limpia dibuj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526" y="3516963"/>
            <a:ext cx="1712829" cy="2891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8699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dirty="0" smtClean="0"/>
              <a:t>¿En todas las ciencias se investiga de la misma manera?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" y="1833881"/>
            <a:ext cx="6705600" cy="47802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_tradnl" sz="3200" dirty="0" smtClean="0"/>
              <a:t>En realidad, depende del objeto de estudio:</a:t>
            </a:r>
          </a:p>
          <a:p>
            <a:pPr lvl="1"/>
            <a:r>
              <a:rPr lang="es-ES_tradnl" sz="2800" dirty="0" smtClean="0"/>
              <a:t>Ciencias formales (exactas): estudian seres eidéticos (ideas y números) y sus relaciones. </a:t>
            </a:r>
            <a:r>
              <a:rPr lang="es-ES_tradnl" sz="2800" b="1" dirty="0" smtClean="0"/>
              <a:t>Lógica, Matemáticas.</a:t>
            </a:r>
          </a:p>
          <a:p>
            <a:pPr lvl="1"/>
            <a:endParaRPr lang="es-ES_tradnl" sz="2800" dirty="0" smtClean="0"/>
          </a:p>
          <a:p>
            <a:pPr lvl="1"/>
            <a:r>
              <a:rPr lang="es-ES_tradnl" sz="2800" dirty="0" smtClean="0"/>
              <a:t>Ciencias factuales: estudian hechos o fenómenos y sus relaciones, ya sean de origen físico, natural o cultural. </a:t>
            </a:r>
            <a:endParaRPr lang="es-ES_tradnl" sz="2800" b="1" dirty="0" smtClean="0"/>
          </a:p>
          <a:p>
            <a:pPr lvl="2"/>
            <a:r>
              <a:rPr lang="es-ES_tradnl" sz="2400" b="1" dirty="0" smtClean="0"/>
              <a:t>Ciencias Naturales</a:t>
            </a:r>
          </a:p>
          <a:p>
            <a:pPr lvl="2"/>
            <a:r>
              <a:rPr lang="es-ES_tradnl" sz="2400" b="1" dirty="0" smtClean="0"/>
              <a:t>Ciencias Sociales</a:t>
            </a:r>
            <a:endParaRPr lang="es-ES_tradnl" sz="2400" dirty="0"/>
          </a:p>
        </p:txBody>
      </p:sp>
      <p:pic>
        <p:nvPicPr>
          <p:cNvPr id="6" name="Picture 2" descr="esultado de imagen para ciencias exact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234" y="2116456"/>
            <a:ext cx="2387771" cy="1590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esultado de imagen para ciencias factual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6880" y="4471036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025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3170523"/>
              </p:ext>
            </p:extLst>
          </p:nvPr>
        </p:nvGraphicFramePr>
        <p:xfrm>
          <a:off x="205933" y="1426529"/>
          <a:ext cx="8606714" cy="48789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25947" y="100966"/>
            <a:ext cx="7886700" cy="1325563"/>
          </a:xfrm>
        </p:spPr>
        <p:txBody>
          <a:bodyPr>
            <a:normAutofit/>
          </a:bodyPr>
          <a:lstStyle/>
          <a:p>
            <a:r>
              <a:rPr lang="es-ES_tradnl" dirty="0" smtClean="0"/>
              <a:t>Tipos </a:t>
            </a:r>
            <a:r>
              <a:rPr lang="es-ES_tradnl" smtClean="0"/>
              <a:t>de investigación científica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93055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770" y="1"/>
            <a:ext cx="7886700" cy="1168400"/>
          </a:xfrm>
        </p:spPr>
        <p:txBody>
          <a:bodyPr/>
          <a:lstStyle/>
          <a:p>
            <a:r>
              <a:rPr lang="es-ES_tradnl" dirty="0" smtClean="0"/>
              <a:t>Tipos de </a:t>
            </a:r>
            <a:r>
              <a:rPr lang="es-ES_tradnl" smtClean="0"/>
              <a:t>investigación científica</a:t>
            </a:r>
            <a:endParaRPr lang="es-ES_tradnl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4850432"/>
              </p:ext>
            </p:extLst>
          </p:nvPr>
        </p:nvGraphicFramePr>
        <p:xfrm>
          <a:off x="759124" y="953559"/>
          <a:ext cx="7512811" cy="568520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51488"/>
                <a:gridCol w="2231689"/>
                <a:gridCol w="2231689"/>
                <a:gridCol w="1797945"/>
              </a:tblGrid>
              <a:tr h="30451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Clasificación</a:t>
                      </a:r>
                      <a:endParaRPr lang="en-US" sz="14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40351" marR="4035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Tipo</a:t>
                      </a:r>
                      <a:endParaRPr lang="en-US" sz="14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40351" marR="4035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Definición</a:t>
                      </a:r>
                      <a:endParaRPr lang="en-US" sz="14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40351" marR="4035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Ejemplo</a:t>
                      </a:r>
                      <a:endParaRPr lang="en-US" sz="14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40351" marR="40351" marT="0" marB="0" anchor="ctr"/>
                </a:tc>
              </a:tr>
              <a:tr h="357664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Finalidad</a:t>
                      </a:r>
                      <a:endParaRPr lang="en-US" sz="14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40351" marR="40351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Básica</a:t>
                      </a:r>
                      <a:endParaRPr lang="en-US" sz="14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40351" marR="4035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40351" marR="4035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40351" marR="40351" marT="0" marB="0"/>
                </a:tc>
              </a:tr>
              <a:tr h="396281"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Aplicada</a:t>
                      </a:r>
                      <a:endParaRPr lang="en-US" sz="14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40351" marR="4035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40351" marR="4035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40351" marR="40351" marT="0" marB="0"/>
                </a:tc>
              </a:tr>
              <a:tr h="445930">
                <a:tc row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Alcance</a:t>
                      </a:r>
                      <a:endParaRPr lang="en-US" sz="14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40351" marR="40351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40351" marR="4035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Examinan un tema poco estudiado</a:t>
                      </a:r>
                      <a:endParaRPr lang="en-US" sz="14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40351" marR="4035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40351" marR="40351" marT="0" marB="0"/>
                </a:tc>
              </a:tr>
              <a:tr h="396281"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Descriptiva</a:t>
                      </a:r>
                      <a:endParaRPr lang="en-US" sz="14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40351" marR="4035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40351" marR="4035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40351" marR="40351" marT="0" marB="0"/>
                </a:tc>
              </a:tr>
              <a:tr h="396281"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40351" marR="4035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Relación/asociación entre variables</a:t>
                      </a:r>
                      <a:endParaRPr lang="en-US" sz="14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40351" marR="4035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40351" marR="40351" marT="0" marB="0"/>
                </a:tc>
              </a:tr>
              <a:tr h="396281"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Explicativa</a:t>
                      </a:r>
                      <a:endParaRPr lang="en-US" sz="14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40351" marR="4035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40351" marR="4035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40351" marR="40351" marT="0" marB="0"/>
                </a:tc>
              </a:tr>
              <a:tr h="388925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Diseño</a:t>
                      </a:r>
                      <a:endParaRPr lang="en-US" sz="14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40351" marR="40351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40351" marR="4035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Condiciones controladas</a:t>
                      </a:r>
                      <a:endParaRPr lang="en-US" sz="14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40351" marR="4035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40351" marR="40351" marT="0" marB="0"/>
                </a:tc>
              </a:tr>
              <a:tr h="396281"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40351" marR="4035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Sin manipulación</a:t>
                      </a:r>
                      <a:endParaRPr lang="en-US" sz="14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40351" marR="4035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40351" marR="40351" marT="0" marB="0"/>
                </a:tc>
              </a:tr>
              <a:tr h="356745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Fuentes de datos</a:t>
                      </a:r>
                      <a:endParaRPr lang="en-US" sz="14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40351" marR="40351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Documental</a:t>
                      </a:r>
                      <a:endParaRPr lang="en-US" sz="14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40351" marR="4035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40351" marR="4035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40351" marR="40351" marT="0" marB="0"/>
                </a:tc>
              </a:tr>
              <a:tr h="396281"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De campo</a:t>
                      </a:r>
                      <a:endParaRPr lang="en-US" sz="14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40351" marR="4035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40351" marR="4035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40351" marR="40351" marT="0" marB="0"/>
                </a:tc>
              </a:tr>
              <a:tr h="330081">
                <a:tc row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Enfoque</a:t>
                      </a:r>
                      <a:endParaRPr lang="en-US" sz="14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40351" marR="40351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40351" marR="4035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Medición numérica, análisis estadísticos</a:t>
                      </a:r>
                      <a:endParaRPr lang="en-US" sz="14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40351" marR="4035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40351" marR="40351" marT="0" marB="0"/>
                </a:tc>
              </a:tr>
              <a:tr h="396281"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40351" marR="4035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Análisis de procesos y contenido</a:t>
                      </a:r>
                      <a:endParaRPr lang="en-US" sz="14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40351" marR="4035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40351" marR="40351" marT="0" marB="0"/>
                </a:tc>
              </a:tr>
              <a:tr h="396281"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Mixta</a:t>
                      </a:r>
                      <a:endParaRPr lang="en-US" sz="14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40351" marR="4035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40351" marR="4035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40351" marR="40351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7409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dirty="0" smtClean="0"/>
              <a:t>¿Cuáles son los diferentes tipos de investigación científica?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514350" indent="-514350">
              <a:buAutoNum type="alphaLcParenR"/>
            </a:pPr>
            <a:r>
              <a:rPr lang="es-ES_tradnl" dirty="0" smtClean="0"/>
              <a:t>Según su finalidad:</a:t>
            </a:r>
          </a:p>
          <a:p>
            <a:pPr marL="971550" lvl="1" indent="-571500">
              <a:buFont typeface="+mj-lt"/>
              <a:buAutoNum type="romanUcPeriod"/>
            </a:pPr>
            <a:r>
              <a:rPr lang="es-ES_tradnl" dirty="0" smtClean="0"/>
              <a:t>Básica: aportar conocimiento</a:t>
            </a:r>
          </a:p>
          <a:p>
            <a:pPr marL="971550" lvl="1" indent="-571500">
              <a:buFont typeface="+mj-lt"/>
              <a:buAutoNum type="romanUcPeriod"/>
            </a:pPr>
            <a:endParaRPr lang="es-ES_tradnl" dirty="0"/>
          </a:p>
          <a:p>
            <a:pPr marL="971550" lvl="1" indent="-571500">
              <a:buFont typeface="+mj-lt"/>
              <a:buAutoNum type="romanUcPeriod"/>
            </a:pPr>
            <a:endParaRPr lang="es-ES_tradnl" dirty="0" smtClean="0"/>
          </a:p>
          <a:p>
            <a:pPr marL="971550" lvl="1" indent="-571500">
              <a:buFont typeface="+mj-lt"/>
              <a:buAutoNum type="romanUcPeriod"/>
            </a:pPr>
            <a:endParaRPr lang="es-ES_tradnl" dirty="0"/>
          </a:p>
          <a:p>
            <a:pPr marL="971550" lvl="1" indent="-571500">
              <a:buFont typeface="+mj-lt"/>
              <a:buAutoNum type="romanUcPeriod"/>
            </a:pPr>
            <a:endParaRPr lang="es-ES_tradnl" dirty="0" smtClean="0"/>
          </a:p>
          <a:p>
            <a:pPr marL="971550" lvl="1" indent="-571500">
              <a:buFont typeface="+mj-lt"/>
              <a:buAutoNum type="romanUcPeriod"/>
            </a:pPr>
            <a:endParaRPr lang="es-ES_tradnl" dirty="0"/>
          </a:p>
          <a:p>
            <a:pPr marL="971550" lvl="1" indent="-571500">
              <a:buFont typeface="+mj-lt"/>
              <a:buAutoNum type="romanUcPeriod"/>
            </a:pPr>
            <a:endParaRPr lang="es-ES_tradnl" dirty="0" smtClean="0"/>
          </a:p>
          <a:p>
            <a:pPr marL="971550" lvl="1" indent="-571500">
              <a:buFont typeface="+mj-lt"/>
              <a:buAutoNum type="romanUcPeriod"/>
            </a:pPr>
            <a:endParaRPr lang="es-ES_tradnl" dirty="0"/>
          </a:p>
          <a:p>
            <a:pPr marL="971550" lvl="1" indent="-571500">
              <a:buFont typeface="+mj-lt"/>
              <a:buAutoNum type="romanUcPeriod"/>
            </a:pPr>
            <a:endParaRPr lang="es-ES_tradnl" dirty="0" smtClean="0"/>
          </a:p>
          <a:p>
            <a:pPr marL="971550" lvl="1" indent="-571500">
              <a:buFont typeface="+mj-lt"/>
              <a:buAutoNum type="romanUcPeriod"/>
            </a:pPr>
            <a:endParaRPr lang="es-ES_tradnl" dirty="0" smtClean="0"/>
          </a:p>
          <a:p>
            <a:pPr marL="971550" lvl="1" indent="-571500">
              <a:buFont typeface="+mj-lt"/>
              <a:buAutoNum type="romanUcPeriod"/>
            </a:pPr>
            <a:r>
              <a:rPr lang="es-ES_tradnl" dirty="0" smtClean="0"/>
              <a:t>Aplicada: mejorar algún aspecto de nuestra vida</a:t>
            </a:r>
            <a:endParaRPr lang="es-ES_tradn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585058"/>
            <a:ext cx="3748085" cy="30226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2554" y="3585058"/>
            <a:ext cx="3864246" cy="301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520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dirty="0" smtClean="0"/>
              <a:t>¿Cuáles son los diferentes tipos de investigación científica?</a:t>
            </a:r>
            <a:endParaRPr lang="es-ES_tradn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8247" y="4568150"/>
            <a:ext cx="2425434" cy="204770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556" y="1935480"/>
            <a:ext cx="7242408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_tradnl" sz="3200" dirty="0" smtClean="0"/>
              <a:t>b) Según su alcance:</a:t>
            </a:r>
          </a:p>
          <a:p>
            <a:pPr marL="971550" lvl="1" indent="-571500">
              <a:buFont typeface="+mj-lt"/>
              <a:buAutoNum type="romanUcPeriod"/>
            </a:pPr>
            <a:r>
              <a:rPr lang="es-ES_tradnl" sz="2800" dirty="0" smtClean="0"/>
              <a:t>Exploratorias: examinan un tema poco estudiado</a:t>
            </a:r>
          </a:p>
          <a:p>
            <a:pPr marL="971550" lvl="1" indent="-571500">
              <a:buFont typeface="+mj-lt"/>
              <a:buAutoNum type="romanUcPeriod"/>
            </a:pPr>
            <a:r>
              <a:rPr lang="es-ES_tradnl" sz="2800" dirty="0" smtClean="0"/>
              <a:t>Descriptivas: determinar propiedades de algún objeto o fenómeno</a:t>
            </a:r>
          </a:p>
          <a:p>
            <a:pPr marL="971550" lvl="1" indent="-571500">
              <a:buFont typeface="+mj-lt"/>
              <a:buAutoNum type="romanUcPeriod"/>
            </a:pPr>
            <a:r>
              <a:rPr lang="es-ES_tradnl" sz="2800" dirty="0" err="1" smtClean="0"/>
              <a:t>Correlacionales</a:t>
            </a:r>
            <a:r>
              <a:rPr lang="es-ES_tradnl" sz="2800" dirty="0" smtClean="0"/>
              <a:t>: relación/asociación entre variables</a:t>
            </a:r>
          </a:p>
          <a:p>
            <a:pPr marL="971550" lvl="1" indent="-571500">
              <a:buFont typeface="+mj-lt"/>
              <a:buAutoNum type="romanUcPeriod"/>
            </a:pPr>
            <a:r>
              <a:rPr lang="es-ES_tradnl" sz="2800" dirty="0" smtClean="0"/>
              <a:t>Explicativas: encontrar la causa de un fenómeno</a:t>
            </a:r>
          </a:p>
          <a:p>
            <a:pPr marL="0" indent="0">
              <a:buNone/>
            </a:pPr>
            <a:r>
              <a:rPr lang="es-ES_tradnl" sz="3200" dirty="0"/>
              <a:t>		</a:t>
            </a:r>
            <a:r>
              <a:rPr lang="es-ES_tradnl" sz="3200" dirty="0" smtClean="0"/>
              <a:t>	</a:t>
            </a:r>
            <a:endParaRPr lang="es-ES_tradnl" sz="3200" dirty="0"/>
          </a:p>
        </p:txBody>
      </p:sp>
    </p:spTree>
    <p:extLst>
      <p:ext uri="{BB962C8B-B14F-4D97-AF65-F5344CB8AC3E}">
        <p14:creationId xmlns:p14="http://schemas.microsoft.com/office/powerpoint/2010/main" val="162350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</TotalTime>
  <Words>668</Words>
  <Application>Microsoft Macintosh PowerPoint</Application>
  <PresentationFormat>On-screen Show (4:3)</PresentationFormat>
  <Paragraphs>157</Paragraphs>
  <Slides>14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Calibri</vt:lpstr>
      <vt:lpstr>Calibri Light</vt:lpstr>
      <vt:lpstr>Cambria</vt:lpstr>
      <vt:lpstr>ＭＳ 明朝</vt:lpstr>
      <vt:lpstr>Times New Roman</vt:lpstr>
      <vt:lpstr>Arial</vt:lpstr>
      <vt:lpstr>Office Theme</vt:lpstr>
      <vt:lpstr>Investigación científica y tipos de investigación</vt:lpstr>
      <vt:lpstr>Contenido</vt:lpstr>
      <vt:lpstr>Objetivos de TMI</vt:lpstr>
      <vt:lpstr>La investigación científica</vt:lpstr>
      <vt:lpstr>¿En todas las ciencias se investiga de la misma manera?</vt:lpstr>
      <vt:lpstr>Tipos de investigación científica</vt:lpstr>
      <vt:lpstr>Tipos de investigación científica</vt:lpstr>
      <vt:lpstr>¿Cuáles son los diferentes tipos de investigación científica?</vt:lpstr>
      <vt:lpstr>¿Cuáles son los diferentes tipos de investigación científica?</vt:lpstr>
      <vt:lpstr>¿Cuáles son los diferentes tipos de investigación científica?</vt:lpstr>
      <vt:lpstr>¿Cuáles son los diferentes tipos de investigación científica?</vt:lpstr>
      <vt:lpstr>¿Cuáles son los diferentes tipos de investigación científica?</vt:lpstr>
      <vt:lpstr>Método y metodología</vt:lpstr>
      <vt:lpstr>Métodos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investigación científica</dc:title>
  <dc:creator>María José Barrera</dc:creator>
  <cp:lastModifiedBy>María José Barrera</cp:lastModifiedBy>
  <cp:revision>7</cp:revision>
  <dcterms:created xsi:type="dcterms:W3CDTF">2018-08-23T22:49:35Z</dcterms:created>
  <dcterms:modified xsi:type="dcterms:W3CDTF">2018-08-24T00:36:35Z</dcterms:modified>
</cp:coreProperties>
</file>