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4"/>
    <p:restoredTop sz="94613"/>
  </p:normalViewPr>
  <p:slideViewPr>
    <p:cSldViewPr snapToGrid="0" snapToObjects="1">
      <p:cViewPr varScale="1">
        <p:scale>
          <a:sx n="61" d="100"/>
          <a:sy n="61" d="100"/>
        </p:scale>
        <p:origin x="224" y="1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ES_trad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ES_tradnl"/>
          </a:p>
        </p:txBody>
      </p:sp>
      <p:sp>
        <p:nvSpPr>
          <p:cNvPr id="4" name="Date Placeholder 3"/>
          <p:cNvSpPr>
            <a:spLocks noGrp="1"/>
          </p:cNvSpPr>
          <p:nvPr>
            <p:ph type="dt" sz="half" idx="10"/>
          </p:nvPr>
        </p:nvSpPr>
        <p:spPr/>
        <p:txBody>
          <a:bodyPr/>
          <a:lstStyle/>
          <a:p>
            <a:fld id="{7E6426CB-DE89-DE49-AD0E-4C391C866F30}" type="datetimeFigureOut">
              <a:rPr lang="es-ES_tradnl" smtClean="0"/>
              <a:t>16/8/18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EF0EF257-34BE-5A49-914F-D55B18AA8FA8}" type="slidenum">
              <a:rPr lang="es-ES_tradnl" smtClean="0"/>
              <a:t>‹#›</a:t>
            </a:fld>
            <a:endParaRPr lang="es-ES_tradnl"/>
          </a:p>
        </p:txBody>
      </p:sp>
    </p:spTree>
    <p:extLst>
      <p:ext uri="{BB962C8B-B14F-4D97-AF65-F5344CB8AC3E}">
        <p14:creationId xmlns:p14="http://schemas.microsoft.com/office/powerpoint/2010/main" val="2021401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7E6426CB-DE89-DE49-AD0E-4C391C866F30}" type="datetimeFigureOut">
              <a:rPr lang="es-ES_tradnl" smtClean="0"/>
              <a:t>16/8/18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EF0EF257-34BE-5A49-914F-D55B18AA8FA8}" type="slidenum">
              <a:rPr lang="es-ES_tradnl" smtClean="0"/>
              <a:t>‹#›</a:t>
            </a:fld>
            <a:endParaRPr lang="es-ES_tradnl"/>
          </a:p>
        </p:txBody>
      </p:sp>
    </p:spTree>
    <p:extLst>
      <p:ext uri="{BB962C8B-B14F-4D97-AF65-F5344CB8AC3E}">
        <p14:creationId xmlns:p14="http://schemas.microsoft.com/office/powerpoint/2010/main" val="2099503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ES_trad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7E6426CB-DE89-DE49-AD0E-4C391C866F30}" type="datetimeFigureOut">
              <a:rPr lang="es-ES_tradnl" smtClean="0"/>
              <a:t>16/8/18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EF0EF257-34BE-5A49-914F-D55B18AA8FA8}" type="slidenum">
              <a:rPr lang="es-ES_tradnl" smtClean="0"/>
              <a:t>‹#›</a:t>
            </a:fld>
            <a:endParaRPr lang="es-ES_tradnl"/>
          </a:p>
        </p:txBody>
      </p:sp>
    </p:spTree>
    <p:extLst>
      <p:ext uri="{BB962C8B-B14F-4D97-AF65-F5344CB8AC3E}">
        <p14:creationId xmlns:p14="http://schemas.microsoft.com/office/powerpoint/2010/main" val="105577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7E6426CB-DE89-DE49-AD0E-4C391C866F30}" type="datetimeFigureOut">
              <a:rPr lang="es-ES_tradnl" smtClean="0"/>
              <a:t>16/8/18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EF0EF257-34BE-5A49-914F-D55B18AA8FA8}" type="slidenum">
              <a:rPr lang="es-ES_tradnl" smtClean="0"/>
              <a:t>‹#›</a:t>
            </a:fld>
            <a:endParaRPr lang="es-ES_tradnl"/>
          </a:p>
        </p:txBody>
      </p:sp>
    </p:spTree>
    <p:extLst>
      <p:ext uri="{BB962C8B-B14F-4D97-AF65-F5344CB8AC3E}">
        <p14:creationId xmlns:p14="http://schemas.microsoft.com/office/powerpoint/2010/main" val="106353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ES_trad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6426CB-DE89-DE49-AD0E-4C391C866F30}" type="datetimeFigureOut">
              <a:rPr lang="es-ES_tradnl" smtClean="0"/>
              <a:t>16/8/18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EF0EF257-34BE-5A49-914F-D55B18AA8FA8}" type="slidenum">
              <a:rPr lang="es-ES_tradnl" smtClean="0"/>
              <a:t>‹#›</a:t>
            </a:fld>
            <a:endParaRPr lang="es-ES_tradnl"/>
          </a:p>
        </p:txBody>
      </p:sp>
    </p:spTree>
    <p:extLst>
      <p:ext uri="{BB962C8B-B14F-4D97-AF65-F5344CB8AC3E}">
        <p14:creationId xmlns:p14="http://schemas.microsoft.com/office/powerpoint/2010/main" val="77225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5" name="Date Placeholder 4"/>
          <p:cNvSpPr>
            <a:spLocks noGrp="1"/>
          </p:cNvSpPr>
          <p:nvPr>
            <p:ph type="dt" sz="half" idx="10"/>
          </p:nvPr>
        </p:nvSpPr>
        <p:spPr/>
        <p:txBody>
          <a:bodyPr/>
          <a:lstStyle/>
          <a:p>
            <a:fld id="{7E6426CB-DE89-DE49-AD0E-4C391C866F30}" type="datetimeFigureOut">
              <a:rPr lang="es-ES_tradnl" smtClean="0"/>
              <a:t>16/8/18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EF0EF257-34BE-5A49-914F-D55B18AA8FA8}" type="slidenum">
              <a:rPr lang="es-ES_tradnl" smtClean="0"/>
              <a:t>‹#›</a:t>
            </a:fld>
            <a:endParaRPr lang="es-ES_tradnl"/>
          </a:p>
        </p:txBody>
      </p:sp>
    </p:spTree>
    <p:extLst>
      <p:ext uri="{BB962C8B-B14F-4D97-AF65-F5344CB8AC3E}">
        <p14:creationId xmlns:p14="http://schemas.microsoft.com/office/powerpoint/2010/main" val="2101081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ES_trad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7" name="Date Placeholder 6"/>
          <p:cNvSpPr>
            <a:spLocks noGrp="1"/>
          </p:cNvSpPr>
          <p:nvPr>
            <p:ph type="dt" sz="half" idx="10"/>
          </p:nvPr>
        </p:nvSpPr>
        <p:spPr/>
        <p:txBody>
          <a:bodyPr/>
          <a:lstStyle/>
          <a:p>
            <a:fld id="{7E6426CB-DE89-DE49-AD0E-4C391C866F30}" type="datetimeFigureOut">
              <a:rPr lang="es-ES_tradnl" smtClean="0"/>
              <a:t>16/8/18</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EF0EF257-34BE-5A49-914F-D55B18AA8FA8}" type="slidenum">
              <a:rPr lang="es-ES_tradnl" smtClean="0"/>
              <a:t>‹#›</a:t>
            </a:fld>
            <a:endParaRPr lang="es-ES_tradnl"/>
          </a:p>
        </p:txBody>
      </p:sp>
    </p:spTree>
    <p:extLst>
      <p:ext uri="{BB962C8B-B14F-4D97-AF65-F5344CB8AC3E}">
        <p14:creationId xmlns:p14="http://schemas.microsoft.com/office/powerpoint/2010/main" val="1809482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Date Placeholder 2"/>
          <p:cNvSpPr>
            <a:spLocks noGrp="1"/>
          </p:cNvSpPr>
          <p:nvPr>
            <p:ph type="dt" sz="half" idx="10"/>
          </p:nvPr>
        </p:nvSpPr>
        <p:spPr/>
        <p:txBody>
          <a:bodyPr/>
          <a:lstStyle/>
          <a:p>
            <a:fld id="{7E6426CB-DE89-DE49-AD0E-4C391C866F30}" type="datetimeFigureOut">
              <a:rPr lang="es-ES_tradnl" smtClean="0"/>
              <a:t>16/8/18</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EF0EF257-34BE-5A49-914F-D55B18AA8FA8}" type="slidenum">
              <a:rPr lang="es-ES_tradnl" smtClean="0"/>
              <a:t>‹#›</a:t>
            </a:fld>
            <a:endParaRPr lang="es-ES_tradnl"/>
          </a:p>
        </p:txBody>
      </p:sp>
    </p:spTree>
    <p:extLst>
      <p:ext uri="{BB962C8B-B14F-4D97-AF65-F5344CB8AC3E}">
        <p14:creationId xmlns:p14="http://schemas.microsoft.com/office/powerpoint/2010/main" val="1453275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6426CB-DE89-DE49-AD0E-4C391C866F30}" type="datetimeFigureOut">
              <a:rPr lang="es-ES_tradnl" smtClean="0"/>
              <a:t>16/8/18</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EF0EF257-34BE-5A49-914F-D55B18AA8FA8}" type="slidenum">
              <a:rPr lang="es-ES_tradnl" smtClean="0"/>
              <a:t>‹#›</a:t>
            </a:fld>
            <a:endParaRPr lang="es-ES_tradnl"/>
          </a:p>
        </p:txBody>
      </p:sp>
    </p:spTree>
    <p:extLst>
      <p:ext uri="{BB962C8B-B14F-4D97-AF65-F5344CB8AC3E}">
        <p14:creationId xmlns:p14="http://schemas.microsoft.com/office/powerpoint/2010/main" val="1875021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_trad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6426CB-DE89-DE49-AD0E-4C391C866F30}" type="datetimeFigureOut">
              <a:rPr lang="es-ES_tradnl" smtClean="0"/>
              <a:t>16/8/18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EF0EF257-34BE-5A49-914F-D55B18AA8FA8}" type="slidenum">
              <a:rPr lang="es-ES_tradnl" smtClean="0"/>
              <a:t>‹#›</a:t>
            </a:fld>
            <a:endParaRPr lang="es-ES_tradnl"/>
          </a:p>
        </p:txBody>
      </p:sp>
    </p:spTree>
    <p:extLst>
      <p:ext uri="{BB962C8B-B14F-4D97-AF65-F5344CB8AC3E}">
        <p14:creationId xmlns:p14="http://schemas.microsoft.com/office/powerpoint/2010/main" val="1308608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_trad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6426CB-DE89-DE49-AD0E-4C391C866F30}" type="datetimeFigureOut">
              <a:rPr lang="es-ES_tradnl" smtClean="0"/>
              <a:t>16/8/18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EF0EF257-34BE-5A49-914F-D55B18AA8FA8}" type="slidenum">
              <a:rPr lang="es-ES_tradnl" smtClean="0"/>
              <a:t>‹#›</a:t>
            </a:fld>
            <a:endParaRPr lang="es-ES_tradnl"/>
          </a:p>
        </p:txBody>
      </p:sp>
    </p:spTree>
    <p:extLst>
      <p:ext uri="{BB962C8B-B14F-4D97-AF65-F5344CB8AC3E}">
        <p14:creationId xmlns:p14="http://schemas.microsoft.com/office/powerpoint/2010/main" val="14029465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ES_trad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426CB-DE89-DE49-AD0E-4C391C866F30}" type="datetimeFigureOut">
              <a:rPr lang="es-ES_tradnl" smtClean="0"/>
              <a:t>16/8/18</a:t>
            </a:fld>
            <a:endParaRPr lang="es-ES_trad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0EF257-34BE-5A49-914F-D55B18AA8FA8}" type="slidenum">
              <a:rPr lang="es-ES_tradnl" smtClean="0"/>
              <a:t>‹#›</a:t>
            </a:fld>
            <a:endParaRPr lang="es-ES_tradnl"/>
          </a:p>
        </p:txBody>
      </p:sp>
    </p:spTree>
    <p:extLst>
      <p:ext uri="{BB962C8B-B14F-4D97-AF65-F5344CB8AC3E}">
        <p14:creationId xmlns:p14="http://schemas.microsoft.com/office/powerpoint/2010/main" val="1773228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825722"/>
          </a:xfrm>
        </p:spPr>
        <p:txBody>
          <a:bodyPr/>
          <a:lstStyle/>
          <a:p>
            <a:r>
              <a:rPr lang="es-ES_tradnl" dirty="0" smtClean="0"/>
              <a:t>Importancia de la investigación</a:t>
            </a:r>
            <a:endParaRPr lang="es-ES_tradnl" dirty="0"/>
          </a:p>
        </p:txBody>
      </p:sp>
      <p:sp>
        <p:nvSpPr>
          <p:cNvPr id="5" name="Content Placeholder 4"/>
          <p:cNvSpPr>
            <a:spLocks noGrp="1"/>
          </p:cNvSpPr>
          <p:nvPr>
            <p:ph idx="1"/>
          </p:nvPr>
        </p:nvSpPr>
        <p:spPr>
          <a:xfrm>
            <a:off x="838200" y="1190848"/>
            <a:ext cx="10515600" cy="5316278"/>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_tradnl" dirty="0" smtClean="0"/>
              <a:t>Actualmente nuestro país necesita convertirse en una nación desarrollada para elevar el nivel de vida de todos los ciudadanos, esto es, mejorar las condiciones de salud, cultura, economía, política, entre otros factores. Para esto, son necesarias ideas ingeniosas, tecnologías innovadoras que transformen la realidad social del país, inventos que dinamicen la economía. </a:t>
            </a:r>
          </a:p>
          <a:p>
            <a:pPr marL="0" marR="0" lvl="0" indent="0" defTabSz="914400" eaLnBrk="1" fontAlgn="auto" latinLnBrk="0" hangingPunct="1">
              <a:lnSpc>
                <a:spcPct val="100000"/>
              </a:lnSpc>
              <a:spcBef>
                <a:spcPts val="0"/>
              </a:spcBef>
              <a:spcAft>
                <a:spcPts val="0"/>
              </a:spcAft>
              <a:buClrTx/>
              <a:buSzTx/>
              <a:buFontTx/>
              <a:buNone/>
              <a:tabLst/>
              <a:defRPr/>
            </a:pPr>
            <a:r>
              <a:rPr lang="es-ES_tradnl" dirty="0" smtClean="0"/>
              <a:t>Imaginen que ustedes son investigadores y con su trabajo fueran a apoyar al país. </a:t>
            </a:r>
          </a:p>
          <a:p>
            <a:pPr marL="0" marR="0" lvl="0" indent="0" defTabSz="914400" eaLnBrk="1" fontAlgn="auto" latinLnBrk="0" hangingPunct="1">
              <a:lnSpc>
                <a:spcPct val="100000"/>
              </a:lnSpc>
              <a:spcBef>
                <a:spcPts val="0"/>
              </a:spcBef>
              <a:spcAft>
                <a:spcPts val="0"/>
              </a:spcAft>
              <a:buClrTx/>
              <a:buSzTx/>
              <a:buFontTx/>
              <a:buNone/>
              <a:tabLst/>
              <a:defRPr/>
            </a:pPr>
            <a:r>
              <a:rPr lang="es-ES_tradnl" dirty="0" smtClean="0"/>
              <a:t>¿En qué área creen que es importante enfocarse?</a:t>
            </a:r>
          </a:p>
          <a:p>
            <a:pPr marL="0" marR="0" lvl="0" indent="0" defTabSz="914400" eaLnBrk="1" fontAlgn="auto" latinLnBrk="0" hangingPunct="1">
              <a:lnSpc>
                <a:spcPct val="100000"/>
              </a:lnSpc>
              <a:spcBef>
                <a:spcPts val="0"/>
              </a:spcBef>
              <a:spcAft>
                <a:spcPts val="0"/>
              </a:spcAft>
              <a:buClrTx/>
              <a:buSzTx/>
              <a:buFontTx/>
              <a:buNone/>
              <a:tabLst/>
              <a:defRPr/>
            </a:pPr>
            <a:r>
              <a:rPr lang="es-ES_tradnl" dirty="0" smtClean="0"/>
              <a:t>¿Qué proyecto de investigación desarrollarían?</a:t>
            </a:r>
          </a:p>
          <a:p>
            <a:pPr marL="0" marR="0" lvl="0" indent="0" defTabSz="914400" eaLnBrk="1" fontAlgn="auto" latinLnBrk="0" hangingPunct="1">
              <a:lnSpc>
                <a:spcPct val="100000"/>
              </a:lnSpc>
              <a:spcBef>
                <a:spcPts val="0"/>
              </a:spcBef>
              <a:spcAft>
                <a:spcPts val="0"/>
              </a:spcAft>
              <a:buClrTx/>
              <a:buSzTx/>
              <a:buFontTx/>
              <a:buNone/>
              <a:tabLst/>
              <a:defRPr/>
            </a:pPr>
            <a:r>
              <a:rPr lang="es-ES_tradnl" dirty="0" smtClean="0"/>
              <a:t>¿Cómo convencerían a otros (instituciones, patrocinadores, sociedad en general) de la importancia de la investigación?</a:t>
            </a:r>
            <a:endParaRPr lang="es-ES_tradnl" dirty="0"/>
          </a:p>
        </p:txBody>
      </p:sp>
    </p:spTree>
    <p:extLst>
      <p:ext uri="{BB962C8B-B14F-4D97-AF65-F5344CB8AC3E}">
        <p14:creationId xmlns:p14="http://schemas.microsoft.com/office/powerpoint/2010/main" val="504034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120</Words>
  <Application>Microsoft Macintosh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Importancia de la investigación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Importancia de la investigación</dc:title>
  <dc:creator>María José Barrera</dc:creator>
  <cp:lastModifiedBy>María José Barrera</cp:lastModifiedBy>
  <cp:revision>1</cp:revision>
  <dcterms:created xsi:type="dcterms:W3CDTF">2018-08-17T02:44:59Z</dcterms:created>
  <dcterms:modified xsi:type="dcterms:W3CDTF">2018-08-17T02:54:42Z</dcterms:modified>
</cp:coreProperties>
</file>