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71" r:id="rId7"/>
    <p:sldId id="269" r:id="rId8"/>
    <p:sldId id="270" r:id="rId9"/>
    <p:sldId id="272" r:id="rId10"/>
    <p:sldId id="262" r:id="rId11"/>
    <p:sldId id="266" r:id="rId12"/>
    <p:sldId id="259" r:id="rId13"/>
    <p:sldId id="273" r:id="rId14"/>
    <p:sldId id="274" r:id="rId15"/>
    <p:sldId id="275" r:id="rId16"/>
    <p:sldId id="276" r:id="rId17"/>
    <p:sldId id="263" r:id="rId18"/>
    <p:sldId id="280" r:id="rId19"/>
    <p:sldId id="260" r:id="rId20"/>
    <p:sldId id="277" r:id="rId21"/>
    <p:sldId id="278" r:id="rId22"/>
    <p:sldId id="279" r:id="rId23"/>
    <p:sldId id="264" r:id="rId24"/>
    <p:sldId id="281" r:id="rId25"/>
    <p:sldId id="282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E4DB5-0D5E-4218-B10E-F8ED37FED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21BCC7-DBAD-4FBB-BE35-7DA5984FB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02B4A8-260C-4EA8-A939-45234744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865A1A-7A3E-4CEF-8053-D585D8C5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58735-E381-4C00-AE54-893F7F41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889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4B555-59AD-45D6-8FA6-4B6A0E36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0D4E98-9652-4980-AD85-59E563159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C867B-C23E-4A48-879A-647904C6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805DCD-81B5-499C-B6C5-52CF6BB7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AF6B2-8E75-49A5-BE52-FFB4BA59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51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1D57C5-F74B-4859-A920-FB9499546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BA107B-A49A-4449-96C9-8E08A77B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05D7A-0890-4C90-8F9D-91D77464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50C9F-778E-4A47-880C-7FDA611F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CD4E2-93E5-47CA-8515-F5E11A76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73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25FAE-87FA-40E0-892A-231730E3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35D5E-A89A-4E85-93E0-5F1A5516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57643-FD96-4BD4-ACEB-34863FF3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B3E31-CD62-4895-9DAE-D1A51A4E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C1D3D-1508-4D0F-9D0E-89B4A423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88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F7E4F-7B09-4B9E-B705-5D0E556F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265840-5DFC-4CF3-B128-8DE1B9FC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5DFFB-C605-425B-B96F-2452E97D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F60A8-10FE-443B-955C-0C184D5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58F39E-8422-4DCE-A22F-842A2748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1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0E0C7-A16D-49A0-94C8-9642AC93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0D711-4A79-4CB2-A1E0-22B4E0124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09C269-1DFB-4FB2-B4EF-E72B11A3C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3CD8D7-7490-45B9-BCC7-20C8BEF8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9B34D4-C7B8-4F06-86ED-296B8686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226867-39DB-4DC6-9310-8E0904AD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59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45E93-60AD-4D27-871D-912F1EAA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D472B-48E7-4099-915F-7833EBA2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8B32B1-A7A4-42AF-A2D4-0D0F737D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306FC6-D59A-434D-A8A2-E364EC2F3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B60844-243A-4CFB-B325-59941989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D79C10-467A-46C8-AEDC-CA7D2465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361C65-8AEC-462E-8BB9-2F430632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07FC33-82B0-4F61-8B5B-0E8A1712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14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B4F5F-74DC-44AF-BEEF-3319F9AF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281CE6-337B-4F55-BAF5-A6912D4C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B8E8D3-374B-483E-BDDE-5DC79BCF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D79B55-EAA0-433F-B99D-005F8A49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36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1BCD29-5218-46E4-BBC6-1143FB55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A7C0A6-4CB0-430B-993D-1B267259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3F5041-7188-4D3A-9202-EC01DE51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3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6CCF1-9D03-4C41-8B4B-092288C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43572-E5FC-4383-8C90-1645DD6ED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2462E4-B939-4860-82E7-9B14FE8A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D49B15-AFF7-4442-9B3B-2802293C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550DE0-5D22-42B8-980C-0ABFB43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6ACC93-1C29-408E-ABC4-6D8CDCEA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9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3F3D0-C361-41E5-9A85-58418A36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9924BB-1CC4-4D54-BC4B-ADD64C7C5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08EB3E-4DCA-4061-95DC-C672DD2C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E4D7D7-1C95-4CE4-B8B0-924F956F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D3E5D4-AF2C-494B-90D1-298723C7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BE6A40-6FB8-4E97-8D1B-7E2ABBF3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55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5170FB-D36D-41E2-A89E-117E4F00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1CD86F-B3C2-4D20-B260-E7766128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B87F6-C624-4EC5-9F3E-812095A6B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B08A-55FE-442F-8BB8-7BA75A05E61F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1C7822-C026-4A28-BF87-1D5C2F365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2528E-6ADB-41DC-9C01-6A0ECCB28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6A3E-92D9-458A-B9AD-AEBD88BFF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4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D6DF-48E1-462E-B0D7-4A7DCFD4D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err="1"/>
              <a:t>Crew</a:t>
            </a:r>
            <a:r>
              <a:rPr lang="es-MX" b="1" dirty="0"/>
              <a:t>-Pass: </a:t>
            </a:r>
            <a:br>
              <a:rPr lang="es-MX" b="1" dirty="0"/>
            </a:br>
            <a:r>
              <a:rPr lang="es-MX" b="1" dirty="0"/>
              <a:t>Un regreso seguro al set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85425-7025-4261-9B57-6B9CE68D4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Capacitación</a:t>
            </a:r>
          </a:p>
        </p:txBody>
      </p:sp>
    </p:spTree>
    <p:extLst>
      <p:ext uri="{BB962C8B-B14F-4D97-AF65-F5344CB8AC3E}">
        <p14:creationId xmlns:p14="http://schemas.microsoft.com/office/powerpoint/2010/main" val="199163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D6DF-48E1-462E-B0D7-4A7DCFD4D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(Pausa para evaluación)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85425-7025-4261-9B57-6B9CE68D4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84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8644B-AD47-4518-B712-95DFA956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9D7E7-8448-406E-80CA-4F2A3A39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263DFB7-0293-4D01-8795-6809B42FC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30483"/>
              </p:ext>
            </p:extLst>
          </p:nvPr>
        </p:nvGraphicFramePr>
        <p:xfrm>
          <a:off x="914400" y="719666"/>
          <a:ext cx="924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12981112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314854426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119182856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32503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7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5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0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2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91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46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D6DF-48E1-462E-B0D7-4A7DCFD4D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Medidas de prevención generales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85425-7025-4261-9B57-6B9CE68D4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323442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F4712-5F86-4CAB-B754-BBD640A1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Lavado de manos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1B755-5470-4C90-9A8B-4ECE067E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78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9F0C8-9FA9-42E8-8D72-91813130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Equipo de Protección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EF2FE-C9A3-43EC-AE6A-73C6A7AC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22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495C7-8FF4-4B0A-8E3B-243DBE30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Medidas de desinfección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67812-747C-431F-9E9B-7E2049E8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55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27048-E995-46DE-B8DC-19E8C908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Distanciamiento social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9F9AA-2801-4B12-93D4-30F0DB54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55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D6DF-48E1-462E-B0D7-4A7DCFD4D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(Pausa para evaluación)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85425-7025-4261-9B57-6B9CE68D4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5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8644B-AD47-4518-B712-95DFA956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9D7E7-8448-406E-80CA-4F2A3A39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263DFB7-0293-4D01-8795-6809B42FCF24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719666"/>
          <a:ext cx="924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12981112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314854426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119182856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32503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7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5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0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2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91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853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D6DF-48E1-462E-B0D7-4A7DCFD4D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Trabajo seguro en el Set de Filmación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85425-7025-4261-9B57-6B9CE68D4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Módulo 3</a:t>
            </a:r>
          </a:p>
        </p:txBody>
      </p:sp>
    </p:spTree>
    <p:extLst>
      <p:ext uri="{BB962C8B-B14F-4D97-AF65-F5344CB8AC3E}">
        <p14:creationId xmlns:p14="http://schemas.microsoft.com/office/powerpoint/2010/main" val="30625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D6DF-48E1-462E-B0D7-4A7DCFD4D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¿Qué es el COVID-19?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85425-7025-4261-9B57-6B9CE68D4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Módulo 1</a:t>
            </a:r>
          </a:p>
        </p:txBody>
      </p:sp>
    </p:spTree>
    <p:extLst>
      <p:ext uri="{BB962C8B-B14F-4D97-AF65-F5344CB8AC3E}">
        <p14:creationId xmlns:p14="http://schemas.microsoft.com/office/powerpoint/2010/main" val="122431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43AC-E1C8-4953-B266-09B23896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Pre-producción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08B26-2B99-4111-AC75-6FEF6416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096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9F0C-C2BE-4587-8106-6C27FA08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Post-producción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0CC96-E687-4999-8C22-BBD08158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9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40230-B0D8-45B5-9E4D-0798DAEC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Medidas generales </a:t>
            </a:r>
            <a:r>
              <a:rPr lang="es-MX" b="1" dirty="0"/>
              <a:t>durante la producción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8FDAC-E125-4926-AB8D-EC14964C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07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D6DF-48E1-462E-B0D7-4A7DCFD4D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(Pausa para evaluación)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85425-7025-4261-9B57-6B9CE68D4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82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8644B-AD47-4518-B712-95DFA956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9D7E7-8448-406E-80CA-4F2A3A39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263DFB7-0293-4D01-8795-6809B42FCF24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719666"/>
          <a:ext cx="924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12981112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314854426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119182856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32503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7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5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0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2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91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72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D6DF-48E1-462E-B0D7-4A7DCFD4D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Evaluación Final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85425-7025-4261-9B57-6B9CE68D4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1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24E23-8132-4734-87D7-D0948B18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SARS-CoV-2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A6CAF-60BB-4600-8710-A5EB05FD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SARS-CoV-2 es el virus detrás del COVID-19, recibe su nombre porque:</a:t>
            </a:r>
          </a:p>
          <a:p>
            <a:pPr lvl="1"/>
            <a:r>
              <a:rPr lang="es-MX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6314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11950-7D9B-40B2-8F7E-37BDFB61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COVID-19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56C68-1B73-4ACF-8FF0-6E27F39D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COVID-19 es el nombre que recibe la enfermedad asociada con la contracción del virus SARS-CoV-2.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933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9FE01-E997-4676-873A-DD7961EA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Síntomas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8BE2F6-982B-4744-8FFC-B5F3F7AC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CA27EB8-E526-4DFF-B6A7-B7E7583A6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20036"/>
              </p:ext>
            </p:extLst>
          </p:nvPr>
        </p:nvGraphicFramePr>
        <p:xfrm>
          <a:off x="2126891" y="169068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34266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1223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Síntomas más comunes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Síntomas graves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2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95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9B913-02B8-4BEF-83BE-CD4C8B40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Periodo de incubación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9EE77-FE9C-4DC9-930F-2792CFB0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92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9FE01-E997-4676-873A-DD7961EA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Casos asintomáticos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8BE2F6-982B-4744-8FFC-B5F3F7AC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220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C61E7-FC1A-42EF-A302-BE9EE4F3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Periodo infeccioso del SARS-CoV-2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A629F-B583-497C-9148-FE0C51E7B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81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F71F2-7FDB-4AE2-8424-72B705E8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de transmisión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268F7-3792-4967-A6EB-930DB5EA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46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142</Words>
  <Application>Microsoft Office PowerPoint</Application>
  <PresentationFormat>Panorámica</PresentationFormat>
  <Paragraphs>43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Crew-Pass:  Un regreso seguro al set</vt:lpstr>
      <vt:lpstr>¿Qué es el COVID-19?</vt:lpstr>
      <vt:lpstr>El SARS-CoV-2</vt:lpstr>
      <vt:lpstr>COVID-19</vt:lpstr>
      <vt:lpstr>Síntomas</vt:lpstr>
      <vt:lpstr>Periodo de incubación</vt:lpstr>
      <vt:lpstr>Casos asintomáticos</vt:lpstr>
      <vt:lpstr>Periodo infeccioso del SARS-CoV-2</vt:lpstr>
      <vt:lpstr>Métodos de transmisión</vt:lpstr>
      <vt:lpstr>(Pausa para evaluación)</vt:lpstr>
      <vt:lpstr> </vt:lpstr>
      <vt:lpstr>Medidas de prevención generales</vt:lpstr>
      <vt:lpstr>Lavado de manos</vt:lpstr>
      <vt:lpstr>Equipo de Protección Personal</vt:lpstr>
      <vt:lpstr>Medidas de desinfección</vt:lpstr>
      <vt:lpstr>Distanciamiento social</vt:lpstr>
      <vt:lpstr>(Pausa para evaluación)</vt:lpstr>
      <vt:lpstr> </vt:lpstr>
      <vt:lpstr>Trabajo seguro en el Set de Filmación</vt:lpstr>
      <vt:lpstr>Pre-producción</vt:lpstr>
      <vt:lpstr>Post-producción</vt:lpstr>
      <vt:lpstr>Medidas generales durante la producción</vt:lpstr>
      <vt:lpstr>(Pausa para evaluación)</vt:lpstr>
      <vt:lpstr> </vt:lpstr>
      <vt:lpstr>Evaluación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</dc:title>
  <dc:creator>asus</dc:creator>
  <cp:lastModifiedBy>asus</cp:lastModifiedBy>
  <cp:revision>5</cp:revision>
  <dcterms:created xsi:type="dcterms:W3CDTF">2020-06-16T05:03:51Z</dcterms:created>
  <dcterms:modified xsi:type="dcterms:W3CDTF">2020-06-16T06:17:49Z</dcterms:modified>
</cp:coreProperties>
</file>