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AF60D-3BD6-4256-B750-A2758E292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14C745-A4B4-4140-BF25-FEDEB7304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A7BD4A-F833-4606-8BF1-4B1C4932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7AA8-2852-41E6-89AB-EB653BC22BC1}" type="datetimeFigureOut">
              <a:rPr lang="es-MX" smtClean="0"/>
              <a:t>16/06/2020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931EC2-FA3C-4322-A036-38F8A632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223EFF-487B-49B2-A9BC-AB528EFF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5D13-9325-40C3-A13B-661780DFE4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708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EAA3E-67D2-4D5D-B941-95FD3D6D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29CE80-DDCD-4889-8A62-10696A637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A4FBBC-B733-48D5-844B-C69BC471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7AA8-2852-41E6-89AB-EB653BC22BC1}" type="datetimeFigureOut">
              <a:rPr lang="es-MX" smtClean="0"/>
              <a:t>16/06/2020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AE0AB8-0137-4450-9207-318DEFF1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CC51D9-C46B-4921-8877-C1DD6719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5D13-9325-40C3-A13B-661780DFE4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564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FB4A13-E21B-4DAC-B699-0DDA834FD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9B9BC7-D2D2-43A5-A055-B3F58B8FF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4FD846-FC50-4A34-8DA8-170F92EA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7AA8-2852-41E6-89AB-EB653BC22BC1}" type="datetimeFigureOut">
              <a:rPr lang="es-MX" smtClean="0"/>
              <a:t>16/06/2020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F2D75E-6976-4603-BC22-C263F9F1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AF436A-1D1D-41AF-9EA2-FD5FA3BF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5D13-9325-40C3-A13B-661780DFE4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670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4F044-F7ED-45E3-98FC-CB05217D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76D7D2-421F-4BC5-BDF5-4AC57E375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B158CA-3154-4EEA-B0E8-45ACB84E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7AA8-2852-41E6-89AB-EB653BC22BC1}" type="datetimeFigureOut">
              <a:rPr lang="es-MX" smtClean="0"/>
              <a:t>16/06/2020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CEF264-A7D9-4440-A68D-26AF9009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B12057-DADC-4755-AC49-F1B315D3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5D13-9325-40C3-A13B-661780DFE4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823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C8818-8775-4C66-B276-CE4F049B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E4C20C-4E57-4DAE-AC2D-1F27A7BC1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AA4154-8149-4F2A-BCD5-17D250C4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7AA8-2852-41E6-89AB-EB653BC22BC1}" type="datetimeFigureOut">
              <a:rPr lang="es-MX" smtClean="0"/>
              <a:t>16/06/2020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A2E0A5-62B0-48BA-9F15-B33E3241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53ACC4-E424-4382-8E57-9557CB76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5D13-9325-40C3-A13B-661780DFE4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704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6668F7-A393-47F5-AB96-C00BD8B7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9092D2-5023-45F0-B36E-C6DDF51A1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238D11-9371-430B-8E6E-CD8CF5C7A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83479F-DEFF-4097-857A-26ED187A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7AA8-2852-41E6-89AB-EB653BC22BC1}" type="datetimeFigureOut">
              <a:rPr lang="es-MX" smtClean="0"/>
              <a:t>16/06/2020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B38CFF-59FC-470B-AD90-DC004BF0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C6F366-A937-4214-90AA-0B52A30A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5D13-9325-40C3-A13B-661780DFE4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708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1CD7F-DC30-48F4-BC8A-472CEBD7F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67A627-8036-428F-B176-FC56844BF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5DAF50-368F-4FBE-AED5-B0C047023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666D9A-1244-4D9C-A2C3-D8643F4FB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1A3CE2-45DA-4548-AC45-A58ACF710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0666C1-D790-44B9-99B1-4D61E9B1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7AA8-2852-41E6-89AB-EB653BC22BC1}" type="datetimeFigureOut">
              <a:rPr lang="es-MX" smtClean="0"/>
              <a:t>16/06/2020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8ED085-B51C-4496-9D30-CE2822BF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CAE09DF-E9FE-49E0-9BFE-18C10B30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5D13-9325-40C3-A13B-661780DFE4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52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1185F-AAA9-40F5-B88D-F8D2BA8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437EA3-6A9E-4C97-B221-50A802AE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7AA8-2852-41E6-89AB-EB653BC22BC1}" type="datetimeFigureOut">
              <a:rPr lang="es-MX" smtClean="0"/>
              <a:t>16/06/2020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9D5892-18FB-4611-B841-9CA98B74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4F1E8E6-0F75-4265-80E9-46A44389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5D13-9325-40C3-A13B-661780DFE4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818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57B88C1-AA3D-4252-8F77-77AAF70F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7AA8-2852-41E6-89AB-EB653BC22BC1}" type="datetimeFigureOut">
              <a:rPr lang="es-MX" smtClean="0"/>
              <a:t>16/06/2020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D3179E-9861-48C9-ABF3-A05184F6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DA4198-5B48-41DA-9525-C31D95B6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5D13-9325-40C3-A13B-661780DFE4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940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E1D7F-CD01-4740-AB6A-A5CA006D0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B7BDF5-4719-4DA9-AC08-030346626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3BE53E-2A4E-45E9-8C55-FAE9D5E6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D9465F-637C-4190-AB22-C8C02EA8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7AA8-2852-41E6-89AB-EB653BC22BC1}" type="datetimeFigureOut">
              <a:rPr lang="es-MX" smtClean="0"/>
              <a:t>16/06/2020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F6360C-1A0A-4389-A29F-B9F4DF1E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109CE1-2BC7-4326-8C3F-6057D713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5D13-9325-40C3-A13B-661780DFE4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355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A5319-3771-433F-8031-FF80365A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CA2775-21F1-4EFA-9E15-60F7D682D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9B6C80-FA7C-4FB3-B953-478A953BB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E6648C-B319-4EDA-A3C5-3A908C8F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7AA8-2852-41E6-89AB-EB653BC22BC1}" type="datetimeFigureOut">
              <a:rPr lang="es-MX" smtClean="0"/>
              <a:t>16/06/2020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4C0641-DC5D-44A7-BB95-BD01BF75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6FC2B3-DD5D-429F-92EB-3ADB2053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5D13-9325-40C3-A13B-661780DFE4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295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0DF6992-BF93-4A9D-8276-9FF58120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DEC8BA-A9F2-44B6-8308-DD9B4AA1F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D156FC-AE45-43B1-B198-49A8B6C98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C7AA8-2852-41E6-89AB-EB653BC22BC1}" type="datetimeFigureOut">
              <a:rPr lang="es-MX" smtClean="0"/>
              <a:t>16/06/2020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897599-B277-46AC-AB51-0515DA521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64F5A7-E3D5-4327-AFE3-06162D2F4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D5D13-9325-40C3-A13B-661780DFE4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031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C7ADC-4C04-4444-80CF-43053A6EA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F3C641-CF43-4FC4-A377-181C244FBE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C15208-1E1A-41AD-831D-22B2A6CEF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441" y="0"/>
            <a:ext cx="7987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1B494-829F-4D78-926B-58BC1911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019AF-A762-4B54-A3C0-36D6A8A20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170BBC-5B13-4BAA-9599-73CF1D026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9788"/>
            <a:ext cx="5900500" cy="36686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9273FBE-1CCA-4A3F-81AE-FA89D2074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766" y="0"/>
            <a:ext cx="5221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92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224FD-D6AE-4BC8-8A50-912C1585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2FEDFB-F866-4546-BAC5-326FA0E62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B33525-9349-418E-9E73-7638AAB9B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987" y="1824037"/>
            <a:ext cx="55340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4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C7622-064D-451E-84DB-73F7B961D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D3999C-F5E1-4D7A-BACE-EA9465855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1B49CE1-3F86-4677-A247-C73E3EFEC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1309687"/>
            <a:ext cx="82391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16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9B25A-A16B-447E-89A5-1F1DD069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8DD495-07A0-483C-BC80-E9819D22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185B47-D517-45D2-9CE7-85D535002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938212"/>
            <a:ext cx="83915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2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59B7D-77A8-4E2F-9978-BF6E49AD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EC56AC-6AFA-4579-AD9C-29DE7C0DA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A54BD9-3152-4BA6-AEC3-C6A3427B7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404812"/>
            <a:ext cx="78581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48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C9582-916E-41CF-8152-AFA16A5C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973C49-21A1-4218-A05F-29BD22D89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0C7645-B6AA-4E5F-965F-15185C70C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1671637"/>
            <a:ext cx="64674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84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6695F-427B-4E84-BA7C-D5ADD2A6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4FE28-F764-42C7-9316-2C88416C3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B352E1-EC9A-4F75-954E-A9E6438C5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33337"/>
            <a:ext cx="812482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29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75990-6848-46EA-8787-A81295CA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4E32DB-A166-4F85-989D-A95AB605B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634930-67FE-42A2-B39C-B4BA072BA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423987"/>
            <a:ext cx="96869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35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D8EF5-CBCF-41BD-8786-8635C029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9A1461-D9BE-45A7-A356-B33104795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95FB36-93E6-4BC6-99AB-1470240C9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366837"/>
            <a:ext cx="78581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89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98BA2-4EDA-49DC-B80F-629223DC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D4002A-372C-434E-B5D5-9C93C4ADC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6CC165-9879-4617-B3AA-A55A8C661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463" y="0"/>
            <a:ext cx="6461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7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75946-7671-4EF7-9CDE-E3C50DD3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311CA6-E190-4D4F-86BF-72CA6A807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FAA58C-D5C8-4E4F-AD51-7332C8DCA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0" y="0"/>
            <a:ext cx="6583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59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6EE3A-69BC-4EBE-A268-63DBCF7C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27A001-4969-4C6E-8F1B-A9A581C34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2F83E0-0C12-4F11-AE06-FE7DC52CB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280987"/>
            <a:ext cx="76295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01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DA95A-1128-4D3C-B547-74E122BA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AF3DBD-505A-4731-8D20-061FEFB17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00F087-8258-4ECC-9102-AD786DBE1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852487"/>
            <a:ext cx="77438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52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EA756-D26B-4D46-825C-78AE62A4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F9B9B4-FDEB-48F5-8DD8-87316B6C1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D5788D-020F-411E-A05F-AC847E752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565" y="0"/>
            <a:ext cx="78468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06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E27B7-01BA-449A-99F8-916FB57C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404989-8622-4CBB-B42B-9B14F5D08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B0A19C-A8BF-430C-8CFD-923B3E9B6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814387"/>
            <a:ext cx="80486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59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4FB3C-8766-4B9F-822F-217D0357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D0EA0E-2508-4DD6-96DA-949A7E8BB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02CC7C-8DB7-486C-BFAA-7379EEB07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523" y="0"/>
            <a:ext cx="7624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45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77ADD-0125-4B74-9755-3DB71B28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765BCB-51B8-432E-83F6-F28AAB4FD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5ED757-F43B-48D5-B594-72B87D398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376237"/>
            <a:ext cx="93249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91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EBA7B-2991-4AD7-9C7B-3D00867F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0397F0-348F-4EC9-97EA-4135B73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F64363C-324E-477F-8283-9C3714BFE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661987"/>
            <a:ext cx="81629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05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7E3B0-4CDF-4B7E-875E-70897540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6A1EC3-604E-463D-9EB0-C39F5C7D6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E88DA6-FE04-4922-9CB9-83FC36491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130" y="0"/>
            <a:ext cx="7661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85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25912-F0EE-44AF-9B6F-FB740836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ED562D-9770-4B75-9929-37F1D7DF9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533FED-79A1-4080-8BAD-508775D3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1785937"/>
            <a:ext cx="7667625" cy="32861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2B4B752-A6E2-4704-962D-47E306A22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808" y="6162675"/>
            <a:ext cx="40862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51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B219A-1D93-48BE-82F9-7B8BE2BF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E1B45-566A-4FB9-BB21-1D7D52B23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A35A945-FC37-4EA9-808D-244168671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661987"/>
            <a:ext cx="79724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3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79906-8DB4-4002-B4E2-1205C28D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DD62C9-9C4E-4C75-A036-80B8DC72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0EE8BA-6A0C-4581-A679-2F43BFB9E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1147762"/>
            <a:ext cx="72104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13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9FE77-F7CC-4FCF-8EF4-98AD3181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A8B312-140C-44F7-904E-4F7FB9A20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B83F7C-FAE9-4C8E-8E86-F8CE9D5D4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1100137"/>
            <a:ext cx="77438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41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14806-6FD9-4B67-8949-AA863C89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2885F-3352-4453-83E2-330A1F922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ED104F-679A-4138-9041-01FC0AF90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1100137"/>
            <a:ext cx="734377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61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F9CB9-3A45-4D77-989A-144EEFBD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5B72A6-989E-4B02-8054-4D1476D8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E96BAE-7772-496A-934D-0C00B836D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204912"/>
            <a:ext cx="73247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98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DB870-85A7-4CDA-BC6E-0249EF26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BB8AE3-BE65-4873-9B37-4E088C471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988B42-6902-4D10-977C-A4760744F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1109662"/>
            <a:ext cx="77247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33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D618B-3EEC-4626-95D0-96B35FFB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69A247-1E30-4F8A-9CC1-696EE2E09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F582C8-7C50-46D1-AE88-BFB896DD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014412"/>
            <a:ext cx="77819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83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E6073-B0C1-492A-B07A-2DE08905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70604A-EB6C-469A-813A-62274034C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3AEF95-EA05-45EF-9CCB-846B0D7F5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1033462"/>
            <a:ext cx="75152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81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EFCAF-52B5-4E4C-A252-67287A91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8D3F28-72E0-4F29-9A1C-3893A244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48BE9B-F32E-4A56-8CA2-7C04289F3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1014412"/>
            <a:ext cx="80295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52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20EF0-66C3-402F-AFF4-04B2DCA97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D14097-18C9-43F7-9328-C880479A8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62EC3B-DA86-445C-97B5-08E46F4AB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042987"/>
            <a:ext cx="78962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34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9FE9F-23BB-4127-B948-4CCF4EE1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EBDD67-E00C-49F7-8089-30543DA35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A3C7B8-685C-4598-8ECF-91CA44FCB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319087"/>
            <a:ext cx="818197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94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C4CD7-847D-497A-873B-AA5A0755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62A9FA-16E2-4DB6-8984-EC4BBC0D6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775D09-56F5-4E3C-A0E2-23813F98C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1119187"/>
            <a:ext cx="72675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9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8E7E9-D566-496B-A4C0-E1FBEBD2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28E19E-57C8-43D4-9E4C-C262482BC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ECE0C9-8FB1-41B5-A859-2A25B530A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235" y="0"/>
            <a:ext cx="5941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467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DF5B3-2CE4-4931-96E1-DA7A104C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70416D-4C9C-4676-B4EE-C817DE745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B26F9D-27DB-4C25-852F-D7BCB70CE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1090612"/>
            <a:ext cx="77057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13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97F5C-966E-4AD2-A8BE-6530D364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1CB1FF-24E9-405C-8723-B2D0AF519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8D4C50-826D-4F9D-A93A-CDA358447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862012"/>
            <a:ext cx="73437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90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81CEB-F8BE-4261-9632-C384022A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80CD36-902E-495B-A1E8-CDEECCBFC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059151-5437-4B3B-B37E-A65AC0669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757237"/>
            <a:ext cx="77438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24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AF4EC-D4D5-4A95-8FEF-9FB64E85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5692A0-AC3D-4259-9AF3-FCAFBEFBE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6250ED-3B61-41EE-AB0C-857C9A1F2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1004887"/>
            <a:ext cx="74199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759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B375E-567A-4DC2-914C-EAA9CE6D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B6C6AB-092B-4329-A776-7E0679256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00E8B8-3A7E-480B-8FB4-89010118A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938212"/>
            <a:ext cx="78962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3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467E8-6940-491A-A662-8EB58F8C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6860EC-0380-45BC-BFD2-61BACCDA7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BBDA30-6FE8-4092-BEC0-39E95A940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452562"/>
            <a:ext cx="73247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63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C6591A-0A39-482D-B4D3-73E15401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6A55E-D592-419D-AE3B-6E8C923A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3AE769-85C7-4166-9C54-48B6C2F72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2" y="1528762"/>
            <a:ext cx="57816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501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FBAC0-0E43-4D91-8CA3-97B9BD2F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1559BB-33BF-4A00-87D7-F7249CBBE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C94732-2CDD-4066-9F01-5E9085E0B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052" y="0"/>
            <a:ext cx="7579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6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44532-0A52-4F16-9C0F-CAF44231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02EB9E-5A10-49F5-ABDE-26F83F661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E0309B-110E-4828-88A6-55CD9952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566862"/>
            <a:ext cx="81438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6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C995D-07D0-46E4-B043-994CF755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C0A669-A6FA-4460-9E48-2B0F6683D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D71678-7210-4AE3-BF25-8E815AE8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1538287"/>
            <a:ext cx="75914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9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E582F-03D2-486F-BEFB-9495CC36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3E59A2-1C9A-4B74-99CA-00D781F6D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C47AC1-2C74-4B0D-86EB-96353BF5F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1709737"/>
            <a:ext cx="76104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7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7148B-499D-4873-8164-EF651A6B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E29699-BF76-4AAA-8E03-AE8928D65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71A175-45FE-4C49-BAFB-6251B6A0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195262"/>
            <a:ext cx="7877175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62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117954-6FBE-4D95-AD90-DEAEA9A6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C1B35A-B05A-415D-A263-8F613474C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271FF7-47B2-4DBC-A1B4-88974A9D3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290512"/>
            <a:ext cx="78581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482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Panorámica</PresentationFormat>
  <Paragraphs>0</Paragraphs>
  <Slides>47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asus</dc:creator>
  <cp:lastModifiedBy>asus</cp:lastModifiedBy>
  <cp:revision>4</cp:revision>
  <dcterms:created xsi:type="dcterms:W3CDTF">2020-06-16T05:20:16Z</dcterms:created>
  <dcterms:modified xsi:type="dcterms:W3CDTF">2020-06-16T05:43:11Z</dcterms:modified>
</cp:coreProperties>
</file>