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2D5FA-1A39-41E5-8D1B-3B39C48D3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7CFC3F-9F2B-48FB-9D66-AC936E844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93097-07E9-47AE-8D2E-CDB8DBD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4F015-6EA3-4357-97DF-128733A2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3C5F8-8257-4F66-ACFB-B65FFE69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66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32D44-E0CB-4CD8-81D6-3B4CDEB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7BA060-441A-4B85-A064-298B9E911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B18D0-3ED1-43DC-B808-7113B942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DB94D-3FFD-4B75-87E9-C08C55AC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619F0-E99F-4969-A7C3-F74B7EF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444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FFBEDE-3589-40F5-A248-AEAD9CF3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FC8A05-6C14-4625-A6B4-023534954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3AE13-B6B7-457D-B82F-24DDBA0F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34081-0042-4C50-B6E9-3D1B471E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0E411-472F-424D-9480-F4D4931C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9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DFB07-B4E3-4110-AB79-8817134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C9503A-4EAD-427B-A942-E162089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E1FA74-F07F-4BFE-AC4C-64B2963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90FBF-FE4F-4944-B0F7-4E34AB81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60BA7-07B5-4E44-B4A0-344BB819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F99CD-62FD-4ADC-8454-5976948F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0DFB0-78DF-4672-9191-4F6B2FF3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5B9BD-A07B-4504-BA63-3C238FF3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AE8DA-949D-4CA7-83F8-24AD3E4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5F577-B15B-4280-BB2F-AFEDF779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74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BFBF2-4CBD-4285-9FE2-1E1D8BEE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0045B-F1D4-4FF2-AED2-13215B51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30B035-910A-4E20-87CE-08E4B6F9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8824D-C685-4D94-AB0E-31DF3C16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F34F5C-9B47-45EE-9006-3084EEB3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9E6B7E-23F5-49B9-B368-4A118ACC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81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8AEF-AED9-45AC-B0EE-DD459CC7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94F8B-8D94-4123-BE76-1D87F65A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6BEF81-5CF1-49CC-906B-584F88FD0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D0A808-7D0D-4F46-8B12-02840019A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E99BEE-97D4-4483-9021-0C4850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642FEA-A11B-4C33-BA16-6F2A6AB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3769E8-45DE-46F3-9AC5-3D9263EA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CE7A4-FA36-44F1-AB6F-5A1EF4DB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566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9DF22-B495-473C-9B1F-C62110A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C770E4-5686-49CE-84BC-C06037B1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309B00-6795-46A6-AE78-31D2EAF5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EFA71B-2453-47DC-9E9F-5D81F23B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76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526D78-920A-45F8-AF88-5D23645E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13A035-6864-4C96-A063-0ED52518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8F428-8271-43B1-B13F-1526AC30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40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6B581-C236-4906-B05D-93B891E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A2719-7E0D-4EFF-BB21-E6D8AC2B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0D082-2031-423E-8EC4-9FAFB248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49063D-AF0B-4547-909F-5CFB356C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700D8A-D5BC-4F1F-A324-3D8E9E23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D73DD-A2ED-44CF-8977-4CAC7CC7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0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0F7B9-957F-41D9-97AB-E04140CC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2359C-4434-4793-8907-C0DF9EF67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5F8EDF-4415-435D-8CE1-292B3EA4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53EDFB-5625-46EA-B313-E0E2C1F5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5E9BB-7FFD-4E76-BBCB-A91E5040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D7FBA-2767-4230-9F64-9279CC10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77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18B97-257C-4FB9-AA83-A0AB3335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BBC202-F6F6-4151-A5E8-4929BFD6A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26072-FB56-4549-BB77-0B831FE1F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38C92-E167-498F-AB0F-FF39D093A990}" type="datetimeFigureOut">
              <a:rPr lang="es-MX" smtClean="0"/>
              <a:t>21/03/2020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B10CC-EEB6-468A-A818-8C0967A87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3C5CA-5580-4D6B-B3DD-658155E6D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DA10-614F-47E7-872B-4B57CBC032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5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7" y="-127462"/>
            <a:ext cx="11913523" cy="72445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2445"/>
          </a:xfrm>
        </p:spPr>
        <p:txBody>
          <a:bodyPr>
            <a:normAutofit/>
          </a:bodyPr>
          <a:lstStyle/>
          <a:p>
            <a:r>
              <a:rPr lang="es-MX" sz="2500" b="1" dirty="0">
                <a:solidFill>
                  <a:srgbClr val="FF0000"/>
                </a:solidFill>
              </a:rPr>
              <a:t>Edad:____________</a:t>
            </a:r>
            <a:br>
              <a:rPr lang="es-MX" sz="2500" b="1" dirty="0">
                <a:solidFill>
                  <a:srgbClr val="FF0000"/>
                </a:solidFill>
              </a:rPr>
            </a:br>
            <a:r>
              <a:rPr lang="es-MX" sz="2500" b="1" dirty="0">
                <a:solidFill>
                  <a:srgbClr val="FF0000"/>
                </a:solidFill>
              </a:rPr>
              <a:t>Promedio General________________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891645" y="862445"/>
            <a:ext cx="541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Nombre y Grupo</a:t>
            </a:r>
          </a:p>
        </p:txBody>
      </p:sp>
    </p:spTree>
    <p:extLst>
      <p:ext uri="{BB962C8B-B14F-4D97-AF65-F5344CB8AC3E}">
        <p14:creationId xmlns:p14="http://schemas.microsoft.com/office/powerpoint/2010/main" val="59491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Edad:____________ Promedio General________________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Edad:____________ Promedio General________________</dc:title>
  <dc:creator>asus</dc:creator>
  <cp:lastModifiedBy>asus</cp:lastModifiedBy>
  <cp:revision>1</cp:revision>
  <dcterms:created xsi:type="dcterms:W3CDTF">2020-03-22T05:33:48Z</dcterms:created>
  <dcterms:modified xsi:type="dcterms:W3CDTF">2020-03-22T05:40:56Z</dcterms:modified>
</cp:coreProperties>
</file>