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58" r:id="rId12"/>
    <p:sldId id="276" r:id="rId13"/>
    <p:sldId id="277" r:id="rId14"/>
    <p:sldId id="278" r:id="rId15"/>
    <p:sldId id="259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60" r:id="rId24"/>
    <p:sldId id="287" r:id="rId25"/>
    <p:sldId id="286" r:id="rId26"/>
    <p:sldId id="288" r:id="rId27"/>
    <p:sldId id="289" r:id="rId28"/>
    <p:sldId id="290" r:id="rId29"/>
    <p:sldId id="292" r:id="rId30"/>
    <p:sldId id="291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261" r:id="rId45"/>
    <p:sldId id="262" r:id="rId46"/>
    <p:sldId id="307" r:id="rId47"/>
    <p:sldId id="306" r:id="rId48"/>
    <p:sldId id="308" r:id="rId49"/>
    <p:sldId id="309" r:id="rId50"/>
    <p:sldId id="310" r:id="rId51"/>
    <p:sldId id="311" r:id="rId52"/>
    <p:sldId id="315" r:id="rId53"/>
    <p:sldId id="317" r:id="rId54"/>
    <p:sldId id="316" r:id="rId55"/>
    <p:sldId id="314" r:id="rId56"/>
    <p:sldId id="312" r:id="rId57"/>
    <p:sldId id="318" r:id="rId58"/>
    <p:sldId id="319" r:id="rId59"/>
    <p:sldId id="320" r:id="rId60"/>
    <p:sldId id="313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22" r:id="rId70"/>
    <p:sldId id="336" r:id="rId71"/>
    <p:sldId id="337" r:id="rId72"/>
    <p:sldId id="338" r:id="rId73"/>
    <p:sldId id="339" r:id="rId74"/>
    <p:sldId id="340" r:id="rId75"/>
    <p:sldId id="341" r:id="rId76"/>
    <p:sldId id="263" r:id="rId77"/>
    <p:sldId id="342" r:id="rId78"/>
    <p:sldId id="343" r:id="rId79"/>
    <p:sldId id="344" r:id="rId80"/>
    <p:sldId id="345" r:id="rId81"/>
    <p:sldId id="264" r:id="rId82"/>
    <p:sldId id="321" r:id="rId83"/>
    <p:sldId id="265" r:id="rId84"/>
    <p:sldId id="266" r:id="rId85"/>
    <p:sldId id="267" r:id="rId86"/>
    <p:sldId id="331" r:id="rId87"/>
    <p:sldId id="332" r:id="rId88"/>
    <p:sldId id="334" r:id="rId89"/>
    <p:sldId id="333" r:id="rId90"/>
    <p:sldId id="335" r:id="rId9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4B267-1048-4276-AAD3-F868AAB37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B767B9-2562-4627-BDFC-4D36895AD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799936-8447-4CD2-9922-0F6F8F19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5322-9929-4831-903A-8CD4F6B7C35E}" type="datetimeFigureOut">
              <a:rPr lang="es-MX" smtClean="0"/>
              <a:t>19/03/2020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231C99-4810-47C7-9D30-6005E1640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31F38E-0B4A-4A48-819E-E55993987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DE65-5C92-4CDD-B592-DBDB62F086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5169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F8EEC-11A2-4AB2-B9BE-1E9E7A547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EBD9E9-FD50-4846-8A9C-5DDE43CE9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A3B05A-181E-4F86-B876-130A779E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5322-9929-4831-903A-8CD4F6B7C35E}" type="datetimeFigureOut">
              <a:rPr lang="es-MX" smtClean="0"/>
              <a:t>19/03/2020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54D012-6AC3-4323-92D5-97EDFBDA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881E2B-1572-4A3F-836D-F610C572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DE65-5C92-4CDD-B592-DBDB62F086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253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86474F-5AAC-4717-BC2E-24A34D782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20478E-1888-457C-A177-65B5C786C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086300-8ED0-41AB-815A-B6CB031F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5322-9929-4831-903A-8CD4F6B7C35E}" type="datetimeFigureOut">
              <a:rPr lang="es-MX" smtClean="0"/>
              <a:t>19/03/2020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1E5473-F124-40E7-87DE-E4C4B0C5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FB16C5-FBF5-4E42-AAA9-8695903C9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DE65-5C92-4CDD-B592-DBDB62F086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462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AABA7-0F11-446F-A1A5-A64E30674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701C03-F3AD-4E6A-BF2F-463E08B4E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C230FF-EE06-481C-AC37-523CC69B1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5322-9929-4831-903A-8CD4F6B7C35E}" type="datetimeFigureOut">
              <a:rPr lang="es-MX" smtClean="0"/>
              <a:t>19/03/2020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9D6236-40CB-496F-9E9A-844265B7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1A6109-7928-418D-B998-17AF515D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DE65-5C92-4CDD-B592-DBDB62F086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895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88679-5145-4141-847E-8880609AE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934570-C76C-4E45-88A8-5293ED7E8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8884DD-510C-4D59-B9B7-1E0E7B6A9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5322-9929-4831-903A-8CD4F6B7C35E}" type="datetimeFigureOut">
              <a:rPr lang="es-MX" smtClean="0"/>
              <a:t>19/03/2020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B5E7F3-7134-46D2-97D0-F249B839B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3927D7-1F40-43EC-B3C6-495C874FC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DE65-5C92-4CDD-B592-DBDB62F086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665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5784C-DC6A-44BF-8DB1-41CB0CB1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A001E0-C529-4A5B-B410-5597713FA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479F49-76C0-47E3-872A-493DD11EB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293F0D-8423-449F-8230-C45D6CF7A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5322-9929-4831-903A-8CD4F6B7C35E}" type="datetimeFigureOut">
              <a:rPr lang="es-MX" smtClean="0"/>
              <a:t>19/03/2020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7BDCE7-15D0-4963-A5E0-EE862336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B72855-C6B6-473A-87FA-E29BC6936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DE65-5C92-4CDD-B592-DBDB62F086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186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53921-C10D-4DEC-AF66-788653E5D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8B3D98-5B3C-4A71-A83D-45CEE866E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ED0EEC-7318-4BC7-A33A-8245E695C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D9F1146-7571-4B08-9896-954558577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D8B898-9440-42E1-9961-679379320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0294904-D445-476C-A08B-004B7CFED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5322-9929-4831-903A-8CD4F6B7C35E}" type="datetimeFigureOut">
              <a:rPr lang="es-MX" smtClean="0"/>
              <a:t>19/03/2020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174917F-B05F-4CA4-B262-77436DD2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A54BB14-5955-4B5E-A821-17F48C7EA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DE65-5C92-4CDD-B592-DBDB62F086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231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0FB5B-EC19-4AFF-9B31-099A0E56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781FC6D-BC52-4C21-AD21-9AF932CDB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5322-9929-4831-903A-8CD4F6B7C35E}" type="datetimeFigureOut">
              <a:rPr lang="es-MX" smtClean="0"/>
              <a:t>19/03/2020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2B5471-DCCB-4BAD-8A29-7FD358C4D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2F957BE-03EB-4F7C-9EA2-B5A59D3B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DE65-5C92-4CDD-B592-DBDB62F086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377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58655D4-A6F6-4E6A-AF64-01E1FC49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5322-9929-4831-903A-8CD4F6B7C35E}" type="datetimeFigureOut">
              <a:rPr lang="es-MX" smtClean="0"/>
              <a:t>19/03/2020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8FA127C-3732-4707-89CC-C3B9E59E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5F7174-FC3A-48E5-81CF-C2BFBFC0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DE65-5C92-4CDD-B592-DBDB62F086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922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890A9-9B91-403B-BD4A-498F4F1D0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9367DF-EE7F-4522-805C-4F519A7F1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044EDC-B2FE-4B39-B5AD-F0ED0B493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AAA486-8C29-44C2-977A-FB7AEDDB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5322-9929-4831-903A-8CD4F6B7C35E}" type="datetimeFigureOut">
              <a:rPr lang="es-MX" smtClean="0"/>
              <a:t>19/03/2020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B1E246-0163-4167-AE77-C83852FB6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DF6206-CA97-472E-A744-4CE3807F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DE65-5C92-4CDD-B592-DBDB62F086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598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4FDC9-0441-4399-AB9B-B39B2A5B6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ACD92CB-477E-432D-AF44-5296F5120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B2410A-9642-48B1-A558-31D137C3C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C99CAE-7C63-4B0D-96B8-7DCB30055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5322-9929-4831-903A-8CD4F6B7C35E}" type="datetimeFigureOut">
              <a:rPr lang="es-MX" smtClean="0"/>
              <a:t>19/03/2020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6FF14B-C18A-4085-A6D0-DFCD2093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D8EDB5-E085-421E-9FCA-7AAE93F48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DE65-5C92-4CDD-B592-DBDB62F086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3653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FF37055-FF35-4595-B4E8-DEF616F0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05D5AD-14DD-4B17-BD0A-F80C4383B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08BA51-94A4-436F-9E16-71BA7FD72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C5322-9929-4831-903A-8CD4F6B7C35E}" type="datetimeFigureOut">
              <a:rPr lang="es-MX" smtClean="0"/>
              <a:t>19/03/2020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760B01-2D41-4D47-A48B-DD685DCA0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AE56CC-9D88-4E14-BE3C-F560F7668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DDE65-5C92-4CDD-B592-DBDB62F086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178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F74E60-D9A7-4995-A081-F17ED8BEFA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1700B6-4D24-41DF-90A7-C8D0C5348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575679"/>
          </a:xfrm>
          <a:solidFill>
            <a:srgbClr val="FFC000"/>
          </a:solidFill>
        </p:spPr>
        <p:txBody>
          <a:bodyPr/>
          <a:lstStyle/>
          <a:p>
            <a:r>
              <a:rPr lang="es-MX" dirty="0"/>
              <a:t>Retroalimentación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4126BF8-C543-4E68-AD2E-E1BE88B60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957" y="1771650"/>
            <a:ext cx="91154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95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CE949-EA30-4C97-A928-3671FF0F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1D1902-C2CC-4555-8DE2-AD4977864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/>
              <a:t>“No, porque la muestra no sería representativa de la población”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“No, porque su muestra estaría sesgada: No hay representación de todos los grupos o clases económicas en la muestra”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“No, porque toda la gente en el centro comercial seguramente tendrá ingresos similares y Fernando no podrá utilizar esta información.”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“No, porque está excluyendo a las personas que tienen ingresos extremadamente bajos o extremadamente altos”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66E159-C19F-407C-BE3B-D25EDD54A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62" y="365125"/>
            <a:ext cx="89535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90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3D517-4BA4-40AA-B341-4E377DB7C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19AB4A-659B-4B40-8445-28B7699EE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A8E2866-9646-4999-980D-D979D74C2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906" y="681037"/>
            <a:ext cx="902017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19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3D517-4BA4-40AA-B341-4E377DB7C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19AB4A-659B-4B40-8445-28B7699EE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A8E2866-9646-4999-980D-D979D74C2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906" y="681037"/>
            <a:ext cx="9020175" cy="417195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48C2238E-0ADF-4DD4-A3DD-90DE57AAAA4C}"/>
              </a:ext>
            </a:extLst>
          </p:cNvPr>
          <p:cNvSpPr/>
          <p:nvPr/>
        </p:nvSpPr>
        <p:spPr>
          <a:xfrm>
            <a:off x="5134062" y="1459684"/>
            <a:ext cx="2751589" cy="7298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4161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3D517-4BA4-40AA-B341-4E377DB7C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19AB4A-659B-4B40-8445-28B7699EE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A8E2866-9646-4999-980D-D979D74C2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906" y="681037"/>
            <a:ext cx="9020175" cy="417195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48C2238E-0ADF-4DD4-A3DD-90DE57AAAA4C}"/>
              </a:ext>
            </a:extLst>
          </p:cNvPr>
          <p:cNvSpPr/>
          <p:nvPr/>
        </p:nvSpPr>
        <p:spPr>
          <a:xfrm>
            <a:off x="5134062" y="1459684"/>
            <a:ext cx="2751589" cy="7298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7F36806B-9A01-4CC5-B8AA-581368128281}"/>
              </a:ext>
            </a:extLst>
          </p:cNvPr>
          <p:cNvSpPr/>
          <p:nvPr/>
        </p:nvSpPr>
        <p:spPr>
          <a:xfrm>
            <a:off x="4630723" y="2189527"/>
            <a:ext cx="1115736" cy="18036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7756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3D517-4BA4-40AA-B341-4E377DB7C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19AB4A-659B-4B40-8445-28B7699EE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A8E2866-9646-4999-980D-D979D74C2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906" y="681037"/>
            <a:ext cx="9020175" cy="417195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48C2238E-0ADF-4DD4-A3DD-90DE57AAAA4C}"/>
              </a:ext>
            </a:extLst>
          </p:cNvPr>
          <p:cNvSpPr/>
          <p:nvPr/>
        </p:nvSpPr>
        <p:spPr>
          <a:xfrm>
            <a:off x="5134062" y="1459684"/>
            <a:ext cx="2751589" cy="7298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7F36806B-9A01-4CC5-B8AA-581368128281}"/>
              </a:ext>
            </a:extLst>
          </p:cNvPr>
          <p:cNvSpPr/>
          <p:nvPr/>
        </p:nvSpPr>
        <p:spPr>
          <a:xfrm>
            <a:off x="4630723" y="2189527"/>
            <a:ext cx="1115736" cy="18036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6067E0-CFA7-443C-B275-C10D2BDA0247}"/>
              </a:ext>
            </a:extLst>
          </p:cNvPr>
          <p:cNvSpPr txBox="1"/>
          <p:nvPr/>
        </p:nvSpPr>
        <p:spPr>
          <a:xfrm>
            <a:off x="8097781" y="4777178"/>
            <a:ext cx="2961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solidFill>
                  <a:srgbClr val="FF0000"/>
                </a:solidFill>
              </a:rPr>
              <a:t>Las gráficas de barras que comparan frecuencias o cantidades absolutas, deben comenzar en 0.</a:t>
            </a:r>
          </a:p>
        </p:txBody>
      </p:sp>
    </p:spTree>
    <p:extLst>
      <p:ext uri="{BB962C8B-B14F-4D97-AF65-F5344CB8AC3E}">
        <p14:creationId xmlns:p14="http://schemas.microsoft.com/office/powerpoint/2010/main" val="2944984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253B2-3C71-47BD-9409-30B38ED4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5F9A1C-56E8-46C9-8DF8-48D252E06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B8C3942-7899-45A9-A547-3CCCE42BF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26" y="266700"/>
            <a:ext cx="98679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78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253B2-3C71-47BD-9409-30B38ED4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5F9A1C-56E8-46C9-8DF8-48D252E06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B8C3942-7899-45A9-A547-3CCCE42BF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26" y="266700"/>
            <a:ext cx="9867900" cy="632460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28711EDD-8695-4C39-BB90-139214E4008A}"/>
              </a:ext>
            </a:extLst>
          </p:cNvPr>
          <p:cNvSpPr/>
          <p:nvPr/>
        </p:nvSpPr>
        <p:spPr>
          <a:xfrm>
            <a:off x="3061982" y="1690688"/>
            <a:ext cx="755009" cy="8763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9021AEEA-76CC-49CD-9F1D-6E14FA60F372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3271707" y="2567031"/>
            <a:ext cx="167780" cy="22230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769E410-D57C-4015-8D36-61254EECB5B5}"/>
              </a:ext>
            </a:extLst>
          </p:cNvPr>
          <p:cNvCxnSpPr>
            <a:cxnSpLocks/>
          </p:cNvCxnSpPr>
          <p:nvPr/>
        </p:nvCxnSpPr>
        <p:spPr>
          <a:xfrm>
            <a:off x="3424107" y="2567031"/>
            <a:ext cx="3052194" cy="22230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433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253B2-3C71-47BD-9409-30B38ED4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5F9A1C-56E8-46C9-8DF8-48D252E06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B8C3942-7899-45A9-A547-3CCCE42BF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26" y="266700"/>
            <a:ext cx="9867900" cy="632460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03E12BA9-0627-43EE-9161-C918BAAD9E58}"/>
              </a:ext>
            </a:extLst>
          </p:cNvPr>
          <p:cNvSpPr/>
          <p:nvPr/>
        </p:nvSpPr>
        <p:spPr>
          <a:xfrm>
            <a:off x="4647501" y="1734993"/>
            <a:ext cx="755009" cy="8763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C94D948F-1AD8-4C02-B1D7-7C589F272AB2}"/>
              </a:ext>
            </a:extLst>
          </p:cNvPr>
          <p:cNvCxnSpPr>
            <a:cxnSpLocks/>
          </p:cNvCxnSpPr>
          <p:nvPr/>
        </p:nvCxnSpPr>
        <p:spPr>
          <a:xfrm flipH="1">
            <a:off x="3791824" y="2655641"/>
            <a:ext cx="1201024" cy="14130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30F43D8-D5BE-478E-8F0D-B36E44260F92}"/>
              </a:ext>
            </a:extLst>
          </p:cNvPr>
          <p:cNvCxnSpPr>
            <a:cxnSpLocks/>
          </p:cNvCxnSpPr>
          <p:nvPr/>
        </p:nvCxnSpPr>
        <p:spPr>
          <a:xfrm>
            <a:off x="5009626" y="2611336"/>
            <a:ext cx="1779866" cy="19019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792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253B2-3C71-47BD-9409-30B38ED4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5F9A1C-56E8-46C9-8DF8-48D252E06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B8C3942-7899-45A9-A547-3CCCE42BF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26" y="266700"/>
            <a:ext cx="9867900" cy="632460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30572331-177C-4269-97A6-CCCEEAEB6350}"/>
              </a:ext>
            </a:extLst>
          </p:cNvPr>
          <p:cNvSpPr/>
          <p:nvPr/>
        </p:nvSpPr>
        <p:spPr>
          <a:xfrm>
            <a:off x="6241410" y="1789113"/>
            <a:ext cx="755009" cy="8763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0ADC073-81DB-46CC-B396-666FA9F25145}"/>
              </a:ext>
            </a:extLst>
          </p:cNvPr>
          <p:cNvCxnSpPr>
            <a:cxnSpLocks/>
          </p:cNvCxnSpPr>
          <p:nvPr/>
        </p:nvCxnSpPr>
        <p:spPr>
          <a:xfrm flipH="1">
            <a:off x="4303552" y="2665456"/>
            <a:ext cx="2299983" cy="10492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3EAB4DA-3FC3-4CA8-A1E7-46BE6A56FB54}"/>
              </a:ext>
            </a:extLst>
          </p:cNvPr>
          <p:cNvCxnSpPr>
            <a:cxnSpLocks/>
          </p:cNvCxnSpPr>
          <p:nvPr/>
        </p:nvCxnSpPr>
        <p:spPr>
          <a:xfrm>
            <a:off x="6603535" y="2665456"/>
            <a:ext cx="619386" cy="17471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953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253B2-3C71-47BD-9409-30B38ED4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5F9A1C-56E8-46C9-8DF8-48D252E06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B8C3942-7899-45A9-A547-3CCCE42BF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26" y="266700"/>
            <a:ext cx="9867900" cy="632460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08359C5B-1A8D-4A35-A5CC-E58BD70F1995}"/>
              </a:ext>
            </a:extLst>
          </p:cNvPr>
          <p:cNvSpPr/>
          <p:nvPr/>
        </p:nvSpPr>
        <p:spPr>
          <a:xfrm>
            <a:off x="7768206" y="1690688"/>
            <a:ext cx="755009" cy="8763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3D8085B-1F9D-4083-8630-9ECF4B3AEDBE}"/>
              </a:ext>
            </a:extLst>
          </p:cNvPr>
          <p:cNvCxnSpPr>
            <a:cxnSpLocks/>
          </p:cNvCxnSpPr>
          <p:nvPr/>
        </p:nvCxnSpPr>
        <p:spPr>
          <a:xfrm flipH="1">
            <a:off x="4706224" y="2567031"/>
            <a:ext cx="3424108" cy="10066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5169DFD-B259-4C81-9C08-C74F9B67C114}"/>
              </a:ext>
            </a:extLst>
          </p:cNvPr>
          <p:cNvCxnSpPr>
            <a:cxnSpLocks/>
          </p:cNvCxnSpPr>
          <p:nvPr/>
        </p:nvCxnSpPr>
        <p:spPr>
          <a:xfrm flipH="1">
            <a:off x="7667538" y="2567031"/>
            <a:ext cx="462794" cy="17281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CE949-EA30-4C97-A928-3671FF0F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1D1902-C2CC-4555-8DE2-AD4977864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66E159-C19F-407C-BE3B-D25EDD54A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62" y="365125"/>
            <a:ext cx="89535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0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253B2-3C71-47BD-9409-30B38ED4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5F9A1C-56E8-46C9-8DF8-48D252E06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B8C3942-7899-45A9-A547-3CCCE42BF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26" y="266700"/>
            <a:ext cx="9867900" cy="632460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177659D8-362F-469E-A21E-2EE8778FCACF}"/>
              </a:ext>
            </a:extLst>
          </p:cNvPr>
          <p:cNvSpPr/>
          <p:nvPr/>
        </p:nvSpPr>
        <p:spPr>
          <a:xfrm>
            <a:off x="9405893" y="1789113"/>
            <a:ext cx="755009" cy="8763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C831E7D7-007B-471B-8913-7D5018FA7B4E}"/>
              </a:ext>
            </a:extLst>
          </p:cNvPr>
          <p:cNvCxnSpPr>
            <a:cxnSpLocks/>
          </p:cNvCxnSpPr>
          <p:nvPr/>
        </p:nvCxnSpPr>
        <p:spPr>
          <a:xfrm flipH="1">
            <a:off x="5251508" y="2665456"/>
            <a:ext cx="4516511" cy="18820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F6A318E-D158-4DF0-A394-8782245BB87E}"/>
              </a:ext>
            </a:extLst>
          </p:cNvPr>
          <p:cNvCxnSpPr>
            <a:cxnSpLocks/>
          </p:cNvCxnSpPr>
          <p:nvPr/>
        </p:nvCxnSpPr>
        <p:spPr>
          <a:xfrm flipH="1">
            <a:off x="8229600" y="2665456"/>
            <a:ext cx="1538418" cy="18232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415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253B2-3C71-47BD-9409-30B38ED4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5F9A1C-56E8-46C9-8DF8-48D252E06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B8C3942-7899-45A9-A547-3CCCE42BF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26" y="266700"/>
            <a:ext cx="9867900" cy="6324600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AECA401-F0B8-429B-9DD9-0B3FB023252B}"/>
              </a:ext>
            </a:extLst>
          </p:cNvPr>
          <p:cNvCxnSpPr>
            <a:cxnSpLocks/>
          </p:cNvCxnSpPr>
          <p:nvPr/>
        </p:nvCxnSpPr>
        <p:spPr>
          <a:xfrm>
            <a:off x="6096000" y="973123"/>
            <a:ext cx="35848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8C615E7-4B03-47E2-BAFF-8DBE41C73D09}"/>
              </a:ext>
            </a:extLst>
          </p:cNvPr>
          <p:cNvCxnSpPr>
            <a:cxnSpLocks/>
          </p:cNvCxnSpPr>
          <p:nvPr/>
        </p:nvCxnSpPr>
        <p:spPr>
          <a:xfrm>
            <a:off x="952326" y="1293303"/>
            <a:ext cx="788128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304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253B2-3C71-47BD-9409-30B38ED4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5F9A1C-56E8-46C9-8DF8-48D252E06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B8C3942-7899-45A9-A547-3CCCE42BF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26" y="266700"/>
            <a:ext cx="9867900" cy="6324600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AECA401-F0B8-429B-9DD9-0B3FB023252B}"/>
              </a:ext>
            </a:extLst>
          </p:cNvPr>
          <p:cNvCxnSpPr>
            <a:cxnSpLocks/>
          </p:cNvCxnSpPr>
          <p:nvPr/>
        </p:nvCxnSpPr>
        <p:spPr>
          <a:xfrm>
            <a:off x="6096000" y="973123"/>
            <a:ext cx="35848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8C615E7-4B03-47E2-BAFF-8DBE41C73D09}"/>
              </a:ext>
            </a:extLst>
          </p:cNvPr>
          <p:cNvCxnSpPr>
            <a:cxnSpLocks/>
          </p:cNvCxnSpPr>
          <p:nvPr/>
        </p:nvCxnSpPr>
        <p:spPr>
          <a:xfrm>
            <a:off x="952326" y="1293303"/>
            <a:ext cx="788128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>
            <a:extLst>
              <a:ext uri="{FF2B5EF4-FFF2-40B4-BE49-F238E27FC236}">
                <a16:creationId xmlns:a16="http://schemas.microsoft.com/office/drawing/2014/main" id="{44A5C80C-65A2-422B-BC95-E43C9EC113DF}"/>
              </a:ext>
            </a:extLst>
          </p:cNvPr>
          <p:cNvSpPr/>
          <p:nvPr/>
        </p:nvSpPr>
        <p:spPr>
          <a:xfrm>
            <a:off x="2642532" y="3355596"/>
            <a:ext cx="578840" cy="2097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62BC80C-05A7-4BCC-BB63-E04A86A20CD2}"/>
              </a:ext>
            </a:extLst>
          </p:cNvPr>
          <p:cNvSpPr/>
          <p:nvPr/>
        </p:nvSpPr>
        <p:spPr>
          <a:xfrm>
            <a:off x="5714301" y="3467449"/>
            <a:ext cx="578840" cy="2097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0470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4D2FB-4AC0-45A1-83E9-F71AB50C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254D88-6AB2-416F-ABBF-B48EEB87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A318A8-F33A-4F77-8885-532F0F5F1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02" y="284956"/>
            <a:ext cx="95535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4D2FB-4AC0-45A1-83E9-F71AB50C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254D88-6AB2-416F-ABBF-B48EEB87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A318A8-F33A-4F77-8885-532F0F5F1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02" y="284956"/>
            <a:ext cx="9553575" cy="1485900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35CA025-E2FF-4004-8B84-18ADB3817230}"/>
              </a:ext>
            </a:extLst>
          </p:cNvPr>
          <p:cNvSpPr/>
          <p:nvPr/>
        </p:nvSpPr>
        <p:spPr>
          <a:xfrm>
            <a:off x="2902591" y="973123"/>
            <a:ext cx="4404220" cy="39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9699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4D2FB-4AC0-45A1-83E9-F71AB50C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254D88-6AB2-416F-ABBF-B48EEB87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A318A8-F33A-4F77-8885-532F0F5F1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02" y="284956"/>
            <a:ext cx="9553575" cy="1485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E6B56FD-4E7B-48AA-94FA-51BF195D9092}"/>
                  </a:ext>
                </a:extLst>
              </p:cNvPr>
              <p:cNvSpPr txBox="1"/>
              <p:nvPr/>
            </p:nvSpPr>
            <p:spPr>
              <a:xfrm>
                <a:off x="157508" y="1715577"/>
                <a:ext cx="10981340" cy="11647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𝑃𝑟𝑜𝑚𝑒𝑑𝑖𝑜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𝑆𝑢𝑚𝑎</m:t>
                          </m:r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𝑡𝑜𝑑𝑜𝑠</m:t>
                          </m:r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𝑙𝑜𝑠</m:t>
                          </m:r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𝑒𝑥𝑎𝑚𝑒𝑛𝑒𝑠</m:t>
                          </m:r>
                        </m:num>
                        <m:den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𝑒𝑥𝑎𝑚𝑒𝑛𝑒𝑠</m:t>
                          </m:r>
                        </m:den>
                      </m:f>
                    </m:oMath>
                  </m:oMathPara>
                </a14:m>
                <a:endParaRPr lang="es-MX" sz="4000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E6B56FD-4E7B-48AA-94FA-51BF195D9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08" y="1715577"/>
                <a:ext cx="10981340" cy="11647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39AA987-BACE-4D7D-ADD9-E7247A64F2BE}"/>
              </a:ext>
            </a:extLst>
          </p:cNvPr>
          <p:cNvSpPr/>
          <p:nvPr/>
        </p:nvSpPr>
        <p:spPr>
          <a:xfrm>
            <a:off x="2902591" y="973123"/>
            <a:ext cx="4404220" cy="39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412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4D2FB-4AC0-45A1-83E9-F71AB50C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254D88-6AB2-416F-ABBF-B48EEB87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A318A8-F33A-4F77-8885-532F0F5F1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02" y="284956"/>
            <a:ext cx="9553575" cy="1485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E6B56FD-4E7B-48AA-94FA-51BF195D9092}"/>
                  </a:ext>
                </a:extLst>
              </p:cNvPr>
              <p:cNvSpPr txBox="1"/>
              <p:nvPr/>
            </p:nvSpPr>
            <p:spPr>
              <a:xfrm>
                <a:off x="3003258" y="1831072"/>
                <a:ext cx="5539337" cy="1240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𝑃𝑟𝑜𝑚𝑒𝑑𝑖𝑜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MX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4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MX" sz="4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s-MX" sz="4000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E6B56FD-4E7B-48AA-94FA-51BF195D9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258" y="1831072"/>
                <a:ext cx="5539337" cy="12405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39AA987-BACE-4D7D-ADD9-E7247A64F2BE}"/>
              </a:ext>
            </a:extLst>
          </p:cNvPr>
          <p:cNvSpPr/>
          <p:nvPr/>
        </p:nvSpPr>
        <p:spPr>
          <a:xfrm>
            <a:off x="2902591" y="973123"/>
            <a:ext cx="4404220" cy="39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8132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4D2FB-4AC0-45A1-83E9-F71AB50C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254D88-6AB2-416F-ABBF-B48EEB87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A318A8-F33A-4F77-8885-532F0F5F1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02" y="284956"/>
            <a:ext cx="9553575" cy="1485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E6B56FD-4E7B-48AA-94FA-51BF195D9092}"/>
                  </a:ext>
                </a:extLst>
              </p:cNvPr>
              <p:cNvSpPr txBox="1"/>
              <p:nvPr/>
            </p:nvSpPr>
            <p:spPr>
              <a:xfrm>
                <a:off x="3917396" y="1822450"/>
                <a:ext cx="2574486" cy="1240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MX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4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MX" sz="4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s-MX" sz="4000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E6B56FD-4E7B-48AA-94FA-51BF195D9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396" y="1822450"/>
                <a:ext cx="2574486" cy="12405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39AA987-BACE-4D7D-ADD9-E7247A64F2BE}"/>
              </a:ext>
            </a:extLst>
          </p:cNvPr>
          <p:cNvSpPr/>
          <p:nvPr/>
        </p:nvSpPr>
        <p:spPr>
          <a:xfrm>
            <a:off x="2902591" y="973123"/>
            <a:ext cx="4404220" cy="39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2929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4D2FB-4AC0-45A1-83E9-F71AB50C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254D88-6AB2-416F-ABBF-B48EEB87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A318A8-F33A-4F77-8885-532F0F5F1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02" y="284956"/>
            <a:ext cx="9553575" cy="1485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E6B56FD-4E7B-48AA-94FA-51BF195D9092}"/>
                  </a:ext>
                </a:extLst>
              </p:cNvPr>
              <p:cNvSpPr txBox="1"/>
              <p:nvPr/>
            </p:nvSpPr>
            <p:spPr>
              <a:xfrm>
                <a:off x="3917396" y="1822450"/>
                <a:ext cx="4038413" cy="1190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s-MX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sz="4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MX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MX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s-MX" sz="4000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E6B56FD-4E7B-48AA-94FA-51BF195D9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396" y="1822450"/>
                <a:ext cx="4038413" cy="11906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39AA987-BACE-4D7D-ADD9-E7247A64F2BE}"/>
              </a:ext>
            </a:extLst>
          </p:cNvPr>
          <p:cNvSpPr/>
          <p:nvPr/>
        </p:nvSpPr>
        <p:spPr>
          <a:xfrm>
            <a:off x="2902591" y="973123"/>
            <a:ext cx="4404220" cy="39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7956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4D2FB-4AC0-45A1-83E9-F71AB50C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254D88-6AB2-416F-ABBF-B48EEB87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A318A8-F33A-4F77-8885-532F0F5F1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02" y="284956"/>
            <a:ext cx="9553575" cy="1485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E6B56FD-4E7B-48AA-94FA-51BF195D9092}"/>
                  </a:ext>
                </a:extLst>
              </p:cNvPr>
              <p:cNvSpPr txBox="1"/>
              <p:nvPr/>
            </p:nvSpPr>
            <p:spPr>
              <a:xfrm>
                <a:off x="3917396" y="1822450"/>
                <a:ext cx="4038413" cy="1190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s-MX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sz="4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MX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MX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s-MX" sz="4000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E6B56FD-4E7B-48AA-94FA-51BF195D9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396" y="1822450"/>
                <a:ext cx="4038413" cy="11906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39AA987-BACE-4D7D-ADD9-E7247A64F2BE}"/>
              </a:ext>
            </a:extLst>
          </p:cNvPr>
          <p:cNvSpPr/>
          <p:nvPr/>
        </p:nvSpPr>
        <p:spPr>
          <a:xfrm>
            <a:off x="2902591" y="973123"/>
            <a:ext cx="4404220" cy="39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9676DA8-3E85-4294-8883-EED984FE8CB8}"/>
              </a:ext>
            </a:extLst>
          </p:cNvPr>
          <p:cNvSpPr/>
          <p:nvPr/>
        </p:nvSpPr>
        <p:spPr>
          <a:xfrm>
            <a:off x="6199464" y="2488545"/>
            <a:ext cx="796954" cy="6594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0179DE2-0C0A-4C35-8A0B-AE548845ECE3}"/>
              </a:ext>
            </a:extLst>
          </p:cNvPr>
          <p:cNvCxnSpPr>
            <a:stCxn id="7" idx="5"/>
          </p:cNvCxnSpPr>
          <p:nvPr/>
        </p:nvCxnSpPr>
        <p:spPr>
          <a:xfrm>
            <a:off x="6879707" y="3051455"/>
            <a:ext cx="1148557" cy="1436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7F8F3FBC-D297-4402-BAFE-593B4203CD2C}"/>
                  </a:ext>
                </a:extLst>
              </p:cNvPr>
              <p:cNvSpPr txBox="1"/>
              <p:nvPr/>
            </p:nvSpPr>
            <p:spPr>
              <a:xfrm>
                <a:off x="8212822" y="4488110"/>
                <a:ext cx="6254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7F8F3FBC-D297-4402-BAFE-593B4203C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822" y="4488110"/>
                <a:ext cx="625428" cy="276999"/>
              </a:xfrm>
              <a:prstGeom prst="rect">
                <a:avLst/>
              </a:prstGeom>
              <a:blipFill>
                <a:blip r:embed="rId4"/>
                <a:stretch>
                  <a:fillRect l="-7767" r="-8738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ángulo 10">
            <a:extLst>
              <a:ext uri="{FF2B5EF4-FFF2-40B4-BE49-F238E27FC236}">
                <a16:creationId xmlns:a16="http://schemas.microsoft.com/office/drawing/2014/main" id="{F87BACB4-B006-428B-AB02-C61E4315D6CD}"/>
              </a:ext>
            </a:extLst>
          </p:cNvPr>
          <p:cNvSpPr/>
          <p:nvPr/>
        </p:nvSpPr>
        <p:spPr>
          <a:xfrm>
            <a:off x="7778915" y="4249737"/>
            <a:ext cx="1493241" cy="746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86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CE949-EA30-4C97-A928-3671FF0F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1D1902-C2CC-4555-8DE2-AD4977864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66E159-C19F-407C-BE3B-D25EDD54A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62" y="365125"/>
            <a:ext cx="8953500" cy="1076325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4E99500A-0BF3-4CD4-A7BF-9DC05D099743}"/>
              </a:ext>
            </a:extLst>
          </p:cNvPr>
          <p:cNvCxnSpPr/>
          <p:nvPr/>
        </p:nvCxnSpPr>
        <p:spPr>
          <a:xfrm>
            <a:off x="5259897" y="645952"/>
            <a:ext cx="398477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EB8E96F-FDA2-43D0-A4C3-189FBFC37236}"/>
              </a:ext>
            </a:extLst>
          </p:cNvPr>
          <p:cNvCxnSpPr>
            <a:cxnSpLocks/>
          </p:cNvCxnSpPr>
          <p:nvPr/>
        </p:nvCxnSpPr>
        <p:spPr>
          <a:xfrm>
            <a:off x="838200" y="1058411"/>
            <a:ext cx="298718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05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4D2FB-4AC0-45A1-83E9-F71AB50C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254D88-6AB2-416F-ABBF-B48EEB87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A318A8-F33A-4F77-8885-532F0F5F1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14" y="204788"/>
            <a:ext cx="9553575" cy="1485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E6B56FD-4E7B-48AA-94FA-51BF195D9092}"/>
                  </a:ext>
                </a:extLst>
              </p:cNvPr>
              <p:cNvSpPr txBox="1"/>
              <p:nvPr/>
            </p:nvSpPr>
            <p:spPr>
              <a:xfrm>
                <a:off x="2071276" y="1847617"/>
                <a:ext cx="7650428" cy="1693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s-MX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sz="4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MX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es-MX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s-MX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s-MX" sz="4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s-MX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</m:e>
                                  </m:nary>
                                </m:num>
                                <m:den>
                                  <m:sSub>
                                    <m:sSubPr>
                                      <m:ctrlPr>
                                        <a:rPr lang="es-MX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4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s-MX" sz="4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MX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MX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s-MX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40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s-MX" sz="4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sSub>
                                <m:sSubPr>
                                  <m:ctrlPr>
                                    <a:rPr lang="es-MX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4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MX" sz="4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s-MX" sz="4000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E6B56FD-4E7B-48AA-94FA-51BF195D9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276" y="1847617"/>
                <a:ext cx="7650428" cy="16934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39AA987-BACE-4D7D-ADD9-E7247A64F2BE}"/>
              </a:ext>
            </a:extLst>
          </p:cNvPr>
          <p:cNvSpPr/>
          <p:nvPr/>
        </p:nvSpPr>
        <p:spPr>
          <a:xfrm>
            <a:off x="2902591" y="973123"/>
            <a:ext cx="4404220" cy="39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2382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4D2FB-4AC0-45A1-83E9-F71AB50C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254D88-6AB2-416F-ABBF-B48EEB87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A318A8-F33A-4F77-8885-532F0F5F1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14" y="204788"/>
            <a:ext cx="9553575" cy="1485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E6B56FD-4E7B-48AA-94FA-51BF195D9092}"/>
                  </a:ext>
                </a:extLst>
              </p:cNvPr>
              <p:cNvSpPr txBox="1"/>
              <p:nvPr/>
            </p:nvSpPr>
            <p:spPr>
              <a:xfrm>
                <a:off x="2071276" y="1847617"/>
                <a:ext cx="7650428" cy="1693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s-MX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sz="4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MX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es-MX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s-MX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s-MX" sz="4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s-MX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</m:e>
                                  </m:nary>
                                </m:num>
                                <m:den>
                                  <m:sSub>
                                    <m:sSubPr>
                                      <m:ctrlPr>
                                        <a:rPr lang="es-MX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4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s-MX" sz="4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MX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MX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s-MX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40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s-MX" sz="4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sSub>
                                <m:sSubPr>
                                  <m:ctrlPr>
                                    <a:rPr lang="es-MX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4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MX" sz="4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s-MX" sz="4000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E6B56FD-4E7B-48AA-94FA-51BF195D9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276" y="1847617"/>
                <a:ext cx="7650428" cy="16934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39AA987-BACE-4D7D-ADD9-E7247A64F2BE}"/>
              </a:ext>
            </a:extLst>
          </p:cNvPr>
          <p:cNvSpPr/>
          <p:nvPr/>
        </p:nvSpPr>
        <p:spPr>
          <a:xfrm>
            <a:off x="2902591" y="973123"/>
            <a:ext cx="4404220" cy="39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33E7DA1-BFE5-4D8B-A3FC-D9AADA42E17B}"/>
              </a:ext>
            </a:extLst>
          </p:cNvPr>
          <p:cNvSpPr/>
          <p:nvPr/>
        </p:nvSpPr>
        <p:spPr>
          <a:xfrm>
            <a:off x="5176007" y="2315361"/>
            <a:ext cx="763399" cy="8808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D070F92-624F-4F40-8F23-40877AB1C5F7}"/>
              </a:ext>
            </a:extLst>
          </p:cNvPr>
          <p:cNvSpPr/>
          <p:nvPr/>
        </p:nvSpPr>
        <p:spPr>
          <a:xfrm>
            <a:off x="8507834" y="2315360"/>
            <a:ext cx="763399" cy="8808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7039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4D2FB-4AC0-45A1-83E9-F71AB50C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254D88-6AB2-416F-ABBF-B48EEB87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A318A8-F33A-4F77-8885-532F0F5F1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19" y="204788"/>
            <a:ext cx="9553575" cy="1485900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39AA987-BACE-4D7D-ADD9-E7247A64F2BE}"/>
              </a:ext>
            </a:extLst>
          </p:cNvPr>
          <p:cNvSpPr/>
          <p:nvPr/>
        </p:nvSpPr>
        <p:spPr>
          <a:xfrm>
            <a:off x="2902591" y="973123"/>
            <a:ext cx="4404220" cy="39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A2F834F-AFEC-4C43-96B6-93B775C843E7}"/>
                  </a:ext>
                </a:extLst>
              </p:cNvPr>
              <p:cNvSpPr txBox="1"/>
              <p:nvPr/>
            </p:nvSpPr>
            <p:spPr>
              <a:xfrm>
                <a:off x="555814" y="3541094"/>
                <a:ext cx="8989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A2F834F-AFEC-4C43-96B6-93B775C84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14" y="3541094"/>
                <a:ext cx="898924" cy="276999"/>
              </a:xfrm>
              <a:prstGeom prst="rect">
                <a:avLst/>
              </a:prstGeom>
              <a:blipFill>
                <a:blip r:embed="rId3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ángulo 10">
            <a:extLst>
              <a:ext uri="{FF2B5EF4-FFF2-40B4-BE49-F238E27FC236}">
                <a16:creationId xmlns:a16="http://schemas.microsoft.com/office/drawing/2014/main" id="{BDA980B1-FBDB-443B-99E3-DCB4397B6C49}"/>
              </a:ext>
            </a:extLst>
          </p:cNvPr>
          <p:cNvSpPr/>
          <p:nvPr/>
        </p:nvSpPr>
        <p:spPr>
          <a:xfrm>
            <a:off x="269766" y="3306283"/>
            <a:ext cx="1493241" cy="746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82296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4D2FB-4AC0-45A1-83E9-F71AB50C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254D88-6AB2-416F-ABBF-B48EEB87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A318A8-F33A-4F77-8885-532F0F5F1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19" y="204788"/>
            <a:ext cx="9553575" cy="1485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E6B56FD-4E7B-48AA-94FA-51BF195D9092}"/>
                  </a:ext>
                </a:extLst>
              </p:cNvPr>
              <p:cNvSpPr txBox="1"/>
              <p:nvPr/>
            </p:nvSpPr>
            <p:spPr>
              <a:xfrm>
                <a:off x="4176912" y="1825625"/>
                <a:ext cx="5374100" cy="1190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8, 8, 8</m:t>
                              </m:r>
                            </m:e>
                          </m:d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+(9, 9, 9)</m:t>
                          </m:r>
                        </m:num>
                        <m:den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s-MX" sz="4000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E6B56FD-4E7B-48AA-94FA-51BF195D9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912" y="1825625"/>
                <a:ext cx="5374100" cy="11906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39AA987-BACE-4D7D-ADD9-E7247A64F2BE}"/>
              </a:ext>
            </a:extLst>
          </p:cNvPr>
          <p:cNvSpPr/>
          <p:nvPr/>
        </p:nvSpPr>
        <p:spPr>
          <a:xfrm>
            <a:off x="2902591" y="973123"/>
            <a:ext cx="4404220" cy="39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A2F834F-AFEC-4C43-96B6-93B775C843E7}"/>
                  </a:ext>
                </a:extLst>
              </p:cNvPr>
              <p:cNvSpPr txBox="1"/>
              <p:nvPr/>
            </p:nvSpPr>
            <p:spPr>
              <a:xfrm>
                <a:off x="555814" y="3541094"/>
                <a:ext cx="8989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A2F834F-AFEC-4C43-96B6-93B775C84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14" y="3541094"/>
                <a:ext cx="898924" cy="276999"/>
              </a:xfrm>
              <a:prstGeom prst="rect">
                <a:avLst/>
              </a:prstGeom>
              <a:blipFill>
                <a:blip r:embed="rId4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ángulo 10">
            <a:extLst>
              <a:ext uri="{FF2B5EF4-FFF2-40B4-BE49-F238E27FC236}">
                <a16:creationId xmlns:a16="http://schemas.microsoft.com/office/drawing/2014/main" id="{BDA980B1-FBDB-443B-99E3-DCB4397B6C49}"/>
              </a:ext>
            </a:extLst>
          </p:cNvPr>
          <p:cNvSpPr/>
          <p:nvPr/>
        </p:nvSpPr>
        <p:spPr>
          <a:xfrm>
            <a:off x="269766" y="3306283"/>
            <a:ext cx="1493241" cy="746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10229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4D2FB-4AC0-45A1-83E9-F71AB50C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254D88-6AB2-416F-ABBF-B48EEB87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A318A8-F33A-4F77-8885-532F0F5F1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19" y="204788"/>
            <a:ext cx="9553575" cy="1485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E6B56FD-4E7B-48AA-94FA-51BF195D9092}"/>
                  </a:ext>
                </a:extLst>
              </p:cNvPr>
              <p:cNvSpPr txBox="1"/>
              <p:nvPr/>
            </p:nvSpPr>
            <p:spPr>
              <a:xfrm>
                <a:off x="4176912" y="1825625"/>
                <a:ext cx="5374100" cy="1190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8, 8, 8</m:t>
                              </m:r>
                            </m:e>
                          </m:d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+(9, 9, 9)</m:t>
                          </m:r>
                        </m:num>
                        <m:den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s-MX" sz="4000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E6B56FD-4E7B-48AA-94FA-51BF195D9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912" y="1825625"/>
                <a:ext cx="5374100" cy="11906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39AA987-BACE-4D7D-ADD9-E7247A64F2BE}"/>
              </a:ext>
            </a:extLst>
          </p:cNvPr>
          <p:cNvSpPr/>
          <p:nvPr/>
        </p:nvSpPr>
        <p:spPr>
          <a:xfrm>
            <a:off x="2902591" y="973123"/>
            <a:ext cx="4404220" cy="39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A2F834F-AFEC-4C43-96B6-93B775C843E7}"/>
                  </a:ext>
                </a:extLst>
              </p:cNvPr>
              <p:cNvSpPr txBox="1"/>
              <p:nvPr/>
            </p:nvSpPr>
            <p:spPr>
              <a:xfrm>
                <a:off x="555814" y="3541094"/>
                <a:ext cx="8989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A2F834F-AFEC-4C43-96B6-93B775C84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14" y="3541094"/>
                <a:ext cx="898924" cy="276999"/>
              </a:xfrm>
              <a:prstGeom prst="rect">
                <a:avLst/>
              </a:prstGeom>
              <a:blipFill>
                <a:blip r:embed="rId4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ángulo 10">
            <a:extLst>
              <a:ext uri="{FF2B5EF4-FFF2-40B4-BE49-F238E27FC236}">
                <a16:creationId xmlns:a16="http://schemas.microsoft.com/office/drawing/2014/main" id="{BDA980B1-FBDB-443B-99E3-DCB4397B6C49}"/>
              </a:ext>
            </a:extLst>
          </p:cNvPr>
          <p:cNvSpPr/>
          <p:nvPr/>
        </p:nvSpPr>
        <p:spPr>
          <a:xfrm>
            <a:off x="269766" y="3306283"/>
            <a:ext cx="1493241" cy="746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C6721B0-A1B1-4171-9B50-4027366F106A}"/>
              </a:ext>
            </a:extLst>
          </p:cNvPr>
          <p:cNvSpPr/>
          <p:nvPr/>
        </p:nvSpPr>
        <p:spPr>
          <a:xfrm>
            <a:off x="5637402" y="1739588"/>
            <a:ext cx="1551963" cy="7588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BC94772-03DC-4D3A-8246-A160E42B7B86}"/>
              </a:ext>
            </a:extLst>
          </p:cNvPr>
          <p:cNvSpPr/>
          <p:nvPr/>
        </p:nvSpPr>
        <p:spPr>
          <a:xfrm>
            <a:off x="7875245" y="1739552"/>
            <a:ext cx="1753299" cy="7588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9960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4D2FB-4AC0-45A1-83E9-F71AB50C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254D88-6AB2-416F-ABBF-B48EEB87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A318A8-F33A-4F77-8885-532F0F5F1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19" y="204788"/>
            <a:ext cx="9553575" cy="1485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E6B56FD-4E7B-48AA-94FA-51BF195D9092}"/>
                  </a:ext>
                </a:extLst>
              </p:cNvPr>
              <p:cNvSpPr txBox="1"/>
              <p:nvPr/>
            </p:nvSpPr>
            <p:spPr>
              <a:xfrm>
                <a:off x="4176912" y="1825625"/>
                <a:ext cx="5374100" cy="1194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8, 8, 8</m:t>
                              </m:r>
                            </m:e>
                          </m:d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+(9, 9, 9)</m:t>
                          </m:r>
                        </m:num>
                        <m:den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s-MX" sz="4000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E6B56FD-4E7B-48AA-94FA-51BF195D9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912" y="1825625"/>
                <a:ext cx="5374100" cy="11946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39AA987-BACE-4D7D-ADD9-E7247A64F2BE}"/>
              </a:ext>
            </a:extLst>
          </p:cNvPr>
          <p:cNvSpPr/>
          <p:nvPr/>
        </p:nvSpPr>
        <p:spPr>
          <a:xfrm>
            <a:off x="2902591" y="973123"/>
            <a:ext cx="4404220" cy="39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A2F834F-AFEC-4C43-96B6-93B775C843E7}"/>
                  </a:ext>
                </a:extLst>
              </p:cNvPr>
              <p:cNvSpPr txBox="1"/>
              <p:nvPr/>
            </p:nvSpPr>
            <p:spPr>
              <a:xfrm>
                <a:off x="555814" y="3541094"/>
                <a:ext cx="8989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A2F834F-AFEC-4C43-96B6-93B775C84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14" y="3541094"/>
                <a:ext cx="898924" cy="276999"/>
              </a:xfrm>
              <a:prstGeom prst="rect">
                <a:avLst/>
              </a:prstGeom>
              <a:blipFill>
                <a:blip r:embed="rId4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ángulo 10">
            <a:extLst>
              <a:ext uri="{FF2B5EF4-FFF2-40B4-BE49-F238E27FC236}">
                <a16:creationId xmlns:a16="http://schemas.microsoft.com/office/drawing/2014/main" id="{BDA980B1-FBDB-443B-99E3-DCB4397B6C49}"/>
              </a:ext>
            </a:extLst>
          </p:cNvPr>
          <p:cNvSpPr/>
          <p:nvPr/>
        </p:nvSpPr>
        <p:spPr>
          <a:xfrm>
            <a:off x="269766" y="3306283"/>
            <a:ext cx="1493241" cy="746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C6721B0-A1B1-4171-9B50-4027366F106A}"/>
              </a:ext>
            </a:extLst>
          </p:cNvPr>
          <p:cNvSpPr/>
          <p:nvPr/>
        </p:nvSpPr>
        <p:spPr>
          <a:xfrm>
            <a:off x="5637402" y="1739588"/>
            <a:ext cx="1551963" cy="7588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BC94772-03DC-4D3A-8246-A160E42B7B86}"/>
              </a:ext>
            </a:extLst>
          </p:cNvPr>
          <p:cNvSpPr/>
          <p:nvPr/>
        </p:nvSpPr>
        <p:spPr>
          <a:xfrm>
            <a:off x="7875245" y="1739552"/>
            <a:ext cx="1753299" cy="7588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8212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4D2FB-4AC0-45A1-83E9-F71AB50C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254D88-6AB2-416F-ABBF-B48EEB87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A318A8-F33A-4F77-8885-532F0F5F1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19" y="204788"/>
            <a:ext cx="9553575" cy="1485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E6B56FD-4E7B-48AA-94FA-51BF195D9092}"/>
                  </a:ext>
                </a:extLst>
              </p:cNvPr>
              <p:cNvSpPr txBox="1"/>
              <p:nvPr/>
            </p:nvSpPr>
            <p:spPr>
              <a:xfrm>
                <a:off x="4176912" y="1825625"/>
                <a:ext cx="5374100" cy="1194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8, 8, 8</m:t>
                              </m:r>
                            </m:e>
                          </m:d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+(9, 9, 9)</m:t>
                          </m:r>
                        </m:num>
                        <m:den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s-MX" sz="4000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E6B56FD-4E7B-48AA-94FA-51BF195D9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912" y="1825625"/>
                <a:ext cx="5374100" cy="11946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39AA987-BACE-4D7D-ADD9-E7247A64F2BE}"/>
              </a:ext>
            </a:extLst>
          </p:cNvPr>
          <p:cNvSpPr/>
          <p:nvPr/>
        </p:nvSpPr>
        <p:spPr>
          <a:xfrm>
            <a:off x="2902591" y="973123"/>
            <a:ext cx="4404220" cy="39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A2F834F-AFEC-4C43-96B6-93B775C843E7}"/>
                  </a:ext>
                </a:extLst>
              </p:cNvPr>
              <p:cNvSpPr txBox="1"/>
              <p:nvPr/>
            </p:nvSpPr>
            <p:spPr>
              <a:xfrm>
                <a:off x="555814" y="3541094"/>
                <a:ext cx="8989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A2F834F-AFEC-4C43-96B6-93B775C84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14" y="3541094"/>
                <a:ext cx="898924" cy="276999"/>
              </a:xfrm>
              <a:prstGeom prst="rect">
                <a:avLst/>
              </a:prstGeom>
              <a:blipFill>
                <a:blip r:embed="rId4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ángulo 10">
            <a:extLst>
              <a:ext uri="{FF2B5EF4-FFF2-40B4-BE49-F238E27FC236}">
                <a16:creationId xmlns:a16="http://schemas.microsoft.com/office/drawing/2014/main" id="{BDA980B1-FBDB-443B-99E3-DCB4397B6C49}"/>
              </a:ext>
            </a:extLst>
          </p:cNvPr>
          <p:cNvSpPr/>
          <p:nvPr/>
        </p:nvSpPr>
        <p:spPr>
          <a:xfrm>
            <a:off x="269766" y="3306283"/>
            <a:ext cx="1493241" cy="746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C6721B0-A1B1-4171-9B50-4027366F106A}"/>
              </a:ext>
            </a:extLst>
          </p:cNvPr>
          <p:cNvSpPr/>
          <p:nvPr/>
        </p:nvSpPr>
        <p:spPr>
          <a:xfrm>
            <a:off x="5637402" y="1739588"/>
            <a:ext cx="1551963" cy="7588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BC94772-03DC-4D3A-8246-A160E42B7B86}"/>
              </a:ext>
            </a:extLst>
          </p:cNvPr>
          <p:cNvSpPr/>
          <p:nvPr/>
        </p:nvSpPr>
        <p:spPr>
          <a:xfrm>
            <a:off x="7875245" y="1739552"/>
            <a:ext cx="1753299" cy="7588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D830BAD-4440-453A-B9D7-61ED0B880478}"/>
                  </a:ext>
                </a:extLst>
              </p:cNvPr>
              <p:cNvSpPr txBox="1"/>
              <p:nvPr/>
            </p:nvSpPr>
            <p:spPr>
              <a:xfrm>
                <a:off x="4294963" y="3915881"/>
                <a:ext cx="3189399" cy="11564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+27</m:t>
                          </m:r>
                        </m:num>
                        <m:den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s-MX" sz="4000" dirty="0"/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D830BAD-4440-453A-B9D7-61ED0B880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963" y="3915881"/>
                <a:ext cx="3189399" cy="11564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199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4D2FB-4AC0-45A1-83E9-F71AB50C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254D88-6AB2-416F-ABBF-B48EEB87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A318A8-F33A-4F77-8885-532F0F5F1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19" y="204788"/>
            <a:ext cx="9553575" cy="1485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E6B56FD-4E7B-48AA-94FA-51BF195D9092}"/>
                  </a:ext>
                </a:extLst>
              </p:cNvPr>
              <p:cNvSpPr txBox="1"/>
              <p:nvPr/>
            </p:nvSpPr>
            <p:spPr>
              <a:xfrm>
                <a:off x="4176912" y="1825625"/>
                <a:ext cx="5657831" cy="1190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9, 8, 7</m:t>
                              </m:r>
                            </m:e>
                          </m:d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+(10, 9, 8)</m:t>
                          </m:r>
                        </m:num>
                        <m:den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s-MX" sz="4000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E6B56FD-4E7B-48AA-94FA-51BF195D9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912" y="1825625"/>
                <a:ext cx="5657831" cy="11906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39AA987-BACE-4D7D-ADD9-E7247A64F2BE}"/>
              </a:ext>
            </a:extLst>
          </p:cNvPr>
          <p:cNvSpPr/>
          <p:nvPr/>
        </p:nvSpPr>
        <p:spPr>
          <a:xfrm>
            <a:off x="2902591" y="973123"/>
            <a:ext cx="4404220" cy="39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A2F834F-AFEC-4C43-96B6-93B775C843E7}"/>
                  </a:ext>
                </a:extLst>
              </p:cNvPr>
              <p:cNvSpPr txBox="1"/>
              <p:nvPr/>
            </p:nvSpPr>
            <p:spPr>
              <a:xfrm>
                <a:off x="555814" y="3541094"/>
                <a:ext cx="8989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A2F834F-AFEC-4C43-96B6-93B775C84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14" y="3541094"/>
                <a:ext cx="898924" cy="276999"/>
              </a:xfrm>
              <a:prstGeom prst="rect">
                <a:avLst/>
              </a:prstGeom>
              <a:blipFill>
                <a:blip r:embed="rId4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ángulo 10">
            <a:extLst>
              <a:ext uri="{FF2B5EF4-FFF2-40B4-BE49-F238E27FC236}">
                <a16:creationId xmlns:a16="http://schemas.microsoft.com/office/drawing/2014/main" id="{BDA980B1-FBDB-443B-99E3-DCB4397B6C49}"/>
              </a:ext>
            </a:extLst>
          </p:cNvPr>
          <p:cNvSpPr/>
          <p:nvPr/>
        </p:nvSpPr>
        <p:spPr>
          <a:xfrm>
            <a:off x="269766" y="3306283"/>
            <a:ext cx="1493241" cy="746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C6721B0-A1B1-4171-9B50-4027366F106A}"/>
              </a:ext>
            </a:extLst>
          </p:cNvPr>
          <p:cNvSpPr/>
          <p:nvPr/>
        </p:nvSpPr>
        <p:spPr>
          <a:xfrm>
            <a:off x="5637402" y="1739588"/>
            <a:ext cx="1551963" cy="7588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BC94772-03DC-4D3A-8246-A160E42B7B86}"/>
              </a:ext>
            </a:extLst>
          </p:cNvPr>
          <p:cNvSpPr/>
          <p:nvPr/>
        </p:nvSpPr>
        <p:spPr>
          <a:xfrm>
            <a:off x="7875245" y="1739552"/>
            <a:ext cx="1753299" cy="7588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D830BAD-4440-453A-B9D7-61ED0B880478}"/>
                  </a:ext>
                </a:extLst>
              </p:cNvPr>
              <p:cNvSpPr txBox="1"/>
              <p:nvPr/>
            </p:nvSpPr>
            <p:spPr>
              <a:xfrm>
                <a:off x="4294963" y="3915881"/>
                <a:ext cx="3189399" cy="11564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+27</m:t>
                          </m:r>
                        </m:num>
                        <m:den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s-MX" sz="4000" dirty="0"/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D830BAD-4440-453A-B9D7-61ED0B880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963" y="3915881"/>
                <a:ext cx="3189399" cy="11564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12D4A53C-9BE1-4829-8943-E0AD5B8ADA79}"/>
                  </a:ext>
                </a:extLst>
              </p:cNvPr>
              <p:cNvSpPr txBox="1"/>
              <p:nvPr/>
            </p:nvSpPr>
            <p:spPr>
              <a:xfrm>
                <a:off x="8751894" y="3915881"/>
                <a:ext cx="2010807" cy="1168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51</m:t>
                          </m:r>
                        </m:num>
                        <m:den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s-MX" sz="4000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12D4A53C-9BE1-4829-8943-E0AD5B8AD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1894" y="3915881"/>
                <a:ext cx="2010807" cy="11689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8318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4D2FB-4AC0-45A1-83E9-F71AB50C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254D88-6AB2-416F-ABBF-B48EEB87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A318A8-F33A-4F77-8885-532F0F5F1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19" y="204788"/>
            <a:ext cx="9553575" cy="1485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E6B56FD-4E7B-48AA-94FA-51BF195D9092}"/>
                  </a:ext>
                </a:extLst>
              </p:cNvPr>
              <p:cNvSpPr txBox="1"/>
              <p:nvPr/>
            </p:nvSpPr>
            <p:spPr>
              <a:xfrm>
                <a:off x="4176912" y="1825625"/>
                <a:ext cx="5657831" cy="1190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9, 8, 7</m:t>
                              </m:r>
                            </m:e>
                          </m:d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+(10, 9, 8)</m:t>
                          </m:r>
                        </m:num>
                        <m:den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s-MX" sz="4000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E6B56FD-4E7B-48AA-94FA-51BF195D9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912" y="1825625"/>
                <a:ext cx="5657831" cy="11906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39AA987-BACE-4D7D-ADD9-E7247A64F2BE}"/>
              </a:ext>
            </a:extLst>
          </p:cNvPr>
          <p:cNvSpPr/>
          <p:nvPr/>
        </p:nvSpPr>
        <p:spPr>
          <a:xfrm>
            <a:off x="2902591" y="973123"/>
            <a:ext cx="4404220" cy="39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A2F834F-AFEC-4C43-96B6-93B775C843E7}"/>
                  </a:ext>
                </a:extLst>
              </p:cNvPr>
              <p:cNvSpPr txBox="1"/>
              <p:nvPr/>
            </p:nvSpPr>
            <p:spPr>
              <a:xfrm>
                <a:off x="555814" y="3541094"/>
                <a:ext cx="8989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A2F834F-AFEC-4C43-96B6-93B775C84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14" y="3541094"/>
                <a:ext cx="898924" cy="276999"/>
              </a:xfrm>
              <a:prstGeom prst="rect">
                <a:avLst/>
              </a:prstGeom>
              <a:blipFill>
                <a:blip r:embed="rId4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ángulo 10">
            <a:extLst>
              <a:ext uri="{FF2B5EF4-FFF2-40B4-BE49-F238E27FC236}">
                <a16:creationId xmlns:a16="http://schemas.microsoft.com/office/drawing/2014/main" id="{BDA980B1-FBDB-443B-99E3-DCB4397B6C49}"/>
              </a:ext>
            </a:extLst>
          </p:cNvPr>
          <p:cNvSpPr/>
          <p:nvPr/>
        </p:nvSpPr>
        <p:spPr>
          <a:xfrm>
            <a:off x="269766" y="3306283"/>
            <a:ext cx="1493241" cy="746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C6721B0-A1B1-4171-9B50-4027366F106A}"/>
              </a:ext>
            </a:extLst>
          </p:cNvPr>
          <p:cNvSpPr/>
          <p:nvPr/>
        </p:nvSpPr>
        <p:spPr>
          <a:xfrm>
            <a:off x="5637402" y="1739588"/>
            <a:ext cx="1551963" cy="7588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BC94772-03DC-4D3A-8246-A160E42B7B86}"/>
              </a:ext>
            </a:extLst>
          </p:cNvPr>
          <p:cNvSpPr/>
          <p:nvPr/>
        </p:nvSpPr>
        <p:spPr>
          <a:xfrm>
            <a:off x="7875245" y="1739552"/>
            <a:ext cx="1753299" cy="7588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D830BAD-4440-453A-B9D7-61ED0B880478}"/>
                  </a:ext>
                </a:extLst>
              </p:cNvPr>
              <p:cNvSpPr txBox="1"/>
              <p:nvPr/>
            </p:nvSpPr>
            <p:spPr>
              <a:xfrm>
                <a:off x="4294963" y="3915881"/>
                <a:ext cx="3189399" cy="11564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+27</m:t>
                          </m:r>
                        </m:num>
                        <m:den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s-MX" sz="4000" dirty="0"/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D830BAD-4440-453A-B9D7-61ED0B880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963" y="3915881"/>
                <a:ext cx="3189399" cy="11564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12D4A53C-9BE1-4829-8943-E0AD5B8ADA79}"/>
                  </a:ext>
                </a:extLst>
              </p:cNvPr>
              <p:cNvSpPr txBox="1"/>
              <p:nvPr/>
            </p:nvSpPr>
            <p:spPr>
              <a:xfrm>
                <a:off x="8751894" y="3915881"/>
                <a:ext cx="2010807" cy="1168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51</m:t>
                          </m:r>
                        </m:num>
                        <m:den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s-MX" sz="4000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12D4A53C-9BE1-4829-8943-E0AD5B8AD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1894" y="3915881"/>
                <a:ext cx="2010807" cy="11689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D2A4B7C0-0F9A-4103-B33B-9067BF5AC86A}"/>
                  </a:ext>
                </a:extLst>
              </p:cNvPr>
              <p:cNvSpPr txBox="1"/>
              <p:nvPr/>
            </p:nvSpPr>
            <p:spPr>
              <a:xfrm>
                <a:off x="7005827" y="5799687"/>
                <a:ext cx="200439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=8.5</m:t>
                      </m:r>
                    </m:oMath>
                  </m:oMathPara>
                </a14:m>
                <a:endParaRPr lang="es-MX" sz="4000" dirty="0"/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D2A4B7C0-0F9A-4103-B33B-9067BF5AC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827" y="5799687"/>
                <a:ext cx="2004395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9343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4D2FB-4AC0-45A1-83E9-F71AB50C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254D88-6AB2-416F-ABBF-B48EEB87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A318A8-F33A-4F77-8885-532F0F5F1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19" y="204788"/>
            <a:ext cx="9553575" cy="1485900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39AA987-BACE-4D7D-ADD9-E7247A64F2BE}"/>
              </a:ext>
            </a:extLst>
          </p:cNvPr>
          <p:cNvSpPr/>
          <p:nvPr/>
        </p:nvSpPr>
        <p:spPr>
          <a:xfrm>
            <a:off x="2902591" y="973123"/>
            <a:ext cx="4404220" cy="39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A2F834F-AFEC-4C43-96B6-93B775C843E7}"/>
                  </a:ext>
                </a:extLst>
              </p:cNvPr>
              <p:cNvSpPr txBox="1"/>
              <p:nvPr/>
            </p:nvSpPr>
            <p:spPr>
              <a:xfrm>
                <a:off x="555814" y="3541094"/>
                <a:ext cx="8989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A2F834F-AFEC-4C43-96B6-93B775C84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14" y="3541094"/>
                <a:ext cx="898924" cy="276999"/>
              </a:xfrm>
              <a:prstGeom prst="rect">
                <a:avLst/>
              </a:prstGeom>
              <a:blipFill>
                <a:blip r:embed="rId3"/>
                <a:stretch>
                  <a:fillRect l="-2027" b="-1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ángulo 10">
            <a:extLst>
              <a:ext uri="{FF2B5EF4-FFF2-40B4-BE49-F238E27FC236}">
                <a16:creationId xmlns:a16="http://schemas.microsoft.com/office/drawing/2014/main" id="{BDA980B1-FBDB-443B-99E3-DCB4397B6C49}"/>
              </a:ext>
            </a:extLst>
          </p:cNvPr>
          <p:cNvSpPr/>
          <p:nvPr/>
        </p:nvSpPr>
        <p:spPr>
          <a:xfrm>
            <a:off x="269766" y="3306283"/>
            <a:ext cx="1493241" cy="746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624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CE949-EA30-4C97-A928-3671FF0F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1D1902-C2CC-4555-8DE2-AD4977864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66E159-C19F-407C-BE3B-D25EDD54A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62" y="365125"/>
            <a:ext cx="8953500" cy="1076325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4E99500A-0BF3-4CD4-A7BF-9DC05D099743}"/>
              </a:ext>
            </a:extLst>
          </p:cNvPr>
          <p:cNvCxnSpPr/>
          <p:nvPr/>
        </p:nvCxnSpPr>
        <p:spPr>
          <a:xfrm>
            <a:off x="5259897" y="645952"/>
            <a:ext cx="398477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EB8E96F-FDA2-43D0-A4C3-189FBFC37236}"/>
              </a:ext>
            </a:extLst>
          </p:cNvPr>
          <p:cNvCxnSpPr>
            <a:cxnSpLocks/>
          </p:cNvCxnSpPr>
          <p:nvPr/>
        </p:nvCxnSpPr>
        <p:spPr>
          <a:xfrm>
            <a:off x="838200" y="1058411"/>
            <a:ext cx="298718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Elipse 4">
            <a:extLst>
              <a:ext uri="{FF2B5EF4-FFF2-40B4-BE49-F238E27FC236}">
                <a16:creationId xmlns:a16="http://schemas.microsoft.com/office/drawing/2014/main" id="{1D1CF3F3-99CD-449B-A3B3-E8A29BC7AB9B}"/>
              </a:ext>
            </a:extLst>
          </p:cNvPr>
          <p:cNvSpPr/>
          <p:nvPr/>
        </p:nvSpPr>
        <p:spPr>
          <a:xfrm>
            <a:off x="2667699" y="645952"/>
            <a:ext cx="1223919" cy="4124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21485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4D2FB-4AC0-45A1-83E9-F71AB50C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254D88-6AB2-416F-ABBF-B48EEB87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A318A8-F33A-4F77-8885-532F0F5F1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19" y="204788"/>
            <a:ext cx="9553575" cy="1485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E6B56FD-4E7B-48AA-94FA-51BF195D9092}"/>
                  </a:ext>
                </a:extLst>
              </p:cNvPr>
              <p:cNvSpPr txBox="1"/>
              <p:nvPr/>
            </p:nvSpPr>
            <p:spPr>
              <a:xfrm>
                <a:off x="2281000" y="1825625"/>
                <a:ext cx="7369390" cy="1190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8,8,8,8,8,8,8,8,8</m:t>
                              </m:r>
                            </m:e>
                          </m:d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+(9,9,9)</m:t>
                          </m:r>
                        </m:num>
                        <m:den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s-MX" sz="4000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E6B56FD-4E7B-48AA-94FA-51BF195D9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000" y="1825625"/>
                <a:ext cx="7369390" cy="11906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39AA987-BACE-4D7D-ADD9-E7247A64F2BE}"/>
              </a:ext>
            </a:extLst>
          </p:cNvPr>
          <p:cNvSpPr/>
          <p:nvPr/>
        </p:nvSpPr>
        <p:spPr>
          <a:xfrm>
            <a:off x="2902591" y="973123"/>
            <a:ext cx="4404220" cy="39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A2F834F-AFEC-4C43-96B6-93B775C843E7}"/>
                  </a:ext>
                </a:extLst>
              </p:cNvPr>
              <p:cNvSpPr txBox="1"/>
              <p:nvPr/>
            </p:nvSpPr>
            <p:spPr>
              <a:xfrm>
                <a:off x="555814" y="3541094"/>
                <a:ext cx="8989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A2F834F-AFEC-4C43-96B6-93B775C84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14" y="3541094"/>
                <a:ext cx="898924" cy="276999"/>
              </a:xfrm>
              <a:prstGeom prst="rect">
                <a:avLst/>
              </a:prstGeom>
              <a:blipFill>
                <a:blip r:embed="rId4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ángulo 10">
            <a:extLst>
              <a:ext uri="{FF2B5EF4-FFF2-40B4-BE49-F238E27FC236}">
                <a16:creationId xmlns:a16="http://schemas.microsoft.com/office/drawing/2014/main" id="{BDA980B1-FBDB-443B-99E3-DCB4397B6C49}"/>
              </a:ext>
            </a:extLst>
          </p:cNvPr>
          <p:cNvSpPr/>
          <p:nvPr/>
        </p:nvSpPr>
        <p:spPr>
          <a:xfrm>
            <a:off x="269766" y="3306283"/>
            <a:ext cx="1493241" cy="746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9214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4D2FB-4AC0-45A1-83E9-F71AB50C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254D88-6AB2-416F-ABBF-B48EEB87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A318A8-F33A-4F77-8885-532F0F5F1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19" y="204788"/>
            <a:ext cx="9553575" cy="1485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E6B56FD-4E7B-48AA-94FA-51BF195D9092}"/>
                  </a:ext>
                </a:extLst>
              </p:cNvPr>
              <p:cNvSpPr txBox="1"/>
              <p:nvPr/>
            </p:nvSpPr>
            <p:spPr>
              <a:xfrm>
                <a:off x="2281000" y="1825625"/>
                <a:ext cx="7369390" cy="1190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8,8,8,8,8,8,8,8,8</m:t>
                              </m:r>
                            </m:e>
                          </m:d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+(9,9,9)</m:t>
                          </m:r>
                        </m:num>
                        <m:den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s-MX" sz="4000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E6B56FD-4E7B-48AA-94FA-51BF195D9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000" y="1825625"/>
                <a:ext cx="7369390" cy="11906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39AA987-BACE-4D7D-ADD9-E7247A64F2BE}"/>
              </a:ext>
            </a:extLst>
          </p:cNvPr>
          <p:cNvSpPr/>
          <p:nvPr/>
        </p:nvSpPr>
        <p:spPr>
          <a:xfrm>
            <a:off x="2902591" y="973123"/>
            <a:ext cx="4404220" cy="39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A2F834F-AFEC-4C43-96B6-93B775C843E7}"/>
                  </a:ext>
                </a:extLst>
              </p:cNvPr>
              <p:cNvSpPr txBox="1"/>
              <p:nvPr/>
            </p:nvSpPr>
            <p:spPr>
              <a:xfrm>
                <a:off x="555814" y="3541094"/>
                <a:ext cx="8989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A2F834F-AFEC-4C43-96B6-93B775C84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14" y="3541094"/>
                <a:ext cx="898924" cy="276999"/>
              </a:xfrm>
              <a:prstGeom prst="rect">
                <a:avLst/>
              </a:prstGeom>
              <a:blipFill>
                <a:blip r:embed="rId4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ángulo 10">
            <a:extLst>
              <a:ext uri="{FF2B5EF4-FFF2-40B4-BE49-F238E27FC236}">
                <a16:creationId xmlns:a16="http://schemas.microsoft.com/office/drawing/2014/main" id="{BDA980B1-FBDB-443B-99E3-DCB4397B6C49}"/>
              </a:ext>
            </a:extLst>
          </p:cNvPr>
          <p:cNvSpPr/>
          <p:nvPr/>
        </p:nvSpPr>
        <p:spPr>
          <a:xfrm>
            <a:off x="269766" y="3306283"/>
            <a:ext cx="1493241" cy="746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DDDEF4E-3389-408A-9096-3D80A734ED62}"/>
              </a:ext>
            </a:extLst>
          </p:cNvPr>
          <p:cNvSpPr/>
          <p:nvPr/>
        </p:nvSpPr>
        <p:spPr>
          <a:xfrm>
            <a:off x="3758268" y="1739588"/>
            <a:ext cx="3733101" cy="7588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7BBA1C9-B011-4FF0-A7D9-5D475566C51A}"/>
              </a:ext>
            </a:extLst>
          </p:cNvPr>
          <p:cNvSpPr/>
          <p:nvPr/>
        </p:nvSpPr>
        <p:spPr>
          <a:xfrm>
            <a:off x="8059803" y="1739588"/>
            <a:ext cx="1551963" cy="7588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24429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4D2FB-4AC0-45A1-83E9-F71AB50C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254D88-6AB2-416F-ABBF-B48EEB87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A318A8-F33A-4F77-8885-532F0F5F1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19" y="204788"/>
            <a:ext cx="9553575" cy="1485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E6B56FD-4E7B-48AA-94FA-51BF195D9092}"/>
                  </a:ext>
                </a:extLst>
              </p:cNvPr>
              <p:cNvSpPr txBox="1"/>
              <p:nvPr/>
            </p:nvSpPr>
            <p:spPr>
              <a:xfrm>
                <a:off x="2281000" y="1825625"/>
                <a:ext cx="7369390" cy="1190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8,8,8,8,8,8,8,8,8</m:t>
                              </m:r>
                            </m:e>
                          </m:d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+(9,9,9)</m:t>
                          </m:r>
                        </m:num>
                        <m:den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s-MX" sz="4000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E6B56FD-4E7B-48AA-94FA-51BF195D9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000" y="1825625"/>
                <a:ext cx="7369390" cy="11906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39AA987-BACE-4D7D-ADD9-E7247A64F2BE}"/>
              </a:ext>
            </a:extLst>
          </p:cNvPr>
          <p:cNvSpPr/>
          <p:nvPr/>
        </p:nvSpPr>
        <p:spPr>
          <a:xfrm>
            <a:off x="2902591" y="973123"/>
            <a:ext cx="4404220" cy="39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A2F834F-AFEC-4C43-96B6-93B775C843E7}"/>
                  </a:ext>
                </a:extLst>
              </p:cNvPr>
              <p:cNvSpPr txBox="1"/>
              <p:nvPr/>
            </p:nvSpPr>
            <p:spPr>
              <a:xfrm>
                <a:off x="555814" y="3541094"/>
                <a:ext cx="8989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A2F834F-AFEC-4C43-96B6-93B775C84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14" y="3541094"/>
                <a:ext cx="898924" cy="276999"/>
              </a:xfrm>
              <a:prstGeom prst="rect">
                <a:avLst/>
              </a:prstGeom>
              <a:blipFill>
                <a:blip r:embed="rId4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ángulo 10">
            <a:extLst>
              <a:ext uri="{FF2B5EF4-FFF2-40B4-BE49-F238E27FC236}">
                <a16:creationId xmlns:a16="http://schemas.microsoft.com/office/drawing/2014/main" id="{BDA980B1-FBDB-443B-99E3-DCB4397B6C49}"/>
              </a:ext>
            </a:extLst>
          </p:cNvPr>
          <p:cNvSpPr/>
          <p:nvPr/>
        </p:nvSpPr>
        <p:spPr>
          <a:xfrm>
            <a:off x="269766" y="3306283"/>
            <a:ext cx="1493241" cy="746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DDDEF4E-3389-408A-9096-3D80A734ED62}"/>
              </a:ext>
            </a:extLst>
          </p:cNvPr>
          <p:cNvSpPr/>
          <p:nvPr/>
        </p:nvSpPr>
        <p:spPr>
          <a:xfrm>
            <a:off x="3758268" y="1739588"/>
            <a:ext cx="3733101" cy="7588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7BBA1C9-B011-4FF0-A7D9-5D475566C51A}"/>
              </a:ext>
            </a:extLst>
          </p:cNvPr>
          <p:cNvSpPr/>
          <p:nvPr/>
        </p:nvSpPr>
        <p:spPr>
          <a:xfrm>
            <a:off x="8059803" y="1739588"/>
            <a:ext cx="1551963" cy="7588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1826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4D2FB-4AC0-45A1-83E9-F71AB50C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254D88-6AB2-416F-ABBF-B48EEB87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A318A8-F33A-4F77-8885-532F0F5F1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19" y="204788"/>
            <a:ext cx="9553575" cy="1485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E6B56FD-4E7B-48AA-94FA-51BF195D9092}"/>
                  </a:ext>
                </a:extLst>
              </p:cNvPr>
              <p:cNvSpPr txBox="1"/>
              <p:nvPr/>
            </p:nvSpPr>
            <p:spPr>
              <a:xfrm>
                <a:off x="2281000" y="1825625"/>
                <a:ext cx="7369390" cy="1190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8,8,8,8,8,8,8,8,8</m:t>
                              </m:r>
                            </m:e>
                          </m:d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+(9,9,9)</m:t>
                          </m:r>
                        </m:num>
                        <m:den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s-MX" sz="4000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E6B56FD-4E7B-48AA-94FA-51BF195D9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000" y="1825625"/>
                <a:ext cx="7369390" cy="11906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39AA987-BACE-4D7D-ADD9-E7247A64F2BE}"/>
              </a:ext>
            </a:extLst>
          </p:cNvPr>
          <p:cNvSpPr/>
          <p:nvPr/>
        </p:nvSpPr>
        <p:spPr>
          <a:xfrm>
            <a:off x="2902591" y="973123"/>
            <a:ext cx="4404220" cy="39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A2F834F-AFEC-4C43-96B6-93B775C843E7}"/>
                  </a:ext>
                </a:extLst>
              </p:cNvPr>
              <p:cNvSpPr txBox="1"/>
              <p:nvPr/>
            </p:nvSpPr>
            <p:spPr>
              <a:xfrm>
                <a:off x="555814" y="3541094"/>
                <a:ext cx="8989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A2F834F-AFEC-4C43-96B6-93B775C84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14" y="3541094"/>
                <a:ext cx="898924" cy="276999"/>
              </a:xfrm>
              <a:prstGeom prst="rect">
                <a:avLst/>
              </a:prstGeom>
              <a:blipFill>
                <a:blip r:embed="rId4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ángulo 10">
            <a:extLst>
              <a:ext uri="{FF2B5EF4-FFF2-40B4-BE49-F238E27FC236}">
                <a16:creationId xmlns:a16="http://schemas.microsoft.com/office/drawing/2014/main" id="{BDA980B1-FBDB-443B-99E3-DCB4397B6C49}"/>
              </a:ext>
            </a:extLst>
          </p:cNvPr>
          <p:cNvSpPr/>
          <p:nvPr/>
        </p:nvSpPr>
        <p:spPr>
          <a:xfrm>
            <a:off x="269766" y="3306283"/>
            <a:ext cx="1493241" cy="746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DDDEF4E-3389-408A-9096-3D80A734ED62}"/>
              </a:ext>
            </a:extLst>
          </p:cNvPr>
          <p:cNvSpPr/>
          <p:nvPr/>
        </p:nvSpPr>
        <p:spPr>
          <a:xfrm>
            <a:off x="3758268" y="1739588"/>
            <a:ext cx="3733101" cy="7588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7BBA1C9-B011-4FF0-A7D9-5D475566C51A}"/>
              </a:ext>
            </a:extLst>
          </p:cNvPr>
          <p:cNvSpPr/>
          <p:nvPr/>
        </p:nvSpPr>
        <p:spPr>
          <a:xfrm>
            <a:off x="8059803" y="1739588"/>
            <a:ext cx="1551963" cy="7588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EC465D12-436D-40B7-BF12-B0C72A5FFF22}"/>
                  </a:ext>
                </a:extLst>
              </p:cNvPr>
              <p:cNvSpPr txBox="1"/>
              <p:nvPr/>
            </p:nvSpPr>
            <p:spPr>
              <a:xfrm>
                <a:off x="4294963" y="3915881"/>
                <a:ext cx="3189399" cy="11564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72</m:t>
                          </m:r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+27</m:t>
                          </m:r>
                        </m:num>
                        <m:den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s-MX" sz="4000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EC465D12-436D-40B7-BF12-B0C72A5FF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963" y="3915881"/>
                <a:ext cx="3189399" cy="11564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04E591A-4641-4DCB-98EB-84B6FF6D102E}"/>
                  </a:ext>
                </a:extLst>
              </p:cNvPr>
              <p:cNvSpPr txBox="1"/>
              <p:nvPr/>
            </p:nvSpPr>
            <p:spPr>
              <a:xfrm>
                <a:off x="8751894" y="3915881"/>
                <a:ext cx="2010807" cy="11564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99</m:t>
                          </m:r>
                        </m:num>
                        <m:den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s-MX" sz="4000" dirty="0"/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04E591A-4641-4DCB-98EB-84B6FF6D1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1894" y="3915881"/>
                <a:ext cx="2010807" cy="11564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8645EFF-5150-4CA3-96DF-36EC5AC39E8F}"/>
                  </a:ext>
                </a:extLst>
              </p:cNvPr>
              <p:cNvSpPr txBox="1"/>
              <p:nvPr/>
            </p:nvSpPr>
            <p:spPr>
              <a:xfrm>
                <a:off x="7005827" y="5799687"/>
                <a:ext cx="212462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s-MX" sz="4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s-MX" sz="4000" b="0" i="1" smtClean="0">
                        <a:latin typeface="Cambria Math" panose="02040503050406030204" pitchFamily="18" charset="0"/>
                      </a:rPr>
                      <m:t>=8.</m:t>
                    </m:r>
                  </m:oMath>
                </a14:m>
                <a:r>
                  <a:rPr lang="es-MX" sz="4000" dirty="0"/>
                  <a:t>25</a:t>
                </a:r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8645EFF-5150-4CA3-96DF-36EC5AC39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827" y="5799687"/>
                <a:ext cx="2124621" cy="615553"/>
              </a:xfrm>
              <a:prstGeom prst="rect">
                <a:avLst/>
              </a:prstGeom>
              <a:blipFill>
                <a:blip r:embed="rId7"/>
                <a:stretch>
                  <a:fillRect t="-24752" r="-13467" b="-4950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67453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96E76-A2D4-4CB9-AF3E-FA4FCA71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6CDC97-F2C5-4275-AA3A-442DCD07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B02C7E7-0AE6-4C84-BEE8-DA6209966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49" y="192378"/>
            <a:ext cx="95726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744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BB1AF-B7A4-4E50-948D-7EA01376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6D1CB8-EAD8-4958-BA8C-B4F8F2F4D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02CD71-36F6-48FD-8BAD-3158008C0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96" y="230188"/>
            <a:ext cx="95631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390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BB1AF-B7A4-4E50-948D-7EA01376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6D1CB8-EAD8-4958-BA8C-B4F8F2F4D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02CD71-36F6-48FD-8BAD-3158008C0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96" y="230188"/>
            <a:ext cx="9563100" cy="1038225"/>
          </a:xfrm>
          <a:prstGeom prst="rect">
            <a:avLst/>
          </a:prstGeom>
        </p:spPr>
      </p:pic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4D728079-2ADC-467A-BF5A-93D35CD2412E}"/>
              </a:ext>
            </a:extLst>
          </p:cNvPr>
          <p:cNvGraphicFramePr>
            <a:graphicFrameLocks noGrp="1"/>
          </p:cNvGraphicFramePr>
          <p:nvPr/>
        </p:nvGraphicFramePr>
        <p:xfrm>
          <a:off x="4540308" y="2555801"/>
          <a:ext cx="217927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312">
                  <a:extLst>
                    <a:ext uri="{9D8B030D-6E8A-4147-A177-3AD203B41FA5}">
                      <a16:colId xmlns:a16="http://schemas.microsoft.com/office/drawing/2014/main" val="3983474082"/>
                    </a:ext>
                  </a:extLst>
                </a:gridCol>
                <a:gridCol w="1400961">
                  <a:extLst>
                    <a:ext uri="{9D8B030D-6E8A-4147-A177-3AD203B41FA5}">
                      <a16:colId xmlns:a16="http://schemas.microsoft.com/office/drawing/2014/main" val="3984736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 Inicial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6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7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65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9278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BB1AF-B7A4-4E50-948D-7EA01376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6D1CB8-EAD8-4958-BA8C-B4F8F2F4D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02CD71-36F6-48FD-8BAD-3158008C0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96" y="230188"/>
            <a:ext cx="9563100" cy="1038225"/>
          </a:xfrm>
          <a:prstGeom prst="rect">
            <a:avLst/>
          </a:prstGeom>
        </p:spPr>
      </p:pic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4D728079-2ADC-467A-BF5A-93D35CD24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165316"/>
              </p:ext>
            </p:extLst>
          </p:nvPr>
        </p:nvGraphicFramePr>
        <p:xfrm>
          <a:off x="4540308" y="2555801"/>
          <a:ext cx="217927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312">
                  <a:extLst>
                    <a:ext uri="{9D8B030D-6E8A-4147-A177-3AD203B41FA5}">
                      <a16:colId xmlns:a16="http://schemas.microsoft.com/office/drawing/2014/main" val="3983474082"/>
                    </a:ext>
                  </a:extLst>
                </a:gridCol>
                <a:gridCol w="1400961">
                  <a:extLst>
                    <a:ext uri="{9D8B030D-6E8A-4147-A177-3AD203B41FA5}">
                      <a16:colId xmlns:a16="http://schemas.microsoft.com/office/drawing/2014/main" val="3984736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 Inicial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6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7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65587"/>
                  </a:ext>
                </a:extLst>
              </a:tr>
            </a:tbl>
          </a:graphicData>
        </a:graphic>
      </p:graphicFrame>
      <p:sp>
        <p:nvSpPr>
          <p:cNvPr id="7" name="Flecha: curvada hacia la izquierda 6">
            <a:extLst>
              <a:ext uri="{FF2B5EF4-FFF2-40B4-BE49-F238E27FC236}">
                <a16:creationId xmlns:a16="http://schemas.microsoft.com/office/drawing/2014/main" id="{65974CCA-98AD-4041-AB31-2EAFF8FE6111}"/>
              </a:ext>
            </a:extLst>
          </p:cNvPr>
          <p:cNvSpPr/>
          <p:nvPr/>
        </p:nvSpPr>
        <p:spPr>
          <a:xfrm>
            <a:off x="6719581" y="2676088"/>
            <a:ext cx="335560" cy="4949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16E938E-DF6C-4D11-AD79-8DD7BEC49BEE}"/>
              </a:ext>
            </a:extLst>
          </p:cNvPr>
          <p:cNvSpPr txBox="1"/>
          <p:nvPr/>
        </p:nvSpPr>
        <p:spPr>
          <a:xfrm>
            <a:off x="7055141" y="2676088"/>
            <a:ext cx="184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+20%</a:t>
            </a:r>
          </a:p>
        </p:txBody>
      </p:sp>
    </p:spTree>
    <p:extLst>
      <p:ext uri="{BB962C8B-B14F-4D97-AF65-F5344CB8AC3E}">
        <p14:creationId xmlns:p14="http://schemas.microsoft.com/office/powerpoint/2010/main" val="26168058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BB1AF-B7A4-4E50-948D-7EA01376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6D1CB8-EAD8-4958-BA8C-B4F8F2F4D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02CD71-36F6-48FD-8BAD-3158008C0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96" y="230188"/>
            <a:ext cx="9563100" cy="1038225"/>
          </a:xfrm>
          <a:prstGeom prst="rect">
            <a:avLst/>
          </a:prstGeom>
        </p:spPr>
      </p:pic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4D728079-2ADC-467A-BF5A-93D35CD2412E}"/>
              </a:ext>
            </a:extLst>
          </p:cNvPr>
          <p:cNvGraphicFramePr>
            <a:graphicFrameLocks noGrp="1"/>
          </p:cNvGraphicFramePr>
          <p:nvPr/>
        </p:nvGraphicFramePr>
        <p:xfrm>
          <a:off x="4540308" y="2555801"/>
          <a:ext cx="217927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312">
                  <a:extLst>
                    <a:ext uri="{9D8B030D-6E8A-4147-A177-3AD203B41FA5}">
                      <a16:colId xmlns:a16="http://schemas.microsoft.com/office/drawing/2014/main" val="3983474082"/>
                    </a:ext>
                  </a:extLst>
                </a:gridCol>
                <a:gridCol w="1400961">
                  <a:extLst>
                    <a:ext uri="{9D8B030D-6E8A-4147-A177-3AD203B41FA5}">
                      <a16:colId xmlns:a16="http://schemas.microsoft.com/office/drawing/2014/main" val="3984736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 Inicial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6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7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65587"/>
                  </a:ext>
                </a:extLst>
              </a:tr>
            </a:tbl>
          </a:graphicData>
        </a:graphic>
      </p:graphicFrame>
      <p:sp>
        <p:nvSpPr>
          <p:cNvPr id="7" name="Flecha: curvada hacia la izquierda 6">
            <a:extLst>
              <a:ext uri="{FF2B5EF4-FFF2-40B4-BE49-F238E27FC236}">
                <a16:creationId xmlns:a16="http://schemas.microsoft.com/office/drawing/2014/main" id="{65974CCA-98AD-4041-AB31-2EAFF8FE6111}"/>
              </a:ext>
            </a:extLst>
          </p:cNvPr>
          <p:cNvSpPr/>
          <p:nvPr/>
        </p:nvSpPr>
        <p:spPr>
          <a:xfrm>
            <a:off x="6719581" y="2676088"/>
            <a:ext cx="335560" cy="4949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8" name="Flecha: curvada hacia la izquierda 7">
            <a:extLst>
              <a:ext uri="{FF2B5EF4-FFF2-40B4-BE49-F238E27FC236}">
                <a16:creationId xmlns:a16="http://schemas.microsoft.com/office/drawing/2014/main" id="{178DBCEC-3FE0-488F-8046-8AEEE45AE42F}"/>
              </a:ext>
            </a:extLst>
          </p:cNvPr>
          <p:cNvSpPr/>
          <p:nvPr/>
        </p:nvSpPr>
        <p:spPr>
          <a:xfrm>
            <a:off x="6804869" y="3112061"/>
            <a:ext cx="335560" cy="4949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1CAF3E4-CDF1-4F4E-AF13-4CA0436B5543}"/>
              </a:ext>
            </a:extLst>
          </p:cNvPr>
          <p:cNvSpPr/>
          <p:nvPr/>
        </p:nvSpPr>
        <p:spPr>
          <a:xfrm>
            <a:off x="7225717" y="3112061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+30%</a:t>
            </a:r>
          </a:p>
        </p:txBody>
      </p:sp>
    </p:spTree>
    <p:extLst>
      <p:ext uri="{BB962C8B-B14F-4D97-AF65-F5344CB8AC3E}">
        <p14:creationId xmlns:p14="http://schemas.microsoft.com/office/powerpoint/2010/main" val="17333167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BB1AF-B7A4-4E50-948D-7EA01376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6D1CB8-EAD8-4958-BA8C-B4F8F2F4D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02CD71-36F6-48FD-8BAD-3158008C0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96" y="230188"/>
            <a:ext cx="9563100" cy="1038225"/>
          </a:xfrm>
          <a:prstGeom prst="rect">
            <a:avLst/>
          </a:prstGeom>
        </p:spPr>
      </p:pic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4D728079-2ADC-467A-BF5A-93D35CD2412E}"/>
              </a:ext>
            </a:extLst>
          </p:cNvPr>
          <p:cNvGraphicFramePr>
            <a:graphicFrameLocks noGrp="1"/>
          </p:cNvGraphicFramePr>
          <p:nvPr/>
        </p:nvGraphicFramePr>
        <p:xfrm>
          <a:off x="4540308" y="2555801"/>
          <a:ext cx="217927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312">
                  <a:extLst>
                    <a:ext uri="{9D8B030D-6E8A-4147-A177-3AD203B41FA5}">
                      <a16:colId xmlns:a16="http://schemas.microsoft.com/office/drawing/2014/main" val="3983474082"/>
                    </a:ext>
                  </a:extLst>
                </a:gridCol>
                <a:gridCol w="1400961">
                  <a:extLst>
                    <a:ext uri="{9D8B030D-6E8A-4147-A177-3AD203B41FA5}">
                      <a16:colId xmlns:a16="http://schemas.microsoft.com/office/drawing/2014/main" val="3984736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 Inicial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6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7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65587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11CAF3E4-CDF1-4F4E-AF13-4CA0436B5543}"/>
              </a:ext>
            </a:extLst>
          </p:cNvPr>
          <p:cNvSpPr/>
          <p:nvPr/>
        </p:nvSpPr>
        <p:spPr>
          <a:xfrm>
            <a:off x="7264869" y="2908700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+?%</a:t>
            </a:r>
          </a:p>
        </p:txBody>
      </p:sp>
      <p:sp>
        <p:nvSpPr>
          <p:cNvPr id="9" name="Flecha: curvada hacia arriba 8">
            <a:extLst>
              <a:ext uri="{FF2B5EF4-FFF2-40B4-BE49-F238E27FC236}">
                <a16:creationId xmlns:a16="http://schemas.microsoft.com/office/drawing/2014/main" id="{60D97ECA-FA17-446C-92F2-9812D9284F9F}"/>
              </a:ext>
            </a:extLst>
          </p:cNvPr>
          <p:cNvSpPr/>
          <p:nvPr/>
        </p:nvSpPr>
        <p:spPr>
          <a:xfrm rot="16200000">
            <a:off x="6574946" y="2859872"/>
            <a:ext cx="834558" cy="46698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527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CE949-EA30-4C97-A928-3671FF0F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1D1902-C2CC-4555-8DE2-AD4977864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66E159-C19F-407C-BE3B-D25EDD54A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62" y="365125"/>
            <a:ext cx="8953500" cy="1076325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4E99500A-0BF3-4CD4-A7BF-9DC05D099743}"/>
              </a:ext>
            </a:extLst>
          </p:cNvPr>
          <p:cNvCxnSpPr/>
          <p:nvPr/>
        </p:nvCxnSpPr>
        <p:spPr>
          <a:xfrm>
            <a:off x="5259897" y="645952"/>
            <a:ext cx="398477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EB8E96F-FDA2-43D0-A4C3-189FBFC37236}"/>
              </a:ext>
            </a:extLst>
          </p:cNvPr>
          <p:cNvCxnSpPr>
            <a:cxnSpLocks/>
          </p:cNvCxnSpPr>
          <p:nvPr/>
        </p:nvCxnSpPr>
        <p:spPr>
          <a:xfrm>
            <a:off x="838200" y="1058411"/>
            <a:ext cx="298718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Elipse 4">
            <a:extLst>
              <a:ext uri="{FF2B5EF4-FFF2-40B4-BE49-F238E27FC236}">
                <a16:creationId xmlns:a16="http://schemas.microsoft.com/office/drawing/2014/main" id="{1D1CF3F3-99CD-449B-A3B3-E8A29BC7AB9B}"/>
              </a:ext>
            </a:extLst>
          </p:cNvPr>
          <p:cNvSpPr/>
          <p:nvPr/>
        </p:nvSpPr>
        <p:spPr>
          <a:xfrm>
            <a:off x="2667699" y="645952"/>
            <a:ext cx="1223919" cy="4124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Resultado de imagen para México">
            <a:extLst>
              <a:ext uri="{FF2B5EF4-FFF2-40B4-BE49-F238E27FC236}">
                <a16:creationId xmlns:a16="http://schemas.microsoft.com/office/drawing/2014/main" id="{F1584CDA-C2E1-4B6F-A9AA-D3DD6711F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73" y="1825625"/>
            <a:ext cx="4254834" cy="340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Muestreo">
            <a:extLst>
              <a:ext uri="{FF2B5EF4-FFF2-40B4-BE49-F238E27FC236}">
                <a16:creationId xmlns:a16="http://schemas.microsoft.com/office/drawing/2014/main" id="{47809FBA-EB4E-473B-A72C-E39A6FD09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282" y="1971515"/>
            <a:ext cx="3128264" cy="312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2A0A4CDE-6E97-4516-AFEA-688D29851E5B}"/>
              </a:ext>
            </a:extLst>
          </p:cNvPr>
          <p:cNvSpPr/>
          <p:nvPr/>
        </p:nvSpPr>
        <p:spPr>
          <a:xfrm>
            <a:off x="4779399" y="2783047"/>
            <a:ext cx="2155970" cy="1291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807687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BB1AF-B7A4-4E50-948D-7EA01376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6D1CB8-EAD8-4958-BA8C-B4F8F2F4D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02CD71-36F6-48FD-8BAD-3158008C0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96" y="230188"/>
            <a:ext cx="9563100" cy="1038225"/>
          </a:xfrm>
          <a:prstGeom prst="rect">
            <a:avLst/>
          </a:prstGeom>
        </p:spPr>
      </p:pic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4D728079-2ADC-467A-BF5A-93D35CD24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570888"/>
              </p:ext>
            </p:extLst>
          </p:nvPr>
        </p:nvGraphicFramePr>
        <p:xfrm>
          <a:off x="4540308" y="2555801"/>
          <a:ext cx="217927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312">
                  <a:extLst>
                    <a:ext uri="{9D8B030D-6E8A-4147-A177-3AD203B41FA5}">
                      <a16:colId xmlns:a16="http://schemas.microsoft.com/office/drawing/2014/main" val="3983474082"/>
                    </a:ext>
                  </a:extLst>
                </a:gridCol>
                <a:gridCol w="1400961">
                  <a:extLst>
                    <a:ext uri="{9D8B030D-6E8A-4147-A177-3AD203B41FA5}">
                      <a16:colId xmlns:a16="http://schemas.microsoft.com/office/drawing/2014/main" val="3984736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6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7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65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5913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BB1AF-B7A4-4E50-948D-7EA01376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6D1CB8-EAD8-4958-BA8C-B4F8F2F4D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02CD71-36F6-48FD-8BAD-3158008C0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96" y="230188"/>
            <a:ext cx="9563100" cy="1038225"/>
          </a:xfrm>
          <a:prstGeom prst="rect">
            <a:avLst/>
          </a:prstGeom>
        </p:spPr>
      </p:pic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4D728079-2ADC-467A-BF5A-93D35CD24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103907"/>
              </p:ext>
            </p:extLst>
          </p:nvPr>
        </p:nvGraphicFramePr>
        <p:xfrm>
          <a:off x="4540308" y="2555801"/>
          <a:ext cx="217927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312">
                  <a:extLst>
                    <a:ext uri="{9D8B030D-6E8A-4147-A177-3AD203B41FA5}">
                      <a16:colId xmlns:a16="http://schemas.microsoft.com/office/drawing/2014/main" val="3983474082"/>
                    </a:ext>
                  </a:extLst>
                </a:gridCol>
                <a:gridCol w="1400961">
                  <a:extLst>
                    <a:ext uri="{9D8B030D-6E8A-4147-A177-3AD203B41FA5}">
                      <a16:colId xmlns:a16="http://schemas.microsoft.com/office/drawing/2014/main" val="3984736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6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7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65587"/>
                  </a:ext>
                </a:extLst>
              </a:tr>
            </a:tbl>
          </a:graphicData>
        </a:graphic>
      </p:graphicFrame>
      <p:sp>
        <p:nvSpPr>
          <p:cNvPr id="7" name="Flecha: curvada hacia la izquierda 6">
            <a:extLst>
              <a:ext uri="{FF2B5EF4-FFF2-40B4-BE49-F238E27FC236}">
                <a16:creationId xmlns:a16="http://schemas.microsoft.com/office/drawing/2014/main" id="{65974CCA-98AD-4041-AB31-2EAFF8FE6111}"/>
              </a:ext>
            </a:extLst>
          </p:cNvPr>
          <p:cNvSpPr/>
          <p:nvPr/>
        </p:nvSpPr>
        <p:spPr>
          <a:xfrm>
            <a:off x="6719581" y="2676088"/>
            <a:ext cx="335560" cy="4949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16E938E-DF6C-4D11-AD79-8DD7BEC49BEE}"/>
              </a:ext>
            </a:extLst>
          </p:cNvPr>
          <p:cNvSpPr txBox="1"/>
          <p:nvPr/>
        </p:nvSpPr>
        <p:spPr>
          <a:xfrm>
            <a:off x="7055141" y="2676088"/>
            <a:ext cx="184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+20%</a:t>
            </a:r>
          </a:p>
        </p:txBody>
      </p:sp>
    </p:spTree>
    <p:extLst>
      <p:ext uri="{BB962C8B-B14F-4D97-AF65-F5344CB8AC3E}">
        <p14:creationId xmlns:p14="http://schemas.microsoft.com/office/powerpoint/2010/main" val="31679408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BB1AF-B7A4-4E50-948D-7EA01376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6D1CB8-EAD8-4958-BA8C-B4F8F2F4D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02CD71-36F6-48FD-8BAD-3158008C0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96" y="230188"/>
            <a:ext cx="9563100" cy="1038225"/>
          </a:xfrm>
          <a:prstGeom prst="rect">
            <a:avLst/>
          </a:prstGeom>
        </p:spPr>
      </p:pic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4D728079-2ADC-467A-BF5A-93D35CD2412E}"/>
              </a:ext>
            </a:extLst>
          </p:cNvPr>
          <p:cNvGraphicFramePr>
            <a:graphicFrameLocks noGrp="1"/>
          </p:cNvGraphicFramePr>
          <p:nvPr/>
        </p:nvGraphicFramePr>
        <p:xfrm>
          <a:off x="4540308" y="2555801"/>
          <a:ext cx="217927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312">
                  <a:extLst>
                    <a:ext uri="{9D8B030D-6E8A-4147-A177-3AD203B41FA5}">
                      <a16:colId xmlns:a16="http://schemas.microsoft.com/office/drawing/2014/main" val="3983474082"/>
                    </a:ext>
                  </a:extLst>
                </a:gridCol>
                <a:gridCol w="1400961">
                  <a:extLst>
                    <a:ext uri="{9D8B030D-6E8A-4147-A177-3AD203B41FA5}">
                      <a16:colId xmlns:a16="http://schemas.microsoft.com/office/drawing/2014/main" val="3984736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6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7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65587"/>
                  </a:ext>
                </a:extLst>
              </a:tr>
            </a:tbl>
          </a:graphicData>
        </a:graphic>
      </p:graphicFrame>
      <p:sp>
        <p:nvSpPr>
          <p:cNvPr id="7" name="Flecha: curvada hacia la izquierda 6">
            <a:extLst>
              <a:ext uri="{FF2B5EF4-FFF2-40B4-BE49-F238E27FC236}">
                <a16:creationId xmlns:a16="http://schemas.microsoft.com/office/drawing/2014/main" id="{65974CCA-98AD-4041-AB31-2EAFF8FE6111}"/>
              </a:ext>
            </a:extLst>
          </p:cNvPr>
          <p:cNvSpPr/>
          <p:nvPr/>
        </p:nvSpPr>
        <p:spPr>
          <a:xfrm>
            <a:off x="6719581" y="2676088"/>
            <a:ext cx="335560" cy="4949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16E938E-DF6C-4D11-AD79-8DD7BEC49BEE}"/>
              </a:ext>
            </a:extLst>
          </p:cNvPr>
          <p:cNvSpPr txBox="1"/>
          <p:nvPr/>
        </p:nvSpPr>
        <p:spPr>
          <a:xfrm>
            <a:off x="7055141" y="2676088"/>
            <a:ext cx="184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+20%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298121AF-94D7-4763-B003-7099267E9919}"/>
                  </a:ext>
                </a:extLst>
              </p:cNvPr>
              <p:cNvSpPr/>
              <p:nvPr/>
            </p:nvSpPr>
            <p:spPr>
              <a:xfrm>
                <a:off x="8025109" y="1914769"/>
                <a:ext cx="2477978" cy="1633914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s-MX" b="0" dirty="0"/>
              </a:p>
              <a:p>
                <a:pPr algn="ctr"/>
                <a:endParaRPr lang="es-MX" dirty="0"/>
              </a:p>
            </p:txBody>
          </p:sp>
        </mc:Choice>
        <mc:Fallback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298121AF-94D7-4763-B003-7099267E99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5109" y="1914769"/>
                <a:ext cx="2477978" cy="16339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ipse 7">
            <a:extLst>
              <a:ext uri="{FF2B5EF4-FFF2-40B4-BE49-F238E27FC236}">
                <a16:creationId xmlns:a16="http://schemas.microsoft.com/office/drawing/2014/main" id="{31F4D332-DBCF-4A7D-82AF-FE3C31527070}"/>
              </a:ext>
            </a:extLst>
          </p:cNvPr>
          <p:cNvSpPr/>
          <p:nvPr/>
        </p:nvSpPr>
        <p:spPr>
          <a:xfrm>
            <a:off x="9526962" y="2282342"/>
            <a:ext cx="683720" cy="6252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85492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BB1AF-B7A4-4E50-948D-7EA01376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6D1CB8-EAD8-4958-BA8C-B4F8F2F4D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02CD71-36F6-48FD-8BAD-3158008C0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96" y="230188"/>
            <a:ext cx="9563100" cy="1038225"/>
          </a:xfrm>
          <a:prstGeom prst="rect">
            <a:avLst/>
          </a:prstGeom>
        </p:spPr>
      </p:pic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4D728079-2ADC-467A-BF5A-93D35CD2412E}"/>
              </a:ext>
            </a:extLst>
          </p:cNvPr>
          <p:cNvGraphicFramePr>
            <a:graphicFrameLocks noGrp="1"/>
          </p:cNvGraphicFramePr>
          <p:nvPr/>
        </p:nvGraphicFramePr>
        <p:xfrm>
          <a:off x="4540308" y="2555801"/>
          <a:ext cx="217927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312">
                  <a:extLst>
                    <a:ext uri="{9D8B030D-6E8A-4147-A177-3AD203B41FA5}">
                      <a16:colId xmlns:a16="http://schemas.microsoft.com/office/drawing/2014/main" val="3983474082"/>
                    </a:ext>
                  </a:extLst>
                </a:gridCol>
                <a:gridCol w="1400961">
                  <a:extLst>
                    <a:ext uri="{9D8B030D-6E8A-4147-A177-3AD203B41FA5}">
                      <a16:colId xmlns:a16="http://schemas.microsoft.com/office/drawing/2014/main" val="3984736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6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7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65587"/>
                  </a:ext>
                </a:extLst>
              </a:tr>
            </a:tbl>
          </a:graphicData>
        </a:graphic>
      </p:graphicFrame>
      <p:sp>
        <p:nvSpPr>
          <p:cNvPr id="7" name="Flecha: curvada hacia la izquierda 6">
            <a:extLst>
              <a:ext uri="{FF2B5EF4-FFF2-40B4-BE49-F238E27FC236}">
                <a16:creationId xmlns:a16="http://schemas.microsoft.com/office/drawing/2014/main" id="{65974CCA-98AD-4041-AB31-2EAFF8FE6111}"/>
              </a:ext>
            </a:extLst>
          </p:cNvPr>
          <p:cNvSpPr/>
          <p:nvPr/>
        </p:nvSpPr>
        <p:spPr>
          <a:xfrm>
            <a:off x="6719581" y="2676088"/>
            <a:ext cx="335560" cy="4949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16E938E-DF6C-4D11-AD79-8DD7BEC49BEE}"/>
              </a:ext>
            </a:extLst>
          </p:cNvPr>
          <p:cNvSpPr txBox="1"/>
          <p:nvPr/>
        </p:nvSpPr>
        <p:spPr>
          <a:xfrm>
            <a:off x="7055141" y="2676088"/>
            <a:ext cx="184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+20%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298121AF-94D7-4763-B003-7099267E9919}"/>
                  </a:ext>
                </a:extLst>
              </p:cNvPr>
              <p:cNvSpPr/>
              <p:nvPr/>
            </p:nvSpPr>
            <p:spPr>
              <a:xfrm>
                <a:off x="8025109" y="1914769"/>
                <a:ext cx="2477978" cy="1633914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s-MX" b="0" dirty="0"/>
              </a:p>
              <a:p>
                <a:pPr algn="ctr"/>
                <a:endParaRPr lang="es-MX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100+20=120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298121AF-94D7-4763-B003-7099267E99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5109" y="1914769"/>
                <a:ext cx="2477978" cy="16339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8950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BB1AF-B7A4-4E50-948D-7EA01376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6D1CB8-EAD8-4958-BA8C-B4F8F2F4D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02CD71-36F6-48FD-8BAD-3158008C0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96" y="230188"/>
            <a:ext cx="9563100" cy="1038225"/>
          </a:xfrm>
          <a:prstGeom prst="rect">
            <a:avLst/>
          </a:prstGeom>
        </p:spPr>
      </p:pic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4D728079-2ADC-467A-BF5A-93D35CD2412E}"/>
              </a:ext>
            </a:extLst>
          </p:cNvPr>
          <p:cNvGraphicFramePr>
            <a:graphicFrameLocks noGrp="1"/>
          </p:cNvGraphicFramePr>
          <p:nvPr/>
        </p:nvGraphicFramePr>
        <p:xfrm>
          <a:off x="4540308" y="2555801"/>
          <a:ext cx="217927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312">
                  <a:extLst>
                    <a:ext uri="{9D8B030D-6E8A-4147-A177-3AD203B41FA5}">
                      <a16:colId xmlns:a16="http://schemas.microsoft.com/office/drawing/2014/main" val="3983474082"/>
                    </a:ext>
                  </a:extLst>
                </a:gridCol>
                <a:gridCol w="1400961">
                  <a:extLst>
                    <a:ext uri="{9D8B030D-6E8A-4147-A177-3AD203B41FA5}">
                      <a16:colId xmlns:a16="http://schemas.microsoft.com/office/drawing/2014/main" val="3984736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6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7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65587"/>
                  </a:ext>
                </a:extLst>
              </a:tr>
            </a:tbl>
          </a:graphicData>
        </a:graphic>
      </p:graphicFrame>
      <p:sp>
        <p:nvSpPr>
          <p:cNvPr id="7" name="Flecha: curvada hacia la izquierda 6">
            <a:extLst>
              <a:ext uri="{FF2B5EF4-FFF2-40B4-BE49-F238E27FC236}">
                <a16:creationId xmlns:a16="http://schemas.microsoft.com/office/drawing/2014/main" id="{65974CCA-98AD-4041-AB31-2EAFF8FE6111}"/>
              </a:ext>
            </a:extLst>
          </p:cNvPr>
          <p:cNvSpPr/>
          <p:nvPr/>
        </p:nvSpPr>
        <p:spPr>
          <a:xfrm>
            <a:off x="6719581" y="2676088"/>
            <a:ext cx="335560" cy="4949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16E938E-DF6C-4D11-AD79-8DD7BEC49BEE}"/>
              </a:ext>
            </a:extLst>
          </p:cNvPr>
          <p:cNvSpPr txBox="1"/>
          <p:nvPr/>
        </p:nvSpPr>
        <p:spPr>
          <a:xfrm>
            <a:off x="7055141" y="2676088"/>
            <a:ext cx="184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+20%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6CCF89A1-F3A6-4D3E-A720-42F6F125ACC1}"/>
                  </a:ext>
                </a:extLst>
              </p:cNvPr>
              <p:cNvSpPr/>
              <p:nvPr/>
            </p:nvSpPr>
            <p:spPr>
              <a:xfrm>
                <a:off x="8144797" y="3096247"/>
                <a:ext cx="2251189" cy="11125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1.2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6CCF89A1-F3A6-4D3E-A720-42F6F125AC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4797" y="3096247"/>
                <a:ext cx="2251189" cy="11125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8374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BB1AF-B7A4-4E50-948D-7EA01376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6D1CB8-EAD8-4958-BA8C-B4F8F2F4D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02CD71-36F6-48FD-8BAD-3158008C0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96" y="230188"/>
            <a:ext cx="9563100" cy="1038225"/>
          </a:xfrm>
          <a:prstGeom prst="rect">
            <a:avLst/>
          </a:prstGeom>
        </p:spPr>
      </p:pic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4D728079-2ADC-467A-BF5A-93D35CD24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985533"/>
              </p:ext>
            </p:extLst>
          </p:nvPr>
        </p:nvGraphicFramePr>
        <p:xfrm>
          <a:off x="4540308" y="2555801"/>
          <a:ext cx="217927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312">
                  <a:extLst>
                    <a:ext uri="{9D8B030D-6E8A-4147-A177-3AD203B41FA5}">
                      <a16:colId xmlns:a16="http://schemas.microsoft.com/office/drawing/2014/main" val="3983474082"/>
                    </a:ext>
                  </a:extLst>
                </a:gridCol>
                <a:gridCol w="1400961">
                  <a:extLst>
                    <a:ext uri="{9D8B030D-6E8A-4147-A177-3AD203B41FA5}">
                      <a16:colId xmlns:a16="http://schemas.microsoft.com/office/drawing/2014/main" val="3984736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6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120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87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65587"/>
                  </a:ext>
                </a:extLst>
              </a:tr>
            </a:tbl>
          </a:graphicData>
        </a:graphic>
      </p:graphicFrame>
      <p:sp>
        <p:nvSpPr>
          <p:cNvPr id="7" name="Flecha: curvada hacia la izquierda 6">
            <a:extLst>
              <a:ext uri="{FF2B5EF4-FFF2-40B4-BE49-F238E27FC236}">
                <a16:creationId xmlns:a16="http://schemas.microsoft.com/office/drawing/2014/main" id="{65974CCA-98AD-4041-AB31-2EAFF8FE6111}"/>
              </a:ext>
            </a:extLst>
          </p:cNvPr>
          <p:cNvSpPr/>
          <p:nvPr/>
        </p:nvSpPr>
        <p:spPr>
          <a:xfrm>
            <a:off x="6719581" y="2676088"/>
            <a:ext cx="335560" cy="4949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16E938E-DF6C-4D11-AD79-8DD7BEC49BEE}"/>
              </a:ext>
            </a:extLst>
          </p:cNvPr>
          <p:cNvSpPr txBox="1"/>
          <p:nvPr/>
        </p:nvSpPr>
        <p:spPr>
          <a:xfrm>
            <a:off x="7055141" y="2676088"/>
            <a:ext cx="184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+20%</a:t>
            </a:r>
          </a:p>
        </p:txBody>
      </p:sp>
    </p:spTree>
    <p:extLst>
      <p:ext uri="{BB962C8B-B14F-4D97-AF65-F5344CB8AC3E}">
        <p14:creationId xmlns:p14="http://schemas.microsoft.com/office/powerpoint/2010/main" val="15984989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BB1AF-B7A4-4E50-948D-7EA01376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6D1CB8-EAD8-4958-BA8C-B4F8F2F4D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02CD71-36F6-48FD-8BAD-3158008C0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96" y="230188"/>
            <a:ext cx="9563100" cy="1038225"/>
          </a:xfrm>
          <a:prstGeom prst="rect">
            <a:avLst/>
          </a:prstGeom>
        </p:spPr>
      </p:pic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4D728079-2ADC-467A-BF5A-93D35CD24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869663"/>
              </p:ext>
            </p:extLst>
          </p:nvPr>
        </p:nvGraphicFramePr>
        <p:xfrm>
          <a:off x="4540308" y="2555801"/>
          <a:ext cx="217927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312">
                  <a:extLst>
                    <a:ext uri="{9D8B030D-6E8A-4147-A177-3AD203B41FA5}">
                      <a16:colId xmlns:a16="http://schemas.microsoft.com/office/drawing/2014/main" val="3983474082"/>
                    </a:ext>
                  </a:extLst>
                </a:gridCol>
                <a:gridCol w="1400961">
                  <a:extLst>
                    <a:ext uri="{9D8B030D-6E8A-4147-A177-3AD203B41FA5}">
                      <a16:colId xmlns:a16="http://schemas.microsoft.com/office/drawing/2014/main" val="3984736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6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7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65587"/>
                  </a:ext>
                </a:extLst>
              </a:tr>
            </a:tbl>
          </a:graphicData>
        </a:graphic>
      </p:graphicFrame>
      <p:sp>
        <p:nvSpPr>
          <p:cNvPr id="7" name="Flecha: curvada hacia la izquierda 6">
            <a:extLst>
              <a:ext uri="{FF2B5EF4-FFF2-40B4-BE49-F238E27FC236}">
                <a16:creationId xmlns:a16="http://schemas.microsoft.com/office/drawing/2014/main" id="{65974CCA-98AD-4041-AB31-2EAFF8FE6111}"/>
              </a:ext>
            </a:extLst>
          </p:cNvPr>
          <p:cNvSpPr/>
          <p:nvPr/>
        </p:nvSpPr>
        <p:spPr>
          <a:xfrm>
            <a:off x="6719581" y="2676088"/>
            <a:ext cx="335560" cy="4949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8" name="Flecha: curvada hacia la izquierda 7">
            <a:extLst>
              <a:ext uri="{FF2B5EF4-FFF2-40B4-BE49-F238E27FC236}">
                <a16:creationId xmlns:a16="http://schemas.microsoft.com/office/drawing/2014/main" id="{178DBCEC-3FE0-488F-8046-8AEEE45AE42F}"/>
              </a:ext>
            </a:extLst>
          </p:cNvPr>
          <p:cNvSpPr/>
          <p:nvPr/>
        </p:nvSpPr>
        <p:spPr>
          <a:xfrm>
            <a:off x="6804869" y="3112061"/>
            <a:ext cx="335560" cy="4949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1CAF3E4-CDF1-4F4E-AF13-4CA0436B5543}"/>
              </a:ext>
            </a:extLst>
          </p:cNvPr>
          <p:cNvSpPr/>
          <p:nvPr/>
        </p:nvSpPr>
        <p:spPr>
          <a:xfrm>
            <a:off x="7225717" y="3112061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+30%</a:t>
            </a:r>
          </a:p>
        </p:txBody>
      </p:sp>
    </p:spTree>
    <p:extLst>
      <p:ext uri="{BB962C8B-B14F-4D97-AF65-F5344CB8AC3E}">
        <p14:creationId xmlns:p14="http://schemas.microsoft.com/office/powerpoint/2010/main" val="13542327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BB1AF-B7A4-4E50-948D-7EA01376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6D1CB8-EAD8-4958-BA8C-B4F8F2F4D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02CD71-36F6-48FD-8BAD-3158008C0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96" y="230188"/>
            <a:ext cx="9563100" cy="1038225"/>
          </a:xfrm>
          <a:prstGeom prst="rect">
            <a:avLst/>
          </a:prstGeom>
        </p:spPr>
      </p:pic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4D728079-2ADC-467A-BF5A-93D35CD2412E}"/>
              </a:ext>
            </a:extLst>
          </p:cNvPr>
          <p:cNvGraphicFramePr>
            <a:graphicFrameLocks noGrp="1"/>
          </p:cNvGraphicFramePr>
          <p:nvPr/>
        </p:nvGraphicFramePr>
        <p:xfrm>
          <a:off x="4540308" y="2555801"/>
          <a:ext cx="217927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312">
                  <a:extLst>
                    <a:ext uri="{9D8B030D-6E8A-4147-A177-3AD203B41FA5}">
                      <a16:colId xmlns:a16="http://schemas.microsoft.com/office/drawing/2014/main" val="3983474082"/>
                    </a:ext>
                  </a:extLst>
                </a:gridCol>
                <a:gridCol w="1400961">
                  <a:extLst>
                    <a:ext uri="{9D8B030D-6E8A-4147-A177-3AD203B41FA5}">
                      <a16:colId xmlns:a16="http://schemas.microsoft.com/office/drawing/2014/main" val="3984736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6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7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65587"/>
                  </a:ext>
                </a:extLst>
              </a:tr>
            </a:tbl>
          </a:graphicData>
        </a:graphic>
      </p:graphicFrame>
      <p:sp>
        <p:nvSpPr>
          <p:cNvPr id="7" name="Flecha: curvada hacia la izquierda 6">
            <a:extLst>
              <a:ext uri="{FF2B5EF4-FFF2-40B4-BE49-F238E27FC236}">
                <a16:creationId xmlns:a16="http://schemas.microsoft.com/office/drawing/2014/main" id="{65974CCA-98AD-4041-AB31-2EAFF8FE6111}"/>
              </a:ext>
            </a:extLst>
          </p:cNvPr>
          <p:cNvSpPr/>
          <p:nvPr/>
        </p:nvSpPr>
        <p:spPr>
          <a:xfrm>
            <a:off x="6719581" y="2676088"/>
            <a:ext cx="335560" cy="4949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8" name="Flecha: curvada hacia la izquierda 7">
            <a:extLst>
              <a:ext uri="{FF2B5EF4-FFF2-40B4-BE49-F238E27FC236}">
                <a16:creationId xmlns:a16="http://schemas.microsoft.com/office/drawing/2014/main" id="{178DBCEC-3FE0-488F-8046-8AEEE45AE42F}"/>
              </a:ext>
            </a:extLst>
          </p:cNvPr>
          <p:cNvSpPr/>
          <p:nvPr/>
        </p:nvSpPr>
        <p:spPr>
          <a:xfrm>
            <a:off x="6804869" y="3112061"/>
            <a:ext cx="335560" cy="4949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1CAF3E4-CDF1-4F4E-AF13-4CA0436B5543}"/>
              </a:ext>
            </a:extLst>
          </p:cNvPr>
          <p:cNvSpPr/>
          <p:nvPr/>
        </p:nvSpPr>
        <p:spPr>
          <a:xfrm>
            <a:off x="7225717" y="3112061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+30%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FDC001D0-C43B-43A2-9A43-1E0D21622E05}"/>
                  </a:ext>
                </a:extLst>
              </p:cNvPr>
              <p:cNvSpPr/>
              <p:nvPr/>
            </p:nvSpPr>
            <p:spPr>
              <a:xfrm>
                <a:off x="8322094" y="1847479"/>
                <a:ext cx="2477978" cy="1633914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e>
                      </m:d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0.3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=36</m:t>
                      </m:r>
                    </m:oMath>
                  </m:oMathPara>
                </a14:m>
                <a:endParaRPr lang="es-MX" b="0" dirty="0"/>
              </a:p>
              <a:p>
                <a:pPr algn="ctr"/>
                <a:endParaRPr lang="es-MX" dirty="0"/>
              </a:p>
              <a:p>
                <a:pPr algn="ctr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120+36=1</m:t>
                    </m:r>
                  </m:oMath>
                </a14:m>
                <a:r>
                  <a:rPr lang="es-MX" dirty="0"/>
                  <a:t>56</a:t>
                </a:r>
              </a:p>
            </p:txBody>
          </p:sp>
        </mc:Choice>
        <mc:Fallback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FDC001D0-C43B-43A2-9A43-1E0D21622E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094" y="1847479"/>
                <a:ext cx="2477978" cy="16339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79384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BB1AF-B7A4-4E50-948D-7EA01376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6D1CB8-EAD8-4958-BA8C-B4F8F2F4D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02CD71-36F6-48FD-8BAD-3158008C0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96" y="230188"/>
            <a:ext cx="9563100" cy="1038225"/>
          </a:xfrm>
          <a:prstGeom prst="rect">
            <a:avLst/>
          </a:prstGeom>
        </p:spPr>
      </p:pic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4D728079-2ADC-467A-BF5A-93D35CD2412E}"/>
              </a:ext>
            </a:extLst>
          </p:cNvPr>
          <p:cNvGraphicFramePr>
            <a:graphicFrameLocks noGrp="1"/>
          </p:cNvGraphicFramePr>
          <p:nvPr/>
        </p:nvGraphicFramePr>
        <p:xfrm>
          <a:off x="4540308" y="2555801"/>
          <a:ext cx="217927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312">
                  <a:extLst>
                    <a:ext uri="{9D8B030D-6E8A-4147-A177-3AD203B41FA5}">
                      <a16:colId xmlns:a16="http://schemas.microsoft.com/office/drawing/2014/main" val="3983474082"/>
                    </a:ext>
                  </a:extLst>
                </a:gridCol>
                <a:gridCol w="1400961">
                  <a:extLst>
                    <a:ext uri="{9D8B030D-6E8A-4147-A177-3AD203B41FA5}">
                      <a16:colId xmlns:a16="http://schemas.microsoft.com/office/drawing/2014/main" val="3984736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6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7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65587"/>
                  </a:ext>
                </a:extLst>
              </a:tr>
            </a:tbl>
          </a:graphicData>
        </a:graphic>
      </p:graphicFrame>
      <p:sp>
        <p:nvSpPr>
          <p:cNvPr id="7" name="Flecha: curvada hacia la izquierda 6">
            <a:extLst>
              <a:ext uri="{FF2B5EF4-FFF2-40B4-BE49-F238E27FC236}">
                <a16:creationId xmlns:a16="http://schemas.microsoft.com/office/drawing/2014/main" id="{65974CCA-98AD-4041-AB31-2EAFF8FE6111}"/>
              </a:ext>
            </a:extLst>
          </p:cNvPr>
          <p:cNvSpPr/>
          <p:nvPr/>
        </p:nvSpPr>
        <p:spPr>
          <a:xfrm>
            <a:off x="6719581" y="2676088"/>
            <a:ext cx="335560" cy="4949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8" name="Flecha: curvada hacia la izquierda 7">
            <a:extLst>
              <a:ext uri="{FF2B5EF4-FFF2-40B4-BE49-F238E27FC236}">
                <a16:creationId xmlns:a16="http://schemas.microsoft.com/office/drawing/2014/main" id="{178DBCEC-3FE0-488F-8046-8AEEE45AE42F}"/>
              </a:ext>
            </a:extLst>
          </p:cNvPr>
          <p:cNvSpPr/>
          <p:nvPr/>
        </p:nvSpPr>
        <p:spPr>
          <a:xfrm>
            <a:off x="6804869" y="3112061"/>
            <a:ext cx="335560" cy="4949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1CAF3E4-CDF1-4F4E-AF13-4CA0436B5543}"/>
              </a:ext>
            </a:extLst>
          </p:cNvPr>
          <p:cNvSpPr/>
          <p:nvPr/>
        </p:nvSpPr>
        <p:spPr>
          <a:xfrm>
            <a:off x="7225717" y="3112061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+30%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6C0A7F15-3C42-437D-B742-89198B324CC8}"/>
                  </a:ext>
                </a:extLst>
              </p:cNvPr>
              <p:cNvSpPr/>
              <p:nvPr/>
            </p:nvSpPr>
            <p:spPr>
              <a:xfrm>
                <a:off x="8513779" y="3171039"/>
                <a:ext cx="2251189" cy="11125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e>
                      </m:d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1.3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56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6C0A7F15-3C42-437D-B742-89198B324C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779" y="3171039"/>
                <a:ext cx="2251189" cy="11125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2890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BB1AF-B7A4-4E50-948D-7EA01376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6D1CB8-EAD8-4958-BA8C-B4F8F2F4D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02CD71-36F6-48FD-8BAD-3158008C0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96" y="230188"/>
            <a:ext cx="9563100" cy="1038225"/>
          </a:xfrm>
          <a:prstGeom prst="rect">
            <a:avLst/>
          </a:prstGeom>
        </p:spPr>
      </p:pic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4D728079-2ADC-467A-BF5A-93D35CD24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275409"/>
              </p:ext>
            </p:extLst>
          </p:nvPr>
        </p:nvGraphicFramePr>
        <p:xfrm>
          <a:off x="4540308" y="2555801"/>
          <a:ext cx="217927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312">
                  <a:extLst>
                    <a:ext uri="{9D8B030D-6E8A-4147-A177-3AD203B41FA5}">
                      <a16:colId xmlns:a16="http://schemas.microsoft.com/office/drawing/2014/main" val="3983474082"/>
                    </a:ext>
                  </a:extLst>
                </a:gridCol>
                <a:gridCol w="1400961">
                  <a:extLst>
                    <a:ext uri="{9D8B030D-6E8A-4147-A177-3AD203B41FA5}">
                      <a16:colId xmlns:a16="http://schemas.microsoft.com/office/drawing/2014/main" val="3984736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6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7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156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865587"/>
                  </a:ext>
                </a:extLst>
              </a:tr>
            </a:tbl>
          </a:graphicData>
        </a:graphic>
      </p:graphicFrame>
      <p:sp>
        <p:nvSpPr>
          <p:cNvPr id="7" name="Flecha: curvada hacia la izquierda 6">
            <a:extLst>
              <a:ext uri="{FF2B5EF4-FFF2-40B4-BE49-F238E27FC236}">
                <a16:creationId xmlns:a16="http://schemas.microsoft.com/office/drawing/2014/main" id="{65974CCA-98AD-4041-AB31-2EAFF8FE6111}"/>
              </a:ext>
            </a:extLst>
          </p:cNvPr>
          <p:cNvSpPr/>
          <p:nvPr/>
        </p:nvSpPr>
        <p:spPr>
          <a:xfrm>
            <a:off x="6719581" y="2676088"/>
            <a:ext cx="335560" cy="4949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8" name="Flecha: curvada hacia la izquierda 7">
            <a:extLst>
              <a:ext uri="{FF2B5EF4-FFF2-40B4-BE49-F238E27FC236}">
                <a16:creationId xmlns:a16="http://schemas.microsoft.com/office/drawing/2014/main" id="{178DBCEC-3FE0-488F-8046-8AEEE45AE42F}"/>
              </a:ext>
            </a:extLst>
          </p:cNvPr>
          <p:cNvSpPr/>
          <p:nvPr/>
        </p:nvSpPr>
        <p:spPr>
          <a:xfrm>
            <a:off x="6804869" y="3112061"/>
            <a:ext cx="335560" cy="4949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1CAF3E4-CDF1-4F4E-AF13-4CA0436B5543}"/>
              </a:ext>
            </a:extLst>
          </p:cNvPr>
          <p:cNvSpPr/>
          <p:nvPr/>
        </p:nvSpPr>
        <p:spPr>
          <a:xfrm>
            <a:off x="7225717" y="3112061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+30%</a:t>
            </a:r>
          </a:p>
        </p:txBody>
      </p:sp>
    </p:spTree>
    <p:extLst>
      <p:ext uri="{BB962C8B-B14F-4D97-AF65-F5344CB8AC3E}">
        <p14:creationId xmlns:p14="http://schemas.microsoft.com/office/powerpoint/2010/main" val="2125182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CE949-EA30-4C97-A928-3671FF0F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1D1902-C2CC-4555-8DE2-AD4977864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66E159-C19F-407C-BE3B-D25EDD54A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62" y="365125"/>
            <a:ext cx="8953500" cy="1076325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4E99500A-0BF3-4CD4-A7BF-9DC05D099743}"/>
              </a:ext>
            </a:extLst>
          </p:cNvPr>
          <p:cNvCxnSpPr/>
          <p:nvPr/>
        </p:nvCxnSpPr>
        <p:spPr>
          <a:xfrm>
            <a:off x="5259897" y="645952"/>
            <a:ext cx="398477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EB8E96F-FDA2-43D0-A4C3-189FBFC37236}"/>
              </a:ext>
            </a:extLst>
          </p:cNvPr>
          <p:cNvCxnSpPr>
            <a:cxnSpLocks/>
          </p:cNvCxnSpPr>
          <p:nvPr/>
        </p:nvCxnSpPr>
        <p:spPr>
          <a:xfrm>
            <a:off x="838200" y="1058411"/>
            <a:ext cx="298718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Elipse 4">
            <a:extLst>
              <a:ext uri="{FF2B5EF4-FFF2-40B4-BE49-F238E27FC236}">
                <a16:creationId xmlns:a16="http://schemas.microsoft.com/office/drawing/2014/main" id="{1D1CF3F3-99CD-449B-A3B3-E8A29BC7AB9B}"/>
              </a:ext>
            </a:extLst>
          </p:cNvPr>
          <p:cNvSpPr/>
          <p:nvPr/>
        </p:nvSpPr>
        <p:spPr>
          <a:xfrm>
            <a:off x="2667699" y="645952"/>
            <a:ext cx="1223919" cy="4124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Resultado de imagen para México">
            <a:extLst>
              <a:ext uri="{FF2B5EF4-FFF2-40B4-BE49-F238E27FC236}">
                <a16:creationId xmlns:a16="http://schemas.microsoft.com/office/drawing/2014/main" id="{F1584CDA-C2E1-4B6F-A9AA-D3DD6711F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73" y="1825625"/>
            <a:ext cx="4254834" cy="340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Muestreo">
            <a:extLst>
              <a:ext uri="{FF2B5EF4-FFF2-40B4-BE49-F238E27FC236}">
                <a16:creationId xmlns:a16="http://schemas.microsoft.com/office/drawing/2014/main" id="{47809FBA-EB4E-473B-A72C-E39A6FD09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282" y="1971515"/>
            <a:ext cx="3128264" cy="312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2A0A4CDE-6E97-4516-AFEA-688D29851E5B}"/>
              </a:ext>
            </a:extLst>
          </p:cNvPr>
          <p:cNvSpPr/>
          <p:nvPr/>
        </p:nvSpPr>
        <p:spPr>
          <a:xfrm>
            <a:off x="4823670" y="2793534"/>
            <a:ext cx="2155970" cy="1291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Muestreo</a:t>
            </a:r>
          </a:p>
        </p:txBody>
      </p:sp>
    </p:spTree>
    <p:extLst>
      <p:ext uri="{BB962C8B-B14F-4D97-AF65-F5344CB8AC3E}">
        <p14:creationId xmlns:p14="http://schemas.microsoft.com/office/powerpoint/2010/main" val="30925252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BB1AF-B7A4-4E50-948D-7EA01376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6D1CB8-EAD8-4958-BA8C-B4F8F2F4D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02CD71-36F6-48FD-8BAD-3158008C0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96" y="230188"/>
            <a:ext cx="9563100" cy="1038225"/>
          </a:xfrm>
          <a:prstGeom prst="rect">
            <a:avLst/>
          </a:prstGeom>
        </p:spPr>
      </p:pic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4D728079-2ADC-467A-BF5A-93D35CD24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682063"/>
              </p:ext>
            </p:extLst>
          </p:nvPr>
        </p:nvGraphicFramePr>
        <p:xfrm>
          <a:off x="4540308" y="2555801"/>
          <a:ext cx="217927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312">
                  <a:extLst>
                    <a:ext uri="{9D8B030D-6E8A-4147-A177-3AD203B41FA5}">
                      <a16:colId xmlns:a16="http://schemas.microsoft.com/office/drawing/2014/main" val="3983474082"/>
                    </a:ext>
                  </a:extLst>
                </a:gridCol>
                <a:gridCol w="1400961">
                  <a:extLst>
                    <a:ext uri="{9D8B030D-6E8A-4147-A177-3AD203B41FA5}">
                      <a16:colId xmlns:a16="http://schemas.microsoft.com/office/drawing/2014/main" val="3984736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6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7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65587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11CAF3E4-CDF1-4F4E-AF13-4CA0436B5543}"/>
              </a:ext>
            </a:extLst>
          </p:cNvPr>
          <p:cNvSpPr/>
          <p:nvPr/>
        </p:nvSpPr>
        <p:spPr>
          <a:xfrm>
            <a:off x="7264869" y="2908700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+?%</a:t>
            </a:r>
          </a:p>
        </p:txBody>
      </p:sp>
      <p:sp>
        <p:nvSpPr>
          <p:cNvPr id="9" name="Flecha: curvada hacia arriba 8">
            <a:extLst>
              <a:ext uri="{FF2B5EF4-FFF2-40B4-BE49-F238E27FC236}">
                <a16:creationId xmlns:a16="http://schemas.microsoft.com/office/drawing/2014/main" id="{60D97ECA-FA17-446C-92F2-9812D9284F9F}"/>
              </a:ext>
            </a:extLst>
          </p:cNvPr>
          <p:cNvSpPr/>
          <p:nvPr/>
        </p:nvSpPr>
        <p:spPr>
          <a:xfrm rot="16200000">
            <a:off x="6574946" y="2859872"/>
            <a:ext cx="834558" cy="46698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2615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BB1AF-B7A4-4E50-948D-7EA01376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6D1CB8-EAD8-4958-BA8C-B4F8F2F4D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02CD71-36F6-48FD-8BAD-3158008C0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96" y="230188"/>
            <a:ext cx="9563100" cy="1038225"/>
          </a:xfrm>
          <a:prstGeom prst="rect">
            <a:avLst/>
          </a:prstGeom>
        </p:spPr>
      </p:pic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4D728079-2ADC-467A-BF5A-93D35CD2412E}"/>
              </a:ext>
            </a:extLst>
          </p:cNvPr>
          <p:cNvGraphicFramePr>
            <a:graphicFrameLocks noGrp="1"/>
          </p:cNvGraphicFramePr>
          <p:nvPr/>
        </p:nvGraphicFramePr>
        <p:xfrm>
          <a:off x="4540308" y="2555801"/>
          <a:ext cx="217927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312">
                  <a:extLst>
                    <a:ext uri="{9D8B030D-6E8A-4147-A177-3AD203B41FA5}">
                      <a16:colId xmlns:a16="http://schemas.microsoft.com/office/drawing/2014/main" val="3983474082"/>
                    </a:ext>
                  </a:extLst>
                </a:gridCol>
                <a:gridCol w="1400961">
                  <a:extLst>
                    <a:ext uri="{9D8B030D-6E8A-4147-A177-3AD203B41FA5}">
                      <a16:colId xmlns:a16="http://schemas.microsoft.com/office/drawing/2014/main" val="3984736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6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7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65587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11CAF3E4-CDF1-4F4E-AF13-4CA0436B5543}"/>
              </a:ext>
            </a:extLst>
          </p:cNvPr>
          <p:cNvSpPr/>
          <p:nvPr/>
        </p:nvSpPr>
        <p:spPr>
          <a:xfrm>
            <a:off x="7264869" y="2908700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+?%</a:t>
            </a:r>
          </a:p>
        </p:txBody>
      </p:sp>
      <p:sp>
        <p:nvSpPr>
          <p:cNvPr id="9" name="Flecha: curvada hacia arriba 8">
            <a:extLst>
              <a:ext uri="{FF2B5EF4-FFF2-40B4-BE49-F238E27FC236}">
                <a16:creationId xmlns:a16="http://schemas.microsoft.com/office/drawing/2014/main" id="{60D97ECA-FA17-446C-92F2-9812D9284F9F}"/>
              </a:ext>
            </a:extLst>
          </p:cNvPr>
          <p:cNvSpPr/>
          <p:nvPr/>
        </p:nvSpPr>
        <p:spPr>
          <a:xfrm rot="16200000">
            <a:off x="6574946" y="2859872"/>
            <a:ext cx="834558" cy="46698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056C82A-DD31-448D-BAEC-931951F066B7}"/>
                  </a:ext>
                </a:extLst>
              </p:cNvPr>
              <p:cNvSpPr txBox="1"/>
              <p:nvPr/>
            </p:nvSpPr>
            <p:spPr>
              <a:xfrm>
                <a:off x="8510954" y="1985108"/>
                <a:ext cx="2508738" cy="36933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156 −100=56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056C82A-DD31-448D-BAEC-931951F06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954" y="1985108"/>
                <a:ext cx="25087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97148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BB1AF-B7A4-4E50-948D-7EA01376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6D1CB8-EAD8-4958-BA8C-B4F8F2F4D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02CD71-36F6-48FD-8BAD-3158008C0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96" y="230188"/>
            <a:ext cx="9563100" cy="1038225"/>
          </a:xfrm>
          <a:prstGeom prst="rect">
            <a:avLst/>
          </a:prstGeom>
        </p:spPr>
      </p:pic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4D728079-2ADC-467A-BF5A-93D35CD2412E}"/>
              </a:ext>
            </a:extLst>
          </p:cNvPr>
          <p:cNvGraphicFramePr>
            <a:graphicFrameLocks noGrp="1"/>
          </p:cNvGraphicFramePr>
          <p:nvPr/>
        </p:nvGraphicFramePr>
        <p:xfrm>
          <a:off x="4540308" y="2555801"/>
          <a:ext cx="217927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312">
                  <a:extLst>
                    <a:ext uri="{9D8B030D-6E8A-4147-A177-3AD203B41FA5}">
                      <a16:colId xmlns:a16="http://schemas.microsoft.com/office/drawing/2014/main" val="3983474082"/>
                    </a:ext>
                  </a:extLst>
                </a:gridCol>
                <a:gridCol w="1400961">
                  <a:extLst>
                    <a:ext uri="{9D8B030D-6E8A-4147-A177-3AD203B41FA5}">
                      <a16:colId xmlns:a16="http://schemas.microsoft.com/office/drawing/2014/main" val="3984736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6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7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65587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11CAF3E4-CDF1-4F4E-AF13-4CA0436B5543}"/>
              </a:ext>
            </a:extLst>
          </p:cNvPr>
          <p:cNvSpPr/>
          <p:nvPr/>
        </p:nvSpPr>
        <p:spPr>
          <a:xfrm>
            <a:off x="7264869" y="2908700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+?%</a:t>
            </a:r>
          </a:p>
        </p:txBody>
      </p:sp>
      <p:sp>
        <p:nvSpPr>
          <p:cNvPr id="9" name="Flecha: curvada hacia arriba 8">
            <a:extLst>
              <a:ext uri="{FF2B5EF4-FFF2-40B4-BE49-F238E27FC236}">
                <a16:creationId xmlns:a16="http://schemas.microsoft.com/office/drawing/2014/main" id="{60D97ECA-FA17-446C-92F2-9812D9284F9F}"/>
              </a:ext>
            </a:extLst>
          </p:cNvPr>
          <p:cNvSpPr/>
          <p:nvPr/>
        </p:nvSpPr>
        <p:spPr>
          <a:xfrm rot="16200000">
            <a:off x="6574946" y="2859872"/>
            <a:ext cx="834558" cy="46698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056C82A-DD31-448D-BAEC-931951F066B7}"/>
                  </a:ext>
                </a:extLst>
              </p:cNvPr>
              <p:cNvSpPr txBox="1"/>
              <p:nvPr/>
            </p:nvSpPr>
            <p:spPr>
              <a:xfrm>
                <a:off x="8510954" y="1985108"/>
                <a:ext cx="2508738" cy="9117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156 −100=56</m:t>
                      </m:r>
                    </m:oMath>
                  </m:oMathPara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56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056C82A-DD31-448D-BAEC-931951F06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954" y="1985108"/>
                <a:ext cx="2508738" cy="9117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1989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BB1AF-B7A4-4E50-948D-7EA01376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6D1CB8-EAD8-4958-BA8C-B4F8F2F4D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02CD71-36F6-48FD-8BAD-3158008C0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96" y="230188"/>
            <a:ext cx="9563100" cy="1038225"/>
          </a:xfrm>
          <a:prstGeom prst="rect">
            <a:avLst/>
          </a:prstGeom>
        </p:spPr>
      </p:pic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4D728079-2ADC-467A-BF5A-93D35CD2412E}"/>
              </a:ext>
            </a:extLst>
          </p:cNvPr>
          <p:cNvGraphicFramePr>
            <a:graphicFrameLocks noGrp="1"/>
          </p:cNvGraphicFramePr>
          <p:nvPr/>
        </p:nvGraphicFramePr>
        <p:xfrm>
          <a:off x="4540308" y="2555801"/>
          <a:ext cx="217927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312">
                  <a:extLst>
                    <a:ext uri="{9D8B030D-6E8A-4147-A177-3AD203B41FA5}">
                      <a16:colId xmlns:a16="http://schemas.microsoft.com/office/drawing/2014/main" val="3983474082"/>
                    </a:ext>
                  </a:extLst>
                </a:gridCol>
                <a:gridCol w="1400961">
                  <a:extLst>
                    <a:ext uri="{9D8B030D-6E8A-4147-A177-3AD203B41FA5}">
                      <a16:colId xmlns:a16="http://schemas.microsoft.com/office/drawing/2014/main" val="3984736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6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7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65587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11CAF3E4-CDF1-4F4E-AF13-4CA0436B5543}"/>
              </a:ext>
            </a:extLst>
          </p:cNvPr>
          <p:cNvSpPr/>
          <p:nvPr/>
        </p:nvSpPr>
        <p:spPr>
          <a:xfrm>
            <a:off x="7264869" y="2908700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+?%</a:t>
            </a:r>
          </a:p>
        </p:txBody>
      </p:sp>
      <p:sp>
        <p:nvSpPr>
          <p:cNvPr id="9" name="Flecha: curvada hacia arriba 8">
            <a:extLst>
              <a:ext uri="{FF2B5EF4-FFF2-40B4-BE49-F238E27FC236}">
                <a16:creationId xmlns:a16="http://schemas.microsoft.com/office/drawing/2014/main" id="{60D97ECA-FA17-446C-92F2-9812D9284F9F}"/>
              </a:ext>
            </a:extLst>
          </p:cNvPr>
          <p:cNvSpPr/>
          <p:nvPr/>
        </p:nvSpPr>
        <p:spPr>
          <a:xfrm rot="16200000">
            <a:off x="6574946" y="2859872"/>
            <a:ext cx="834558" cy="46698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056C82A-DD31-448D-BAEC-931951F066B7}"/>
                  </a:ext>
                </a:extLst>
              </p:cNvPr>
              <p:cNvSpPr txBox="1"/>
              <p:nvPr/>
            </p:nvSpPr>
            <p:spPr>
              <a:xfrm>
                <a:off x="8510954" y="1985108"/>
                <a:ext cx="2508738" cy="14155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156 −100=56</m:t>
                      </m:r>
                    </m:oMath>
                  </m:oMathPara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56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</m:oMath>
                  </m:oMathPara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(56)(100)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056C82A-DD31-448D-BAEC-931951F06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954" y="1985108"/>
                <a:ext cx="2508738" cy="14155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0080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BB1AF-B7A4-4E50-948D-7EA01376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6D1CB8-EAD8-4958-BA8C-B4F8F2F4D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02CD71-36F6-48FD-8BAD-3158008C0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96" y="230188"/>
            <a:ext cx="9563100" cy="1038225"/>
          </a:xfrm>
          <a:prstGeom prst="rect">
            <a:avLst/>
          </a:prstGeom>
        </p:spPr>
      </p:pic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4D728079-2ADC-467A-BF5A-93D35CD2412E}"/>
              </a:ext>
            </a:extLst>
          </p:cNvPr>
          <p:cNvGraphicFramePr>
            <a:graphicFrameLocks noGrp="1"/>
          </p:cNvGraphicFramePr>
          <p:nvPr/>
        </p:nvGraphicFramePr>
        <p:xfrm>
          <a:off x="4540308" y="2555801"/>
          <a:ext cx="217927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312">
                  <a:extLst>
                    <a:ext uri="{9D8B030D-6E8A-4147-A177-3AD203B41FA5}">
                      <a16:colId xmlns:a16="http://schemas.microsoft.com/office/drawing/2014/main" val="3983474082"/>
                    </a:ext>
                  </a:extLst>
                </a:gridCol>
                <a:gridCol w="1400961">
                  <a:extLst>
                    <a:ext uri="{9D8B030D-6E8A-4147-A177-3AD203B41FA5}">
                      <a16:colId xmlns:a16="http://schemas.microsoft.com/office/drawing/2014/main" val="3984736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6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7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65587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11CAF3E4-CDF1-4F4E-AF13-4CA0436B5543}"/>
              </a:ext>
            </a:extLst>
          </p:cNvPr>
          <p:cNvSpPr/>
          <p:nvPr/>
        </p:nvSpPr>
        <p:spPr>
          <a:xfrm>
            <a:off x="7264869" y="2908700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+?%</a:t>
            </a:r>
          </a:p>
        </p:txBody>
      </p:sp>
      <p:sp>
        <p:nvSpPr>
          <p:cNvPr id="9" name="Flecha: curvada hacia arriba 8">
            <a:extLst>
              <a:ext uri="{FF2B5EF4-FFF2-40B4-BE49-F238E27FC236}">
                <a16:creationId xmlns:a16="http://schemas.microsoft.com/office/drawing/2014/main" id="{60D97ECA-FA17-446C-92F2-9812D9284F9F}"/>
              </a:ext>
            </a:extLst>
          </p:cNvPr>
          <p:cNvSpPr/>
          <p:nvPr/>
        </p:nvSpPr>
        <p:spPr>
          <a:xfrm rot="16200000">
            <a:off x="6574946" y="2859872"/>
            <a:ext cx="834558" cy="46698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056C82A-DD31-448D-BAEC-931951F066B7}"/>
                  </a:ext>
                </a:extLst>
              </p:cNvPr>
              <p:cNvSpPr txBox="1"/>
              <p:nvPr/>
            </p:nvSpPr>
            <p:spPr>
              <a:xfrm>
                <a:off x="8510954" y="1985108"/>
                <a:ext cx="2508738" cy="14155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156 −100=56</m:t>
                      </m:r>
                    </m:oMath>
                  </m:oMathPara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56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</m:oMath>
                  </m:oMathPara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(56</m:t>
                          </m:r>
                          <m:r>
                            <a:rPr lang="es-MX" b="0" i="1" strike="sngStrike" smtClean="0">
                              <a:latin typeface="Cambria Math" panose="02040503050406030204" pitchFamily="18" charset="0"/>
                            </a:rPr>
                            <m:t>)(100)</m:t>
                          </m:r>
                        </m:num>
                        <m:den>
                          <m:r>
                            <a:rPr lang="es-MX" b="0" i="1" strike="sngStrike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056C82A-DD31-448D-BAEC-931951F06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954" y="1985108"/>
                <a:ext cx="2508738" cy="14155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6227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BB1AF-B7A4-4E50-948D-7EA01376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6D1CB8-EAD8-4958-BA8C-B4F8F2F4D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02CD71-36F6-48FD-8BAD-3158008C0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96" y="230188"/>
            <a:ext cx="9563100" cy="1038225"/>
          </a:xfrm>
          <a:prstGeom prst="rect">
            <a:avLst/>
          </a:prstGeom>
        </p:spPr>
      </p:pic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4D728079-2ADC-467A-BF5A-93D35CD2412E}"/>
              </a:ext>
            </a:extLst>
          </p:cNvPr>
          <p:cNvGraphicFramePr>
            <a:graphicFrameLocks noGrp="1"/>
          </p:cNvGraphicFramePr>
          <p:nvPr/>
        </p:nvGraphicFramePr>
        <p:xfrm>
          <a:off x="4540308" y="2555801"/>
          <a:ext cx="217927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312">
                  <a:extLst>
                    <a:ext uri="{9D8B030D-6E8A-4147-A177-3AD203B41FA5}">
                      <a16:colId xmlns:a16="http://schemas.microsoft.com/office/drawing/2014/main" val="3983474082"/>
                    </a:ext>
                  </a:extLst>
                </a:gridCol>
                <a:gridCol w="1400961">
                  <a:extLst>
                    <a:ext uri="{9D8B030D-6E8A-4147-A177-3AD203B41FA5}">
                      <a16:colId xmlns:a16="http://schemas.microsoft.com/office/drawing/2014/main" val="3984736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6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7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65587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11CAF3E4-CDF1-4F4E-AF13-4CA0436B5543}"/>
              </a:ext>
            </a:extLst>
          </p:cNvPr>
          <p:cNvSpPr/>
          <p:nvPr/>
        </p:nvSpPr>
        <p:spPr>
          <a:xfrm>
            <a:off x="7264869" y="2908700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+?%</a:t>
            </a:r>
          </a:p>
        </p:txBody>
      </p:sp>
      <p:sp>
        <p:nvSpPr>
          <p:cNvPr id="9" name="Flecha: curvada hacia arriba 8">
            <a:extLst>
              <a:ext uri="{FF2B5EF4-FFF2-40B4-BE49-F238E27FC236}">
                <a16:creationId xmlns:a16="http://schemas.microsoft.com/office/drawing/2014/main" id="{60D97ECA-FA17-446C-92F2-9812D9284F9F}"/>
              </a:ext>
            </a:extLst>
          </p:cNvPr>
          <p:cNvSpPr/>
          <p:nvPr/>
        </p:nvSpPr>
        <p:spPr>
          <a:xfrm rot="16200000">
            <a:off x="6574946" y="2859872"/>
            <a:ext cx="834558" cy="46698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056C82A-DD31-448D-BAEC-931951F066B7}"/>
                  </a:ext>
                </a:extLst>
              </p:cNvPr>
              <p:cNvSpPr txBox="1"/>
              <p:nvPr/>
            </p:nvSpPr>
            <p:spPr>
              <a:xfrm>
                <a:off x="8510954" y="1985108"/>
                <a:ext cx="2508738" cy="197137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156 −100=56</m:t>
                      </m:r>
                    </m:oMath>
                  </m:oMathPara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56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</m:oMath>
                  </m:oMathPara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(56</m:t>
                          </m:r>
                          <m:r>
                            <a:rPr lang="es-MX" b="0" i="1" strike="sngStrike" smtClean="0">
                              <a:latin typeface="Cambria Math" panose="02040503050406030204" pitchFamily="18" charset="0"/>
                            </a:rPr>
                            <m:t>)(100)</m:t>
                          </m:r>
                        </m:num>
                        <m:den>
                          <m:r>
                            <a:rPr lang="es-MX" b="0" i="1" strike="sngStrike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=56%</m:t>
                      </m:r>
                    </m:oMath>
                  </m:oMathPara>
                </a14:m>
                <a:endParaRPr lang="es-MX" dirty="0"/>
              </a:p>
              <a:p>
                <a:endParaRPr lang="es-MX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056C82A-DD31-448D-BAEC-931951F06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954" y="1985108"/>
                <a:ext cx="2508738" cy="1971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8787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BB1AF-B7A4-4E50-948D-7EA01376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6D1CB8-EAD8-4958-BA8C-B4F8F2F4D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02CD71-36F6-48FD-8BAD-3158008C0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96" y="230188"/>
            <a:ext cx="9563100" cy="1038225"/>
          </a:xfrm>
          <a:prstGeom prst="rect">
            <a:avLst/>
          </a:prstGeom>
        </p:spPr>
      </p:pic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4D728079-2ADC-467A-BF5A-93D35CD2412E}"/>
              </a:ext>
            </a:extLst>
          </p:cNvPr>
          <p:cNvGraphicFramePr>
            <a:graphicFrameLocks noGrp="1"/>
          </p:cNvGraphicFramePr>
          <p:nvPr/>
        </p:nvGraphicFramePr>
        <p:xfrm>
          <a:off x="4540308" y="2555801"/>
          <a:ext cx="217927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312">
                  <a:extLst>
                    <a:ext uri="{9D8B030D-6E8A-4147-A177-3AD203B41FA5}">
                      <a16:colId xmlns:a16="http://schemas.microsoft.com/office/drawing/2014/main" val="3983474082"/>
                    </a:ext>
                  </a:extLst>
                </a:gridCol>
                <a:gridCol w="1400961">
                  <a:extLst>
                    <a:ext uri="{9D8B030D-6E8A-4147-A177-3AD203B41FA5}">
                      <a16:colId xmlns:a16="http://schemas.microsoft.com/office/drawing/2014/main" val="3984736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6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7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65587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11CAF3E4-CDF1-4F4E-AF13-4CA0436B5543}"/>
              </a:ext>
            </a:extLst>
          </p:cNvPr>
          <p:cNvSpPr/>
          <p:nvPr/>
        </p:nvSpPr>
        <p:spPr>
          <a:xfrm>
            <a:off x="7264869" y="2908700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+?%</a:t>
            </a:r>
          </a:p>
        </p:txBody>
      </p:sp>
      <p:sp>
        <p:nvSpPr>
          <p:cNvPr id="9" name="Flecha: curvada hacia arriba 8">
            <a:extLst>
              <a:ext uri="{FF2B5EF4-FFF2-40B4-BE49-F238E27FC236}">
                <a16:creationId xmlns:a16="http://schemas.microsoft.com/office/drawing/2014/main" id="{60D97ECA-FA17-446C-92F2-9812D9284F9F}"/>
              </a:ext>
            </a:extLst>
          </p:cNvPr>
          <p:cNvSpPr/>
          <p:nvPr/>
        </p:nvSpPr>
        <p:spPr>
          <a:xfrm rot="16200000">
            <a:off x="6574946" y="2859872"/>
            <a:ext cx="834558" cy="46698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056C82A-DD31-448D-BAEC-931951F066B7}"/>
                  </a:ext>
                </a:extLst>
              </p:cNvPr>
              <p:cNvSpPr txBox="1"/>
              <p:nvPr/>
            </p:nvSpPr>
            <p:spPr>
              <a:xfrm>
                <a:off x="8526585" y="2676087"/>
                <a:ext cx="2508738" cy="63478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156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=1.56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056C82A-DD31-448D-BAEC-931951F06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6585" y="2676087"/>
                <a:ext cx="2508738" cy="6347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2771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BB1AF-B7A4-4E50-948D-7EA01376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6D1CB8-EAD8-4958-BA8C-B4F8F2F4D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02CD71-36F6-48FD-8BAD-3158008C0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96" y="230188"/>
            <a:ext cx="9563100" cy="1038225"/>
          </a:xfrm>
          <a:prstGeom prst="rect">
            <a:avLst/>
          </a:prstGeom>
        </p:spPr>
      </p:pic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4D728079-2ADC-467A-BF5A-93D35CD2412E}"/>
              </a:ext>
            </a:extLst>
          </p:cNvPr>
          <p:cNvGraphicFramePr>
            <a:graphicFrameLocks noGrp="1"/>
          </p:cNvGraphicFramePr>
          <p:nvPr/>
        </p:nvGraphicFramePr>
        <p:xfrm>
          <a:off x="4540308" y="2555801"/>
          <a:ext cx="217927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312">
                  <a:extLst>
                    <a:ext uri="{9D8B030D-6E8A-4147-A177-3AD203B41FA5}">
                      <a16:colId xmlns:a16="http://schemas.microsoft.com/office/drawing/2014/main" val="3983474082"/>
                    </a:ext>
                  </a:extLst>
                </a:gridCol>
                <a:gridCol w="1400961">
                  <a:extLst>
                    <a:ext uri="{9D8B030D-6E8A-4147-A177-3AD203B41FA5}">
                      <a16:colId xmlns:a16="http://schemas.microsoft.com/office/drawing/2014/main" val="3984736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6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7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65587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11CAF3E4-CDF1-4F4E-AF13-4CA0436B5543}"/>
              </a:ext>
            </a:extLst>
          </p:cNvPr>
          <p:cNvSpPr/>
          <p:nvPr/>
        </p:nvSpPr>
        <p:spPr>
          <a:xfrm>
            <a:off x="7264869" y="2908700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+?%</a:t>
            </a:r>
          </a:p>
        </p:txBody>
      </p:sp>
      <p:sp>
        <p:nvSpPr>
          <p:cNvPr id="9" name="Flecha: curvada hacia arriba 8">
            <a:extLst>
              <a:ext uri="{FF2B5EF4-FFF2-40B4-BE49-F238E27FC236}">
                <a16:creationId xmlns:a16="http://schemas.microsoft.com/office/drawing/2014/main" id="{60D97ECA-FA17-446C-92F2-9812D9284F9F}"/>
              </a:ext>
            </a:extLst>
          </p:cNvPr>
          <p:cNvSpPr/>
          <p:nvPr/>
        </p:nvSpPr>
        <p:spPr>
          <a:xfrm rot="16200000">
            <a:off x="6574946" y="2859872"/>
            <a:ext cx="834558" cy="46698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056C82A-DD31-448D-BAEC-931951F066B7}"/>
                  </a:ext>
                </a:extLst>
              </p:cNvPr>
              <p:cNvSpPr txBox="1"/>
              <p:nvPr/>
            </p:nvSpPr>
            <p:spPr>
              <a:xfrm>
                <a:off x="8526585" y="2676087"/>
                <a:ext cx="2508738" cy="63478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156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=1.56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056C82A-DD31-448D-BAEC-931951F06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6585" y="2676087"/>
                <a:ext cx="2508738" cy="6347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>
            <a:extLst>
              <a:ext uri="{FF2B5EF4-FFF2-40B4-BE49-F238E27FC236}">
                <a16:creationId xmlns:a16="http://schemas.microsoft.com/office/drawing/2014/main" id="{2DB358C5-DD43-4B1A-8BCE-E388D60F5A4B}"/>
              </a:ext>
            </a:extLst>
          </p:cNvPr>
          <p:cNvSpPr/>
          <p:nvPr/>
        </p:nvSpPr>
        <p:spPr>
          <a:xfrm>
            <a:off x="10010257" y="2836623"/>
            <a:ext cx="341093" cy="3751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68364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BB1AF-B7A4-4E50-948D-7EA01376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6D1CB8-EAD8-4958-BA8C-B4F8F2F4D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02CD71-36F6-48FD-8BAD-3158008C0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96" y="230188"/>
            <a:ext cx="9563100" cy="1038225"/>
          </a:xfrm>
          <a:prstGeom prst="rect">
            <a:avLst/>
          </a:prstGeom>
        </p:spPr>
      </p:pic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4D728079-2ADC-467A-BF5A-93D35CD2412E}"/>
              </a:ext>
            </a:extLst>
          </p:cNvPr>
          <p:cNvGraphicFramePr>
            <a:graphicFrameLocks noGrp="1"/>
          </p:cNvGraphicFramePr>
          <p:nvPr/>
        </p:nvGraphicFramePr>
        <p:xfrm>
          <a:off x="4540308" y="2555801"/>
          <a:ext cx="217927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312">
                  <a:extLst>
                    <a:ext uri="{9D8B030D-6E8A-4147-A177-3AD203B41FA5}">
                      <a16:colId xmlns:a16="http://schemas.microsoft.com/office/drawing/2014/main" val="3983474082"/>
                    </a:ext>
                  </a:extLst>
                </a:gridCol>
                <a:gridCol w="1400961">
                  <a:extLst>
                    <a:ext uri="{9D8B030D-6E8A-4147-A177-3AD203B41FA5}">
                      <a16:colId xmlns:a16="http://schemas.microsoft.com/office/drawing/2014/main" val="3984736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6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7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65587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11CAF3E4-CDF1-4F4E-AF13-4CA0436B5543}"/>
              </a:ext>
            </a:extLst>
          </p:cNvPr>
          <p:cNvSpPr/>
          <p:nvPr/>
        </p:nvSpPr>
        <p:spPr>
          <a:xfrm>
            <a:off x="7264869" y="2908700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+?%</a:t>
            </a:r>
          </a:p>
        </p:txBody>
      </p:sp>
      <p:sp>
        <p:nvSpPr>
          <p:cNvPr id="9" name="Flecha: curvada hacia arriba 8">
            <a:extLst>
              <a:ext uri="{FF2B5EF4-FFF2-40B4-BE49-F238E27FC236}">
                <a16:creationId xmlns:a16="http://schemas.microsoft.com/office/drawing/2014/main" id="{60D97ECA-FA17-446C-92F2-9812D9284F9F}"/>
              </a:ext>
            </a:extLst>
          </p:cNvPr>
          <p:cNvSpPr/>
          <p:nvPr/>
        </p:nvSpPr>
        <p:spPr>
          <a:xfrm rot="16200000">
            <a:off x="6574946" y="2859872"/>
            <a:ext cx="834558" cy="46698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056C82A-DD31-448D-BAEC-931951F066B7}"/>
                  </a:ext>
                </a:extLst>
              </p:cNvPr>
              <p:cNvSpPr txBox="1"/>
              <p:nvPr/>
            </p:nvSpPr>
            <p:spPr>
              <a:xfrm>
                <a:off x="8526585" y="2676087"/>
                <a:ext cx="2508738" cy="63478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156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=1.56=56%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056C82A-DD31-448D-BAEC-931951F06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6585" y="2676087"/>
                <a:ext cx="2508738" cy="6347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>
            <a:extLst>
              <a:ext uri="{FF2B5EF4-FFF2-40B4-BE49-F238E27FC236}">
                <a16:creationId xmlns:a16="http://schemas.microsoft.com/office/drawing/2014/main" id="{2DB358C5-DD43-4B1A-8BCE-E388D60F5A4B}"/>
              </a:ext>
            </a:extLst>
          </p:cNvPr>
          <p:cNvSpPr/>
          <p:nvPr/>
        </p:nvSpPr>
        <p:spPr>
          <a:xfrm>
            <a:off x="9666380" y="2805912"/>
            <a:ext cx="1126666" cy="3751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50294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BB1AF-B7A4-4E50-948D-7EA01376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6D1CB8-EAD8-4958-BA8C-B4F8F2F4D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02CD71-36F6-48FD-8BAD-3158008C0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96" y="230188"/>
            <a:ext cx="9563100" cy="1038225"/>
          </a:xfrm>
          <a:prstGeom prst="rect">
            <a:avLst/>
          </a:prstGeom>
        </p:spPr>
      </p:pic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4D728079-2ADC-467A-BF5A-93D35CD24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158356"/>
              </p:ext>
            </p:extLst>
          </p:nvPr>
        </p:nvGraphicFramePr>
        <p:xfrm>
          <a:off x="4540308" y="2555801"/>
          <a:ext cx="217927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312">
                  <a:extLst>
                    <a:ext uri="{9D8B030D-6E8A-4147-A177-3AD203B41FA5}">
                      <a16:colId xmlns:a16="http://schemas.microsoft.com/office/drawing/2014/main" val="3983474082"/>
                    </a:ext>
                  </a:extLst>
                </a:gridCol>
                <a:gridCol w="1400961">
                  <a:extLst>
                    <a:ext uri="{9D8B030D-6E8A-4147-A177-3AD203B41FA5}">
                      <a16:colId xmlns:a16="http://schemas.microsoft.com/office/drawing/2014/main" val="3984736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6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7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65587"/>
                  </a:ext>
                </a:extLst>
              </a:tr>
            </a:tbl>
          </a:graphicData>
        </a:graphic>
      </p:graphicFrame>
      <p:sp>
        <p:nvSpPr>
          <p:cNvPr id="7" name="Flecha: curvada hacia la izquierda 6">
            <a:extLst>
              <a:ext uri="{FF2B5EF4-FFF2-40B4-BE49-F238E27FC236}">
                <a16:creationId xmlns:a16="http://schemas.microsoft.com/office/drawing/2014/main" id="{65974CCA-98AD-4041-AB31-2EAFF8FE6111}"/>
              </a:ext>
            </a:extLst>
          </p:cNvPr>
          <p:cNvSpPr/>
          <p:nvPr/>
        </p:nvSpPr>
        <p:spPr>
          <a:xfrm>
            <a:off x="6719581" y="2676088"/>
            <a:ext cx="335560" cy="4949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8" name="Flecha: curvada hacia la izquierda 7">
            <a:extLst>
              <a:ext uri="{FF2B5EF4-FFF2-40B4-BE49-F238E27FC236}">
                <a16:creationId xmlns:a16="http://schemas.microsoft.com/office/drawing/2014/main" id="{178DBCEC-3FE0-488F-8046-8AEEE45AE42F}"/>
              </a:ext>
            </a:extLst>
          </p:cNvPr>
          <p:cNvSpPr/>
          <p:nvPr/>
        </p:nvSpPr>
        <p:spPr>
          <a:xfrm>
            <a:off x="6804869" y="3112061"/>
            <a:ext cx="335560" cy="4949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1CAF3E4-CDF1-4F4E-AF13-4CA0436B5543}"/>
              </a:ext>
            </a:extLst>
          </p:cNvPr>
          <p:cNvSpPr/>
          <p:nvPr/>
        </p:nvSpPr>
        <p:spPr>
          <a:xfrm>
            <a:off x="7140429" y="3112061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+30%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DF0C5AF-7AFE-471E-90F5-B18F8DD64183}"/>
              </a:ext>
            </a:extLst>
          </p:cNvPr>
          <p:cNvSpPr/>
          <p:nvPr/>
        </p:nvSpPr>
        <p:spPr>
          <a:xfrm>
            <a:off x="7109314" y="2690083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+20%</a:t>
            </a:r>
          </a:p>
        </p:txBody>
      </p:sp>
    </p:spTree>
    <p:extLst>
      <p:ext uri="{BB962C8B-B14F-4D97-AF65-F5344CB8AC3E}">
        <p14:creationId xmlns:p14="http://schemas.microsoft.com/office/powerpoint/2010/main" val="358788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CE949-EA30-4C97-A928-3671FF0F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1D1902-C2CC-4555-8DE2-AD4977864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“No, porque la muestra no sería representativa de la población”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66E159-C19F-407C-BE3B-D25EDD54A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62" y="365125"/>
            <a:ext cx="89535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896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BB1AF-B7A4-4E50-948D-7EA01376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6D1CB8-EAD8-4958-BA8C-B4F8F2F4D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02CD71-36F6-48FD-8BAD-3158008C0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96" y="230188"/>
            <a:ext cx="9563100" cy="1038225"/>
          </a:xfrm>
          <a:prstGeom prst="rect">
            <a:avLst/>
          </a:prstGeom>
        </p:spPr>
      </p:pic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4D728079-2ADC-467A-BF5A-93D35CD2412E}"/>
              </a:ext>
            </a:extLst>
          </p:cNvPr>
          <p:cNvGraphicFramePr>
            <a:graphicFrameLocks noGrp="1"/>
          </p:cNvGraphicFramePr>
          <p:nvPr/>
        </p:nvGraphicFramePr>
        <p:xfrm>
          <a:off x="4540308" y="2555801"/>
          <a:ext cx="217927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312">
                  <a:extLst>
                    <a:ext uri="{9D8B030D-6E8A-4147-A177-3AD203B41FA5}">
                      <a16:colId xmlns:a16="http://schemas.microsoft.com/office/drawing/2014/main" val="3983474082"/>
                    </a:ext>
                  </a:extLst>
                </a:gridCol>
                <a:gridCol w="1400961">
                  <a:extLst>
                    <a:ext uri="{9D8B030D-6E8A-4147-A177-3AD203B41FA5}">
                      <a16:colId xmlns:a16="http://schemas.microsoft.com/office/drawing/2014/main" val="3984736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6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7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65587"/>
                  </a:ext>
                </a:extLst>
              </a:tr>
            </a:tbl>
          </a:graphicData>
        </a:graphic>
      </p:graphicFrame>
      <p:sp>
        <p:nvSpPr>
          <p:cNvPr id="7" name="Flecha: curvada hacia la izquierda 6">
            <a:extLst>
              <a:ext uri="{FF2B5EF4-FFF2-40B4-BE49-F238E27FC236}">
                <a16:creationId xmlns:a16="http://schemas.microsoft.com/office/drawing/2014/main" id="{65974CCA-98AD-4041-AB31-2EAFF8FE6111}"/>
              </a:ext>
            </a:extLst>
          </p:cNvPr>
          <p:cNvSpPr/>
          <p:nvPr/>
        </p:nvSpPr>
        <p:spPr>
          <a:xfrm>
            <a:off x="6719581" y="2676088"/>
            <a:ext cx="335560" cy="4949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8" name="Flecha: curvada hacia la izquierda 7">
            <a:extLst>
              <a:ext uri="{FF2B5EF4-FFF2-40B4-BE49-F238E27FC236}">
                <a16:creationId xmlns:a16="http://schemas.microsoft.com/office/drawing/2014/main" id="{178DBCEC-3FE0-488F-8046-8AEEE45AE42F}"/>
              </a:ext>
            </a:extLst>
          </p:cNvPr>
          <p:cNvSpPr/>
          <p:nvPr/>
        </p:nvSpPr>
        <p:spPr>
          <a:xfrm>
            <a:off x="6804869" y="3112061"/>
            <a:ext cx="335560" cy="4949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1CAF3E4-CDF1-4F4E-AF13-4CA0436B5543}"/>
              </a:ext>
            </a:extLst>
          </p:cNvPr>
          <p:cNvSpPr/>
          <p:nvPr/>
        </p:nvSpPr>
        <p:spPr>
          <a:xfrm>
            <a:off x="7140429" y="3112061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+30%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DF0C5AF-7AFE-471E-90F5-B18F8DD64183}"/>
              </a:ext>
            </a:extLst>
          </p:cNvPr>
          <p:cNvSpPr/>
          <p:nvPr/>
        </p:nvSpPr>
        <p:spPr>
          <a:xfrm>
            <a:off x="7109313" y="2690083"/>
            <a:ext cx="25192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+20%                  (A x 1.2)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809D4613-4E29-4531-89D1-0815B046EAFE}"/>
              </a:ext>
            </a:extLst>
          </p:cNvPr>
          <p:cNvSpPr/>
          <p:nvPr/>
        </p:nvSpPr>
        <p:spPr>
          <a:xfrm>
            <a:off x="7839659" y="2797908"/>
            <a:ext cx="272710" cy="188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10074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BB1AF-B7A4-4E50-948D-7EA01376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6D1CB8-EAD8-4958-BA8C-B4F8F2F4D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02CD71-36F6-48FD-8BAD-3158008C0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96" y="230188"/>
            <a:ext cx="9563100" cy="1038225"/>
          </a:xfrm>
          <a:prstGeom prst="rect">
            <a:avLst/>
          </a:prstGeom>
        </p:spPr>
      </p:pic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4D728079-2ADC-467A-BF5A-93D35CD2412E}"/>
              </a:ext>
            </a:extLst>
          </p:cNvPr>
          <p:cNvGraphicFramePr>
            <a:graphicFrameLocks noGrp="1"/>
          </p:cNvGraphicFramePr>
          <p:nvPr/>
        </p:nvGraphicFramePr>
        <p:xfrm>
          <a:off x="4540308" y="2555801"/>
          <a:ext cx="217927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312">
                  <a:extLst>
                    <a:ext uri="{9D8B030D-6E8A-4147-A177-3AD203B41FA5}">
                      <a16:colId xmlns:a16="http://schemas.microsoft.com/office/drawing/2014/main" val="3983474082"/>
                    </a:ext>
                  </a:extLst>
                </a:gridCol>
                <a:gridCol w="1400961">
                  <a:extLst>
                    <a:ext uri="{9D8B030D-6E8A-4147-A177-3AD203B41FA5}">
                      <a16:colId xmlns:a16="http://schemas.microsoft.com/office/drawing/2014/main" val="3984736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6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7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65587"/>
                  </a:ext>
                </a:extLst>
              </a:tr>
            </a:tbl>
          </a:graphicData>
        </a:graphic>
      </p:graphicFrame>
      <p:sp>
        <p:nvSpPr>
          <p:cNvPr id="7" name="Flecha: curvada hacia la izquierda 6">
            <a:extLst>
              <a:ext uri="{FF2B5EF4-FFF2-40B4-BE49-F238E27FC236}">
                <a16:creationId xmlns:a16="http://schemas.microsoft.com/office/drawing/2014/main" id="{65974CCA-98AD-4041-AB31-2EAFF8FE6111}"/>
              </a:ext>
            </a:extLst>
          </p:cNvPr>
          <p:cNvSpPr/>
          <p:nvPr/>
        </p:nvSpPr>
        <p:spPr>
          <a:xfrm>
            <a:off x="6719581" y="2676088"/>
            <a:ext cx="335560" cy="4949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8" name="Flecha: curvada hacia la izquierda 7">
            <a:extLst>
              <a:ext uri="{FF2B5EF4-FFF2-40B4-BE49-F238E27FC236}">
                <a16:creationId xmlns:a16="http://schemas.microsoft.com/office/drawing/2014/main" id="{178DBCEC-3FE0-488F-8046-8AEEE45AE42F}"/>
              </a:ext>
            </a:extLst>
          </p:cNvPr>
          <p:cNvSpPr/>
          <p:nvPr/>
        </p:nvSpPr>
        <p:spPr>
          <a:xfrm>
            <a:off x="6804869" y="3112061"/>
            <a:ext cx="335560" cy="4949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1CAF3E4-CDF1-4F4E-AF13-4CA0436B5543}"/>
              </a:ext>
            </a:extLst>
          </p:cNvPr>
          <p:cNvSpPr/>
          <p:nvPr/>
        </p:nvSpPr>
        <p:spPr>
          <a:xfrm>
            <a:off x="7140429" y="3112061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+30%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DF0C5AF-7AFE-471E-90F5-B18F8DD64183}"/>
              </a:ext>
            </a:extLst>
          </p:cNvPr>
          <p:cNvSpPr/>
          <p:nvPr/>
        </p:nvSpPr>
        <p:spPr>
          <a:xfrm>
            <a:off x="7109313" y="2690083"/>
            <a:ext cx="3183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+20%                  </a:t>
            </a:r>
            <a:r>
              <a:rPr lang="es-MX" dirty="0">
                <a:solidFill>
                  <a:srgbClr val="FF0000"/>
                </a:solidFill>
              </a:rPr>
              <a:t>(</a:t>
            </a:r>
            <a:r>
              <a:rPr lang="es-MX" dirty="0"/>
              <a:t>(A x 1.2) </a:t>
            </a:r>
            <a:r>
              <a:rPr lang="es-MX" dirty="0">
                <a:solidFill>
                  <a:srgbClr val="FF0000"/>
                </a:solidFill>
              </a:rPr>
              <a:t>x 1.3)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809D4613-4E29-4531-89D1-0815B046EAFE}"/>
              </a:ext>
            </a:extLst>
          </p:cNvPr>
          <p:cNvSpPr/>
          <p:nvPr/>
        </p:nvSpPr>
        <p:spPr>
          <a:xfrm>
            <a:off x="7839659" y="2797908"/>
            <a:ext cx="272710" cy="188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4B617505-09FA-4A72-8AE7-623C181D9A37}"/>
              </a:ext>
            </a:extLst>
          </p:cNvPr>
          <p:cNvSpPr/>
          <p:nvPr/>
        </p:nvSpPr>
        <p:spPr>
          <a:xfrm rot="20695186">
            <a:off x="7866264" y="3021233"/>
            <a:ext cx="711200" cy="250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42996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BB1AF-B7A4-4E50-948D-7EA01376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6D1CB8-EAD8-4958-BA8C-B4F8F2F4D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02CD71-36F6-48FD-8BAD-3158008C0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96" y="230188"/>
            <a:ext cx="9563100" cy="1038225"/>
          </a:xfrm>
          <a:prstGeom prst="rect">
            <a:avLst/>
          </a:prstGeom>
        </p:spPr>
      </p:pic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4D728079-2ADC-467A-BF5A-93D35CD2412E}"/>
              </a:ext>
            </a:extLst>
          </p:cNvPr>
          <p:cNvGraphicFramePr>
            <a:graphicFrameLocks noGrp="1"/>
          </p:cNvGraphicFramePr>
          <p:nvPr/>
        </p:nvGraphicFramePr>
        <p:xfrm>
          <a:off x="4540308" y="2555801"/>
          <a:ext cx="217927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312">
                  <a:extLst>
                    <a:ext uri="{9D8B030D-6E8A-4147-A177-3AD203B41FA5}">
                      <a16:colId xmlns:a16="http://schemas.microsoft.com/office/drawing/2014/main" val="3983474082"/>
                    </a:ext>
                  </a:extLst>
                </a:gridCol>
                <a:gridCol w="1400961">
                  <a:extLst>
                    <a:ext uri="{9D8B030D-6E8A-4147-A177-3AD203B41FA5}">
                      <a16:colId xmlns:a16="http://schemas.microsoft.com/office/drawing/2014/main" val="3984736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6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7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65587"/>
                  </a:ext>
                </a:extLst>
              </a:tr>
            </a:tbl>
          </a:graphicData>
        </a:graphic>
      </p:graphicFrame>
      <p:sp>
        <p:nvSpPr>
          <p:cNvPr id="7" name="Flecha: curvada hacia la izquierda 6">
            <a:extLst>
              <a:ext uri="{FF2B5EF4-FFF2-40B4-BE49-F238E27FC236}">
                <a16:creationId xmlns:a16="http://schemas.microsoft.com/office/drawing/2014/main" id="{65974CCA-98AD-4041-AB31-2EAFF8FE6111}"/>
              </a:ext>
            </a:extLst>
          </p:cNvPr>
          <p:cNvSpPr/>
          <p:nvPr/>
        </p:nvSpPr>
        <p:spPr>
          <a:xfrm>
            <a:off x="6719581" y="2676088"/>
            <a:ext cx="335560" cy="4949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8" name="Flecha: curvada hacia la izquierda 7">
            <a:extLst>
              <a:ext uri="{FF2B5EF4-FFF2-40B4-BE49-F238E27FC236}">
                <a16:creationId xmlns:a16="http://schemas.microsoft.com/office/drawing/2014/main" id="{178DBCEC-3FE0-488F-8046-8AEEE45AE42F}"/>
              </a:ext>
            </a:extLst>
          </p:cNvPr>
          <p:cNvSpPr/>
          <p:nvPr/>
        </p:nvSpPr>
        <p:spPr>
          <a:xfrm>
            <a:off x="6804869" y="3112061"/>
            <a:ext cx="335560" cy="4949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1CAF3E4-CDF1-4F4E-AF13-4CA0436B5543}"/>
              </a:ext>
            </a:extLst>
          </p:cNvPr>
          <p:cNvSpPr/>
          <p:nvPr/>
        </p:nvSpPr>
        <p:spPr>
          <a:xfrm>
            <a:off x="7140429" y="3112061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+30%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DF0C5AF-7AFE-471E-90F5-B18F8DD64183}"/>
              </a:ext>
            </a:extLst>
          </p:cNvPr>
          <p:cNvSpPr/>
          <p:nvPr/>
        </p:nvSpPr>
        <p:spPr>
          <a:xfrm>
            <a:off x="7109313" y="2690083"/>
            <a:ext cx="3183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+20%                  </a:t>
            </a:r>
            <a:r>
              <a:rPr lang="es-MX" dirty="0">
                <a:solidFill>
                  <a:srgbClr val="FF0000"/>
                </a:solidFill>
              </a:rPr>
              <a:t>(</a:t>
            </a:r>
            <a:r>
              <a:rPr lang="es-MX" dirty="0"/>
              <a:t>(A x 1.2) </a:t>
            </a:r>
            <a:r>
              <a:rPr lang="es-MX" dirty="0">
                <a:solidFill>
                  <a:srgbClr val="FF0000"/>
                </a:solidFill>
              </a:rPr>
              <a:t>x 1.3)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FB5EA3D-AB27-4C32-B458-068D8694E27F}"/>
              </a:ext>
            </a:extLst>
          </p:cNvPr>
          <p:cNvSpPr/>
          <p:nvPr/>
        </p:nvSpPr>
        <p:spPr>
          <a:xfrm>
            <a:off x="8534400" y="2555801"/>
            <a:ext cx="1672492" cy="615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15359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BB1AF-B7A4-4E50-948D-7EA01376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6D1CB8-EAD8-4958-BA8C-B4F8F2F4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496" y="1974117"/>
            <a:ext cx="10515600" cy="4351338"/>
          </a:xfrm>
        </p:spPr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02CD71-36F6-48FD-8BAD-3158008C0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96" y="230188"/>
            <a:ext cx="9563100" cy="1038225"/>
          </a:xfrm>
          <a:prstGeom prst="rect">
            <a:avLst/>
          </a:prstGeom>
        </p:spPr>
      </p:pic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4D728079-2ADC-467A-BF5A-93D35CD2412E}"/>
              </a:ext>
            </a:extLst>
          </p:cNvPr>
          <p:cNvGraphicFramePr>
            <a:graphicFrameLocks noGrp="1"/>
          </p:cNvGraphicFramePr>
          <p:nvPr/>
        </p:nvGraphicFramePr>
        <p:xfrm>
          <a:off x="4540308" y="2555801"/>
          <a:ext cx="217927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312">
                  <a:extLst>
                    <a:ext uri="{9D8B030D-6E8A-4147-A177-3AD203B41FA5}">
                      <a16:colId xmlns:a16="http://schemas.microsoft.com/office/drawing/2014/main" val="3983474082"/>
                    </a:ext>
                  </a:extLst>
                </a:gridCol>
                <a:gridCol w="1400961">
                  <a:extLst>
                    <a:ext uri="{9D8B030D-6E8A-4147-A177-3AD203B41FA5}">
                      <a16:colId xmlns:a16="http://schemas.microsoft.com/office/drawing/2014/main" val="3984736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6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7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65587"/>
                  </a:ext>
                </a:extLst>
              </a:tr>
            </a:tbl>
          </a:graphicData>
        </a:graphic>
      </p:graphicFrame>
      <p:sp>
        <p:nvSpPr>
          <p:cNvPr id="7" name="Flecha: curvada hacia la izquierda 6">
            <a:extLst>
              <a:ext uri="{FF2B5EF4-FFF2-40B4-BE49-F238E27FC236}">
                <a16:creationId xmlns:a16="http://schemas.microsoft.com/office/drawing/2014/main" id="{65974CCA-98AD-4041-AB31-2EAFF8FE6111}"/>
              </a:ext>
            </a:extLst>
          </p:cNvPr>
          <p:cNvSpPr/>
          <p:nvPr/>
        </p:nvSpPr>
        <p:spPr>
          <a:xfrm>
            <a:off x="6719581" y="2676088"/>
            <a:ext cx="335560" cy="4949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8" name="Flecha: curvada hacia la izquierda 7">
            <a:extLst>
              <a:ext uri="{FF2B5EF4-FFF2-40B4-BE49-F238E27FC236}">
                <a16:creationId xmlns:a16="http://schemas.microsoft.com/office/drawing/2014/main" id="{178DBCEC-3FE0-488F-8046-8AEEE45AE42F}"/>
              </a:ext>
            </a:extLst>
          </p:cNvPr>
          <p:cNvSpPr/>
          <p:nvPr/>
        </p:nvSpPr>
        <p:spPr>
          <a:xfrm>
            <a:off x="6804869" y="3112061"/>
            <a:ext cx="335560" cy="4949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1CAF3E4-CDF1-4F4E-AF13-4CA0436B5543}"/>
              </a:ext>
            </a:extLst>
          </p:cNvPr>
          <p:cNvSpPr/>
          <p:nvPr/>
        </p:nvSpPr>
        <p:spPr>
          <a:xfrm>
            <a:off x="7140429" y="3112061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+30%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DF0C5AF-7AFE-471E-90F5-B18F8DD64183}"/>
              </a:ext>
            </a:extLst>
          </p:cNvPr>
          <p:cNvSpPr/>
          <p:nvPr/>
        </p:nvSpPr>
        <p:spPr>
          <a:xfrm>
            <a:off x="7109313" y="2690083"/>
            <a:ext cx="3183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+20%                  </a:t>
            </a:r>
            <a:r>
              <a:rPr lang="es-MX" dirty="0">
                <a:solidFill>
                  <a:srgbClr val="FF0000"/>
                </a:solidFill>
              </a:rPr>
              <a:t>(</a:t>
            </a:r>
            <a:r>
              <a:rPr lang="es-MX" dirty="0"/>
              <a:t>(A x 1.2) </a:t>
            </a:r>
            <a:r>
              <a:rPr lang="es-MX" dirty="0">
                <a:solidFill>
                  <a:srgbClr val="FF0000"/>
                </a:solidFill>
              </a:rPr>
              <a:t>x 1.3)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FB5EA3D-AB27-4C32-B458-068D8694E27F}"/>
              </a:ext>
            </a:extLst>
          </p:cNvPr>
          <p:cNvSpPr/>
          <p:nvPr/>
        </p:nvSpPr>
        <p:spPr>
          <a:xfrm>
            <a:off x="8534400" y="2555801"/>
            <a:ext cx="1672492" cy="615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5EA03C5-133D-45B6-869A-51AB8A56C866}"/>
              </a:ext>
            </a:extLst>
          </p:cNvPr>
          <p:cNvSpPr/>
          <p:nvPr/>
        </p:nvSpPr>
        <p:spPr>
          <a:xfrm>
            <a:off x="8573793" y="3668321"/>
            <a:ext cx="1593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((1.3 x 1.2) x A)</a:t>
            </a: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9E96343C-E76E-41D2-993B-A87B926B30A4}"/>
              </a:ext>
            </a:extLst>
          </p:cNvPr>
          <p:cNvSpPr/>
          <p:nvPr/>
        </p:nvSpPr>
        <p:spPr>
          <a:xfrm rot="5400000">
            <a:off x="9186984" y="3155461"/>
            <a:ext cx="367323" cy="54707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210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BB1AF-B7A4-4E50-948D-7EA01376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6D1CB8-EAD8-4958-BA8C-B4F8F2F4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496" y="1974117"/>
            <a:ext cx="10515600" cy="4351338"/>
          </a:xfrm>
        </p:spPr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02CD71-36F6-48FD-8BAD-3158008C0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96" y="230188"/>
            <a:ext cx="9563100" cy="1038225"/>
          </a:xfrm>
          <a:prstGeom prst="rect">
            <a:avLst/>
          </a:prstGeom>
        </p:spPr>
      </p:pic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4D728079-2ADC-467A-BF5A-93D35CD2412E}"/>
              </a:ext>
            </a:extLst>
          </p:cNvPr>
          <p:cNvGraphicFramePr>
            <a:graphicFrameLocks noGrp="1"/>
          </p:cNvGraphicFramePr>
          <p:nvPr/>
        </p:nvGraphicFramePr>
        <p:xfrm>
          <a:off x="4540308" y="2555801"/>
          <a:ext cx="217927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312">
                  <a:extLst>
                    <a:ext uri="{9D8B030D-6E8A-4147-A177-3AD203B41FA5}">
                      <a16:colId xmlns:a16="http://schemas.microsoft.com/office/drawing/2014/main" val="3983474082"/>
                    </a:ext>
                  </a:extLst>
                </a:gridCol>
                <a:gridCol w="1400961">
                  <a:extLst>
                    <a:ext uri="{9D8B030D-6E8A-4147-A177-3AD203B41FA5}">
                      <a16:colId xmlns:a16="http://schemas.microsoft.com/office/drawing/2014/main" val="3984736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6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7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65587"/>
                  </a:ext>
                </a:extLst>
              </a:tr>
            </a:tbl>
          </a:graphicData>
        </a:graphic>
      </p:graphicFrame>
      <p:sp>
        <p:nvSpPr>
          <p:cNvPr id="7" name="Flecha: curvada hacia la izquierda 6">
            <a:extLst>
              <a:ext uri="{FF2B5EF4-FFF2-40B4-BE49-F238E27FC236}">
                <a16:creationId xmlns:a16="http://schemas.microsoft.com/office/drawing/2014/main" id="{65974CCA-98AD-4041-AB31-2EAFF8FE6111}"/>
              </a:ext>
            </a:extLst>
          </p:cNvPr>
          <p:cNvSpPr/>
          <p:nvPr/>
        </p:nvSpPr>
        <p:spPr>
          <a:xfrm>
            <a:off x="6719581" y="2676088"/>
            <a:ext cx="335560" cy="4949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8" name="Flecha: curvada hacia la izquierda 7">
            <a:extLst>
              <a:ext uri="{FF2B5EF4-FFF2-40B4-BE49-F238E27FC236}">
                <a16:creationId xmlns:a16="http://schemas.microsoft.com/office/drawing/2014/main" id="{178DBCEC-3FE0-488F-8046-8AEEE45AE42F}"/>
              </a:ext>
            </a:extLst>
          </p:cNvPr>
          <p:cNvSpPr/>
          <p:nvPr/>
        </p:nvSpPr>
        <p:spPr>
          <a:xfrm>
            <a:off x="6804869" y="3112061"/>
            <a:ext cx="335560" cy="4949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1CAF3E4-CDF1-4F4E-AF13-4CA0436B5543}"/>
              </a:ext>
            </a:extLst>
          </p:cNvPr>
          <p:cNvSpPr/>
          <p:nvPr/>
        </p:nvSpPr>
        <p:spPr>
          <a:xfrm>
            <a:off x="7140429" y="3112061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+30%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DF0C5AF-7AFE-471E-90F5-B18F8DD64183}"/>
              </a:ext>
            </a:extLst>
          </p:cNvPr>
          <p:cNvSpPr/>
          <p:nvPr/>
        </p:nvSpPr>
        <p:spPr>
          <a:xfrm>
            <a:off x="7109313" y="2690083"/>
            <a:ext cx="3183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+20%                  </a:t>
            </a:r>
            <a:r>
              <a:rPr lang="es-MX" dirty="0">
                <a:solidFill>
                  <a:srgbClr val="FF0000"/>
                </a:solidFill>
              </a:rPr>
              <a:t>(</a:t>
            </a:r>
            <a:r>
              <a:rPr lang="es-MX" dirty="0"/>
              <a:t>(A x 1.2) </a:t>
            </a:r>
            <a:r>
              <a:rPr lang="es-MX" dirty="0">
                <a:solidFill>
                  <a:srgbClr val="FF0000"/>
                </a:solidFill>
              </a:rPr>
              <a:t>x 1.3)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FB5EA3D-AB27-4C32-B458-068D8694E27F}"/>
              </a:ext>
            </a:extLst>
          </p:cNvPr>
          <p:cNvSpPr/>
          <p:nvPr/>
        </p:nvSpPr>
        <p:spPr>
          <a:xfrm>
            <a:off x="8534400" y="2555801"/>
            <a:ext cx="1672492" cy="615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5EA03C5-133D-45B6-869A-51AB8A56C866}"/>
              </a:ext>
            </a:extLst>
          </p:cNvPr>
          <p:cNvSpPr/>
          <p:nvPr/>
        </p:nvSpPr>
        <p:spPr>
          <a:xfrm>
            <a:off x="8573793" y="3668321"/>
            <a:ext cx="1213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((1.56) x A)</a:t>
            </a: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9E96343C-E76E-41D2-993B-A87B926B30A4}"/>
              </a:ext>
            </a:extLst>
          </p:cNvPr>
          <p:cNvSpPr/>
          <p:nvPr/>
        </p:nvSpPr>
        <p:spPr>
          <a:xfrm rot="5400000">
            <a:off x="9186984" y="3155461"/>
            <a:ext cx="367323" cy="54707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7091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BB1AF-B7A4-4E50-948D-7EA01376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6D1CB8-EAD8-4958-BA8C-B4F8F2F4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496" y="1974117"/>
            <a:ext cx="10515600" cy="4351338"/>
          </a:xfrm>
        </p:spPr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02CD71-36F6-48FD-8BAD-3158008C0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96" y="230188"/>
            <a:ext cx="9563100" cy="1038225"/>
          </a:xfrm>
          <a:prstGeom prst="rect">
            <a:avLst/>
          </a:prstGeom>
        </p:spPr>
      </p:pic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4D728079-2ADC-467A-BF5A-93D35CD2412E}"/>
              </a:ext>
            </a:extLst>
          </p:cNvPr>
          <p:cNvGraphicFramePr>
            <a:graphicFrameLocks noGrp="1"/>
          </p:cNvGraphicFramePr>
          <p:nvPr/>
        </p:nvGraphicFramePr>
        <p:xfrm>
          <a:off x="4540308" y="2555801"/>
          <a:ext cx="217927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312">
                  <a:extLst>
                    <a:ext uri="{9D8B030D-6E8A-4147-A177-3AD203B41FA5}">
                      <a16:colId xmlns:a16="http://schemas.microsoft.com/office/drawing/2014/main" val="3983474082"/>
                    </a:ext>
                  </a:extLst>
                </a:gridCol>
                <a:gridCol w="1400961">
                  <a:extLst>
                    <a:ext uri="{9D8B030D-6E8A-4147-A177-3AD203B41FA5}">
                      <a16:colId xmlns:a16="http://schemas.microsoft.com/office/drawing/2014/main" val="3984736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6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7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65587"/>
                  </a:ext>
                </a:extLst>
              </a:tr>
            </a:tbl>
          </a:graphicData>
        </a:graphic>
      </p:graphicFrame>
      <p:sp>
        <p:nvSpPr>
          <p:cNvPr id="7" name="Flecha: curvada hacia la izquierda 6">
            <a:extLst>
              <a:ext uri="{FF2B5EF4-FFF2-40B4-BE49-F238E27FC236}">
                <a16:creationId xmlns:a16="http://schemas.microsoft.com/office/drawing/2014/main" id="{65974CCA-98AD-4041-AB31-2EAFF8FE6111}"/>
              </a:ext>
            </a:extLst>
          </p:cNvPr>
          <p:cNvSpPr/>
          <p:nvPr/>
        </p:nvSpPr>
        <p:spPr>
          <a:xfrm>
            <a:off x="6719581" y="2676088"/>
            <a:ext cx="335560" cy="4949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8" name="Flecha: curvada hacia la izquierda 7">
            <a:extLst>
              <a:ext uri="{FF2B5EF4-FFF2-40B4-BE49-F238E27FC236}">
                <a16:creationId xmlns:a16="http://schemas.microsoft.com/office/drawing/2014/main" id="{178DBCEC-3FE0-488F-8046-8AEEE45AE42F}"/>
              </a:ext>
            </a:extLst>
          </p:cNvPr>
          <p:cNvSpPr/>
          <p:nvPr/>
        </p:nvSpPr>
        <p:spPr>
          <a:xfrm>
            <a:off x="6804869" y="3112061"/>
            <a:ext cx="335560" cy="4949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1CAF3E4-CDF1-4F4E-AF13-4CA0436B5543}"/>
              </a:ext>
            </a:extLst>
          </p:cNvPr>
          <p:cNvSpPr/>
          <p:nvPr/>
        </p:nvSpPr>
        <p:spPr>
          <a:xfrm>
            <a:off x="7140429" y="3112061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+30%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DF0C5AF-7AFE-471E-90F5-B18F8DD64183}"/>
              </a:ext>
            </a:extLst>
          </p:cNvPr>
          <p:cNvSpPr/>
          <p:nvPr/>
        </p:nvSpPr>
        <p:spPr>
          <a:xfrm>
            <a:off x="7109313" y="2690083"/>
            <a:ext cx="3183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+20%                  </a:t>
            </a:r>
            <a:r>
              <a:rPr lang="es-MX" dirty="0">
                <a:solidFill>
                  <a:srgbClr val="FF0000"/>
                </a:solidFill>
              </a:rPr>
              <a:t>(</a:t>
            </a:r>
            <a:r>
              <a:rPr lang="es-MX" dirty="0"/>
              <a:t>(A x 1.2) </a:t>
            </a:r>
            <a:r>
              <a:rPr lang="es-MX" dirty="0">
                <a:solidFill>
                  <a:srgbClr val="FF0000"/>
                </a:solidFill>
              </a:rPr>
              <a:t>x 1.3)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FB5EA3D-AB27-4C32-B458-068D8694E27F}"/>
              </a:ext>
            </a:extLst>
          </p:cNvPr>
          <p:cNvSpPr/>
          <p:nvPr/>
        </p:nvSpPr>
        <p:spPr>
          <a:xfrm>
            <a:off x="8534400" y="2555801"/>
            <a:ext cx="1672492" cy="615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5EA03C5-133D-45B6-869A-51AB8A56C866}"/>
              </a:ext>
            </a:extLst>
          </p:cNvPr>
          <p:cNvSpPr/>
          <p:nvPr/>
        </p:nvSpPr>
        <p:spPr>
          <a:xfrm>
            <a:off x="8573793" y="3668321"/>
            <a:ext cx="12137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((1</a:t>
            </a:r>
            <a:r>
              <a:rPr lang="es-MX" dirty="0">
                <a:solidFill>
                  <a:srgbClr val="FF0000"/>
                </a:solidFill>
              </a:rPr>
              <a:t>.56</a:t>
            </a:r>
            <a:r>
              <a:rPr lang="es-MX" dirty="0"/>
              <a:t>) x A)</a:t>
            </a:r>
          </a:p>
          <a:p>
            <a:pPr algn="ctr"/>
            <a:r>
              <a:rPr lang="es-MX" dirty="0">
                <a:solidFill>
                  <a:srgbClr val="FF0000"/>
                </a:solidFill>
              </a:rPr>
              <a:t>56%</a:t>
            </a: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9E96343C-E76E-41D2-993B-A87B926B30A4}"/>
              </a:ext>
            </a:extLst>
          </p:cNvPr>
          <p:cNvSpPr/>
          <p:nvPr/>
        </p:nvSpPr>
        <p:spPr>
          <a:xfrm rot="5400000">
            <a:off x="9186984" y="3155461"/>
            <a:ext cx="367323" cy="54707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3905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62CC7-CAA7-450F-99F4-FF81172D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70F26B-B78F-408E-A749-F9583B8C1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C29097-C8FB-411C-B685-122377292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71" y="199231"/>
            <a:ext cx="93535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5287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62CC7-CAA7-450F-99F4-FF81172D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70F26B-B78F-408E-A749-F9583B8C1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C29097-C8FB-411C-B685-122377292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71" y="199231"/>
            <a:ext cx="9353550" cy="828675"/>
          </a:xfrm>
          <a:prstGeom prst="rect">
            <a:avLst/>
          </a:prstGeom>
        </p:spPr>
      </p:pic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77379A75-0D9E-4828-93C4-94AC3F1C1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454205"/>
              </p:ext>
            </p:extLst>
          </p:nvPr>
        </p:nvGraphicFramePr>
        <p:xfrm>
          <a:off x="4540308" y="2555801"/>
          <a:ext cx="217927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312">
                  <a:extLst>
                    <a:ext uri="{9D8B030D-6E8A-4147-A177-3AD203B41FA5}">
                      <a16:colId xmlns:a16="http://schemas.microsoft.com/office/drawing/2014/main" val="3983474082"/>
                    </a:ext>
                  </a:extLst>
                </a:gridCol>
                <a:gridCol w="1400961">
                  <a:extLst>
                    <a:ext uri="{9D8B030D-6E8A-4147-A177-3AD203B41FA5}">
                      <a16:colId xmlns:a16="http://schemas.microsoft.com/office/drawing/2014/main" val="3984736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6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7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65587"/>
                  </a:ext>
                </a:extLst>
              </a:tr>
            </a:tbl>
          </a:graphicData>
        </a:graphic>
      </p:graphicFrame>
      <p:sp>
        <p:nvSpPr>
          <p:cNvPr id="6" name="Flecha: curvada hacia la izquierda 5">
            <a:extLst>
              <a:ext uri="{FF2B5EF4-FFF2-40B4-BE49-F238E27FC236}">
                <a16:creationId xmlns:a16="http://schemas.microsoft.com/office/drawing/2014/main" id="{F6E8447E-E86D-43B3-BF00-84958AA29EA6}"/>
              </a:ext>
            </a:extLst>
          </p:cNvPr>
          <p:cNvSpPr/>
          <p:nvPr/>
        </p:nvSpPr>
        <p:spPr>
          <a:xfrm>
            <a:off x="6719581" y="2676088"/>
            <a:ext cx="335560" cy="4949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7" name="Flecha: curvada hacia la izquierda 6">
            <a:extLst>
              <a:ext uri="{FF2B5EF4-FFF2-40B4-BE49-F238E27FC236}">
                <a16:creationId xmlns:a16="http://schemas.microsoft.com/office/drawing/2014/main" id="{1E6A6431-4507-452A-AF04-886ECAB0C871}"/>
              </a:ext>
            </a:extLst>
          </p:cNvPr>
          <p:cNvSpPr/>
          <p:nvPr/>
        </p:nvSpPr>
        <p:spPr>
          <a:xfrm>
            <a:off x="6746668" y="3112061"/>
            <a:ext cx="335560" cy="4949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A7F0C39-08A1-4202-A587-75673A88AD44}"/>
              </a:ext>
            </a:extLst>
          </p:cNvPr>
          <p:cNvSpPr/>
          <p:nvPr/>
        </p:nvSpPr>
        <p:spPr>
          <a:xfrm>
            <a:off x="7215069" y="3112061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-10%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7599FD7-70B9-4168-BD9B-E02DF8813CD5}"/>
              </a:ext>
            </a:extLst>
          </p:cNvPr>
          <p:cNvSpPr/>
          <p:nvPr/>
        </p:nvSpPr>
        <p:spPr>
          <a:xfrm>
            <a:off x="7109314" y="2690083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+20%</a:t>
            </a:r>
          </a:p>
        </p:txBody>
      </p:sp>
    </p:spTree>
    <p:extLst>
      <p:ext uri="{BB962C8B-B14F-4D97-AF65-F5344CB8AC3E}">
        <p14:creationId xmlns:p14="http://schemas.microsoft.com/office/powerpoint/2010/main" val="48050964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62CC7-CAA7-450F-99F4-FF81172D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70F26B-B78F-408E-A749-F9583B8C1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C29097-C8FB-411C-B685-122377292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71" y="199231"/>
            <a:ext cx="9353550" cy="828675"/>
          </a:xfrm>
          <a:prstGeom prst="rect">
            <a:avLst/>
          </a:prstGeom>
        </p:spPr>
      </p:pic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77379A75-0D9E-4828-93C4-94AC3F1C1EE5}"/>
              </a:ext>
            </a:extLst>
          </p:cNvPr>
          <p:cNvGraphicFramePr>
            <a:graphicFrameLocks noGrp="1"/>
          </p:cNvGraphicFramePr>
          <p:nvPr/>
        </p:nvGraphicFramePr>
        <p:xfrm>
          <a:off x="4540308" y="2555801"/>
          <a:ext cx="217927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312">
                  <a:extLst>
                    <a:ext uri="{9D8B030D-6E8A-4147-A177-3AD203B41FA5}">
                      <a16:colId xmlns:a16="http://schemas.microsoft.com/office/drawing/2014/main" val="3983474082"/>
                    </a:ext>
                  </a:extLst>
                </a:gridCol>
                <a:gridCol w="1400961">
                  <a:extLst>
                    <a:ext uri="{9D8B030D-6E8A-4147-A177-3AD203B41FA5}">
                      <a16:colId xmlns:a16="http://schemas.microsoft.com/office/drawing/2014/main" val="3984736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6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7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65587"/>
                  </a:ext>
                </a:extLst>
              </a:tr>
            </a:tbl>
          </a:graphicData>
        </a:graphic>
      </p:graphicFrame>
      <p:sp>
        <p:nvSpPr>
          <p:cNvPr id="6" name="Flecha: curvada hacia la izquierda 5">
            <a:extLst>
              <a:ext uri="{FF2B5EF4-FFF2-40B4-BE49-F238E27FC236}">
                <a16:creationId xmlns:a16="http://schemas.microsoft.com/office/drawing/2014/main" id="{F6E8447E-E86D-43B3-BF00-84958AA29EA6}"/>
              </a:ext>
            </a:extLst>
          </p:cNvPr>
          <p:cNvSpPr/>
          <p:nvPr/>
        </p:nvSpPr>
        <p:spPr>
          <a:xfrm>
            <a:off x="6719581" y="2676088"/>
            <a:ext cx="335560" cy="4949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7" name="Flecha: curvada hacia la izquierda 6">
            <a:extLst>
              <a:ext uri="{FF2B5EF4-FFF2-40B4-BE49-F238E27FC236}">
                <a16:creationId xmlns:a16="http://schemas.microsoft.com/office/drawing/2014/main" id="{1E6A6431-4507-452A-AF04-886ECAB0C871}"/>
              </a:ext>
            </a:extLst>
          </p:cNvPr>
          <p:cNvSpPr/>
          <p:nvPr/>
        </p:nvSpPr>
        <p:spPr>
          <a:xfrm>
            <a:off x="6746668" y="3112061"/>
            <a:ext cx="335560" cy="4949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A7F0C39-08A1-4202-A587-75673A88AD44}"/>
              </a:ext>
            </a:extLst>
          </p:cNvPr>
          <p:cNvSpPr/>
          <p:nvPr/>
        </p:nvSpPr>
        <p:spPr>
          <a:xfrm>
            <a:off x="7215069" y="3112061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-10%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7599FD7-70B9-4168-BD9B-E02DF8813CD5}"/>
              </a:ext>
            </a:extLst>
          </p:cNvPr>
          <p:cNvSpPr/>
          <p:nvPr/>
        </p:nvSpPr>
        <p:spPr>
          <a:xfrm>
            <a:off x="7109314" y="2690083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+20%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8F16408-CF27-45AE-B84F-DE45E8990314}"/>
              </a:ext>
            </a:extLst>
          </p:cNvPr>
          <p:cNvSpPr/>
          <p:nvPr/>
        </p:nvSpPr>
        <p:spPr>
          <a:xfrm>
            <a:off x="7109313" y="2690083"/>
            <a:ext cx="3312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+20%                  (A x 1.2)</a:t>
            </a: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19662182-E5FF-4E82-B71F-1526DA96D3E2}"/>
              </a:ext>
            </a:extLst>
          </p:cNvPr>
          <p:cNvSpPr/>
          <p:nvPr/>
        </p:nvSpPr>
        <p:spPr>
          <a:xfrm>
            <a:off x="7839659" y="2797908"/>
            <a:ext cx="608772" cy="188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917B707-F6C7-4F55-8D20-445A35B17F72}"/>
              </a:ext>
            </a:extLst>
          </p:cNvPr>
          <p:cNvSpPr/>
          <p:nvPr/>
        </p:nvSpPr>
        <p:spPr>
          <a:xfrm>
            <a:off x="7109313" y="2690083"/>
            <a:ext cx="3183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+20%</a:t>
            </a:r>
            <a:endParaRPr lang="es-MX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70018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62CC7-CAA7-450F-99F4-FF81172D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70F26B-B78F-408E-A749-F9583B8C1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C29097-C8FB-411C-B685-122377292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71" y="199231"/>
            <a:ext cx="9353550" cy="828675"/>
          </a:xfrm>
          <a:prstGeom prst="rect">
            <a:avLst/>
          </a:prstGeom>
        </p:spPr>
      </p:pic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77379A75-0D9E-4828-93C4-94AC3F1C1EE5}"/>
              </a:ext>
            </a:extLst>
          </p:cNvPr>
          <p:cNvGraphicFramePr>
            <a:graphicFrameLocks noGrp="1"/>
          </p:cNvGraphicFramePr>
          <p:nvPr/>
        </p:nvGraphicFramePr>
        <p:xfrm>
          <a:off x="4540308" y="2555801"/>
          <a:ext cx="217927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312">
                  <a:extLst>
                    <a:ext uri="{9D8B030D-6E8A-4147-A177-3AD203B41FA5}">
                      <a16:colId xmlns:a16="http://schemas.microsoft.com/office/drawing/2014/main" val="3983474082"/>
                    </a:ext>
                  </a:extLst>
                </a:gridCol>
                <a:gridCol w="1400961">
                  <a:extLst>
                    <a:ext uri="{9D8B030D-6E8A-4147-A177-3AD203B41FA5}">
                      <a16:colId xmlns:a16="http://schemas.microsoft.com/office/drawing/2014/main" val="3984736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6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7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65587"/>
                  </a:ext>
                </a:extLst>
              </a:tr>
            </a:tbl>
          </a:graphicData>
        </a:graphic>
      </p:graphicFrame>
      <p:sp>
        <p:nvSpPr>
          <p:cNvPr id="6" name="Flecha: curvada hacia la izquierda 5">
            <a:extLst>
              <a:ext uri="{FF2B5EF4-FFF2-40B4-BE49-F238E27FC236}">
                <a16:creationId xmlns:a16="http://schemas.microsoft.com/office/drawing/2014/main" id="{F6E8447E-E86D-43B3-BF00-84958AA29EA6}"/>
              </a:ext>
            </a:extLst>
          </p:cNvPr>
          <p:cNvSpPr/>
          <p:nvPr/>
        </p:nvSpPr>
        <p:spPr>
          <a:xfrm>
            <a:off x="6719581" y="2676088"/>
            <a:ext cx="335560" cy="4949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7" name="Flecha: curvada hacia la izquierda 6">
            <a:extLst>
              <a:ext uri="{FF2B5EF4-FFF2-40B4-BE49-F238E27FC236}">
                <a16:creationId xmlns:a16="http://schemas.microsoft.com/office/drawing/2014/main" id="{1E6A6431-4507-452A-AF04-886ECAB0C871}"/>
              </a:ext>
            </a:extLst>
          </p:cNvPr>
          <p:cNvSpPr/>
          <p:nvPr/>
        </p:nvSpPr>
        <p:spPr>
          <a:xfrm>
            <a:off x="6746668" y="3112061"/>
            <a:ext cx="335560" cy="4949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A7F0C39-08A1-4202-A587-75673A88AD44}"/>
              </a:ext>
            </a:extLst>
          </p:cNvPr>
          <p:cNvSpPr/>
          <p:nvPr/>
        </p:nvSpPr>
        <p:spPr>
          <a:xfrm>
            <a:off x="7215069" y="3112061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-10%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7599FD7-70B9-4168-BD9B-E02DF8813CD5}"/>
              </a:ext>
            </a:extLst>
          </p:cNvPr>
          <p:cNvSpPr/>
          <p:nvPr/>
        </p:nvSpPr>
        <p:spPr>
          <a:xfrm>
            <a:off x="7109314" y="2690083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+20%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8F16408-CF27-45AE-B84F-DE45E8990314}"/>
              </a:ext>
            </a:extLst>
          </p:cNvPr>
          <p:cNvSpPr/>
          <p:nvPr/>
        </p:nvSpPr>
        <p:spPr>
          <a:xfrm>
            <a:off x="7109313" y="2690083"/>
            <a:ext cx="3312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+20%                  </a:t>
            </a:r>
            <a:r>
              <a:rPr lang="es-MX" dirty="0">
                <a:solidFill>
                  <a:srgbClr val="FF0000"/>
                </a:solidFill>
              </a:rPr>
              <a:t>(</a:t>
            </a:r>
            <a:r>
              <a:rPr lang="es-MX" dirty="0"/>
              <a:t>(A x 1.2)</a:t>
            </a:r>
            <a:r>
              <a:rPr lang="es-MX" dirty="0">
                <a:solidFill>
                  <a:srgbClr val="FF0000"/>
                </a:solidFill>
              </a:rPr>
              <a:t>x .9)</a:t>
            </a:r>
            <a:endParaRPr lang="es-MX" dirty="0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19662182-E5FF-4E82-B71F-1526DA96D3E2}"/>
              </a:ext>
            </a:extLst>
          </p:cNvPr>
          <p:cNvSpPr/>
          <p:nvPr/>
        </p:nvSpPr>
        <p:spPr>
          <a:xfrm>
            <a:off x="7839659" y="2797908"/>
            <a:ext cx="608772" cy="188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917B707-F6C7-4F55-8D20-445A35B17F72}"/>
              </a:ext>
            </a:extLst>
          </p:cNvPr>
          <p:cNvSpPr/>
          <p:nvPr/>
        </p:nvSpPr>
        <p:spPr>
          <a:xfrm>
            <a:off x="7109313" y="2690083"/>
            <a:ext cx="3183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+20%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09A84CBC-60BB-4FD6-BE8A-74275DD33B6E}"/>
              </a:ext>
            </a:extLst>
          </p:cNvPr>
          <p:cNvSpPr/>
          <p:nvPr/>
        </p:nvSpPr>
        <p:spPr>
          <a:xfrm rot="20695186">
            <a:off x="7866264" y="3021233"/>
            <a:ext cx="711200" cy="250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00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CE949-EA30-4C97-A928-3671FF0F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1D1902-C2CC-4555-8DE2-AD4977864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“No, porque la muestra no sería representativa de la población”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“No, porque su muestra estaría sesgada: No hay representación de todos los grupos o clases económicas en la muestra”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66E159-C19F-407C-BE3B-D25EDD54A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62" y="365125"/>
            <a:ext cx="89535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3040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BB1AF-B7A4-4E50-948D-7EA01376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6D1CB8-EAD8-4958-BA8C-B4F8F2F4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496" y="1974117"/>
            <a:ext cx="10515600" cy="4351338"/>
          </a:xfrm>
        </p:spPr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02CD71-36F6-48FD-8BAD-3158008C0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96" y="230188"/>
            <a:ext cx="9563100" cy="1038225"/>
          </a:xfrm>
          <a:prstGeom prst="rect">
            <a:avLst/>
          </a:prstGeom>
        </p:spPr>
      </p:pic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4D728079-2ADC-467A-BF5A-93D35CD2412E}"/>
              </a:ext>
            </a:extLst>
          </p:cNvPr>
          <p:cNvGraphicFramePr>
            <a:graphicFrameLocks noGrp="1"/>
          </p:cNvGraphicFramePr>
          <p:nvPr/>
        </p:nvGraphicFramePr>
        <p:xfrm>
          <a:off x="4540308" y="2555801"/>
          <a:ext cx="217927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312">
                  <a:extLst>
                    <a:ext uri="{9D8B030D-6E8A-4147-A177-3AD203B41FA5}">
                      <a16:colId xmlns:a16="http://schemas.microsoft.com/office/drawing/2014/main" val="3983474082"/>
                    </a:ext>
                  </a:extLst>
                </a:gridCol>
                <a:gridCol w="1400961">
                  <a:extLst>
                    <a:ext uri="{9D8B030D-6E8A-4147-A177-3AD203B41FA5}">
                      <a16:colId xmlns:a16="http://schemas.microsoft.com/office/drawing/2014/main" val="3984736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6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7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65587"/>
                  </a:ext>
                </a:extLst>
              </a:tr>
            </a:tbl>
          </a:graphicData>
        </a:graphic>
      </p:graphicFrame>
      <p:sp>
        <p:nvSpPr>
          <p:cNvPr id="7" name="Flecha: curvada hacia la izquierda 6">
            <a:extLst>
              <a:ext uri="{FF2B5EF4-FFF2-40B4-BE49-F238E27FC236}">
                <a16:creationId xmlns:a16="http://schemas.microsoft.com/office/drawing/2014/main" id="{65974CCA-98AD-4041-AB31-2EAFF8FE6111}"/>
              </a:ext>
            </a:extLst>
          </p:cNvPr>
          <p:cNvSpPr/>
          <p:nvPr/>
        </p:nvSpPr>
        <p:spPr>
          <a:xfrm>
            <a:off x="6719581" y="2676088"/>
            <a:ext cx="335560" cy="4949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8" name="Flecha: curvada hacia la izquierda 7">
            <a:extLst>
              <a:ext uri="{FF2B5EF4-FFF2-40B4-BE49-F238E27FC236}">
                <a16:creationId xmlns:a16="http://schemas.microsoft.com/office/drawing/2014/main" id="{178DBCEC-3FE0-488F-8046-8AEEE45AE42F}"/>
              </a:ext>
            </a:extLst>
          </p:cNvPr>
          <p:cNvSpPr/>
          <p:nvPr/>
        </p:nvSpPr>
        <p:spPr>
          <a:xfrm>
            <a:off x="6804869" y="3112061"/>
            <a:ext cx="335560" cy="4949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1CAF3E4-CDF1-4F4E-AF13-4CA0436B5543}"/>
              </a:ext>
            </a:extLst>
          </p:cNvPr>
          <p:cNvSpPr/>
          <p:nvPr/>
        </p:nvSpPr>
        <p:spPr>
          <a:xfrm>
            <a:off x="7140429" y="3112061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-10%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DF0C5AF-7AFE-471E-90F5-B18F8DD64183}"/>
              </a:ext>
            </a:extLst>
          </p:cNvPr>
          <p:cNvSpPr/>
          <p:nvPr/>
        </p:nvSpPr>
        <p:spPr>
          <a:xfrm>
            <a:off x="7109313" y="2690083"/>
            <a:ext cx="3183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+20%                  </a:t>
            </a:r>
            <a:r>
              <a:rPr lang="es-MX" dirty="0">
                <a:solidFill>
                  <a:srgbClr val="FF0000"/>
                </a:solidFill>
              </a:rPr>
              <a:t>(</a:t>
            </a:r>
            <a:r>
              <a:rPr lang="es-MX" dirty="0"/>
              <a:t>(A x 1.2) </a:t>
            </a:r>
            <a:r>
              <a:rPr lang="es-MX" dirty="0">
                <a:solidFill>
                  <a:srgbClr val="FF0000"/>
                </a:solidFill>
              </a:rPr>
              <a:t>x 0.9)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FB5EA3D-AB27-4C32-B458-068D8694E27F}"/>
              </a:ext>
            </a:extLst>
          </p:cNvPr>
          <p:cNvSpPr/>
          <p:nvPr/>
        </p:nvSpPr>
        <p:spPr>
          <a:xfrm>
            <a:off x="8534400" y="2555801"/>
            <a:ext cx="1672492" cy="615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5EA03C5-133D-45B6-869A-51AB8A56C866}"/>
              </a:ext>
            </a:extLst>
          </p:cNvPr>
          <p:cNvSpPr/>
          <p:nvPr/>
        </p:nvSpPr>
        <p:spPr>
          <a:xfrm>
            <a:off x="8573793" y="3668321"/>
            <a:ext cx="15937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((1.2 x 0.9) x A)</a:t>
            </a:r>
          </a:p>
          <a:p>
            <a:r>
              <a:rPr lang="es-MX" dirty="0"/>
              <a:t>((1</a:t>
            </a:r>
            <a:r>
              <a:rPr lang="es-MX" dirty="0">
                <a:solidFill>
                  <a:srgbClr val="FF0000"/>
                </a:solidFill>
              </a:rPr>
              <a:t>.08</a:t>
            </a:r>
            <a:r>
              <a:rPr lang="es-MX" dirty="0"/>
              <a:t>) x A)</a:t>
            </a:r>
          </a:p>
          <a:p>
            <a:pPr algn="ctr"/>
            <a:r>
              <a:rPr lang="es-MX" dirty="0">
                <a:solidFill>
                  <a:srgbClr val="FF0000"/>
                </a:solidFill>
              </a:rPr>
              <a:t>+8%</a:t>
            </a: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9E96343C-E76E-41D2-993B-A87B926B30A4}"/>
              </a:ext>
            </a:extLst>
          </p:cNvPr>
          <p:cNvSpPr/>
          <p:nvPr/>
        </p:nvSpPr>
        <p:spPr>
          <a:xfrm rot="5400000">
            <a:off x="9186984" y="3155461"/>
            <a:ext cx="367323" cy="54707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40734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13AD8-5ACC-4FC8-ABFD-5180989F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842D00-04BB-4425-8619-1B28C9A3D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52E1133-DBC6-49FB-B9C3-7CC8BDE6D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961369"/>
            <a:ext cx="82391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65903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13AD8-5ACC-4FC8-ABFD-5180989F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842D00-04BB-4425-8619-1B28C9A3D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52E1133-DBC6-49FB-B9C3-7CC8BDE6D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961369"/>
            <a:ext cx="8239125" cy="4733925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BE9EF553-118B-40A9-8860-BF471DEF196D}"/>
              </a:ext>
            </a:extLst>
          </p:cNvPr>
          <p:cNvSpPr/>
          <p:nvPr/>
        </p:nvSpPr>
        <p:spPr>
          <a:xfrm>
            <a:off x="8456245" y="2766646"/>
            <a:ext cx="851877" cy="8596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99C8369-E347-4E50-8FAB-2F90EA59BEF6}"/>
              </a:ext>
            </a:extLst>
          </p:cNvPr>
          <p:cNvSpPr/>
          <p:nvPr/>
        </p:nvSpPr>
        <p:spPr>
          <a:xfrm>
            <a:off x="4368800" y="2032000"/>
            <a:ext cx="625231" cy="35247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372690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A5945-D90E-483A-B3E5-CAD2CE102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875FD3-E9AA-4C15-BFEA-E9CDCF16E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9655BAB-611E-4D9F-B8EF-E6615607D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295275"/>
            <a:ext cx="8591550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946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D1709-C8B4-4E81-8B8F-1FAF493F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F96C6E-DF3A-473B-99BB-5EF56ACB1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55614B6-4BB0-4FCD-9903-7B63213D8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798" y="0"/>
            <a:ext cx="85964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922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75560-7BAE-41FF-A302-78E86E1ED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8EE5E3-8640-4715-9AD5-25DB3B0AA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EA1381-F114-49C0-BEB1-BAA19B8D8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44" y="283827"/>
            <a:ext cx="97059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115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75560-7BAE-41FF-A302-78E86E1ED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8EE5E3-8640-4715-9AD5-25DB3B0AA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EA1381-F114-49C0-BEB1-BAA19B8D8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44" y="283827"/>
            <a:ext cx="9705975" cy="1676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C78B02F-6B4B-4A31-9206-7A4091A831C9}"/>
                  </a:ext>
                </a:extLst>
              </p:cNvPr>
              <p:cNvSpPr txBox="1"/>
              <p:nvPr/>
            </p:nvSpPr>
            <p:spPr>
              <a:xfrm>
                <a:off x="5255846" y="2041525"/>
                <a:ext cx="1355243" cy="1054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MX" sz="4000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C78B02F-6B4B-4A31-9206-7A4091A83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846" y="2041525"/>
                <a:ext cx="1355243" cy="10542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29549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75560-7BAE-41FF-A302-78E86E1ED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8EE5E3-8640-4715-9AD5-25DB3B0AA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EA1381-F114-49C0-BEB1-BAA19B8D8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44" y="283827"/>
            <a:ext cx="9705975" cy="1676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C78B02F-6B4B-4A31-9206-7A4091A831C9}"/>
                  </a:ext>
                </a:extLst>
              </p:cNvPr>
              <p:cNvSpPr txBox="1"/>
              <p:nvPr/>
            </p:nvSpPr>
            <p:spPr>
              <a:xfrm>
                <a:off x="5255846" y="2041525"/>
                <a:ext cx="1355243" cy="1054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MX" sz="4000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C78B02F-6B4B-4A31-9206-7A4091A83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846" y="2041525"/>
                <a:ext cx="1355243" cy="10542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8D72F8D-7159-458F-AA9B-A95E25B4EA67}"/>
                  </a:ext>
                </a:extLst>
              </p:cNvPr>
              <p:cNvSpPr txBox="1"/>
              <p:nvPr/>
            </p:nvSpPr>
            <p:spPr>
              <a:xfrm>
                <a:off x="5113915" y="4001294"/>
                <a:ext cx="1639103" cy="11850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4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MX" sz="4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MX" sz="4000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8D72F8D-7159-458F-AA9B-A95E25B4E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915" y="4001294"/>
                <a:ext cx="1639103" cy="11850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76953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75560-7BAE-41FF-A302-78E86E1ED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8EE5E3-8640-4715-9AD5-25DB3B0AA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EA1381-F114-49C0-BEB1-BAA19B8D8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44" y="283827"/>
            <a:ext cx="9705975" cy="1676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8D72F8D-7159-458F-AA9B-A95E25B4EA67}"/>
                  </a:ext>
                </a:extLst>
              </p:cNvPr>
              <p:cNvSpPr txBox="1"/>
              <p:nvPr/>
            </p:nvSpPr>
            <p:spPr>
              <a:xfrm>
                <a:off x="4910715" y="2172494"/>
                <a:ext cx="2532745" cy="11850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4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MX" sz="4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den>
                      </m:f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s-MX" sz="4000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8D72F8D-7159-458F-AA9B-A95E25B4E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715" y="2172494"/>
                <a:ext cx="2532745" cy="11850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67252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75560-7BAE-41FF-A302-78E86E1ED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8EE5E3-8640-4715-9AD5-25DB3B0AA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EA1381-F114-49C0-BEB1-BAA19B8D8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44" y="283827"/>
            <a:ext cx="9705975" cy="1676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8D72F8D-7159-458F-AA9B-A95E25B4EA67}"/>
                  </a:ext>
                </a:extLst>
              </p:cNvPr>
              <p:cNvSpPr txBox="1"/>
              <p:nvPr/>
            </p:nvSpPr>
            <p:spPr>
              <a:xfrm>
                <a:off x="4910715" y="2172494"/>
                <a:ext cx="2532745" cy="11850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4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MX" sz="4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den>
                      </m:f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s-MX" sz="4000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8D72F8D-7159-458F-AA9B-A95E25B4E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715" y="2172494"/>
                <a:ext cx="2532745" cy="11850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8D5A238-7472-4F12-91B9-EA67A6A5BF7C}"/>
                  </a:ext>
                </a:extLst>
              </p:cNvPr>
              <p:cNvSpPr txBox="1"/>
              <p:nvPr/>
            </p:nvSpPr>
            <p:spPr>
              <a:xfrm>
                <a:off x="4829627" y="3976995"/>
                <a:ext cx="4008790" cy="11850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4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MX" sz="4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MX" sz="4000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8D5A238-7472-4F12-91B9-EA67A6A5B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627" y="3976995"/>
                <a:ext cx="4008790" cy="11850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175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CE949-EA30-4C97-A928-3671FF0F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1D1902-C2CC-4555-8DE2-AD4977864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“No, porque la muestra no sería representativa de la población”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“No, porque su muestra estaría sesgada: No hay representación de todos los grupos o clases económicas en la muestra”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“No, porque toda la gente en el centro comercial seguramente tendrá ingresos similares y Fernando no podrá utilizar esta información.”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66E159-C19F-407C-BE3B-D25EDD54A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62" y="365125"/>
            <a:ext cx="89535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6179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75560-7BAE-41FF-A302-78E86E1ED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8EE5E3-8640-4715-9AD5-25DB3B0AA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EA1381-F114-49C0-BEB1-BAA19B8D8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44" y="283827"/>
            <a:ext cx="9705975" cy="1676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C78B02F-6B4B-4A31-9206-7A4091A831C9}"/>
                  </a:ext>
                </a:extLst>
              </p:cNvPr>
              <p:cNvSpPr txBox="1"/>
              <p:nvPr/>
            </p:nvSpPr>
            <p:spPr>
              <a:xfrm>
                <a:off x="5255846" y="2041525"/>
                <a:ext cx="1355243" cy="1054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MX" sz="4000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C78B02F-6B4B-4A31-9206-7A4091A83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846" y="2041525"/>
                <a:ext cx="1355243" cy="10542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8D72F8D-7159-458F-AA9B-A95E25B4EA67}"/>
                  </a:ext>
                </a:extLst>
              </p:cNvPr>
              <p:cNvSpPr txBox="1"/>
              <p:nvPr/>
            </p:nvSpPr>
            <p:spPr>
              <a:xfrm>
                <a:off x="5113915" y="4001294"/>
                <a:ext cx="2603149" cy="932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MX" sz="4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s-MX" sz="4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MX" sz="4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s-MX" sz="4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MX" sz="4000" dirty="0"/>
                  <a:t> </a:t>
                </a:r>
                <a14:m>
                  <m:oMath xmlns:m="http://schemas.openxmlformats.org/officeDocument/2006/math">
                    <m:r>
                      <a:rPr lang="es-MX" sz="4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MX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s-MX" sz="4000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8D72F8D-7159-458F-AA9B-A95E25B4E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915" y="4001294"/>
                <a:ext cx="2603149" cy="932307"/>
              </a:xfrm>
              <a:prstGeom prst="rect">
                <a:avLst/>
              </a:prstGeom>
              <a:blipFill>
                <a:blip r:embed="rId4"/>
                <a:stretch>
                  <a:fillRect l="-23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2328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890</Words>
  <Application>Microsoft Office PowerPoint</Application>
  <PresentationFormat>Panorámica</PresentationFormat>
  <Paragraphs>363</Paragraphs>
  <Slides>90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90</vt:i4>
      </vt:variant>
    </vt:vector>
  </HeadingPairs>
  <TitlesOfParts>
    <vt:vector size="95" baseType="lpstr">
      <vt:lpstr>Arial</vt:lpstr>
      <vt:lpstr>Calibri</vt:lpstr>
      <vt:lpstr>Calibri Light</vt:lpstr>
      <vt:lpstr>Cambria Math</vt:lpstr>
      <vt:lpstr>Tema de Office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</vt:lpstr>
      <vt:lpstr> </vt:lpstr>
      <vt:lpstr> </vt:lpstr>
      <vt:lpstr>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asus</dc:creator>
  <cp:lastModifiedBy>asus</cp:lastModifiedBy>
  <cp:revision>17</cp:revision>
  <dcterms:created xsi:type="dcterms:W3CDTF">2020-03-19T16:29:52Z</dcterms:created>
  <dcterms:modified xsi:type="dcterms:W3CDTF">2020-03-19T20:11:48Z</dcterms:modified>
</cp:coreProperties>
</file>