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8719"/>
    <a:srgbClr val="FDF1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372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37D04-545C-4E68-96A2-2D8CD05F88A4}" type="datetimeFigureOut">
              <a:rPr lang="es-MX" smtClean="0"/>
              <a:t>10/09/2019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6DBBB-878F-4069-BA28-5EA52BAD006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82574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37D04-545C-4E68-96A2-2D8CD05F88A4}" type="datetimeFigureOut">
              <a:rPr lang="es-MX" smtClean="0"/>
              <a:t>10/09/2019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6DBBB-878F-4069-BA28-5EA52BAD006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71426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37D04-545C-4E68-96A2-2D8CD05F88A4}" type="datetimeFigureOut">
              <a:rPr lang="es-MX" smtClean="0"/>
              <a:t>10/09/2019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6DBBB-878F-4069-BA28-5EA52BAD006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54065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37D04-545C-4E68-96A2-2D8CD05F88A4}" type="datetimeFigureOut">
              <a:rPr lang="es-MX" smtClean="0"/>
              <a:t>10/09/2019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6DBBB-878F-4069-BA28-5EA52BAD006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57347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37D04-545C-4E68-96A2-2D8CD05F88A4}" type="datetimeFigureOut">
              <a:rPr lang="es-MX" smtClean="0"/>
              <a:t>10/09/2019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6DBBB-878F-4069-BA28-5EA52BAD006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29695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37D04-545C-4E68-96A2-2D8CD05F88A4}" type="datetimeFigureOut">
              <a:rPr lang="es-MX" smtClean="0"/>
              <a:t>10/09/2019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6DBBB-878F-4069-BA28-5EA52BAD006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72906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37D04-545C-4E68-96A2-2D8CD05F88A4}" type="datetimeFigureOut">
              <a:rPr lang="es-MX" smtClean="0"/>
              <a:t>10/09/2019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6DBBB-878F-4069-BA28-5EA52BAD006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71274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37D04-545C-4E68-96A2-2D8CD05F88A4}" type="datetimeFigureOut">
              <a:rPr lang="es-MX" smtClean="0"/>
              <a:t>10/09/2019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6DBBB-878F-4069-BA28-5EA52BAD006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96311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37D04-545C-4E68-96A2-2D8CD05F88A4}" type="datetimeFigureOut">
              <a:rPr lang="es-MX" smtClean="0"/>
              <a:t>10/09/2019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6DBBB-878F-4069-BA28-5EA52BAD006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12705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37D04-545C-4E68-96A2-2D8CD05F88A4}" type="datetimeFigureOut">
              <a:rPr lang="es-MX" smtClean="0"/>
              <a:t>10/09/2019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6DBBB-878F-4069-BA28-5EA52BAD006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84161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37D04-545C-4E68-96A2-2D8CD05F88A4}" type="datetimeFigureOut">
              <a:rPr lang="es-MX" smtClean="0"/>
              <a:t>10/09/2019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6DBBB-878F-4069-BA28-5EA52BAD006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87423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37D04-545C-4E68-96A2-2D8CD05F88A4}" type="datetimeFigureOut">
              <a:rPr lang="es-MX" smtClean="0"/>
              <a:t>10/09/2019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6DBBB-878F-4069-BA28-5EA52BAD006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35026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/>
          <p:cNvSpPr/>
          <p:nvPr/>
        </p:nvSpPr>
        <p:spPr>
          <a:xfrm>
            <a:off x="1" y="965200"/>
            <a:ext cx="914400" cy="580813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Rectángulo redondeado 9"/>
          <p:cNvSpPr/>
          <p:nvPr/>
        </p:nvSpPr>
        <p:spPr>
          <a:xfrm>
            <a:off x="1151467" y="1828800"/>
            <a:ext cx="9685866" cy="3554185"/>
          </a:xfrm>
          <a:prstGeom prst="roundRect">
            <a:avLst/>
          </a:prstGeom>
          <a:solidFill>
            <a:srgbClr val="FDF1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-93133" y="-59266"/>
            <a:ext cx="12412133" cy="12954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Rectángulo 8"/>
          <p:cNvSpPr/>
          <p:nvPr/>
        </p:nvSpPr>
        <p:spPr>
          <a:xfrm>
            <a:off x="4543690" y="195719"/>
            <a:ext cx="2769658" cy="1040416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5799667" y="5765800"/>
            <a:ext cx="6392333" cy="1092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218264" y="2995385"/>
            <a:ext cx="7755467" cy="2387600"/>
          </a:xfrm>
        </p:spPr>
        <p:txBody>
          <a:bodyPr>
            <a:normAutofit fontScale="90000"/>
          </a:bodyPr>
          <a:lstStyle/>
          <a:p>
            <a:r>
              <a:rPr lang="es-MX" b="1" dirty="0" smtClean="0">
                <a:ln w="22225">
                  <a:solidFill>
                    <a:sysClr val="windowText" lastClr="000000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Centro Educativo Jean Piaget</a:t>
            </a:r>
            <a:br>
              <a:rPr lang="es-MX" b="1" dirty="0" smtClean="0">
                <a:ln w="22225">
                  <a:solidFill>
                    <a:sysClr val="windowText" lastClr="000000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</a:br>
            <a:endParaRPr lang="es-MX" b="1" dirty="0">
              <a:ln w="22225">
                <a:solidFill>
                  <a:sysClr val="windowText" lastClr="000000"/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3997" y="4622308"/>
            <a:ext cx="9144000" cy="1655762"/>
          </a:xfrm>
        </p:spPr>
        <p:txBody>
          <a:bodyPr/>
          <a:lstStyle/>
          <a:p>
            <a:r>
              <a:rPr lang="es-MX" dirty="0" smtClean="0"/>
              <a:t>CLAVE: 1277</a:t>
            </a:r>
          </a:p>
          <a:p>
            <a:r>
              <a:rPr lang="es-MX" dirty="0" smtClean="0"/>
              <a:t>Proyecto CONEXIONES 	 5° Grado de Preparatoria</a:t>
            </a:r>
            <a:endParaRPr lang="es-MX" dirty="0"/>
          </a:p>
        </p:txBody>
      </p:sp>
      <p:sp>
        <p:nvSpPr>
          <p:cNvPr id="5" name="CuadroTexto 4"/>
          <p:cNvSpPr txBox="1"/>
          <p:nvPr/>
        </p:nvSpPr>
        <p:spPr>
          <a:xfrm>
            <a:off x="0" y="6642556"/>
            <a:ext cx="12192000" cy="2154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MX" sz="800" dirty="0" smtClean="0">
                <a:latin typeface="Bahnschrift" panose="020B0502040204020203" pitchFamily="34" charset="0"/>
              </a:rPr>
              <a:t>Centro Educativo Jean Piaget. Clave 1277</a:t>
            </a:r>
            <a:endParaRPr lang="es-MX" sz="800" dirty="0">
              <a:latin typeface="Bahnschrift" panose="020B0502040204020203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5976" y="5876926"/>
            <a:ext cx="6211358" cy="896408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7238" y="233061"/>
            <a:ext cx="2722562" cy="2771775"/>
          </a:xfrm>
          <a:prstGeom prst="rect">
            <a:avLst/>
          </a:prstGeom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</p:pic>
    </p:spTree>
    <p:extLst>
      <p:ext uri="{BB962C8B-B14F-4D97-AF65-F5344CB8AC3E}">
        <p14:creationId xmlns:p14="http://schemas.microsoft.com/office/powerpoint/2010/main" val="78668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5799667" y="5765800"/>
            <a:ext cx="6392333" cy="1092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CuadroTexto 7"/>
          <p:cNvSpPr txBox="1"/>
          <p:nvPr/>
        </p:nvSpPr>
        <p:spPr>
          <a:xfrm>
            <a:off x="0" y="6642556"/>
            <a:ext cx="12192000" cy="2154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MX" sz="800" dirty="0" smtClean="0">
                <a:latin typeface="Bahnschrift" panose="020B0502040204020203" pitchFamily="34" charset="0"/>
              </a:rPr>
              <a:t>Centro Educativo Jean Piaget. Clave 1277</a:t>
            </a:r>
            <a:endParaRPr lang="es-MX" sz="800" dirty="0">
              <a:latin typeface="Bahnschrift" panose="020B0502040204020203" pitchFamily="34" charset="0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5976" y="5876926"/>
            <a:ext cx="6211358" cy="896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012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5799667" y="5765800"/>
            <a:ext cx="6392333" cy="1092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CuadroTexto 7"/>
          <p:cNvSpPr txBox="1"/>
          <p:nvPr/>
        </p:nvSpPr>
        <p:spPr>
          <a:xfrm>
            <a:off x="0" y="6642556"/>
            <a:ext cx="12192000" cy="2154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MX" sz="800" dirty="0" smtClean="0">
                <a:latin typeface="Bahnschrift" panose="020B0502040204020203" pitchFamily="34" charset="0"/>
              </a:rPr>
              <a:t>Centro Educativo Jean Piaget. Clave 1277</a:t>
            </a:r>
            <a:endParaRPr lang="es-MX" sz="800" dirty="0">
              <a:latin typeface="Bahnschrift" panose="020B0502040204020203" pitchFamily="34" charset="0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5976" y="5876926"/>
            <a:ext cx="6211358" cy="896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895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5799667" y="5765800"/>
            <a:ext cx="6392333" cy="1092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CuadroTexto 7"/>
          <p:cNvSpPr txBox="1"/>
          <p:nvPr/>
        </p:nvSpPr>
        <p:spPr>
          <a:xfrm>
            <a:off x="0" y="6642556"/>
            <a:ext cx="12192000" cy="2154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MX" sz="800" dirty="0" smtClean="0">
                <a:latin typeface="Bahnschrift" panose="020B0502040204020203" pitchFamily="34" charset="0"/>
              </a:rPr>
              <a:t>Centro Educativo Jean Piaget. Clave 1277</a:t>
            </a:r>
            <a:endParaRPr lang="es-MX" sz="800" dirty="0">
              <a:latin typeface="Bahnschrift" panose="020B0502040204020203" pitchFamily="34" charset="0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5976" y="5876926"/>
            <a:ext cx="6211358" cy="896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0471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5799667" y="5765800"/>
            <a:ext cx="6392333" cy="1092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CuadroTexto 7"/>
          <p:cNvSpPr txBox="1"/>
          <p:nvPr/>
        </p:nvSpPr>
        <p:spPr>
          <a:xfrm>
            <a:off x="0" y="6642556"/>
            <a:ext cx="12192000" cy="2154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MX" sz="800" dirty="0" smtClean="0">
                <a:latin typeface="Bahnschrift" panose="020B0502040204020203" pitchFamily="34" charset="0"/>
              </a:rPr>
              <a:t>Centro Educativo Jean Piaget. Clave 1277</a:t>
            </a:r>
            <a:endParaRPr lang="es-MX" sz="800" dirty="0">
              <a:latin typeface="Bahnschrift" panose="020B0502040204020203" pitchFamily="34" charset="0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5976" y="5876926"/>
            <a:ext cx="6211358" cy="896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943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5799667" y="5765800"/>
            <a:ext cx="6392333" cy="1092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CuadroTexto 7"/>
          <p:cNvSpPr txBox="1"/>
          <p:nvPr/>
        </p:nvSpPr>
        <p:spPr>
          <a:xfrm>
            <a:off x="0" y="6642556"/>
            <a:ext cx="12192000" cy="2154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MX" sz="800" dirty="0" smtClean="0">
                <a:latin typeface="Bahnschrift" panose="020B0502040204020203" pitchFamily="34" charset="0"/>
              </a:rPr>
              <a:t>Centro Educativo Jean Piaget. Clave 1277</a:t>
            </a:r>
            <a:endParaRPr lang="es-MX" sz="800" dirty="0">
              <a:latin typeface="Bahnschrift" panose="020B0502040204020203" pitchFamily="34" charset="0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5976" y="5876926"/>
            <a:ext cx="6211358" cy="896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2173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5799667" y="5765800"/>
            <a:ext cx="6392333" cy="1092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CuadroTexto 7"/>
          <p:cNvSpPr txBox="1"/>
          <p:nvPr/>
        </p:nvSpPr>
        <p:spPr>
          <a:xfrm>
            <a:off x="0" y="6642556"/>
            <a:ext cx="12192000" cy="2154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MX" sz="800" dirty="0" smtClean="0">
                <a:latin typeface="Bahnschrift" panose="020B0502040204020203" pitchFamily="34" charset="0"/>
              </a:rPr>
              <a:t>Centro Educativo Jean Piaget. Clave 1277</a:t>
            </a:r>
            <a:endParaRPr lang="es-MX" sz="800" dirty="0">
              <a:latin typeface="Bahnschrift" panose="020B0502040204020203" pitchFamily="34" charset="0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5976" y="5876926"/>
            <a:ext cx="6211358" cy="896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629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5799667" y="5765800"/>
            <a:ext cx="6392333" cy="1092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CuadroTexto 7"/>
          <p:cNvSpPr txBox="1"/>
          <p:nvPr/>
        </p:nvSpPr>
        <p:spPr>
          <a:xfrm>
            <a:off x="0" y="6642556"/>
            <a:ext cx="12192000" cy="2154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MX" sz="800" dirty="0" smtClean="0">
                <a:latin typeface="Bahnschrift" panose="020B0502040204020203" pitchFamily="34" charset="0"/>
              </a:rPr>
              <a:t>Centro Educativo Jean Piaget. Clave 1277</a:t>
            </a:r>
            <a:endParaRPr lang="es-MX" sz="800" dirty="0">
              <a:latin typeface="Bahnschrift" panose="020B0502040204020203" pitchFamily="34" charset="0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5976" y="5876926"/>
            <a:ext cx="6211358" cy="896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8262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5799667" y="5765800"/>
            <a:ext cx="6392333" cy="1092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CuadroTexto 7"/>
          <p:cNvSpPr txBox="1"/>
          <p:nvPr/>
        </p:nvSpPr>
        <p:spPr>
          <a:xfrm>
            <a:off x="0" y="6642556"/>
            <a:ext cx="12192000" cy="2154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MX" sz="800" dirty="0" smtClean="0">
                <a:latin typeface="Bahnschrift" panose="020B0502040204020203" pitchFamily="34" charset="0"/>
              </a:rPr>
              <a:t>Centro Educativo Jean Piaget. Clave 1277</a:t>
            </a:r>
            <a:endParaRPr lang="es-MX" sz="800" dirty="0">
              <a:latin typeface="Bahnschrift" panose="020B0502040204020203" pitchFamily="34" charset="0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5976" y="5876926"/>
            <a:ext cx="6211358" cy="896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2409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5799667" y="5765800"/>
            <a:ext cx="6392333" cy="1092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CuadroTexto 7"/>
          <p:cNvSpPr txBox="1"/>
          <p:nvPr/>
        </p:nvSpPr>
        <p:spPr>
          <a:xfrm>
            <a:off x="0" y="6642556"/>
            <a:ext cx="12192000" cy="2154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MX" sz="800" dirty="0" smtClean="0">
                <a:latin typeface="Bahnschrift" panose="020B0502040204020203" pitchFamily="34" charset="0"/>
              </a:rPr>
              <a:t>Centro Educativo Jean Piaget. Clave 1277</a:t>
            </a:r>
            <a:endParaRPr lang="es-MX" sz="800" dirty="0">
              <a:latin typeface="Bahnschrift" panose="020B0502040204020203" pitchFamily="34" charset="0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5976" y="5876926"/>
            <a:ext cx="6211358" cy="896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9285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5799667" y="5765800"/>
            <a:ext cx="6392333" cy="1092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CuadroTexto 7"/>
          <p:cNvSpPr txBox="1"/>
          <p:nvPr/>
        </p:nvSpPr>
        <p:spPr>
          <a:xfrm>
            <a:off x="0" y="6642556"/>
            <a:ext cx="12192000" cy="2154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MX" sz="800" dirty="0" smtClean="0">
                <a:latin typeface="Bahnschrift" panose="020B0502040204020203" pitchFamily="34" charset="0"/>
              </a:rPr>
              <a:t>Centro Educativo Jean Piaget. Clave 1277</a:t>
            </a:r>
            <a:endParaRPr lang="es-MX" sz="800" dirty="0">
              <a:latin typeface="Bahnschrift" panose="020B0502040204020203" pitchFamily="34" charset="0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5976" y="5876926"/>
            <a:ext cx="6211358" cy="896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492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 16"/>
          <p:cNvSpPr/>
          <p:nvPr/>
        </p:nvSpPr>
        <p:spPr>
          <a:xfrm>
            <a:off x="-93133" y="-59266"/>
            <a:ext cx="12412133" cy="12954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7" name="Rectángulo 6"/>
          <p:cNvSpPr/>
          <p:nvPr/>
        </p:nvSpPr>
        <p:spPr>
          <a:xfrm>
            <a:off x="5799667" y="5765800"/>
            <a:ext cx="6392333" cy="1092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CuadroTexto 7"/>
          <p:cNvSpPr txBox="1"/>
          <p:nvPr/>
        </p:nvSpPr>
        <p:spPr>
          <a:xfrm>
            <a:off x="0" y="6642556"/>
            <a:ext cx="12192000" cy="2154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MX" sz="800" dirty="0" smtClean="0">
                <a:latin typeface="Bahnschrift" panose="020B0502040204020203" pitchFamily="34" charset="0"/>
              </a:rPr>
              <a:t>Centro Educativo Jean Piaget. Clave 1277</a:t>
            </a:r>
            <a:endParaRPr lang="es-MX" sz="800" dirty="0">
              <a:latin typeface="Bahnschrift" panose="020B0502040204020203" pitchFamily="34" charset="0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5976" y="5876926"/>
            <a:ext cx="6211358" cy="896408"/>
          </a:xfrm>
          <a:prstGeom prst="rect">
            <a:avLst/>
          </a:prstGeom>
        </p:spPr>
      </p:pic>
      <p:sp>
        <p:nvSpPr>
          <p:cNvPr id="10" name="Rectángulo redondeado 9"/>
          <p:cNvSpPr/>
          <p:nvPr/>
        </p:nvSpPr>
        <p:spPr>
          <a:xfrm>
            <a:off x="1253067" y="199007"/>
            <a:ext cx="9685866" cy="942405"/>
          </a:xfrm>
          <a:prstGeom prst="roundRect">
            <a:avLst/>
          </a:prstGeom>
          <a:solidFill>
            <a:srgbClr val="FDF1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2116666" y="365125"/>
            <a:ext cx="7755467" cy="696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dirty="0" smtClean="0">
                <a:ln w="22225">
                  <a:solidFill>
                    <a:sysClr val="windowText" lastClr="000000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Profesores Participantes</a:t>
            </a:r>
            <a:endParaRPr lang="es-MX" b="1" dirty="0">
              <a:ln w="22225">
                <a:solidFill>
                  <a:sysClr val="windowText" lastClr="000000"/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" name="Rectángulo redondeado 11"/>
          <p:cNvSpPr/>
          <p:nvPr/>
        </p:nvSpPr>
        <p:spPr>
          <a:xfrm>
            <a:off x="319088" y="1360032"/>
            <a:ext cx="7231616" cy="421322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Rectángulo redondeado 12"/>
          <p:cNvSpPr/>
          <p:nvPr/>
        </p:nvSpPr>
        <p:spPr>
          <a:xfrm>
            <a:off x="7967133" y="1552575"/>
            <a:ext cx="3763434" cy="360951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n w="19050">
                <a:solidFill>
                  <a:schemeClr val="tx1"/>
                </a:solidFill>
              </a:ln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8388904" y="1579807"/>
            <a:ext cx="1213858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000" b="1" cap="none" spc="0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</a:rPr>
              <a:t>Apoyo</a:t>
            </a:r>
            <a:endParaRPr lang="es-ES" sz="3000" b="1" cap="none" spc="0" dirty="0">
              <a:ln w="12700">
                <a:solidFill>
                  <a:sysClr val="windowText" lastClr="000000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660399" y="1700816"/>
            <a:ext cx="6646333" cy="3924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/>
              <a:t>Coordinadores:  </a:t>
            </a:r>
            <a:r>
              <a:rPr lang="es-MX" dirty="0" smtClean="0"/>
              <a:t>Gerardo</a:t>
            </a:r>
            <a:endParaRPr lang="es-MX" b="1" dirty="0" smtClean="0"/>
          </a:p>
          <a:p>
            <a:endParaRPr lang="es-MX" dirty="0" smtClean="0"/>
          </a:p>
          <a:p>
            <a:r>
              <a:rPr lang="es-MX" b="1" dirty="0" smtClean="0"/>
              <a:t>Profesores y Asignaturas Participantes:</a:t>
            </a:r>
            <a:endParaRPr lang="es-MX" b="1" dirty="0"/>
          </a:p>
          <a:p>
            <a:pPr algn="r"/>
            <a:r>
              <a:rPr lang="es-MX" dirty="0" smtClean="0"/>
              <a:t>Guillermo Robles Maldonado </a:t>
            </a:r>
          </a:p>
          <a:p>
            <a:pPr algn="r"/>
            <a:r>
              <a:rPr lang="es-MX" dirty="0" smtClean="0"/>
              <a:t>(Física)</a:t>
            </a:r>
          </a:p>
          <a:p>
            <a:pPr algn="r"/>
            <a:endParaRPr lang="es-MX" sz="500" dirty="0" smtClean="0"/>
          </a:p>
          <a:p>
            <a:pPr algn="r"/>
            <a:r>
              <a:rPr lang="es-MX" dirty="0" err="1" smtClean="0"/>
              <a:t>Antony</a:t>
            </a:r>
            <a:r>
              <a:rPr lang="es-MX" dirty="0" smtClean="0"/>
              <a:t> Flores</a:t>
            </a:r>
          </a:p>
          <a:p>
            <a:pPr algn="r"/>
            <a:r>
              <a:rPr lang="es-MX" dirty="0" smtClean="0"/>
              <a:t>(Educación Física)</a:t>
            </a:r>
          </a:p>
          <a:p>
            <a:pPr algn="r"/>
            <a:endParaRPr lang="es-MX" sz="500" dirty="0"/>
          </a:p>
          <a:p>
            <a:pPr algn="r"/>
            <a:r>
              <a:rPr lang="es-MX" dirty="0" smtClean="0"/>
              <a:t>Josué</a:t>
            </a:r>
          </a:p>
          <a:p>
            <a:pPr algn="r"/>
            <a:r>
              <a:rPr lang="es-MX" dirty="0" smtClean="0"/>
              <a:t>(Educación para la Salud)</a:t>
            </a:r>
          </a:p>
          <a:p>
            <a:pPr algn="r"/>
            <a:endParaRPr lang="es-MX" sz="500" dirty="0" smtClean="0"/>
          </a:p>
          <a:p>
            <a:pPr algn="r"/>
            <a:r>
              <a:rPr lang="es-MX" dirty="0" smtClean="0"/>
              <a:t>Gabriela Velasco Canales</a:t>
            </a:r>
          </a:p>
          <a:p>
            <a:pPr algn="r"/>
            <a:r>
              <a:rPr lang="es-MX" dirty="0"/>
              <a:t>(</a:t>
            </a:r>
            <a:r>
              <a:rPr lang="es-MX" dirty="0" smtClean="0"/>
              <a:t>Psicología)</a:t>
            </a:r>
          </a:p>
          <a:p>
            <a:pPr algn="r"/>
            <a:endParaRPr lang="es-MX" dirty="0"/>
          </a:p>
          <a:p>
            <a:endParaRPr lang="es-MX" dirty="0"/>
          </a:p>
        </p:txBody>
      </p:sp>
      <p:sp>
        <p:nvSpPr>
          <p:cNvPr id="16" name="CuadroTexto 15"/>
          <p:cNvSpPr txBox="1"/>
          <p:nvPr/>
        </p:nvSpPr>
        <p:spPr>
          <a:xfrm>
            <a:off x="8240290" y="2244931"/>
            <a:ext cx="330189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Adriana Felisa Chávez De la Peña</a:t>
            </a:r>
          </a:p>
          <a:p>
            <a:pPr algn="r"/>
            <a:r>
              <a:rPr lang="es-MX" dirty="0" smtClean="0"/>
              <a:t>Taller de Metodología de la Investigación</a:t>
            </a:r>
          </a:p>
          <a:p>
            <a:pPr algn="r"/>
            <a:endParaRPr lang="es-MX" dirty="0"/>
          </a:p>
          <a:p>
            <a:r>
              <a:rPr lang="es-MX" dirty="0" smtClean="0"/>
              <a:t>Fernando Galindo</a:t>
            </a:r>
          </a:p>
          <a:p>
            <a:pPr algn="r"/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10953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5799667" y="5765800"/>
            <a:ext cx="6392333" cy="1092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CuadroTexto 7"/>
          <p:cNvSpPr txBox="1"/>
          <p:nvPr/>
        </p:nvSpPr>
        <p:spPr>
          <a:xfrm>
            <a:off x="0" y="6642556"/>
            <a:ext cx="12192000" cy="2154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MX" sz="800" dirty="0" smtClean="0">
                <a:latin typeface="Bahnschrift" panose="020B0502040204020203" pitchFamily="34" charset="0"/>
              </a:rPr>
              <a:t>Centro Educativo Jean Piaget. Clave 1277</a:t>
            </a:r>
            <a:endParaRPr lang="es-MX" sz="800" dirty="0">
              <a:latin typeface="Bahnschrift" panose="020B0502040204020203" pitchFamily="34" charset="0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5976" y="5876926"/>
            <a:ext cx="6211358" cy="896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9907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5799667" y="5765800"/>
            <a:ext cx="6392333" cy="1092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CuadroTexto 7"/>
          <p:cNvSpPr txBox="1"/>
          <p:nvPr/>
        </p:nvSpPr>
        <p:spPr>
          <a:xfrm>
            <a:off x="0" y="6642556"/>
            <a:ext cx="12192000" cy="2154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MX" sz="800" dirty="0" smtClean="0">
                <a:latin typeface="Bahnschrift" panose="020B0502040204020203" pitchFamily="34" charset="0"/>
              </a:rPr>
              <a:t>Centro Educativo Jean Piaget. Clave 1277</a:t>
            </a:r>
            <a:endParaRPr lang="es-MX" sz="800" dirty="0">
              <a:latin typeface="Bahnschrift" panose="020B0502040204020203" pitchFamily="34" charset="0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5976" y="5876926"/>
            <a:ext cx="6211358" cy="896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0885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5799667" y="5765800"/>
            <a:ext cx="6392333" cy="1092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CuadroTexto 7"/>
          <p:cNvSpPr txBox="1"/>
          <p:nvPr/>
        </p:nvSpPr>
        <p:spPr>
          <a:xfrm>
            <a:off x="0" y="6642556"/>
            <a:ext cx="12192000" cy="2154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MX" sz="800" dirty="0" smtClean="0">
                <a:latin typeface="Bahnschrift" panose="020B0502040204020203" pitchFamily="34" charset="0"/>
              </a:rPr>
              <a:t>Centro Educativo Jean Piaget. Clave 1277</a:t>
            </a:r>
            <a:endParaRPr lang="es-MX" sz="800" dirty="0">
              <a:latin typeface="Bahnschrift" panose="020B0502040204020203" pitchFamily="34" charset="0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5976" y="5876926"/>
            <a:ext cx="6211358" cy="896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8561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5799667" y="5765800"/>
            <a:ext cx="6392333" cy="1092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CuadroTexto 7"/>
          <p:cNvSpPr txBox="1"/>
          <p:nvPr/>
        </p:nvSpPr>
        <p:spPr>
          <a:xfrm>
            <a:off x="0" y="6642556"/>
            <a:ext cx="12192000" cy="2154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MX" sz="800" dirty="0" smtClean="0">
                <a:latin typeface="Bahnschrift" panose="020B0502040204020203" pitchFamily="34" charset="0"/>
              </a:rPr>
              <a:t>Centro Educativo Jean Piaget. Clave 1277</a:t>
            </a:r>
            <a:endParaRPr lang="es-MX" sz="800" dirty="0">
              <a:latin typeface="Bahnschrift" panose="020B0502040204020203" pitchFamily="34" charset="0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5976" y="5876926"/>
            <a:ext cx="6211358" cy="896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6688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5799667" y="5765800"/>
            <a:ext cx="6392333" cy="1092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CuadroTexto 7"/>
          <p:cNvSpPr txBox="1"/>
          <p:nvPr/>
        </p:nvSpPr>
        <p:spPr>
          <a:xfrm>
            <a:off x="0" y="6642556"/>
            <a:ext cx="12192000" cy="2154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MX" sz="800" dirty="0" smtClean="0">
                <a:latin typeface="Bahnschrift" panose="020B0502040204020203" pitchFamily="34" charset="0"/>
              </a:rPr>
              <a:t>Centro Educativo Jean Piaget. Clave 1277</a:t>
            </a:r>
            <a:endParaRPr lang="es-MX" sz="800" dirty="0">
              <a:latin typeface="Bahnschrift" panose="020B0502040204020203" pitchFamily="34" charset="0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5976" y="5876926"/>
            <a:ext cx="6211358" cy="896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8247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5799667" y="5765800"/>
            <a:ext cx="6392333" cy="1092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CuadroTexto 7"/>
          <p:cNvSpPr txBox="1"/>
          <p:nvPr/>
        </p:nvSpPr>
        <p:spPr>
          <a:xfrm>
            <a:off x="0" y="6642556"/>
            <a:ext cx="12192000" cy="2154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MX" sz="800" dirty="0" smtClean="0">
                <a:latin typeface="Bahnschrift" panose="020B0502040204020203" pitchFamily="34" charset="0"/>
              </a:rPr>
              <a:t>Centro Educativo Jean Piaget. Clave 1277</a:t>
            </a:r>
            <a:endParaRPr lang="es-MX" sz="800" dirty="0">
              <a:latin typeface="Bahnschrift" panose="020B0502040204020203" pitchFamily="34" charset="0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5976" y="5876926"/>
            <a:ext cx="6211358" cy="896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3879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5799667" y="5765800"/>
            <a:ext cx="6392333" cy="1092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CuadroTexto 7"/>
          <p:cNvSpPr txBox="1"/>
          <p:nvPr/>
        </p:nvSpPr>
        <p:spPr>
          <a:xfrm>
            <a:off x="0" y="6642556"/>
            <a:ext cx="12192000" cy="2154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MX" sz="800" dirty="0" smtClean="0">
                <a:latin typeface="Bahnschrift" panose="020B0502040204020203" pitchFamily="34" charset="0"/>
              </a:rPr>
              <a:t>Centro Educativo Jean Piaget. Clave 1277</a:t>
            </a:r>
            <a:endParaRPr lang="es-MX" sz="800" dirty="0">
              <a:latin typeface="Bahnschrift" panose="020B0502040204020203" pitchFamily="34" charset="0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5976" y="5876926"/>
            <a:ext cx="6211358" cy="896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99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/>
          <p:cNvSpPr/>
          <p:nvPr/>
        </p:nvSpPr>
        <p:spPr>
          <a:xfrm>
            <a:off x="-93133" y="-59266"/>
            <a:ext cx="12412133" cy="12954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7" name="Rectángulo 6"/>
          <p:cNvSpPr/>
          <p:nvPr/>
        </p:nvSpPr>
        <p:spPr>
          <a:xfrm>
            <a:off x="5799667" y="5765800"/>
            <a:ext cx="6392333" cy="1092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CuadroTexto 7"/>
          <p:cNvSpPr txBox="1"/>
          <p:nvPr/>
        </p:nvSpPr>
        <p:spPr>
          <a:xfrm>
            <a:off x="0" y="6642556"/>
            <a:ext cx="12192000" cy="2154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MX" sz="800" dirty="0" smtClean="0">
                <a:latin typeface="Bahnschrift" panose="020B0502040204020203" pitchFamily="34" charset="0"/>
              </a:rPr>
              <a:t>Centro Educativo Jean Piaget. Clave 1277</a:t>
            </a:r>
            <a:endParaRPr lang="es-MX" sz="800" dirty="0">
              <a:latin typeface="Bahnschrift" panose="020B0502040204020203" pitchFamily="34" charset="0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5976" y="5876926"/>
            <a:ext cx="6211358" cy="896408"/>
          </a:xfrm>
          <a:prstGeom prst="rect">
            <a:avLst/>
          </a:prstGeom>
        </p:spPr>
      </p:pic>
      <p:sp>
        <p:nvSpPr>
          <p:cNvPr id="10" name="Rectángulo redondeado 9"/>
          <p:cNvSpPr/>
          <p:nvPr/>
        </p:nvSpPr>
        <p:spPr>
          <a:xfrm>
            <a:off x="1253067" y="199007"/>
            <a:ext cx="9685866" cy="942405"/>
          </a:xfrm>
          <a:prstGeom prst="roundRect">
            <a:avLst/>
          </a:prstGeom>
          <a:solidFill>
            <a:srgbClr val="FDF1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2116666" y="365125"/>
            <a:ext cx="7755467" cy="696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b="1" dirty="0" smtClean="0">
                <a:ln w="22225">
                  <a:solidFill>
                    <a:sysClr val="windowText" lastClr="000000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Ciclo Escolar </a:t>
            </a:r>
            <a:endParaRPr lang="es-MX" b="1" dirty="0">
              <a:ln w="22225">
                <a:solidFill>
                  <a:sysClr val="windowText" lastClr="000000"/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" name="Rectángulo redondeado 11"/>
          <p:cNvSpPr/>
          <p:nvPr/>
        </p:nvSpPr>
        <p:spPr>
          <a:xfrm>
            <a:off x="2984229" y="2327695"/>
            <a:ext cx="6223541" cy="183892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Ciclo Escolar 2019-2020</a:t>
            </a:r>
          </a:p>
          <a:p>
            <a:pPr algn="ctr"/>
            <a:endParaRPr lang="es-MX" dirty="0" smtClean="0">
              <a:solidFill>
                <a:schemeClr val="tx1"/>
              </a:solidFill>
            </a:endParaRPr>
          </a:p>
          <a:p>
            <a:pPr algn="ctr"/>
            <a:r>
              <a:rPr lang="es-MX" u="sng" dirty="0" smtClean="0">
                <a:solidFill>
                  <a:schemeClr val="tx1"/>
                </a:solidFill>
                <a:latin typeface="AR ESSENCE" panose="02000000000000000000" pitchFamily="2" charset="0"/>
              </a:rPr>
              <a:t>18 de Febrero del 2020</a:t>
            </a:r>
            <a:r>
              <a:rPr lang="es-MX" dirty="0" smtClean="0">
                <a:solidFill>
                  <a:schemeClr val="tx1"/>
                </a:solidFill>
                <a:latin typeface="AR ESSENCE" panose="02000000000000000000" pitchFamily="2" charset="0"/>
              </a:rPr>
              <a:t> al </a:t>
            </a:r>
            <a:r>
              <a:rPr lang="es-MX" u="sng" dirty="0" smtClean="0">
                <a:solidFill>
                  <a:schemeClr val="tx1"/>
                </a:solidFill>
                <a:latin typeface="AR ESSENCE" panose="02000000000000000000" pitchFamily="2" charset="0"/>
              </a:rPr>
              <a:t>15 de Abril del 2020</a:t>
            </a:r>
          </a:p>
          <a:p>
            <a:pPr algn="ctr"/>
            <a:r>
              <a:rPr lang="es-MX" dirty="0" smtClean="0">
                <a:solidFill>
                  <a:schemeClr val="tx1"/>
                </a:solidFill>
                <a:latin typeface="AR ESSENCE" panose="02000000000000000000" pitchFamily="2" charset="0"/>
              </a:rPr>
              <a:t>(inicio)              (término)</a:t>
            </a:r>
            <a:endParaRPr lang="es-MX" dirty="0">
              <a:solidFill>
                <a:schemeClr val="tx1"/>
              </a:solidFill>
              <a:latin typeface="AR ESSENCE" panose="02000000000000000000" pitchFamily="2" charset="0"/>
            </a:endParaRPr>
          </a:p>
          <a:p>
            <a:pPr algn="ctr"/>
            <a:endParaRPr lang="es-MX" dirty="0">
              <a:solidFill>
                <a:schemeClr val="tx1"/>
              </a:solidFill>
              <a:latin typeface="AR ESSENCE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506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/>
          <p:cNvSpPr/>
          <p:nvPr/>
        </p:nvSpPr>
        <p:spPr>
          <a:xfrm>
            <a:off x="-93133" y="-59266"/>
            <a:ext cx="12412133" cy="12954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Rectángulo redondeado 10"/>
          <p:cNvSpPr/>
          <p:nvPr/>
        </p:nvSpPr>
        <p:spPr>
          <a:xfrm>
            <a:off x="1253067" y="199007"/>
            <a:ext cx="9685866" cy="942405"/>
          </a:xfrm>
          <a:prstGeom prst="roundRect">
            <a:avLst/>
          </a:prstGeom>
          <a:solidFill>
            <a:srgbClr val="FDF1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7" name="Rectángulo 6"/>
          <p:cNvSpPr/>
          <p:nvPr/>
        </p:nvSpPr>
        <p:spPr>
          <a:xfrm>
            <a:off x="5799667" y="5765800"/>
            <a:ext cx="6392333" cy="1092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CuadroTexto 7"/>
          <p:cNvSpPr txBox="1"/>
          <p:nvPr/>
        </p:nvSpPr>
        <p:spPr>
          <a:xfrm>
            <a:off x="0" y="6642556"/>
            <a:ext cx="12192000" cy="2154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MX" sz="800" dirty="0" smtClean="0">
                <a:latin typeface="Bahnschrift" panose="020B0502040204020203" pitchFamily="34" charset="0"/>
              </a:rPr>
              <a:t>Centro Educativo Jean Piaget. Clave 1277</a:t>
            </a:r>
            <a:endParaRPr lang="es-MX" sz="800" dirty="0">
              <a:latin typeface="Bahnschrift" panose="020B0502040204020203" pitchFamily="34" charset="0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5976" y="5876926"/>
            <a:ext cx="6211358" cy="896408"/>
          </a:xfrm>
          <a:prstGeom prst="rect">
            <a:avLst/>
          </a:prstGeom>
        </p:spPr>
      </p:pic>
      <p:sp>
        <p:nvSpPr>
          <p:cNvPr id="10" name="Título 1"/>
          <p:cNvSpPr txBox="1">
            <a:spLocks/>
          </p:cNvSpPr>
          <p:nvPr/>
        </p:nvSpPr>
        <p:spPr>
          <a:xfrm>
            <a:off x="2226732" y="415203"/>
            <a:ext cx="7755467" cy="696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b="1" dirty="0" smtClean="0">
                <a:ln w="22225">
                  <a:solidFill>
                    <a:sysClr val="windowText" lastClr="000000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Nombre del Proyecto</a:t>
            </a:r>
            <a:endParaRPr lang="es-MX" b="1" dirty="0">
              <a:ln w="22225">
                <a:solidFill>
                  <a:sysClr val="windowText" lastClr="000000"/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Explosión 2 3"/>
          <p:cNvSpPr/>
          <p:nvPr/>
        </p:nvSpPr>
        <p:spPr>
          <a:xfrm>
            <a:off x="2421465" y="1551287"/>
            <a:ext cx="7366002" cy="3320975"/>
          </a:xfrm>
          <a:prstGeom prst="irregularSeal2">
            <a:avLst/>
          </a:prstGeom>
          <a:blipFill>
            <a:blip r:embed="rId3"/>
            <a:tile tx="0" ty="0" sx="100000" sy="100000" flip="none" algn="tl"/>
          </a:blip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086909" y="1729846"/>
            <a:ext cx="9618134" cy="31700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0000" b="1" dirty="0" smtClean="0">
                <a:ln w="22225">
                  <a:solidFill>
                    <a:schemeClr val="tx1"/>
                  </a:solidFill>
                  <a:prstDash val="solid"/>
                </a:ln>
                <a:solidFill>
                  <a:srgbClr val="EB8719"/>
                </a:solidFill>
              </a:rPr>
              <a:t>¿Cómo prevenir una fractura?</a:t>
            </a:r>
            <a:endParaRPr lang="es-ES" sz="10000" b="1" dirty="0">
              <a:ln w="22225">
                <a:solidFill>
                  <a:schemeClr val="tx1"/>
                </a:solidFill>
                <a:prstDash val="solid"/>
              </a:ln>
              <a:solidFill>
                <a:srgbClr val="EB8719"/>
              </a:solidFill>
            </a:endParaRPr>
          </a:p>
        </p:txBody>
      </p:sp>
      <p:sp>
        <p:nvSpPr>
          <p:cNvPr id="12" name="Subtítulo 2"/>
          <p:cNvSpPr txBox="1">
            <a:spLocks/>
          </p:cNvSpPr>
          <p:nvPr/>
        </p:nvSpPr>
        <p:spPr>
          <a:xfrm>
            <a:off x="882651" y="5117572"/>
            <a:ext cx="10426698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dirty="0" smtClean="0">
                <a:solidFill>
                  <a:schemeClr val="accent2">
                    <a:lumMod val="50000"/>
                  </a:schemeClr>
                </a:solidFill>
                <a:latin typeface="AR BONNIE" panose="02000000000000000000" pitchFamily="2" charset="0"/>
              </a:rPr>
              <a:t>Proyecto CONEXIONES 					 5° Grado de Preparatoria</a:t>
            </a:r>
            <a:endParaRPr lang="es-MX" dirty="0">
              <a:solidFill>
                <a:schemeClr val="accent2">
                  <a:lumMod val="50000"/>
                </a:schemeClr>
              </a:solidFill>
              <a:latin typeface="AR BONNIE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8719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/>
          <p:cNvSpPr/>
          <p:nvPr/>
        </p:nvSpPr>
        <p:spPr>
          <a:xfrm>
            <a:off x="-93133" y="-59266"/>
            <a:ext cx="12412133" cy="12954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3000" y="1614077"/>
            <a:ext cx="6366933" cy="3622884"/>
          </a:xfrm>
          <a:prstGeom prst="round1Rect">
            <a:avLst/>
          </a:prstGeo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tx2">
                <a:lumMod val="50000"/>
              </a:schemeClr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MX" sz="1400" b="1" dirty="0" smtClean="0"/>
              <a:t>1.- C.A.I.AC.  </a:t>
            </a:r>
            <a:r>
              <a:rPr lang="es-MX" sz="1400" dirty="0" smtClean="0"/>
              <a:t>(Conclusiones Generales e Interdisciplinariedad; Fotografías de la Sesión)</a:t>
            </a:r>
          </a:p>
          <a:p>
            <a:pPr marL="0" indent="0">
              <a:buNone/>
            </a:pPr>
            <a:r>
              <a:rPr lang="es-MX" sz="1400" b="1" dirty="0" smtClean="0"/>
              <a:t>2.- Organizador Gráfico</a:t>
            </a:r>
          </a:p>
          <a:p>
            <a:pPr marL="0" indent="0">
              <a:buNone/>
            </a:pPr>
            <a:r>
              <a:rPr lang="es-MX" sz="1400" b="1" dirty="0" smtClean="0"/>
              <a:t>3.- Introducción / Justificación </a:t>
            </a:r>
            <a:r>
              <a:rPr lang="es-MX" sz="1400" dirty="0" smtClean="0"/>
              <a:t>(Descripción del proyecto)</a:t>
            </a:r>
          </a:p>
          <a:p>
            <a:pPr marL="0" indent="0">
              <a:buNone/>
            </a:pPr>
            <a:r>
              <a:rPr lang="es-MX" sz="1400" b="1" dirty="0" smtClean="0"/>
              <a:t>4.- Objetivos  </a:t>
            </a:r>
            <a:r>
              <a:rPr lang="es-MX" sz="1400" dirty="0" smtClean="0"/>
              <a:t>(General y por asignatura)</a:t>
            </a:r>
          </a:p>
          <a:p>
            <a:pPr marL="0" indent="0">
              <a:buNone/>
            </a:pPr>
            <a:r>
              <a:rPr lang="es-MX" sz="1400" b="1" dirty="0" smtClean="0"/>
              <a:t>5.- Preguntas generadoras </a:t>
            </a:r>
            <a:r>
              <a:rPr lang="es-MX" sz="1400" dirty="0" smtClean="0"/>
              <a:t>(Preguntas guía y problemas a solucionar)</a:t>
            </a:r>
            <a:endParaRPr lang="es-MX" sz="1400" b="1" dirty="0" smtClean="0"/>
          </a:p>
          <a:p>
            <a:pPr marL="0" indent="0">
              <a:buNone/>
            </a:pPr>
            <a:r>
              <a:rPr lang="es-MX" sz="1400" b="1" dirty="0" smtClean="0"/>
              <a:t>6.- Contenido </a:t>
            </a:r>
            <a:r>
              <a:rPr lang="es-MX" sz="1400" dirty="0" smtClean="0"/>
              <a:t>(Temas y Productos propuestos)</a:t>
            </a:r>
          </a:p>
          <a:p>
            <a:pPr marL="0" indent="0">
              <a:buNone/>
            </a:pPr>
            <a:r>
              <a:rPr lang="es-MX" sz="1400" b="1" dirty="0" smtClean="0"/>
              <a:t>7.- Planeación General  </a:t>
            </a:r>
            <a:r>
              <a:rPr lang="es-MX" sz="1400" dirty="0" smtClean="0"/>
              <a:t>(Cronograma, Planes de Seguimiento, Evaluación, Autoevaluación y Co-evaluación)</a:t>
            </a:r>
          </a:p>
          <a:p>
            <a:pPr marL="0" indent="0">
              <a:buNone/>
            </a:pPr>
            <a:r>
              <a:rPr lang="es-MX" sz="1400" b="1" dirty="0" smtClean="0"/>
              <a:t>8.- Reflexión del grupo interdisciplinario</a:t>
            </a:r>
          </a:p>
          <a:p>
            <a:pPr marL="0" indent="0">
              <a:buNone/>
            </a:pPr>
            <a:r>
              <a:rPr lang="es-MX" sz="1400" b="1" dirty="0" smtClean="0"/>
              <a:t>9.- Productos en orden consecutivo </a:t>
            </a:r>
            <a:r>
              <a:rPr lang="es-MX" sz="1400" dirty="0" smtClean="0"/>
              <a:t>(Organizadores gráficos, A.M.E., E.I.P., Fotografías, Infografía).</a:t>
            </a:r>
            <a:endParaRPr lang="es-MX" sz="1400" b="1" dirty="0" smtClean="0"/>
          </a:p>
        </p:txBody>
      </p:sp>
      <p:sp>
        <p:nvSpPr>
          <p:cNvPr id="7" name="Rectángulo 6"/>
          <p:cNvSpPr/>
          <p:nvPr/>
        </p:nvSpPr>
        <p:spPr>
          <a:xfrm>
            <a:off x="5799667" y="5765800"/>
            <a:ext cx="6392333" cy="1092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CuadroTexto 7"/>
          <p:cNvSpPr txBox="1"/>
          <p:nvPr/>
        </p:nvSpPr>
        <p:spPr>
          <a:xfrm>
            <a:off x="0" y="6642556"/>
            <a:ext cx="12192000" cy="2154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MX" sz="800" dirty="0" smtClean="0">
                <a:latin typeface="Bahnschrift" panose="020B0502040204020203" pitchFamily="34" charset="0"/>
              </a:rPr>
              <a:t>Centro Educativo Jean Piaget. Clave 1277</a:t>
            </a:r>
            <a:endParaRPr lang="es-MX" sz="800" dirty="0">
              <a:latin typeface="Bahnschrift" panose="020B0502040204020203" pitchFamily="34" charset="0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5976" y="5876926"/>
            <a:ext cx="6211358" cy="896408"/>
          </a:xfrm>
          <a:prstGeom prst="rect">
            <a:avLst/>
          </a:prstGeom>
        </p:spPr>
      </p:pic>
      <p:sp>
        <p:nvSpPr>
          <p:cNvPr id="10" name="Rectángulo redondeado 9"/>
          <p:cNvSpPr/>
          <p:nvPr/>
        </p:nvSpPr>
        <p:spPr>
          <a:xfrm>
            <a:off x="1422400" y="95026"/>
            <a:ext cx="9685866" cy="942405"/>
          </a:xfrm>
          <a:prstGeom prst="roundRect">
            <a:avLst/>
          </a:prstGeom>
          <a:solidFill>
            <a:srgbClr val="FDF1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2116666" y="152365"/>
            <a:ext cx="7755467" cy="696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b="1" dirty="0" smtClean="0">
                <a:ln w="22225">
                  <a:solidFill>
                    <a:sysClr val="windowText" lastClr="000000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Índice</a:t>
            </a:r>
            <a:endParaRPr lang="es-MX" b="1" dirty="0">
              <a:ln w="22225">
                <a:solidFill>
                  <a:sysClr val="windowText" lastClr="000000"/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 rot="18920427">
            <a:off x="8312571" y="2749148"/>
            <a:ext cx="2981436" cy="696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b="1" dirty="0" smtClean="0">
                <a:ln w="22225">
                  <a:solidFill>
                    <a:sysClr val="windowText" lastClr="000000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Etapa 1</a:t>
            </a:r>
            <a:endParaRPr lang="es-MX" b="1" dirty="0">
              <a:ln w="22225">
                <a:solidFill>
                  <a:sysClr val="windowText" lastClr="000000"/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0652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5799667" y="5765800"/>
            <a:ext cx="6392333" cy="1092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CuadroTexto 7"/>
          <p:cNvSpPr txBox="1"/>
          <p:nvPr/>
        </p:nvSpPr>
        <p:spPr>
          <a:xfrm>
            <a:off x="0" y="6642556"/>
            <a:ext cx="12192000" cy="2154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MX" sz="800" dirty="0" smtClean="0">
                <a:latin typeface="Bahnschrift" panose="020B0502040204020203" pitchFamily="34" charset="0"/>
              </a:rPr>
              <a:t>Centro Educativo Jean Piaget. Clave 1277</a:t>
            </a:r>
            <a:endParaRPr lang="es-MX" sz="800" dirty="0">
              <a:latin typeface="Bahnschrift" panose="020B0502040204020203" pitchFamily="34" charset="0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5976" y="5876926"/>
            <a:ext cx="6211358" cy="896408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-93133" y="-67733"/>
            <a:ext cx="12412133" cy="12954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Rectángulo redondeado 10"/>
          <p:cNvSpPr/>
          <p:nvPr/>
        </p:nvSpPr>
        <p:spPr>
          <a:xfrm>
            <a:off x="1253067" y="113039"/>
            <a:ext cx="9685866" cy="942405"/>
          </a:xfrm>
          <a:prstGeom prst="roundRect">
            <a:avLst/>
          </a:prstGeom>
          <a:solidFill>
            <a:srgbClr val="FDF1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31557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5799667" y="5765800"/>
            <a:ext cx="6392333" cy="1092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CuadroTexto 7"/>
          <p:cNvSpPr txBox="1"/>
          <p:nvPr/>
        </p:nvSpPr>
        <p:spPr>
          <a:xfrm>
            <a:off x="0" y="6642556"/>
            <a:ext cx="12192000" cy="2154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MX" sz="800" dirty="0" smtClean="0">
                <a:latin typeface="Bahnschrift" panose="020B0502040204020203" pitchFamily="34" charset="0"/>
              </a:rPr>
              <a:t>Centro Educativo Jean Piaget. Clave 1277</a:t>
            </a:r>
            <a:endParaRPr lang="es-MX" sz="800" dirty="0">
              <a:latin typeface="Bahnschrift" panose="020B0502040204020203" pitchFamily="34" charset="0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5976" y="5876926"/>
            <a:ext cx="6211358" cy="896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084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5799667" y="5765800"/>
            <a:ext cx="6392333" cy="1092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CuadroTexto 7"/>
          <p:cNvSpPr txBox="1"/>
          <p:nvPr/>
        </p:nvSpPr>
        <p:spPr>
          <a:xfrm>
            <a:off x="0" y="6642556"/>
            <a:ext cx="12192000" cy="2154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MX" sz="800" dirty="0" smtClean="0">
                <a:latin typeface="Bahnschrift" panose="020B0502040204020203" pitchFamily="34" charset="0"/>
              </a:rPr>
              <a:t>Centro Educativo Jean Piaget. Clave 1277</a:t>
            </a:r>
            <a:endParaRPr lang="es-MX" sz="800" dirty="0">
              <a:latin typeface="Bahnschrift" panose="020B0502040204020203" pitchFamily="34" charset="0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5976" y="5876926"/>
            <a:ext cx="6211358" cy="896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837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5799667" y="5765800"/>
            <a:ext cx="6392333" cy="1092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CuadroTexto 7"/>
          <p:cNvSpPr txBox="1"/>
          <p:nvPr/>
        </p:nvSpPr>
        <p:spPr>
          <a:xfrm>
            <a:off x="0" y="6642556"/>
            <a:ext cx="12192000" cy="2154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MX" sz="800" dirty="0" smtClean="0">
                <a:latin typeface="Bahnschrift" panose="020B0502040204020203" pitchFamily="34" charset="0"/>
              </a:rPr>
              <a:t>Centro Educativo Jean Piaget. Clave 1277</a:t>
            </a:r>
            <a:endParaRPr lang="es-MX" sz="800" dirty="0">
              <a:latin typeface="Bahnschrift" panose="020B0502040204020203" pitchFamily="34" charset="0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5976" y="5876926"/>
            <a:ext cx="6211358" cy="896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7688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377</Words>
  <Application>Microsoft Office PowerPoint</Application>
  <PresentationFormat>Panorámica</PresentationFormat>
  <Paragraphs>71</Paragraphs>
  <Slides>26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4" baseType="lpstr">
      <vt:lpstr>AR BONNIE</vt:lpstr>
      <vt:lpstr>AR ESSENCE</vt:lpstr>
      <vt:lpstr>Arial</vt:lpstr>
      <vt:lpstr>Arial Black</vt:lpstr>
      <vt:lpstr>Bahnschrift</vt:lpstr>
      <vt:lpstr>Calibri</vt:lpstr>
      <vt:lpstr>Calibri Light</vt:lpstr>
      <vt:lpstr>Tema de Office</vt:lpstr>
      <vt:lpstr>Centro Educativo Jean Piaget </vt:lpstr>
      <vt:lpstr> </vt:lpstr>
      <vt:lpstr> </vt:lpstr>
      <vt:lpstr>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Centro Educativo Jean Piaget </dc:title>
  <dc:creator>Alejandro</dc:creator>
  <cp:lastModifiedBy>Alejandro</cp:lastModifiedBy>
  <cp:revision>7</cp:revision>
  <dcterms:created xsi:type="dcterms:W3CDTF">2019-09-10T23:06:12Z</dcterms:created>
  <dcterms:modified xsi:type="dcterms:W3CDTF">2019-09-11T00:03:31Z</dcterms:modified>
</cp:coreProperties>
</file>