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65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10/09/2019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Evaluación Diagnóstica Cognitiva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Se utilizaron los datos de la aplicación nacional de la prueba PLANEA – ELSEN para sexto de primaria para calibrar las estimaciones realizadas a los estudiantes de la Escuela Lancaster.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49615"/>
              </p:ext>
            </p:extLst>
          </p:nvPr>
        </p:nvGraphicFramePr>
        <p:xfrm>
          <a:off x="129985" y="5161320"/>
          <a:ext cx="11658604" cy="160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963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17385">
                <a:tc>
                  <a:txBody>
                    <a:bodyPr/>
                    <a:lstStyle/>
                    <a:p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u="none" baseline="0" dirty="0" smtClean="0">
                          <a:solidFill>
                            <a:schemeClr val="tx1"/>
                          </a:solidFill>
                        </a:rPr>
                        <a:t>Ubicación de una coordenada en el primer cuadrante del plano artesiano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u="none" kern="1200" baseline="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non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11" y="0"/>
            <a:ext cx="6853378" cy="51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17938"/>
              </p:ext>
            </p:extLst>
          </p:nvPr>
        </p:nvGraphicFramePr>
        <p:xfrm>
          <a:off x="266698" y="5197987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288413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H202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H203 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01" y="12000"/>
            <a:ext cx="6816397" cy="51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3477"/>
              </p:ext>
            </p:extLst>
          </p:nvPr>
        </p:nvGraphicFramePr>
        <p:xfrm>
          <a:off x="174809" y="4814048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84094"/>
                <a:gridCol w="3962401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H304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33487">
                <a:tc>
                  <a:txBody>
                    <a:bodyPr/>
                    <a:lstStyle/>
                    <a:p>
                      <a:r>
                        <a:rPr lang="es-MX" sz="1000" b="1" i="0" u="non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H305</a:t>
                      </a:r>
                      <a:endParaRPr lang="es-MX" sz="1000" b="1" i="0" u="non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29" y="0"/>
            <a:ext cx="6212542" cy="48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361</Words>
  <Application>Microsoft Office PowerPoint</Application>
  <PresentationFormat>Panorámica</PresentationFormat>
  <Paragraphs>78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Evaluación Diagnóstica Cognitiva</vt:lpstr>
      <vt:lpstr>Para todos los estudiantes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52</cp:revision>
  <dcterms:created xsi:type="dcterms:W3CDTF">2019-02-06T19:33:10Z</dcterms:created>
  <dcterms:modified xsi:type="dcterms:W3CDTF">2019-09-10T21:10:14Z</dcterms:modified>
</cp:coreProperties>
</file>