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4AAC-6916-41CD-AE8A-4FC44835B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9B4407-9583-419F-9861-35197469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262E0-C343-43CB-8250-EE0C5DE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518FA-4E26-437D-9794-A003D167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6AC52-8751-4A93-93B1-903BEED1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7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1279C-A44B-41C8-B2F1-0508CD89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F5AB9B-4340-4EE9-9B17-ECF5E7E9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0E115-988A-4441-855D-8B461913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D507C-3149-413E-A847-2FF994F1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0FDD87-794F-4773-871F-C76E9DD3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7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274235-A218-4A0A-BBF3-60354141F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3954E-C650-4539-93B4-6F807905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B603C-9E5F-4C32-918B-CE83001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58B89F-CE00-42CE-9845-7A5E693E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5A9F41-B46E-400F-AFCC-C5826CE3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01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4AF77-B143-4246-82D0-3DBB3CBA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EB04D-2886-43C1-987E-ED9ECA08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4F2F9-94F6-4532-8E2F-EA92EF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247067-6BF5-452B-A065-5CE3577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2407B-534D-4773-A685-D772F40A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988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1619D-52C5-41FA-8CCF-439CFE68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7150-2011-4E59-AF3B-62A287E4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94A58-7671-48E9-BA05-E76B6C39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583A8-E143-40B4-9825-39641E0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5BF6F-AFDE-427D-8F96-6FF543E5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72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36013-66B7-4924-836A-F2CDFA8D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91EAB-1125-4316-961A-0B9976CEC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F19C7-6C78-43FE-9E5C-B200B99E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48D58B-B890-4003-8919-38193C06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9E527-9793-4055-B5F2-E22D42FA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7A3A23-788C-4E14-BEEB-F04A0C99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36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DAB9B-03BC-4B1E-88C4-8DEAB3D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5F21F-4D7B-48F9-9A03-7FC1AD84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D9C103-267C-4BDD-9DAE-2AD1B6EC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EB08EE-E810-4E20-A00E-437805258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07EE63-7FE3-4546-82E1-BF6FF0E7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D20B6C-5807-4ED6-8F43-87880BB6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49432-0F41-4D3C-A955-BAA90FFC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52F699-86BC-4C1A-9FBC-F8AEFBC5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145A4-B0D4-42B0-8828-DA457681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C38D46-A40B-4F22-A17F-5642127B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46547E-BF63-43C2-BB27-5F1E8FA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7009C-51FE-4A8E-9509-76638152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4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4FB32E-2FFE-4BD8-8C4B-CC6F3751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E946E1-CDFE-4521-988C-F149B690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70928-3652-4B72-A067-CA73FFEF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3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C5431-1857-42FE-9787-C6AD1F5C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81177-328C-4442-A914-E87235C7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407CA3-A09B-4278-B57B-909D7A7D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1D43C-656D-4246-B50F-5A293E55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8FD47B-B0DF-4AAC-8413-7E1D1BF8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1104E-C467-47FB-B6EC-F7A7ECE7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441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299F6-0565-415E-8DF3-10CC2BB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FECD78-DCB6-492E-9CF3-76EFA7117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08037B-7AE3-4BE2-A118-29196BB9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3CECE-25BC-4429-A8D7-E18C3528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C4E871-3147-4E01-B002-A8C27EEB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60B4C-179C-407D-878E-C04F822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263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380D30-EF2C-4964-9439-116DAC03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63F954-1850-44A3-9874-BC838C97F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B0711-4647-43A5-AF5F-F9766A3B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5541-F8F8-4516-B05E-2711C2DC57B3}" type="datetimeFigureOut">
              <a:rPr lang="es-MX" smtClean="0"/>
              <a:t>01/05/2022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ED2C5-68E8-4B67-9CDF-C08D1213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61042-3226-41D0-8268-D372AC40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BD0D-5D2E-46D8-BC6E-681A0946F82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5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4AB1412-26CB-45BA-BCA5-B2CBF0C45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87203"/>
              </p:ext>
            </p:extLst>
          </p:nvPr>
        </p:nvGraphicFramePr>
        <p:xfrm>
          <a:off x="608015" y="1030788"/>
          <a:ext cx="2328225" cy="2473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8225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CharacterHarryPotter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name</a:t>
                      </a:r>
                      <a:endParaRPr lang="es-MX" dirty="0"/>
                    </a:p>
                    <a:p>
                      <a:pPr algn="l"/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house</a:t>
                      </a:r>
                      <a:endParaRPr lang="es-MX" dirty="0"/>
                    </a:p>
                    <a:p>
                      <a:pPr algn="l"/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genre</a:t>
                      </a:r>
                      <a:endParaRPr lang="es-MX" dirty="0"/>
                    </a:p>
                    <a:p>
                      <a:pPr algn="l"/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boggart</a:t>
                      </a:r>
                      <a:endParaRPr lang="es-MX" dirty="0"/>
                    </a:p>
                    <a:p>
                      <a:pPr algn="l"/>
                      <a:r>
                        <a:rPr lang="es-MX" dirty="0" err="1"/>
                        <a:t>String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patronus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invokePatronus</a:t>
                      </a:r>
                      <a:r>
                        <a:rPr lang="es-MX" dirty="0"/>
                        <a:t>()</a:t>
                      </a:r>
                    </a:p>
                    <a:p>
                      <a:pPr algn="l"/>
                      <a:r>
                        <a:rPr lang="es-MX" dirty="0" err="1"/>
                        <a:t>void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seeBoogart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769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3D48A25F-E3A7-4FF8-8166-DA816A7958A1}"/>
              </a:ext>
            </a:extLst>
          </p:cNvPr>
          <p:cNvSpPr txBox="1"/>
          <p:nvPr/>
        </p:nvSpPr>
        <p:spPr>
          <a:xfrm>
            <a:off x="6565086" y="528772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i="1" dirty="0">
                <a:solidFill>
                  <a:schemeClr val="bg1">
                    <a:lumMod val="50000"/>
                  </a:schemeClr>
                </a:solidFill>
              </a:rPr>
              <a:t>// Objetos</a:t>
            </a:r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AF05192F-E4FF-4E0B-99BA-AE1FDC93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23777"/>
              </p:ext>
            </p:extLst>
          </p:nvPr>
        </p:nvGraphicFramePr>
        <p:xfrm>
          <a:off x="3976847" y="1030788"/>
          <a:ext cx="2805745" cy="1681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05745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harry</a:t>
                      </a:r>
                      <a:endParaRPr lang="es-MX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"Harry James Potter"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house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u="sng" dirty="0" err="1">
                          <a:solidFill>
                            <a:schemeClr val="tx1"/>
                          </a:solidFill>
                        </a:rPr>
                        <a:t>Glyffindor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genre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"Masculino"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boggart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Dementor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patronus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"Ciervo"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</a:tbl>
          </a:graphicData>
        </a:graphic>
      </p:graphicFrame>
      <p:graphicFrame>
        <p:nvGraphicFramePr>
          <p:cNvPr id="9" name="Tabla 4">
            <a:extLst>
              <a:ext uri="{FF2B5EF4-FFF2-40B4-BE49-F238E27FC236}">
                <a16:creationId xmlns:a16="http://schemas.microsoft.com/office/drawing/2014/main" id="{015B30EF-DB4D-4C19-BE8D-AE839550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06439"/>
              </p:ext>
            </p:extLst>
          </p:nvPr>
        </p:nvGraphicFramePr>
        <p:xfrm>
          <a:off x="6933407" y="1030788"/>
          <a:ext cx="3059745" cy="1681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59745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hermione</a:t>
                      </a:r>
                      <a:endParaRPr lang="es-MX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"Hermione Jean </a:t>
                      </a:r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Granger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Glyffindor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"Masculino"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boggart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Dementor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s-MX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patronus</a:t>
                      </a:r>
                      <a:r>
                        <a:rPr lang="es-MX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"Ciervo"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</a:tbl>
          </a:graphicData>
        </a:graphic>
      </p:graphicFrame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AEC3317B-C46C-48DA-9D1C-4C6887EFA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45953"/>
              </p:ext>
            </p:extLst>
          </p:nvPr>
        </p:nvGraphicFramePr>
        <p:xfrm>
          <a:off x="3976847" y="2839268"/>
          <a:ext cx="3161345" cy="1681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61345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malfoy</a:t>
                      </a:r>
                      <a:endParaRPr lang="es-MX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"Draco Lucius 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Malfoy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Black"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house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Slytherins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genre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"Masculino"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boggart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"Lord Voldemort"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patronus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"NO DESCUBIERTO"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</a:tbl>
          </a:graphicData>
        </a:graphic>
      </p:graphicFrame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E2520095-0A73-4D59-8A9A-2A98F1247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87860"/>
              </p:ext>
            </p:extLst>
          </p:nvPr>
        </p:nvGraphicFramePr>
        <p:xfrm>
          <a:off x="7289007" y="2839268"/>
          <a:ext cx="2749073" cy="1681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9073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snape</a:t>
                      </a:r>
                      <a:endParaRPr lang="es-MX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Severus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Snape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house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Slytherins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genre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"Masculino"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boggart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"Lord Voldemort"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patronus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"Cierva"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</a:tbl>
          </a:graphicData>
        </a:graphic>
      </p:graphicFrame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8EFF8097-1876-4A74-AABE-C86B2312E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22437"/>
              </p:ext>
            </p:extLst>
          </p:nvPr>
        </p:nvGraphicFramePr>
        <p:xfrm>
          <a:off x="5203503" y="4647748"/>
          <a:ext cx="3869376" cy="1681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869376">
                  <a:extLst>
                    <a:ext uri="{9D8B030D-6E8A-4147-A177-3AD203B41FA5}">
                      <a16:colId xmlns:a16="http://schemas.microsoft.com/office/drawing/2014/main" val="11869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newt</a:t>
                      </a:r>
                      <a:endParaRPr lang="es-MX" sz="16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0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"Newton Artemis Fido 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Scamander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house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Hufflepuff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genre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"Masculino"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boggart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"Un escritorio de oficina"</a:t>
                      </a:r>
                    </a:p>
                    <a:p>
                      <a:pPr algn="l"/>
                      <a:r>
                        <a:rPr lang="es-MX" sz="1600" dirty="0" err="1">
                          <a:solidFill>
                            <a:schemeClr val="tx1"/>
                          </a:solidFill>
                        </a:rPr>
                        <a:t>patronus</a:t>
                      </a:r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 = 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30670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43E370EA-2205-4ED6-A0EF-8F71BD7F27D5}"/>
              </a:ext>
            </a:extLst>
          </p:cNvPr>
          <p:cNvSpPr txBox="1"/>
          <p:nvPr/>
        </p:nvSpPr>
        <p:spPr>
          <a:xfrm>
            <a:off x="1317516" y="52877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i="1" dirty="0">
                <a:solidFill>
                  <a:schemeClr val="bg1">
                    <a:lumMod val="50000"/>
                  </a:schemeClr>
                </a:solidFill>
              </a:rPr>
              <a:t>// Clase</a:t>
            </a:r>
          </a:p>
        </p:txBody>
      </p:sp>
    </p:spTree>
    <p:extLst>
      <p:ext uri="{BB962C8B-B14F-4D97-AF65-F5344CB8AC3E}">
        <p14:creationId xmlns:p14="http://schemas.microsoft.com/office/powerpoint/2010/main" val="220025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E6AB3E5637224095AA3595991B988B" ma:contentTypeVersion="4" ma:contentTypeDescription="Crear nuevo documento." ma:contentTypeScope="" ma:versionID="affe85054a514317e91be024b2b6369b">
  <xsd:schema xmlns:xsd="http://www.w3.org/2001/XMLSchema" xmlns:xs="http://www.w3.org/2001/XMLSchema" xmlns:p="http://schemas.microsoft.com/office/2006/metadata/properties" xmlns:ns3="ded871b6-30cc-4e81-94fc-91760012bfcc" targetNamespace="http://schemas.microsoft.com/office/2006/metadata/properties" ma:root="true" ma:fieldsID="860ff6e6c05f86e108ddd72e90b9e4a2" ns3:_="">
    <xsd:import namespace="ded871b6-30cc-4e81-94fc-91760012b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d871b6-30cc-4e81-94fc-91760012bf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1C980B-CCA7-440A-9904-999BFF72A119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ded871b6-30cc-4e81-94fc-91760012bfcc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F91DA9-4C50-4D62-8B2C-4A5C10C5F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589474-88D2-4CB2-A08B-7FC1CF5B7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d871b6-30cc-4e81-94fc-91760012b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166</Words>
  <Application>Microsoft Office PowerPoint</Application>
  <PresentationFormat>Panorámica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González Domínguez</dc:creator>
  <cp:lastModifiedBy>Adrian González Domínguez</cp:lastModifiedBy>
  <cp:revision>3</cp:revision>
  <dcterms:created xsi:type="dcterms:W3CDTF">2022-05-01T23:32:35Z</dcterms:created>
  <dcterms:modified xsi:type="dcterms:W3CDTF">2022-05-02T03:06:39Z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0x010100A9E6AB3E5637224095AA3595991B988B</vt:lpwstr>
  </property>
</Properties>
</file>