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4" r:id="rId13"/>
    <p:sldId id="270" r:id="rId14"/>
    <p:sldId id="271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5559"/>
  </p:normalViewPr>
  <p:slideViewPr>
    <p:cSldViewPr snapToGrid="0">
      <p:cViewPr>
        <p:scale>
          <a:sx n="88" d="100"/>
          <a:sy n="88" d="100"/>
        </p:scale>
        <p:origin x="1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21DC-C4A3-534F-BF47-B189D602D320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AF63-8A35-884F-9CFD-04BA7450ED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33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521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908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572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571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592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750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965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386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 posible regresar un valor </a:t>
            </a:r>
            <a:r>
              <a:rPr lang="es-ES_tradnl" dirty="0" err="1"/>
              <a:t>null</a:t>
            </a:r>
            <a:r>
              <a:rPr lang="es-ES_tradnl" dirty="0"/>
              <a:t>. En tal caso no se renderizará nada.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AF63-8A35-884F-9CFD-04BA7450EDD5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33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3DD7-B959-E1DA-2E20-C91CBD18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043C-DD5D-8A28-7BFC-2D57A2FD8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9C53-74C8-A860-312C-04B0BC21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EB97-9A69-9445-71A9-59A9879F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AA26-580E-F002-0436-19A97A5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D2B5-B3D1-A36A-40D6-645E65E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B32-A296-7F9E-EBD2-5B7D495B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179E-14E2-6691-B01A-1C9376E5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741E-741D-D01C-653F-357B03EA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654D-D08B-AE75-8F25-2E0E07E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97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471B-6CB3-E619-DCAB-E420FE81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B60A2-26B1-3B4E-8F89-E24A6C5C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03AE-0376-2295-D64F-E93465FF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D7ED-A367-F6AB-530C-CB23201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0B9E-FEAF-7D0E-9A96-1B795CD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24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417-4A4F-CC06-C3D9-A1B56F0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E4F-30B6-001F-7046-71893B64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622D-2360-6CCC-D136-A76F986B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6D7C-2294-BA88-608B-6D6301C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08DF-8018-9760-6A45-21F36521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4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AA60-E82D-3043-C256-3E72DEC3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C68A-FF96-110F-F4AD-ED53269B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9520-C005-1F97-5ECB-087A3D0C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90BA-3CC4-2993-5345-D3ACE30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B29E-435C-8B5B-0D64-5D97A5F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5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652-DAD6-E9A5-7AF8-EB5B199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C9E-502A-EE53-E1C9-90DBE422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7C4F-5EA7-F7A0-7972-6EAA4751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0378-CD43-FCA9-E522-C96E80D8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A553-47D6-3F56-E94F-EB46C24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026F-0310-0530-E4D2-6FF37BE1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60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C5B-8526-74E7-B728-4B5FEC4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AC08-0F93-8D0D-17DE-BD924DB6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7DABD-8BC1-DBF8-71BB-492559B3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FCC5-9B8F-828B-B33A-9C5EF2115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5F5E7-FFA5-B1F3-6435-3850174C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AF6F-2E9C-7036-B7C7-55542CD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D82A0-4CFD-76D9-9A10-6FF2F5F0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6A5A4-FBAC-99CA-0379-60FF70D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5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E17-8D66-873C-81C0-2DB88CA8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993BD-CE82-2738-6E28-5827CC7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7134A-CF6A-06BE-754E-8CE94B2B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22FC-EA59-EB72-2BFF-F4C16A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616F-E0FA-897B-4BF6-8B0C3573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A084-59F5-FF7A-80DE-92C912C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B7C5-D153-30C3-3775-7121EB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20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A6FF-192F-F7F6-9815-6FF1EF8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C730-C54C-7451-3C2D-CA083554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3D3A-0AA3-DA1D-EA94-5BED6C8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11E2-54B3-2748-336E-62DBF3F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B5A2-4853-51D1-1F47-47A0471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2A12-7737-6C8A-3041-6D89DB8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2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AAF-90FC-8950-549F-DA3C06D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0923-7B38-2B97-C566-925F00A6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78C0-B53E-68DD-7D64-7FB7A11E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5DB-3805-02A8-33C1-B55F4EE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A690-98C0-080B-F89E-C9C5E5E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8EC6-794D-1AF7-F2F4-E8287A8B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8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2A52-2529-96F3-4991-41CBCE9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D75F-6568-41CC-0910-6AB67932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25C5-D3CD-3D03-7A29-82B1778D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CCF6-F875-644F-9B0B-E300D1792EBC}" type="datetimeFigureOut">
              <a:rPr lang="es-ES_tradnl" smtClean="0"/>
              <a:t>17/9/23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4B98-A1C3-BA48-6927-0AB5F134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9585-A4EA-7170-6AF3-B9A1D7FB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7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gondo.github.io/uach-react-course-sket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hook-form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hook-for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react.dev/learn/passing-props-to-a-compon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react.dev/learn/conditional-rende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285B91-6965-159B-4342-68BC1EEF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219"/>
            <a:ext cx="9144000" cy="1828800"/>
          </a:xfrm>
        </p:spPr>
        <p:txBody>
          <a:bodyPr>
            <a:normAutofit/>
          </a:bodyPr>
          <a:lstStyle/>
          <a:p>
            <a:r>
              <a:rPr lang="en-US" sz="4000" b="1" dirty="0"/>
              <a:t>CURSO DE INTRODUCCIÓN A</a:t>
            </a:r>
            <a:br>
              <a:rPr lang="en-US" sz="4000" b="1" dirty="0"/>
            </a:br>
            <a:r>
              <a:rPr lang="en-US" sz="7200" b="1" dirty="0"/>
              <a:t>REACT</a:t>
            </a:r>
            <a:endParaRPr lang="en-MX" sz="72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EB8C1B-76E3-B363-A2D9-014EA9D4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735636"/>
            <a:ext cx="2730500" cy="6731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Adrian González</a:t>
            </a:r>
            <a:endParaRPr lang="en-MX" dirty="0"/>
          </a:p>
        </p:txBody>
      </p:sp>
      <p:pic>
        <p:nvPicPr>
          <p:cNvPr id="11" name="Picture 10" descr="A yellow duck in a purple and white logo&#10;&#10;Description automatically generated">
            <a:extLst>
              <a:ext uri="{FF2B5EF4-FFF2-40B4-BE49-F238E27FC236}">
                <a16:creationId xmlns:a16="http://schemas.microsoft.com/office/drawing/2014/main" id="{F7B6E1D4-2942-8096-7566-C55532A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" y="4747781"/>
            <a:ext cx="1975711" cy="1975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08644-327E-5D91-3B0E-45EC9A1AE85B}"/>
              </a:ext>
            </a:extLst>
          </p:cNvPr>
          <p:cNvSpPr txBox="1"/>
          <p:nvPr/>
        </p:nvSpPr>
        <p:spPr>
          <a:xfrm>
            <a:off x="5791200" y="2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https://adrigondo.github.io/uach-react-course-sketch/</a:t>
            </a:r>
            <a:r>
              <a:rPr lang="en-US" dirty="0"/>
              <a:t> </a:t>
            </a:r>
          </a:p>
        </p:txBody>
      </p:sp>
      <p:pic>
        <p:nvPicPr>
          <p:cNvPr id="13" name="Picture 2" descr="Qr a la página">
            <a:extLst>
              <a:ext uri="{FF2B5EF4-FFF2-40B4-BE49-F238E27FC236}">
                <a16:creationId xmlns:a16="http://schemas.microsoft.com/office/drawing/2014/main" id="{A283E6C6-64B9-D15A-4817-D26D805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828" y="392629"/>
            <a:ext cx="1512371" cy="15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D55F23-79CF-761E-E9A5-3B0359DC64ED}"/>
              </a:ext>
            </a:extLst>
          </p:cNvPr>
          <p:cNvSpPr txBox="1">
            <a:spLocks/>
          </p:cNvSpPr>
          <p:nvPr/>
        </p:nvSpPr>
        <p:spPr>
          <a:xfrm>
            <a:off x="1524000" y="3910150"/>
            <a:ext cx="9144000" cy="8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Clase</a:t>
            </a:r>
            <a:r>
              <a:rPr lang="en-US" sz="2400" b="1" dirty="0"/>
              <a:t> 3 </a:t>
            </a:r>
          </a:p>
          <a:p>
            <a:r>
              <a:rPr lang="en-US" sz="2400" dirty="0"/>
              <a:t>18 de </a:t>
            </a:r>
            <a:r>
              <a:rPr lang="en-US" sz="2400" dirty="0" err="1"/>
              <a:t>septiembre</a:t>
            </a:r>
            <a:r>
              <a:rPr lang="en-US" sz="2400" dirty="0"/>
              <a:t> de 2023</a:t>
            </a:r>
            <a:endParaRPr lang="en-MX" sz="2400" dirty="0"/>
          </a:p>
        </p:txBody>
      </p:sp>
    </p:spTree>
    <p:extLst>
      <p:ext uri="{BB962C8B-B14F-4D97-AF65-F5344CB8AC3E}">
        <p14:creationId xmlns:p14="http://schemas.microsoft.com/office/powerpoint/2010/main" val="22856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Formulario con React Hook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react-hook-form</a:t>
            </a:r>
          </a:p>
          <a:p>
            <a:r>
              <a:rPr lang="es-ES" dirty="0" err="1"/>
              <a:t>Destructurar</a:t>
            </a:r>
            <a:r>
              <a:rPr lang="es-ES" dirty="0"/>
              <a:t> </a:t>
            </a:r>
            <a:r>
              <a:rPr lang="es-ES" dirty="0" err="1"/>
              <a:t>register</a:t>
            </a:r>
            <a:r>
              <a:rPr lang="es-ES" dirty="0"/>
              <a:t>, </a:t>
            </a:r>
            <a:r>
              <a:rPr lang="es-ES" dirty="0" err="1"/>
              <a:t>handleSubmit</a:t>
            </a:r>
            <a:r>
              <a:rPr lang="es-ES" dirty="0"/>
              <a:t>, </a:t>
            </a:r>
            <a:r>
              <a:rPr lang="es-ES" dirty="0" err="1"/>
              <a:t>reset</a:t>
            </a:r>
            <a:r>
              <a:rPr lang="es-ES" dirty="0"/>
              <a:t>, </a:t>
            </a:r>
            <a:r>
              <a:rPr lang="es-ES" dirty="0" err="1"/>
              <a:t>resetField</a:t>
            </a:r>
            <a:r>
              <a:rPr lang="es-ES" dirty="0"/>
              <a:t> de </a:t>
            </a:r>
            <a:r>
              <a:rPr lang="es-ES" dirty="0" err="1"/>
              <a:t>useForm</a:t>
            </a:r>
            <a:r>
              <a:rPr lang="es-ES" dirty="0"/>
              <a:t>().</a:t>
            </a:r>
          </a:p>
          <a:p>
            <a:r>
              <a:rPr lang="es-ES" dirty="0"/>
              <a:t>Descomponer </a:t>
            </a:r>
            <a:r>
              <a:rPr lang="es-ES" dirty="0" err="1"/>
              <a:t>register</a:t>
            </a:r>
            <a:r>
              <a:rPr lang="es-ES" dirty="0"/>
              <a:t>(</a:t>
            </a:r>
            <a:r>
              <a:rPr lang="es-ES" dirty="0" err="1"/>
              <a:t>Nombre_del_campo</a:t>
            </a:r>
            <a:r>
              <a:rPr lang="es-ES" dirty="0"/>
              <a:t>) en cada input.</a:t>
            </a:r>
          </a:p>
          <a:p>
            <a:r>
              <a:rPr lang="es-ES" dirty="0"/>
              <a:t>En </a:t>
            </a:r>
            <a:r>
              <a:rPr lang="es-ES" dirty="0" err="1"/>
              <a:t>onSubmit</a:t>
            </a:r>
            <a:r>
              <a:rPr lang="es-ES" dirty="0"/>
              <a:t> llamar a </a:t>
            </a:r>
            <a:r>
              <a:rPr lang="es-ES" dirty="0" err="1"/>
              <a:t>handleSubmit</a:t>
            </a:r>
            <a:r>
              <a:rPr lang="es-ES" dirty="0"/>
              <a:t>(</a:t>
            </a:r>
            <a:r>
              <a:rPr lang="es-ES" dirty="0" err="1"/>
              <a:t>manejador_de_envío</a:t>
            </a:r>
            <a:r>
              <a:rPr lang="es-ES" dirty="0"/>
              <a:t>).</a:t>
            </a:r>
          </a:p>
          <a:p>
            <a:endParaRPr lang="en-MX" dirty="0"/>
          </a:p>
          <a:p>
            <a:endParaRPr lang="en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F251-45F6-B9A7-FAA8-359AA886C12D}"/>
              </a:ext>
            </a:extLst>
          </p:cNvPr>
          <p:cNvSpPr txBox="1"/>
          <p:nvPr/>
        </p:nvSpPr>
        <p:spPr>
          <a:xfrm>
            <a:off x="5938025" y="631190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https://react-hook-form.com/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7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63F251-45F6-B9A7-FAA8-359AA886C12D}"/>
              </a:ext>
            </a:extLst>
          </p:cNvPr>
          <p:cNvSpPr txBox="1"/>
          <p:nvPr/>
        </p:nvSpPr>
        <p:spPr>
          <a:xfrm>
            <a:off x="5938025" y="631190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https://react-hook-form.com/</a:t>
            </a:r>
            <a:r>
              <a:rPr lang="es-ES_tradnl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04E011-DAE9-27EC-F469-D9FF9AACF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89" b="4216"/>
          <a:stretch/>
        </p:blipFill>
        <p:spPr>
          <a:xfrm>
            <a:off x="289932" y="0"/>
            <a:ext cx="8559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92" y="573632"/>
            <a:ext cx="4468213" cy="1325563"/>
          </a:xfrm>
        </p:spPr>
        <p:txBody>
          <a:bodyPr>
            <a:normAutofit/>
          </a:bodyPr>
          <a:lstStyle/>
          <a:p>
            <a:r>
              <a:rPr lang="en-MX" dirty="0"/>
              <a:t>Nuestra app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37D5E7-64E5-320C-4CD7-2A905CB0290A}"/>
              </a:ext>
            </a:extLst>
          </p:cNvPr>
          <p:cNvSpPr/>
          <p:nvPr/>
        </p:nvSpPr>
        <p:spPr>
          <a:xfrm>
            <a:off x="3973832" y="2242570"/>
            <a:ext cx="4244335" cy="23728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dirty="0" err="1">
                <a:solidFill>
                  <a:schemeClr val="tx1"/>
                </a:solidFill>
              </a:rPr>
              <a:t>TicketMaster</a:t>
            </a:r>
            <a:endParaRPr lang="es-ES_tradnl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7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7" y="152718"/>
            <a:ext cx="2979271" cy="1325563"/>
          </a:xfrm>
        </p:spPr>
        <p:txBody>
          <a:bodyPr>
            <a:normAutofit/>
          </a:bodyPr>
          <a:lstStyle/>
          <a:p>
            <a:r>
              <a:rPr lang="en-MX" dirty="0"/>
              <a:t>Nuestra app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37D5E7-64E5-320C-4CD7-2A905CB0290A}"/>
              </a:ext>
            </a:extLst>
          </p:cNvPr>
          <p:cNvSpPr/>
          <p:nvPr/>
        </p:nvSpPr>
        <p:spPr>
          <a:xfrm>
            <a:off x="5915666" y="504064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TicketMaster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879B0-A3AB-B715-3241-C73DC9DBEADA}"/>
              </a:ext>
            </a:extLst>
          </p:cNvPr>
          <p:cNvSpPr/>
          <p:nvPr/>
        </p:nvSpPr>
        <p:spPr>
          <a:xfrm>
            <a:off x="3489458" y="2242376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Navbar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26F132-5D3D-157F-1BB7-F89880A26BB9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4540517" y="1516911"/>
            <a:ext cx="1555482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7D402DA-363C-190B-2F48-1DCDE4A40A2C}"/>
              </a:ext>
            </a:extLst>
          </p:cNvPr>
          <p:cNvSpPr/>
          <p:nvPr/>
        </p:nvSpPr>
        <p:spPr>
          <a:xfrm>
            <a:off x="8024882" y="2242376"/>
            <a:ext cx="1548386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AD3726-BA7F-8FC9-3A5F-3473FFE769F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966725" y="1516911"/>
            <a:ext cx="1284913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356F08D-A342-7403-09A7-D5816455E017}"/>
              </a:ext>
            </a:extLst>
          </p:cNvPr>
          <p:cNvSpPr/>
          <p:nvPr/>
        </p:nvSpPr>
        <p:spPr>
          <a:xfrm>
            <a:off x="1406061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963FD6-40C3-488C-18EE-FDB3A411B1FA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183802" y="3255223"/>
            <a:ext cx="1485989" cy="8382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14ECA89-CC3D-17BF-093E-B2E0799A4CF8}"/>
              </a:ext>
            </a:extLst>
          </p:cNvPr>
          <p:cNvSpPr/>
          <p:nvPr/>
        </p:nvSpPr>
        <p:spPr>
          <a:xfrm>
            <a:off x="5350966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button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139DEA-A4F8-FD99-D7ED-0EBD5F28234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40517" y="3255223"/>
            <a:ext cx="1038244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3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7" y="152718"/>
            <a:ext cx="3347231" cy="1325563"/>
          </a:xfrm>
        </p:spPr>
        <p:txBody>
          <a:bodyPr/>
          <a:lstStyle/>
          <a:p>
            <a:r>
              <a:rPr lang="en-MX" dirty="0"/>
              <a:t>Nuestra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65D35-CF16-4CE1-C2E5-B4F86393E9BE}"/>
              </a:ext>
            </a:extLst>
          </p:cNvPr>
          <p:cNvSpPr txBox="1"/>
          <p:nvPr/>
        </p:nvSpPr>
        <p:spPr>
          <a:xfrm>
            <a:off x="1601307" y="2512522"/>
            <a:ext cx="181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searchValue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>
                <a:solidFill>
                  <a:schemeClr val="tx1"/>
                </a:solidFill>
              </a:rPr>
              <a:t>setSearchValue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34296-8490-DDD6-454E-9B6CAF920E6B}"/>
              </a:ext>
            </a:extLst>
          </p:cNvPr>
          <p:cNvSpPr/>
          <p:nvPr/>
        </p:nvSpPr>
        <p:spPr>
          <a:xfrm>
            <a:off x="5915666" y="504064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TicketMaster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22D0B-3468-331F-3F4C-E8618D24772C}"/>
              </a:ext>
            </a:extLst>
          </p:cNvPr>
          <p:cNvSpPr/>
          <p:nvPr/>
        </p:nvSpPr>
        <p:spPr>
          <a:xfrm>
            <a:off x="3489458" y="2242376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Navbar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8DCF1-ACA2-9BFF-D0B1-4168DDF653C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540517" y="1516911"/>
            <a:ext cx="1555482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395B57D-E5B9-5A9F-F60F-99CA9C83A336}"/>
              </a:ext>
            </a:extLst>
          </p:cNvPr>
          <p:cNvSpPr/>
          <p:nvPr/>
        </p:nvSpPr>
        <p:spPr>
          <a:xfrm>
            <a:off x="1406061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92023D-C251-E33D-5DA9-483EFD3E76C9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2183802" y="3255223"/>
            <a:ext cx="1485989" cy="8382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607DF97-441D-C620-90EF-9B35A3338967}"/>
              </a:ext>
            </a:extLst>
          </p:cNvPr>
          <p:cNvSpPr/>
          <p:nvPr/>
        </p:nvSpPr>
        <p:spPr>
          <a:xfrm>
            <a:off x="5350966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button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016A8D-7AE5-6840-95EC-57396665FAF4}"/>
              </a:ext>
            </a:extLst>
          </p:cNvPr>
          <p:cNvCxnSpPr>
            <a:cxnSpLocks/>
            <a:stCxn id="23" idx="5"/>
            <a:endCxn id="27" idx="1"/>
          </p:cNvCxnSpPr>
          <p:nvPr/>
        </p:nvCxnSpPr>
        <p:spPr>
          <a:xfrm>
            <a:off x="4540517" y="3255223"/>
            <a:ext cx="1038244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D42C76A-31E2-25F6-AD51-80DF1250F571}"/>
              </a:ext>
            </a:extLst>
          </p:cNvPr>
          <p:cNvSpPr/>
          <p:nvPr/>
        </p:nvSpPr>
        <p:spPr>
          <a:xfrm>
            <a:off x="8024882" y="2242376"/>
            <a:ext cx="1548386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95D12-88D6-B924-40A9-AD7B6808D67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66725" y="1516911"/>
            <a:ext cx="1284913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45856B-507D-D6C7-F6FE-F79606AFF02B}"/>
              </a:ext>
            </a:extLst>
          </p:cNvPr>
          <p:cNvSpPr txBox="1"/>
          <p:nvPr/>
        </p:nvSpPr>
        <p:spPr>
          <a:xfrm>
            <a:off x="6872995" y="4235232"/>
            <a:ext cx="92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onClick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CC0FE7-665A-E3F1-C71E-43402EF67A9E}"/>
              </a:ext>
            </a:extLst>
          </p:cNvPr>
          <p:cNvSpPr txBox="1"/>
          <p:nvPr/>
        </p:nvSpPr>
        <p:spPr>
          <a:xfrm>
            <a:off x="2840770" y="4235232"/>
            <a:ext cx="117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onChange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7" y="152718"/>
            <a:ext cx="3347231" cy="1325563"/>
          </a:xfrm>
        </p:spPr>
        <p:txBody>
          <a:bodyPr/>
          <a:lstStyle/>
          <a:p>
            <a:r>
              <a:rPr lang="en-MX" dirty="0"/>
              <a:t>Nuestra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65D35-CF16-4CE1-C2E5-B4F86393E9BE}"/>
              </a:ext>
            </a:extLst>
          </p:cNvPr>
          <p:cNvSpPr txBox="1"/>
          <p:nvPr/>
        </p:nvSpPr>
        <p:spPr>
          <a:xfrm>
            <a:off x="1601307" y="2512522"/>
            <a:ext cx="181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searchValue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>
                <a:solidFill>
                  <a:schemeClr val="tx1"/>
                </a:solidFill>
              </a:rPr>
              <a:t>setSearchValue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34296-8490-DDD6-454E-9B6CAF920E6B}"/>
              </a:ext>
            </a:extLst>
          </p:cNvPr>
          <p:cNvSpPr/>
          <p:nvPr/>
        </p:nvSpPr>
        <p:spPr>
          <a:xfrm>
            <a:off x="5915666" y="504064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TicketMaster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22D0B-3468-331F-3F4C-E8618D24772C}"/>
              </a:ext>
            </a:extLst>
          </p:cNvPr>
          <p:cNvSpPr/>
          <p:nvPr/>
        </p:nvSpPr>
        <p:spPr>
          <a:xfrm>
            <a:off x="3489458" y="2242376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Navbar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8DCF1-ACA2-9BFF-D0B1-4168DDF653C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540517" y="1516911"/>
            <a:ext cx="1555482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D42C76A-31E2-25F6-AD51-80DF1250F571}"/>
              </a:ext>
            </a:extLst>
          </p:cNvPr>
          <p:cNvSpPr/>
          <p:nvPr/>
        </p:nvSpPr>
        <p:spPr>
          <a:xfrm>
            <a:off x="8024882" y="2242376"/>
            <a:ext cx="1548386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95D12-88D6-B924-40A9-AD7B6808D67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66725" y="1516911"/>
            <a:ext cx="1284913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AA63C3-F749-6F4A-485B-F777EF2738F5}"/>
              </a:ext>
            </a:extLst>
          </p:cNvPr>
          <p:cNvSpPr txBox="1"/>
          <p:nvPr/>
        </p:nvSpPr>
        <p:spPr>
          <a:xfrm>
            <a:off x="7023586" y="504064"/>
            <a:ext cx="245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handleFilterEvents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6C1CC-732C-C103-0546-D1246F17A441}"/>
              </a:ext>
            </a:extLst>
          </p:cNvPr>
          <p:cNvSpPr txBox="1"/>
          <p:nvPr/>
        </p:nvSpPr>
        <p:spPr>
          <a:xfrm>
            <a:off x="4793565" y="2646100"/>
            <a:ext cx="151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D9CDEF-B0A3-D152-D75D-1094E3920F65}"/>
              </a:ext>
            </a:extLst>
          </p:cNvPr>
          <p:cNvSpPr/>
          <p:nvPr/>
        </p:nvSpPr>
        <p:spPr>
          <a:xfrm>
            <a:off x="1406061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FDF43E-99CC-FB9D-8B44-B518E9985E1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83802" y="3255223"/>
            <a:ext cx="1485989" cy="8382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B98795-7BF5-743B-2765-C19F243306DB}"/>
              </a:ext>
            </a:extLst>
          </p:cNvPr>
          <p:cNvSpPr/>
          <p:nvPr/>
        </p:nvSpPr>
        <p:spPr>
          <a:xfrm>
            <a:off x="5350966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button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5B7B0-B9EB-709A-F87D-BA3B23A364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40517" y="3255223"/>
            <a:ext cx="1038244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5CED62-FB43-08A3-638B-45003863C8AF}"/>
              </a:ext>
            </a:extLst>
          </p:cNvPr>
          <p:cNvSpPr txBox="1"/>
          <p:nvPr/>
        </p:nvSpPr>
        <p:spPr>
          <a:xfrm>
            <a:off x="6872995" y="4235232"/>
            <a:ext cx="92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onClick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CE6-D362-6AF2-5B05-D8B4A51AE598}"/>
              </a:ext>
            </a:extLst>
          </p:cNvPr>
          <p:cNvSpPr txBox="1"/>
          <p:nvPr/>
        </p:nvSpPr>
        <p:spPr>
          <a:xfrm>
            <a:off x="2840770" y="4235232"/>
            <a:ext cx="117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onChange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EA3A6-8F69-34D3-70DF-078903B07C01}"/>
              </a:ext>
            </a:extLst>
          </p:cNvPr>
          <p:cNvSpPr txBox="1"/>
          <p:nvPr/>
        </p:nvSpPr>
        <p:spPr>
          <a:xfrm>
            <a:off x="4300394" y="493175"/>
            <a:ext cx="1555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/>
              <a:t>filteredEvents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1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7" y="152718"/>
            <a:ext cx="3347231" cy="1325563"/>
          </a:xfrm>
        </p:spPr>
        <p:txBody>
          <a:bodyPr/>
          <a:lstStyle/>
          <a:p>
            <a:r>
              <a:rPr lang="en-MX" dirty="0"/>
              <a:t>Nuestra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65D35-CF16-4CE1-C2E5-B4F86393E9BE}"/>
              </a:ext>
            </a:extLst>
          </p:cNvPr>
          <p:cNvSpPr txBox="1"/>
          <p:nvPr/>
        </p:nvSpPr>
        <p:spPr>
          <a:xfrm>
            <a:off x="1601307" y="2512522"/>
            <a:ext cx="181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searchValue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>
                <a:solidFill>
                  <a:schemeClr val="tx1"/>
                </a:solidFill>
              </a:rPr>
              <a:t>setSearchValue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34296-8490-DDD6-454E-9B6CAF920E6B}"/>
              </a:ext>
            </a:extLst>
          </p:cNvPr>
          <p:cNvSpPr/>
          <p:nvPr/>
        </p:nvSpPr>
        <p:spPr>
          <a:xfrm>
            <a:off x="5915666" y="504064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TicketMaster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22D0B-3468-331F-3F4C-E8618D24772C}"/>
              </a:ext>
            </a:extLst>
          </p:cNvPr>
          <p:cNvSpPr/>
          <p:nvPr/>
        </p:nvSpPr>
        <p:spPr>
          <a:xfrm>
            <a:off x="3489458" y="2242376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Navbar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8DCF1-ACA2-9BFF-D0B1-4168DDF653C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540517" y="1516911"/>
            <a:ext cx="1555482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D42C76A-31E2-25F6-AD51-80DF1250F571}"/>
              </a:ext>
            </a:extLst>
          </p:cNvPr>
          <p:cNvSpPr/>
          <p:nvPr/>
        </p:nvSpPr>
        <p:spPr>
          <a:xfrm>
            <a:off x="8024882" y="2242376"/>
            <a:ext cx="1548386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95D12-88D6-B924-40A9-AD7B6808D67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66725" y="1516911"/>
            <a:ext cx="1284913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AA63C3-F749-6F4A-485B-F777EF2738F5}"/>
              </a:ext>
            </a:extLst>
          </p:cNvPr>
          <p:cNvSpPr txBox="1"/>
          <p:nvPr/>
        </p:nvSpPr>
        <p:spPr>
          <a:xfrm>
            <a:off x="7023586" y="504064"/>
            <a:ext cx="245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handleFilterEvents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6C1CC-732C-C103-0546-D1246F17A441}"/>
              </a:ext>
            </a:extLst>
          </p:cNvPr>
          <p:cNvSpPr txBox="1"/>
          <p:nvPr/>
        </p:nvSpPr>
        <p:spPr>
          <a:xfrm>
            <a:off x="4793565" y="2646100"/>
            <a:ext cx="151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D9CDEF-B0A3-D152-D75D-1094E3920F65}"/>
              </a:ext>
            </a:extLst>
          </p:cNvPr>
          <p:cNvSpPr/>
          <p:nvPr/>
        </p:nvSpPr>
        <p:spPr>
          <a:xfrm>
            <a:off x="1406061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FDF43E-99CC-FB9D-8B44-B518E9985E1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83802" y="3255223"/>
            <a:ext cx="1485989" cy="8382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B98795-7BF5-743B-2765-C19F243306DB}"/>
              </a:ext>
            </a:extLst>
          </p:cNvPr>
          <p:cNvSpPr/>
          <p:nvPr/>
        </p:nvSpPr>
        <p:spPr>
          <a:xfrm>
            <a:off x="5350966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button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5B7B0-B9EB-709A-F87D-BA3B23A364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40517" y="3255223"/>
            <a:ext cx="1038244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5CED62-FB43-08A3-638B-45003863C8AF}"/>
              </a:ext>
            </a:extLst>
          </p:cNvPr>
          <p:cNvSpPr txBox="1"/>
          <p:nvPr/>
        </p:nvSpPr>
        <p:spPr>
          <a:xfrm>
            <a:off x="6872995" y="4235232"/>
            <a:ext cx="92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onClick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CE6-D362-6AF2-5B05-D8B4A51AE598}"/>
              </a:ext>
            </a:extLst>
          </p:cNvPr>
          <p:cNvSpPr txBox="1"/>
          <p:nvPr/>
        </p:nvSpPr>
        <p:spPr>
          <a:xfrm>
            <a:off x="2840770" y="4235232"/>
            <a:ext cx="117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onChange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77DA8-8E77-D1E9-008D-EC976A8008B5}"/>
              </a:ext>
            </a:extLst>
          </p:cNvPr>
          <p:cNvSpPr txBox="1"/>
          <p:nvPr/>
        </p:nvSpPr>
        <p:spPr>
          <a:xfrm>
            <a:off x="6973434" y="2561129"/>
            <a:ext cx="107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575C7F-463A-5264-9D2A-AB90B348B881}"/>
              </a:ext>
            </a:extLst>
          </p:cNvPr>
          <p:cNvSpPr txBox="1"/>
          <p:nvPr/>
        </p:nvSpPr>
        <p:spPr>
          <a:xfrm>
            <a:off x="4300394" y="493175"/>
            <a:ext cx="1555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/>
              <a:t>filteredEvents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1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7" y="152718"/>
            <a:ext cx="3347231" cy="1325563"/>
          </a:xfrm>
        </p:spPr>
        <p:txBody>
          <a:bodyPr/>
          <a:lstStyle/>
          <a:p>
            <a:r>
              <a:rPr lang="en-MX" dirty="0"/>
              <a:t>Nuestra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65D35-CF16-4CE1-C2E5-B4F86393E9BE}"/>
              </a:ext>
            </a:extLst>
          </p:cNvPr>
          <p:cNvSpPr txBox="1"/>
          <p:nvPr/>
        </p:nvSpPr>
        <p:spPr>
          <a:xfrm>
            <a:off x="1601307" y="2512522"/>
            <a:ext cx="1815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searchValue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>
                <a:solidFill>
                  <a:schemeClr val="tx1"/>
                </a:solidFill>
              </a:rPr>
              <a:t>setSearchValue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34296-8490-DDD6-454E-9B6CAF920E6B}"/>
              </a:ext>
            </a:extLst>
          </p:cNvPr>
          <p:cNvSpPr/>
          <p:nvPr/>
        </p:nvSpPr>
        <p:spPr>
          <a:xfrm>
            <a:off x="5915666" y="504064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TicketMaster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22D0B-3468-331F-3F4C-E8618D24772C}"/>
              </a:ext>
            </a:extLst>
          </p:cNvPr>
          <p:cNvSpPr/>
          <p:nvPr/>
        </p:nvSpPr>
        <p:spPr>
          <a:xfrm>
            <a:off x="3489458" y="2242376"/>
            <a:ext cx="1231392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Navbar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28DCF1-ACA2-9BFF-D0B1-4168DDF653C2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4540517" y="1516911"/>
            <a:ext cx="1555482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D42C76A-31E2-25F6-AD51-80DF1250F571}"/>
              </a:ext>
            </a:extLst>
          </p:cNvPr>
          <p:cNvSpPr/>
          <p:nvPr/>
        </p:nvSpPr>
        <p:spPr>
          <a:xfrm>
            <a:off x="8024882" y="2242376"/>
            <a:ext cx="1548386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95D12-88D6-B924-40A9-AD7B6808D67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66725" y="1516911"/>
            <a:ext cx="1284913" cy="89924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AA63C3-F749-6F4A-485B-F777EF2738F5}"/>
              </a:ext>
            </a:extLst>
          </p:cNvPr>
          <p:cNvSpPr txBox="1"/>
          <p:nvPr/>
        </p:nvSpPr>
        <p:spPr>
          <a:xfrm>
            <a:off x="7023586" y="504064"/>
            <a:ext cx="245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handleFilterEvents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6C1CC-732C-C103-0546-D1246F17A441}"/>
              </a:ext>
            </a:extLst>
          </p:cNvPr>
          <p:cNvSpPr txBox="1"/>
          <p:nvPr/>
        </p:nvSpPr>
        <p:spPr>
          <a:xfrm>
            <a:off x="4793565" y="2646100"/>
            <a:ext cx="1511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onFilterEvents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C4F25-FB3C-D4BE-5018-C20C377F5D56}"/>
              </a:ext>
            </a:extLst>
          </p:cNvPr>
          <p:cNvSpPr txBox="1"/>
          <p:nvPr/>
        </p:nvSpPr>
        <p:spPr>
          <a:xfrm>
            <a:off x="4300394" y="493175"/>
            <a:ext cx="1555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  <a:p>
            <a:pPr algn="ctr"/>
            <a:r>
              <a:rPr lang="es-ES_tradnl" dirty="0" err="1"/>
              <a:t>filteredEvents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D9CDEF-B0A3-D152-D75D-1094E3920F65}"/>
              </a:ext>
            </a:extLst>
          </p:cNvPr>
          <p:cNvSpPr/>
          <p:nvPr/>
        </p:nvSpPr>
        <p:spPr>
          <a:xfrm>
            <a:off x="1406061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FDF43E-99CC-FB9D-8B44-B518E9985E1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183802" y="3255223"/>
            <a:ext cx="1485989" cy="838217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B98795-7BF5-743B-2765-C19F243306DB}"/>
              </a:ext>
            </a:extLst>
          </p:cNvPr>
          <p:cNvSpPr/>
          <p:nvPr/>
        </p:nvSpPr>
        <p:spPr>
          <a:xfrm>
            <a:off x="5350966" y="4093440"/>
            <a:ext cx="1555482" cy="132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button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45B7B0-B9EB-709A-F87D-BA3B23A364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40517" y="3255223"/>
            <a:ext cx="1038244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5CED62-FB43-08A3-638B-45003863C8AF}"/>
              </a:ext>
            </a:extLst>
          </p:cNvPr>
          <p:cNvSpPr txBox="1"/>
          <p:nvPr/>
        </p:nvSpPr>
        <p:spPr>
          <a:xfrm>
            <a:off x="6872995" y="4235232"/>
            <a:ext cx="92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onClick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CE6-D362-6AF2-5B05-D8B4A51AE598}"/>
              </a:ext>
            </a:extLst>
          </p:cNvPr>
          <p:cNvSpPr txBox="1"/>
          <p:nvPr/>
        </p:nvSpPr>
        <p:spPr>
          <a:xfrm>
            <a:off x="2840770" y="4235232"/>
            <a:ext cx="1170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/>
              <a:t>onChange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77DA8-8E77-D1E9-008D-EC976A8008B5}"/>
              </a:ext>
            </a:extLst>
          </p:cNvPr>
          <p:cNvSpPr txBox="1"/>
          <p:nvPr/>
        </p:nvSpPr>
        <p:spPr>
          <a:xfrm>
            <a:off x="6973434" y="2561129"/>
            <a:ext cx="107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84785F-3613-BE33-1911-A8935580E1B9}"/>
              </a:ext>
            </a:extLst>
          </p:cNvPr>
          <p:cNvSpPr/>
          <p:nvPr/>
        </p:nvSpPr>
        <p:spPr>
          <a:xfrm>
            <a:off x="8985701" y="4287564"/>
            <a:ext cx="1654744" cy="11866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EventItem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A80E4-5A15-DD17-CC50-87DE61864713}"/>
              </a:ext>
            </a:extLst>
          </p:cNvPr>
          <p:cNvCxnSpPr>
            <a:cxnSpLocks/>
            <a:stCxn id="29" idx="4"/>
            <a:endCxn id="14" idx="1"/>
          </p:cNvCxnSpPr>
          <p:nvPr/>
        </p:nvCxnSpPr>
        <p:spPr>
          <a:xfrm>
            <a:off x="8799075" y="3429000"/>
            <a:ext cx="428958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4F12AA-AC99-D9A6-C784-EF99EFF689E5}"/>
              </a:ext>
            </a:extLst>
          </p:cNvPr>
          <p:cNvCxnSpPr>
            <a:cxnSpLocks/>
          </p:cNvCxnSpPr>
          <p:nvPr/>
        </p:nvCxnSpPr>
        <p:spPr>
          <a:xfrm>
            <a:off x="9123956" y="3376482"/>
            <a:ext cx="397899" cy="94880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CDD58D-AD5E-B6F2-4AB6-7046F433B544}"/>
              </a:ext>
            </a:extLst>
          </p:cNvPr>
          <p:cNvCxnSpPr>
            <a:cxnSpLocks/>
            <a:stCxn id="29" idx="5"/>
            <a:endCxn id="14" idx="0"/>
          </p:cNvCxnSpPr>
          <p:nvPr/>
        </p:nvCxnSpPr>
        <p:spPr>
          <a:xfrm>
            <a:off x="9346512" y="3255223"/>
            <a:ext cx="466561" cy="10323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5C1200-2743-5692-9A74-B6340C62319C}"/>
              </a:ext>
            </a:extLst>
          </p:cNvPr>
          <p:cNvSpPr txBox="1"/>
          <p:nvPr/>
        </p:nvSpPr>
        <p:spPr>
          <a:xfrm>
            <a:off x="8117073" y="4541651"/>
            <a:ext cx="781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solidFill>
                  <a:schemeClr val="tx1"/>
                </a:solidFill>
              </a:rPr>
              <a:t>event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8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Sigamos programando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Props</a:t>
            </a:r>
            <a:r>
              <a:rPr lang="en-MX" sz="1800" dirty="0"/>
              <a:t> </a:t>
            </a:r>
            <a:r>
              <a:rPr lang="es-ES_tradnl" sz="1800" dirty="0">
                <a:hlinkClick r:id="rId2"/>
              </a:rPr>
              <a:t>https://es.react.dev/learn/passing-props-to-a-component</a:t>
            </a:r>
            <a:r>
              <a:rPr lang="es-ES_tradnl" sz="1800" dirty="0"/>
              <a:t> </a:t>
            </a:r>
            <a:endParaRPr lang="en-MX" sz="1800" dirty="0"/>
          </a:p>
          <a:p>
            <a:r>
              <a:rPr lang="en-MX" dirty="0"/>
              <a:t>Renderizado</a:t>
            </a:r>
          </a:p>
          <a:p>
            <a:pPr lvl="1"/>
            <a:r>
              <a:rPr lang="en-MX" dirty="0"/>
              <a:t>Condicional</a:t>
            </a:r>
          </a:p>
          <a:p>
            <a:pPr lvl="1"/>
            <a:r>
              <a:rPr lang="en-MX" dirty="0"/>
              <a:t>De Listas</a:t>
            </a:r>
          </a:p>
          <a:p>
            <a:r>
              <a:rPr lang="en-MX" dirty="0"/>
              <a:t>Manejo de eventos</a:t>
            </a:r>
          </a:p>
          <a:p>
            <a:r>
              <a:rPr lang="en-MX" dirty="0"/>
              <a:t>Formularios</a:t>
            </a:r>
          </a:p>
          <a:p>
            <a:r>
              <a:rPr lang="en-MX" dirty="0"/>
              <a:t>React Hook Form</a:t>
            </a:r>
          </a:p>
        </p:txBody>
      </p:sp>
    </p:spTree>
    <p:extLst>
      <p:ext uri="{BB962C8B-B14F-4D97-AF65-F5344CB8AC3E}">
        <p14:creationId xmlns:p14="http://schemas.microsoft.com/office/powerpoint/2010/main" val="20076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If,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24AA3-66AB-3650-789B-44B3D71CE5DB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9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If, else</a:t>
            </a:r>
          </a:p>
          <a:p>
            <a:r>
              <a:rPr lang="en-MX" dirty="0"/>
              <a:t>Operador ternario </a:t>
            </a:r>
          </a:p>
          <a:p>
            <a:pPr marL="0" indent="0">
              <a:buNone/>
            </a:pPr>
            <a:r>
              <a:rPr lang="en-MX" dirty="0"/>
              <a:t>	condition?then:else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E2619-FC59-0241-B25E-41E5AA5F10F9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00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If, else</a:t>
            </a:r>
          </a:p>
          <a:p>
            <a:r>
              <a:rPr lang="en-MX" dirty="0"/>
              <a:t>Operador ternario </a:t>
            </a:r>
          </a:p>
          <a:p>
            <a:pPr marL="0" indent="0">
              <a:buNone/>
            </a:pPr>
            <a:r>
              <a:rPr lang="en-MX" dirty="0"/>
              <a:t>	condition?then:else</a:t>
            </a:r>
          </a:p>
          <a:p>
            <a:r>
              <a:rPr lang="en-MX" dirty="0"/>
              <a:t>Operador AND</a:t>
            </a:r>
          </a:p>
          <a:p>
            <a:pPr marL="0" indent="0">
              <a:buNone/>
            </a:pPr>
            <a:r>
              <a:rPr lang="en-MX" dirty="0"/>
              <a:t>	condition &amp;&amp; then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6BA8D-94CE-B23C-B822-E8F4BFB5C394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2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If, else</a:t>
            </a:r>
          </a:p>
          <a:p>
            <a:r>
              <a:rPr lang="en-MX" dirty="0"/>
              <a:t>Operador ternario </a:t>
            </a:r>
          </a:p>
          <a:p>
            <a:pPr marL="0" indent="0">
              <a:buNone/>
            </a:pPr>
            <a:r>
              <a:rPr lang="en-MX" dirty="0"/>
              <a:t>	condition?then:else</a:t>
            </a:r>
          </a:p>
          <a:p>
            <a:r>
              <a:rPr lang="en-MX" dirty="0"/>
              <a:t>Operador AND</a:t>
            </a:r>
          </a:p>
          <a:p>
            <a:pPr marL="0" indent="0">
              <a:buNone/>
            </a:pPr>
            <a:r>
              <a:rPr lang="en-MX" dirty="0"/>
              <a:t>	condition &amp;&amp; then</a:t>
            </a:r>
          </a:p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MX" dirty="0"/>
              <a:t>hen y else pueden ser un string, un numero, una lista, un elemento HTML, un componente, etc. Cualquier objeto renderizable en JSX.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4E32-0CFB-3C59-1B36-C59409167C4E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11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de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dirty="0"/>
              <a:t>Mapear un arreglo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4E32-0CFB-3C59-1B36-C59409167C4E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922B0-77BB-C075-A62C-61AB33C91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0835"/>
            <a:ext cx="6101196" cy="20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Renderizado de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dirty="0"/>
              <a:t>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4E32-0CFB-3C59-1B36-C59409167C4E}"/>
              </a:ext>
            </a:extLst>
          </p:cNvPr>
          <p:cNvSpPr txBox="1"/>
          <p:nvPr/>
        </p:nvSpPr>
        <p:spPr>
          <a:xfrm>
            <a:off x="5935338" y="630820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dirty="0">
                <a:hlinkClick r:id="rId3"/>
              </a:rPr>
              <a:t>https://es.react.dev/learn/conditional-rendering</a:t>
            </a:r>
            <a:r>
              <a:rPr lang="es-ES_tradnl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58DE8-AAD5-7D21-AC43-A34A2804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8550"/>
            <a:ext cx="7683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B2C-A62E-C075-081F-EC724A96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Programar un formulario de Inicio de sesión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X" dirty="0"/>
              <a:t>Definimos variables de estado para cada elemento del formulario.</a:t>
            </a:r>
          </a:p>
          <a:p>
            <a:r>
              <a:rPr lang="en-MX" dirty="0"/>
              <a:t>El formulario usa el evento onSubmit.</a:t>
            </a:r>
          </a:p>
          <a:p>
            <a:r>
              <a:rPr lang="en-US" dirty="0"/>
              <a:t>C</a:t>
            </a:r>
            <a:r>
              <a:rPr lang="en-MX" dirty="0"/>
              <a:t>ada cambio en un input debe actualizar el estado de su variable.</a:t>
            </a:r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40990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520</Words>
  <Application>Microsoft Macintosh PowerPoint</Application>
  <PresentationFormat>Widescreen</PresentationFormat>
  <Paragraphs>136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CURSO DE INTRODUCCIÓN A REACT</vt:lpstr>
      <vt:lpstr>Sigamos programando</vt:lpstr>
      <vt:lpstr>Renderizado condicional</vt:lpstr>
      <vt:lpstr>Renderizado condicional</vt:lpstr>
      <vt:lpstr>Renderizado condicional</vt:lpstr>
      <vt:lpstr>Renderizado condicional</vt:lpstr>
      <vt:lpstr>Renderizado de listas</vt:lpstr>
      <vt:lpstr>Renderizado de listas</vt:lpstr>
      <vt:lpstr>Programar un formulario de Inicio de sesión</vt:lpstr>
      <vt:lpstr>Formulario con React Hook Form</vt:lpstr>
      <vt:lpstr>PowerPoint Presentation</vt:lpstr>
      <vt:lpstr>Nuestra app</vt:lpstr>
      <vt:lpstr>Nuestra app</vt:lpstr>
      <vt:lpstr>Nuestra app</vt:lpstr>
      <vt:lpstr>Nuestra app</vt:lpstr>
      <vt:lpstr>Nuestra app</vt:lpstr>
      <vt:lpstr>Nuestra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INTRODUCCIÓN A REACT</dc:title>
  <dc:creator>Adrian González Domínguez</dc:creator>
  <cp:lastModifiedBy>Adrian González Domínguez</cp:lastModifiedBy>
  <cp:revision>2</cp:revision>
  <dcterms:created xsi:type="dcterms:W3CDTF">2023-09-17T22:16:13Z</dcterms:created>
  <dcterms:modified xsi:type="dcterms:W3CDTF">2023-09-18T05:01:00Z</dcterms:modified>
</cp:coreProperties>
</file>