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91" r:id="rId3"/>
    <p:sldId id="292" r:id="rId4"/>
    <p:sldId id="293" r:id="rId5"/>
    <p:sldId id="296" r:id="rId6"/>
    <p:sldId id="295" r:id="rId7"/>
    <p:sldId id="297" r:id="rId8"/>
    <p:sldId id="298" r:id="rId9"/>
    <p:sldId id="269" r:id="rId10"/>
    <p:sldId id="300" r:id="rId11"/>
    <p:sldId id="301" r:id="rId12"/>
    <p:sldId id="299" r:id="rId13"/>
    <p:sldId id="303" r:id="rId14"/>
    <p:sldId id="304" r:id="rId15"/>
    <p:sldId id="305" r:id="rId16"/>
    <p:sldId id="306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5507"/>
  </p:normalViewPr>
  <p:slideViewPr>
    <p:cSldViewPr snapToGrid="0">
      <p:cViewPr varScale="1">
        <p:scale>
          <a:sx n="98" d="100"/>
          <a:sy n="98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B21DC-C4A3-534F-BF47-B189D602D320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AF63-8A35-884F-9CFD-04BA7450ED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331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3DD7-B959-E1DA-2E20-C91CBD18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9043C-DD5D-8A28-7BFC-2D57A2FD8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9C53-74C8-A860-312C-04B0BC21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EB97-9A69-9445-71A9-59A9879F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AA26-580E-F002-0436-19A97A5A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83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D2B5-B3D1-A36A-40D6-645E65E9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3AB32-A296-7F9E-EBD2-5B7D495BD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179E-14E2-6691-B01A-1C9376E5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741E-741D-D01C-653F-357B03EA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654D-D08B-AE75-8F25-2E0E07E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97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E471B-6CB3-E619-DCAB-E420FE81A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B60A2-26B1-3B4E-8F89-E24A6C5C7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03AE-0376-2295-D64F-E93465FF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3D7ED-A367-F6AB-530C-CB23201C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0B9E-FEAF-7D0E-9A96-1B795CD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246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2417-4A4F-CC06-C3D9-A1B56F06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DE4F-30B6-001F-7046-71893B64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9622D-2360-6CCC-D136-A76F986B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6D7C-2294-BA88-608B-6D6301CA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08DF-8018-9760-6A45-21F36521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94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AA60-E82D-3043-C256-3E72DEC3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DC68A-FF96-110F-F4AD-ED53269B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9520-C005-1F97-5ECB-087A3D0C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90BA-3CC4-2993-5345-D3ACE303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B29E-435C-8B5B-0D64-5D97A5FD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259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2652-DAD6-E9A5-7AF8-EB5B199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DC9E-502A-EE53-E1C9-90DBE4229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97C4F-5EA7-F7A0-7972-6EAA4751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60378-CD43-FCA9-E522-C96E80D8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A553-47D6-3F56-E94F-EB46C240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026F-0310-0530-E4D2-6FF37BE1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600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AC5B-8526-74E7-B728-4B5FEC4B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AC08-0F93-8D0D-17DE-BD924DB66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7DABD-8BC1-DBF8-71BB-492559B3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4FCC5-9B8F-828B-B33A-9C5EF2115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5F5E7-FFA5-B1F3-6435-3850174CF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AAF6F-2E9C-7036-B7C7-55542CD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D82A0-4CFD-76D9-9A10-6FF2F5F0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6A5A4-FBAC-99CA-0379-60FF70D6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59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2E17-8D66-873C-81C0-2DB88CA8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993BD-CE82-2738-6E28-5827CC7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7134A-CF6A-06BE-754E-8CE94B2B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422FC-EA59-EB72-2BFF-F4C16AB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8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616F-E0FA-897B-4BF6-8B0C3573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EA084-59F5-FF7A-80DE-92C912C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CB7C5-D153-30C3-3775-7121EB0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201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A6FF-192F-F7F6-9815-6FF1EF83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C730-C54C-7451-3C2D-CA083554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C3D3A-0AA3-DA1D-EA94-5BED6C8A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411E2-54B3-2748-336E-62DBF3F4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2B5A2-4853-51D1-1F47-47A04718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2A12-7737-6C8A-3041-6D89DB8E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521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4AAF-90FC-8950-549F-DA3C06D6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F0923-7B38-2B97-C566-925F00A64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278C0-B53E-68DD-7D64-7FB7A11E5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B5DB-3805-02A8-33C1-B55F4EED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A690-98C0-080B-F89E-C9C5E5E4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48EC6-794D-1AF7-F2F4-E8287A8B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83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72A52-2529-96F3-4991-41CBCE94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AD75F-6568-41CC-0910-6AB67932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25C5-D3CD-3D03-7A29-82B1778DB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CCF6-F875-644F-9B0B-E300D1792EBC}" type="datetimeFigureOut">
              <a:rPr lang="es-ES_tradnl" smtClean="0"/>
              <a:t>1/10/23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B4B98-A1C3-BA48-6927-0AB5F134D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9585-A4EA-7170-6AF3-B9A1D7FB4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170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gondo.github.io/uach-react-course-sket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gondo/react-course-2023/blob/main/project/src/data/videogames.j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285B91-6965-159B-4342-68BC1EEF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0219"/>
            <a:ext cx="9144000" cy="18288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CURSO DE INTRODUCCIÓN A REACT</a:t>
            </a:r>
            <a:br>
              <a:rPr lang="en-US" sz="4000" b="1" dirty="0"/>
            </a:br>
            <a:r>
              <a:rPr lang="en-US" sz="7200" b="1" dirty="0" err="1"/>
              <a:t>Clase</a:t>
            </a:r>
            <a:r>
              <a:rPr lang="en-US" sz="7200" b="1" dirty="0"/>
              <a:t> 4. </a:t>
            </a:r>
            <a:r>
              <a:rPr lang="en-US" sz="7200" b="1" dirty="0" err="1"/>
              <a:t>Eventos</a:t>
            </a:r>
            <a:r>
              <a:rPr lang="en-US" sz="7200" b="1" dirty="0"/>
              <a:t> y Hooks</a:t>
            </a:r>
            <a:endParaRPr lang="en-MX" sz="7200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CEB8C1B-76E3-B363-A2D9-014EA9D4D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5735636"/>
            <a:ext cx="2730500" cy="6731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Adrian González</a:t>
            </a:r>
            <a:endParaRPr lang="en-MX" dirty="0"/>
          </a:p>
        </p:txBody>
      </p:sp>
      <p:pic>
        <p:nvPicPr>
          <p:cNvPr id="11" name="Picture 10" descr="A yellow duck in a purple and white logo&#10;&#10;Description automatically generated">
            <a:extLst>
              <a:ext uri="{FF2B5EF4-FFF2-40B4-BE49-F238E27FC236}">
                <a16:creationId xmlns:a16="http://schemas.microsoft.com/office/drawing/2014/main" id="{F7B6E1D4-2942-8096-7566-C55532A6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9" y="4747781"/>
            <a:ext cx="1975711" cy="19757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E08644-327E-5D91-3B0E-45EC9A1AE85B}"/>
              </a:ext>
            </a:extLst>
          </p:cNvPr>
          <p:cNvSpPr txBox="1"/>
          <p:nvPr/>
        </p:nvSpPr>
        <p:spPr>
          <a:xfrm>
            <a:off x="5791200" y="23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https://adrigondo.github.io/uach-react-course-sketch/</a:t>
            </a:r>
            <a:r>
              <a:rPr lang="en-US" dirty="0"/>
              <a:t> </a:t>
            </a:r>
          </a:p>
        </p:txBody>
      </p:sp>
      <p:pic>
        <p:nvPicPr>
          <p:cNvPr id="13" name="Picture 2" descr="Qr a la página">
            <a:extLst>
              <a:ext uri="{FF2B5EF4-FFF2-40B4-BE49-F238E27FC236}">
                <a16:creationId xmlns:a16="http://schemas.microsoft.com/office/drawing/2014/main" id="{A283E6C6-64B9-D15A-4817-D26D805A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828" y="392629"/>
            <a:ext cx="1512371" cy="15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5D55F23-79CF-761E-E9A5-3B0359DC64ED}"/>
              </a:ext>
            </a:extLst>
          </p:cNvPr>
          <p:cNvSpPr txBox="1">
            <a:spLocks/>
          </p:cNvSpPr>
          <p:nvPr/>
        </p:nvSpPr>
        <p:spPr>
          <a:xfrm>
            <a:off x="1524000" y="3910150"/>
            <a:ext cx="9144000" cy="8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 de </a:t>
            </a:r>
            <a:r>
              <a:rPr lang="en-US" sz="2400" dirty="0" err="1"/>
              <a:t>octubre</a:t>
            </a:r>
            <a:r>
              <a:rPr lang="en-US" sz="2400" dirty="0"/>
              <a:t> de 2023</a:t>
            </a:r>
            <a:endParaRPr lang="en-MX" sz="2400" dirty="0"/>
          </a:p>
        </p:txBody>
      </p:sp>
    </p:spTree>
    <p:extLst>
      <p:ext uri="{BB962C8B-B14F-4D97-AF65-F5344CB8AC3E}">
        <p14:creationId xmlns:p14="http://schemas.microsoft.com/office/powerpoint/2010/main" val="228566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E6A-4860-D359-655B-B0BD54C6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5" y="1825625"/>
            <a:ext cx="4739640" cy="4351338"/>
          </a:xfrm>
        </p:spPr>
        <p:txBody>
          <a:bodyPr/>
          <a:lstStyle/>
          <a:p>
            <a:r>
              <a:rPr lang="es-ES_tradnl" dirty="0"/>
              <a:t>En nuestro navegador tenemos un input, el buscador, con el cual, queremos filtrar los resultados de la lista de juegos.</a:t>
            </a:r>
          </a:p>
          <a:p>
            <a:endParaRPr lang="es-ES_tradnl" dirty="0"/>
          </a:p>
          <a:p>
            <a:r>
              <a:rPr lang="es-ES_tradnl" dirty="0"/>
              <a:t>El elemento input tiene varios eventos. El que nos importa es </a:t>
            </a:r>
            <a:r>
              <a:rPr lang="es-ES_tradnl" dirty="0" err="1"/>
              <a:t>onChange</a:t>
            </a:r>
            <a:r>
              <a:rPr lang="es-ES_tradnl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BA0288-D6F7-CF54-F93C-2FE939B6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51" y="1058092"/>
            <a:ext cx="6227961" cy="51188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C4DAD4-852A-8490-0590-4BD4199E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54" y="365125"/>
            <a:ext cx="10515600" cy="1325563"/>
          </a:xfrm>
        </p:spPr>
        <p:txBody>
          <a:bodyPr/>
          <a:lstStyle/>
          <a:p>
            <a:r>
              <a:rPr lang="es-ES_tradnl" dirty="0"/>
              <a:t>Evento de un input</a:t>
            </a:r>
          </a:p>
        </p:txBody>
      </p:sp>
    </p:spTree>
    <p:extLst>
      <p:ext uri="{BB962C8B-B14F-4D97-AF65-F5344CB8AC3E}">
        <p14:creationId xmlns:p14="http://schemas.microsoft.com/office/powerpoint/2010/main" val="174036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E6A-4860-D359-655B-B0BD54C6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5" y="1825625"/>
            <a:ext cx="4739640" cy="4351338"/>
          </a:xfrm>
        </p:spPr>
        <p:txBody>
          <a:bodyPr/>
          <a:lstStyle/>
          <a:p>
            <a:r>
              <a:rPr lang="es-ES_tradnl" dirty="0"/>
              <a:t>Queremos que el valor del input, actualice algo de la interfaz, por ello, utilizamos </a:t>
            </a:r>
            <a:r>
              <a:rPr lang="es-ES_tradnl" dirty="0" err="1"/>
              <a:t>useState</a:t>
            </a:r>
            <a:r>
              <a:rPr lang="es-ES_tradnl" dirty="0"/>
              <a:t>.</a:t>
            </a:r>
          </a:p>
          <a:p>
            <a:r>
              <a:rPr lang="es-ES_tradnl" dirty="0"/>
              <a:t>Debemos unir el estado de </a:t>
            </a:r>
            <a:r>
              <a:rPr lang="es-ES_tradnl" dirty="0" err="1"/>
              <a:t>search</a:t>
            </a:r>
            <a:r>
              <a:rPr lang="es-ES_tradnl" dirty="0"/>
              <a:t> con el resultado del input bidireccionalmente, por ello, al recibir el evento, lo establecemos nuevamente en </a:t>
            </a:r>
            <a:r>
              <a:rPr lang="es-ES_tradnl" dirty="0" err="1"/>
              <a:t>search</a:t>
            </a:r>
            <a:r>
              <a:rPr lang="es-ES_tradnl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C4DAD4-852A-8490-0590-4BD4199E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54" y="365125"/>
            <a:ext cx="10515600" cy="1325563"/>
          </a:xfrm>
        </p:spPr>
        <p:txBody>
          <a:bodyPr/>
          <a:lstStyle/>
          <a:p>
            <a:r>
              <a:rPr lang="es-ES_tradnl" dirty="0"/>
              <a:t>Hook: </a:t>
            </a:r>
            <a:r>
              <a:rPr lang="es-ES_tradnl" dirty="0" err="1"/>
              <a:t>useState</a:t>
            </a:r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98382-8D7D-93B7-3374-78B38E4A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56" y="1313633"/>
            <a:ext cx="6709344" cy="42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E6A-4860-D359-655B-B0BD54C6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163"/>
            <a:ext cx="10515600" cy="1872660"/>
          </a:xfrm>
        </p:spPr>
        <p:txBody>
          <a:bodyPr/>
          <a:lstStyle/>
          <a:p>
            <a:r>
              <a:rPr lang="es-ES_tradnl" dirty="0"/>
              <a:t>Sin embargo, el componente </a:t>
            </a:r>
            <a:r>
              <a:rPr lang="es-ES_tradnl" dirty="0" err="1"/>
              <a:t>Navbar</a:t>
            </a:r>
            <a:r>
              <a:rPr lang="es-ES_tradnl" dirty="0"/>
              <a:t> no tiene acceso a la lista de juegos.</a:t>
            </a:r>
          </a:p>
          <a:p>
            <a:r>
              <a:rPr lang="es-ES_tradnl" dirty="0"/>
              <a:t>Necesitamos reestructurar el código, y vamos a elevar el estado, para poder filtrar nuestra lista de juegos.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61124-38C7-C707-6E9E-0AF6CE72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84" y="2681465"/>
            <a:ext cx="5081451" cy="4176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8374F-5A8D-F82B-35C1-E179F926C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951"/>
          <a:stretch/>
        </p:blipFill>
        <p:spPr>
          <a:xfrm>
            <a:off x="287383" y="2754037"/>
            <a:ext cx="6204857" cy="40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E6A-4860-D359-655B-B0BD54C6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163"/>
            <a:ext cx="10515600" cy="1872660"/>
          </a:xfrm>
        </p:spPr>
        <p:txBody>
          <a:bodyPr/>
          <a:lstStyle/>
          <a:p>
            <a:r>
              <a:rPr lang="es-ES_tradnl" dirty="0"/>
              <a:t>Sin embargo, el componente </a:t>
            </a:r>
            <a:r>
              <a:rPr lang="es-ES_tradnl" dirty="0" err="1"/>
              <a:t>Navbar</a:t>
            </a:r>
            <a:r>
              <a:rPr lang="es-ES_tradnl" dirty="0"/>
              <a:t> no tiene acceso a la lista de juegos.</a:t>
            </a:r>
          </a:p>
          <a:p>
            <a:r>
              <a:rPr lang="es-ES_tradnl" dirty="0"/>
              <a:t>Necesitamos reestructurar el código, y vamos a elevar el estado, para poder filtrar nuestra lista de juegos.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8374F-5A8D-F82B-35C1-E179F926C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51"/>
          <a:stretch/>
        </p:blipFill>
        <p:spPr>
          <a:xfrm>
            <a:off x="2993571" y="2664823"/>
            <a:ext cx="6204857" cy="40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4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F80AD0-AD44-7222-A51B-B805A53D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706" y="0"/>
            <a:ext cx="5981700" cy="674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37633-CD83-6E26-FC00-6E906A09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730250"/>
            <a:ext cx="6400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3D368-AB62-432D-59C4-43F0C627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55" y="0"/>
            <a:ext cx="552700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6408D-A99D-45D6-B72A-5DEEA43F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10" y="1108198"/>
            <a:ext cx="7201989" cy="42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5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E6A-4860-D359-655B-B0BD54C6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163"/>
            <a:ext cx="10515600" cy="1415460"/>
          </a:xfrm>
        </p:spPr>
        <p:txBody>
          <a:bodyPr>
            <a:normAutofit/>
          </a:bodyPr>
          <a:lstStyle/>
          <a:p>
            <a:r>
              <a:rPr lang="es-ES_tradnl" dirty="0"/>
              <a:t>Por último, realizamos el filtrado de los juegos. Si el nombre de juego contiene en algún lado, una coincidencia con la búsqueda realizada, entonces se va a mostrar en el resultado.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10D37A-B4CD-6BCE-2A36-A6DA795F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44" y="1998617"/>
            <a:ext cx="8866711" cy="4859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7841F-63AF-C658-25DC-0F35BF6F2160}"/>
              </a:ext>
            </a:extLst>
          </p:cNvPr>
          <p:cNvSpPr txBox="1"/>
          <p:nvPr/>
        </p:nvSpPr>
        <p:spPr>
          <a:xfrm>
            <a:off x="2076994" y="2416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165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Hook: </a:t>
            </a:r>
            <a:r>
              <a:rPr lang="es-ES_tradnl" dirty="0" err="1"/>
              <a:t>useEffect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6183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Hook: </a:t>
            </a:r>
            <a:r>
              <a:rPr lang="es-ES_tradnl" dirty="0" err="1"/>
              <a:t>useVideogameData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42715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Hook: </a:t>
            </a:r>
            <a:r>
              <a:rPr lang="es-ES_tradnl" dirty="0" err="1"/>
              <a:t>useRef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9924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MX" dirty="0"/>
              <a:t>Para propósito de la clase, vamos a descargar un archivo que tiene datos de videojuegos. Lo guardamos en la carpeta de data.</a:t>
            </a:r>
          </a:p>
          <a:p>
            <a:r>
              <a:rPr lang="en-US" dirty="0">
                <a:hlinkClick r:id="rId2"/>
              </a:rPr>
              <a:t>https://github.com/Adrigondo/react-course-2023/blob/main/project/src/data/videogames.json</a:t>
            </a:r>
            <a:r>
              <a:rPr lang="en-MX" dirty="0"/>
              <a:t> </a:t>
            </a:r>
          </a:p>
          <a:p>
            <a:r>
              <a:rPr lang="en-MX" dirty="0"/>
              <a:t>Primero, crearemos un componente: “GamesList” y dentro creamos otro componente “GameItem”.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Descarga el archivo :P</a:t>
            </a:r>
          </a:p>
        </p:txBody>
      </p:sp>
    </p:spTree>
    <p:extLst>
      <p:ext uri="{BB962C8B-B14F-4D97-AF65-F5344CB8AC3E}">
        <p14:creationId xmlns:p14="http://schemas.microsoft.com/office/powerpoint/2010/main" val="328317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481"/>
            <a:ext cx="10515600" cy="1009015"/>
          </a:xfrm>
        </p:spPr>
        <p:txBody>
          <a:bodyPr/>
          <a:lstStyle/>
          <a:p>
            <a:r>
              <a:rPr lang="en-MX" dirty="0"/>
              <a:t>Primero, crearemos un componente: “GamesList” y dentro creamos otro componente “GameItem”.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13E7EE-A83E-1324-322A-08B2A3294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" y="1714500"/>
            <a:ext cx="40386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ABF17-5C59-C4E4-E0C5-49D00A5F1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95"/>
          <a:stretch/>
        </p:blipFill>
        <p:spPr>
          <a:xfrm>
            <a:off x="5296487" y="1521060"/>
            <a:ext cx="6801576" cy="46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4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B4011A-EE0C-8B17-DD07-28EB309D8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41" r="35637"/>
          <a:stretch/>
        </p:blipFill>
        <p:spPr>
          <a:xfrm>
            <a:off x="6194475" y="241663"/>
            <a:ext cx="5997525" cy="4415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C58E12-3E49-ABA5-B5BE-BC6B256DF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632"/>
          <a:stretch/>
        </p:blipFill>
        <p:spPr>
          <a:xfrm>
            <a:off x="0" y="241663"/>
            <a:ext cx="5852160" cy="4415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2E102F-D008-5590-EE15-243DED3D1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6" r="701"/>
          <a:stretch/>
        </p:blipFill>
        <p:spPr>
          <a:xfrm>
            <a:off x="976006" y="4656908"/>
            <a:ext cx="10239987" cy="22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4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8A893C-EA60-07E0-8707-C3CAE070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35" y="246746"/>
            <a:ext cx="6794319" cy="63645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0F28-7C51-33F2-81C9-A2FE47C3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528"/>
            <a:ext cx="3903617" cy="4351338"/>
          </a:xfrm>
        </p:spPr>
        <p:txBody>
          <a:bodyPr/>
          <a:lstStyle/>
          <a:p>
            <a:r>
              <a:rPr lang="es-ES_tradnl" dirty="0"/>
              <a:t>Agrega lo siguiente en el </a:t>
            </a:r>
            <a:r>
              <a:rPr lang="es-ES_tradnl" dirty="0" err="1"/>
              <a:t>tsconfig.json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0560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BE89-5E36-519B-55A0-88F431DE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528"/>
            <a:ext cx="10515600" cy="643255"/>
          </a:xfrm>
        </p:spPr>
        <p:txBody>
          <a:bodyPr/>
          <a:lstStyle/>
          <a:p>
            <a:r>
              <a:rPr lang="es-ES_tradnl" dirty="0"/>
              <a:t>En </a:t>
            </a:r>
            <a:r>
              <a:rPr lang="es-ES_tradnl" dirty="0" err="1"/>
              <a:t>GameList</a:t>
            </a:r>
            <a:r>
              <a:rPr lang="es-ES_tradnl" dirty="0"/>
              <a:t> accedemos al archivo de </a:t>
            </a:r>
            <a:r>
              <a:rPr lang="es-ES_tradnl" dirty="0" err="1"/>
              <a:t>videogames</a:t>
            </a:r>
            <a:r>
              <a:rPr lang="es-ES_tradnl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7CBCB-5F32-63F1-7CFA-3E9247E9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18" y="1684715"/>
            <a:ext cx="7857964" cy="32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7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BE89-5E36-519B-55A0-88F431DE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4" y="153580"/>
            <a:ext cx="11244943" cy="930637"/>
          </a:xfrm>
        </p:spPr>
        <p:txBody>
          <a:bodyPr>
            <a:normAutofit/>
          </a:bodyPr>
          <a:lstStyle/>
          <a:p>
            <a:r>
              <a:rPr lang="es-ES_tradnl" dirty="0"/>
              <a:t>Creamos un arreglo de ítems. Cada elemento del arreglo es un </a:t>
            </a:r>
            <a:r>
              <a:rPr lang="es-ES_tradnl" dirty="0" err="1"/>
              <a:t>GameItem</a:t>
            </a:r>
            <a:r>
              <a:rPr lang="es-ES_tradnl" dirty="0"/>
              <a:t>, al cual le pasaremos el </a:t>
            </a:r>
            <a:r>
              <a:rPr lang="es-ES_tradnl" dirty="0" err="1"/>
              <a:t>prop</a:t>
            </a:r>
            <a:r>
              <a:rPr lang="es-ES_tradnl" dirty="0"/>
              <a:t> </a:t>
            </a:r>
            <a:r>
              <a:rPr lang="es-ES_tradnl" b="1" dirty="0" err="1"/>
              <a:t>game</a:t>
            </a:r>
            <a:r>
              <a:rPr lang="es-ES_tradnl" dirty="0"/>
              <a:t> (también recuerda el </a:t>
            </a:r>
            <a:r>
              <a:rPr lang="es-ES_tradnl" dirty="0" err="1"/>
              <a:t>key</a:t>
            </a:r>
            <a:r>
              <a:rPr lang="es-ES_tradnl" dirty="0"/>
              <a:t> único).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C917E-20E4-C46A-3488-392458C7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49" y="1183057"/>
            <a:ext cx="9486901" cy="56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1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BE89-5E36-519B-55A0-88F431DE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4" y="961663"/>
            <a:ext cx="11519263" cy="930637"/>
          </a:xfrm>
        </p:spPr>
        <p:txBody>
          <a:bodyPr>
            <a:normAutofit/>
          </a:bodyPr>
          <a:lstStyle/>
          <a:p>
            <a:r>
              <a:rPr lang="es-ES_tradnl" dirty="0" err="1"/>
              <a:t>Game</a:t>
            </a:r>
            <a:r>
              <a:rPr lang="es-ES_tradnl" dirty="0"/>
              <a:t> </a:t>
            </a:r>
            <a:r>
              <a:rPr lang="es-ES_tradnl" dirty="0" err="1"/>
              <a:t>item</a:t>
            </a:r>
            <a:r>
              <a:rPr lang="es-ES_tradnl" dirty="0"/>
              <a:t> debe recibir este </a:t>
            </a:r>
            <a:r>
              <a:rPr lang="es-ES_tradnl" dirty="0" err="1"/>
              <a:t>prop</a:t>
            </a:r>
            <a:r>
              <a:rPr lang="es-ES_tradnl" dirty="0"/>
              <a:t>. Por ahora solo mostraremos el nombre del juego.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939B2-04E4-961F-9FDA-FDC2B29E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" y="2101305"/>
            <a:ext cx="71755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3902F-23C9-EDDB-49C0-AC8226E20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17" y="1892300"/>
            <a:ext cx="3022600" cy="469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C28179-6DA3-C2DE-DC10-FA13E67830EA}"/>
              </a:ext>
            </a:extLst>
          </p:cNvPr>
          <p:cNvSpPr txBox="1">
            <a:spLocks/>
          </p:cNvSpPr>
          <p:nvPr/>
        </p:nvSpPr>
        <p:spPr>
          <a:xfrm>
            <a:off x="171994" y="5455286"/>
            <a:ext cx="8008983" cy="93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De funcionar, deberíamos ver los juegos. Ahora, vamos a hacer que nuestro buscador filtre resultados.</a:t>
            </a:r>
          </a:p>
        </p:txBody>
      </p:sp>
    </p:spTree>
    <p:extLst>
      <p:ext uri="{BB962C8B-B14F-4D97-AF65-F5344CB8AC3E}">
        <p14:creationId xmlns:p14="http://schemas.microsoft.com/office/powerpoint/2010/main" val="385594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7389" cy="4351338"/>
          </a:xfrm>
        </p:spPr>
        <p:txBody>
          <a:bodyPr/>
          <a:lstStyle/>
          <a:p>
            <a:r>
              <a:rPr lang="en-MX" dirty="0"/>
              <a:t>Nos referimos a un evento como un acontecimiento. Un evento nos “ notifica que algo de interés ha ocurrido.</a:t>
            </a:r>
          </a:p>
          <a:p>
            <a:endParaRPr lang="en-MX" dirty="0"/>
          </a:p>
          <a:p>
            <a:r>
              <a:rPr lang="en-MX" dirty="0"/>
              <a:t>Como el evento nos interesa, actuamos de cierta manera siempre que ocurre el evento.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Eventos</a:t>
            </a:r>
          </a:p>
        </p:txBody>
      </p:sp>
      <p:pic>
        <p:nvPicPr>
          <p:cNvPr id="1026" name="Picture 2" descr="Gato sorprendido">
            <a:extLst>
              <a:ext uri="{FF2B5EF4-FFF2-40B4-BE49-F238E27FC236}">
                <a16:creationId xmlns:a16="http://schemas.microsoft.com/office/drawing/2014/main" id="{E7EA1B2D-A725-0FB1-C401-35A45110E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t="19129" r="10448"/>
          <a:stretch/>
        </p:blipFill>
        <p:spPr bwMode="auto">
          <a:xfrm>
            <a:off x="6291278" y="1825625"/>
            <a:ext cx="4864402" cy="37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69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439</Words>
  <Application>Microsoft Macintosh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CURSO DE INTRODUCCIÓN A REACT Clase 4. Eventos y Hooks</vt:lpstr>
      <vt:lpstr>Descarga el archivo :P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Eventos</vt:lpstr>
      <vt:lpstr>Evento de un input</vt:lpstr>
      <vt:lpstr>Hook: useState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Hook: useEffect</vt:lpstr>
      <vt:lpstr>Hook: useVideogameData</vt:lpstr>
      <vt:lpstr>Hook: useRef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INTRODUCCIÓN A REACT</dc:title>
  <dc:creator>Adrian González Domínguez</dc:creator>
  <cp:lastModifiedBy>Adrian González Domínguez</cp:lastModifiedBy>
  <cp:revision>5</cp:revision>
  <dcterms:created xsi:type="dcterms:W3CDTF">2023-09-17T22:16:13Z</dcterms:created>
  <dcterms:modified xsi:type="dcterms:W3CDTF">2023-10-02T06:41:32Z</dcterms:modified>
</cp:coreProperties>
</file>