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Retail Sales Dashboard (Agile Project)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Built using Tableau &amp; Excel | Simulated Agile Workflow | 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Agile Methodology in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Project was executed in 3 Agile sprints:</a:t>
            </a:r>
          </a:p>
          <a:p>
            <a:r>
              <a:t>   - Sprint 1: Data cleaning &amp; requirement gathering</a:t>
            </a:r>
          </a:p>
          <a:p>
            <a:r>
              <a:t>   - Sprint 2: KPI definitions and dashboard creation</a:t>
            </a:r>
          </a:p>
          <a:p>
            <a:r>
              <a:t>   - Sprint 3: Formatting, stakeholder feedback &amp; deployment</a:t>
            </a:r>
          </a:p>
          <a:p/>
          <a:p>
            <a:r>
              <a:t>• Used Trello to manage user stories and tasks:</a:t>
            </a:r>
          </a:p>
          <a:p>
            <a:r>
              <a:t>   - Created cards for each dashboard component</a:t>
            </a:r>
          </a:p>
          <a:p>
            <a:r>
              <a:t>   - Maintained backlog, In-Progress, Done columns</a:t>
            </a:r>
          </a:p>
          <a:p>
            <a:r>
              <a:t>   - Conducted virtual stand-ups for daily task tracking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Visualized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 (₹)</a:t>
            </a:r>
          </a:p>
          <a:p>
            <a:r>
              <a:t>• Average Profit Margin (%)</a:t>
            </a:r>
          </a:p>
          <a:p>
            <a:r>
              <a:t>• Total Orders (count)</a:t>
            </a:r>
          </a:p>
          <a:p>
            <a:r>
              <a:t>• Sales by Region</a:t>
            </a:r>
          </a:p>
          <a:p>
            <a:r>
              <a:t>• Profit by Category</a:t>
            </a:r>
          </a:p>
          <a:p>
            <a:r>
              <a:t>• Top Performing Categories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Tableau Public – for building the dashboard</a:t>
            </a:r>
          </a:p>
          <a:p>
            <a:r>
              <a:t>• Excel – for initial data manipulation</a:t>
            </a:r>
          </a:p>
          <a:p>
            <a:r>
              <a:t>• Trello – for Agile sprint planning &amp; tracking</a:t>
            </a:r>
          </a:p>
          <a:p>
            <a:r>
              <a:t>• GitHub – for project documentation and version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