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0" r:id="rId3"/>
    <p:sldId id="261" r:id="rId4"/>
    <p:sldId id="286" r:id="rId5"/>
    <p:sldId id="258" r:id="rId6"/>
    <p:sldId id="262" r:id="rId7"/>
    <p:sldId id="265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Dosi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005F25-CB00-4B84-84FA-46509BA70D30}">
  <a:tblStyle styleId="{32005F25-CB00-4B84-84FA-46509BA70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75585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81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73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89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86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102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97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08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82194" y="791110"/>
            <a:ext cx="9061806" cy="3030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INDUSTRIAL INSTRUMENTATION  (EEE-4033)</a:t>
            </a:r>
            <a:br>
              <a:rPr lang="en" sz="4000" dirty="0" smtClean="0"/>
            </a:br>
            <a:r>
              <a:rPr lang="en" sz="4000" dirty="0" smtClean="0"/>
              <a:t/>
            </a:r>
            <a:br>
              <a:rPr lang="en" sz="4000" dirty="0" smtClean="0"/>
            </a:br>
            <a:r>
              <a:rPr lang="en" sz="3200" dirty="0" smtClean="0"/>
              <a:t>PROJECT TITLE : SMART CONTACTLESS DIGITAL TACHOMETER</a:t>
            </a:r>
            <a:br>
              <a:rPr lang="en" sz="3200" dirty="0" smtClean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 smtClean="0"/>
              <a:t>PRESENTED BY : ADRIJA CHAKRABORTY-18BEI0012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164387" y="780836"/>
            <a:ext cx="8169088" cy="36137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spcBef>
                <a:spcPts val="0"/>
              </a:spcBef>
            </a:pP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measure the speed of rotation of a motor in terms of revolutions per minute (RPM).</a:t>
            </a:r>
          </a:p>
          <a:p>
            <a:pPr>
              <a:spcBef>
                <a:spcPts val="1333"/>
              </a:spcBef>
            </a:pP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remotely 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various working conditions of the motor like its temperature, the surrounding humidity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besides the </a:t>
            </a:r>
            <a:r>
              <a:rPr lang="en-US" sz="1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speed, in smart phone using 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Things.</a:t>
            </a:r>
          </a:p>
          <a:p>
            <a:pPr>
              <a:spcBef>
                <a:spcPts val="1333"/>
              </a:spcBef>
            </a:pP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automatically stop the motor in case </a:t>
            </a:r>
            <a:r>
              <a:rPr lang="en-US" sz="1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speed limit exceeds a pre-defined limit or if the motor gets too much heated and the humidity becomes high. </a:t>
            </a:r>
            <a:endParaRPr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METHODOLOGY</a:t>
            </a:r>
            <a:endParaRPr b="1"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692259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0990" indent="-380990"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motor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an L298N motor driver are connected to an Arduino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board.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 battery is used for power supply.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motor is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 varied with the help of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potentiometer connected to Arduino.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Arduino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 reads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analog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from potentiometer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the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signal to the motor driver to change speed of the motor.</a:t>
            </a:r>
          </a:p>
          <a:p>
            <a:pPr marL="380990" indent="-380990"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speed of the motor is varied, a Hall-effect sensor (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A3144)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detect the presence of a magnet which is stuck to the rotating wheel attached to shaft of the motor. It gives a digital High output to Node MCU when a change in magnetic flux is detected. The Node MCU board computes the rpm of the motor based on the number of pulses detected by the Hall-effect sensor in one second.</a:t>
            </a:r>
          </a:p>
          <a:p>
            <a:pPr marL="380990" indent="-380990"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and humidity are detected by DHT11 sensor. The Node MCU sends these values together with the rpm of the motor to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Blynk’s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METHODOLOGY</a:t>
            </a:r>
            <a:endParaRPr b="1"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0990" indent="-380990"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upper limit is set for the rpm, temperature and humidity of the motor. If these limits are exceeded, the Node MCU sends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message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Arduino, so that rotation of the motor is stopped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motor stops working due to low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or current,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besides exceeding those upper limits, Node MCU allows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 to send a warning notification to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smart phone and a red led connected to Arduino glows.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9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1458930" y="0"/>
            <a:ext cx="7109717" cy="12431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F8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 Photograph</a:t>
            </a:r>
            <a:endParaRPr sz="3600" b="1" dirty="0">
              <a:solidFill>
                <a:srgbClr val="FF87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995" y="1008148"/>
            <a:ext cx="5330758" cy="3769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ctrTitle" idx="4294967295"/>
          </p:nvPr>
        </p:nvSpPr>
        <p:spPr>
          <a:xfrm>
            <a:off x="1378376" y="44512"/>
            <a:ext cx="3510939" cy="68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7308" r="2826"/>
          <a:stretch/>
        </p:blipFill>
        <p:spPr>
          <a:xfrm>
            <a:off x="-1" y="1029493"/>
            <a:ext cx="4492395" cy="3855718"/>
          </a:xfrm>
          <a:prstGeom prst="rect">
            <a:avLst/>
          </a:prstGeom>
        </p:spPr>
      </p:pic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4712" r="15223" b="17664"/>
          <a:stretch/>
        </p:blipFill>
        <p:spPr>
          <a:xfrm>
            <a:off x="4523362" y="1029493"/>
            <a:ext cx="4526045" cy="3855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749031" y="1099226"/>
            <a:ext cx="8151778" cy="3447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 in rpm shown by the module was verified with that shown by an optical tachometer and almost similar results were obtained.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 along with temperature and humidity was monitored wirelessly using smart phone.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 limit of speed, temperature and humidity was set in the Arduino code and when these limits got exceeded the motor stopped on its own and a notification was received in smart phone through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speed was lower than a set value a similar warning notification was received that the motor is about to stop working.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RESULTS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451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 New Roman</vt:lpstr>
      <vt:lpstr>Wingdings</vt:lpstr>
      <vt:lpstr>Roboto</vt:lpstr>
      <vt:lpstr>Arial</vt:lpstr>
      <vt:lpstr>Dosis</vt:lpstr>
      <vt:lpstr>William template</vt:lpstr>
      <vt:lpstr>INDUSTRIAL INSTRUMENTATION  (EEE-4033)  PROJECT TITLE : SMART CONTACTLESS DIGITAL TACHOMETER  PRESENTED BY : ADRIJA CHAKRABORTY-18BEI0012</vt:lpstr>
      <vt:lpstr>PowerPoint Presentation</vt:lpstr>
      <vt:lpstr>METHODOLOGY</vt:lpstr>
      <vt:lpstr>METHODOLOGY</vt:lpstr>
      <vt:lpstr>Experimental Setup Photograph</vt:lpstr>
      <vt:lpstr>RESULTS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INSTRUMENTATION  (EEE-4033)  PROJECT TITLE : SMART CONTACTLESS DIGITAL TACHOMETER  PRESENTED BY : ADRIJA CHAKRABORTY-18BEI0012</dc:title>
  <cp:lastModifiedBy>Windows User</cp:lastModifiedBy>
  <cp:revision>18</cp:revision>
  <dcterms:modified xsi:type="dcterms:W3CDTF">2020-06-06T14:17:53Z</dcterms:modified>
</cp:coreProperties>
</file>