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4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4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5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5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0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2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0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3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3/25/2020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3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896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8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3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u-de.dataplatform.cloud.ibm.com/data/jupyter2/runtimeenv1/v1/wdpx/service/notebook/conda2py3645fcb082cb1d46eb97234f795257ee33/dsxjpy/jYYGhnSD5-o7SxpQwc_z7w:2rqD8ZtOY0de5HRnPUFs9qyvQruTP2Xh0TeCH_Ff8hisDeioNchiX1Wvl3mkA2ZI4J-VvBg/container/notebooks/86220a29-6e35-48cd-86e6-e496a542ceea?api=v2&amp;project=45fcb082-cb1d-46eb-9723-4f795257ee33#Eating,-Shopping-and-Public-transportation-facility-around-cinem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36269EC8-15FF-40F8-8A41-90FBC09CCD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7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69F0AC-4DE8-4B39-96DA-76E7EBEC0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s-ES" sz="4400" dirty="0">
                <a:solidFill>
                  <a:schemeClr val="tx1"/>
                </a:solidFill>
              </a:rPr>
              <a:t>OPEN A CINEMA IN SPAIN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145DC4-6EF3-4BC5-92C7-592F8B0A5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63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07801-3AAD-457F-9234-BEC940DE4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5400" b="1" dirty="0" err="1"/>
              <a:t>Introduction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67DCCC-5A71-4557-AEAE-9DCD56AC2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stakeholder wants to open a new cinema as company's new business.</a:t>
            </a:r>
          </a:p>
          <a:p>
            <a:r>
              <a:rPr lang="en-US" sz="2800" dirty="0"/>
              <a:t>Cinema should has many restaurants and shopping places nearby. Transportation is also an important factor</a:t>
            </a:r>
          </a:p>
          <a:p>
            <a:r>
              <a:rPr lang="en-US" sz="2800" dirty="0">
                <a:solidFill>
                  <a:srgbClr val="000000"/>
                </a:solidFill>
                <a:latin typeface="ibm-plex-sans"/>
              </a:rPr>
              <a:t> He lists out his top 10 favorite cinemas in northern Spain with rating and I select 5 possible locations to build the cinema.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61133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E76F9-96A9-4AEB-A78D-A351D184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b="1" dirty="0" err="1"/>
              <a:t>Possible</a:t>
            </a:r>
            <a:r>
              <a:rPr lang="es-ES" sz="6000" b="1" dirty="0"/>
              <a:t> </a:t>
            </a:r>
            <a:r>
              <a:rPr lang="es-ES" sz="6000" b="1" dirty="0" err="1"/>
              <a:t>locations</a:t>
            </a:r>
            <a:endParaRPr lang="es-ES" sz="6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214C6E-CCCA-42D8-89E5-A471071B0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OVIEDO</a:t>
            </a:r>
          </a:p>
          <a:p>
            <a:r>
              <a:rPr lang="es-ES" sz="4000" dirty="0"/>
              <a:t>GIJON</a:t>
            </a:r>
          </a:p>
          <a:p>
            <a:r>
              <a:rPr lang="es-ES" sz="4000" dirty="0"/>
              <a:t>LA CORUÑA</a:t>
            </a:r>
          </a:p>
          <a:p>
            <a:r>
              <a:rPr lang="es-ES" sz="4000" dirty="0"/>
              <a:t>SANTANDER</a:t>
            </a:r>
          </a:p>
          <a:p>
            <a:r>
              <a:rPr lang="es-ES" sz="4000"/>
              <a:t>BILBAO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50651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B55EB-7684-4C52-88E2-7EA9C341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Eating, Shopping and Public transportation facility around cinema</a:t>
            </a:r>
            <a:r>
              <a:rPr lang="en-US" b="1" dirty="0">
                <a:hlinkClick r:id="rId2"/>
              </a:rPr>
              <a:t>¶</a:t>
            </a:r>
            <a:br>
              <a:rPr lang="en-US" b="1" dirty="0"/>
            </a:b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3C02E9F-5961-4B01-8EC9-2CBCA0CDD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7777"/>
          <a:stretch/>
        </p:blipFill>
        <p:spPr>
          <a:xfrm>
            <a:off x="1749485" y="2377735"/>
            <a:ext cx="2835570" cy="266485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397DAA4-1651-497D-9E40-7BFF3A01B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804" y="2967212"/>
            <a:ext cx="5834286" cy="187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86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D0D6F-19BB-40CA-8678-BE325477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err="1"/>
              <a:t>Locations</a:t>
            </a:r>
            <a:r>
              <a:rPr lang="es-ES" b="1" dirty="0"/>
              <a:t> </a:t>
            </a:r>
            <a:r>
              <a:rPr lang="es-ES" b="1" dirty="0" err="1"/>
              <a:t>life</a:t>
            </a:r>
            <a:r>
              <a:rPr lang="es-ES" b="1" dirty="0"/>
              <a:t> </a:t>
            </a:r>
            <a:r>
              <a:rPr lang="es-ES" b="1" dirty="0" err="1"/>
              <a:t>around</a:t>
            </a:r>
            <a:r>
              <a:rPr lang="es-ES" b="1" dirty="0"/>
              <a:t> cinemas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3ED011D-3809-4F69-A5F8-3AF9BBBA3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1175" y="2014193"/>
            <a:ext cx="5085545" cy="425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7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6C6D2-93CE-4C15-9783-5B71AD4B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err="1"/>
              <a:t>Correlation</a:t>
            </a:r>
            <a:r>
              <a:rPr lang="es-ES" b="1" dirty="0"/>
              <a:t> </a:t>
            </a:r>
            <a:r>
              <a:rPr lang="es-ES" b="1" dirty="0" err="1"/>
              <a:t>between</a:t>
            </a:r>
            <a:r>
              <a:rPr lang="es-ES" b="1" dirty="0"/>
              <a:t> </a:t>
            </a:r>
            <a:r>
              <a:rPr lang="es-ES" b="1" dirty="0" err="1"/>
              <a:t>category</a:t>
            </a:r>
            <a:endParaRPr lang="es-ES" b="1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AD6A892-5FE7-41CB-AFB0-4D5B8502C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256" y="2454778"/>
            <a:ext cx="7706545" cy="238902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BBF55F7-AD2D-4BC0-AF47-C8E95A3A72BF}"/>
              </a:ext>
            </a:extLst>
          </p:cNvPr>
          <p:cNvSpPr txBox="1"/>
          <p:nvPr/>
        </p:nvSpPr>
        <p:spPr>
          <a:xfrm>
            <a:off x="1298713" y="5035826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Bus Stop, Food and Shop &amp; Service seems more correlative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9384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52CA8-6BDE-4AC9-99CA-D0E130E0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err="1"/>
              <a:t>Best</a:t>
            </a:r>
            <a:r>
              <a:rPr lang="es-ES" b="1" dirty="0"/>
              <a:t> </a:t>
            </a:r>
            <a:r>
              <a:rPr lang="es-ES" b="1" dirty="0" err="1"/>
              <a:t>possible</a:t>
            </a:r>
            <a:r>
              <a:rPr lang="es-ES" b="1" dirty="0"/>
              <a:t> </a:t>
            </a:r>
            <a:r>
              <a:rPr lang="es-ES" b="1" dirty="0" err="1"/>
              <a:t>locations</a:t>
            </a:r>
            <a:endParaRPr lang="es-ES" b="1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D368343-19D7-4DE4-9E2B-6CA97F19E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545" y="2103438"/>
            <a:ext cx="7818764" cy="406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00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900BE-2255-4882-AE5A-963B1283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RESULTS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F2CCA5-B22A-466E-92D2-1E0353EC7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Location “Gijon" has the most number of venues in category "Bus Stop", "Food", "Metro Station" and "Shop &amp; Service“ and is the best place to open a cinema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608031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413124"/>
      </a:dk2>
      <a:lt2>
        <a:srgbClr val="E2E8E8"/>
      </a:lt2>
      <a:accent1>
        <a:srgbClr val="C69896"/>
      </a:accent1>
      <a:accent2>
        <a:srgbClr val="BA9A7F"/>
      </a:accent2>
      <a:accent3>
        <a:srgbClr val="A9A480"/>
      </a:accent3>
      <a:accent4>
        <a:srgbClr val="9AAA74"/>
      </a:accent4>
      <a:accent5>
        <a:srgbClr val="8FAC82"/>
      </a:accent5>
      <a:accent6>
        <a:srgbClr val="78B07F"/>
      </a:accent6>
      <a:hlink>
        <a:srgbClr val="578D8F"/>
      </a:hlink>
      <a:folHlink>
        <a:srgbClr val="7F7F7F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140</Words>
  <Application>Microsoft Office PowerPoint</Application>
  <PresentationFormat>Panorámica</PresentationFormat>
  <Paragraphs>18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Garamond</vt:lpstr>
      <vt:lpstr>Gill Sans MT</vt:lpstr>
      <vt:lpstr>ibm-plex-sans</vt:lpstr>
      <vt:lpstr>SavonVTI</vt:lpstr>
      <vt:lpstr>OPEN A CINEMA IN SPAIN</vt:lpstr>
      <vt:lpstr>Introduction </vt:lpstr>
      <vt:lpstr>Possible locations</vt:lpstr>
      <vt:lpstr>Eating, Shopping and Public transportation facility around cinema¶ </vt:lpstr>
      <vt:lpstr>Locations life around cinemas</vt:lpstr>
      <vt:lpstr>Correlation between category</vt:lpstr>
      <vt:lpstr>Best possible locations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A CINEMA IN SPAIN</dc:title>
  <dc:creator>Adrian Lopez</dc:creator>
  <cp:lastModifiedBy>Adrian Lopez</cp:lastModifiedBy>
  <cp:revision>4</cp:revision>
  <dcterms:created xsi:type="dcterms:W3CDTF">2020-03-25T20:02:00Z</dcterms:created>
  <dcterms:modified xsi:type="dcterms:W3CDTF">2020-03-25T20:18:05Z</dcterms:modified>
</cp:coreProperties>
</file>