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302" r:id="rId9"/>
    <p:sldId id="281" r:id="rId10"/>
    <p:sldId id="267" r:id="rId11"/>
    <p:sldId id="292" r:id="rId12"/>
    <p:sldId id="271" r:id="rId13"/>
    <p:sldId id="301" r:id="rId14"/>
    <p:sldId id="282" r:id="rId15"/>
    <p:sldId id="273" r:id="rId16"/>
    <p:sldId id="274" r:id="rId17"/>
    <p:sldId id="275" r:id="rId18"/>
    <p:sldId id="298" r:id="rId19"/>
    <p:sldId id="270" r:id="rId20"/>
    <p:sldId id="277" r:id="rId21"/>
    <p:sldId id="299" r:id="rId22"/>
    <p:sldId id="279" r:id="rId23"/>
    <p:sldId id="280" r:id="rId24"/>
    <p:sldId id="300" r:id="rId25"/>
    <p:sldId id="284" r:id="rId26"/>
    <p:sldId id="303" r:id="rId27"/>
    <p:sldId id="308" r:id="rId28"/>
    <p:sldId id="304" r:id="rId29"/>
    <p:sldId id="307" r:id="rId30"/>
    <p:sldId id="305" r:id="rId31"/>
    <p:sldId id="283" r:id="rId32"/>
    <p:sldId id="30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FF"/>
    <a:srgbClr val="009999"/>
    <a:srgbClr val="FFCC00"/>
    <a:srgbClr val="FFFFFF"/>
    <a:srgbClr val="0989A7"/>
    <a:srgbClr val="00FFCC"/>
    <a:srgbClr val="442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5 BRANDS GENERATING MAX SALES AMONG NEGATIVE REVIEWS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158676805715491"/>
          <c:y val="0.1673136725465785"/>
          <c:w val="0.42952738615182984"/>
          <c:h val="0.6694276921750284"/>
        </c:manualLayout>
      </c:layout>
      <c:doughnutChart>
        <c:varyColors val="1"/>
        <c:ser>
          <c:idx val="0"/>
          <c:order val="0"/>
          <c:tx>
            <c:strRef>
              <c:f>'[advanced pgp in data science and machine elarning.xlsx]Sheet3'!$F$27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3D-4255-A9B7-2F97815F669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D-4255-A9B7-2F97815F669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3D-4255-A9B7-2F97815F669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3D-4255-A9B7-2F97815F669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A3D-4255-A9B7-2F97815F6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'[advanced pgp in data science and machine elarning.xlsx]Sheet3'!$E$28:$E$32</c:f>
              <c:strCache>
                <c:ptCount val="5"/>
                <c:pt idx="0">
                  <c:v>Hayward</c:v>
                </c:pt>
                <c:pt idx="1">
                  <c:v>Intex</c:v>
                </c:pt>
                <c:pt idx="2">
                  <c:v>Weber</c:v>
                </c:pt>
                <c:pt idx="3">
                  <c:v>Pentair </c:v>
                </c:pt>
                <c:pt idx="4">
                  <c:v>Perky-Pet</c:v>
                </c:pt>
              </c:strCache>
            </c:strRef>
          </c:cat>
          <c:val>
            <c:numRef>
              <c:f>'[advanced pgp in data science and machine elarning.xlsx]Sheet3'!$F$28:$F$32</c:f>
              <c:numCache>
                <c:formatCode>General</c:formatCode>
                <c:ptCount val="5"/>
                <c:pt idx="0">
                  <c:v>38</c:v>
                </c:pt>
                <c:pt idx="1">
                  <c:v>28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3D-4255-A9B7-2F97815F66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7452606336593998E-4"/>
          <c:y val="0.71760473030754046"/>
          <c:w val="0.1731520691689373"/>
          <c:h val="0.2823512836554584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5 BRANDS GENERATING MAX SALES AMONG POSITIVE REVIEWS </a:t>
            </a:r>
            <a:endParaRPr lang="en-IN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30806659297833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71933103152265"/>
          <c:y val="0.19388870165548372"/>
          <c:w val="0.48580398144877329"/>
          <c:h val="0.65309445755078277"/>
        </c:manualLayout>
      </c:layout>
      <c:doughnutChart>
        <c:varyColors val="1"/>
        <c:ser>
          <c:idx val="0"/>
          <c:order val="0"/>
          <c:tx>
            <c:strRef>
              <c:f>'[advanced pgp in data science and machine elarning.xlsx]Sheet3'!$B$18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50-4E94-B3D0-9550A55217A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50-4E94-B3D0-9550A55217A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50-4E94-B3D0-9550A55217A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50-4E94-B3D0-9550A55217A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50-4E94-B3D0-9550A55217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'[advanced pgp in data science and machine elarning.xlsx]Sheet3'!$A$19:$A$23</c:f>
              <c:strCache>
                <c:ptCount val="5"/>
                <c:pt idx="0">
                  <c:v>Weber</c:v>
                </c:pt>
                <c:pt idx="1">
                  <c:v>Hayward</c:v>
                </c:pt>
                <c:pt idx="2">
                  <c:v>Intex</c:v>
                </c:pt>
                <c:pt idx="3">
                  <c:v>Classic Accessories </c:v>
                </c:pt>
                <c:pt idx="4">
                  <c:v>BLACK + DECKER </c:v>
                </c:pt>
              </c:strCache>
            </c:strRef>
          </c:cat>
          <c:val>
            <c:numRef>
              <c:f>'[advanced pgp in data science and machine elarning.xlsx]Sheet3'!$B$19:$B$23</c:f>
              <c:numCache>
                <c:formatCode>General</c:formatCode>
                <c:ptCount val="5"/>
                <c:pt idx="0">
                  <c:v>590</c:v>
                </c:pt>
                <c:pt idx="1">
                  <c:v>476</c:v>
                </c:pt>
                <c:pt idx="2">
                  <c:v>390</c:v>
                </c:pt>
                <c:pt idx="3">
                  <c:v>313</c:v>
                </c:pt>
                <c:pt idx="4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50-4E94-B3D0-9550A55217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5.709308767577431E-4"/>
          <c:y val="0.71622234433125909"/>
          <c:w val="0.31183052620952462"/>
          <c:h val="0.2823513466986908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0CDCA-5FC4-43E6-8A99-2A5058B4EC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5E36B-5A11-47A1-AB06-E33D18D72D1A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Amazon was launched by Jeff Bezos in the year 1994.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0C5A15C-6931-4F96-8F1B-094DFE96AEE8}" type="parTrans" cxnId="{27EA143F-8617-43A9-B893-63AF6DED3FD2}">
      <dgm:prSet/>
      <dgm:spPr/>
      <dgm:t>
        <a:bodyPr/>
        <a:lstStyle/>
        <a:p>
          <a:endParaRPr lang="en-US"/>
        </a:p>
      </dgm:t>
    </dgm:pt>
    <dgm:pt modelId="{FCBF2280-EBD1-4093-BA99-907177B93569}" type="sibTrans" cxnId="{27EA143F-8617-43A9-B893-63AF6DED3FD2}">
      <dgm:prSet/>
      <dgm:spPr/>
      <dgm:t>
        <a:bodyPr/>
        <a:lstStyle/>
        <a:p>
          <a:endParaRPr lang="en-US"/>
        </a:p>
      </dgm:t>
    </dgm:pt>
    <dgm:pt modelId="{F40201B0-E78B-4780-B729-D63971DA7B24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In 1995, The first product launched by Amazon was a book in 50 states and in 45 countries within 30 days.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C4393E2-B909-433A-863B-207E5E907B3A}" type="parTrans" cxnId="{FCD1B95A-6D94-4629-B873-25851E4E92B0}">
      <dgm:prSet/>
      <dgm:spPr/>
      <dgm:t>
        <a:bodyPr/>
        <a:lstStyle/>
        <a:p>
          <a:endParaRPr lang="en-US"/>
        </a:p>
      </dgm:t>
    </dgm:pt>
    <dgm:pt modelId="{AEFDECAA-FD8F-43F6-8148-EB52DBC0CE2C}" type="sibTrans" cxnId="{FCD1B95A-6D94-4629-B873-25851E4E92B0}">
      <dgm:prSet/>
      <dgm:spPr/>
      <dgm:t>
        <a:bodyPr/>
        <a:lstStyle/>
        <a:p>
          <a:endParaRPr lang="en-US"/>
        </a:p>
      </dgm:t>
    </dgm:pt>
    <dgm:pt modelId="{3015E7A9-A348-47E3-9828-77F5563561C3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Within 26 years, Amazon became the world's largest online retailer and a household name. The Amazon name has become synonymous with online shopping and continues to grow by developing new products, acquisitions, and numerous service offerings to enlarge the customer base.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D57A35F-C9A0-463B-A774-A9B1A51B86EE}" type="parTrans" cxnId="{9CE0F792-1257-4C1B-813D-EA2E5AB9EB56}">
      <dgm:prSet/>
      <dgm:spPr/>
      <dgm:t>
        <a:bodyPr/>
        <a:lstStyle/>
        <a:p>
          <a:endParaRPr lang="en-US"/>
        </a:p>
      </dgm:t>
    </dgm:pt>
    <dgm:pt modelId="{F3961CDA-FD91-420C-ADE8-83BA6F5ADA60}" type="sibTrans" cxnId="{9CE0F792-1257-4C1B-813D-EA2E5AB9EB56}">
      <dgm:prSet/>
      <dgm:spPr/>
      <dgm:t>
        <a:bodyPr/>
        <a:lstStyle/>
        <a:p>
          <a:endParaRPr lang="en-US"/>
        </a:p>
      </dgm:t>
    </dgm:pt>
    <dgm:pt modelId="{41F49D2D-DAF0-4574-ADF2-12578C6B9B45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Nowadays, almost 150.6 million people turn to the Amazon app for their shopping needs.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B203D9E-7F86-45C9-925D-41282880E638}" type="parTrans" cxnId="{645D4007-0AC5-46A7-83B8-CAC89E0206C4}">
      <dgm:prSet/>
      <dgm:spPr/>
      <dgm:t>
        <a:bodyPr/>
        <a:lstStyle/>
        <a:p>
          <a:endParaRPr lang="en-US"/>
        </a:p>
      </dgm:t>
    </dgm:pt>
    <dgm:pt modelId="{F503D63B-C926-4A40-9399-C3DD9FAF9622}" type="sibTrans" cxnId="{645D4007-0AC5-46A7-83B8-CAC89E0206C4}">
      <dgm:prSet/>
      <dgm:spPr/>
      <dgm:t>
        <a:bodyPr/>
        <a:lstStyle/>
        <a:p>
          <a:endParaRPr lang="en-US"/>
        </a:p>
      </dgm:t>
    </dgm:pt>
    <dgm:pt modelId="{5608491B-09C5-419B-954D-E6B0A8B10491}" type="pres">
      <dgm:prSet presAssocID="{1180CDCA-5FC4-43E6-8A99-2A5058B4ECA2}" presName="Name0" presStyleCnt="0">
        <dgm:presLayoutVars>
          <dgm:chMax val="7"/>
          <dgm:chPref val="7"/>
          <dgm:dir/>
        </dgm:presLayoutVars>
      </dgm:prSet>
      <dgm:spPr/>
    </dgm:pt>
    <dgm:pt modelId="{FDFB56AA-40F1-4B02-BC1E-12C9C4DD1845}" type="pres">
      <dgm:prSet presAssocID="{1180CDCA-5FC4-43E6-8A99-2A5058B4ECA2}" presName="Name1" presStyleCnt="0"/>
      <dgm:spPr/>
    </dgm:pt>
    <dgm:pt modelId="{B2C4A43B-9F4F-432B-A6E6-BDAE09535A95}" type="pres">
      <dgm:prSet presAssocID="{1180CDCA-5FC4-43E6-8A99-2A5058B4ECA2}" presName="cycle" presStyleCnt="0"/>
      <dgm:spPr/>
    </dgm:pt>
    <dgm:pt modelId="{C6154E2F-600F-43E8-8CDE-D44D926FE45B}" type="pres">
      <dgm:prSet presAssocID="{1180CDCA-5FC4-43E6-8A99-2A5058B4ECA2}" presName="srcNode" presStyleLbl="node1" presStyleIdx="0" presStyleCnt="4"/>
      <dgm:spPr/>
    </dgm:pt>
    <dgm:pt modelId="{75ED081A-4059-4F1D-BACF-34996F371F0F}" type="pres">
      <dgm:prSet presAssocID="{1180CDCA-5FC4-43E6-8A99-2A5058B4ECA2}" presName="conn" presStyleLbl="parChTrans1D2" presStyleIdx="0" presStyleCnt="1"/>
      <dgm:spPr/>
    </dgm:pt>
    <dgm:pt modelId="{6441092A-B15E-4874-AEE9-D891A29C0BDB}" type="pres">
      <dgm:prSet presAssocID="{1180CDCA-5FC4-43E6-8A99-2A5058B4ECA2}" presName="extraNode" presStyleLbl="node1" presStyleIdx="0" presStyleCnt="4"/>
      <dgm:spPr/>
    </dgm:pt>
    <dgm:pt modelId="{8485C359-8C41-415A-9470-1C25D5211452}" type="pres">
      <dgm:prSet presAssocID="{1180CDCA-5FC4-43E6-8A99-2A5058B4ECA2}" presName="dstNode" presStyleLbl="node1" presStyleIdx="0" presStyleCnt="4"/>
      <dgm:spPr/>
    </dgm:pt>
    <dgm:pt modelId="{64EE818E-5008-4248-A769-9027EE9D2418}" type="pres">
      <dgm:prSet presAssocID="{2335E36B-5A11-47A1-AB06-E33D18D72D1A}" presName="text_1" presStyleLbl="node1" presStyleIdx="0" presStyleCnt="4" custLinFactNeighborX="176" custLinFactNeighborY="7276">
        <dgm:presLayoutVars>
          <dgm:bulletEnabled val="1"/>
        </dgm:presLayoutVars>
      </dgm:prSet>
      <dgm:spPr/>
    </dgm:pt>
    <dgm:pt modelId="{40D6A054-408E-4977-BEA0-2FEA8D610EE6}" type="pres">
      <dgm:prSet presAssocID="{2335E36B-5A11-47A1-AB06-E33D18D72D1A}" presName="accent_1" presStyleCnt="0"/>
      <dgm:spPr/>
    </dgm:pt>
    <dgm:pt modelId="{88F01543-9200-44C2-9DFE-1648AF13F4CD}" type="pres">
      <dgm:prSet presAssocID="{2335E36B-5A11-47A1-AB06-E33D18D72D1A}" presName="accentRepeatNode" presStyleLbl="solidFgAcc1" presStyleIdx="0" presStyleCnt="4"/>
      <dgm:spPr/>
    </dgm:pt>
    <dgm:pt modelId="{B27E3E2B-01FB-40A6-B3F0-6C38D25F8DE8}" type="pres">
      <dgm:prSet presAssocID="{F40201B0-E78B-4780-B729-D63971DA7B24}" presName="text_2" presStyleLbl="node1" presStyleIdx="1" presStyleCnt="4" custLinFactNeighborY="3638">
        <dgm:presLayoutVars>
          <dgm:bulletEnabled val="1"/>
        </dgm:presLayoutVars>
      </dgm:prSet>
      <dgm:spPr/>
    </dgm:pt>
    <dgm:pt modelId="{3F20717E-D4B5-4353-9C81-57A917FB9811}" type="pres">
      <dgm:prSet presAssocID="{F40201B0-E78B-4780-B729-D63971DA7B24}" presName="accent_2" presStyleCnt="0"/>
      <dgm:spPr/>
    </dgm:pt>
    <dgm:pt modelId="{C32C3459-2714-4965-B814-6EF088FAFB40}" type="pres">
      <dgm:prSet presAssocID="{F40201B0-E78B-4780-B729-D63971DA7B24}" presName="accentRepeatNode" presStyleLbl="solidFgAcc1" presStyleIdx="1" presStyleCnt="4"/>
      <dgm:spPr/>
    </dgm:pt>
    <dgm:pt modelId="{7312EE7E-1310-4A19-AA1E-DC25DEA7FC67}" type="pres">
      <dgm:prSet presAssocID="{3015E7A9-A348-47E3-9828-77F5563561C3}" presName="text_3" presStyleLbl="node1" presStyleIdx="2" presStyleCnt="4" custLinFactNeighborY="3638">
        <dgm:presLayoutVars>
          <dgm:bulletEnabled val="1"/>
        </dgm:presLayoutVars>
      </dgm:prSet>
      <dgm:spPr/>
    </dgm:pt>
    <dgm:pt modelId="{0D275F28-09B9-4E5E-AAEF-796C3DC10409}" type="pres">
      <dgm:prSet presAssocID="{3015E7A9-A348-47E3-9828-77F5563561C3}" presName="accent_3" presStyleCnt="0"/>
      <dgm:spPr/>
    </dgm:pt>
    <dgm:pt modelId="{3CFC8CFF-6AF7-4B03-B123-721A6612029C}" type="pres">
      <dgm:prSet presAssocID="{3015E7A9-A348-47E3-9828-77F5563561C3}" presName="accentRepeatNode" presStyleLbl="solidFgAcc1" presStyleIdx="2" presStyleCnt="4"/>
      <dgm:spPr/>
    </dgm:pt>
    <dgm:pt modelId="{207A8256-BA39-40D7-B0BF-4FB9DA38E730}" type="pres">
      <dgm:prSet presAssocID="{41F49D2D-DAF0-4574-ADF2-12578C6B9B45}" presName="text_4" presStyleLbl="node1" presStyleIdx="3" presStyleCnt="4" custLinFactNeighborY="3638">
        <dgm:presLayoutVars>
          <dgm:bulletEnabled val="1"/>
        </dgm:presLayoutVars>
      </dgm:prSet>
      <dgm:spPr/>
    </dgm:pt>
    <dgm:pt modelId="{CB940114-F6A8-4B2E-B7B2-E7BA97DB33F7}" type="pres">
      <dgm:prSet presAssocID="{41F49D2D-DAF0-4574-ADF2-12578C6B9B45}" presName="accent_4" presStyleCnt="0"/>
      <dgm:spPr/>
    </dgm:pt>
    <dgm:pt modelId="{56060A6A-D49C-4B3A-9CEF-274897654C9B}" type="pres">
      <dgm:prSet presAssocID="{41F49D2D-DAF0-4574-ADF2-12578C6B9B45}" presName="accentRepeatNode" presStyleLbl="solidFgAcc1" presStyleIdx="3" presStyleCnt="4"/>
      <dgm:spPr/>
    </dgm:pt>
  </dgm:ptLst>
  <dgm:cxnLst>
    <dgm:cxn modelId="{645D4007-0AC5-46A7-83B8-CAC89E0206C4}" srcId="{1180CDCA-5FC4-43E6-8A99-2A5058B4ECA2}" destId="{41F49D2D-DAF0-4574-ADF2-12578C6B9B45}" srcOrd="3" destOrd="0" parTransId="{DB203D9E-7F86-45C9-925D-41282880E638}" sibTransId="{F503D63B-C926-4A40-9399-C3DD9FAF9622}"/>
    <dgm:cxn modelId="{D1CEAD0E-BC72-4A1D-8750-354CADF5C1AA}" type="presOf" srcId="{3015E7A9-A348-47E3-9828-77F5563561C3}" destId="{7312EE7E-1310-4A19-AA1E-DC25DEA7FC67}" srcOrd="0" destOrd="0" presId="urn:microsoft.com/office/officeart/2008/layout/VerticalCurvedList"/>
    <dgm:cxn modelId="{27EA143F-8617-43A9-B893-63AF6DED3FD2}" srcId="{1180CDCA-5FC4-43E6-8A99-2A5058B4ECA2}" destId="{2335E36B-5A11-47A1-AB06-E33D18D72D1A}" srcOrd="0" destOrd="0" parTransId="{40C5A15C-6931-4F96-8F1B-094DFE96AEE8}" sibTransId="{FCBF2280-EBD1-4093-BA99-907177B93569}"/>
    <dgm:cxn modelId="{44928F50-9570-4447-8A08-9FCCBFFDCC30}" type="presOf" srcId="{41F49D2D-DAF0-4574-ADF2-12578C6B9B45}" destId="{207A8256-BA39-40D7-B0BF-4FB9DA38E730}" srcOrd="0" destOrd="0" presId="urn:microsoft.com/office/officeart/2008/layout/VerticalCurvedList"/>
    <dgm:cxn modelId="{FCD1B95A-6D94-4629-B873-25851E4E92B0}" srcId="{1180CDCA-5FC4-43E6-8A99-2A5058B4ECA2}" destId="{F40201B0-E78B-4780-B729-D63971DA7B24}" srcOrd="1" destOrd="0" parTransId="{3C4393E2-B909-433A-863B-207E5E907B3A}" sibTransId="{AEFDECAA-FD8F-43F6-8148-EB52DBC0CE2C}"/>
    <dgm:cxn modelId="{9CE0F792-1257-4C1B-813D-EA2E5AB9EB56}" srcId="{1180CDCA-5FC4-43E6-8A99-2A5058B4ECA2}" destId="{3015E7A9-A348-47E3-9828-77F5563561C3}" srcOrd="2" destOrd="0" parTransId="{DD57A35F-C9A0-463B-A774-A9B1A51B86EE}" sibTransId="{F3961CDA-FD91-420C-ADE8-83BA6F5ADA60}"/>
    <dgm:cxn modelId="{D47EBD97-F083-48CF-A67D-C883949DB485}" type="presOf" srcId="{1180CDCA-5FC4-43E6-8A99-2A5058B4ECA2}" destId="{5608491B-09C5-419B-954D-E6B0A8B10491}" srcOrd="0" destOrd="0" presId="urn:microsoft.com/office/officeart/2008/layout/VerticalCurvedList"/>
    <dgm:cxn modelId="{19B3729E-D8CD-430A-8C24-7EFDC012C0AA}" type="presOf" srcId="{F40201B0-E78B-4780-B729-D63971DA7B24}" destId="{B27E3E2B-01FB-40A6-B3F0-6C38D25F8DE8}" srcOrd="0" destOrd="0" presId="urn:microsoft.com/office/officeart/2008/layout/VerticalCurvedList"/>
    <dgm:cxn modelId="{AF9876E8-14FE-4547-8746-A0D2CB54ED11}" type="presOf" srcId="{FCBF2280-EBD1-4093-BA99-907177B93569}" destId="{75ED081A-4059-4F1D-BACF-34996F371F0F}" srcOrd="0" destOrd="0" presId="urn:microsoft.com/office/officeart/2008/layout/VerticalCurvedList"/>
    <dgm:cxn modelId="{516828FD-1493-49E2-A8AE-7CA35A46CD0D}" type="presOf" srcId="{2335E36B-5A11-47A1-AB06-E33D18D72D1A}" destId="{64EE818E-5008-4248-A769-9027EE9D2418}" srcOrd="0" destOrd="0" presId="urn:microsoft.com/office/officeart/2008/layout/VerticalCurvedList"/>
    <dgm:cxn modelId="{277257C4-A8C3-4E0D-95FB-896593D1AB31}" type="presParOf" srcId="{5608491B-09C5-419B-954D-E6B0A8B10491}" destId="{FDFB56AA-40F1-4B02-BC1E-12C9C4DD1845}" srcOrd="0" destOrd="0" presId="urn:microsoft.com/office/officeart/2008/layout/VerticalCurvedList"/>
    <dgm:cxn modelId="{8DEB09B4-1BF9-4128-80B9-855351139DBD}" type="presParOf" srcId="{FDFB56AA-40F1-4B02-BC1E-12C9C4DD1845}" destId="{B2C4A43B-9F4F-432B-A6E6-BDAE09535A95}" srcOrd="0" destOrd="0" presId="urn:microsoft.com/office/officeart/2008/layout/VerticalCurvedList"/>
    <dgm:cxn modelId="{10A1AC49-5D64-46B1-BA54-BB7D60C925D6}" type="presParOf" srcId="{B2C4A43B-9F4F-432B-A6E6-BDAE09535A95}" destId="{C6154E2F-600F-43E8-8CDE-D44D926FE45B}" srcOrd="0" destOrd="0" presId="urn:microsoft.com/office/officeart/2008/layout/VerticalCurvedList"/>
    <dgm:cxn modelId="{9EEF24BF-B7CC-42D8-B6ED-C27B03EF0B40}" type="presParOf" srcId="{B2C4A43B-9F4F-432B-A6E6-BDAE09535A95}" destId="{75ED081A-4059-4F1D-BACF-34996F371F0F}" srcOrd="1" destOrd="0" presId="urn:microsoft.com/office/officeart/2008/layout/VerticalCurvedList"/>
    <dgm:cxn modelId="{B925A0C6-2762-45B8-B58E-AE0ACF930C2F}" type="presParOf" srcId="{B2C4A43B-9F4F-432B-A6E6-BDAE09535A95}" destId="{6441092A-B15E-4874-AEE9-D891A29C0BDB}" srcOrd="2" destOrd="0" presId="urn:microsoft.com/office/officeart/2008/layout/VerticalCurvedList"/>
    <dgm:cxn modelId="{E2EC0FD1-A0B3-43CB-8A6A-CE8FDFD6E664}" type="presParOf" srcId="{B2C4A43B-9F4F-432B-A6E6-BDAE09535A95}" destId="{8485C359-8C41-415A-9470-1C25D5211452}" srcOrd="3" destOrd="0" presId="urn:microsoft.com/office/officeart/2008/layout/VerticalCurvedList"/>
    <dgm:cxn modelId="{657C8079-98C1-43FE-82F5-922BC55DB612}" type="presParOf" srcId="{FDFB56AA-40F1-4B02-BC1E-12C9C4DD1845}" destId="{64EE818E-5008-4248-A769-9027EE9D2418}" srcOrd="1" destOrd="0" presId="urn:microsoft.com/office/officeart/2008/layout/VerticalCurvedList"/>
    <dgm:cxn modelId="{354027DE-E0BA-4E38-99B7-702E9C0106EC}" type="presParOf" srcId="{FDFB56AA-40F1-4B02-BC1E-12C9C4DD1845}" destId="{40D6A054-408E-4977-BEA0-2FEA8D610EE6}" srcOrd="2" destOrd="0" presId="urn:microsoft.com/office/officeart/2008/layout/VerticalCurvedList"/>
    <dgm:cxn modelId="{A1F9AB71-0DFA-4E1D-B3A7-27A3208CF930}" type="presParOf" srcId="{40D6A054-408E-4977-BEA0-2FEA8D610EE6}" destId="{88F01543-9200-44C2-9DFE-1648AF13F4CD}" srcOrd="0" destOrd="0" presId="urn:microsoft.com/office/officeart/2008/layout/VerticalCurvedList"/>
    <dgm:cxn modelId="{398F1BEA-4891-488B-935A-A93789C4C726}" type="presParOf" srcId="{FDFB56AA-40F1-4B02-BC1E-12C9C4DD1845}" destId="{B27E3E2B-01FB-40A6-B3F0-6C38D25F8DE8}" srcOrd="3" destOrd="0" presId="urn:microsoft.com/office/officeart/2008/layout/VerticalCurvedList"/>
    <dgm:cxn modelId="{A253D432-2E03-400A-AE3F-355F6EE21CB4}" type="presParOf" srcId="{FDFB56AA-40F1-4B02-BC1E-12C9C4DD1845}" destId="{3F20717E-D4B5-4353-9C81-57A917FB9811}" srcOrd="4" destOrd="0" presId="urn:microsoft.com/office/officeart/2008/layout/VerticalCurvedList"/>
    <dgm:cxn modelId="{63B7EA3D-7D3E-424A-8956-6A1280ADCEFF}" type="presParOf" srcId="{3F20717E-D4B5-4353-9C81-57A917FB9811}" destId="{C32C3459-2714-4965-B814-6EF088FAFB40}" srcOrd="0" destOrd="0" presId="urn:microsoft.com/office/officeart/2008/layout/VerticalCurvedList"/>
    <dgm:cxn modelId="{9370B747-9723-4A24-B665-F6316744D005}" type="presParOf" srcId="{FDFB56AA-40F1-4B02-BC1E-12C9C4DD1845}" destId="{7312EE7E-1310-4A19-AA1E-DC25DEA7FC67}" srcOrd="5" destOrd="0" presId="urn:microsoft.com/office/officeart/2008/layout/VerticalCurvedList"/>
    <dgm:cxn modelId="{76508254-BAE1-4C5A-B128-3C21460939F8}" type="presParOf" srcId="{FDFB56AA-40F1-4B02-BC1E-12C9C4DD1845}" destId="{0D275F28-09B9-4E5E-AAEF-796C3DC10409}" srcOrd="6" destOrd="0" presId="urn:microsoft.com/office/officeart/2008/layout/VerticalCurvedList"/>
    <dgm:cxn modelId="{7DF77BD0-CFB3-41B3-BFFF-3F9801570F77}" type="presParOf" srcId="{0D275F28-09B9-4E5E-AAEF-796C3DC10409}" destId="{3CFC8CFF-6AF7-4B03-B123-721A6612029C}" srcOrd="0" destOrd="0" presId="urn:microsoft.com/office/officeart/2008/layout/VerticalCurvedList"/>
    <dgm:cxn modelId="{381C0463-0967-4F30-ABA7-A01C25884C00}" type="presParOf" srcId="{FDFB56AA-40F1-4B02-BC1E-12C9C4DD1845}" destId="{207A8256-BA39-40D7-B0BF-4FB9DA38E730}" srcOrd="7" destOrd="0" presId="urn:microsoft.com/office/officeart/2008/layout/VerticalCurvedList"/>
    <dgm:cxn modelId="{6BF5C1F2-1B5A-4A3D-AED2-3443478BC025}" type="presParOf" srcId="{FDFB56AA-40F1-4B02-BC1E-12C9C4DD1845}" destId="{CB940114-F6A8-4B2E-B7B2-E7BA97DB33F7}" srcOrd="8" destOrd="0" presId="urn:microsoft.com/office/officeart/2008/layout/VerticalCurvedList"/>
    <dgm:cxn modelId="{AC5107D0-9D7E-4D57-8942-CEBBBA02193C}" type="presParOf" srcId="{CB940114-F6A8-4B2E-B7B2-E7BA97DB33F7}" destId="{56060A6A-D49C-4B3A-9CEF-274897654C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B2ED0-75CC-400C-964F-33B92C0588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68B07-9A5A-4001-991C-D26E4C32DE62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The goal of this project is to monitor an enormous number of reviews. By monitoring the entire review history, we will analyse the tone, language, keywords, and trends over time.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87D0B75-6926-4F4E-926E-2F96C52BC180}" type="parTrans" cxnId="{BCA6E358-0154-4DC7-B499-05F64B71084C}">
      <dgm:prSet/>
      <dgm:spPr/>
      <dgm:t>
        <a:bodyPr/>
        <a:lstStyle/>
        <a:p>
          <a:endParaRPr lang="en-US"/>
        </a:p>
      </dgm:t>
    </dgm:pt>
    <dgm:pt modelId="{EC78F57D-08BE-4F1C-9384-112645058AC9}" type="sibTrans" cxnId="{BCA6E358-0154-4DC7-B499-05F64B71084C}">
      <dgm:prSet/>
      <dgm:spPr/>
      <dgm:t>
        <a:bodyPr/>
        <a:lstStyle/>
        <a:p>
          <a:endParaRPr lang="en-US"/>
        </a:p>
      </dgm:t>
    </dgm:pt>
    <dgm:pt modelId="{242457ED-1E72-4EA6-BA4C-FB4321A3ACD7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Identification of current trends in data to classify products which are popular among customers.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2D9E4A91-40BC-4C41-BCBB-F8F419F1566D}" type="parTrans" cxnId="{72FEB6CE-F4DD-4737-8CAE-20F501CCB7C9}">
      <dgm:prSet/>
      <dgm:spPr/>
      <dgm:t>
        <a:bodyPr/>
        <a:lstStyle/>
        <a:p>
          <a:endParaRPr lang="en-US"/>
        </a:p>
      </dgm:t>
    </dgm:pt>
    <dgm:pt modelId="{2A308190-CDC5-4B07-8BF7-0354BEAFEA25}" type="sibTrans" cxnId="{72FEB6CE-F4DD-4737-8CAE-20F501CCB7C9}">
      <dgm:prSet/>
      <dgm:spPr/>
      <dgm:t>
        <a:bodyPr/>
        <a:lstStyle/>
        <a:p>
          <a:endParaRPr lang="en-US"/>
        </a:p>
      </dgm:t>
    </dgm:pt>
    <dgm:pt modelId="{F20EF21F-1FDC-448A-877C-7C2815812FAA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Text processing of user reviews and clustering based on product prices and ratings, to identify trends in data which will help in inventory management.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6DF4924-643B-4AF0-B574-B5324A5540FF}" type="parTrans" cxnId="{7C07866F-4D27-416C-ACFB-DDB843591214}">
      <dgm:prSet/>
      <dgm:spPr/>
      <dgm:t>
        <a:bodyPr/>
        <a:lstStyle/>
        <a:p>
          <a:endParaRPr lang="en-US"/>
        </a:p>
      </dgm:t>
    </dgm:pt>
    <dgm:pt modelId="{45B8971A-89A0-47D9-9D7F-79B60AA60C8E}" type="sibTrans" cxnId="{7C07866F-4D27-416C-ACFB-DDB843591214}">
      <dgm:prSet/>
      <dgm:spPr/>
      <dgm:t>
        <a:bodyPr/>
        <a:lstStyle/>
        <a:p>
          <a:endParaRPr lang="en-US"/>
        </a:p>
      </dgm:t>
    </dgm:pt>
    <dgm:pt modelId="{1D41E650-3787-4469-A453-1516F245CBB8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Time Series Analysis to predict future trends with respect to product sales and product demand based on past data.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5E4F6A7-556F-4C96-9873-EA1E3C635DA0}" type="parTrans" cxnId="{0BC35F6F-76D5-4117-9FBD-87281356ECA2}">
      <dgm:prSet/>
      <dgm:spPr/>
      <dgm:t>
        <a:bodyPr/>
        <a:lstStyle/>
        <a:p>
          <a:endParaRPr lang="en-US"/>
        </a:p>
      </dgm:t>
    </dgm:pt>
    <dgm:pt modelId="{67D3A1F7-DD96-4352-A2A5-AC66EA290E5C}" type="sibTrans" cxnId="{0BC35F6F-76D5-4117-9FBD-87281356ECA2}">
      <dgm:prSet/>
      <dgm:spPr/>
      <dgm:t>
        <a:bodyPr/>
        <a:lstStyle/>
        <a:p>
          <a:endParaRPr lang="en-US"/>
        </a:p>
      </dgm:t>
    </dgm:pt>
    <dgm:pt modelId="{7A5A20E7-D20A-4F46-B63B-521A9DEBB592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>
              <a:solidFill>
                <a:schemeClr val="bg2">
                  <a:lumMod val="10000"/>
                </a:schemeClr>
              </a:solidFill>
            </a:rPr>
            <a:t>To provide valuable insights which will in turn increase the success rate of existing and new products and help Amazon make smarter business decisions.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83AAC8E-0882-40D7-BD03-AB6517825767}" type="parTrans" cxnId="{7CE5618C-BB65-40ED-8CC9-57CEAFABE8FE}">
      <dgm:prSet/>
      <dgm:spPr/>
      <dgm:t>
        <a:bodyPr/>
        <a:lstStyle/>
        <a:p>
          <a:endParaRPr lang="en-IN"/>
        </a:p>
      </dgm:t>
    </dgm:pt>
    <dgm:pt modelId="{D6021ABD-93DE-4D10-88ED-EBA3569E70FF}" type="sibTrans" cxnId="{7CE5618C-BB65-40ED-8CC9-57CEAFABE8FE}">
      <dgm:prSet/>
      <dgm:spPr/>
      <dgm:t>
        <a:bodyPr/>
        <a:lstStyle/>
        <a:p>
          <a:endParaRPr lang="en-IN"/>
        </a:p>
      </dgm:t>
    </dgm:pt>
    <dgm:pt modelId="{80DEC757-CB25-4919-95AA-C8A3A33D7731}" type="pres">
      <dgm:prSet presAssocID="{909B2ED0-75CC-400C-964F-33B92C058841}" presName="Name0" presStyleCnt="0">
        <dgm:presLayoutVars>
          <dgm:chMax val="7"/>
          <dgm:chPref val="7"/>
          <dgm:dir/>
        </dgm:presLayoutVars>
      </dgm:prSet>
      <dgm:spPr/>
    </dgm:pt>
    <dgm:pt modelId="{451A0F51-92C0-4435-8C76-9B0A8BE2E80C}" type="pres">
      <dgm:prSet presAssocID="{909B2ED0-75CC-400C-964F-33B92C058841}" presName="Name1" presStyleCnt="0"/>
      <dgm:spPr/>
    </dgm:pt>
    <dgm:pt modelId="{AEB9B5E5-ADDE-440B-89E4-EECD8944AECC}" type="pres">
      <dgm:prSet presAssocID="{909B2ED0-75CC-400C-964F-33B92C058841}" presName="cycle" presStyleCnt="0"/>
      <dgm:spPr/>
    </dgm:pt>
    <dgm:pt modelId="{2EDB44C8-4EEB-421E-A4A8-766829DDAC12}" type="pres">
      <dgm:prSet presAssocID="{909B2ED0-75CC-400C-964F-33B92C058841}" presName="srcNode" presStyleLbl="node1" presStyleIdx="0" presStyleCnt="5"/>
      <dgm:spPr/>
    </dgm:pt>
    <dgm:pt modelId="{3806E56A-C5D9-4827-A0E8-2B263E818969}" type="pres">
      <dgm:prSet presAssocID="{909B2ED0-75CC-400C-964F-33B92C058841}" presName="conn" presStyleLbl="parChTrans1D2" presStyleIdx="0" presStyleCnt="1"/>
      <dgm:spPr/>
    </dgm:pt>
    <dgm:pt modelId="{33477437-AED0-408F-A915-E62202C2472E}" type="pres">
      <dgm:prSet presAssocID="{909B2ED0-75CC-400C-964F-33B92C058841}" presName="extraNode" presStyleLbl="node1" presStyleIdx="0" presStyleCnt="5"/>
      <dgm:spPr/>
    </dgm:pt>
    <dgm:pt modelId="{31106455-6A40-4316-A31F-1B42021BE43B}" type="pres">
      <dgm:prSet presAssocID="{909B2ED0-75CC-400C-964F-33B92C058841}" presName="dstNode" presStyleLbl="node1" presStyleIdx="0" presStyleCnt="5"/>
      <dgm:spPr/>
    </dgm:pt>
    <dgm:pt modelId="{FC013D60-9847-45A1-B0DE-37BAD55FF332}" type="pres">
      <dgm:prSet presAssocID="{D9368B07-9A5A-4001-991C-D26E4C32DE62}" presName="text_1" presStyleLbl="node1" presStyleIdx="0" presStyleCnt="5" custScaleY="137635" custLinFactNeighborX="-186" custLinFactNeighborY="2394">
        <dgm:presLayoutVars>
          <dgm:bulletEnabled val="1"/>
        </dgm:presLayoutVars>
      </dgm:prSet>
      <dgm:spPr/>
    </dgm:pt>
    <dgm:pt modelId="{DFB643B4-1804-48C0-A0FC-EB29E19DD613}" type="pres">
      <dgm:prSet presAssocID="{D9368B07-9A5A-4001-991C-D26E4C32DE62}" presName="accent_1" presStyleCnt="0"/>
      <dgm:spPr/>
    </dgm:pt>
    <dgm:pt modelId="{81E01EFF-8D23-4519-A30F-0F3AC1E712B2}" type="pres">
      <dgm:prSet presAssocID="{D9368B07-9A5A-4001-991C-D26E4C32DE62}" presName="accentRepeatNode" presStyleLbl="solidFgAcc1" presStyleIdx="0" presStyleCnt="5"/>
      <dgm:spPr/>
    </dgm:pt>
    <dgm:pt modelId="{61FDFCF1-79A8-424D-9432-F46418781BDF}" type="pres">
      <dgm:prSet presAssocID="{7A5A20E7-D20A-4F46-B63B-521A9DEBB592}" presName="text_2" presStyleLbl="node1" presStyleIdx="1" presStyleCnt="5">
        <dgm:presLayoutVars>
          <dgm:bulletEnabled val="1"/>
        </dgm:presLayoutVars>
      </dgm:prSet>
      <dgm:spPr/>
    </dgm:pt>
    <dgm:pt modelId="{B5A3DB2B-C29F-4417-BD54-E67235B41B4A}" type="pres">
      <dgm:prSet presAssocID="{7A5A20E7-D20A-4F46-B63B-521A9DEBB592}" presName="accent_2" presStyleCnt="0"/>
      <dgm:spPr/>
    </dgm:pt>
    <dgm:pt modelId="{7874841B-A50E-4A97-8B7E-7F691416F62B}" type="pres">
      <dgm:prSet presAssocID="{7A5A20E7-D20A-4F46-B63B-521A9DEBB592}" presName="accentRepeatNode" presStyleLbl="solidFgAcc1" presStyleIdx="1" presStyleCnt="5"/>
      <dgm:spPr/>
    </dgm:pt>
    <dgm:pt modelId="{1D0F198C-992D-4684-88AD-5E7ECFA90824}" type="pres">
      <dgm:prSet presAssocID="{242457ED-1E72-4EA6-BA4C-FB4321A3ACD7}" presName="text_3" presStyleLbl="node1" presStyleIdx="2" presStyleCnt="5">
        <dgm:presLayoutVars>
          <dgm:bulletEnabled val="1"/>
        </dgm:presLayoutVars>
      </dgm:prSet>
      <dgm:spPr/>
    </dgm:pt>
    <dgm:pt modelId="{F4ED5BEA-096A-4A47-80E3-A874F1097BBE}" type="pres">
      <dgm:prSet presAssocID="{242457ED-1E72-4EA6-BA4C-FB4321A3ACD7}" presName="accent_3" presStyleCnt="0"/>
      <dgm:spPr/>
    </dgm:pt>
    <dgm:pt modelId="{8D1B27EF-C55C-4702-B6BD-78465C8F1B09}" type="pres">
      <dgm:prSet presAssocID="{242457ED-1E72-4EA6-BA4C-FB4321A3ACD7}" presName="accentRepeatNode" presStyleLbl="solidFgAcc1" presStyleIdx="2" presStyleCnt="5"/>
      <dgm:spPr/>
    </dgm:pt>
    <dgm:pt modelId="{58D4AA7D-E927-4C78-B16E-820824B1D705}" type="pres">
      <dgm:prSet presAssocID="{F20EF21F-1FDC-448A-877C-7C2815812FAA}" presName="text_4" presStyleLbl="node1" presStyleIdx="3" presStyleCnt="5">
        <dgm:presLayoutVars>
          <dgm:bulletEnabled val="1"/>
        </dgm:presLayoutVars>
      </dgm:prSet>
      <dgm:spPr/>
    </dgm:pt>
    <dgm:pt modelId="{7770F92D-1538-4250-ACEE-077B23D44F7C}" type="pres">
      <dgm:prSet presAssocID="{F20EF21F-1FDC-448A-877C-7C2815812FAA}" presName="accent_4" presStyleCnt="0"/>
      <dgm:spPr/>
    </dgm:pt>
    <dgm:pt modelId="{FEAF76EB-95D4-4CCB-BDD0-9C08B415DB8D}" type="pres">
      <dgm:prSet presAssocID="{F20EF21F-1FDC-448A-877C-7C2815812FAA}" presName="accentRepeatNode" presStyleLbl="solidFgAcc1" presStyleIdx="3" presStyleCnt="5"/>
      <dgm:spPr/>
    </dgm:pt>
    <dgm:pt modelId="{BBE26FD0-D910-4077-BB1E-32AE119A6B29}" type="pres">
      <dgm:prSet presAssocID="{1D41E650-3787-4469-A453-1516F245CBB8}" presName="text_5" presStyleLbl="node1" presStyleIdx="4" presStyleCnt="5">
        <dgm:presLayoutVars>
          <dgm:bulletEnabled val="1"/>
        </dgm:presLayoutVars>
      </dgm:prSet>
      <dgm:spPr/>
    </dgm:pt>
    <dgm:pt modelId="{3A938A92-80F3-407A-B586-79111666B455}" type="pres">
      <dgm:prSet presAssocID="{1D41E650-3787-4469-A453-1516F245CBB8}" presName="accent_5" presStyleCnt="0"/>
      <dgm:spPr/>
    </dgm:pt>
    <dgm:pt modelId="{B5119CF4-0757-4E8A-BC9E-58CCF5FB2084}" type="pres">
      <dgm:prSet presAssocID="{1D41E650-3787-4469-A453-1516F245CBB8}" presName="accentRepeatNode" presStyleLbl="solidFgAcc1" presStyleIdx="4" presStyleCnt="5"/>
      <dgm:spPr/>
    </dgm:pt>
  </dgm:ptLst>
  <dgm:cxnLst>
    <dgm:cxn modelId="{F2EF2E4D-1493-4F28-9BDC-0C3EC395B7D5}" type="presOf" srcId="{909B2ED0-75CC-400C-964F-33B92C058841}" destId="{80DEC757-CB25-4919-95AA-C8A3A33D7731}" srcOrd="0" destOrd="0" presId="urn:microsoft.com/office/officeart/2008/layout/VerticalCurvedList"/>
    <dgm:cxn modelId="{0BC35F6F-76D5-4117-9FBD-87281356ECA2}" srcId="{909B2ED0-75CC-400C-964F-33B92C058841}" destId="{1D41E650-3787-4469-A453-1516F245CBB8}" srcOrd="4" destOrd="0" parTransId="{B5E4F6A7-556F-4C96-9873-EA1E3C635DA0}" sibTransId="{67D3A1F7-DD96-4352-A2A5-AC66EA290E5C}"/>
    <dgm:cxn modelId="{7C07866F-4D27-416C-ACFB-DDB843591214}" srcId="{909B2ED0-75CC-400C-964F-33B92C058841}" destId="{F20EF21F-1FDC-448A-877C-7C2815812FAA}" srcOrd="3" destOrd="0" parTransId="{96DF4924-643B-4AF0-B574-B5324A5540FF}" sibTransId="{45B8971A-89A0-47D9-9D7F-79B60AA60C8E}"/>
    <dgm:cxn modelId="{C2293A53-E16F-4026-9314-16D2510DAA12}" type="presOf" srcId="{7A5A20E7-D20A-4F46-B63B-521A9DEBB592}" destId="{61FDFCF1-79A8-424D-9432-F46418781BDF}" srcOrd="0" destOrd="0" presId="urn:microsoft.com/office/officeart/2008/layout/VerticalCurvedList"/>
    <dgm:cxn modelId="{6BBEC454-4A89-4400-A2BF-F9C11E9BC4C3}" type="presOf" srcId="{1D41E650-3787-4469-A453-1516F245CBB8}" destId="{BBE26FD0-D910-4077-BB1E-32AE119A6B29}" srcOrd="0" destOrd="0" presId="urn:microsoft.com/office/officeart/2008/layout/VerticalCurvedList"/>
    <dgm:cxn modelId="{BCA6E358-0154-4DC7-B499-05F64B71084C}" srcId="{909B2ED0-75CC-400C-964F-33B92C058841}" destId="{D9368B07-9A5A-4001-991C-D26E4C32DE62}" srcOrd="0" destOrd="0" parTransId="{B87D0B75-6926-4F4E-926E-2F96C52BC180}" sibTransId="{EC78F57D-08BE-4F1C-9384-112645058AC9}"/>
    <dgm:cxn modelId="{527C2379-D1C2-4389-8893-333523843484}" type="presOf" srcId="{242457ED-1E72-4EA6-BA4C-FB4321A3ACD7}" destId="{1D0F198C-992D-4684-88AD-5E7ECFA90824}" srcOrd="0" destOrd="0" presId="urn:microsoft.com/office/officeart/2008/layout/VerticalCurvedList"/>
    <dgm:cxn modelId="{7CE5618C-BB65-40ED-8CC9-57CEAFABE8FE}" srcId="{909B2ED0-75CC-400C-964F-33B92C058841}" destId="{7A5A20E7-D20A-4F46-B63B-521A9DEBB592}" srcOrd="1" destOrd="0" parTransId="{583AAC8E-0882-40D7-BD03-AB6517825767}" sibTransId="{D6021ABD-93DE-4D10-88ED-EBA3569E70FF}"/>
    <dgm:cxn modelId="{3BDC939D-768B-48D3-BDBC-5FC2F25C7EDD}" type="presOf" srcId="{EC78F57D-08BE-4F1C-9384-112645058AC9}" destId="{3806E56A-C5D9-4827-A0E8-2B263E818969}" srcOrd="0" destOrd="0" presId="urn:microsoft.com/office/officeart/2008/layout/VerticalCurvedList"/>
    <dgm:cxn modelId="{72FEB6CE-F4DD-4737-8CAE-20F501CCB7C9}" srcId="{909B2ED0-75CC-400C-964F-33B92C058841}" destId="{242457ED-1E72-4EA6-BA4C-FB4321A3ACD7}" srcOrd="2" destOrd="0" parTransId="{2D9E4A91-40BC-4C41-BCBB-F8F419F1566D}" sibTransId="{2A308190-CDC5-4B07-8BF7-0354BEAFEA25}"/>
    <dgm:cxn modelId="{AE8DE1EC-24F5-4715-83B9-BECF5E9D181D}" type="presOf" srcId="{D9368B07-9A5A-4001-991C-D26E4C32DE62}" destId="{FC013D60-9847-45A1-B0DE-37BAD55FF332}" srcOrd="0" destOrd="0" presId="urn:microsoft.com/office/officeart/2008/layout/VerticalCurvedList"/>
    <dgm:cxn modelId="{32D48AF5-623B-4F2E-90F3-39B0C9A1B143}" type="presOf" srcId="{F20EF21F-1FDC-448A-877C-7C2815812FAA}" destId="{58D4AA7D-E927-4C78-B16E-820824B1D705}" srcOrd="0" destOrd="0" presId="urn:microsoft.com/office/officeart/2008/layout/VerticalCurvedList"/>
    <dgm:cxn modelId="{99207A06-9D52-4748-AE73-FC0388D0E393}" type="presParOf" srcId="{80DEC757-CB25-4919-95AA-C8A3A33D7731}" destId="{451A0F51-92C0-4435-8C76-9B0A8BE2E80C}" srcOrd="0" destOrd="0" presId="urn:microsoft.com/office/officeart/2008/layout/VerticalCurvedList"/>
    <dgm:cxn modelId="{8B62A672-8C77-4255-A5B6-CD1900B77B17}" type="presParOf" srcId="{451A0F51-92C0-4435-8C76-9B0A8BE2E80C}" destId="{AEB9B5E5-ADDE-440B-89E4-EECD8944AECC}" srcOrd="0" destOrd="0" presId="urn:microsoft.com/office/officeart/2008/layout/VerticalCurvedList"/>
    <dgm:cxn modelId="{B5132F31-306F-4764-A46B-E8C2BDAA80D2}" type="presParOf" srcId="{AEB9B5E5-ADDE-440B-89E4-EECD8944AECC}" destId="{2EDB44C8-4EEB-421E-A4A8-766829DDAC12}" srcOrd="0" destOrd="0" presId="urn:microsoft.com/office/officeart/2008/layout/VerticalCurvedList"/>
    <dgm:cxn modelId="{D8E3B6D1-678A-4433-BE95-8FEB217288BA}" type="presParOf" srcId="{AEB9B5E5-ADDE-440B-89E4-EECD8944AECC}" destId="{3806E56A-C5D9-4827-A0E8-2B263E818969}" srcOrd="1" destOrd="0" presId="urn:microsoft.com/office/officeart/2008/layout/VerticalCurvedList"/>
    <dgm:cxn modelId="{9E3929C1-693C-40EC-8848-C90D46BA221D}" type="presParOf" srcId="{AEB9B5E5-ADDE-440B-89E4-EECD8944AECC}" destId="{33477437-AED0-408F-A915-E62202C2472E}" srcOrd="2" destOrd="0" presId="urn:microsoft.com/office/officeart/2008/layout/VerticalCurvedList"/>
    <dgm:cxn modelId="{C9218A06-5A26-4D55-9DCB-E87F6401A299}" type="presParOf" srcId="{AEB9B5E5-ADDE-440B-89E4-EECD8944AECC}" destId="{31106455-6A40-4316-A31F-1B42021BE43B}" srcOrd="3" destOrd="0" presId="urn:microsoft.com/office/officeart/2008/layout/VerticalCurvedList"/>
    <dgm:cxn modelId="{C464BF79-81C5-4B89-9FA3-CAC420860C3D}" type="presParOf" srcId="{451A0F51-92C0-4435-8C76-9B0A8BE2E80C}" destId="{FC013D60-9847-45A1-B0DE-37BAD55FF332}" srcOrd="1" destOrd="0" presId="urn:microsoft.com/office/officeart/2008/layout/VerticalCurvedList"/>
    <dgm:cxn modelId="{742E590E-AEB8-4031-B049-147553CBC32D}" type="presParOf" srcId="{451A0F51-92C0-4435-8C76-9B0A8BE2E80C}" destId="{DFB643B4-1804-48C0-A0FC-EB29E19DD613}" srcOrd="2" destOrd="0" presId="urn:microsoft.com/office/officeart/2008/layout/VerticalCurvedList"/>
    <dgm:cxn modelId="{4BFAD0D9-1AD3-415D-8B67-0241E48D6708}" type="presParOf" srcId="{DFB643B4-1804-48C0-A0FC-EB29E19DD613}" destId="{81E01EFF-8D23-4519-A30F-0F3AC1E712B2}" srcOrd="0" destOrd="0" presId="urn:microsoft.com/office/officeart/2008/layout/VerticalCurvedList"/>
    <dgm:cxn modelId="{D150F3CA-5D2E-48DF-B45C-0D693227B591}" type="presParOf" srcId="{451A0F51-92C0-4435-8C76-9B0A8BE2E80C}" destId="{61FDFCF1-79A8-424D-9432-F46418781BDF}" srcOrd="3" destOrd="0" presId="urn:microsoft.com/office/officeart/2008/layout/VerticalCurvedList"/>
    <dgm:cxn modelId="{DFA97BA4-8D6D-478D-A699-DB977D2E084F}" type="presParOf" srcId="{451A0F51-92C0-4435-8C76-9B0A8BE2E80C}" destId="{B5A3DB2B-C29F-4417-BD54-E67235B41B4A}" srcOrd="4" destOrd="0" presId="urn:microsoft.com/office/officeart/2008/layout/VerticalCurvedList"/>
    <dgm:cxn modelId="{54FB86C8-E3A5-4891-BA08-7AA065282240}" type="presParOf" srcId="{B5A3DB2B-C29F-4417-BD54-E67235B41B4A}" destId="{7874841B-A50E-4A97-8B7E-7F691416F62B}" srcOrd="0" destOrd="0" presId="urn:microsoft.com/office/officeart/2008/layout/VerticalCurvedList"/>
    <dgm:cxn modelId="{B1A6D2C7-76B2-4459-A1A2-191813D4FB2A}" type="presParOf" srcId="{451A0F51-92C0-4435-8C76-9B0A8BE2E80C}" destId="{1D0F198C-992D-4684-88AD-5E7ECFA90824}" srcOrd="5" destOrd="0" presId="urn:microsoft.com/office/officeart/2008/layout/VerticalCurvedList"/>
    <dgm:cxn modelId="{802A55E1-9B8C-4656-B802-80898971CDE3}" type="presParOf" srcId="{451A0F51-92C0-4435-8C76-9B0A8BE2E80C}" destId="{F4ED5BEA-096A-4A47-80E3-A874F1097BBE}" srcOrd="6" destOrd="0" presId="urn:microsoft.com/office/officeart/2008/layout/VerticalCurvedList"/>
    <dgm:cxn modelId="{8CA5DF9E-7BF1-4D3B-AAC2-EDAC663197F8}" type="presParOf" srcId="{F4ED5BEA-096A-4A47-80E3-A874F1097BBE}" destId="{8D1B27EF-C55C-4702-B6BD-78465C8F1B09}" srcOrd="0" destOrd="0" presId="urn:microsoft.com/office/officeart/2008/layout/VerticalCurvedList"/>
    <dgm:cxn modelId="{267E5CFE-4219-4BA8-85BE-DC713EECA28C}" type="presParOf" srcId="{451A0F51-92C0-4435-8C76-9B0A8BE2E80C}" destId="{58D4AA7D-E927-4C78-B16E-820824B1D705}" srcOrd="7" destOrd="0" presId="urn:microsoft.com/office/officeart/2008/layout/VerticalCurvedList"/>
    <dgm:cxn modelId="{FBA9BF6C-A5A2-48FC-A41B-38356D3E03FF}" type="presParOf" srcId="{451A0F51-92C0-4435-8C76-9B0A8BE2E80C}" destId="{7770F92D-1538-4250-ACEE-077B23D44F7C}" srcOrd="8" destOrd="0" presId="urn:microsoft.com/office/officeart/2008/layout/VerticalCurvedList"/>
    <dgm:cxn modelId="{49D69BD7-F19D-4745-83B4-4B2926E94477}" type="presParOf" srcId="{7770F92D-1538-4250-ACEE-077B23D44F7C}" destId="{FEAF76EB-95D4-4CCB-BDD0-9C08B415DB8D}" srcOrd="0" destOrd="0" presId="urn:microsoft.com/office/officeart/2008/layout/VerticalCurvedList"/>
    <dgm:cxn modelId="{640D78D9-32F4-49F2-A7F4-43F33B2506E7}" type="presParOf" srcId="{451A0F51-92C0-4435-8C76-9B0A8BE2E80C}" destId="{BBE26FD0-D910-4077-BB1E-32AE119A6B29}" srcOrd="9" destOrd="0" presId="urn:microsoft.com/office/officeart/2008/layout/VerticalCurvedList"/>
    <dgm:cxn modelId="{02A628D7-E98D-4097-8030-7633C614EB35}" type="presParOf" srcId="{451A0F51-92C0-4435-8C76-9B0A8BE2E80C}" destId="{3A938A92-80F3-407A-B586-79111666B455}" srcOrd="10" destOrd="0" presId="urn:microsoft.com/office/officeart/2008/layout/VerticalCurvedList"/>
    <dgm:cxn modelId="{DA1A6858-67A2-49FD-AC98-F71187F48292}" type="presParOf" srcId="{3A938A92-80F3-407A-B586-79111666B455}" destId="{B5119CF4-0757-4E8A-BC9E-58CCF5FB20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7D56A8-D18D-4F08-85D5-89BC2237C344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BD9DAC-7438-4BAD-B3C1-7ABCAB1A6E69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Metadata</a:t>
          </a:r>
          <a:r>
            <a:rPr lang="en-US" dirty="0"/>
            <a:t>:</a:t>
          </a:r>
        </a:p>
      </dgm:t>
    </dgm:pt>
    <dgm:pt modelId="{1248BEF7-E63C-42D7-9F68-6814DE917D2D}" type="parTrans" cxnId="{49C53725-DB30-4D57-8D74-85517B45D575}">
      <dgm:prSet/>
      <dgm:spPr/>
      <dgm:t>
        <a:bodyPr/>
        <a:lstStyle/>
        <a:p>
          <a:endParaRPr lang="en-US"/>
        </a:p>
      </dgm:t>
    </dgm:pt>
    <dgm:pt modelId="{38E7033D-8956-4E88-870B-5427235DE0AF}" type="sibTrans" cxnId="{49C53725-DB30-4D57-8D74-85517B45D575}">
      <dgm:prSet/>
      <dgm:spPr/>
      <dgm:t>
        <a:bodyPr/>
        <a:lstStyle/>
        <a:p>
          <a:endParaRPr lang="en-US"/>
        </a:p>
      </dgm:t>
    </dgm:pt>
    <dgm:pt modelId="{57AE1A1D-FD89-4E89-8644-F9B820B345C8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Name of the product.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660DC-23AE-4CC3-B661-67C17D8F7C3E}" type="parTrans" cxnId="{CDF0A6F8-110C-4C35-8E24-78AB8F0E2A9E}">
      <dgm:prSet/>
      <dgm:spPr/>
      <dgm:t>
        <a:bodyPr/>
        <a:lstStyle/>
        <a:p>
          <a:endParaRPr lang="en-US"/>
        </a:p>
      </dgm:t>
    </dgm:pt>
    <dgm:pt modelId="{DD6938A9-FDDB-47FB-A91D-8C7E0E470DD8}" type="sibTrans" cxnId="{CDF0A6F8-110C-4C35-8E24-78AB8F0E2A9E}">
      <dgm:prSet/>
      <dgm:spPr/>
      <dgm:t>
        <a:bodyPr/>
        <a:lstStyle/>
        <a:p>
          <a:endParaRPr lang="en-US"/>
        </a:p>
      </dgm:t>
    </dgm:pt>
    <dgm:pt modelId="{A75DB5C8-6918-4A08-B079-EBAFA3F75206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Brand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Brand the product belongs to.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3B04BF-FC86-4916-A93A-2AF2F635CB1E}" type="parTrans" cxnId="{14C4D42E-87CE-4E9A-BDAB-583887A30745}">
      <dgm:prSet/>
      <dgm:spPr/>
      <dgm:t>
        <a:bodyPr/>
        <a:lstStyle/>
        <a:p>
          <a:endParaRPr lang="en-US"/>
        </a:p>
      </dgm:t>
    </dgm:pt>
    <dgm:pt modelId="{7544A546-0D5A-43CE-8F21-574552CC9285}" type="sibTrans" cxnId="{14C4D42E-87CE-4E9A-BDAB-583887A30745}">
      <dgm:prSet/>
      <dgm:spPr/>
      <dgm:t>
        <a:bodyPr/>
        <a:lstStyle/>
        <a:p>
          <a:endParaRPr lang="en-US"/>
        </a:p>
      </dgm:t>
    </dgm:pt>
    <dgm:pt modelId="{18DE41E2-966E-45B1-A678-D9773CE42109}">
      <dgm:prSet/>
      <dgm:spPr/>
      <dgm:t>
        <a:bodyPr/>
        <a:lstStyle/>
        <a:p>
          <a:r>
            <a:rPr lang="en-IN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Main_cat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Main Category the Product belongs to.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81C5C9-4F54-4D06-98C7-B1ECFB22CF0B}" type="parTrans" cxnId="{EE3AC94E-F32C-444F-A99D-3BDCCF38CB36}">
      <dgm:prSet/>
      <dgm:spPr/>
      <dgm:t>
        <a:bodyPr/>
        <a:lstStyle/>
        <a:p>
          <a:endParaRPr lang="en-US"/>
        </a:p>
      </dgm:t>
    </dgm:pt>
    <dgm:pt modelId="{F5A1E54A-B1A6-4760-8459-C05514DD5198}" type="sibTrans" cxnId="{EE3AC94E-F32C-444F-A99D-3BDCCF38CB36}">
      <dgm:prSet/>
      <dgm:spPr/>
      <dgm:t>
        <a:bodyPr/>
        <a:lstStyle/>
        <a:p>
          <a:endParaRPr lang="en-US"/>
        </a:p>
      </dgm:t>
    </dgm:pt>
    <dgm:pt modelId="{BFB998A0-6F17-4B68-B162-183EECC6A12D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: Price of Product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E2B3-13AB-4EC7-98A6-D66734060F90}" type="parTrans" cxnId="{E530DD0F-6F8E-47A6-879B-202F567D8D25}">
      <dgm:prSet/>
      <dgm:spPr/>
      <dgm:t>
        <a:bodyPr/>
        <a:lstStyle/>
        <a:p>
          <a:endParaRPr lang="en-US"/>
        </a:p>
      </dgm:t>
    </dgm:pt>
    <dgm:pt modelId="{9A9E228F-344F-4A1D-8D1F-3BD94B65406C}" type="sibTrans" cxnId="{E530DD0F-6F8E-47A6-879B-202F567D8D25}">
      <dgm:prSet/>
      <dgm:spPr/>
      <dgm:t>
        <a:bodyPr/>
        <a:lstStyle/>
        <a:p>
          <a:endParaRPr lang="en-US"/>
        </a:p>
      </dgm:t>
    </dgm:pt>
    <dgm:pt modelId="{7A580D05-DF47-410C-8B64-9AD02529653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 (</a:t>
          </a:r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Amazon Standard Identification Number)</a:t>
          </a: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b="0" dirty="0">
              <a:latin typeface="Times New Roman" panose="02020603050405020304" pitchFamily="18" charset="0"/>
              <a:cs typeface="Times New Roman" panose="02020603050405020304" pitchFamily="18" charset="0"/>
            </a:rPr>
            <a:t>Product ID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5DA23-EA4C-4FBF-996B-663EA5F3C98F}" type="parTrans" cxnId="{6DC8FF84-D6DE-4E69-8BA3-FFF24A307E64}">
      <dgm:prSet/>
      <dgm:spPr/>
      <dgm:t>
        <a:bodyPr/>
        <a:lstStyle/>
        <a:p>
          <a:endParaRPr lang="en-US"/>
        </a:p>
      </dgm:t>
    </dgm:pt>
    <dgm:pt modelId="{87DDCE9C-728A-4A4C-95AF-28EF1EA579D8}" type="sibTrans" cxnId="{6DC8FF84-D6DE-4E69-8BA3-FFF24A307E64}">
      <dgm:prSet/>
      <dgm:spPr/>
      <dgm:t>
        <a:bodyPr/>
        <a:lstStyle/>
        <a:p>
          <a:endParaRPr lang="en-US"/>
        </a:p>
      </dgm:t>
    </dgm:pt>
    <dgm:pt modelId="{CE8EF63B-47A2-40D3-9B29-0FD1728731D9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5-Core data:</a:t>
          </a:r>
        </a:p>
      </dgm:t>
    </dgm:pt>
    <dgm:pt modelId="{5D65B1A5-B572-44CD-BEA4-11AFDA2D437B}" type="parTrans" cxnId="{5391CE86-C1D2-4500-9A3F-E2CD6B3B39F0}">
      <dgm:prSet/>
      <dgm:spPr/>
      <dgm:t>
        <a:bodyPr/>
        <a:lstStyle/>
        <a:p>
          <a:endParaRPr lang="en-US"/>
        </a:p>
      </dgm:t>
    </dgm:pt>
    <dgm:pt modelId="{EDE7802B-932A-4118-8E23-96CBA00EC40B}" type="sibTrans" cxnId="{5391CE86-C1D2-4500-9A3F-E2CD6B3B39F0}">
      <dgm:prSet/>
      <dgm:spPr/>
      <dgm:t>
        <a:bodyPr/>
        <a:lstStyle/>
        <a:p>
          <a:endParaRPr lang="en-US"/>
        </a:p>
      </dgm:t>
    </dgm:pt>
    <dgm:pt modelId="{3797CA16-F78D-43FA-92F7-96DD72C2858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Overall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Rating of the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BC90CC-D68E-4A50-9358-BC7F19AAE0F3}" type="parTrans" cxnId="{AD93F1CF-6CE9-4EF1-930C-53A0D9EA332A}">
      <dgm:prSet/>
      <dgm:spPr/>
      <dgm:t>
        <a:bodyPr/>
        <a:lstStyle/>
        <a:p>
          <a:endParaRPr lang="en-US"/>
        </a:p>
      </dgm:t>
    </dgm:pt>
    <dgm:pt modelId="{1B07B00E-125E-49F3-8826-201EA31DB483}" type="sibTrans" cxnId="{AD93F1CF-6CE9-4EF1-930C-53A0D9EA332A}">
      <dgm:prSet/>
      <dgm:spPr/>
      <dgm:t>
        <a:bodyPr/>
        <a:lstStyle/>
        <a:p>
          <a:endParaRPr lang="en-US"/>
        </a:p>
      </dgm:t>
    </dgm:pt>
    <dgm:pt modelId="{3632185A-2B53-40EA-8454-AFA73E2BF5B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Verified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If account is verified or not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7B6FBF-65D5-4B51-906A-53C517C8A46C}" type="parTrans" cxnId="{6BC13B2C-5557-4258-A639-00BC22D8CC49}">
      <dgm:prSet/>
      <dgm:spPr/>
      <dgm:t>
        <a:bodyPr/>
        <a:lstStyle/>
        <a:p>
          <a:endParaRPr lang="en-US"/>
        </a:p>
      </dgm:t>
    </dgm:pt>
    <dgm:pt modelId="{88B93CC7-C05A-43B6-A266-6141F11A8B8C}" type="sibTrans" cxnId="{6BC13B2C-5557-4258-A639-00BC22D8CC49}">
      <dgm:prSet/>
      <dgm:spPr/>
      <dgm:t>
        <a:bodyPr/>
        <a:lstStyle/>
        <a:p>
          <a:endParaRPr lang="en-US"/>
        </a:p>
      </dgm:t>
    </dgm:pt>
    <dgm:pt modelId="{767B94E9-C006-421E-A8AC-4DB132E39BB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480D6D-1303-407F-A8BD-984EA9F012D9}" type="parTrans" cxnId="{3020B4EF-AFE4-47FB-9780-32DF34E2CB59}">
      <dgm:prSet/>
      <dgm:spPr/>
      <dgm:t>
        <a:bodyPr/>
        <a:lstStyle/>
        <a:p>
          <a:endParaRPr lang="en-US"/>
        </a:p>
      </dgm:t>
    </dgm:pt>
    <dgm:pt modelId="{A991BF58-59CB-445D-A9EC-1CA78770D7E2}" type="sibTrans" cxnId="{3020B4EF-AFE4-47FB-9780-32DF34E2CB59}">
      <dgm:prSet/>
      <dgm:spPr/>
      <dgm:t>
        <a:bodyPr/>
        <a:lstStyle/>
        <a:p>
          <a:endParaRPr lang="en-US"/>
        </a:p>
      </dgm:t>
    </dgm:pt>
    <dgm:pt modelId="{9FD31894-6B9C-424D-9D13-9EB48ABE235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</a:t>
          </a:r>
        </a:p>
      </dgm:t>
    </dgm:pt>
    <dgm:pt modelId="{C87908AC-C111-4936-8EF5-A4B13B112B66}" type="parTrans" cxnId="{B2BA25BB-93D4-447E-8833-B005061FA85D}">
      <dgm:prSet/>
      <dgm:spPr/>
      <dgm:t>
        <a:bodyPr/>
        <a:lstStyle/>
        <a:p>
          <a:endParaRPr lang="en-US"/>
        </a:p>
      </dgm:t>
    </dgm:pt>
    <dgm:pt modelId="{E1CE6463-D051-4F88-A37D-6921DA7B0408}" type="sibTrans" cxnId="{B2BA25BB-93D4-447E-8833-B005061FA85D}">
      <dgm:prSet/>
      <dgm:spPr/>
      <dgm:t>
        <a:bodyPr/>
        <a:lstStyle/>
        <a:p>
          <a:endParaRPr lang="en-US"/>
        </a:p>
      </dgm:t>
    </dgm:pt>
    <dgm:pt modelId="{B1BCF32A-F8BE-430F-ACB4-C3F0D586837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 Text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Textual content of the review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EF89A4-A626-4CDC-96D8-E0DD444930D1}" type="parTrans" cxnId="{5E6094E8-ADF8-4D54-85DC-25FC8A670436}">
      <dgm:prSet/>
      <dgm:spPr/>
      <dgm:t>
        <a:bodyPr/>
        <a:lstStyle/>
        <a:p>
          <a:endParaRPr lang="en-US"/>
        </a:p>
      </dgm:t>
    </dgm:pt>
    <dgm:pt modelId="{6B3E667A-C18C-46EB-8D5A-BA1D81E29A1A}" type="sibTrans" cxnId="{5E6094E8-ADF8-4D54-85DC-25FC8A670436}">
      <dgm:prSet/>
      <dgm:spPr/>
      <dgm:t>
        <a:bodyPr/>
        <a:lstStyle/>
        <a:p>
          <a:endParaRPr lang="en-US"/>
        </a:p>
      </dgm:t>
    </dgm:pt>
    <dgm:pt modelId="{3F8E2D3C-6F49-43E5-A58F-AF3AD851C431}">
      <dgm:prSet/>
      <dgm:spPr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Ratings data:</a:t>
          </a:r>
        </a:p>
      </dgm:t>
    </dgm:pt>
    <dgm:pt modelId="{A451EBDB-2389-4905-A45B-BF0B531AF633}" type="parTrans" cxnId="{9E3E56C9-1C86-4506-8C5B-53A53508E511}">
      <dgm:prSet/>
      <dgm:spPr/>
      <dgm:t>
        <a:bodyPr/>
        <a:lstStyle/>
        <a:p>
          <a:endParaRPr lang="en-US"/>
        </a:p>
      </dgm:t>
    </dgm:pt>
    <dgm:pt modelId="{770507B2-3475-439F-A3A9-C5EFC8DC9077}" type="sibTrans" cxnId="{9E3E56C9-1C86-4506-8C5B-53A53508E511}">
      <dgm:prSet/>
      <dgm:spPr/>
      <dgm:t>
        <a:bodyPr/>
        <a:lstStyle/>
        <a:p>
          <a:endParaRPr lang="en-US"/>
        </a:p>
      </dgm:t>
    </dgm:pt>
    <dgm:pt modelId="{28B907B5-84B8-4E53-9FD3-AED5ED839D8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The rating provided by the customer</a:t>
          </a:r>
        </a:p>
      </dgm:t>
    </dgm:pt>
    <dgm:pt modelId="{9AB94D80-B419-470C-8A22-CB96645CE896}" type="parTrans" cxnId="{6A3C8053-E5EF-4729-928D-A810AB9A62CE}">
      <dgm:prSet/>
      <dgm:spPr/>
      <dgm:t>
        <a:bodyPr/>
        <a:lstStyle/>
        <a:p>
          <a:endParaRPr lang="en-US"/>
        </a:p>
      </dgm:t>
    </dgm:pt>
    <dgm:pt modelId="{A1FE564C-8C59-4744-B8B6-55585F1D0236}" type="sibTrans" cxnId="{6A3C8053-E5EF-4729-928D-A810AB9A62CE}">
      <dgm:prSet/>
      <dgm:spPr/>
      <dgm:t>
        <a:bodyPr/>
        <a:lstStyle/>
        <a:p>
          <a:endParaRPr lang="en-US"/>
        </a:p>
      </dgm:t>
    </dgm:pt>
    <dgm:pt modelId="{2FC750C5-516A-4CFC-A78F-C78A6FC62D1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DE2C63-0F26-4287-8205-631C1400A10D}" type="parTrans" cxnId="{3D426F4F-503A-4D15-BBC0-F26DE0A33BCC}">
      <dgm:prSet/>
      <dgm:spPr/>
      <dgm:t>
        <a:bodyPr/>
        <a:lstStyle/>
        <a:p>
          <a:endParaRPr lang="en-US"/>
        </a:p>
      </dgm:t>
    </dgm:pt>
    <dgm:pt modelId="{FEBA3BE3-24D8-4B93-ABD7-E12A942F64C8}" type="sibTrans" cxnId="{3D426F4F-503A-4D15-BBC0-F26DE0A33BCC}">
      <dgm:prSet/>
      <dgm:spPr/>
      <dgm:t>
        <a:bodyPr/>
        <a:lstStyle/>
        <a:p>
          <a:endParaRPr lang="en-US"/>
        </a:p>
      </dgm:t>
    </dgm:pt>
    <dgm:pt modelId="{811941BC-3459-449F-BA72-DC8B32080035}">
      <dgm:prSet/>
      <dgm:spPr/>
      <dgm:t>
        <a:bodyPr/>
        <a:lstStyle/>
        <a:p>
          <a:r>
            <a:rPr lang="en-IN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Date_Time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: Date and time of the review given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2B62DC-F9FC-483C-BA5E-88829ED68A0E}" type="parTrans" cxnId="{B2014CFA-8F6C-46A6-ACAC-8B04C3C8E1AC}">
      <dgm:prSet/>
      <dgm:spPr/>
      <dgm:t>
        <a:bodyPr/>
        <a:lstStyle/>
        <a:p>
          <a:endParaRPr lang="en-US"/>
        </a:p>
      </dgm:t>
    </dgm:pt>
    <dgm:pt modelId="{0A0CF8F1-5609-4064-B5C2-B69842EBF6F0}" type="sibTrans" cxnId="{B2014CFA-8F6C-46A6-ACAC-8B04C3C8E1AC}">
      <dgm:prSet/>
      <dgm:spPr/>
      <dgm:t>
        <a:bodyPr/>
        <a:lstStyle/>
        <a:p>
          <a:endParaRPr lang="en-US"/>
        </a:p>
      </dgm:t>
    </dgm:pt>
    <dgm:pt modelId="{5498DE5A-ED93-4AE9-9FB3-D13538E320B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Product ID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E80637-3745-46F5-B758-8FEE45AEC4E9}" type="parTrans" cxnId="{9202A2F1-8CF4-4A3E-8462-781AAEFFB83B}">
      <dgm:prSet/>
      <dgm:spPr/>
      <dgm:t>
        <a:bodyPr/>
        <a:lstStyle/>
        <a:p>
          <a:endParaRPr lang="en-IN"/>
        </a:p>
      </dgm:t>
    </dgm:pt>
    <dgm:pt modelId="{AB609989-8392-4D84-9D1F-37B0B20B89E8}" type="sibTrans" cxnId="{9202A2F1-8CF4-4A3E-8462-781AAEFFB83B}">
      <dgm:prSet/>
      <dgm:spPr/>
      <dgm:t>
        <a:bodyPr/>
        <a:lstStyle/>
        <a:p>
          <a:endParaRPr lang="en-IN"/>
        </a:p>
      </dgm:t>
    </dgm:pt>
    <dgm:pt modelId="{3A4858FE-335C-4D2E-8C7A-BB8AE9D6E394}" type="pres">
      <dgm:prSet presAssocID="{357D56A8-D18D-4F08-85D5-89BC2237C344}" presName="Name0" presStyleCnt="0">
        <dgm:presLayoutVars>
          <dgm:dir/>
          <dgm:animLvl val="lvl"/>
          <dgm:resizeHandles val="exact"/>
        </dgm:presLayoutVars>
      </dgm:prSet>
      <dgm:spPr/>
    </dgm:pt>
    <dgm:pt modelId="{59541E86-9D2D-40C0-ADB7-BAC5F37BD09A}" type="pres">
      <dgm:prSet presAssocID="{85BD9DAC-7438-4BAD-B3C1-7ABCAB1A6E69}" presName="composite" presStyleCnt="0"/>
      <dgm:spPr/>
    </dgm:pt>
    <dgm:pt modelId="{0AD14FE2-F116-46FD-B277-85BD3334D38B}" type="pres">
      <dgm:prSet presAssocID="{85BD9DAC-7438-4BAD-B3C1-7ABCAB1A6E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B84D72-55E5-466B-93D4-47035455DC94}" type="pres">
      <dgm:prSet presAssocID="{85BD9DAC-7438-4BAD-B3C1-7ABCAB1A6E69}" presName="desTx" presStyleLbl="revTx" presStyleIdx="0" presStyleCnt="3">
        <dgm:presLayoutVars>
          <dgm:bulletEnabled val="1"/>
        </dgm:presLayoutVars>
      </dgm:prSet>
      <dgm:spPr/>
    </dgm:pt>
    <dgm:pt modelId="{3C10C155-C654-42FB-8F81-D165AECA079E}" type="pres">
      <dgm:prSet presAssocID="{38E7033D-8956-4E88-870B-5427235DE0AF}" presName="space" presStyleCnt="0"/>
      <dgm:spPr/>
    </dgm:pt>
    <dgm:pt modelId="{90BB97A7-5B5A-41A5-ADDE-D3EFF20BF34D}" type="pres">
      <dgm:prSet presAssocID="{CE8EF63B-47A2-40D3-9B29-0FD1728731D9}" presName="composite" presStyleCnt="0"/>
      <dgm:spPr/>
    </dgm:pt>
    <dgm:pt modelId="{07D9B7A0-BA4A-4E9B-8D47-63C363A4EF64}" type="pres">
      <dgm:prSet presAssocID="{CE8EF63B-47A2-40D3-9B29-0FD1728731D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C2FF0FE-E005-45D4-9872-833EDAE28E9A}" type="pres">
      <dgm:prSet presAssocID="{CE8EF63B-47A2-40D3-9B29-0FD1728731D9}" presName="desTx" presStyleLbl="revTx" presStyleIdx="1" presStyleCnt="3">
        <dgm:presLayoutVars>
          <dgm:bulletEnabled val="1"/>
        </dgm:presLayoutVars>
      </dgm:prSet>
      <dgm:spPr/>
    </dgm:pt>
    <dgm:pt modelId="{6667A60A-1D83-46C6-9C77-3A9D51391D4A}" type="pres">
      <dgm:prSet presAssocID="{EDE7802B-932A-4118-8E23-96CBA00EC40B}" presName="space" presStyleCnt="0"/>
      <dgm:spPr/>
    </dgm:pt>
    <dgm:pt modelId="{3062F6DF-7B65-4F60-AC83-A1565DECB097}" type="pres">
      <dgm:prSet presAssocID="{3F8E2D3C-6F49-43E5-A58F-AF3AD851C431}" presName="composite" presStyleCnt="0"/>
      <dgm:spPr/>
    </dgm:pt>
    <dgm:pt modelId="{D0964E0D-DFD3-489D-A0BB-0D4942CD96D8}" type="pres">
      <dgm:prSet presAssocID="{3F8E2D3C-6F49-43E5-A58F-AF3AD851C431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3054CB2-8DA6-44DB-82EF-73C5001A4A5C}" type="pres">
      <dgm:prSet presAssocID="{3F8E2D3C-6F49-43E5-A58F-AF3AD851C431}" presName="desTx" presStyleLbl="revTx" presStyleIdx="2" presStyleCnt="3">
        <dgm:presLayoutVars>
          <dgm:bulletEnabled val="1"/>
        </dgm:presLayoutVars>
      </dgm:prSet>
      <dgm:spPr/>
    </dgm:pt>
  </dgm:ptLst>
  <dgm:cxnLst>
    <dgm:cxn modelId="{C694B602-7684-418B-92FE-117024ABC607}" type="presOf" srcId="{18DE41E2-966E-45B1-A678-D9773CE42109}" destId="{EAB84D72-55E5-466B-93D4-47035455DC94}" srcOrd="0" destOrd="2" presId="urn:microsoft.com/office/officeart/2005/8/layout/chevron1"/>
    <dgm:cxn modelId="{4D27C20C-6140-4C09-8B4A-B1C55CE48E41}" type="presOf" srcId="{A75DB5C8-6918-4A08-B079-EBAFA3F75206}" destId="{EAB84D72-55E5-466B-93D4-47035455DC94}" srcOrd="0" destOrd="1" presId="urn:microsoft.com/office/officeart/2005/8/layout/chevron1"/>
    <dgm:cxn modelId="{529C320E-13CC-42C3-B7A3-AD7E86E75643}" type="presOf" srcId="{767B94E9-C006-421E-A8AC-4DB132E39BB3}" destId="{8C2FF0FE-E005-45D4-9872-833EDAE28E9A}" srcOrd="0" destOrd="2" presId="urn:microsoft.com/office/officeart/2005/8/layout/chevron1"/>
    <dgm:cxn modelId="{E530DD0F-6F8E-47A6-879B-202F567D8D25}" srcId="{85BD9DAC-7438-4BAD-B3C1-7ABCAB1A6E69}" destId="{BFB998A0-6F17-4B68-B162-183EECC6A12D}" srcOrd="3" destOrd="0" parTransId="{788DE2B3-13AB-4EC7-98A6-D66734060F90}" sibTransId="{9A9E228F-344F-4A1D-8D1F-3BD94B65406C}"/>
    <dgm:cxn modelId="{3F52001D-FF4B-4EEF-AEEC-35F8C1368612}" type="presOf" srcId="{9FD31894-6B9C-424D-9D13-9EB48ABE2351}" destId="{8C2FF0FE-E005-45D4-9872-833EDAE28E9A}" srcOrd="0" destOrd="3" presId="urn:microsoft.com/office/officeart/2005/8/layout/chevron1"/>
    <dgm:cxn modelId="{49C53725-DB30-4D57-8D74-85517B45D575}" srcId="{357D56A8-D18D-4F08-85D5-89BC2237C344}" destId="{85BD9DAC-7438-4BAD-B3C1-7ABCAB1A6E69}" srcOrd="0" destOrd="0" parTransId="{1248BEF7-E63C-42D7-9F68-6814DE917D2D}" sibTransId="{38E7033D-8956-4E88-870B-5427235DE0AF}"/>
    <dgm:cxn modelId="{6BC13B2C-5557-4258-A639-00BC22D8CC49}" srcId="{CE8EF63B-47A2-40D3-9B29-0FD1728731D9}" destId="{3632185A-2B53-40EA-8454-AFA73E2BF5B5}" srcOrd="1" destOrd="0" parTransId="{D27B6FBF-65D5-4B51-906A-53C517C8A46C}" sibTransId="{88B93CC7-C05A-43B6-A266-6141F11A8B8C}"/>
    <dgm:cxn modelId="{14C4D42E-87CE-4E9A-BDAB-583887A30745}" srcId="{85BD9DAC-7438-4BAD-B3C1-7ABCAB1A6E69}" destId="{A75DB5C8-6918-4A08-B079-EBAFA3F75206}" srcOrd="1" destOrd="0" parTransId="{583B04BF-FC86-4916-A93A-2AF2F635CB1E}" sibTransId="{7544A546-0D5A-43CE-8F21-574552CC9285}"/>
    <dgm:cxn modelId="{D0A5A832-BC21-4A8F-92E0-26FCCCA437B4}" type="presOf" srcId="{3632185A-2B53-40EA-8454-AFA73E2BF5B5}" destId="{8C2FF0FE-E005-45D4-9872-833EDAE28E9A}" srcOrd="0" destOrd="1" presId="urn:microsoft.com/office/officeart/2005/8/layout/chevron1"/>
    <dgm:cxn modelId="{2B2A6035-4D99-4502-A816-0AD43A54C434}" type="presOf" srcId="{BFB998A0-6F17-4B68-B162-183EECC6A12D}" destId="{EAB84D72-55E5-466B-93D4-47035455DC94}" srcOrd="0" destOrd="3" presId="urn:microsoft.com/office/officeart/2005/8/layout/chevron1"/>
    <dgm:cxn modelId="{97597F3F-6766-4218-A94F-B5CA5735FFB9}" type="presOf" srcId="{2FC750C5-516A-4CFC-A78F-C78A6FC62D14}" destId="{83054CB2-8DA6-44DB-82EF-73C5001A4A5C}" srcOrd="0" destOrd="1" presId="urn:microsoft.com/office/officeart/2005/8/layout/chevron1"/>
    <dgm:cxn modelId="{2E4B684C-A7BF-45D0-B9FA-AF49230CFD70}" type="presOf" srcId="{7A580D05-DF47-410C-8B64-9AD025296532}" destId="{EAB84D72-55E5-466B-93D4-47035455DC94}" srcOrd="0" destOrd="4" presId="urn:microsoft.com/office/officeart/2005/8/layout/chevron1"/>
    <dgm:cxn modelId="{DC85B06C-FB06-40D1-8949-6539E0A44873}" type="presOf" srcId="{3797CA16-F78D-43FA-92F7-96DD72C28586}" destId="{8C2FF0FE-E005-45D4-9872-833EDAE28E9A}" srcOrd="0" destOrd="0" presId="urn:microsoft.com/office/officeart/2005/8/layout/chevron1"/>
    <dgm:cxn modelId="{EE3AC94E-F32C-444F-A99D-3BDCCF38CB36}" srcId="{85BD9DAC-7438-4BAD-B3C1-7ABCAB1A6E69}" destId="{18DE41E2-966E-45B1-A678-D9773CE42109}" srcOrd="2" destOrd="0" parTransId="{F781C5C9-4F54-4D06-98C7-B1ECFB22CF0B}" sibTransId="{F5A1E54A-B1A6-4760-8459-C05514DD5198}"/>
    <dgm:cxn modelId="{3D426F4F-503A-4D15-BBC0-F26DE0A33BCC}" srcId="{3F8E2D3C-6F49-43E5-A58F-AF3AD851C431}" destId="{2FC750C5-516A-4CFC-A78F-C78A6FC62D14}" srcOrd="1" destOrd="0" parTransId="{A9DE2C63-0F26-4287-8205-631C1400A10D}" sibTransId="{FEBA3BE3-24D8-4B93-ABD7-E12A942F64C8}"/>
    <dgm:cxn modelId="{6A3C8053-E5EF-4729-928D-A810AB9A62CE}" srcId="{3F8E2D3C-6F49-43E5-A58F-AF3AD851C431}" destId="{28B907B5-84B8-4E53-9FD3-AED5ED839D8D}" srcOrd="0" destOrd="0" parTransId="{9AB94D80-B419-470C-8A22-CB96645CE896}" sibTransId="{A1FE564C-8C59-4744-B8B6-55585F1D0236}"/>
    <dgm:cxn modelId="{6DC8FF84-D6DE-4E69-8BA3-FFF24A307E64}" srcId="{85BD9DAC-7438-4BAD-B3C1-7ABCAB1A6E69}" destId="{7A580D05-DF47-410C-8B64-9AD025296532}" srcOrd="4" destOrd="0" parTransId="{BB05DA23-EA4C-4FBF-996B-663EA5F3C98F}" sibTransId="{87DDCE9C-728A-4A4C-95AF-28EF1EA579D8}"/>
    <dgm:cxn modelId="{5391CE86-C1D2-4500-9A3F-E2CD6B3B39F0}" srcId="{357D56A8-D18D-4F08-85D5-89BC2237C344}" destId="{CE8EF63B-47A2-40D3-9B29-0FD1728731D9}" srcOrd="1" destOrd="0" parTransId="{5D65B1A5-B572-44CD-BEA4-11AFDA2D437B}" sibTransId="{EDE7802B-932A-4118-8E23-96CBA00EC40B}"/>
    <dgm:cxn modelId="{41904D87-AC7C-46E2-A29A-4703BA098D1C}" type="presOf" srcId="{357D56A8-D18D-4F08-85D5-89BC2237C344}" destId="{3A4858FE-335C-4D2E-8C7A-BB8AE9D6E394}" srcOrd="0" destOrd="0" presId="urn:microsoft.com/office/officeart/2005/8/layout/chevron1"/>
    <dgm:cxn modelId="{A03A6F97-325C-4E2F-BB1F-3D8141E18FBF}" type="presOf" srcId="{28B907B5-84B8-4E53-9FD3-AED5ED839D8D}" destId="{83054CB2-8DA6-44DB-82EF-73C5001A4A5C}" srcOrd="0" destOrd="0" presId="urn:microsoft.com/office/officeart/2005/8/layout/chevron1"/>
    <dgm:cxn modelId="{7F24A7A3-E226-4E89-9A26-E01312ABB484}" type="presOf" srcId="{57AE1A1D-FD89-4E89-8644-F9B820B345C8}" destId="{EAB84D72-55E5-466B-93D4-47035455DC94}" srcOrd="0" destOrd="0" presId="urn:microsoft.com/office/officeart/2005/8/layout/chevron1"/>
    <dgm:cxn modelId="{F87441B3-90D2-4F95-B684-0D8EF5DD6E09}" type="presOf" srcId="{B1BCF32A-F8BE-430F-ACB4-C3F0D5868375}" destId="{8C2FF0FE-E005-45D4-9872-833EDAE28E9A}" srcOrd="0" destOrd="4" presId="urn:microsoft.com/office/officeart/2005/8/layout/chevron1"/>
    <dgm:cxn modelId="{B2BA25BB-93D4-447E-8833-B005061FA85D}" srcId="{CE8EF63B-47A2-40D3-9B29-0FD1728731D9}" destId="{9FD31894-6B9C-424D-9D13-9EB48ABE2351}" srcOrd="3" destOrd="0" parTransId="{C87908AC-C111-4936-8EF5-A4B13B112B66}" sibTransId="{E1CE6463-D051-4F88-A37D-6921DA7B0408}"/>
    <dgm:cxn modelId="{A23733BF-A0F1-4E65-B64B-E85AC58FF800}" type="presOf" srcId="{85BD9DAC-7438-4BAD-B3C1-7ABCAB1A6E69}" destId="{0AD14FE2-F116-46FD-B277-85BD3334D38B}" srcOrd="0" destOrd="0" presId="urn:microsoft.com/office/officeart/2005/8/layout/chevron1"/>
    <dgm:cxn modelId="{CB3148C6-FECA-4302-9596-69EABA744FBA}" type="presOf" srcId="{3F8E2D3C-6F49-43E5-A58F-AF3AD851C431}" destId="{D0964E0D-DFD3-489D-A0BB-0D4942CD96D8}" srcOrd="0" destOrd="0" presId="urn:microsoft.com/office/officeart/2005/8/layout/chevron1"/>
    <dgm:cxn modelId="{9E3E56C9-1C86-4506-8C5B-53A53508E511}" srcId="{357D56A8-D18D-4F08-85D5-89BC2237C344}" destId="{3F8E2D3C-6F49-43E5-A58F-AF3AD851C431}" srcOrd="2" destOrd="0" parTransId="{A451EBDB-2389-4905-A45B-BF0B531AF633}" sibTransId="{770507B2-3475-439F-A3A9-C5EFC8DC9077}"/>
    <dgm:cxn modelId="{AD93F1CF-6CE9-4EF1-930C-53A0D9EA332A}" srcId="{CE8EF63B-47A2-40D3-9B29-0FD1728731D9}" destId="{3797CA16-F78D-43FA-92F7-96DD72C28586}" srcOrd="0" destOrd="0" parTransId="{83BC90CC-D68E-4A50-9358-BC7F19AAE0F3}" sibTransId="{1B07B00E-125E-49F3-8826-201EA31DB483}"/>
    <dgm:cxn modelId="{C75C9BD2-7006-4E66-89C1-F32B7D293638}" type="presOf" srcId="{CE8EF63B-47A2-40D3-9B29-0FD1728731D9}" destId="{07D9B7A0-BA4A-4E9B-8D47-63C363A4EF64}" srcOrd="0" destOrd="0" presId="urn:microsoft.com/office/officeart/2005/8/layout/chevron1"/>
    <dgm:cxn modelId="{C0658CD4-33CA-417A-B5D6-8006F5357B46}" type="presOf" srcId="{5498DE5A-ED93-4AE9-9FB3-D13538E320B5}" destId="{83054CB2-8DA6-44DB-82EF-73C5001A4A5C}" srcOrd="0" destOrd="2" presId="urn:microsoft.com/office/officeart/2005/8/layout/chevron1"/>
    <dgm:cxn modelId="{5E6094E8-ADF8-4D54-85DC-25FC8A670436}" srcId="{CE8EF63B-47A2-40D3-9B29-0FD1728731D9}" destId="{B1BCF32A-F8BE-430F-ACB4-C3F0D5868375}" srcOrd="4" destOrd="0" parTransId="{17EF89A4-A626-4CDC-96D8-E0DD444930D1}" sibTransId="{6B3E667A-C18C-46EB-8D5A-BA1D81E29A1A}"/>
    <dgm:cxn modelId="{3020B4EF-AFE4-47FB-9780-32DF34E2CB59}" srcId="{CE8EF63B-47A2-40D3-9B29-0FD1728731D9}" destId="{767B94E9-C006-421E-A8AC-4DB132E39BB3}" srcOrd="2" destOrd="0" parTransId="{C6480D6D-1303-407F-A8BD-984EA9F012D9}" sibTransId="{A991BF58-59CB-445D-A9EC-1CA78770D7E2}"/>
    <dgm:cxn modelId="{9202A2F1-8CF4-4A3E-8462-781AAEFFB83B}" srcId="{3F8E2D3C-6F49-43E5-A58F-AF3AD851C431}" destId="{5498DE5A-ED93-4AE9-9FB3-D13538E320B5}" srcOrd="2" destOrd="0" parTransId="{8AE80637-3745-46F5-B758-8FEE45AEC4E9}" sibTransId="{AB609989-8392-4D84-9D1F-37B0B20B89E8}"/>
    <dgm:cxn modelId="{13CDBDF2-3839-4609-9190-7028CCBD5253}" type="presOf" srcId="{811941BC-3459-449F-BA72-DC8B32080035}" destId="{83054CB2-8DA6-44DB-82EF-73C5001A4A5C}" srcOrd="0" destOrd="3" presId="urn:microsoft.com/office/officeart/2005/8/layout/chevron1"/>
    <dgm:cxn modelId="{CDF0A6F8-110C-4C35-8E24-78AB8F0E2A9E}" srcId="{85BD9DAC-7438-4BAD-B3C1-7ABCAB1A6E69}" destId="{57AE1A1D-FD89-4E89-8644-F9B820B345C8}" srcOrd="0" destOrd="0" parTransId="{62B660DC-23AE-4CC3-B661-67C17D8F7C3E}" sibTransId="{DD6938A9-FDDB-47FB-A91D-8C7E0E470DD8}"/>
    <dgm:cxn modelId="{B2014CFA-8F6C-46A6-ACAC-8B04C3C8E1AC}" srcId="{3F8E2D3C-6F49-43E5-A58F-AF3AD851C431}" destId="{811941BC-3459-449F-BA72-DC8B32080035}" srcOrd="3" destOrd="0" parTransId="{CE2B62DC-F9FC-483C-BA5E-88829ED68A0E}" sibTransId="{0A0CF8F1-5609-4064-B5C2-B69842EBF6F0}"/>
    <dgm:cxn modelId="{5570F356-446A-407E-AD18-ADC291A782F3}" type="presParOf" srcId="{3A4858FE-335C-4D2E-8C7A-BB8AE9D6E394}" destId="{59541E86-9D2D-40C0-ADB7-BAC5F37BD09A}" srcOrd="0" destOrd="0" presId="urn:microsoft.com/office/officeart/2005/8/layout/chevron1"/>
    <dgm:cxn modelId="{39DCD907-FD58-411E-B536-535F31E95710}" type="presParOf" srcId="{59541E86-9D2D-40C0-ADB7-BAC5F37BD09A}" destId="{0AD14FE2-F116-46FD-B277-85BD3334D38B}" srcOrd="0" destOrd="0" presId="urn:microsoft.com/office/officeart/2005/8/layout/chevron1"/>
    <dgm:cxn modelId="{2D284210-3FD9-4ECD-8CAE-A3759D882E35}" type="presParOf" srcId="{59541E86-9D2D-40C0-ADB7-BAC5F37BD09A}" destId="{EAB84D72-55E5-466B-93D4-47035455DC94}" srcOrd="1" destOrd="0" presId="urn:microsoft.com/office/officeart/2005/8/layout/chevron1"/>
    <dgm:cxn modelId="{B3DA69EE-F7DD-4C9D-86F2-22BAD63B9A2B}" type="presParOf" srcId="{3A4858FE-335C-4D2E-8C7A-BB8AE9D6E394}" destId="{3C10C155-C654-42FB-8F81-D165AECA079E}" srcOrd="1" destOrd="0" presId="urn:microsoft.com/office/officeart/2005/8/layout/chevron1"/>
    <dgm:cxn modelId="{4C961538-3226-4DD9-976F-6D99FF4E3102}" type="presParOf" srcId="{3A4858FE-335C-4D2E-8C7A-BB8AE9D6E394}" destId="{90BB97A7-5B5A-41A5-ADDE-D3EFF20BF34D}" srcOrd="2" destOrd="0" presId="urn:microsoft.com/office/officeart/2005/8/layout/chevron1"/>
    <dgm:cxn modelId="{13AB6176-9918-45C6-9A50-3BF58A4CAD60}" type="presParOf" srcId="{90BB97A7-5B5A-41A5-ADDE-D3EFF20BF34D}" destId="{07D9B7A0-BA4A-4E9B-8D47-63C363A4EF64}" srcOrd="0" destOrd="0" presId="urn:microsoft.com/office/officeart/2005/8/layout/chevron1"/>
    <dgm:cxn modelId="{2B3714CA-E89D-44EB-80F6-3A44E61EC7BC}" type="presParOf" srcId="{90BB97A7-5B5A-41A5-ADDE-D3EFF20BF34D}" destId="{8C2FF0FE-E005-45D4-9872-833EDAE28E9A}" srcOrd="1" destOrd="0" presId="urn:microsoft.com/office/officeart/2005/8/layout/chevron1"/>
    <dgm:cxn modelId="{23CC5B9F-CC30-4E8E-9DA9-5491609EBBCD}" type="presParOf" srcId="{3A4858FE-335C-4D2E-8C7A-BB8AE9D6E394}" destId="{6667A60A-1D83-46C6-9C77-3A9D51391D4A}" srcOrd="3" destOrd="0" presId="urn:microsoft.com/office/officeart/2005/8/layout/chevron1"/>
    <dgm:cxn modelId="{8D9F6370-B067-48D0-B7CE-BCE5BD4E0A32}" type="presParOf" srcId="{3A4858FE-335C-4D2E-8C7A-BB8AE9D6E394}" destId="{3062F6DF-7B65-4F60-AC83-A1565DECB097}" srcOrd="4" destOrd="0" presId="urn:microsoft.com/office/officeart/2005/8/layout/chevron1"/>
    <dgm:cxn modelId="{2BB57498-033A-4D55-AD93-1C08F3480659}" type="presParOf" srcId="{3062F6DF-7B65-4F60-AC83-A1565DECB097}" destId="{D0964E0D-DFD3-489D-A0BB-0D4942CD96D8}" srcOrd="0" destOrd="0" presId="urn:microsoft.com/office/officeart/2005/8/layout/chevron1"/>
    <dgm:cxn modelId="{F420E1E9-F080-4CAE-B388-72CD2DE9C749}" type="presParOf" srcId="{3062F6DF-7B65-4F60-AC83-A1565DECB097}" destId="{83054CB2-8DA6-44DB-82EF-73C5001A4A5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57621-74FD-45D6-9DCE-9AE5A79D92E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277BF7-85F9-4A61-A6E4-E386B11A5487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i="0" baseline="0" dirty="0"/>
            <a:t>Data Collection</a:t>
          </a:r>
          <a:endParaRPr lang="en-IN" dirty="0"/>
        </a:p>
      </dgm:t>
    </dgm:pt>
    <dgm:pt modelId="{BD5C83ED-D8E5-441E-B442-B3B514DB5F0B}" type="parTrans" cxnId="{E9DB9054-1664-499E-BF47-B81FFE432FDE}">
      <dgm:prSet/>
      <dgm:spPr/>
      <dgm:t>
        <a:bodyPr/>
        <a:lstStyle/>
        <a:p>
          <a:endParaRPr lang="en-IN"/>
        </a:p>
      </dgm:t>
    </dgm:pt>
    <dgm:pt modelId="{65819AA0-A276-4AC2-BDF0-06A6D5050B89}" type="sibTrans" cxnId="{E9DB9054-1664-499E-BF47-B81FFE432FDE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399F1173-D0CF-4E8B-848B-C17E24EAD378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Restructuring</a:t>
          </a:r>
          <a:endParaRPr lang="en-IN" dirty="0"/>
        </a:p>
      </dgm:t>
    </dgm:pt>
    <dgm:pt modelId="{F83A2CCE-86D1-4CF1-8FD9-BE8F2D54A7C4}" type="parTrans" cxnId="{A4BFA56A-FDCB-4D90-BB02-39B01129CECF}">
      <dgm:prSet/>
      <dgm:spPr/>
      <dgm:t>
        <a:bodyPr/>
        <a:lstStyle/>
        <a:p>
          <a:endParaRPr lang="en-IN"/>
        </a:p>
      </dgm:t>
    </dgm:pt>
    <dgm:pt modelId="{BDB02508-26B4-411F-97B0-BCE6FE8851FE}" type="sibTrans" cxnId="{A4BFA56A-FDCB-4D90-BB02-39B01129CECF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BE1A5EA8-33FA-4A09-A956-E52DE49BE0E4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/>
            <a:t>Data Cleaning</a:t>
          </a:r>
          <a:endParaRPr lang="en-IN"/>
        </a:p>
      </dgm:t>
    </dgm:pt>
    <dgm:pt modelId="{BE7B44D8-F817-4C20-AC42-70F82B2847FD}" type="parTrans" cxnId="{2028A7E4-55FC-44D0-8F6B-646B09A22D3B}">
      <dgm:prSet/>
      <dgm:spPr/>
      <dgm:t>
        <a:bodyPr/>
        <a:lstStyle/>
        <a:p>
          <a:endParaRPr lang="en-IN"/>
        </a:p>
      </dgm:t>
    </dgm:pt>
    <dgm:pt modelId="{B9267BEF-FFDC-420F-9363-397CDC5B7D98}" type="sibTrans" cxnId="{2028A7E4-55FC-44D0-8F6B-646B09A22D3B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EBF7E132-BC9B-413D-9C15-D9A29179C398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Enriching</a:t>
          </a:r>
          <a:endParaRPr lang="en-IN" dirty="0"/>
        </a:p>
      </dgm:t>
    </dgm:pt>
    <dgm:pt modelId="{396DA460-11A4-44ED-AC08-88D1A0BA91BE}" type="parTrans" cxnId="{F58490ED-73C6-41C6-9CEA-D66F8F872AC4}">
      <dgm:prSet/>
      <dgm:spPr/>
      <dgm:t>
        <a:bodyPr/>
        <a:lstStyle/>
        <a:p>
          <a:endParaRPr lang="en-IN"/>
        </a:p>
      </dgm:t>
    </dgm:pt>
    <dgm:pt modelId="{1590A41C-9615-485B-BE2A-B55886F96C02}" type="sibTrans" cxnId="{F58490ED-73C6-41C6-9CEA-D66F8F872AC4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DE52FBD6-CC52-4C90-A5F8-CD77F801353A}">
      <dgm:prSet/>
      <dgm:spPr>
        <a:solidFill>
          <a:schemeClr val="accent2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aseline="0" dirty="0"/>
            <a:t>Data Exportation</a:t>
          </a:r>
          <a:endParaRPr lang="en-IN" dirty="0"/>
        </a:p>
      </dgm:t>
    </dgm:pt>
    <dgm:pt modelId="{6A8E6819-F8AF-437E-B67C-F6574BB044BC}" type="parTrans" cxnId="{82F86679-F311-43E2-9704-0C1D2F50E489}">
      <dgm:prSet/>
      <dgm:spPr/>
      <dgm:t>
        <a:bodyPr/>
        <a:lstStyle/>
        <a:p>
          <a:endParaRPr lang="en-IN"/>
        </a:p>
      </dgm:t>
    </dgm:pt>
    <dgm:pt modelId="{831FD72E-AFD3-49CE-A226-F92A8E2F159B}" type="sibTrans" cxnId="{82F86679-F311-43E2-9704-0C1D2F50E489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D8C1687D-A032-4F14-9B6C-AEA5C86D81EF}" type="pres">
      <dgm:prSet presAssocID="{96F57621-74FD-45D6-9DCE-9AE5A79D92ED}" presName="cycle" presStyleCnt="0">
        <dgm:presLayoutVars>
          <dgm:dir/>
          <dgm:resizeHandles val="exact"/>
        </dgm:presLayoutVars>
      </dgm:prSet>
      <dgm:spPr/>
    </dgm:pt>
    <dgm:pt modelId="{CED6B331-28B3-4827-A50B-57AB489659E2}" type="pres">
      <dgm:prSet presAssocID="{B7277BF7-85F9-4A61-A6E4-E386B11A5487}" presName="node" presStyleLbl="node1" presStyleIdx="0" presStyleCnt="5" custRadScaleRad="100059" custRadScaleInc="2774">
        <dgm:presLayoutVars>
          <dgm:bulletEnabled val="1"/>
        </dgm:presLayoutVars>
      </dgm:prSet>
      <dgm:spPr/>
    </dgm:pt>
    <dgm:pt modelId="{BA0CF9B1-A497-44C6-B590-BEC77402563F}" type="pres">
      <dgm:prSet presAssocID="{65819AA0-A276-4AC2-BDF0-06A6D5050B89}" presName="sibTrans" presStyleLbl="sibTrans2D1" presStyleIdx="0" presStyleCnt="5"/>
      <dgm:spPr/>
    </dgm:pt>
    <dgm:pt modelId="{B345E60E-74A0-4F85-AA92-0C3F3C5D7FA9}" type="pres">
      <dgm:prSet presAssocID="{65819AA0-A276-4AC2-BDF0-06A6D5050B89}" presName="connectorText" presStyleLbl="sibTrans2D1" presStyleIdx="0" presStyleCnt="5"/>
      <dgm:spPr/>
    </dgm:pt>
    <dgm:pt modelId="{0E4EBEE0-0220-4106-A34E-C3282849E04C}" type="pres">
      <dgm:prSet presAssocID="{399F1173-D0CF-4E8B-848B-C17E24EAD378}" presName="node" presStyleLbl="node1" presStyleIdx="1" presStyleCnt="5" custRadScaleRad="101800" custRadScaleInc="161">
        <dgm:presLayoutVars>
          <dgm:bulletEnabled val="1"/>
        </dgm:presLayoutVars>
      </dgm:prSet>
      <dgm:spPr/>
    </dgm:pt>
    <dgm:pt modelId="{7554F6AA-57B8-4E9F-93A9-F3DC6C8F45C7}" type="pres">
      <dgm:prSet presAssocID="{BDB02508-26B4-411F-97B0-BCE6FE8851FE}" presName="sibTrans" presStyleLbl="sibTrans2D1" presStyleIdx="1" presStyleCnt="5"/>
      <dgm:spPr/>
    </dgm:pt>
    <dgm:pt modelId="{BE9A3202-A27F-4117-B8FD-BACC0A7C4517}" type="pres">
      <dgm:prSet presAssocID="{BDB02508-26B4-411F-97B0-BCE6FE8851FE}" presName="connectorText" presStyleLbl="sibTrans2D1" presStyleIdx="1" presStyleCnt="5"/>
      <dgm:spPr/>
    </dgm:pt>
    <dgm:pt modelId="{8C6E344B-BFFB-42EA-AF4C-D02CBC56BBE3}" type="pres">
      <dgm:prSet presAssocID="{BE1A5EA8-33FA-4A09-A956-E52DE49BE0E4}" presName="node" presStyleLbl="node1" presStyleIdx="2" presStyleCnt="5">
        <dgm:presLayoutVars>
          <dgm:bulletEnabled val="1"/>
        </dgm:presLayoutVars>
      </dgm:prSet>
      <dgm:spPr/>
    </dgm:pt>
    <dgm:pt modelId="{4DA54F06-6F9F-49A2-B05B-2C1A546B8363}" type="pres">
      <dgm:prSet presAssocID="{B9267BEF-FFDC-420F-9363-397CDC5B7D98}" presName="sibTrans" presStyleLbl="sibTrans2D1" presStyleIdx="2" presStyleCnt="5"/>
      <dgm:spPr/>
    </dgm:pt>
    <dgm:pt modelId="{DE2E3CB2-3836-4653-9D2C-3FC5585C3776}" type="pres">
      <dgm:prSet presAssocID="{B9267BEF-FFDC-420F-9363-397CDC5B7D98}" presName="connectorText" presStyleLbl="sibTrans2D1" presStyleIdx="2" presStyleCnt="5"/>
      <dgm:spPr/>
    </dgm:pt>
    <dgm:pt modelId="{7EB06F95-90C2-4CCF-A32A-1F3531C1A84C}" type="pres">
      <dgm:prSet presAssocID="{EBF7E132-BC9B-413D-9C15-D9A29179C398}" presName="node" presStyleLbl="node1" presStyleIdx="3" presStyleCnt="5" custRadScaleRad="98140" custRadScaleInc="-2925">
        <dgm:presLayoutVars>
          <dgm:bulletEnabled val="1"/>
        </dgm:presLayoutVars>
      </dgm:prSet>
      <dgm:spPr/>
    </dgm:pt>
    <dgm:pt modelId="{F974F96F-DDC5-46FF-BBAA-1A109DCE2993}" type="pres">
      <dgm:prSet presAssocID="{1590A41C-9615-485B-BE2A-B55886F96C02}" presName="sibTrans" presStyleLbl="sibTrans2D1" presStyleIdx="3" presStyleCnt="5"/>
      <dgm:spPr/>
    </dgm:pt>
    <dgm:pt modelId="{7F35E467-5EBA-4813-8616-44195E1A1EBD}" type="pres">
      <dgm:prSet presAssocID="{1590A41C-9615-485B-BE2A-B55886F96C02}" presName="connectorText" presStyleLbl="sibTrans2D1" presStyleIdx="3" presStyleCnt="5"/>
      <dgm:spPr/>
    </dgm:pt>
    <dgm:pt modelId="{66CA8BB7-FC8E-4695-9C7C-E3AE9431D18D}" type="pres">
      <dgm:prSet presAssocID="{DE52FBD6-CC52-4C90-A5F8-CD77F801353A}" presName="node" presStyleLbl="node1" presStyleIdx="4" presStyleCnt="5" custRadScaleRad="97713" custRadScaleInc="2000">
        <dgm:presLayoutVars>
          <dgm:bulletEnabled val="1"/>
        </dgm:presLayoutVars>
      </dgm:prSet>
      <dgm:spPr/>
    </dgm:pt>
    <dgm:pt modelId="{327DC6AF-B14A-4D4A-B8D0-14902A6D2848}" type="pres">
      <dgm:prSet presAssocID="{831FD72E-AFD3-49CE-A226-F92A8E2F159B}" presName="sibTrans" presStyleLbl="sibTrans2D1" presStyleIdx="4" presStyleCnt="5"/>
      <dgm:spPr/>
    </dgm:pt>
    <dgm:pt modelId="{72ADCB11-9BAA-46CA-BA8A-1CE6BCCA69EF}" type="pres">
      <dgm:prSet presAssocID="{831FD72E-AFD3-49CE-A226-F92A8E2F159B}" presName="connectorText" presStyleLbl="sibTrans2D1" presStyleIdx="4" presStyleCnt="5"/>
      <dgm:spPr/>
    </dgm:pt>
  </dgm:ptLst>
  <dgm:cxnLst>
    <dgm:cxn modelId="{60D3040A-0171-44C3-9948-C0D3AC3AE986}" type="presOf" srcId="{1590A41C-9615-485B-BE2A-B55886F96C02}" destId="{F974F96F-DDC5-46FF-BBAA-1A109DCE2993}" srcOrd="0" destOrd="0" presId="urn:microsoft.com/office/officeart/2005/8/layout/cycle2"/>
    <dgm:cxn modelId="{82D3673B-FE4A-4DF1-B386-1BF1C53022B1}" type="presOf" srcId="{DE52FBD6-CC52-4C90-A5F8-CD77F801353A}" destId="{66CA8BB7-FC8E-4695-9C7C-E3AE9431D18D}" srcOrd="0" destOrd="0" presId="urn:microsoft.com/office/officeart/2005/8/layout/cycle2"/>
    <dgm:cxn modelId="{C7DFF762-7D9D-4735-AB22-D33B30EE27BE}" type="presOf" srcId="{BDB02508-26B4-411F-97B0-BCE6FE8851FE}" destId="{7554F6AA-57B8-4E9F-93A9-F3DC6C8F45C7}" srcOrd="0" destOrd="0" presId="urn:microsoft.com/office/officeart/2005/8/layout/cycle2"/>
    <dgm:cxn modelId="{A4BFA56A-FDCB-4D90-BB02-39B01129CECF}" srcId="{96F57621-74FD-45D6-9DCE-9AE5A79D92ED}" destId="{399F1173-D0CF-4E8B-848B-C17E24EAD378}" srcOrd="1" destOrd="0" parTransId="{F83A2CCE-86D1-4CF1-8FD9-BE8F2D54A7C4}" sibTransId="{BDB02508-26B4-411F-97B0-BCE6FE8851FE}"/>
    <dgm:cxn modelId="{EA41586C-9030-4A51-8DE3-587771E1C713}" type="presOf" srcId="{96F57621-74FD-45D6-9DCE-9AE5A79D92ED}" destId="{D8C1687D-A032-4F14-9B6C-AEA5C86D81EF}" srcOrd="0" destOrd="0" presId="urn:microsoft.com/office/officeart/2005/8/layout/cycle2"/>
    <dgm:cxn modelId="{4BC20271-50B5-41CD-A04B-586777582ADF}" type="presOf" srcId="{EBF7E132-BC9B-413D-9C15-D9A29179C398}" destId="{7EB06F95-90C2-4CCF-A32A-1F3531C1A84C}" srcOrd="0" destOrd="0" presId="urn:microsoft.com/office/officeart/2005/8/layout/cycle2"/>
    <dgm:cxn modelId="{E3462A71-1BEF-4199-8355-A86F183051D4}" type="presOf" srcId="{65819AA0-A276-4AC2-BDF0-06A6D5050B89}" destId="{BA0CF9B1-A497-44C6-B590-BEC77402563F}" srcOrd="0" destOrd="0" presId="urn:microsoft.com/office/officeart/2005/8/layout/cycle2"/>
    <dgm:cxn modelId="{E9DB9054-1664-499E-BF47-B81FFE432FDE}" srcId="{96F57621-74FD-45D6-9DCE-9AE5A79D92ED}" destId="{B7277BF7-85F9-4A61-A6E4-E386B11A5487}" srcOrd="0" destOrd="0" parTransId="{BD5C83ED-D8E5-441E-B442-B3B514DB5F0B}" sibTransId="{65819AA0-A276-4AC2-BDF0-06A6D5050B89}"/>
    <dgm:cxn modelId="{2A04BA54-7927-400C-A779-805A97E6EA49}" type="presOf" srcId="{1590A41C-9615-485B-BE2A-B55886F96C02}" destId="{7F35E467-5EBA-4813-8616-44195E1A1EBD}" srcOrd="1" destOrd="0" presId="urn:microsoft.com/office/officeart/2005/8/layout/cycle2"/>
    <dgm:cxn modelId="{76339157-1699-45B5-AE10-E30E27700A2F}" type="presOf" srcId="{831FD72E-AFD3-49CE-A226-F92A8E2F159B}" destId="{327DC6AF-B14A-4D4A-B8D0-14902A6D2848}" srcOrd="0" destOrd="0" presId="urn:microsoft.com/office/officeart/2005/8/layout/cycle2"/>
    <dgm:cxn modelId="{82F86679-F311-43E2-9704-0C1D2F50E489}" srcId="{96F57621-74FD-45D6-9DCE-9AE5A79D92ED}" destId="{DE52FBD6-CC52-4C90-A5F8-CD77F801353A}" srcOrd="4" destOrd="0" parTransId="{6A8E6819-F8AF-437E-B67C-F6574BB044BC}" sibTransId="{831FD72E-AFD3-49CE-A226-F92A8E2F159B}"/>
    <dgm:cxn modelId="{3A81587F-DA91-4666-9FAB-2FBDDDDE15D7}" type="presOf" srcId="{BE1A5EA8-33FA-4A09-A956-E52DE49BE0E4}" destId="{8C6E344B-BFFB-42EA-AF4C-D02CBC56BBE3}" srcOrd="0" destOrd="0" presId="urn:microsoft.com/office/officeart/2005/8/layout/cycle2"/>
    <dgm:cxn modelId="{6C2F64A7-8F44-43CC-BE5D-AC20C7D94236}" type="presOf" srcId="{BDB02508-26B4-411F-97B0-BCE6FE8851FE}" destId="{BE9A3202-A27F-4117-B8FD-BACC0A7C4517}" srcOrd="1" destOrd="0" presId="urn:microsoft.com/office/officeart/2005/8/layout/cycle2"/>
    <dgm:cxn modelId="{B8E1C0AC-2D28-4CF5-9436-021841D6B217}" type="presOf" srcId="{B9267BEF-FFDC-420F-9363-397CDC5B7D98}" destId="{4DA54F06-6F9F-49A2-B05B-2C1A546B8363}" srcOrd="0" destOrd="0" presId="urn:microsoft.com/office/officeart/2005/8/layout/cycle2"/>
    <dgm:cxn modelId="{1FB5E1B4-674D-4FCD-98AE-11E54F2AE6FC}" type="presOf" srcId="{65819AA0-A276-4AC2-BDF0-06A6D5050B89}" destId="{B345E60E-74A0-4F85-AA92-0C3F3C5D7FA9}" srcOrd="1" destOrd="0" presId="urn:microsoft.com/office/officeart/2005/8/layout/cycle2"/>
    <dgm:cxn modelId="{3B2304BA-0749-43D0-890A-7E47D09CA88E}" type="presOf" srcId="{399F1173-D0CF-4E8B-848B-C17E24EAD378}" destId="{0E4EBEE0-0220-4106-A34E-C3282849E04C}" srcOrd="0" destOrd="0" presId="urn:microsoft.com/office/officeart/2005/8/layout/cycle2"/>
    <dgm:cxn modelId="{A11772C1-09DC-4A4B-B7F7-9EAC01F5966D}" type="presOf" srcId="{831FD72E-AFD3-49CE-A226-F92A8E2F159B}" destId="{72ADCB11-9BAA-46CA-BA8A-1CE6BCCA69EF}" srcOrd="1" destOrd="0" presId="urn:microsoft.com/office/officeart/2005/8/layout/cycle2"/>
    <dgm:cxn modelId="{2028A7E4-55FC-44D0-8F6B-646B09A22D3B}" srcId="{96F57621-74FD-45D6-9DCE-9AE5A79D92ED}" destId="{BE1A5EA8-33FA-4A09-A956-E52DE49BE0E4}" srcOrd="2" destOrd="0" parTransId="{BE7B44D8-F817-4C20-AC42-70F82B2847FD}" sibTransId="{B9267BEF-FFDC-420F-9363-397CDC5B7D98}"/>
    <dgm:cxn modelId="{17912CE6-A010-4F37-BDA2-C3E2758FDE2F}" type="presOf" srcId="{B9267BEF-FFDC-420F-9363-397CDC5B7D98}" destId="{DE2E3CB2-3836-4653-9D2C-3FC5585C3776}" srcOrd="1" destOrd="0" presId="urn:microsoft.com/office/officeart/2005/8/layout/cycle2"/>
    <dgm:cxn modelId="{F58490ED-73C6-41C6-9CEA-D66F8F872AC4}" srcId="{96F57621-74FD-45D6-9DCE-9AE5A79D92ED}" destId="{EBF7E132-BC9B-413D-9C15-D9A29179C398}" srcOrd="3" destOrd="0" parTransId="{396DA460-11A4-44ED-AC08-88D1A0BA91BE}" sibTransId="{1590A41C-9615-485B-BE2A-B55886F96C02}"/>
    <dgm:cxn modelId="{975F53F8-7BA4-46AF-B122-DD28D974EA92}" type="presOf" srcId="{B7277BF7-85F9-4A61-A6E4-E386B11A5487}" destId="{CED6B331-28B3-4827-A50B-57AB489659E2}" srcOrd="0" destOrd="0" presId="urn:microsoft.com/office/officeart/2005/8/layout/cycle2"/>
    <dgm:cxn modelId="{8652A9EE-A5EE-46DC-9740-A97B13E83423}" type="presParOf" srcId="{D8C1687D-A032-4F14-9B6C-AEA5C86D81EF}" destId="{CED6B331-28B3-4827-A50B-57AB489659E2}" srcOrd="0" destOrd="0" presId="urn:microsoft.com/office/officeart/2005/8/layout/cycle2"/>
    <dgm:cxn modelId="{A9152AF6-DCE5-4619-9AAD-B808CB7618DA}" type="presParOf" srcId="{D8C1687D-A032-4F14-9B6C-AEA5C86D81EF}" destId="{BA0CF9B1-A497-44C6-B590-BEC77402563F}" srcOrd="1" destOrd="0" presId="urn:microsoft.com/office/officeart/2005/8/layout/cycle2"/>
    <dgm:cxn modelId="{84B378B0-BA65-45C7-B1C5-2BC6B9F9C75D}" type="presParOf" srcId="{BA0CF9B1-A497-44C6-B590-BEC77402563F}" destId="{B345E60E-74A0-4F85-AA92-0C3F3C5D7FA9}" srcOrd="0" destOrd="0" presId="urn:microsoft.com/office/officeart/2005/8/layout/cycle2"/>
    <dgm:cxn modelId="{93BEBB7E-9D65-400A-A5E1-204560278290}" type="presParOf" srcId="{D8C1687D-A032-4F14-9B6C-AEA5C86D81EF}" destId="{0E4EBEE0-0220-4106-A34E-C3282849E04C}" srcOrd="2" destOrd="0" presId="urn:microsoft.com/office/officeart/2005/8/layout/cycle2"/>
    <dgm:cxn modelId="{7635EE27-53A9-436F-9BB3-119C016808D1}" type="presParOf" srcId="{D8C1687D-A032-4F14-9B6C-AEA5C86D81EF}" destId="{7554F6AA-57B8-4E9F-93A9-F3DC6C8F45C7}" srcOrd="3" destOrd="0" presId="urn:microsoft.com/office/officeart/2005/8/layout/cycle2"/>
    <dgm:cxn modelId="{20055834-AE2D-4F8B-9D28-2B378149C133}" type="presParOf" srcId="{7554F6AA-57B8-4E9F-93A9-F3DC6C8F45C7}" destId="{BE9A3202-A27F-4117-B8FD-BACC0A7C4517}" srcOrd="0" destOrd="0" presId="urn:microsoft.com/office/officeart/2005/8/layout/cycle2"/>
    <dgm:cxn modelId="{854882AD-8576-4453-A86F-434859755743}" type="presParOf" srcId="{D8C1687D-A032-4F14-9B6C-AEA5C86D81EF}" destId="{8C6E344B-BFFB-42EA-AF4C-D02CBC56BBE3}" srcOrd="4" destOrd="0" presId="urn:microsoft.com/office/officeart/2005/8/layout/cycle2"/>
    <dgm:cxn modelId="{E4184678-A20E-4715-96FB-A9A90F96BBA5}" type="presParOf" srcId="{D8C1687D-A032-4F14-9B6C-AEA5C86D81EF}" destId="{4DA54F06-6F9F-49A2-B05B-2C1A546B8363}" srcOrd="5" destOrd="0" presId="urn:microsoft.com/office/officeart/2005/8/layout/cycle2"/>
    <dgm:cxn modelId="{81EC4088-FD6B-4C88-923D-2EEF78FCA085}" type="presParOf" srcId="{4DA54F06-6F9F-49A2-B05B-2C1A546B8363}" destId="{DE2E3CB2-3836-4653-9D2C-3FC5585C3776}" srcOrd="0" destOrd="0" presId="urn:microsoft.com/office/officeart/2005/8/layout/cycle2"/>
    <dgm:cxn modelId="{27F9F02A-DED1-446F-BA1B-4BB8FDCD3DE6}" type="presParOf" srcId="{D8C1687D-A032-4F14-9B6C-AEA5C86D81EF}" destId="{7EB06F95-90C2-4CCF-A32A-1F3531C1A84C}" srcOrd="6" destOrd="0" presId="urn:microsoft.com/office/officeart/2005/8/layout/cycle2"/>
    <dgm:cxn modelId="{5389AF18-9181-4DE5-92F8-4ED1773C4684}" type="presParOf" srcId="{D8C1687D-A032-4F14-9B6C-AEA5C86D81EF}" destId="{F974F96F-DDC5-46FF-BBAA-1A109DCE2993}" srcOrd="7" destOrd="0" presId="urn:microsoft.com/office/officeart/2005/8/layout/cycle2"/>
    <dgm:cxn modelId="{780ABE79-BBDA-48C5-A0F7-80373ACDB114}" type="presParOf" srcId="{F974F96F-DDC5-46FF-BBAA-1A109DCE2993}" destId="{7F35E467-5EBA-4813-8616-44195E1A1EBD}" srcOrd="0" destOrd="0" presId="urn:microsoft.com/office/officeart/2005/8/layout/cycle2"/>
    <dgm:cxn modelId="{D5ED0C7C-7B65-485B-A7F4-134F35AA1A9F}" type="presParOf" srcId="{D8C1687D-A032-4F14-9B6C-AEA5C86D81EF}" destId="{66CA8BB7-FC8E-4695-9C7C-E3AE9431D18D}" srcOrd="8" destOrd="0" presId="urn:microsoft.com/office/officeart/2005/8/layout/cycle2"/>
    <dgm:cxn modelId="{BE995EC2-DE41-4537-9FD8-E7D832C17B70}" type="presParOf" srcId="{D8C1687D-A032-4F14-9B6C-AEA5C86D81EF}" destId="{327DC6AF-B14A-4D4A-B8D0-14902A6D2848}" srcOrd="9" destOrd="0" presId="urn:microsoft.com/office/officeart/2005/8/layout/cycle2"/>
    <dgm:cxn modelId="{8E833D55-005B-48E8-97AF-F36A9C0FBB3E}" type="presParOf" srcId="{327DC6AF-B14A-4D4A-B8D0-14902A6D2848}" destId="{72ADCB11-9BAA-46CA-BA8A-1CE6BCCA69E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5D0AB5-037F-441E-83F7-7CD8FEBD417D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2B5306-C83D-48E4-AEFA-1895EE901129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Text Pre-processing:</a:t>
          </a:r>
          <a:endParaRPr lang="en-US"/>
        </a:p>
      </dgm:t>
    </dgm:pt>
    <dgm:pt modelId="{32C40C7E-41CC-4BE6-B52F-468132BE55E0}" type="parTrans" cxnId="{12ECB7E4-2B7F-41A5-9F87-59F133839890}">
      <dgm:prSet/>
      <dgm:spPr/>
      <dgm:t>
        <a:bodyPr/>
        <a:lstStyle/>
        <a:p>
          <a:endParaRPr lang="en-US"/>
        </a:p>
      </dgm:t>
    </dgm:pt>
    <dgm:pt modelId="{3CE2B8A7-583B-4627-962C-2EC7686BA77A}" type="sibTrans" cxnId="{12ECB7E4-2B7F-41A5-9F87-59F133839890}">
      <dgm:prSet/>
      <dgm:spPr/>
      <dgm:t>
        <a:bodyPr/>
        <a:lstStyle/>
        <a:p>
          <a:endParaRPr lang="en-US"/>
        </a:p>
      </dgm:t>
    </dgm:pt>
    <dgm:pt modelId="{987B0F67-FF99-466C-BD84-31A0DFBDE8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Upper case to lower case.</a:t>
          </a:r>
          <a:endParaRPr lang="en-US" dirty="0"/>
        </a:p>
      </dgm:t>
    </dgm:pt>
    <dgm:pt modelId="{7A936E7F-7FCE-445B-9567-3A85FC5595FB}" type="parTrans" cxnId="{6D74D3EA-4C0F-4D7E-AFE1-8D5A988F63B5}">
      <dgm:prSet/>
      <dgm:spPr/>
      <dgm:t>
        <a:bodyPr/>
        <a:lstStyle/>
        <a:p>
          <a:endParaRPr lang="en-US"/>
        </a:p>
      </dgm:t>
    </dgm:pt>
    <dgm:pt modelId="{9D699E99-2D8B-4EF3-B31A-DC5CC1946691}" type="sibTrans" cxnId="{6D74D3EA-4C0F-4D7E-AFE1-8D5A988F63B5}">
      <dgm:prSet/>
      <dgm:spPr/>
      <dgm:t>
        <a:bodyPr/>
        <a:lstStyle/>
        <a:p>
          <a:endParaRPr lang="en-US"/>
        </a:p>
      </dgm:t>
    </dgm:pt>
    <dgm:pt modelId="{509BFE2C-D74C-4E53-8F39-8193A5F2CA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numbers and special characters.</a:t>
          </a:r>
          <a:endParaRPr lang="en-US" dirty="0"/>
        </a:p>
      </dgm:t>
    </dgm:pt>
    <dgm:pt modelId="{D0BD0B00-8293-49D6-A42A-6BB02A7FD0AF}" type="parTrans" cxnId="{25AEB08C-9532-4A2D-8CBC-05500AA08C2D}">
      <dgm:prSet/>
      <dgm:spPr/>
      <dgm:t>
        <a:bodyPr/>
        <a:lstStyle/>
        <a:p>
          <a:endParaRPr lang="en-US"/>
        </a:p>
      </dgm:t>
    </dgm:pt>
    <dgm:pt modelId="{6DFB4F73-A24F-43D1-860B-A11886C63667}" type="sibTrans" cxnId="{25AEB08C-9532-4A2D-8CBC-05500AA08C2D}">
      <dgm:prSet/>
      <dgm:spPr/>
      <dgm:t>
        <a:bodyPr/>
        <a:lstStyle/>
        <a:p>
          <a:endParaRPr lang="en-US"/>
        </a:p>
      </dgm:t>
    </dgm:pt>
    <dgm:pt modelId="{FE42CAE5-B2A7-4A91-BE13-EDAFF20667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extra spaces.</a:t>
          </a:r>
          <a:endParaRPr lang="en-US" dirty="0"/>
        </a:p>
      </dgm:t>
    </dgm:pt>
    <dgm:pt modelId="{7A060744-1D83-47AD-9215-222060F253CD}" type="parTrans" cxnId="{AD589812-7281-497E-A461-A062B029996F}">
      <dgm:prSet/>
      <dgm:spPr/>
      <dgm:t>
        <a:bodyPr/>
        <a:lstStyle/>
        <a:p>
          <a:endParaRPr lang="en-US"/>
        </a:p>
      </dgm:t>
    </dgm:pt>
    <dgm:pt modelId="{AEF854C3-D47A-4BA0-9748-D0E5E0987C3F}" type="sibTrans" cxnId="{AD589812-7281-497E-A461-A062B029996F}">
      <dgm:prSet/>
      <dgm:spPr/>
      <dgm:t>
        <a:bodyPr/>
        <a:lstStyle/>
        <a:p>
          <a:endParaRPr lang="en-US"/>
        </a:p>
      </dgm:t>
    </dgm:pt>
    <dgm:pt modelId="{DBBD6EE1-D8A3-4A98-A291-8BFBAF06DE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Removal of stop words.</a:t>
          </a:r>
          <a:endParaRPr lang="en-US" dirty="0"/>
        </a:p>
      </dgm:t>
    </dgm:pt>
    <dgm:pt modelId="{E11F8EDE-460D-4E05-B54B-D63F1B767789}" type="parTrans" cxnId="{70166C83-FFC2-4AC5-8FBF-7E8DF6720F0A}">
      <dgm:prSet/>
      <dgm:spPr/>
      <dgm:t>
        <a:bodyPr/>
        <a:lstStyle/>
        <a:p>
          <a:endParaRPr lang="en-US"/>
        </a:p>
      </dgm:t>
    </dgm:pt>
    <dgm:pt modelId="{133220BC-5E98-4E02-9177-FCA4A89BA485}" type="sibTrans" cxnId="{70166C83-FFC2-4AC5-8FBF-7E8DF6720F0A}">
      <dgm:prSet/>
      <dgm:spPr/>
      <dgm:t>
        <a:bodyPr/>
        <a:lstStyle/>
        <a:p>
          <a:endParaRPr lang="en-US"/>
        </a:p>
      </dgm:t>
    </dgm:pt>
    <dgm:pt modelId="{3C52E224-442B-431F-863E-5C3176EEF7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Lemmatization.</a:t>
          </a:r>
          <a:endParaRPr lang="en-US" dirty="0"/>
        </a:p>
      </dgm:t>
    </dgm:pt>
    <dgm:pt modelId="{C77A22BD-2556-496B-B7FB-B615E7E727EE}" type="parTrans" cxnId="{549ECAB3-0BDD-4D3F-8D18-76CE368AB456}">
      <dgm:prSet/>
      <dgm:spPr/>
      <dgm:t>
        <a:bodyPr/>
        <a:lstStyle/>
        <a:p>
          <a:endParaRPr lang="en-US"/>
        </a:p>
      </dgm:t>
    </dgm:pt>
    <dgm:pt modelId="{62824C5F-64DE-4D0B-9557-C5B4AA676FDE}" type="sibTrans" cxnId="{549ECAB3-0BDD-4D3F-8D18-76CE368AB456}">
      <dgm:prSet/>
      <dgm:spPr/>
      <dgm:t>
        <a:bodyPr/>
        <a:lstStyle/>
        <a:p>
          <a:endParaRPr lang="en-US"/>
        </a:p>
      </dgm:t>
    </dgm:pt>
    <dgm:pt modelId="{B65B89FE-1DAE-4304-BC63-59CB8C1FCE5E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Text Extraction/Vectorization:</a:t>
          </a:r>
          <a:endParaRPr lang="en-US"/>
        </a:p>
      </dgm:t>
    </dgm:pt>
    <dgm:pt modelId="{0CDEE34F-552A-460C-927D-082E2F247285}" type="parTrans" cxnId="{CA1DF11E-B5CC-41A5-B0A8-431B8705EF93}">
      <dgm:prSet/>
      <dgm:spPr/>
      <dgm:t>
        <a:bodyPr/>
        <a:lstStyle/>
        <a:p>
          <a:endParaRPr lang="en-US"/>
        </a:p>
      </dgm:t>
    </dgm:pt>
    <dgm:pt modelId="{409E5D23-6353-481C-A970-D314D46A9E25}" type="sibTrans" cxnId="{CA1DF11E-B5CC-41A5-B0A8-431B8705EF93}">
      <dgm:prSet/>
      <dgm:spPr/>
      <dgm:t>
        <a:bodyPr/>
        <a:lstStyle/>
        <a:p>
          <a:endParaRPr lang="en-US"/>
        </a:p>
      </dgm:t>
    </dgm:pt>
    <dgm:pt modelId="{324DE8EA-637E-4082-80AD-173439E642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TFIDF Vectorization</a:t>
          </a:r>
          <a:endParaRPr lang="en-US" dirty="0"/>
        </a:p>
      </dgm:t>
    </dgm:pt>
    <dgm:pt modelId="{C6CF2A37-32E8-461D-8682-5AFD4D64A425}" type="parTrans" cxnId="{163FDE56-2FA5-479F-B2D5-A37ED31C61EE}">
      <dgm:prSet/>
      <dgm:spPr/>
      <dgm:t>
        <a:bodyPr/>
        <a:lstStyle/>
        <a:p>
          <a:endParaRPr lang="en-US"/>
        </a:p>
      </dgm:t>
    </dgm:pt>
    <dgm:pt modelId="{73F2F899-F2A3-4B54-9620-2BAD5249BC90}" type="sibTrans" cxnId="{163FDE56-2FA5-479F-B2D5-A37ED31C61EE}">
      <dgm:prSet/>
      <dgm:spPr/>
      <dgm:t>
        <a:bodyPr/>
        <a:lstStyle/>
        <a:p>
          <a:endParaRPr lang="en-US"/>
        </a:p>
      </dgm:t>
    </dgm:pt>
    <dgm:pt modelId="{82F11B04-BA5D-4E11-A45A-F160D1A3EC1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Ngram vectorization.</a:t>
          </a:r>
          <a:endParaRPr lang="en-US" dirty="0"/>
        </a:p>
      </dgm:t>
    </dgm:pt>
    <dgm:pt modelId="{FE3D8124-A0E0-4242-8DA6-3DF14CDB3D61}" type="parTrans" cxnId="{30F8CFC4-4CE4-40BE-B8B4-949874ABA42E}">
      <dgm:prSet/>
      <dgm:spPr/>
      <dgm:t>
        <a:bodyPr/>
        <a:lstStyle/>
        <a:p>
          <a:endParaRPr lang="en-US"/>
        </a:p>
      </dgm:t>
    </dgm:pt>
    <dgm:pt modelId="{EC06A659-B845-4874-8B6E-CF25179B41F2}" type="sibTrans" cxnId="{30F8CFC4-4CE4-40BE-B8B4-949874ABA42E}">
      <dgm:prSet/>
      <dgm:spPr/>
      <dgm:t>
        <a:bodyPr/>
        <a:lstStyle/>
        <a:p>
          <a:endParaRPr lang="en-US"/>
        </a:p>
      </dgm:t>
    </dgm:pt>
    <dgm:pt modelId="{D8D6F147-7788-4F7E-9C82-9A98DC8C0B4C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Modelling:</a:t>
          </a:r>
          <a:endParaRPr lang="en-US"/>
        </a:p>
      </dgm:t>
    </dgm:pt>
    <dgm:pt modelId="{8959BD5B-EC87-40F7-B614-653BEA9701A1}" type="parTrans" cxnId="{33A16828-479A-416A-91CF-73FA5814030F}">
      <dgm:prSet/>
      <dgm:spPr/>
      <dgm:t>
        <a:bodyPr/>
        <a:lstStyle/>
        <a:p>
          <a:endParaRPr lang="en-US"/>
        </a:p>
      </dgm:t>
    </dgm:pt>
    <dgm:pt modelId="{C9F0FAB9-9E1F-4F8A-99EB-722B1CEA2514}" type="sibTrans" cxnId="{33A16828-479A-416A-91CF-73FA5814030F}">
      <dgm:prSet/>
      <dgm:spPr/>
      <dgm:t>
        <a:bodyPr/>
        <a:lstStyle/>
        <a:p>
          <a:endParaRPr lang="en-US"/>
        </a:p>
      </dgm:t>
    </dgm:pt>
    <dgm:pt modelId="{3A321D08-3907-4FC5-9A22-68EEF6F5E7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Multinominal Naïve Bayes</a:t>
          </a:r>
          <a:endParaRPr lang="en-US"/>
        </a:p>
      </dgm:t>
    </dgm:pt>
    <dgm:pt modelId="{63369238-9A85-4B50-BD07-71123C9981D7}" type="parTrans" cxnId="{C76504C1-65A0-4249-B3A0-574C55AB69EA}">
      <dgm:prSet/>
      <dgm:spPr/>
      <dgm:t>
        <a:bodyPr/>
        <a:lstStyle/>
        <a:p>
          <a:endParaRPr lang="en-US"/>
        </a:p>
      </dgm:t>
    </dgm:pt>
    <dgm:pt modelId="{F485254F-A3DB-4AD7-9E39-6C888A22D165}" type="sibTrans" cxnId="{C76504C1-65A0-4249-B3A0-574C55AB69EA}">
      <dgm:prSet/>
      <dgm:spPr/>
      <dgm:t>
        <a:bodyPr/>
        <a:lstStyle/>
        <a:p>
          <a:endParaRPr lang="en-US"/>
        </a:p>
      </dgm:t>
    </dgm:pt>
    <dgm:pt modelId="{1650E310-69CC-4EA0-873F-063AEAE8F8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Logistic Regression</a:t>
          </a:r>
          <a:endParaRPr lang="en-US"/>
        </a:p>
      </dgm:t>
    </dgm:pt>
    <dgm:pt modelId="{FBF3A7F6-6162-4BB1-9C9E-20AC3C6EB581}" type="parTrans" cxnId="{2E75B5D8-6683-413A-8F93-276C022C720C}">
      <dgm:prSet/>
      <dgm:spPr/>
      <dgm:t>
        <a:bodyPr/>
        <a:lstStyle/>
        <a:p>
          <a:endParaRPr lang="en-US"/>
        </a:p>
      </dgm:t>
    </dgm:pt>
    <dgm:pt modelId="{A16A35BC-F95F-4EAE-992C-3098E8637D99}" type="sibTrans" cxnId="{2E75B5D8-6683-413A-8F93-276C022C720C}">
      <dgm:prSet/>
      <dgm:spPr/>
      <dgm:t>
        <a:bodyPr/>
        <a:lstStyle/>
        <a:p>
          <a:endParaRPr lang="en-US"/>
        </a:p>
      </dgm:t>
    </dgm:pt>
    <dgm:pt modelId="{E4263A7B-81DF-4957-8DC6-87FAC80D1A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Fasttext</a:t>
          </a:r>
          <a:endParaRPr lang="en-US"/>
        </a:p>
      </dgm:t>
    </dgm:pt>
    <dgm:pt modelId="{7BF813C6-F532-4D6A-8DD0-C07547B0892A}" type="parTrans" cxnId="{74289BEC-D9F1-4A01-AD71-B12C30FD6796}">
      <dgm:prSet/>
      <dgm:spPr/>
      <dgm:t>
        <a:bodyPr/>
        <a:lstStyle/>
        <a:p>
          <a:endParaRPr lang="en-US"/>
        </a:p>
      </dgm:t>
    </dgm:pt>
    <dgm:pt modelId="{FF7F0BDF-D0B4-46D0-B3BF-FA6B18C5BAE9}" type="sibTrans" cxnId="{74289BEC-D9F1-4A01-AD71-B12C30FD6796}">
      <dgm:prSet/>
      <dgm:spPr/>
      <dgm:t>
        <a:bodyPr/>
        <a:lstStyle/>
        <a:p>
          <a:endParaRPr lang="en-US"/>
        </a:p>
      </dgm:t>
    </dgm:pt>
    <dgm:pt modelId="{0C788215-437E-4761-A059-5F0909FBD0E7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Test for Model Accuracy</a:t>
          </a:r>
          <a:endParaRPr lang="en-US" dirty="0"/>
        </a:p>
      </dgm:t>
    </dgm:pt>
    <dgm:pt modelId="{222755E2-02E0-400F-88F9-D997897431F8}" type="parTrans" cxnId="{14F1B294-B951-44AB-BD1E-14A1388487FD}">
      <dgm:prSet/>
      <dgm:spPr/>
      <dgm:t>
        <a:bodyPr/>
        <a:lstStyle/>
        <a:p>
          <a:endParaRPr lang="en-US"/>
        </a:p>
      </dgm:t>
    </dgm:pt>
    <dgm:pt modelId="{C6A6EDA8-E2CF-46F2-A2D2-70CFDBE55DEE}" type="sibTrans" cxnId="{14F1B294-B951-44AB-BD1E-14A1388487FD}">
      <dgm:prSet/>
      <dgm:spPr/>
      <dgm:t>
        <a:bodyPr/>
        <a:lstStyle/>
        <a:p>
          <a:endParaRPr lang="en-US"/>
        </a:p>
      </dgm:t>
    </dgm:pt>
    <dgm:pt modelId="{337F6FA0-3E4A-481E-B634-0C9A49C4FA0F}">
      <dgm:prSet/>
      <dgm:spPr/>
      <dgm:t>
        <a:bodyPr/>
        <a:lstStyle/>
        <a:p>
          <a:r>
            <a:rPr lang="en-IN" dirty="0"/>
            <a:t>Choose model giving best accuracy score.</a:t>
          </a:r>
        </a:p>
      </dgm:t>
    </dgm:pt>
    <dgm:pt modelId="{8B7B4B91-288F-4386-BDE4-00E3940AEDF3}" type="parTrans" cxnId="{FA8C80D6-4D0A-437A-995B-0D19FFED8C73}">
      <dgm:prSet/>
      <dgm:spPr/>
      <dgm:t>
        <a:bodyPr/>
        <a:lstStyle/>
        <a:p>
          <a:endParaRPr lang="en-IN"/>
        </a:p>
      </dgm:t>
    </dgm:pt>
    <dgm:pt modelId="{66FBE279-1C78-4501-B3EA-6671D9925E53}" type="sibTrans" cxnId="{FA8C80D6-4D0A-437A-995B-0D19FFED8C73}">
      <dgm:prSet/>
      <dgm:spPr/>
      <dgm:t>
        <a:bodyPr/>
        <a:lstStyle/>
        <a:p>
          <a:endParaRPr lang="en-IN"/>
        </a:p>
      </dgm:t>
    </dgm:pt>
    <dgm:pt modelId="{2823BABA-4D5C-4650-A82C-F496460E3D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Bag of words vectorization.</a:t>
          </a:r>
          <a:endParaRPr lang="en-US" dirty="0"/>
        </a:p>
      </dgm:t>
    </dgm:pt>
    <dgm:pt modelId="{0A270AC2-3FED-4FFA-A8EA-34BA494EAECA}" type="parTrans" cxnId="{177F0245-C379-4F6C-A556-12DADCE3B6C5}">
      <dgm:prSet/>
      <dgm:spPr/>
      <dgm:t>
        <a:bodyPr/>
        <a:lstStyle/>
        <a:p>
          <a:endParaRPr lang="en-IN"/>
        </a:p>
      </dgm:t>
    </dgm:pt>
    <dgm:pt modelId="{7C42DC79-B56D-4441-AEF1-6E6DBAB8C86E}" type="sibTrans" cxnId="{177F0245-C379-4F6C-A556-12DADCE3B6C5}">
      <dgm:prSet/>
      <dgm:spPr/>
      <dgm:t>
        <a:bodyPr/>
        <a:lstStyle/>
        <a:p>
          <a:endParaRPr lang="en-IN"/>
        </a:p>
      </dgm:t>
    </dgm:pt>
    <dgm:pt modelId="{26F4187D-3040-41E6-9E4D-30934F706CD1}" type="pres">
      <dgm:prSet presAssocID="{F55D0AB5-037F-441E-83F7-7CD8FEBD417D}" presName="linear" presStyleCnt="0">
        <dgm:presLayoutVars>
          <dgm:dir/>
          <dgm:animLvl val="lvl"/>
          <dgm:resizeHandles val="exact"/>
        </dgm:presLayoutVars>
      </dgm:prSet>
      <dgm:spPr/>
    </dgm:pt>
    <dgm:pt modelId="{B3DC9DA7-EF1F-4898-8F86-F0C6806EA17D}" type="pres">
      <dgm:prSet presAssocID="{8C2B5306-C83D-48E4-AEFA-1895EE901129}" presName="parentLin" presStyleCnt="0"/>
      <dgm:spPr/>
    </dgm:pt>
    <dgm:pt modelId="{E0D9C40A-52C0-4BA7-B055-CCEBDE5B5FF4}" type="pres">
      <dgm:prSet presAssocID="{8C2B5306-C83D-48E4-AEFA-1895EE901129}" presName="parentLeftMargin" presStyleLbl="node1" presStyleIdx="0" presStyleCnt="4"/>
      <dgm:spPr/>
    </dgm:pt>
    <dgm:pt modelId="{04947522-A9E6-4525-8D12-5CB447447E96}" type="pres">
      <dgm:prSet presAssocID="{8C2B5306-C83D-48E4-AEFA-1895EE9011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A19E03-DBC0-46B9-9DF8-87C811BA761C}" type="pres">
      <dgm:prSet presAssocID="{8C2B5306-C83D-48E4-AEFA-1895EE901129}" presName="negativeSpace" presStyleCnt="0"/>
      <dgm:spPr/>
    </dgm:pt>
    <dgm:pt modelId="{12CF6FB0-A133-439C-A18B-0989831822B6}" type="pres">
      <dgm:prSet presAssocID="{8C2B5306-C83D-48E4-AEFA-1895EE901129}" presName="childText" presStyleLbl="conFgAcc1" presStyleIdx="0" presStyleCnt="4">
        <dgm:presLayoutVars>
          <dgm:bulletEnabled val="1"/>
        </dgm:presLayoutVars>
      </dgm:prSet>
      <dgm:spPr/>
    </dgm:pt>
    <dgm:pt modelId="{4C35F5A6-06A4-4859-820C-54500F296225}" type="pres">
      <dgm:prSet presAssocID="{3CE2B8A7-583B-4627-962C-2EC7686BA77A}" presName="spaceBetweenRectangles" presStyleCnt="0"/>
      <dgm:spPr/>
    </dgm:pt>
    <dgm:pt modelId="{098DC40F-2D8E-4AB3-8F92-2C25153B904D}" type="pres">
      <dgm:prSet presAssocID="{B65B89FE-1DAE-4304-BC63-59CB8C1FCE5E}" presName="parentLin" presStyleCnt="0"/>
      <dgm:spPr/>
    </dgm:pt>
    <dgm:pt modelId="{2BF9BB85-AB0F-4B28-8989-02EF68897355}" type="pres">
      <dgm:prSet presAssocID="{B65B89FE-1DAE-4304-BC63-59CB8C1FCE5E}" presName="parentLeftMargin" presStyleLbl="node1" presStyleIdx="0" presStyleCnt="4"/>
      <dgm:spPr/>
    </dgm:pt>
    <dgm:pt modelId="{C58BD9D3-0B2B-4CFF-9691-D81B00A3C8D5}" type="pres">
      <dgm:prSet presAssocID="{B65B89FE-1DAE-4304-BC63-59CB8C1FCE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9B5714-5587-4F83-B705-841AF3C3A956}" type="pres">
      <dgm:prSet presAssocID="{B65B89FE-1DAE-4304-BC63-59CB8C1FCE5E}" presName="negativeSpace" presStyleCnt="0"/>
      <dgm:spPr/>
    </dgm:pt>
    <dgm:pt modelId="{B1CA7533-CAB4-4AD7-A25F-724660F61A3B}" type="pres">
      <dgm:prSet presAssocID="{B65B89FE-1DAE-4304-BC63-59CB8C1FCE5E}" presName="childText" presStyleLbl="conFgAcc1" presStyleIdx="1" presStyleCnt="4">
        <dgm:presLayoutVars>
          <dgm:bulletEnabled val="1"/>
        </dgm:presLayoutVars>
      </dgm:prSet>
      <dgm:spPr/>
    </dgm:pt>
    <dgm:pt modelId="{2A22C332-75C7-4847-BDB7-3325E3551161}" type="pres">
      <dgm:prSet presAssocID="{409E5D23-6353-481C-A970-D314D46A9E25}" presName="spaceBetweenRectangles" presStyleCnt="0"/>
      <dgm:spPr/>
    </dgm:pt>
    <dgm:pt modelId="{0D00B310-E157-45C8-B3B6-842D51D7BEB4}" type="pres">
      <dgm:prSet presAssocID="{D8D6F147-7788-4F7E-9C82-9A98DC8C0B4C}" presName="parentLin" presStyleCnt="0"/>
      <dgm:spPr/>
    </dgm:pt>
    <dgm:pt modelId="{F1377A33-F7D9-4D1A-9767-AFCAFDE743D2}" type="pres">
      <dgm:prSet presAssocID="{D8D6F147-7788-4F7E-9C82-9A98DC8C0B4C}" presName="parentLeftMargin" presStyleLbl="node1" presStyleIdx="1" presStyleCnt="4"/>
      <dgm:spPr/>
    </dgm:pt>
    <dgm:pt modelId="{8B0FAC1B-AC9B-4198-BED7-11CB4E531355}" type="pres">
      <dgm:prSet presAssocID="{D8D6F147-7788-4F7E-9C82-9A98DC8C0B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9FD223-67C1-4CF7-80D1-85C7C486C050}" type="pres">
      <dgm:prSet presAssocID="{D8D6F147-7788-4F7E-9C82-9A98DC8C0B4C}" presName="negativeSpace" presStyleCnt="0"/>
      <dgm:spPr/>
    </dgm:pt>
    <dgm:pt modelId="{ABBBEE0C-6DCC-4337-9E54-37A62F79145A}" type="pres">
      <dgm:prSet presAssocID="{D8D6F147-7788-4F7E-9C82-9A98DC8C0B4C}" presName="childText" presStyleLbl="conFgAcc1" presStyleIdx="2" presStyleCnt="4">
        <dgm:presLayoutVars>
          <dgm:bulletEnabled val="1"/>
        </dgm:presLayoutVars>
      </dgm:prSet>
      <dgm:spPr/>
    </dgm:pt>
    <dgm:pt modelId="{8E279A00-5D3D-4EA1-B39E-CCABD862B016}" type="pres">
      <dgm:prSet presAssocID="{C9F0FAB9-9E1F-4F8A-99EB-722B1CEA2514}" presName="spaceBetweenRectangles" presStyleCnt="0"/>
      <dgm:spPr/>
    </dgm:pt>
    <dgm:pt modelId="{D46151E9-CC99-4BC5-93A3-2245749F0BD4}" type="pres">
      <dgm:prSet presAssocID="{0C788215-437E-4761-A059-5F0909FBD0E7}" presName="parentLin" presStyleCnt="0"/>
      <dgm:spPr/>
    </dgm:pt>
    <dgm:pt modelId="{08FE50DC-224C-47E4-B681-D7B65789467D}" type="pres">
      <dgm:prSet presAssocID="{0C788215-437E-4761-A059-5F0909FBD0E7}" presName="parentLeftMargin" presStyleLbl="node1" presStyleIdx="2" presStyleCnt="4"/>
      <dgm:spPr/>
    </dgm:pt>
    <dgm:pt modelId="{90EF6C4C-ED41-4D09-A6DC-AC53281847B5}" type="pres">
      <dgm:prSet presAssocID="{0C788215-437E-4761-A059-5F0909FBD0E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FEF5E1E-EE64-41C2-B8F3-384CD2616770}" type="pres">
      <dgm:prSet presAssocID="{0C788215-437E-4761-A059-5F0909FBD0E7}" presName="negativeSpace" presStyleCnt="0"/>
      <dgm:spPr/>
    </dgm:pt>
    <dgm:pt modelId="{D1AC06E9-A4A5-4F77-8AC0-325947063EBD}" type="pres">
      <dgm:prSet presAssocID="{0C788215-437E-4761-A059-5F0909FBD0E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3BA1B02-A2D5-4D7C-BE42-F67E6A9B3998}" type="presOf" srcId="{8C2B5306-C83D-48E4-AEFA-1895EE901129}" destId="{E0D9C40A-52C0-4BA7-B055-CCEBDE5B5FF4}" srcOrd="0" destOrd="0" presId="urn:microsoft.com/office/officeart/2005/8/layout/list1"/>
    <dgm:cxn modelId="{02209B02-74F8-4065-9F1F-D621B3055A48}" type="presOf" srcId="{D8D6F147-7788-4F7E-9C82-9A98DC8C0B4C}" destId="{8B0FAC1B-AC9B-4198-BED7-11CB4E531355}" srcOrd="1" destOrd="0" presId="urn:microsoft.com/office/officeart/2005/8/layout/list1"/>
    <dgm:cxn modelId="{68FF2403-66CF-4BAF-9F77-E0A14E31A5D1}" type="presOf" srcId="{987B0F67-FF99-466C-BD84-31A0DFBDE844}" destId="{12CF6FB0-A133-439C-A18B-0989831822B6}" srcOrd="0" destOrd="0" presId="urn:microsoft.com/office/officeart/2005/8/layout/list1"/>
    <dgm:cxn modelId="{7AF0F306-909F-4BF4-B979-2A23C50F251A}" type="presOf" srcId="{8C2B5306-C83D-48E4-AEFA-1895EE901129}" destId="{04947522-A9E6-4525-8D12-5CB447447E96}" srcOrd="1" destOrd="0" presId="urn:microsoft.com/office/officeart/2005/8/layout/list1"/>
    <dgm:cxn modelId="{DDF49311-E7C8-4B0B-9D62-10A7C08C024D}" type="presOf" srcId="{0C788215-437E-4761-A059-5F0909FBD0E7}" destId="{90EF6C4C-ED41-4D09-A6DC-AC53281847B5}" srcOrd="1" destOrd="0" presId="urn:microsoft.com/office/officeart/2005/8/layout/list1"/>
    <dgm:cxn modelId="{AD589812-7281-497E-A461-A062B029996F}" srcId="{8C2B5306-C83D-48E4-AEFA-1895EE901129}" destId="{FE42CAE5-B2A7-4A91-BE13-EDAFF2066791}" srcOrd="2" destOrd="0" parTransId="{7A060744-1D83-47AD-9215-222060F253CD}" sibTransId="{AEF854C3-D47A-4BA0-9748-D0E5E0987C3F}"/>
    <dgm:cxn modelId="{CCCDCE15-CD72-4904-847E-0690C1394413}" type="presOf" srcId="{B65B89FE-1DAE-4304-BC63-59CB8C1FCE5E}" destId="{C58BD9D3-0B2B-4CFF-9691-D81B00A3C8D5}" srcOrd="1" destOrd="0" presId="urn:microsoft.com/office/officeart/2005/8/layout/list1"/>
    <dgm:cxn modelId="{C72A6018-BD6C-4A7E-82AC-CD3F75103521}" type="presOf" srcId="{F55D0AB5-037F-441E-83F7-7CD8FEBD417D}" destId="{26F4187D-3040-41E6-9E4D-30934F706CD1}" srcOrd="0" destOrd="0" presId="urn:microsoft.com/office/officeart/2005/8/layout/list1"/>
    <dgm:cxn modelId="{CA1DF11E-B5CC-41A5-B0A8-431B8705EF93}" srcId="{F55D0AB5-037F-441E-83F7-7CD8FEBD417D}" destId="{B65B89FE-1DAE-4304-BC63-59CB8C1FCE5E}" srcOrd="1" destOrd="0" parTransId="{0CDEE34F-552A-460C-927D-082E2F247285}" sibTransId="{409E5D23-6353-481C-A970-D314D46A9E25}"/>
    <dgm:cxn modelId="{968EF024-286C-4B4E-84F3-1C5B615B918D}" type="presOf" srcId="{E4263A7B-81DF-4957-8DC6-87FAC80D1AF9}" destId="{ABBBEE0C-6DCC-4337-9E54-37A62F79145A}" srcOrd="0" destOrd="2" presId="urn:microsoft.com/office/officeart/2005/8/layout/list1"/>
    <dgm:cxn modelId="{A5B73926-E875-4C88-93DF-DA4A607E5939}" type="presOf" srcId="{FE42CAE5-B2A7-4A91-BE13-EDAFF2066791}" destId="{12CF6FB0-A133-439C-A18B-0989831822B6}" srcOrd="0" destOrd="2" presId="urn:microsoft.com/office/officeart/2005/8/layout/list1"/>
    <dgm:cxn modelId="{33A16828-479A-416A-91CF-73FA5814030F}" srcId="{F55D0AB5-037F-441E-83F7-7CD8FEBD417D}" destId="{D8D6F147-7788-4F7E-9C82-9A98DC8C0B4C}" srcOrd="2" destOrd="0" parTransId="{8959BD5B-EC87-40F7-B614-653BEA9701A1}" sibTransId="{C9F0FAB9-9E1F-4F8A-99EB-722B1CEA2514}"/>
    <dgm:cxn modelId="{177F0245-C379-4F6C-A556-12DADCE3B6C5}" srcId="{B65B89FE-1DAE-4304-BC63-59CB8C1FCE5E}" destId="{2823BABA-4D5C-4650-A82C-F496460E3DEB}" srcOrd="1" destOrd="0" parTransId="{0A270AC2-3FED-4FFA-A8EA-34BA494EAECA}" sibTransId="{7C42DC79-B56D-4441-AEF1-6E6DBAB8C86E}"/>
    <dgm:cxn modelId="{773A104D-BEE0-4C80-8E63-E50D522BFA79}" type="presOf" srcId="{82F11B04-BA5D-4E11-A45A-F160D1A3EC15}" destId="{B1CA7533-CAB4-4AD7-A25F-724660F61A3B}" srcOrd="0" destOrd="2" presId="urn:microsoft.com/office/officeart/2005/8/layout/list1"/>
    <dgm:cxn modelId="{D65CC46F-9E16-4E66-B2DC-6B0B5EDE1380}" type="presOf" srcId="{0C788215-437E-4761-A059-5F0909FBD0E7}" destId="{08FE50DC-224C-47E4-B681-D7B65789467D}" srcOrd="0" destOrd="0" presId="urn:microsoft.com/office/officeart/2005/8/layout/list1"/>
    <dgm:cxn modelId="{163FDE56-2FA5-479F-B2D5-A37ED31C61EE}" srcId="{B65B89FE-1DAE-4304-BC63-59CB8C1FCE5E}" destId="{324DE8EA-637E-4082-80AD-173439E642DF}" srcOrd="0" destOrd="0" parTransId="{C6CF2A37-32E8-461D-8682-5AFD4D64A425}" sibTransId="{73F2F899-F2A3-4B54-9620-2BAD5249BC90}"/>
    <dgm:cxn modelId="{70166C83-FFC2-4AC5-8FBF-7E8DF6720F0A}" srcId="{8C2B5306-C83D-48E4-AEFA-1895EE901129}" destId="{DBBD6EE1-D8A3-4A98-A291-8BFBAF06DED8}" srcOrd="3" destOrd="0" parTransId="{E11F8EDE-460D-4E05-B54B-D63F1B767789}" sibTransId="{133220BC-5E98-4E02-9177-FCA4A89BA485}"/>
    <dgm:cxn modelId="{2A839285-FBB4-430C-8073-81D6D134EFBF}" type="presOf" srcId="{DBBD6EE1-D8A3-4A98-A291-8BFBAF06DED8}" destId="{12CF6FB0-A133-439C-A18B-0989831822B6}" srcOrd="0" destOrd="3" presId="urn:microsoft.com/office/officeart/2005/8/layout/list1"/>
    <dgm:cxn modelId="{25AEB08C-9532-4A2D-8CBC-05500AA08C2D}" srcId="{8C2B5306-C83D-48E4-AEFA-1895EE901129}" destId="{509BFE2C-D74C-4E53-8F39-8193A5F2CA37}" srcOrd="1" destOrd="0" parTransId="{D0BD0B00-8293-49D6-A42A-6BB02A7FD0AF}" sibTransId="{6DFB4F73-A24F-43D1-860B-A11886C63667}"/>
    <dgm:cxn modelId="{14F1B294-B951-44AB-BD1E-14A1388487FD}" srcId="{F55D0AB5-037F-441E-83F7-7CD8FEBD417D}" destId="{0C788215-437E-4761-A059-5F0909FBD0E7}" srcOrd="3" destOrd="0" parTransId="{222755E2-02E0-400F-88F9-D997897431F8}" sibTransId="{C6A6EDA8-E2CF-46F2-A2D2-70CFDBE55DEE}"/>
    <dgm:cxn modelId="{358532A3-9CE6-4A99-8204-59AF4294FA62}" type="presOf" srcId="{B65B89FE-1DAE-4304-BC63-59CB8C1FCE5E}" destId="{2BF9BB85-AB0F-4B28-8989-02EF68897355}" srcOrd="0" destOrd="0" presId="urn:microsoft.com/office/officeart/2005/8/layout/list1"/>
    <dgm:cxn modelId="{554D6FA3-4DC6-4D91-9C2A-1E995717FF37}" type="presOf" srcId="{3C52E224-442B-431F-863E-5C3176EEF7E7}" destId="{12CF6FB0-A133-439C-A18B-0989831822B6}" srcOrd="0" destOrd="4" presId="urn:microsoft.com/office/officeart/2005/8/layout/list1"/>
    <dgm:cxn modelId="{549ECAB3-0BDD-4D3F-8D18-76CE368AB456}" srcId="{8C2B5306-C83D-48E4-AEFA-1895EE901129}" destId="{3C52E224-442B-431F-863E-5C3176EEF7E7}" srcOrd="4" destOrd="0" parTransId="{C77A22BD-2556-496B-B7FB-B615E7E727EE}" sibTransId="{62824C5F-64DE-4D0B-9557-C5B4AA676FDE}"/>
    <dgm:cxn modelId="{31A0D6B5-74B3-42EF-9FF1-FA93FD42EFBC}" type="presOf" srcId="{2823BABA-4D5C-4650-A82C-F496460E3DEB}" destId="{B1CA7533-CAB4-4AD7-A25F-724660F61A3B}" srcOrd="0" destOrd="1" presId="urn:microsoft.com/office/officeart/2005/8/layout/list1"/>
    <dgm:cxn modelId="{C76504C1-65A0-4249-B3A0-574C55AB69EA}" srcId="{D8D6F147-7788-4F7E-9C82-9A98DC8C0B4C}" destId="{3A321D08-3907-4FC5-9A22-68EEF6F5E703}" srcOrd="0" destOrd="0" parTransId="{63369238-9A85-4B50-BD07-71123C9981D7}" sibTransId="{F485254F-A3DB-4AD7-9E39-6C888A22D165}"/>
    <dgm:cxn modelId="{741054C1-E34E-404B-8606-3E6243CDCAFD}" type="presOf" srcId="{3A321D08-3907-4FC5-9A22-68EEF6F5E703}" destId="{ABBBEE0C-6DCC-4337-9E54-37A62F79145A}" srcOrd="0" destOrd="0" presId="urn:microsoft.com/office/officeart/2005/8/layout/list1"/>
    <dgm:cxn modelId="{30F8CFC4-4CE4-40BE-B8B4-949874ABA42E}" srcId="{B65B89FE-1DAE-4304-BC63-59CB8C1FCE5E}" destId="{82F11B04-BA5D-4E11-A45A-F160D1A3EC15}" srcOrd="2" destOrd="0" parTransId="{FE3D8124-A0E0-4242-8DA6-3DF14CDB3D61}" sibTransId="{EC06A659-B845-4874-8B6E-CF25179B41F2}"/>
    <dgm:cxn modelId="{93B7C2D3-BC2A-40E5-84FF-A0C2765D8176}" type="presOf" srcId="{1650E310-69CC-4EA0-873F-063AEAE8F890}" destId="{ABBBEE0C-6DCC-4337-9E54-37A62F79145A}" srcOrd="0" destOrd="1" presId="urn:microsoft.com/office/officeart/2005/8/layout/list1"/>
    <dgm:cxn modelId="{FA8C80D6-4D0A-437A-995B-0D19FFED8C73}" srcId="{0C788215-437E-4761-A059-5F0909FBD0E7}" destId="{337F6FA0-3E4A-481E-B634-0C9A49C4FA0F}" srcOrd="0" destOrd="0" parTransId="{8B7B4B91-288F-4386-BDE4-00E3940AEDF3}" sibTransId="{66FBE279-1C78-4501-B3EA-6671D9925E53}"/>
    <dgm:cxn modelId="{2E75B5D8-6683-413A-8F93-276C022C720C}" srcId="{D8D6F147-7788-4F7E-9C82-9A98DC8C0B4C}" destId="{1650E310-69CC-4EA0-873F-063AEAE8F890}" srcOrd="1" destOrd="0" parTransId="{FBF3A7F6-6162-4BB1-9C9E-20AC3C6EB581}" sibTransId="{A16A35BC-F95F-4EAE-992C-3098E8637D99}"/>
    <dgm:cxn modelId="{12ECB7E4-2B7F-41A5-9F87-59F133839890}" srcId="{F55D0AB5-037F-441E-83F7-7CD8FEBD417D}" destId="{8C2B5306-C83D-48E4-AEFA-1895EE901129}" srcOrd="0" destOrd="0" parTransId="{32C40C7E-41CC-4BE6-B52F-468132BE55E0}" sibTransId="{3CE2B8A7-583B-4627-962C-2EC7686BA77A}"/>
    <dgm:cxn modelId="{9E7FACE8-CB90-46C9-9137-1D704D4D7195}" type="presOf" srcId="{D8D6F147-7788-4F7E-9C82-9A98DC8C0B4C}" destId="{F1377A33-F7D9-4D1A-9767-AFCAFDE743D2}" srcOrd="0" destOrd="0" presId="urn:microsoft.com/office/officeart/2005/8/layout/list1"/>
    <dgm:cxn modelId="{6D74D3EA-4C0F-4D7E-AFE1-8D5A988F63B5}" srcId="{8C2B5306-C83D-48E4-AEFA-1895EE901129}" destId="{987B0F67-FF99-466C-BD84-31A0DFBDE844}" srcOrd="0" destOrd="0" parTransId="{7A936E7F-7FCE-445B-9567-3A85FC5595FB}" sibTransId="{9D699E99-2D8B-4EF3-B31A-DC5CC1946691}"/>
    <dgm:cxn modelId="{74289BEC-D9F1-4A01-AD71-B12C30FD6796}" srcId="{D8D6F147-7788-4F7E-9C82-9A98DC8C0B4C}" destId="{E4263A7B-81DF-4957-8DC6-87FAC80D1AF9}" srcOrd="2" destOrd="0" parTransId="{7BF813C6-F532-4D6A-8DD0-C07547B0892A}" sibTransId="{FF7F0BDF-D0B4-46D0-B3BF-FA6B18C5BAE9}"/>
    <dgm:cxn modelId="{0B08ABF6-B6F8-4BAC-88C6-05CC83602E9E}" type="presOf" srcId="{324DE8EA-637E-4082-80AD-173439E642DF}" destId="{B1CA7533-CAB4-4AD7-A25F-724660F61A3B}" srcOrd="0" destOrd="0" presId="urn:microsoft.com/office/officeart/2005/8/layout/list1"/>
    <dgm:cxn modelId="{5DE2B4FA-75FA-4FD6-A602-E5786049A0A3}" type="presOf" srcId="{509BFE2C-D74C-4E53-8F39-8193A5F2CA37}" destId="{12CF6FB0-A133-439C-A18B-0989831822B6}" srcOrd="0" destOrd="1" presId="urn:microsoft.com/office/officeart/2005/8/layout/list1"/>
    <dgm:cxn modelId="{29AE29FB-3007-4436-897B-C335F8A1B730}" type="presOf" srcId="{337F6FA0-3E4A-481E-B634-0C9A49C4FA0F}" destId="{D1AC06E9-A4A5-4F77-8AC0-325947063EBD}" srcOrd="0" destOrd="0" presId="urn:microsoft.com/office/officeart/2005/8/layout/list1"/>
    <dgm:cxn modelId="{D6D729D2-85D2-4DC5-891E-1A51280355F5}" type="presParOf" srcId="{26F4187D-3040-41E6-9E4D-30934F706CD1}" destId="{B3DC9DA7-EF1F-4898-8F86-F0C6806EA17D}" srcOrd="0" destOrd="0" presId="urn:microsoft.com/office/officeart/2005/8/layout/list1"/>
    <dgm:cxn modelId="{17C62B3B-BE62-4FCA-851F-A46DE322349F}" type="presParOf" srcId="{B3DC9DA7-EF1F-4898-8F86-F0C6806EA17D}" destId="{E0D9C40A-52C0-4BA7-B055-CCEBDE5B5FF4}" srcOrd="0" destOrd="0" presId="urn:microsoft.com/office/officeart/2005/8/layout/list1"/>
    <dgm:cxn modelId="{930D30AB-F4DA-4FFF-9DAD-B5E6AEB50549}" type="presParOf" srcId="{B3DC9DA7-EF1F-4898-8F86-F0C6806EA17D}" destId="{04947522-A9E6-4525-8D12-5CB447447E96}" srcOrd="1" destOrd="0" presId="urn:microsoft.com/office/officeart/2005/8/layout/list1"/>
    <dgm:cxn modelId="{451AFB53-2234-4530-B0FF-8A7EA974692F}" type="presParOf" srcId="{26F4187D-3040-41E6-9E4D-30934F706CD1}" destId="{69A19E03-DBC0-46B9-9DF8-87C811BA761C}" srcOrd="1" destOrd="0" presId="urn:microsoft.com/office/officeart/2005/8/layout/list1"/>
    <dgm:cxn modelId="{857D2AA8-3436-46A7-B319-8AFF0D121D19}" type="presParOf" srcId="{26F4187D-3040-41E6-9E4D-30934F706CD1}" destId="{12CF6FB0-A133-439C-A18B-0989831822B6}" srcOrd="2" destOrd="0" presId="urn:microsoft.com/office/officeart/2005/8/layout/list1"/>
    <dgm:cxn modelId="{4B0481AC-65E0-4F19-B821-364507DA686E}" type="presParOf" srcId="{26F4187D-3040-41E6-9E4D-30934F706CD1}" destId="{4C35F5A6-06A4-4859-820C-54500F296225}" srcOrd="3" destOrd="0" presId="urn:microsoft.com/office/officeart/2005/8/layout/list1"/>
    <dgm:cxn modelId="{FEF1E71C-1978-49DC-9629-3BC34056E661}" type="presParOf" srcId="{26F4187D-3040-41E6-9E4D-30934F706CD1}" destId="{098DC40F-2D8E-4AB3-8F92-2C25153B904D}" srcOrd="4" destOrd="0" presId="urn:microsoft.com/office/officeart/2005/8/layout/list1"/>
    <dgm:cxn modelId="{489A59E0-8D55-48DB-966C-D4BBD6EB2A04}" type="presParOf" srcId="{098DC40F-2D8E-4AB3-8F92-2C25153B904D}" destId="{2BF9BB85-AB0F-4B28-8989-02EF68897355}" srcOrd="0" destOrd="0" presId="urn:microsoft.com/office/officeart/2005/8/layout/list1"/>
    <dgm:cxn modelId="{C0919D79-9E47-4DF5-BF6E-224243B79769}" type="presParOf" srcId="{098DC40F-2D8E-4AB3-8F92-2C25153B904D}" destId="{C58BD9D3-0B2B-4CFF-9691-D81B00A3C8D5}" srcOrd="1" destOrd="0" presId="urn:microsoft.com/office/officeart/2005/8/layout/list1"/>
    <dgm:cxn modelId="{BB991DAA-34CB-437D-BDC5-EB905E510242}" type="presParOf" srcId="{26F4187D-3040-41E6-9E4D-30934F706CD1}" destId="{A39B5714-5587-4F83-B705-841AF3C3A956}" srcOrd="5" destOrd="0" presId="urn:microsoft.com/office/officeart/2005/8/layout/list1"/>
    <dgm:cxn modelId="{BE767198-688F-4E9E-B65A-D8C10A3618C0}" type="presParOf" srcId="{26F4187D-3040-41E6-9E4D-30934F706CD1}" destId="{B1CA7533-CAB4-4AD7-A25F-724660F61A3B}" srcOrd="6" destOrd="0" presId="urn:microsoft.com/office/officeart/2005/8/layout/list1"/>
    <dgm:cxn modelId="{1082BC92-D4A7-4AF8-8296-9B7D9473B9C5}" type="presParOf" srcId="{26F4187D-3040-41E6-9E4D-30934F706CD1}" destId="{2A22C332-75C7-4847-BDB7-3325E3551161}" srcOrd="7" destOrd="0" presId="urn:microsoft.com/office/officeart/2005/8/layout/list1"/>
    <dgm:cxn modelId="{754CD73B-37CF-4E0C-A03C-EEF20920F28F}" type="presParOf" srcId="{26F4187D-3040-41E6-9E4D-30934F706CD1}" destId="{0D00B310-E157-45C8-B3B6-842D51D7BEB4}" srcOrd="8" destOrd="0" presId="urn:microsoft.com/office/officeart/2005/8/layout/list1"/>
    <dgm:cxn modelId="{9E2980EC-3B6C-4B96-AF27-935FECDE2F44}" type="presParOf" srcId="{0D00B310-E157-45C8-B3B6-842D51D7BEB4}" destId="{F1377A33-F7D9-4D1A-9767-AFCAFDE743D2}" srcOrd="0" destOrd="0" presId="urn:microsoft.com/office/officeart/2005/8/layout/list1"/>
    <dgm:cxn modelId="{0D3F283A-C6C3-440B-BBF5-F1EBA0F25933}" type="presParOf" srcId="{0D00B310-E157-45C8-B3B6-842D51D7BEB4}" destId="{8B0FAC1B-AC9B-4198-BED7-11CB4E531355}" srcOrd="1" destOrd="0" presId="urn:microsoft.com/office/officeart/2005/8/layout/list1"/>
    <dgm:cxn modelId="{5B77096A-6AE2-401E-900B-13EC66077FC4}" type="presParOf" srcId="{26F4187D-3040-41E6-9E4D-30934F706CD1}" destId="{DB9FD223-67C1-4CF7-80D1-85C7C486C050}" srcOrd="9" destOrd="0" presId="urn:microsoft.com/office/officeart/2005/8/layout/list1"/>
    <dgm:cxn modelId="{8183AFBF-B77A-43C2-9684-0B8479A4FD4E}" type="presParOf" srcId="{26F4187D-3040-41E6-9E4D-30934F706CD1}" destId="{ABBBEE0C-6DCC-4337-9E54-37A62F79145A}" srcOrd="10" destOrd="0" presId="urn:microsoft.com/office/officeart/2005/8/layout/list1"/>
    <dgm:cxn modelId="{FB4A480A-0128-4CA6-90D6-46026A87E31F}" type="presParOf" srcId="{26F4187D-3040-41E6-9E4D-30934F706CD1}" destId="{8E279A00-5D3D-4EA1-B39E-CCABD862B016}" srcOrd="11" destOrd="0" presId="urn:microsoft.com/office/officeart/2005/8/layout/list1"/>
    <dgm:cxn modelId="{EF73DDC9-E06B-4FC2-9BFF-32DD750E7CBA}" type="presParOf" srcId="{26F4187D-3040-41E6-9E4D-30934F706CD1}" destId="{D46151E9-CC99-4BC5-93A3-2245749F0BD4}" srcOrd="12" destOrd="0" presId="urn:microsoft.com/office/officeart/2005/8/layout/list1"/>
    <dgm:cxn modelId="{0EB722FC-D0DF-45A6-969B-3743D13ED514}" type="presParOf" srcId="{D46151E9-CC99-4BC5-93A3-2245749F0BD4}" destId="{08FE50DC-224C-47E4-B681-D7B65789467D}" srcOrd="0" destOrd="0" presId="urn:microsoft.com/office/officeart/2005/8/layout/list1"/>
    <dgm:cxn modelId="{5C81775C-EBE7-4EA8-A590-038864825035}" type="presParOf" srcId="{D46151E9-CC99-4BC5-93A3-2245749F0BD4}" destId="{90EF6C4C-ED41-4D09-A6DC-AC53281847B5}" srcOrd="1" destOrd="0" presId="urn:microsoft.com/office/officeart/2005/8/layout/list1"/>
    <dgm:cxn modelId="{989C9101-C6BC-4103-913E-CCC084A212B7}" type="presParOf" srcId="{26F4187D-3040-41E6-9E4D-30934F706CD1}" destId="{DFEF5E1E-EE64-41C2-B8F3-384CD2616770}" srcOrd="13" destOrd="0" presId="urn:microsoft.com/office/officeart/2005/8/layout/list1"/>
    <dgm:cxn modelId="{9489AE58-5C84-427C-A387-C6E5A52D22FC}" type="presParOf" srcId="{26F4187D-3040-41E6-9E4D-30934F706CD1}" destId="{D1AC06E9-A4A5-4F77-8AC0-325947063E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C9285C-60F1-4489-B4F6-B0444C6AA09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0D3C51-4162-45C1-B8FD-98FE3275B312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Collection.</a:t>
          </a:r>
          <a:endParaRPr lang="en-US"/>
        </a:p>
      </dgm:t>
    </dgm:pt>
    <dgm:pt modelId="{E6937B8A-C8BE-4041-BA4E-4158DEB81180}" type="parTrans" cxnId="{5B9BF91A-7693-4728-97F2-3E40E44AD919}">
      <dgm:prSet/>
      <dgm:spPr/>
      <dgm:t>
        <a:bodyPr/>
        <a:lstStyle/>
        <a:p>
          <a:endParaRPr lang="en-US"/>
        </a:p>
      </dgm:t>
    </dgm:pt>
    <dgm:pt modelId="{6AEDFDEB-0064-4659-9BAC-CB056F3847F2}" type="sibTrans" cxnId="{5B9BF91A-7693-4728-97F2-3E40E44AD919}">
      <dgm:prSet/>
      <dgm:spPr/>
      <dgm:t>
        <a:bodyPr/>
        <a:lstStyle/>
        <a:p>
          <a:endParaRPr lang="en-US"/>
        </a:p>
      </dgm:t>
    </dgm:pt>
    <dgm:pt modelId="{DE49B944-3E90-4399-BA6C-225D9224CD2C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Feature Selection.</a:t>
          </a:r>
          <a:endParaRPr lang="en-US"/>
        </a:p>
      </dgm:t>
    </dgm:pt>
    <dgm:pt modelId="{970D678C-5ED7-4661-8635-7A1FF6B00A70}" type="parTrans" cxnId="{15FD0E50-A361-438C-82B8-C0E96F005DA0}">
      <dgm:prSet/>
      <dgm:spPr/>
      <dgm:t>
        <a:bodyPr/>
        <a:lstStyle/>
        <a:p>
          <a:endParaRPr lang="en-US"/>
        </a:p>
      </dgm:t>
    </dgm:pt>
    <dgm:pt modelId="{359A6E64-8DF6-449C-83B3-31C0145861AA}" type="sibTrans" cxnId="{15FD0E50-A361-438C-82B8-C0E96F005DA0}">
      <dgm:prSet/>
      <dgm:spPr/>
      <dgm:t>
        <a:bodyPr/>
        <a:lstStyle/>
        <a:p>
          <a:endParaRPr lang="en-US"/>
        </a:p>
      </dgm:t>
    </dgm:pt>
    <dgm:pt modelId="{1EEF975A-E0E0-43D8-9758-A835E280EBEF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Ideal number of cluster selection using elbow method and silhouette scores.</a:t>
          </a:r>
          <a:endParaRPr lang="en-US"/>
        </a:p>
      </dgm:t>
    </dgm:pt>
    <dgm:pt modelId="{99448B8C-1455-418B-A0BA-D5E5386218B8}" type="parTrans" cxnId="{716BF8F1-A5AA-4516-8641-4ACC7713C8D1}">
      <dgm:prSet/>
      <dgm:spPr/>
      <dgm:t>
        <a:bodyPr/>
        <a:lstStyle/>
        <a:p>
          <a:endParaRPr lang="en-US"/>
        </a:p>
      </dgm:t>
    </dgm:pt>
    <dgm:pt modelId="{7CB25384-388A-4CBC-893A-28DF59442BC4}" type="sibTrans" cxnId="{716BF8F1-A5AA-4516-8641-4ACC7713C8D1}">
      <dgm:prSet/>
      <dgm:spPr/>
      <dgm:t>
        <a:bodyPr/>
        <a:lstStyle/>
        <a:p>
          <a:endParaRPr lang="en-US"/>
        </a:p>
      </dgm:t>
    </dgm:pt>
    <dgm:pt modelId="{794E4AEF-715E-45FE-9654-B616C3E12911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Observe and analyse trends among the clusters formed.</a:t>
          </a:r>
          <a:endParaRPr lang="en-US"/>
        </a:p>
      </dgm:t>
    </dgm:pt>
    <dgm:pt modelId="{C7DCBCD1-0691-48BB-99C2-4B47FAAD79CC}" type="parTrans" cxnId="{A46DABBF-7EEE-46E4-BF22-B90A6D479BD0}">
      <dgm:prSet/>
      <dgm:spPr/>
      <dgm:t>
        <a:bodyPr/>
        <a:lstStyle/>
        <a:p>
          <a:endParaRPr lang="en-US"/>
        </a:p>
      </dgm:t>
    </dgm:pt>
    <dgm:pt modelId="{C70B29B3-9BB2-41BA-98A5-705259EF118E}" type="sibTrans" cxnId="{A46DABBF-7EEE-46E4-BF22-B90A6D479BD0}">
      <dgm:prSet/>
      <dgm:spPr/>
      <dgm:t>
        <a:bodyPr/>
        <a:lstStyle/>
        <a:p>
          <a:endParaRPr lang="en-US"/>
        </a:p>
      </dgm:t>
    </dgm:pt>
    <dgm:pt modelId="{F2E8CEDF-0732-40EB-924A-730B764DB57B}" type="pres">
      <dgm:prSet presAssocID="{F3C9285C-60F1-4489-B4F6-B0444C6AA092}" presName="outerComposite" presStyleCnt="0">
        <dgm:presLayoutVars>
          <dgm:chMax val="5"/>
          <dgm:dir/>
          <dgm:resizeHandles val="exact"/>
        </dgm:presLayoutVars>
      </dgm:prSet>
      <dgm:spPr/>
    </dgm:pt>
    <dgm:pt modelId="{B71D59E7-EA3E-4529-8721-5F814698752D}" type="pres">
      <dgm:prSet presAssocID="{F3C9285C-60F1-4489-B4F6-B0444C6AA092}" presName="dummyMaxCanvas" presStyleCnt="0">
        <dgm:presLayoutVars/>
      </dgm:prSet>
      <dgm:spPr/>
    </dgm:pt>
    <dgm:pt modelId="{E9382B2F-C325-4554-A3F9-62780352A3CC}" type="pres">
      <dgm:prSet presAssocID="{F3C9285C-60F1-4489-B4F6-B0444C6AA092}" presName="FourNodes_1" presStyleLbl="node1" presStyleIdx="0" presStyleCnt="4">
        <dgm:presLayoutVars>
          <dgm:bulletEnabled val="1"/>
        </dgm:presLayoutVars>
      </dgm:prSet>
      <dgm:spPr/>
    </dgm:pt>
    <dgm:pt modelId="{8C086C25-C00E-4A72-B3F6-6C459ED23F95}" type="pres">
      <dgm:prSet presAssocID="{F3C9285C-60F1-4489-B4F6-B0444C6AA092}" presName="FourNodes_2" presStyleLbl="node1" presStyleIdx="1" presStyleCnt="4">
        <dgm:presLayoutVars>
          <dgm:bulletEnabled val="1"/>
        </dgm:presLayoutVars>
      </dgm:prSet>
      <dgm:spPr/>
    </dgm:pt>
    <dgm:pt modelId="{E2730866-8AC3-4C5A-96FD-757F0FA53D3A}" type="pres">
      <dgm:prSet presAssocID="{F3C9285C-60F1-4489-B4F6-B0444C6AA092}" presName="FourNodes_3" presStyleLbl="node1" presStyleIdx="2" presStyleCnt="4">
        <dgm:presLayoutVars>
          <dgm:bulletEnabled val="1"/>
        </dgm:presLayoutVars>
      </dgm:prSet>
      <dgm:spPr/>
    </dgm:pt>
    <dgm:pt modelId="{B61DA83C-7369-4F15-A200-A477DD2D0C43}" type="pres">
      <dgm:prSet presAssocID="{F3C9285C-60F1-4489-B4F6-B0444C6AA092}" presName="FourNodes_4" presStyleLbl="node1" presStyleIdx="3" presStyleCnt="4">
        <dgm:presLayoutVars>
          <dgm:bulletEnabled val="1"/>
        </dgm:presLayoutVars>
      </dgm:prSet>
      <dgm:spPr/>
    </dgm:pt>
    <dgm:pt modelId="{0E80C16A-6F73-49E6-BD11-9E0465BC57AA}" type="pres">
      <dgm:prSet presAssocID="{F3C9285C-60F1-4489-B4F6-B0444C6AA092}" presName="FourConn_1-2" presStyleLbl="fgAccFollowNode1" presStyleIdx="0" presStyleCnt="3">
        <dgm:presLayoutVars>
          <dgm:bulletEnabled val="1"/>
        </dgm:presLayoutVars>
      </dgm:prSet>
      <dgm:spPr/>
    </dgm:pt>
    <dgm:pt modelId="{260CBAB4-8C1A-41CD-B2B4-A73242DE4850}" type="pres">
      <dgm:prSet presAssocID="{F3C9285C-60F1-4489-B4F6-B0444C6AA092}" presName="FourConn_2-3" presStyleLbl="fgAccFollowNode1" presStyleIdx="1" presStyleCnt="3">
        <dgm:presLayoutVars>
          <dgm:bulletEnabled val="1"/>
        </dgm:presLayoutVars>
      </dgm:prSet>
      <dgm:spPr/>
    </dgm:pt>
    <dgm:pt modelId="{1BA8F52F-EA5D-4C12-BFFF-9CEBD048358B}" type="pres">
      <dgm:prSet presAssocID="{F3C9285C-60F1-4489-B4F6-B0444C6AA092}" presName="FourConn_3-4" presStyleLbl="fgAccFollowNode1" presStyleIdx="2" presStyleCnt="3">
        <dgm:presLayoutVars>
          <dgm:bulletEnabled val="1"/>
        </dgm:presLayoutVars>
      </dgm:prSet>
      <dgm:spPr/>
    </dgm:pt>
    <dgm:pt modelId="{3D00CD04-7F14-4DF2-82B2-AE734E78EB30}" type="pres">
      <dgm:prSet presAssocID="{F3C9285C-60F1-4489-B4F6-B0444C6AA092}" presName="FourNodes_1_text" presStyleLbl="node1" presStyleIdx="3" presStyleCnt="4">
        <dgm:presLayoutVars>
          <dgm:bulletEnabled val="1"/>
        </dgm:presLayoutVars>
      </dgm:prSet>
      <dgm:spPr/>
    </dgm:pt>
    <dgm:pt modelId="{E3E2186C-478F-4C22-9AE3-77B603FDE69E}" type="pres">
      <dgm:prSet presAssocID="{F3C9285C-60F1-4489-B4F6-B0444C6AA092}" presName="FourNodes_2_text" presStyleLbl="node1" presStyleIdx="3" presStyleCnt="4">
        <dgm:presLayoutVars>
          <dgm:bulletEnabled val="1"/>
        </dgm:presLayoutVars>
      </dgm:prSet>
      <dgm:spPr/>
    </dgm:pt>
    <dgm:pt modelId="{C3745B1B-6B6C-43D8-BD87-7408605E6F9C}" type="pres">
      <dgm:prSet presAssocID="{F3C9285C-60F1-4489-B4F6-B0444C6AA092}" presName="FourNodes_3_text" presStyleLbl="node1" presStyleIdx="3" presStyleCnt="4">
        <dgm:presLayoutVars>
          <dgm:bulletEnabled val="1"/>
        </dgm:presLayoutVars>
      </dgm:prSet>
      <dgm:spPr/>
    </dgm:pt>
    <dgm:pt modelId="{63D23F5E-E745-46DD-A21A-32AA5247928D}" type="pres">
      <dgm:prSet presAssocID="{F3C9285C-60F1-4489-B4F6-B0444C6AA0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73BC16-9480-47CA-B4C7-5D96F49B7F8D}" type="presOf" srcId="{700D3C51-4162-45C1-B8FD-98FE3275B312}" destId="{3D00CD04-7F14-4DF2-82B2-AE734E78EB30}" srcOrd="1" destOrd="0" presId="urn:microsoft.com/office/officeart/2005/8/layout/vProcess5"/>
    <dgm:cxn modelId="{5B9BF91A-7693-4728-97F2-3E40E44AD919}" srcId="{F3C9285C-60F1-4489-B4F6-B0444C6AA092}" destId="{700D3C51-4162-45C1-B8FD-98FE3275B312}" srcOrd="0" destOrd="0" parTransId="{E6937B8A-C8BE-4041-BA4E-4158DEB81180}" sibTransId="{6AEDFDEB-0064-4659-9BAC-CB056F3847F2}"/>
    <dgm:cxn modelId="{128D991C-3A06-401C-9B58-71EE0EE14719}" type="presOf" srcId="{359A6E64-8DF6-449C-83B3-31C0145861AA}" destId="{260CBAB4-8C1A-41CD-B2B4-A73242DE4850}" srcOrd="0" destOrd="0" presId="urn:microsoft.com/office/officeart/2005/8/layout/vProcess5"/>
    <dgm:cxn modelId="{210FD238-0AAA-4D7B-83A3-27AA247BAFA5}" type="presOf" srcId="{DE49B944-3E90-4399-BA6C-225D9224CD2C}" destId="{E3E2186C-478F-4C22-9AE3-77B603FDE69E}" srcOrd="1" destOrd="0" presId="urn:microsoft.com/office/officeart/2005/8/layout/vProcess5"/>
    <dgm:cxn modelId="{4119C13F-E008-4A65-AD37-89A0FACC7429}" type="presOf" srcId="{1EEF975A-E0E0-43D8-9758-A835E280EBEF}" destId="{C3745B1B-6B6C-43D8-BD87-7408605E6F9C}" srcOrd="1" destOrd="0" presId="urn:microsoft.com/office/officeart/2005/8/layout/vProcess5"/>
    <dgm:cxn modelId="{15FD0E50-A361-438C-82B8-C0E96F005DA0}" srcId="{F3C9285C-60F1-4489-B4F6-B0444C6AA092}" destId="{DE49B944-3E90-4399-BA6C-225D9224CD2C}" srcOrd="1" destOrd="0" parTransId="{970D678C-5ED7-4661-8635-7A1FF6B00A70}" sibTransId="{359A6E64-8DF6-449C-83B3-31C0145861AA}"/>
    <dgm:cxn modelId="{AD039155-EF28-4155-BFB7-C95535310BE9}" type="presOf" srcId="{794E4AEF-715E-45FE-9654-B616C3E12911}" destId="{B61DA83C-7369-4F15-A200-A477DD2D0C43}" srcOrd="0" destOrd="0" presId="urn:microsoft.com/office/officeart/2005/8/layout/vProcess5"/>
    <dgm:cxn modelId="{8F472697-8260-4A61-A5DA-CED21B15C34C}" type="presOf" srcId="{6AEDFDEB-0064-4659-9BAC-CB056F3847F2}" destId="{0E80C16A-6F73-49E6-BD11-9E0465BC57AA}" srcOrd="0" destOrd="0" presId="urn:microsoft.com/office/officeart/2005/8/layout/vProcess5"/>
    <dgm:cxn modelId="{E92613AD-AFFC-4EE2-9574-3BEB13B24447}" type="presOf" srcId="{7CB25384-388A-4CBC-893A-28DF59442BC4}" destId="{1BA8F52F-EA5D-4C12-BFFF-9CEBD048358B}" srcOrd="0" destOrd="0" presId="urn:microsoft.com/office/officeart/2005/8/layout/vProcess5"/>
    <dgm:cxn modelId="{385939B3-ABB2-4206-86D5-93FE50F6C698}" type="presOf" srcId="{F3C9285C-60F1-4489-B4F6-B0444C6AA092}" destId="{F2E8CEDF-0732-40EB-924A-730B764DB57B}" srcOrd="0" destOrd="0" presId="urn:microsoft.com/office/officeart/2005/8/layout/vProcess5"/>
    <dgm:cxn modelId="{A46DABBF-7EEE-46E4-BF22-B90A6D479BD0}" srcId="{F3C9285C-60F1-4489-B4F6-B0444C6AA092}" destId="{794E4AEF-715E-45FE-9654-B616C3E12911}" srcOrd="3" destOrd="0" parTransId="{C7DCBCD1-0691-48BB-99C2-4B47FAAD79CC}" sibTransId="{C70B29B3-9BB2-41BA-98A5-705259EF118E}"/>
    <dgm:cxn modelId="{34E3AACA-1692-487D-9945-B2FA3C700C60}" type="presOf" srcId="{700D3C51-4162-45C1-B8FD-98FE3275B312}" destId="{E9382B2F-C325-4554-A3F9-62780352A3CC}" srcOrd="0" destOrd="0" presId="urn:microsoft.com/office/officeart/2005/8/layout/vProcess5"/>
    <dgm:cxn modelId="{55955FCD-37D0-44EE-AC5D-D6751E8638F1}" type="presOf" srcId="{1EEF975A-E0E0-43D8-9758-A835E280EBEF}" destId="{E2730866-8AC3-4C5A-96FD-757F0FA53D3A}" srcOrd="0" destOrd="0" presId="urn:microsoft.com/office/officeart/2005/8/layout/vProcess5"/>
    <dgm:cxn modelId="{6BFEBBE4-4127-4056-948D-C826057A8E3A}" type="presOf" srcId="{794E4AEF-715E-45FE-9654-B616C3E12911}" destId="{63D23F5E-E745-46DD-A21A-32AA5247928D}" srcOrd="1" destOrd="0" presId="urn:microsoft.com/office/officeart/2005/8/layout/vProcess5"/>
    <dgm:cxn modelId="{716BF8F1-A5AA-4516-8641-4ACC7713C8D1}" srcId="{F3C9285C-60F1-4489-B4F6-B0444C6AA092}" destId="{1EEF975A-E0E0-43D8-9758-A835E280EBEF}" srcOrd="2" destOrd="0" parTransId="{99448B8C-1455-418B-A0BA-D5E5386218B8}" sibTransId="{7CB25384-388A-4CBC-893A-28DF59442BC4}"/>
    <dgm:cxn modelId="{F5C9ECF6-05D2-4FD9-B2E2-5E55F1C0823D}" type="presOf" srcId="{DE49B944-3E90-4399-BA6C-225D9224CD2C}" destId="{8C086C25-C00E-4A72-B3F6-6C459ED23F95}" srcOrd="0" destOrd="0" presId="urn:microsoft.com/office/officeart/2005/8/layout/vProcess5"/>
    <dgm:cxn modelId="{31F8E93C-6FD5-4D63-8854-6ACBE54D5953}" type="presParOf" srcId="{F2E8CEDF-0732-40EB-924A-730B764DB57B}" destId="{B71D59E7-EA3E-4529-8721-5F814698752D}" srcOrd="0" destOrd="0" presId="urn:microsoft.com/office/officeart/2005/8/layout/vProcess5"/>
    <dgm:cxn modelId="{601CC413-BC59-47D6-9F69-B8ACDD01E9DF}" type="presParOf" srcId="{F2E8CEDF-0732-40EB-924A-730B764DB57B}" destId="{E9382B2F-C325-4554-A3F9-62780352A3CC}" srcOrd="1" destOrd="0" presId="urn:microsoft.com/office/officeart/2005/8/layout/vProcess5"/>
    <dgm:cxn modelId="{C23DA828-F1CF-4986-AF60-E63B43A3D1EC}" type="presParOf" srcId="{F2E8CEDF-0732-40EB-924A-730B764DB57B}" destId="{8C086C25-C00E-4A72-B3F6-6C459ED23F95}" srcOrd="2" destOrd="0" presId="urn:microsoft.com/office/officeart/2005/8/layout/vProcess5"/>
    <dgm:cxn modelId="{96D1A005-8FEC-462B-A322-AB4F1D95144F}" type="presParOf" srcId="{F2E8CEDF-0732-40EB-924A-730B764DB57B}" destId="{E2730866-8AC3-4C5A-96FD-757F0FA53D3A}" srcOrd="3" destOrd="0" presId="urn:microsoft.com/office/officeart/2005/8/layout/vProcess5"/>
    <dgm:cxn modelId="{93E1D7CB-60DD-4956-A618-54C75B422409}" type="presParOf" srcId="{F2E8CEDF-0732-40EB-924A-730B764DB57B}" destId="{B61DA83C-7369-4F15-A200-A477DD2D0C43}" srcOrd="4" destOrd="0" presId="urn:microsoft.com/office/officeart/2005/8/layout/vProcess5"/>
    <dgm:cxn modelId="{BE80CC4E-23FA-4AEB-B295-D12FF0167136}" type="presParOf" srcId="{F2E8CEDF-0732-40EB-924A-730B764DB57B}" destId="{0E80C16A-6F73-49E6-BD11-9E0465BC57AA}" srcOrd="5" destOrd="0" presId="urn:microsoft.com/office/officeart/2005/8/layout/vProcess5"/>
    <dgm:cxn modelId="{40B017FA-0105-47FB-9151-58F0EAC8C6B5}" type="presParOf" srcId="{F2E8CEDF-0732-40EB-924A-730B764DB57B}" destId="{260CBAB4-8C1A-41CD-B2B4-A73242DE4850}" srcOrd="6" destOrd="0" presId="urn:microsoft.com/office/officeart/2005/8/layout/vProcess5"/>
    <dgm:cxn modelId="{B6160BF0-07F7-4C71-8933-4836B5D373A5}" type="presParOf" srcId="{F2E8CEDF-0732-40EB-924A-730B764DB57B}" destId="{1BA8F52F-EA5D-4C12-BFFF-9CEBD048358B}" srcOrd="7" destOrd="0" presId="urn:microsoft.com/office/officeart/2005/8/layout/vProcess5"/>
    <dgm:cxn modelId="{407FEFC1-BCB2-4764-B963-0553181DC26F}" type="presParOf" srcId="{F2E8CEDF-0732-40EB-924A-730B764DB57B}" destId="{3D00CD04-7F14-4DF2-82B2-AE734E78EB30}" srcOrd="8" destOrd="0" presId="urn:microsoft.com/office/officeart/2005/8/layout/vProcess5"/>
    <dgm:cxn modelId="{CC99248B-DB80-4D5F-B5D7-1C2C951D8A92}" type="presParOf" srcId="{F2E8CEDF-0732-40EB-924A-730B764DB57B}" destId="{E3E2186C-478F-4C22-9AE3-77B603FDE69E}" srcOrd="9" destOrd="0" presId="urn:microsoft.com/office/officeart/2005/8/layout/vProcess5"/>
    <dgm:cxn modelId="{2A71187B-7CDB-4A85-8474-9496EE866B6C}" type="presParOf" srcId="{F2E8CEDF-0732-40EB-924A-730B764DB57B}" destId="{C3745B1B-6B6C-43D8-BD87-7408605E6F9C}" srcOrd="10" destOrd="0" presId="urn:microsoft.com/office/officeart/2005/8/layout/vProcess5"/>
    <dgm:cxn modelId="{6F452E42-1F04-46EE-8FEA-F3A3D490D1B6}" type="presParOf" srcId="{F2E8CEDF-0732-40EB-924A-730B764DB57B}" destId="{63D23F5E-E745-46DD-A21A-32AA5247928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9CEECF-52DB-4AFE-B284-33A2989C0C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636E48-A95E-451E-AAD1-E3C3A653176E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Collection</a:t>
          </a:r>
          <a:endParaRPr lang="en-US"/>
        </a:p>
      </dgm:t>
    </dgm:pt>
    <dgm:pt modelId="{CF456300-7271-4BE2-A9A0-3037875D9DB4}" type="parTrans" cxnId="{BF3A003C-99FE-4462-8FC3-C67BFDDF7A07}">
      <dgm:prSet/>
      <dgm:spPr/>
      <dgm:t>
        <a:bodyPr/>
        <a:lstStyle/>
        <a:p>
          <a:endParaRPr lang="en-US"/>
        </a:p>
      </dgm:t>
    </dgm:pt>
    <dgm:pt modelId="{8C07C053-8178-444B-98C2-3B6781654892}" type="sibTrans" cxnId="{BF3A003C-99FE-4462-8FC3-C67BFDDF7A07}">
      <dgm:prSet/>
      <dgm:spPr/>
      <dgm:t>
        <a:bodyPr/>
        <a:lstStyle/>
        <a:p>
          <a:endParaRPr lang="en-US"/>
        </a:p>
      </dgm:t>
    </dgm:pt>
    <dgm:pt modelId="{D424A1FC-8E7B-4CEB-9507-9F50560761DE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Data Preparation</a:t>
          </a:r>
          <a:endParaRPr lang="en-US"/>
        </a:p>
      </dgm:t>
    </dgm:pt>
    <dgm:pt modelId="{BCB2AD43-1894-468A-8EC3-0EEEF04AF41F}" type="parTrans" cxnId="{75A9DB29-FAF2-4961-86AC-8EBFEE68F4D4}">
      <dgm:prSet/>
      <dgm:spPr/>
      <dgm:t>
        <a:bodyPr/>
        <a:lstStyle/>
        <a:p>
          <a:endParaRPr lang="en-US"/>
        </a:p>
      </dgm:t>
    </dgm:pt>
    <dgm:pt modelId="{AFF5B351-8617-45DB-9161-B2A8825CCA4E}" type="sibTrans" cxnId="{75A9DB29-FAF2-4961-86AC-8EBFEE68F4D4}">
      <dgm:prSet/>
      <dgm:spPr/>
      <dgm:t>
        <a:bodyPr/>
        <a:lstStyle/>
        <a:p>
          <a:endParaRPr lang="en-US"/>
        </a:p>
      </dgm:t>
    </dgm:pt>
    <dgm:pt modelId="{AAEC2DF0-5A8E-4AF1-ABA6-76872B500A3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Date as </a:t>
          </a:r>
          <a:r>
            <a:rPr lang="en-IN" baseline="0" dirty="0" err="1"/>
            <a:t>DateTime</a:t>
          </a:r>
          <a:r>
            <a:rPr lang="en-IN" baseline="0" dirty="0"/>
            <a:t> </a:t>
          </a:r>
          <a:r>
            <a:rPr lang="en-IN" baseline="0" dirty="0" err="1"/>
            <a:t>dtype</a:t>
          </a:r>
          <a:r>
            <a:rPr lang="en-IN" baseline="0" dirty="0"/>
            <a:t>, Sorting in increasing order of date, Set date as index, </a:t>
          </a:r>
          <a:r>
            <a:rPr lang="en-IN" baseline="0" dirty="0" err="1"/>
            <a:t>Date_range</a:t>
          </a:r>
          <a:r>
            <a:rPr lang="en-IN" baseline="0" dirty="0"/>
            <a:t> method, Resampling</a:t>
          </a:r>
          <a:endParaRPr lang="en-US" dirty="0"/>
        </a:p>
      </dgm:t>
    </dgm:pt>
    <dgm:pt modelId="{68511C12-36CF-4D36-9994-AACD9281CEE3}" type="parTrans" cxnId="{7C3D86CB-289D-4308-8520-A0F8BF237B9E}">
      <dgm:prSet/>
      <dgm:spPr/>
      <dgm:t>
        <a:bodyPr/>
        <a:lstStyle/>
        <a:p>
          <a:endParaRPr lang="en-US"/>
        </a:p>
      </dgm:t>
    </dgm:pt>
    <dgm:pt modelId="{4385B558-09AB-42E3-B7B5-CFF688052AE6}" type="sibTrans" cxnId="{7C3D86CB-289D-4308-8520-A0F8BF237B9E}">
      <dgm:prSet/>
      <dgm:spPr/>
      <dgm:t>
        <a:bodyPr/>
        <a:lstStyle/>
        <a:p>
          <a:endParaRPr lang="en-US"/>
        </a:p>
      </dgm:t>
    </dgm:pt>
    <dgm:pt modelId="{1C0B1503-EC3D-4522-A59C-CE1911B0B926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Stationarity Testing</a:t>
          </a:r>
          <a:endParaRPr lang="en-US"/>
        </a:p>
      </dgm:t>
    </dgm:pt>
    <dgm:pt modelId="{B1F8DCEC-73E9-4E8E-B062-AA6722E868A4}" type="parTrans" cxnId="{2DD5B7DD-2726-4FFB-BE8D-CC417D69C632}">
      <dgm:prSet/>
      <dgm:spPr/>
      <dgm:t>
        <a:bodyPr/>
        <a:lstStyle/>
        <a:p>
          <a:endParaRPr lang="en-US"/>
        </a:p>
      </dgm:t>
    </dgm:pt>
    <dgm:pt modelId="{21466C47-5461-43C2-9725-55535FFCDEBD}" type="sibTrans" cxnId="{2DD5B7DD-2726-4FFB-BE8D-CC417D69C632}">
      <dgm:prSet/>
      <dgm:spPr/>
      <dgm:t>
        <a:bodyPr/>
        <a:lstStyle/>
        <a:p>
          <a:endParaRPr lang="en-US"/>
        </a:p>
      </dgm:t>
    </dgm:pt>
    <dgm:pt modelId="{7BDEDB2A-4216-467F-8C9E-1C010D3FDE8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Rolling mean &amp; std, Augmented Dickey-Fuller Test, Making data stationary by differencing</a:t>
          </a:r>
          <a:endParaRPr lang="en-US" dirty="0"/>
        </a:p>
      </dgm:t>
    </dgm:pt>
    <dgm:pt modelId="{0B71E416-23ED-4F59-BEAB-53FCA6F6BB36}" type="parTrans" cxnId="{C30D6C45-0EC9-43C9-9D9A-6853FD69AE59}">
      <dgm:prSet/>
      <dgm:spPr/>
      <dgm:t>
        <a:bodyPr/>
        <a:lstStyle/>
        <a:p>
          <a:endParaRPr lang="en-US"/>
        </a:p>
      </dgm:t>
    </dgm:pt>
    <dgm:pt modelId="{CE752E29-13E5-4124-A60F-DF05AF79747C}" type="sibTrans" cxnId="{C30D6C45-0EC9-43C9-9D9A-6853FD69AE59}">
      <dgm:prSet/>
      <dgm:spPr/>
      <dgm:t>
        <a:bodyPr/>
        <a:lstStyle/>
        <a:p>
          <a:endParaRPr lang="en-US"/>
        </a:p>
      </dgm:t>
    </dgm:pt>
    <dgm:pt modelId="{14AF2FA0-FF1B-4024-8B5F-21C56D972654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Finding the best value of lags (p, q, d)</a:t>
          </a:r>
          <a:endParaRPr lang="en-US"/>
        </a:p>
      </dgm:t>
    </dgm:pt>
    <dgm:pt modelId="{E6F5EDD0-F3B2-4082-AE85-1C9BC28A37BF}" type="parTrans" cxnId="{995576D1-0F81-4CB5-8397-E4B0D42E03F4}">
      <dgm:prSet/>
      <dgm:spPr/>
      <dgm:t>
        <a:bodyPr/>
        <a:lstStyle/>
        <a:p>
          <a:endParaRPr lang="en-US"/>
        </a:p>
      </dgm:t>
    </dgm:pt>
    <dgm:pt modelId="{EDD7D50D-5DDC-4A79-9B8E-B91B9B3386BC}" type="sibTrans" cxnId="{995576D1-0F81-4CB5-8397-E4B0D42E03F4}">
      <dgm:prSet/>
      <dgm:spPr/>
      <dgm:t>
        <a:bodyPr/>
        <a:lstStyle/>
        <a:p>
          <a:endParaRPr lang="en-US"/>
        </a:p>
      </dgm:t>
    </dgm:pt>
    <dgm:pt modelId="{08A8BDA6-5977-4055-997C-36572752BED0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 dirty="0"/>
            <a:t>ACF and PACF chart, Auto ARIMA </a:t>
          </a:r>
          <a:endParaRPr lang="en-US" dirty="0"/>
        </a:p>
      </dgm:t>
    </dgm:pt>
    <dgm:pt modelId="{12F7C2F6-0174-4E08-A9CB-3ABD096463E6}" type="parTrans" cxnId="{19D2216F-ED51-4571-92BC-4995743DA821}">
      <dgm:prSet/>
      <dgm:spPr/>
      <dgm:t>
        <a:bodyPr/>
        <a:lstStyle/>
        <a:p>
          <a:endParaRPr lang="en-US"/>
        </a:p>
      </dgm:t>
    </dgm:pt>
    <dgm:pt modelId="{803E7F09-2D48-4731-8393-979DD62B5CF2}" type="sibTrans" cxnId="{19D2216F-ED51-4571-92BC-4995743DA821}">
      <dgm:prSet/>
      <dgm:spPr/>
      <dgm:t>
        <a:bodyPr/>
        <a:lstStyle/>
        <a:p>
          <a:endParaRPr lang="en-US"/>
        </a:p>
      </dgm:t>
    </dgm:pt>
    <dgm:pt modelId="{32A2D86F-79CD-4160-90CA-9A7D43FC0510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Build Model </a:t>
          </a:r>
          <a:endParaRPr lang="en-US"/>
        </a:p>
      </dgm:t>
    </dgm:pt>
    <dgm:pt modelId="{C7AFDE26-A0EC-4EE0-BECF-31B4998CDF15}" type="parTrans" cxnId="{69E6692C-CDE1-4751-9A8C-24B79BFC49CE}">
      <dgm:prSet/>
      <dgm:spPr/>
      <dgm:t>
        <a:bodyPr/>
        <a:lstStyle/>
        <a:p>
          <a:endParaRPr lang="en-US"/>
        </a:p>
      </dgm:t>
    </dgm:pt>
    <dgm:pt modelId="{593A2297-69F8-498D-B913-0B34765316CB}" type="sibTrans" cxnId="{69E6692C-CDE1-4751-9A8C-24B79BFC49CE}">
      <dgm:prSet/>
      <dgm:spPr/>
      <dgm:t>
        <a:bodyPr/>
        <a:lstStyle/>
        <a:p>
          <a:endParaRPr lang="en-US"/>
        </a:p>
      </dgm:t>
    </dgm:pt>
    <dgm:pt modelId="{8186A13D-200D-44F7-B606-60A18749B66E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/>
            <a:t>Train test  split By using fit method </a:t>
          </a:r>
          <a:endParaRPr lang="en-US"/>
        </a:p>
      </dgm:t>
    </dgm:pt>
    <dgm:pt modelId="{5BB73200-077A-4106-9F7D-FA02D23EFA9C}" type="parTrans" cxnId="{74332C95-0593-4FB0-85F8-F40F27E032C7}">
      <dgm:prSet/>
      <dgm:spPr/>
      <dgm:t>
        <a:bodyPr/>
        <a:lstStyle/>
        <a:p>
          <a:endParaRPr lang="en-US"/>
        </a:p>
      </dgm:t>
    </dgm:pt>
    <dgm:pt modelId="{74FEB845-DED9-4AAB-BD45-271EE43DD594}" type="sibTrans" cxnId="{74332C95-0593-4FB0-85F8-F40F27E032C7}">
      <dgm:prSet/>
      <dgm:spPr/>
      <dgm:t>
        <a:bodyPr/>
        <a:lstStyle/>
        <a:p>
          <a:endParaRPr lang="en-US"/>
        </a:p>
      </dgm:t>
    </dgm:pt>
    <dgm:pt modelId="{C9103D6B-75AA-4619-8E5D-7B414518314D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/>
            <a:t>Forecasting By using predict method </a:t>
          </a:r>
          <a:endParaRPr lang="en-US"/>
        </a:p>
      </dgm:t>
    </dgm:pt>
    <dgm:pt modelId="{855313DE-0EAC-43DB-A6A7-A9B417081D7D}" type="parTrans" cxnId="{423AD973-D6C4-4AC5-AA89-9FFE1011C646}">
      <dgm:prSet/>
      <dgm:spPr/>
      <dgm:t>
        <a:bodyPr/>
        <a:lstStyle/>
        <a:p>
          <a:endParaRPr lang="en-US"/>
        </a:p>
      </dgm:t>
    </dgm:pt>
    <dgm:pt modelId="{4129D86F-A88F-4F89-AFF7-D429455F0561}" type="sibTrans" cxnId="{423AD973-D6C4-4AC5-AA89-9FFE1011C646}">
      <dgm:prSet/>
      <dgm:spPr/>
      <dgm:t>
        <a:bodyPr/>
        <a:lstStyle/>
        <a:p>
          <a:endParaRPr lang="en-US"/>
        </a:p>
      </dgm:t>
    </dgm:pt>
    <dgm:pt modelId="{D2B44336-434D-4A2E-B270-5D72868B74DD}">
      <dgm:prSet/>
      <dgm:spPr>
        <a:solidFill>
          <a:schemeClr val="accent2"/>
        </a:solidFill>
      </dgm:spPr>
      <dgm:t>
        <a:bodyPr/>
        <a:lstStyle/>
        <a:p>
          <a:r>
            <a:rPr lang="en-IN" baseline="0"/>
            <a:t>Model Evaluation </a:t>
          </a:r>
          <a:endParaRPr lang="en-US"/>
        </a:p>
      </dgm:t>
    </dgm:pt>
    <dgm:pt modelId="{98387D3B-20B5-4B9C-9A4A-BA17ACCAACFE}" type="parTrans" cxnId="{207BD9D9-E2BD-4710-B706-0AEB339FAEA1}">
      <dgm:prSet/>
      <dgm:spPr/>
      <dgm:t>
        <a:bodyPr/>
        <a:lstStyle/>
        <a:p>
          <a:endParaRPr lang="en-US"/>
        </a:p>
      </dgm:t>
    </dgm:pt>
    <dgm:pt modelId="{E0B4055D-C614-4C80-954B-3E5A893E7432}" type="sibTrans" cxnId="{207BD9D9-E2BD-4710-B706-0AEB339FAEA1}">
      <dgm:prSet/>
      <dgm:spPr/>
      <dgm:t>
        <a:bodyPr/>
        <a:lstStyle/>
        <a:p>
          <a:endParaRPr lang="en-US"/>
        </a:p>
      </dgm:t>
    </dgm:pt>
    <dgm:pt modelId="{03C17AD8-8156-4A11-844B-CB018158551A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IN" baseline="0"/>
            <a:t>Comparing models and calculating error</a:t>
          </a:r>
          <a:endParaRPr lang="en-US"/>
        </a:p>
      </dgm:t>
    </dgm:pt>
    <dgm:pt modelId="{572B15B4-4F14-4B29-8C20-00BB8C869BEE}" type="parTrans" cxnId="{7AAF4A96-338C-47E6-81F5-E8D7EECC01DA}">
      <dgm:prSet/>
      <dgm:spPr/>
      <dgm:t>
        <a:bodyPr/>
        <a:lstStyle/>
        <a:p>
          <a:endParaRPr lang="en-US"/>
        </a:p>
      </dgm:t>
    </dgm:pt>
    <dgm:pt modelId="{D653E09C-F8F3-4BF7-9180-CED64CE1EB76}" type="sibTrans" cxnId="{7AAF4A96-338C-47E6-81F5-E8D7EECC01DA}">
      <dgm:prSet/>
      <dgm:spPr/>
      <dgm:t>
        <a:bodyPr/>
        <a:lstStyle/>
        <a:p>
          <a:endParaRPr lang="en-US"/>
        </a:p>
      </dgm:t>
    </dgm:pt>
    <dgm:pt modelId="{A1AE97EE-B700-446A-BB4D-3A2DBC43B6D0}" type="pres">
      <dgm:prSet presAssocID="{3E9CEECF-52DB-4AFE-B284-33A2989C0CB6}" presName="linear" presStyleCnt="0">
        <dgm:presLayoutVars>
          <dgm:dir/>
          <dgm:animLvl val="lvl"/>
          <dgm:resizeHandles val="exact"/>
        </dgm:presLayoutVars>
      </dgm:prSet>
      <dgm:spPr/>
    </dgm:pt>
    <dgm:pt modelId="{A7D0BDAF-091D-4AE4-B17D-26F7C02C44CA}" type="pres">
      <dgm:prSet presAssocID="{EE636E48-A95E-451E-AAD1-E3C3A653176E}" presName="parentLin" presStyleCnt="0"/>
      <dgm:spPr/>
    </dgm:pt>
    <dgm:pt modelId="{C274F544-64CD-40CC-A289-EFD9CF0CC908}" type="pres">
      <dgm:prSet presAssocID="{EE636E48-A95E-451E-AAD1-E3C3A653176E}" presName="parentLeftMargin" presStyleLbl="node1" presStyleIdx="0" presStyleCnt="6"/>
      <dgm:spPr/>
    </dgm:pt>
    <dgm:pt modelId="{060D8C4E-9B45-47EC-98F6-46A30D9D6E6C}" type="pres">
      <dgm:prSet presAssocID="{EE636E48-A95E-451E-AAD1-E3C3A653176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65EEEC6-83DA-48B8-9808-1F7C27B22D15}" type="pres">
      <dgm:prSet presAssocID="{EE636E48-A95E-451E-AAD1-E3C3A653176E}" presName="negativeSpace" presStyleCnt="0"/>
      <dgm:spPr/>
    </dgm:pt>
    <dgm:pt modelId="{195362D4-707B-4FF9-B928-ECC22FD2828B}" type="pres">
      <dgm:prSet presAssocID="{EE636E48-A95E-451E-AAD1-E3C3A653176E}" presName="childText" presStyleLbl="conFgAcc1" presStyleIdx="0" presStyleCnt="6">
        <dgm:presLayoutVars>
          <dgm:bulletEnabled val="1"/>
        </dgm:presLayoutVars>
      </dgm:prSet>
      <dgm:spPr>
        <a:ln>
          <a:solidFill>
            <a:schemeClr val="tx2"/>
          </a:solidFill>
        </a:ln>
      </dgm:spPr>
    </dgm:pt>
    <dgm:pt modelId="{2D4109F9-F1CE-452E-ADF1-2CA192464A94}" type="pres">
      <dgm:prSet presAssocID="{8C07C053-8178-444B-98C2-3B6781654892}" presName="spaceBetweenRectangles" presStyleCnt="0"/>
      <dgm:spPr/>
    </dgm:pt>
    <dgm:pt modelId="{D7AFAF0A-D51A-41B9-B2F0-E6E0587B355E}" type="pres">
      <dgm:prSet presAssocID="{D424A1FC-8E7B-4CEB-9507-9F50560761DE}" presName="parentLin" presStyleCnt="0"/>
      <dgm:spPr/>
    </dgm:pt>
    <dgm:pt modelId="{3D353202-FFDB-48C2-A23F-0B9AF665A39D}" type="pres">
      <dgm:prSet presAssocID="{D424A1FC-8E7B-4CEB-9507-9F50560761DE}" presName="parentLeftMargin" presStyleLbl="node1" presStyleIdx="0" presStyleCnt="6"/>
      <dgm:spPr/>
    </dgm:pt>
    <dgm:pt modelId="{D05F0039-1D0A-4957-9E80-8D0C8267F565}" type="pres">
      <dgm:prSet presAssocID="{D424A1FC-8E7B-4CEB-9507-9F50560761D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A2D0C82-9498-4855-A0AE-02E699B5F0DD}" type="pres">
      <dgm:prSet presAssocID="{D424A1FC-8E7B-4CEB-9507-9F50560761DE}" presName="negativeSpace" presStyleCnt="0"/>
      <dgm:spPr/>
    </dgm:pt>
    <dgm:pt modelId="{98A9FEF9-EE93-4BF9-8739-9EB7084EC379}" type="pres">
      <dgm:prSet presAssocID="{D424A1FC-8E7B-4CEB-9507-9F50560761DE}" presName="childText" presStyleLbl="conFgAcc1" presStyleIdx="1" presStyleCnt="6">
        <dgm:presLayoutVars>
          <dgm:bulletEnabled val="1"/>
        </dgm:presLayoutVars>
      </dgm:prSet>
      <dgm:spPr/>
    </dgm:pt>
    <dgm:pt modelId="{D7F34E68-6DE2-495F-A736-63E07081F800}" type="pres">
      <dgm:prSet presAssocID="{AFF5B351-8617-45DB-9161-B2A8825CCA4E}" presName="spaceBetweenRectangles" presStyleCnt="0"/>
      <dgm:spPr/>
    </dgm:pt>
    <dgm:pt modelId="{6FEEA131-1558-4E20-A256-62173F7F0C49}" type="pres">
      <dgm:prSet presAssocID="{1C0B1503-EC3D-4522-A59C-CE1911B0B926}" presName="parentLin" presStyleCnt="0"/>
      <dgm:spPr/>
    </dgm:pt>
    <dgm:pt modelId="{9809873C-4ABE-4111-ABF4-5A922F0975AF}" type="pres">
      <dgm:prSet presAssocID="{1C0B1503-EC3D-4522-A59C-CE1911B0B926}" presName="parentLeftMargin" presStyleLbl="node1" presStyleIdx="1" presStyleCnt="6"/>
      <dgm:spPr/>
    </dgm:pt>
    <dgm:pt modelId="{45C93F5E-8414-4C2C-9A45-650C5C51BA4E}" type="pres">
      <dgm:prSet presAssocID="{1C0B1503-EC3D-4522-A59C-CE1911B0B92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2A2B5C-C2E3-42D4-A361-579CBFF284B5}" type="pres">
      <dgm:prSet presAssocID="{1C0B1503-EC3D-4522-A59C-CE1911B0B926}" presName="negativeSpace" presStyleCnt="0"/>
      <dgm:spPr/>
    </dgm:pt>
    <dgm:pt modelId="{FEEC153C-7A78-4FFD-B90A-7AF0C6725CF4}" type="pres">
      <dgm:prSet presAssocID="{1C0B1503-EC3D-4522-A59C-CE1911B0B926}" presName="childText" presStyleLbl="conFgAcc1" presStyleIdx="2" presStyleCnt="6" custScaleX="99033">
        <dgm:presLayoutVars>
          <dgm:bulletEnabled val="1"/>
        </dgm:presLayoutVars>
      </dgm:prSet>
      <dgm:spPr/>
    </dgm:pt>
    <dgm:pt modelId="{8FDB9BBC-0B26-48BD-BEA7-4F48F07A8E98}" type="pres">
      <dgm:prSet presAssocID="{21466C47-5461-43C2-9725-55535FFCDEBD}" presName="spaceBetweenRectangles" presStyleCnt="0"/>
      <dgm:spPr/>
    </dgm:pt>
    <dgm:pt modelId="{840A0BBC-5E9D-4D5F-8AB4-512A4A25139F}" type="pres">
      <dgm:prSet presAssocID="{14AF2FA0-FF1B-4024-8B5F-21C56D972654}" presName="parentLin" presStyleCnt="0"/>
      <dgm:spPr/>
    </dgm:pt>
    <dgm:pt modelId="{1A4CABAC-E305-4A83-9901-BE46A7A9CE30}" type="pres">
      <dgm:prSet presAssocID="{14AF2FA0-FF1B-4024-8B5F-21C56D972654}" presName="parentLeftMargin" presStyleLbl="node1" presStyleIdx="2" presStyleCnt="6"/>
      <dgm:spPr/>
    </dgm:pt>
    <dgm:pt modelId="{370D30A2-22DC-42C7-9CD4-079ABC29A22F}" type="pres">
      <dgm:prSet presAssocID="{14AF2FA0-FF1B-4024-8B5F-21C56D9726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DFD837-9649-4978-938F-95C84C409C55}" type="pres">
      <dgm:prSet presAssocID="{14AF2FA0-FF1B-4024-8B5F-21C56D972654}" presName="negativeSpace" presStyleCnt="0"/>
      <dgm:spPr/>
    </dgm:pt>
    <dgm:pt modelId="{6F902C3F-7DF2-4BF6-ADA8-3D8C1E2A9AFC}" type="pres">
      <dgm:prSet presAssocID="{14AF2FA0-FF1B-4024-8B5F-21C56D972654}" presName="childText" presStyleLbl="conFgAcc1" presStyleIdx="3" presStyleCnt="6">
        <dgm:presLayoutVars>
          <dgm:bulletEnabled val="1"/>
        </dgm:presLayoutVars>
      </dgm:prSet>
      <dgm:spPr/>
    </dgm:pt>
    <dgm:pt modelId="{A42CFA27-D28A-40A8-A0E6-94395177977A}" type="pres">
      <dgm:prSet presAssocID="{EDD7D50D-5DDC-4A79-9B8E-B91B9B3386BC}" presName="spaceBetweenRectangles" presStyleCnt="0"/>
      <dgm:spPr/>
    </dgm:pt>
    <dgm:pt modelId="{4F523164-6F62-4A5E-98BE-F601928892D3}" type="pres">
      <dgm:prSet presAssocID="{32A2D86F-79CD-4160-90CA-9A7D43FC0510}" presName="parentLin" presStyleCnt="0"/>
      <dgm:spPr/>
    </dgm:pt>
    <dgm:pt modelId="{8A7C5E4C-6B64-421C-8C32-1252E7ACD137}" type="pres">
      <dgm:prSet presAssocID="{32A2D86F-79CD-4160-90CA-9A7D43FC0510}" presName="parentLeftMargin" presStyleLbl="node1" presStyleIdx="3" presStyleCnt="6"/>
      <dgm:spPr/>
    </dgm:pt>
    <dgm:pt modelId="{D6D1F605-695E-4503-8D49-F92EEA920173}" type="pres">
      <dgm:prSet presAssocID="{32A2D86F-79CD-4160-90CA-9A7D43FC05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12426D-99C6-4963-92BF-B755F3C6C3F1}" type="pres">
      <dgm:prSet presAssocID="{32A2D86F-79CD-4160-90CA-9A7D43FC0510}" presName="negativeSpace" presStyleCnt="0"/>
      <dgm:spPr/>
    </dgm:pt>
    <dgm:pt modelId="{124B69D8-89A6-4E58-A632-E2CB407926F6}" type="pres">
      <dgm:prSet presAssocID="{32A2D86F-79CD-4160-90CA-9A7D43FC0510}" presName="childText" presStyleLbl="conFgAcc1" presStyleIdx="4" presStyleCnt="6">
        <dgm:presLayoutVars>
          <dgm:bulletEnabled val="1"/>
        </dgm:presLayoutVars>
      </dgm:prSet>
      <dgm:spPr/>
    </dgm:pt>
    <dgm:pt modelId="{5548E423-5547-4FFF-A338-FA2F5D6F39C4}" type="pres">
      <dgm:prSet presAssocID="{593A2297-69F8-498D-B913-0B34765316CB}" presName="spaceBetweenRectangles" presStyleCnt="0"/>
      <dgm:spPr/>
    </dgm:pt>
    <dgm:pt modelId="{2D214788-D691-46C8-867D-730D64FB0C46}" type="pres">
      <dgm:prSet presAssocID="{D2B44336-434D-4A2E-B270-5D72868B74DD}" presName="parentLin" presStyleCnt="0"/>
      <dgm:spPr/>
    </dgm:pt>
    <dgm:pt modelId="{A4F50EC9-7F74-4613-B78E-98EE8C6421BF}" type="pres">
      <dgm:prSet presAssocID="{D2B44336-434D-4A2E-B270-5D72868B74DD}" presName="parentLeftMargin" presStyleLbl="node1" presStyleIdx="4" presStyleCnt="6"/>
      <dgm:spPr/>
    </dgm:pt>
    <dgm:pt modelId="{20B16F74-0ED8-426F-95F7-932CE2991095}" type="pres">
      <dgm:prSet presAssocID="{D2B44336-434D-4A2E-B270-5D72868B74D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EF21BCF-AC4A-4C98-9F69-9BB71D4F8266}" type="pres">
      <dgm:prSet presAssocID="{D2B44336-434D-4A2E-B270-5D72868B74DD}" presName="negativeSpace" presStyleCnt="0"/>
      <dgm:spPr/>
    </dgm:pt>
    <dgm:pt modelId="{81BD5716-E603-4A51-874F-B93B1F0C7700}" type="pres">
      <dgm:prSet presAssocID="{D2B44336-434D-4A2E-B270-5D72868B74D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70D51C-D486-4A29-A9E3-ED816B1DE55E}" type="presOf" srcId="{14AF2FA0-FF1B-4024-8B5F-21C56D972654}" destId="{370D30A2-22DC-42C7-9CD4-079ABC29A22F}" srcOrd="1" destOrd="0" presId="urn:microsoft.com/office/officeart/2005/8/layout/list1"/>
    <dgm:cxn modelId="{761C961E-0A3E-4AC2-8F48-2155C1B688CD}" type="presOf" srcId="{AAEC2DF0-5A8E-4AF1-ABA6-76872B500A36}" destId="{98A9FEF9-EE93-4BF9-8739-9EB7084EC379}" srcOrd="0" destOrd="0" presId="urn:microsoft.com/office/officeart/2005/8/layout/list1"/>
    <dgm:cxn modelId="{CF32CA23-3BB3-4875-8A89-8FBE41CA9158}" type="presOf" srcId="{32A2D86F-79CD-4160-90CA-9A7D43FC0510}" destId="{8A7C5E4C-6B64-421C-8C32-1252E7ACD137}" srcOrd="0" destOrd="0" presId="urn:microsoft.com/office/officeart/2005/8/layout/list1"/>
    <dgm:cxn modelId="{353ECC24-77E6-42D0-B3B8-7DE54EECB804}" type="presOf" srcId="{D424A1FC-8E7B-4CEB-9507-9F50560761DE}" destId="{3D353202-FFDB-48C2-A23F-0B9AF665A39D}" srcOrd="0" destOrd="0" presId="urn:microsoft.com/office/officeart/2005/8/layout/list1"/>
    <dgm:cxn modelId="{75A9DB29-FAF2-4961-86AC-8EBFEE68F4D4}" srcId="{3E9CEECF-52DB-4AFE-B284-33A2989C0CB6}" destId="{D424A1FC-8E7B-4CEB-9507-9F50560761DE}" srcOrd="1" destOrd="0" parTransId="{BCB2AD43-1894-468A-8EC3-0EEEF04AF41F}" sibTransId="{AFF5B351-8617-45DB-9161-B2A8825CCA4E}"/>
    <dgm:cxn modelId="{69E6692C-CDE1-4751-9A8C-24B79BFC49CE}" srcId="{3E9CEECF-52DB-4AFE-B284-33A2989C0CB6}" destId="{32A2D86F-79CD-4160-90CA-9A7D43FC0510}" srcOrd="4" destOrd="0" parTransId="{C7AFDE26-A0EC-4EE0-BECF-31B4998CDF15}" sibTransId="{593A2297-69F8-498D-B913-0B34765316CB}"/>
    <dgm:cxn modelId="{BF3A003C-99FE-4462-8FC3-C67BFDDF7A07}" srcId="{3E9CEECF-52DB-4AFE-B284-33A2989C0CB6}" destId="{EE636E48-A95E-451E-AAD1-E3C3A653176E}" srcOrd="0" destOrd="0" parTransId="{CF456300-7271-4BE2-A9A0-3037875D9DB4}" sibTransId="{8C07C053-8178-444B-98C2-3B6781654892}"/>
    <dgm:cxn modelId="{4C51345B-82A4-4759-827F-95D2495EB887}" type="presOf" srcId="{C9103D6B-75AA-4619-8E5D-7B414518314D}" destId="{124B69D8-89A6-4E58-A632-E2CB407926F6}" srcOrd="0" destOrd="1" presId="urn:microsoft.com/office/officeart/2005/8/layout/list1"/>
    <dgm:cxn modelId="{736FAB5B-B881-4EBB-A538-F760A892E605}" type="presOf" srcId="{D2B44336-434D-4A2E-B270-5D72868B74DD}" destId="{A4F50EC9-7F74-4613-B78E-98EE8C6421BF}" srcOrd="0" destOrd="0" presId="urn:microsoft.com/office/officeart/2005/8/layout/list1"/>
    <dgm:cxn modelId="{18095943-1BA0-4E5B-8B10-800ED4CC5484}" type="presOf" srcId="{1C0B1503-EC3D-4522-A59C-CE1911B0B926}" destId="{9809873C-4ABE-4111-ABF4-5A922F0975AF}" srcOrd="0" destOrd="0" presId="urn:microsoft.com/office/officeart/2005/8/layout/list1"/>
    <dgm:cxn modelId="{C30D6C45-0EC9-43C9-9D9A-6853FD69AE59}" srcId="{1C0B1503-EC3D-4522-A59C-CE1911B0B926}" destId="{7BDEDB2A-4216-467F-8C9E-1C010D3FDE86}" srcOrd="0" destOrd="0" parTransId="{0B71E416-23ED-4F59-BEAB-53FCA6F6BB36}" sibTransId="{CE752E29-13E5-4124-A60F-DF05AF79747C}"/>
    <dgm:cxn modelId="{19D2216F-ED51-4571-92BC-4995743DA821}" srcId="{14AF2FA0-FF1B-4024-8B5F-21C56D972654}" destId="{08A8BDA6-5977-4055-997C-36572752BED0}" srcOrd="0" destOrd="0" parTransId="{12F7C2F6-0174-4E08-A9CB-3ABD096463E6}" sibTransId="{803E7F09-2D48-4731-8393-979DD62B5CF2}"/>
    <dgm:cxn modelId="{4AC96D50-B602-442F-A4DA-0B712F7FCD5B}" type="presOf" srcId="{EE636E48-A95E-451E-AAD1-E3C3A653176E}" destId="{C274F544-64CD-40CC-A289-EFD9CF0CC908}" srcOrd="0" destOrd="0" presId="urn:microsoft.com/office/officeart/2005/8/layout/list1"/>
    <dgm:cxn modelId="{572CBB71-4DE1-48B1-BA00-0D255CB5E8AB}" type="presOf" srcId="{14AF2FA0-FF1B-4024-8B5F-21C56D972654}" destId="{1A4CABAC-E305-4A83-9901-BE46A7A9CE30}" srcOrd="0" destOrd="0" presId="urn:microsoft.com/office/officeart/2005/8/layout/list1"/>
    <dgm:cxn modelId="{423AD973-D6C4-4AC5-AA89-9FFE1011C646}" srcId="{32A2D86F-79CD-4160-90CA-9A7D43FC0510}" destId="{C9103D6B-75AA-4619-8E5D-7B414518314D}" srcOrd="1" destOrd="0" parTransId="{855313DE-0EAC-43DB-A6A7-A9B417081D7D}" sibTransId="{4129D86F-A88F-4F89-AFF7-D429455F0561}"/>
    <dgm:cxn modelId="{2013817A-60C3-4007-8DE7-2976BCDB4287}" type="presOf" srcId="{D2B44336-434D-4A2E-B270-5D72868B74DD}" destId="{20B16F74-0ED8-426F-95F7-932CE2991095}" srcOrd="1" destOrd="0" presId="urn:microsoft.com/office/officeart/2005/8/layout/list1"/>
    <dgm:cxn modelId="{3708898E-C0A1-4B00-A5DC-C6A92C7BCB42}" type="presOf" srcId="{08A8BDA6-5977-4055-997C-36572752BED0}" destId="{6F902C3F-7DF2-4BF6-ADA8-3D8C1E2A9AFC}" srcOrd="0" destOrd="0" presId="urn:microsoft.com/office/officeart/2005/8/layout/list1"/>
    <dgm:cxn modelId="{5A42B98E-07E1-43D1-A4CA-935C9C75B43A}" type="presOf" srcId="{1C0B1503-EC3D-4522-A59C-CE1911B0B926}" destId="{45C93F5E-8414-4C2C-9A45-650C5C51BA4E}" srcOrd="1" destOrd="0" presId="urn:microsoft.com/office/officeart/2005/8/layout/list1"/>
    <dgm:cxn modelId="{74332C95-0593-4FB0-85F8-F40F27E032C7}" srcId="{32A2D86F-79CD-4160-90CA-9A7D43FC0510}" destId="{8186A13D-200D-44F7-B606-60A18749B66E}" srcOrd="0" destOrd="0" parTransId="{5BB73200-077A-4106-9F7D-FA02D23EFA9C}" sibTransId="{74FEB845-DED9-4AAB-BD45-271EE43DD594}"/>
    <dgm:cxn modelId="{7AAF4A96-338C-47E6-81F5-E8D7EECC01DA}" srcId="{D2B44336-434D-4A2E-B270-5D72868B74DD}" destId="{03C17AD8-8156-4A11-844B-CB018158551A}" srcOrd="0" destOrd="0" parTransId="{572B15B4-4F14-4B29-8C20-00BB8C869BEE}" sibTransId="{D653E09C-F8F3-4BF7-9180-CED64CE1EB76}"/>
    <dgm:cxn modelId="{D45EFC99-724A-4BD2-8680-ED146F7A46C5}" type="presOf" srcId="{32A2D86F-79CD-4160-90CA-9A7D43FC0510}" destId="{D6D1F605-695E-4503-8D49-F92EEA920173}" srcOrd="1" destOrd="0" presId="urn:microsoft.com/office/officeart/2005/8/layout/list1"/>
    <dgm:cxn modelId="{42CB5EA9-2D63-46CC-A850-52AF0C445E10}" type="presOf" srcId="{03C17AD8-8156-4A11-844B-CB018158551A}" destId="{81BD5716-E603-4A51-874F-B93B1F0C7700}" srcOrd="0" destOrd="0" presId="urn:microsoft.com/office/officeart/2005/8/layout/list1"/>
    <dgm:cxn modelId="{9A72D0AD-0D88-4150-A2B6-9F2720D3579C}" type="presOf" srcId="{7BDEDB2A-4216-467F-8C9E-1C010D3FDE86}" destId="{FEEC153C-7A78-4FFD-B90A-7AF0C6725CF4}" srcOrd="0" destOrd="0" presId="urn:microsoft.com/office/officeart/2005/8/layout/list1"/>
    <dgm:cxn modelId="{D5B180B1-E90D-427B-8AE9-3D38BD9AF6A5}" type="presOf" srcId="{3E9CEECF-52DB-4AFE-B284-33A2989C0CB6}" destId="{A1AE97EE-B700-446A-BB4D-3A2DBC43B6D0}" srcOrd="0" destOrd="0" presId="urn:microsoft.com/office/officeart/2005/8/layout/list1"/>
    <dgm:cxn modelId="{BB071BC9-79BE-429F-A303-5D9DCF94C0CF}" type="presOf" srcId="{8186A13D-200D-44F7-B606-60A18749B66E}" destId="{124B69D8-89A6-4E58-A632-E2CB407926F6}" srcOrd="0" destOrd="0" presId="urn:microsoft.com/office/officeart/2005/8/layout/list1"/>
    <dgm:cxn modelId="{929901CB-C65B-49A9-8C26-9FBD8D3C9F11}" type="presOf" srcId="{D424A1FC-8E7B-4CEB-9507-9F50560761DE}" destId="{D05F0039-1D0A-4957-9E80-8D0C8267F565}" srcOrd="1" destOrd="0" presId="urn:microsoft.com/office/officeart/2005/8/layout/list1"/>
    <dgm:cxn modelId="{7C3D86CB-289D-4308-8520-A0F8BF237B9E}" srcId="{D424A1FC-8E7B-4CEB-9507-9F50560761DE}" destId="{AAEC2DF0-5A8E-4AF1-ABA6-76872B500A36}" srcOrd="0" destOrd="0" parTransId="{68511C12-36CF-4D36-9994-AACD9281CEE3}" sibTransId="{4385B558-09AB-42E3-B7B5-CFF688052AE6}"/>
    <dgm:cxn modelId="{995576D1-0F81-4CB5-8397-E4B0D42E03F4}" srcId="{3E9CEECF-52DB-4AFE-B284-33A2989C0CB6}" destId="{14AF2FA0-FF1B-4024-8B5F-21C56D972654}" srcOrd="3" destOrd="0" parTransId="{E6F5EDD0-F3B2-4082-AE85-1C9BC28A37BF}" sibTransId="{EDD7D50D-5DDC-4A79-9B8E-B91B9B3386BC}"/>
    <dgm:cxn modelId="{207BD9D9-E2BD-4710-B706-0AEB339FAEA1}" srcId="{3E9CEECF-52DB-4AFE-B284-33A2989C0CB6}" destId="{D2B44336-434D-4A2E-B270-5D72868B74DD}" srcOrd="5" destOrd="0" parTransId="{98387D3B-20B5-4B9C-9A4A-BA17ACCAACFE}" sibTransId="{E0B4055D-C614-4C80-954B-3E5A893E7432}"/>
    <dgm:cxn modelId="{2DD5B7DD-2726-4FFB-BE8D-CC417D69C632}" srcId="{3E9CEECF-52DB-4AFE-B284-33A2989C0CB6}" destId="{1C0B1503-EC3D-4522-A59C-CE1911B0B926}" srcOrd="2" destOrd="0" parTransId="{B1F8DCEC-73E9-4E8E-B062-AA6722E868A4}" sibTransId="{21466C47-5461-43C2-9725-55535FFCDEBD}"/>
    <dgm:cxn modelId="{5CE857EE-9FA8-4F52-A6A4-F632D3C475DE}" type="presOf" srcId="{EE636E48-A95E-451E-AAD1-E3C3A653176E}" destId="{060D8C4E-9B45-47EC-98F6-46A30D9D6E6C}" srcOrd="1" destOrd="0" presId="urn:microsoft.com/office/officeart/2005/8/layout/list1"/>
    <dgm:cxn modelId="{960B9A62-828D-4D52-99DD-320AB87DDAC2}" type="presParOf" srcId="{A1AE97EE-B700-446A-BB4D-3A2DBC43B6D0}" destId="{A7D0BDAF-091D-4AE4-B17D-26F7C02C44CA}" srcOrd="0" destOrd="0" presId="urn:microsoft.com/office/officeart/2005/8/layout/list1"/>
    <dgm:cxn modelId="{F3A10286-3347-4E87-A2DA-579844AD3097}" type="presParOf" srcId="{A7D0BDAF-091D-4AE4-B17D-26F7C02C44CA}" destId="{C274F544-64CD-40CC-A289-EFD9CF0CC908}" srcOrd="0" destOrd="0" presId="urn:microsoft.com/office/officeart/2005/8/layout/list1"/>
    <dgm:cxn modelId="{52EE0C23-F76F-47F6-AF65-45F810E9F0CA}" type="presParOf" srcId="{A7D0BDAF-091D-4AE4-B17D-26F7C02C44CA}" destId="{060D8C4E-9B45-47EC-98F6-46A30D9D6E6C}" srcOrd="1" destOrd="0" presId="urn:microsoft.com/office/officeart/2005/8/layout/list1"/>
    <dgm:cxn modelId="{D9C1D11C-B3CB-4074-AC01-2A9AC1910072}" type="presParOf" srcId="{A1AE97EE-B700-446A-BB4D-3A2DBC43B6D0}" destId="{E65EEEC6-83DA-48B8-9808-1F7C27B22D15}" srcOrd="1" destOrd="0" presId="urn:microsoft.com/office/officeart/2005/8/layout/list1"/>
    <dgm:cxn modelId="{45B8647C-DE75-48F7-B37E-40BF0C74194F}" type="presParOf" srcId="{A1AE97EE-B700-446A-BB4D-3A2DBC43B6D0}" destId="{195362D4-707B-4FF9-B928-ECC22FD2828B}" srcOrd="2" destOrd="0" presId="urn:microsoft.com/office/officeart/2005/8/layout/list1"/>
    <dgm:cxn modelId="{1D9C1A84-7E71-4CBE-9898-97D3C0A03AC9}" type="presParOf" srcId="{A1AE97EE-B700-446A-BB4D-3A2DBC43B6D0}" destId="{2D4109F9-F1CE-452E-ADF1-2CA192464A94}" srcOrd="3" destOrd="0" presId="urn:microsoft.com/office/officeart/2005/8/layout/list1"/>
    <dgm:cxn modelId="{C2E205A7-D283-4F68-BBC6-9049FD1D43B4}" type="presParOf" srcId="{A1AE97EE-B700-446A-BB4D-3A2DBC43B6D0}" destId="{D7AFAF0A-D51A-41B9-B2F0-E6E0587B355E}" srcOrd="4" destOrd="0" presId="urn:microsoft.com/office/officeart/2005/8/layout/list1"/>
    <dgm:cxn modelId="{13901E3C-9E10-485E-8C02-EC35D5C44DCD}" type="presParOf" srcId="{D7AFAF0A-D51A-41B9-B2F0-E6E0587B355E}" destId="{3D353202-FFDB-48C2-A23F-0B9AF665A39D}" srcOrd="0" destOrd="0" presId="urn:microsoft.com/office/officeart/2005/8/layout/list1"/>
    <dgm:cxn modelId="{1FC2CE62-B809-44D3-92DA-9AAC2173F5DD}" type="presParOf" srcId="{D7AFAF0A-D51A-41B9-B2F0-E6E0587B355E}" destId="{D05F0039-1D0A-4957-9E80-8D0C8267F565}" srcOrd="1" destOrd="0" presId="urn:microsoft.com/office/officeart/2005/8/layout/list1"/>
    <dgm:cxn modelId="{DD34A2B9-68B7-435E-BC8A-5DA75E99199F}" type="presParOf" srcId="{A1AE97EE-B700-446A-BB4D-3A2DBC43B6D0}" destId="{FA2D0C82-9498-4855-A0AE-02E699B5F0DD}" srcOrd="5" destOrd="0" presId="urn:microsoft.com/office/officeart/2005/8/layout/list1"/>
    <dgm:cxn modelId="{0BB957F9-A23F-4F05-A4F4-2CEEE5262710}" type="presParOf" srcId="{A1AE97EE-B700-446A-BB4D-3A2DBC43B6D0}" destId="{98A9FEF9-EE93-4BF9-8739-9EB7084EC379}" srcOrd="6" destOrd="0" presId="urn:microsoft.com/office/officeart/2005/8/layout/list1"/>
    <dgm:cxn modelId="{F67863D7-5364-41E8-A801-C558A807C5F2}" type="presParOf" srcId="{A1AE97EE-B700-446A-BB4D-3A2DBC43B6D0}" destId="{D7F34E68-6DE2-495F-A736-63E07081F800}" srcOrd="7" destOrd="0" presId="urn:microsoft.com/office/officeart/2005/8/layout/list1"/>
    <dgm:cxn modelId="{52DC1B5E-2B52-4ECA-8861-C76C00094CBA}" type="presParOf" srcId="{A1AE97EE-B700-446A-BB4D-3A2DBC43B6D0}" destId="{6FEEA131-1558-4E20-A256-62173F7F0C49}" srcOrd="8" destOrd="0" presId="urn:microsoft.com/office/officeart/2005/8/layout/list1"/>
    <dgm:cxn modelId="{966E55FD-D4A7-4E48-AFB0-E1D0CA66CE0A}" type="presParOf" srcId="{6FEEA131-1558-4E20-A256-62173F7F0C49}" destId="{9809873C-4ABE-4111-ABF4-5A922F0975AF}" srcOrd="0" destOrd="0" presId="urn:microsoft.com/office/officeart/2005/8/layout/list1"/>
    <dgm:cxn modelId="{4E46DCD5-A0B5-47A1-A0D8-82A487713CFF}" type="presParOf" srcId="{6FEEA131-1558-4E20-A256-62173F7F0C49}" destId="{45C93F5E-8414-4C2C-9A45-650C5C51BA4E}" srcOrd="1" destOrd="0" presId="urn:microsoft.com/office/officeart/2005/8/layout/list1"/>
    <dgm:cxn modelId="{383F114C-47FB-458C-864B-C5EE5A7CC321}" type="presParOf" srcId="{A1AE97EE-B700-446A-BB4D-3A2DBC43B6D0}" destId="{FE2A2B5C-C2E3-42D4-A361-579CBFF284B5}" srcOrd="9" destOrd="0" presId="urn:microsoft.com/office/officeart/2005/8/layout/list1"/>
    <dgm:cxn modelId="{0BAE4698-8397-46ED-9F5B-A9689BA45B19}" type="presParOf" srcId="{A1AE97EE-B700-446A-BB4D-3A2DBC43B6D0}" destId="{FEEC153C-7A78-4FFD-B90A-7AF0C6725CF4}" srcOrd="10" destOrd="0" presId="urn:microsoft.com/office/officeart/2005/8/layout/list1"/>
    <dgm:cxn modelId="{294ADDCE-8E17-4A5C-B43C-12B012A1705C}" type="presParOf" srcId="{A1AE97EE-B700-446A-BB4D-3A2DBC43B6D0}" destId="{8FDB9BBC-0B26-48BD-BEA7-4F48F07A8E98}" srcOrd="11" destOrd="0" presId="urn:microsoft.com/office/officeart/2005/8/layout/list1"/>
    <dgm:cxn modelId="{55F56BCF-7E06-4F0E-9E6B-F9E3FA134FCF}" type="presParOf" srcId="{A1AE97EE-B700-446A-BB4D-3A2DBC43B6D0}" destId="{840A0BBC-5E9D-4D5F-8AB4-512A4A25139F}" srcOrd="12" destOrd="0" presId="urn:microsoft.com/office/officeart/2005/8/layout/list1"/>
    <dgm:cxn modelId="{B83B914C-0EE3-4CD1-8570-B21137B427F6}" type="presParOf" srcId="{840A0BBC-5E9D-4D5F-8AB4-512A4A25139F}" destId="{1A4CABAC-E305-4A83-9901-BE46A7A9CE30}" srcOrd="0" destOrd="0" presId="urn:microsoft.com/office/officeart/2005/8/layout/list1"/>
    <dgm:cxn modelId="{05C00377-0B9C-4065-8152-2014622AD4ED}" type="presParOf" srcId="{840A0BBC-5E9D-4D5F-8AB4-512A4A25139F}" destId="{370D30A2-22DC-42C7-9CD4-079ABC29A22F}" srcOrd="1" destOrd="0" presId="urn:microsoft.com/office/officeart/2005/8/layout/list1"/>
    <dgm:cxn modelId="{E447DC91-5400-4F8E-A23A-AF2F2AFF1E99}" type="presParOf" srcId="{A1AE97EE-B700-446A-BB4D-3A2DBC43B6D0}" destId="{B5DFD837-9649-4978-938F-95C84C409C55}" srcOrd="13" destOrd="0" presId="urn:microsoft.com/office/officeart/2005/8/layout/list1"/>
    <dgm:cxn modelId="{510C5AAB-67E7-4A51-80B8-913BFFA8CA48}" type="presParOf" srcId="{A1AE97EE-B700-446A-BB4D-3A2DBC43B6D0}" destId="{6F902C3F-7DF2-4BF6-ADA8-3D8C1E2A9AFC}" srcOrd="14" destOrd="0" presId="urn:microsoft.com/office/officeart/2005/8/layout/list1"/>
    <dgm:cxn modelId="{43D8F270-5DEB-44FD-A40F-49030892AE3E}" type="presParOf" srcId="{A1AE97EE-B700-446A-BB4D-3A2DBC43B6D0}" destId="{A42CFA27-D28A-40A8-A0E6-94395177977A}" srcOrd="15" destOrd="0" presId="urn:microsoft.com/office/officeart/2005/8/layout/list1"/>
    <dgm:cxn modelId="{13A46E4B-2068-4254-A3DE-3720B9D8ECD9}" type="presParOf" srcId="{A1AE97EE-B700-446A-BB4D-3A2DBC43B6D0}" destId="{4F523164-6F62-4A5E-98BE-F601928892D3}" srcOrd="16" destOrd="0" presId="urn:microsoft.com/office/officeart/2005/8/layout/list1"/>
    <dgm:cxn modelId="{4E3031C7-8AB7-46D2-9C80-2A67C7F1B8BC}" type="presParOf" srcId="{4F523164-6F62-4A5E-98BE-F601928892D3}" destId="{8A7C5E4C-6B64-421C-8C32-1252E7ACD137}" srcOrd="0" destOrd="0" presId="urn:microsoft.com/office/officeart/2005/8/layout/list1"/>
    <dgm:cxn modelId="{01E96CBF-C3CC-47E9-B265-F3F8F16B60BA}" type="presParOf" srcId="{4F523164-6F62-4A5E-98BE-F601928892D3}" destId="{D6D1F605-695E-4503-8D49-F92EEA920173}" srcOrd="1" destOrd="0" presId="urn:microsoft.com/office/officeart/2005/8/layout/list1"/>
    <dgm:cxn modelId="{3492D3EE-F852-4050-8A96-1F595E5F036D}" type="presParOf" srcId="{A1AE97EE-B700-446A-BB4D-3A2DBC43B6D0}" destId="{C512426D-99C6-4963-92BF-B755F3C6C3F1}" srcOrd="17" destOrd="0" presId="urn:microsoft.com/office/officeart/2005/8/layout/list1"/>
    <dgm:cxn modelId="{767965CD-843C-428F-B023-CF44BAE07B55}" type="presParOf" srcId="{A1AE97EE-B700-446A-BB4D-3A2DBC43B6D0}" destId="{124B69D8-89A6-4E58-A632-E2CB407926F6}" srcOrd="18" destOrd="0" presId="urn:microsoft.com/office/officeart/2005/8/layout/list1"/>
    <dgm:cxn modelId="{C6329B58-A0BC-4464-AFC7-6C90E9A507EE}" type="presParOf" srcId="{A1AE97EE-B700-446A-BB4D-3A2DBC43B6D0}" destId="{5548E423-5547-4FFF-A338-FA2F5D6F39C4}" srcOrd="19" destOrd="0" presId="urn:microsoft.com/office/officeart/2005/8/layout/list1"/>
    <dgm:cxn modelId="{2A9C54A4-3D1A-4799-9319-421C76AF1A43}" type="presParOf" srcId="{A1AE97EE-B700-446A-BB4D-3A2DBC43B6D0}" destId="{2D214788-D691-46C8-867D-730D64FB0C46}" srcOrd="20" destOrd="0" presId="urn:microsoft.com/office/officeart/2005/8/layout/list1"/>
    <dgm:cxn modelId="{F30736D8-E434-4CCE-B00B-CE549AA2DE29}" type="presParOf" srcId="{2D214788-D691-46C8-867D-730D64FB0C46}" destId="{A4F50EC9-7F74-4613-B78E-98EE8C6421BF}" srcOrd="0" destOrd="0" presId="urn:microsoft.com/office/officeart/2005/8/layout/list1"/>
    <dgm:cxn modelId="{746906F9-0493-4AB5-9DE9-42EAB842C82B}" type="presParOf" srcId="{2D214788-D691-46C8-867D-730D64FB0C46}" destId="{20B16F74-0ED8-426F-95F7-932CE2991095}" srcOrd="1" destOrd="0" presId="urn:microsoft.com/office/officeart/2005/8/layout/list1"/>
    <dgm:cxn modelId="{B1A5009E-0204-4032-81C0-76A77215977D}" type="presParOf" srcId="{A1AE97EE-B700-446A-BB4D-3A2DBC43B6D0}" destId="{FEF21BCF-AC4A-4C98-9F69-9BB71D4F8266}" srcOrd="21" destOrd="0" presId="urn:microsoft.com/office/officeart/2005/8/layout/list1"/>
    <dgm:cxn modelId="{BE727217-27F3-45D5-85E4-D9D74CEF19F0}" type="presParOf" srcId="{A1AE97EE-B700-446A-BB4D-3A2DBC43B6D0}" destId="{81BD5716-E603-4A51-874F-B93B1F0C770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D081A-4059-4F1D-BACF-34996F371F0F}">
      <dsp:nvSpPr>
        <dsp:cNvPr id="0" name=""/>
        <dsp:cNvSpPr/>
      </dsp:nvSpPr>
      <dsp:spPr>
        <a:xfrm>
          <a:off x="-5654676" y="-865607"/>
          <a:ext cx="6732424" cy="6732424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818E-5008-4248-A769-9027EE9D2418}">
      <dsp:nvSpPr>
        <dsp:cNvPr id="0" name=""/>
        <dsp:cNvSpPr/>
      </dsp:nvSpPr>
      <dsp:spPr>
        <a:xfrm>
          <a:off x="582869" y="440473"/>
          <a:ext cx="10627894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Amazon was launched by Jeff Bezos in the year 1994.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82869" y="440473"/>
        <a:ext cx="10627894" cy="769385"/>
      </dsp:txXfrm>
    </dsp:sp>
    <dsp:sp modelId="{88F01543-9200-44C2-9DFE-1648AF13F4CD}">
      <dsp:nvSpPr>
        <dsp:cNvPr id="0" name=""/>
        <dsp:cNvSpPr/>
      </dsp:nvSpPr>
      <dsp:spPr>
        <a:xfrm>
          <a:off x="83298" y="288319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E3E2B-01FB-40A6-B3F0-6C38D25F8DE8}">
      <dsp:nvSpPr>
        <dsp:cNvPr id="0" name=""/>
        <dsp:cNvSpPr/>
      </dsp:nvSpPr>
      <dsp:spPr>
        <a:xfrm>
          <a:off x="1005271" y="1566762"/>
          <a:ext cx="10186788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In 1995, The first product launched by Amazon was a book in 50 states and in 45 countries within 30 days.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05271" y="1566762"/>
        <a:ext cx="10186788" cy="769385"/>
      </dsp:txXfrm>
    </dsp:sp>
    <dsp:sp modelId="{C32C3459-2714-4965-B814-6EF088FAFB40}">
      <dsp:nvSpPr>
        <dsp:cNvPr id="0" name=""/>
        <dsp:cNvSpPr/>
      </dsp:nvSpPr>
      <dsp:spPr>
        <a:xfrm>
          <a:off x="524404" y="1442598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EE7E-1310-4A19-AA1E-DC25DEA7FC67}">
      <dsp:nvSpPr>
        <dsp:cNvPr id="0" name=""/>
        <dsp:cNvSpPr/>
      </dsp:nvSpPr>
      <dsp:spPr>
        <a:xfrm>
          <a:off x="1005271" y="2721041"/>
          <a:ext cx="10186788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Within 26 years, Amazon became the world's largest online retailer and a household name. The Amazon name has become synonymous with online shopping and continues to grow by developing new products, acquisitions, and numerous service offerings to enlarge the customer base.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05271" y="2721041"/>
        <a:ext cx="10186788" cy="769385"/>
      </dsp:txXfrm>
    </dsp:sp>
    <dsp:sp modelId="{3CFC8CFF-6AF7-4B03-B123-721A6612029C}">
      <dsp:nvSpPr>
        <dsp:cNvPr id="0" name=""/>
        <dsp:cNvSpPr/>
      </dsp:nvSpPr>
      <dsp:spPr>
        <a:xfrm>
          <a:off x="524404" y="2596877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8256-BA39-40D7-B0BF-4FB9DA38E730}">
      <dsp:nvSpPr>
        <dsp:cNvPr id="0" name=""/>
        <dsp:cNvSpPr/>
      </dsp:nvSpPr>
      <dsp:spPr>
        <a:xfrm>
          <a:off x="564164" y="3875320"/>
          <a:ext cx="10627894" cy="769385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2">
                  <a:lumMod val="10000"/>
                </a:schemeClr>
              </a:solidFill>
            </a:rPr>
            <a:t>Nowadays, almost 150.6 million people turn to the Amazon app for their shopping needs.</a:t>
          </a:r>
          <a:endParaRPr lang="en-US" sz="16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4164" y="3875320"/>
        <a:ext cx="10627894" cy="769385"/>
      </dsp:txXfrm>
    </dsp:sp>
    <dsp:sp modelId="{56060A6A-D49C-4B3A-9CEF-274897654C9B}">
      <dsp:nvSpPr>
        <dsp:cNvPr id="0" name=""/>
        <dsp:cNvSpPr/>
      </dsp:nvSpPr>
      <dsp:spPr>
        <a:xfrm>
          <a:off x="83298" y="3751156"/>
          <a:ext cx="961732" cy="96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E56A-C5D9-4827-A0E8-2B263E818969}">
      <dsp:nvSpPr>
        <dsp:cNvPr id="0" name=""/>
        <dsp:cNvSpPr/>
      </dsp:nvSpPr>
      <dsp:spPr>
        <a:xfrm>
          <a:off x="-5728572" y="-876841"/>
          <a:ext cx="6820206" cy="6820206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13D60-9847-45A1-B0DE-37BAD55FF332}">
      <dsp:nvSpPr>
        <dsp:cNvPr id="0" name=""/>
        <dsp:cNvSpPr/>
      </dsp:nvSpPr>
      <dsp:spPr>
        <a:xfrm>
          <a:off x="458343" y="212510"/>
          <a:ext cx="10126023" cy="871942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The goal of this project is to monitor an enormous number of reviews. By monitoring the entire review history, we will analyse the tone, language, keywords, and trends over time.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8343" y="212510"/>
        <a:ext cx="10126023" cy="871942"/>
      </dsp:txXfrm>
    </dsp:sp>
    <dsp:sp modelId="{81E01EFF-8D23-4519-A30F-0F3AC1E712B2}">
      <dsp:nvSpPr>
        <dsp:cNvPr id="0" name=""/>
        <dsp:cNvSpPr/>
      </dsp:nvSpPr>
      <dsp:spPr>
        <a:xfrm>
          <a:off x="81228" y="237366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FCF1-79A8-424D-9432-F46418781BDF}">
      <dsp:nvSpPr>
        <dsp:cNvPr id="0" name=""/>
        <dsp:cNvSpPr/>
      </dsp:nvSpPr>
      <dsp:spPr>
        <a:xfrm>
          <a:off x="931137" y="1266529"/>
          <a:ext cx="9672062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To provide valuable insights which will in turn increase the success rate of existing and new products and help Amazon make smarter business decisions.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931137" y="1266529"/>
        <a:ext cx="9672062" cy="633518"/>
      </dsp:txXfrm>
    </dsp:sp>
    <dsp:sp modelId="{7874841B-A50E-4A97-8B7E-7F691416F62B}">
      <dsp:nvSpPr>
        <dsp:cNvPr id="0" name=""/>
        <dsp:cNvSpPr/>
      </dsp:nvSpPr>
      <dsp:spPr>
        <a:xfrm>
          <a:off x="535189" y="1187339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198C-992D-4684-88AD-5E7ECFA90824}">
      <dsp:nvSpPr>
        <dsp:cNvPr id="0" name=""/>
        <dsp:cNvSpPr/>
      </dsp:nvSpPr>
      <dsp:spPr>
        <a:xfrm>
          <a:off x="1070467" y="2216502"/>
          <a:ext cx="9532733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Identification of current trends in data to classify products which are popular among customers.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070467" y="2216502"/>
        <a:ext cx="9532733" cy="633518"/>
      </dsp:txXfrm>
    </dsp:sp>
    <dsp:sp modelId="{8D1B27EF-C55C-4702-B6BD-78465C8F1B09}">
      <dsp:nvSpPr>
        <dsp:cNvPr id="0" name=""/>
        <dsp:cNvSpPr/>
      </dsp:nvSpPr>
      <dsp:spPr>
        <a:xfrm>
          <a:off x="674518" y="2137312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4AA7D-E927-4C78-B16E-820824B1D705}">
      <dsp:nvSpPr>
        <dsp:cNvPr id="0" name=""/>
        <dsp:cNvSpPr/>
      </dsp:nvSpPr>
      <dsp:spPr>
        <a:xfrm>
          <a:off x="931137" y="3166475"/>
          <a:ext cx="9672062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Text processing of user reviews and clustering based on product prices and ratings, to identify trends in data which will help in inventory management.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931137" y="3166475"/>
        <a:ext cx="9672062" cy="633518"/>
      </dsp:txXfrm>
    </dsp:sp>
    <dsp:sp modelId="{FEAF76EB-95D4-4CCB-BDD0-9C08B415DB8D}">
      <dsp:nvSpPr>
        <dsp:cNvPr id="0" name=""/>
        <dsp:cNvSpPr/>
      </dsp:nvSpPr>
      <dsp:spPr>
        <a:xfrm>
          <a:off x="535189" y="3087285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26FD0-D910-4077-BB1E-32AE119A6B29}">
      <dsp:nvSpPr>
        <dsp:cNvPr id="0" name=""/>
        <dsp:cNvSpPr/>
      </dsp:nvSpPr>
      <dsp:spPr>
        <a:xfrm>
          <a:off x="477177" y="4116448"/>
          <a:ext cx="10126023" cy="633518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85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bg2">
                  <a:lumMod val="10000"/>
                </a:schemeClr>
              </a:solidFill>
            </a:rPr>
            <a:t>Time Series Analysis to predict future trends with respect to product sales and product demand based on past data.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77177" y="4116448"/>
        <a:ext cx="10126023" cy="633518"/>
      </dsp:txXfrm>
    </dsp:sp>
    <dsp:sp modelId="{B5119CF4-0757-4E8A-BC9E-58CCF5FB2084}">
      <dsp:nvSpPr>
        <dsp:cNvPr id="0" name=""/>
        <dsp:cNvSpPr/>
      </dsp:nvSpPr>
      <dsp:spPr>
        <a:xfrm>
          <a:off x="81228" y="4037258"/>
          <a:ext cx="791897" cy="79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14FE2-F116-46FD-B277-85BD3334D38B}">
      <dsp:nvSpPr>
        <dsp:cNvPr id="0" name=""/>
        <dsp:cNvSpPr/>
      </dsp:nvSpPr>
      <dsp:spPr>
        <a:xfrm>
          <a:off x="1835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Metadata</a:t>
          </a:r>
          <a:r>
            <a:rPr lang="en-US" sz="2100" kern="1200" dirty="0"/>
            <a:t>:</a:t>
          </a:r>
        </a:p>
      </dsp:txBody>
      <dsp:txXfrm>
        <a:off x="568835" y="177239"/>
        <a:ext cx="2710124" cy="1134000"/>
      </dsp:txXfrm>
    </dsp:sp>
    <dsp:sp modelId="{EAB84D72-55E5-466B-93D4-47035455DC94}">
      <dsp:nvSpPr>
        <dsp:cNvPr id="0" name=""/>
        <dsp:cNvSpPr/>
      </dsp:nvSpPr>
      <dsp:spPr>
        <a:xfrm>
          <a:off x="1835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Name of the product.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Brand the product belongs to.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Main_cat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Main Category the Product belongs to.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Price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Price of Product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 (</a:t>
          </a:r>
          <a:r>
            <a:rPr lang="en-IN" sz="2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Amazon Standard Identification Number)</a:t>
          </a: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 ID</a:t>
          </a:r>
          <a:endParaRPr lang="en-US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5" y="1452989"/>
        <a:ext cx="3075299" cy="2976750"/>
      </dsp:txXfrm>
    </dsp:sp>
    <dsp:sp modelId="{07D9B7A0-BA4A-4E9B-8D47-63C363A4EF64}">
      <dsp:nvSpPr>
        <dsp:cNvPr id="0" name=""/>
        <dsp:cNvSpPr/>
      </dsp:nvSpPr>
      <dsp:spPr>
        <a:xfrm>
          <a:off x="3629959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5-Core data:</a:t>
          </a:r>
        </a:p>
      </dsp:txBody>
      <dsp:txXfrm>
        <a:off x="4196959" y="177239"/>
        <a:ext cx="2710124" cy="1134000"/>
      </dsp:txXfrm>
    </dsp:sp>
    <dsp:sp modelId="{8C2FF0FE-E005-45D4-9872-833EDAE28E9A}">
      <dsp:nvSpPr>
        <dsp:cNvPr id="0" name=""/>
        <dsp:cNvSpPr/>
      </dsp:nvSpPr>
      <dsp:spPr>
        <a:xfrm>
          <a:off x="3629959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 of the product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Verified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account is verified or not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Text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Textual content of the review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29959" y="1452989"/>
        <a:ext cx="3075299" cy="2976750"/>
      </dsp:txXfrm>
    </dsp:sp>
    <dsp:sp modelId="{D0964E0D-DFD3-489D-A0BB-0D4942CD96D8}">
      <dsp:nvSpPr>
        <dsp:cNvPr id="0" name=""/>
        <dsp:cNvSpPr/>
      </dsp:nvSpPr>
      <dsp:spPr>
        <a:xfrm>
          <a:off x="7258084" y="177239"/>
          <a:ext cx="3844124" cy="1134000"/>
        </a:xfrm>
        <a:prstGeom prst="chevron">
          <a:avLst/>
        </a:prstGeom>
        <a:gradFill flip="none" rotWithShape="0">
          <a:gsLst>
            <a:gs pos="3700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 w="38100">
          <a:solidFill>
            <a:schemeClr val="bg2">
              <a:lumMod val="10000"/>
            </a:schemeClr>
          </a:solidFill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Ratings data:</a:t>
          </a:r>
        </a:p>
      </dsp:txBody>
      <dsp:txXfrm>
        <a:off x="7825084" y="177239"/>
        <a:ext cx="2710124" cy="1134000"/>
      </dsp:txXfrm>
    </dsp:sp>
    <dsp:sp modelId="{83054CB2-8DA6-44DB-82EF-73C5001A4A5C}">
      <dsp:nvSpPr>
        <dsp:cNvPr id="0" name=""/>
        <dsp:cNvSpPr/>
      </dsp:nvSpPr>
      <dsp:spPr>
        <a:xfrm>
          <a:off x="7258084" y="1452989"/>
          <a:ext cx="3075299" cy="29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rating provided by the customer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Reviewer ID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 of the reviewer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Product ID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Date_Time</a:t>
          </a: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Date and time of the review given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8084" y="1452989"/>
        <a:ext cx="3075299" cy="297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6B331-28B3-4827-A50B-57AB489659E2}">
      <dsp:nvSpPr>
        <dsp:cNvPr id="0" name=""/>
        <dsp:cNvSpPr/>
      </dsp:nvSpPr>
      <dsp:spPr>
        <a:xfrm>
          <a:off x="4741254" y="547"/>
          <a:ext cx="1590090" cy="1590090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 dirty="0"/>
            <a:t>Data Collection</a:t>
          </a:r>
          <a:endParaRPr lang="en-IN" sz="1300" kern="1200" dirty="0"/>
        </a:p>
      </dsp:txBody>
      <dsp:txXfrm>
        <a:off x="4974117" y="233410"/>
        <a:ext cx="1124364" cy="1124364"/>
      </dsp:txXfrm>
    </dsp:sp>
    <dsp:sp modelId="{BA0CF9B1-A497-44C6-B590-BEC77402563F}">
      <dsp:nvSpPr>
        <dsp:cNvPr id="0" name=""/>
        <dsp:cNvSpPr/>
      </dsp:nvSpPr>
      <dsp:spPr>
        <a:xfrm rot="2150178">
          <a:off x="6282663" y="1218302"/>
          <a:ext cx="421010" cy="53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294618" y="1288660"/>
        <a:ext cx="294707" cy="321993"/>
      </dsp:txXfrm>
    </dsp:sp>
    <dsp:sp modelId="{0E4EBEE0-0220-4106-A34E-C3282849E04C}">
      <dsp:nvSpPr>
        <dsp:cNvPr id="0" name=""/>
        <dsp:cNvSpPr/>
      </dsp:nvSpPr>
      <dsp:spPr>
        <a:xfrm>
          <a:off x="6674311" y="1396575"/>
          <a:ext cx="1590090" cy="1590090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Data Restructuring</a:t>
          </a:r>
          <a:endParaRPr lang="en-IN" sz="1300" kern="1200" dirty="0"/>
        </a:p>
      </dsp:txBody>
      <dsp:txXfrm>
        <a:off x="6907174" y="1629438"/>
        <a:ext cx="1124364" cy="1124364"/>
      </dsp:txXfrm>
    </dsp:sp>
    <dsp:sp modelId="{7554F6AA-57B8-4E9F-93A9-F3DC6C8F45C7}">
      <dsp:nvSpPr>
        <dsp:cNvPr id="0" name=""/>
        <dsp:cNvSpPr/>
      </dsp:nvSpPr>
      <dsp:spPr>
        <a:xfrm rot="6523987">
          <a:off x="6869283" y="3052536"/>
          <a:ext cx="434235" cy="53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955337" y="3098183"/>
        <a:ext cx="303965" cy="321993"/>
      </dsp:txXfrm>
    </dsp:sp>
    <dsp:sp modelId="{8C6E344B-BFFB-42EA-AF4C-D02CBC56BBE3}">
      <dsp:nvSpPr>
        <dsp:cNvPr id="0" name=""/>
        <dsp:cNvSpPr/>
      </dsp:nvSpPr>
      <dsp:spPr>
        <a:xfrm>
          <a:off x="5900507" y="3678340"/>
          <a:ext cx="1590090" cy="1590090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Data Cleaning</a:t>
          </a:r>
          <a:endParaRPr lang="en-IN" sz="1300" kern="1200"/>
        </a:p>
      </dsp:txBody>
      <dsp:txXfrm>
        <a:off x="6133370" y="3911203"/>
        <a:ext cx="1124364" cy="1124364"/>
      </dsp:txXfrm>
    </dsp:sp>
    <dsp:sp modelId="{4DA54F06-6F9F-49A2-B05B-2C1A546B8363}">
      <dsp:nvSpPr>
        <dsp:cNvPr id="0" name=""/>
        <dsp:cNvSpPr/>
      </dsp:nvSpPr>
      <dsp:spPr>
        <a:xfrm rot="10813694">
          <a:off x="5340080" y="4200447"/>
          <a:ext cx="396041" cy="53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458892" y="4308015"/>
        <a:ext cx="277229" cy="321993"/>
      </dsp:txXfrm>
    </dsp:sp>
    <dsp:sp modelId="{7EB06F95-90C2-4CCF-A32A-1F3531C1A84C}">
      <dsp:nvSpPr>
        <dsp:cNvPr id="0" name=""/>
        <dsp:cNvSpPr/>
      </dsp:nvSpPr>
      <dsp:spPr>
        <a:xfrm>
          <a:off x="3563187" y="3669029"/>
          <a:ext cx="1590090" cy="1590090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Data Enriching</a:t>
          </a:r>
          <a:endParaRPr lang="en-IN" sz="1300" kern="1200" dirty="0"/>
        </a:p>
      </dsp:txBody>
      <dsp:txXfrm>
        <a:off x="3796050" y="3901892"/>
        <a:ext cx="1124364" cy="1124364"/>
      </dsp:txXfrm>
    </dsp:sp>
    <dsp:sp modelId="{F974F96F-DDC5-46FF-BBAA-1A109DCE2993}">
      <dsp:nvSpPr>
        <dsp:cNvPr id="0" name=""/>
        <dsp:cNvSpPr/>
      </dsp:nvSpPr>
      <dsp:spPr>
        <a:xfrm rot="15119997">
          <a:off x="3780933" y="3070918"/>
          <a:ext cx="423638" cy="53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864115" y="3238684"/>
        <a:ext cx="296547" cy="321993"/>
      </dsp:txXfrm>
    </dsp:sp>
    <dsp:sp modelId="{66CA8BB7-FC8E-4695-9C7C-E3AE9431D18D}">
      <dsp:nvSpPr>
        <dsp:cNvPr id="0" name=""/>
        <dsp:cNvSpPr/>
      </dsp:nvSpPr>
      <dsp:spPr>
        <a:xfrm>
          <a:off x="2824817" y="1396567"/>
          <a:ext cx="1590090" cy="1590090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Data Exportation</a:t>
          </a:r>
          <a:endParaRPr lang="en-IN" sz="1300" kern="1200" dirty="0"/>
        </a:p>
      </dsp:txBody>
      <dsp:txXfrm>
        <a:off x="3057680" y="1629430"/>
        <a:ext cx="1124364" cy="1124364"/>
      </dsp:txXfrm>
    </dsp:sp>
    <dsp:sp modelId="{327DC6AF-B14A-4D4A-B8D0-14902A6D2848}">
      <dsp:nvSpPr>
        <dsp:cNvPr id="0" name=""/>
        <dsp:cNvSpPr/>
      </dsp:nvSpPr>
      <dsp:spPr>
        <a:xfrm rot="19435723">
          <a:off x="4361674" y="1232171"/>
          <a:ext cx="413877" cy="53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373576" y="1376055"/>
        <a:ext cx="289714" cy="321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F6FB0-A133-439C-A18B-0989831822B6}">
      <dsp:nvSpPr>
        <dsp:cNvPr id="0" name=""/>
        <dsp:cNvSpPr/>
      </dsp:nvSpPr>
      <dsp:spPr>
        <a:xfrm>
          <a:off x="0" y="290614"/>
          <a:ext cx="5927575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Upper case to lower case.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numbers and special characters.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extra spaces.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Removal of stop words.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Lemmatization.</a:t>
          </a:r>
          <a:endParaRPr lang="en-US" sz="1400" kern="1200" dirty="0"/>
        </a:p>
      </dsp:txBody>
      <dsp:txXfrm>
        <a:off x="0" y="290614"/>
        <a:ext cx="5927575" cy="1587600"/>
      </dsp:txXfrm>
    </dsp:sp>
    <dsp:sp modelId="{04947522-A9E6-4525-8D12-5CB447447E96}">
      <dsp:nvSpPr>
        <dsp:cNvPr id="0" name=""/>
        <dsp:cNvSpPr/>
      </dsp:nvSpPr>
      <dsp:spPr>
        <a:xfrm>
          <a:off x="296378" y="8397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Text Pre-processing:</a:t>
          </a:r>
          <a:endParaRPr lang="en-US" sz="1400" kern="1200"/>
        </a:p>
      </dsp:txBody>
      <dsp:txXfrm>
        <a:off x="316553" y="104149"/>
        <a:ext cx="4108952" cy="372930"/>
      </dsp:txXfrm>
    </dsp:sp>
    <dsp:sp modelId="{B1CA7533-CAB4-4AD7-A25F-724660F61A3B}">
      <dsp:nvSpPr>
        <dsp:cNvPr id="0" name=""/>
        <dsp:cNvSpPr/>
      </dsp:nvSpPr>
      <dsp:spPr>
        <a:xfrm>
          <a:off x="0" y="2160454"/>
          <a:ext cx="5927575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7107707"/>
              <a:satOff val="4040"/>
              <a:lumOff val="-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TFIDF Vectorization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Bag of words vectorization.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Ngram vectorization.</a:t>
          </a:r>
          <a:endParaRPr lang="en-US" sz="1400" kern="1200" dirty="0"/>
        </a:p>
      </dsp:txBody>
      <dsp:txXfrm>
        <a:off x="0" y="2160454"/>
        <a:ext cx="5927575" cy="1080450"/>
      </dsp:txXfrm>
    </dsp:sp>
    <dsp:sp modelId="{C58BD9D3-0B2B-4CFF-9691-D81B00A3C8D5}">
      <dsp:nvSpPr>
        <dsp:cNvPr id="0" name=""/>
        <dsp:cNvSpPr/>
      </dsp:nvSpPr>
      <dsp:spPr>
        <a:xfrm>
          <a:off x="296378" y="195381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Text Extraction/Vectorization:</a:t>
          </a:r>
          <a:endParaRPr lang="en-US" sz="1400" kern="1200"/>
        </a:p>
      </dsp:txBody>
      <dsp:txXfrm>
        <a:off x="316553" y="1973989"/>
        <a:ext cx="4108952" cy="372930"/>
      </dsp:txXfrm>
    </dsp:sp>
    <dsp:sp modelId="{ABBBEE0C-6DCC-4337-9E54-37A62F79145A}">
      <dsp:nvSpPr>
        <dsp:cNvPr id="0" name=""/>
        <dsp:cNvSpPr/>
      </dsp:nvSpPr>
      <dsp:spPr>
        <a:xfrm>
          <a:off x="0" y="3523144"/>
          <a:ext cx="5927575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14215414"/>
              <a:satOff val="8079"/>
              <a:lumOff val="-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Multinominal Naïve Bayes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Logistic Regression</a:t>
          </a:r>
          <a:endParaRPr lang="en-US" sz="1400" kern="120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Fasttext</a:t>
          </a:r>
          <a:endParaRPr lang="en-US" sz="1400" kern="1200"/>
        </a:p>
      </dsp:txBody>
      <dsp:txXfrm>
        <a:off x="0" y="3523144"/>
        <a:ext cx="5927575" cy="1080450"/>
      </dsp:txXfrm>
    </dsp:sp>
    <dsp:sp modelId="{8B0FAC1B-AC9B-4198-BED7-11CB4E531355}">
      <dsp:nvSpPr>
        <dsp:cNvPr id="0" name=""/>
        <dsp:cNvSpPr/>
      </dsp:nvSpPr>
      <dsp:spPr>
        <a:xfrm>
          <a:off x="296378" y="331650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Modelling:</a:t>
          </a:r>
          <a:endParaRPr lang="en-US" sz="1400" kern="1200"/>
        </a:p>
      </dsp:txBody>
      <dsp:txXfrm>
        <a:off x="316553" y="3336679"/>
        <a:ext cx="4108952" cy="372930"/>
      </dsp:txXfrm>
    </dsp:sp>
    <dsp:sp modelId="{D1AC06E9-A4A5-4F77-8AC0-325947063EBD}">
      <dsp:nvSpPr>
        <dsp:cNvPr id="0" name=""/>
        <dsp:cNvSpPr/>
      </dsp:nvSpPr>
      <dsp:spPr>
        <a:xfrm>
          <a:off x="0" y="4885834"/>
          <a:ext cx="592757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46" tIns="291592" rIns="46004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Choose model giving best accuracy score.</a:t>
          </a:r>
        </a:p>
      </dsp:txBody>
      <dsp:txXfrm>
        <a:off x="0" y="4885834"/>
        <a:ext cx="5927575" cy="584325"/>
      </dsp:txXfrm>
    </dsp:sp>
    <dsp:sp modelId="{90EF6C4C-ED41-4D09-A6DC-AC53281847B5}">
      <dsp:nvSpPr>
        <dsp:cNvPr id="0" name=""/>
        <dsp:cNvSpPr/>
      </dsp:nvSpPr>
      <dsp:spPr>
        <a:xfrm>
          <a:off x="296378" y="4679194"/>
          <a:ext cx="4149302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34" tIns="0" rIns="156834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Test for Model Accuracy</a:t>
          </a:r>
          <a:endParaRPr lang="en-US" sz="1400" kern="1200" dirty="0"/>
        </a:p>
      </dsp:txBody>
      <dsp:txXfrm>
        <a:off x="316553" y="4699369"/>
        <a:ext cx="4108952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82B2F-C325-4554-A3F9-62780352A3CC}">
      <dsp:nvSpPr>
        <dsp:cNvPr id="0" name=""/>
        <dsp:cNvSpPr/>
      </dsp:nvSpPr>
      <dsp:spPr>
        <a:xfrm>
          <a:off x="0" y="0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Data Collection.</a:t>
          </a:r>
          <a:endParaRPr lang="en-US" sz="2400" kern="1200"/>
        </a:p>
      </dsp:txBody>
      <dsp:txXfrm>
        <a:off x="26105" y="26105"/>
        <a:ext cx="7009638" cy="839076"/>
      </dsp:txXfrm>
    </dsp:sp>
    <dsp:sp modelId="{8C086C25-C00E-4A72-B3F6-6C459ED23F95}">
      <dsp:nvSpPr>
        <dsp:cNvPr id="0" name=""/>
        <dsp:cNvSpPr/>
      </dsp:nvSpPr>
      <dsp:spPr>
        <a:xfrm>
          <a:off x="673912" y="1053338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Feature Selection.</a:t>
          </a:r>
          <a:endParaRPr lang="en-US" sz="2400" kern="1200"/>
        </a:p>
      </dsp:txBody>
      <dsp:txXfrm>
        <a:off x="700017" y="1079443"/>
        <a:ext cx="6741261" cy="839076"/>
      </dsp:txXfrm>
    </dsp:sp>
    <dsp:sp modelId="{E2730866-8AC3-4C5A-96FD-757F0FA53D3A}">
      <dsp:nvSpPr>
        <dsp:cNvPr id="0" name=""/>
        <dsp:cNvSpPr/>
      </dsp:nvSpPr>
      <dsp:spPr>
        <a:xfrm>
          <a:off x="1337767" y="2106676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Ideal number of cluster selection using elbow method and silhouette scores.</a:t>
          </a:r>
          <a:endParaRPr lang="en-US" sz="2400" kern="1200"/>
        </a:p>
      </dsp:txBody>
      <dsp:txXfrm>
        <a:off x="1363872" y="2132781"/>
        <a:ext cx="6751319" cy="839076"/>
      </dsp:txXfrm>
    </dsp:sp>
    <dsp:sp modelId="{B61DA83C-7369-4F15-A200-A477DD2D0C43}">
      <dsp:nvSpPr>
        <dsp:cNvPr id="0" name=""/>
        <dsp:cNvSpPr/>
      </dsp:nvSpPr>
      <dsp:spPr>
        <a:xfrm>
          <a:off x="2011680" y="3160014"/>
          <a:ext cx="8046720" cy="89128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Observe and analyse trends among the clusters formed.</a:t>
          </a:r>
          <a:endParaRPr lang="en-US" sz="2400" kern="1200"/>
        </a:p>
      </dsp:txBody>
      <dsp:txXfrm>
        <a:off x="2037785" y="3186119"/>
        <a:ext cx="6741261" cy="839076"/>
      </dsp:txXfrm>
    </dsp:sp>
    <dsp:sp modelId="{0E80C16A-6F73-49E6-BD11-9E0465BC57AA}">
      <dsp:nvSpPr>
        <dsp:cNvPr id="0" name=""/>
        <dsp:cNvSpPr/>
      </dsp:nvSpPr>
      <dsp:spPr>
        <a:xfrm>
          <a:off x="7467384" y="682644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597734" y="682644"/>
        <a:ext cx="318635" cy="435950"/>
      </dsp:txXfrm>
    </dsp:sp>
    <dsp:sp modelId="{260CBAB4-8C1A-41CD-B2B4-A73242DE4850}">
      <dsp:nvSpPr>
        <dsp:cNvPr id="0" name=""/>
        <dsp:cNvSpPr/>
      </dsp:nvSpPr>
      <dsp:spPr>
        <a:xfrm>
          <a:off x="8141296" y="1735982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1646" y="1735982"/>
        <a:ext cx="318635" cy="435950"/>
      </dsp:txXfrm>
    </dsp:sp>
    <dsp:sp modelId="{1BA8F52F-EA5D-4C12-BFFF-9CEBD048358B}">
      <dsp:nvSpPr>
        <dsp:cNvPr id="0" name=""/>
        <dsp:cNvSpPr/>
      </dsp:nvSpPr>
      <dsp:spPr>
        <a:xfrm>
          <a:off x="8805151" y="2789320"/>
          <a:ext cx="579335" cy="579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35501" y="2789320"/>
        <a:ext cx="318635" cy="435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62D4-707B-4FF9-B928-ECC22FD2828B}">
      <dsp:nvSpPr>
        <dsp:cNvPr id="0" name=""/>
        <dsp:cNvSpPr/>
      </dsp:nvSpPr>
      <dsp:spPr>
        <a:xfrm>
          <a:off x="0" y="307753"/>
          <a:ext cx="58167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D8C4E-9B45-47EC-98F6-46A30D9D6E6C}">
      <dsp:nvSpPr>
        <dsp:cNvPr id="0" name=""/>
        <dsp:cNvSpPr/>
      </dsp:nvSpPr>
      <dsp:spPr>
        <a:xfrm>
          <a:off x="290837" y="863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Data Collection</a:t>
          </a:r>
          <a:endParaRPr lang="en-US" sz="1500" kern="1200"/>
        </a:p>
      </dsp:txBody>
      <dsp:txXfrm>
        <a:off x="312453" y="107969"/>
        <a:ext cx="4028493" cy="399568"/>
      </dsp:txXfrm>
    </dsp:sp>
    <dsp:sp modelId="{98A9FEF9-EE93-4BF9-8739-9EB7084EC379}">
      <dsp:nvSpPr>
        <dsp:cNvPr id="0" name=""/>
        <dsp:cNvSpPr/>
      </dsp:nvSpPr>
      <dsp:spPr>
        <a:xfrm>
          <a:off x="0" y="988153"/>
          <a:ext cx="581675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Date as </a:t>
          </a:r>
          <a:r>
            <a:rPr lang="en-IN" sz="1500" kern="1200" baseline="0" dirty="0" err="1"/>
            <a:t>DateTime</a:t>
          </a:r>
          <a:r>
            <a:rPr lang="en-IN" sz="1500" kern="1200" baseline="0" dirty="0"/>
            <a:t> </a:t>
          </a:r>
          <a:r>
            <a:rPr lang="en-IN" sz="1500" kern="1200" baseline="0" dirty="0" err="1"/>
            <a:t>dtype</a:t>
          </a:r>
          <a:r>
            <a:rPr lang="en-IN" sz="1500" kern="1200" baseline="0" dirty="0"/>
            <a:t>, Sorting in increasing order of date, Set date as index, </a:t>
          </a:r>
          <a:r>
            <a:rPr lang="en-IN" sz="1500" kern="1200" baseline="0" dirty="0" err="1"/>
            <a:t>Date_range</a:t>
          </a:r>
          <a:r>
            <a:rPr lang="en-IN" sz="1500" kern="1200" baseline="0" dirty="0"/>
            <a:t> method, Resampling</a:t>
          </a:r>
          <a:endParaRPr lang="en-US" sz="1500" kern="1200" dirty="0"/>
        </a:p>
      </dsp:txBody>
      <dsp:txXfrm>
        <a:off x="0" y="988153"/>
        <a:ext cx="5816750" cy="1039500"/>
      </dsp:txXfrm>
    </dsp:sp>
    <dsp:sp modelId="{D05F0039-1D0A-4957-9E80-8D0C8267F565}">
      <dsp:nvSpPr>
        <dsp:cNvPr id="0" name=""/>
        <dsp:cNvSpPr/>
      </dsp:nvSpPr>
      <dsp:spPr>
        <a:xfrm>
          <a:off x="290837" y="7667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Data Preparation</a:t>
          </a:r>
          <a:endParaRPr lang="en-US" sz="1500" kern="1200"/>
        </a:p>
      </dsp:txBody>
      <dsp:txXfrm>
        <a:off x="312453" y="788369"/>
        <a:ext cx="4028493" cy="399568"/>
      </dsp:txXfrm>
    </dsp:sp>
    <dsp:sp modelId="{FEEC153C-7A78-4FFD-B90A-7AF0C6725CF4}">
      <dsp:nvSpPr>
        <dsp:cNvPr id="0" name=""/>
        <dsp:cNvSpPr/>
      </dsp:nvSpPr>
      <dsp:spPr>
        <a:xfrm>
          <a:off x="0" y="2330053"/>
          <a:ext cx="576050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Rolling mean &amp; std, Augmented Dickey-Fuller Test, Making data stationary by differencing</a:t>
          </a:r>
          <a:endParaRPr lang="en-US" sz="1500" kern="1200" dirty="0"/>
        </a:p>
      </dsp:txBody>
      <dsp:txXfrm>
        <a:off x="0" y="2330053"/>
        <a:ext cx="5760502" cy="826875"/>
      </dsp:txXfrm>
    </dsp:sp>
    <dsp:sp modelId="{45C93F5E-8414-4C2C-9A45-650C5C51BA4E}">
      <dsp:nvSpPr>
        <dsp:cNvPr id="0" name=""/>
        <dsp:cNvSpPr/>
      </dsp:nvSpPr>
      <dsp:spPr>
        <a:xfrm>
          <a:off x="290837" y="2108653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Stationarity Testing</a:t>
          </a:r>
          <a:endParaRPr lang="en-US" sz="1500" kern="1200"/>
        </a:p>
      </dsp:txBody>
      <dsp:txXfrm>
        <a:off x="312453" y="2130269"/>
        <a:ext cx="4028493" cy="399568"/>
      </dsp:txXfrm>
    </dsp:sp>
    <dsp:sp modelId="{6F902C3F-7DF2-4BF6-ADA8-3D8C1E2A9AFC}">
      <dsp:nvSpPr>
        <dsp:cNvPr id="0" name=""/>
        <dsp:cNvSpPr/>
      </dsp:nvSpPr>
      <dsp:spPr>
        <a:xfrm>
          <a:off x="0" y="3459328"/>
          <a:ext cx="581675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 dirty="0"/>
            <a:t>ACF and PACF chart, Auto ARIMA </a:t>
          </a:r>
          <a:endParaRPr lang="en-US" sz="1500" kern="1200" dirty="0"/>
        </a:p>
      </dsp:txBody>
      <dsp:txXfrm>
        <a:off x="0" y="3459328"/>
        <a:ext cx="5816750" cy="626062"/>
      </dsp:txXfrm>
    </dsp:sp>
    <dsp:sp modelId="{370D30A2-22DC-42C7-9CD4-079ABC29A22F}">
      <dsp:nvSpPr>
        <dsp:cNvPr id="0" name=""/>
        <dsp:cNvSpPr/>
      </dsp:nvSpPr>
      <dsp:spPr>
        <a:xfrm>
          <a:off x="290837" y="3237928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Finding the best value of lags (p, q, d)</a:t>
          </a:r>
          <a:endParaRPr lang="en-US" sz="1500" kern="1200"/>
        </a:p>
      </dsp:txBody>
      <dsp:txXfrm>
        <a:off x="312453" y="3259544"/>
        <a:ext cx="4028493" cy="399568"/>
      </dsp:txXfrm>
    </dsp:sp>
    <dsp:sp modelId="{124B69D8-89A6-4E58-A632-E2CB407926F6}">
      <dsp:nvSpPr>
        <dsp:cNvPr id="0" name=""/>
        <dsp:cNvSpPr/>
      </dsp:nvSpPr>
      <dsp:spPr>
        <a:xfrm>
          <a:off x="0" y="4387791"/>
          <a:ext cx="581675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/>
            <a:t>Train test  split By using fit method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/>
            <a:t>Forecasting By using predict method </a:t>
          </a:r>
          <a:endParaRPr lang="en-US" sz="1500" kern="1200"/>
        </a:p>
      </dsp:txBody>
      <dsp:txXfrm>
        <a:off x="0" y="4387791"/>
        <a:ext cx="5816750" cy="874125"/>
      </dsp:txXfrm>
    </dsp:sp>
    <dsp:sp modelId="{D6D1F605-695E-4503-8D49-F92EEA920173}">
      <dsp:nvSpPr>
        <dsp:cNvPr id="0" name=""/>
        <dsp:cNvSpPr/>
      </dsp:nvSpPr>
      <dsp:spPr>
        <a:xfrm>
          <a:off x="290837" y="4166391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Build Model </a:t>
          </a:r>
          <a:endParaRPr lang="en-US" sz="1500" kern="1200"/>
        </a:p>
      </dsp:txBody>
      <dsp:txXfrm>
        <a:off x="312453" y="4188007"/>
        <a:ext cx="4028493" cy="399568"/>
      </dsp:txXfrm>
    </dsp:sp>
    <dsp:sp modelId="{81BD5716-E603-4A51-874F-B93B1F0C7700}">
      <dsp:nvSpPr>
        <dsp:cNvPr id="0" name=""/>
        <dsp:cNvSpPr/>
      </dsp:nvSpPr>
      <dsp:spPr>
        <a:xfrm>
          <a:off x="0" y="5564316"/>
          <a:ext cx="581675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444" tIns="312420" rIns="4514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baseline="0"/>
            <a:t>Comparing models and calculating error</a:t>
          </a:r>
          <a:endParaRPr lang="en-US" sz="1500" kern="1200"/>
        </a:p>
      </dsp:txBody>
      <dsp:txXfrm>
        <a:off x="0" y="5564316"/>
        <a:ext cx="5816750" cy="626062"/>
      </dsp:txXfrm>
    </dsp:sp>
    <dsp:sp modelId="{20B16F74-0ED8-426F-95F7-932CE2991095}">
      <dsp:nvSpPr>
        <dsp:cNvPr id="0" name=""/>
        <dsp:cNvSpPr/>
      </dsp:nvSpPr>
      <dsp:spPr>
        <a:xfrm>
          <a:off x="290837" y="5342916"/>
          <a:ext cx="4071725" cy="44280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Model Evaluation </a:t>
          </a:r>
          <a:endParaRPr lang="en-US" sz="1500" kern="1200"/>
        </a:p>
      </dsp:txBody>
      <dsp:txXfrm>
        <a:off x="312453" y="5364532"/>
        <a:ext cx="40284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5840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996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356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1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24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0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842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3129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2221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061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2557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pc="5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nimesh.gour/viz/patioprojectdashboard/Dashboard1?publish=yes" TargetMode="External"/><Relationship Id="rId2" Type="http://schemas.openxmlformats.org/officeDocument/2006/relationships/hyperlink" Target="https://public.tableau.com/app/profile/animesh.gour/viz/TOOLS_PROJECT_DSBRD/Dashboard1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List_of_Well_Rated_Products.pdf" TargetMode="External"/><Relationship Id="rId2" Type="http://schemas.openxmlformats.org/officeDocument/2006/relationships/hyperlink" Target="List_of_Best_Rated_Products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List_of_Poorly_Rated_Products.pdf" TargetMode="External"/><Relationship Id="rId4" Type="http://schemas.openxmlformats.org/officeDocument/2006/relationships/hyperlink" Target="List_of_Fairly_Rated_Product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kOj4jU8evxxT6FBjMTUw73Leli-67-07?usp=share_lin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6FC7-88B1-491E-8F34-82FA6794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6" y="1390261"/>
            <a:ext cx="10496939" cy="2771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AMAZON PRODUCT REVIEW ANALYSIS </a:t>
            </a: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ON </a:t>
            </a:r>
            <a:b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TOOLS &amp; HOME IMPROVEMENT</a:t>
            </a:r>
            <a:b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600" b="1" kern="1200" cap="all" spc="120" baseline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+mj-ea"/>
                <a:cs typeface="+mj-cs"/>
              </a:rPr>
              <a:t>PATIO LAWN &amp; GARDEN CATEGORIES (1998-2018)</a:t>
            </a:r>
            <a:endParaRPr lang="en-US" sz="3600" b="1" kern="1200" cap="all" spc="120" baseline="0" dirty="0">
              <a:solidFill>
                <a:schemeClr val="bg2">
                  <a:lumMod val="10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116D-8B6A-480B-9A75-6557920A6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9039" y="4864748"/>
            <a:ext cx="3102961" cy="1993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Animesh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Gour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Naveen Singh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Adriraj Das</a:t>
            </a:r>
          </a:p>
        </p:txBody>
      </p:sp>
    </p:spTree>
    <p:extLst>
      <p:ext uri="{BB962C8B-B14F-4D97-AF65-F5344CB8AC3E}">
        <p14:creationId xmlns:p14="http://schemas.microsoft.com/office/powerpoint/2010/main" val="28645764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17A-FAF5-45C5-833F-24745A05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6" y="46457"/>
            <a:ext cx="6669369" cy="63397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EDA for total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A5367-F9E6-4525-BDCC-C145E990AF01}"/>
              </a:ext>
            </a:extLst>
          </p:cNvPr>
          <p:cNvSpPr txBox="1"/>
          <p:nvPr/>
        </p:nvSpPr>
        <p:spPr>
          <a:xfrm>
            <a:off x="8277958" y="523270"/>
            <a:ext cx="24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5853D-0263-4BDB-9DFC-9A1FCC5292A3}"/>
              </a:ext>
            </a:extLst>
          </p:cNvPr>
          <p:cNvSpPr txBox="1"/>
          <p:nvPr/>
        </p:nvSpPr>
        <p:spPr>
          <a:xfrm>
            <a:off x="346014" y="929625"/>
            <a:ext cx="3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B930F-166D-9FC4-AD82-CAE78CA75465}"/>
              </a:ext>
            </a:extLst>
          </p:cNvPr>
          <p:cNvSpPr txBox="1"/>
          <p:nvPr/>
        </p:nvSpPr>
        <p:spPr>
          <a:xfrm>
            <a:off x="11477624" y="6254099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02C156-E332-9BA3-0864-8EB70B7D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" y="1698309"/>
            <a:ext cx="5822422" cy="4452386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3400CBE-85D6-D238-B621-D3CE96EE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29" y="2122651"/>
            <a:ext cx="10058400" cy="405079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AEBF13-9819-BF4C-8661-69C43F18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34" y="1104773"/>
            <a:ext cx="6481666" cy="51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147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84E-CA1B-4DC0-A905-4D7E8D3E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" y="184666"/>
            <a:ext cx="10058400" cy="563118"/>
          </a:xfrm>
        </p:spPr>
        <p:txBody>
          <a:bodyPr>
            <a:noAutofit/>
          </a:bodyPr>
          <a:lstStyle/>
          <a:p>
            <a:r>
              <a:rPr lang="en-IN" sz="4000" b="1" u="sng" dirty="0"/>
              <a:t>List of business questions Solved by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6464-6DD8-4912-8DB8-B04DE8AF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184988"/>
            <a:ext cx="11872404" cy="567301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Analysis on Style Column: a) Top 10 colors in demand b) Top 10 Formats in demand c) Top 10 Styles preferred by customers d) Top 10 sizes in demand e) Top 10 wattage preferences.</a:t>
            </a:r>
          </a:p>
          <a:p>
            <a:pPr marL="514350" indent="-514350">
              <a:buAutoNum type="arabicParenR"/>
            </a:pPr>
            <a:r>
              <a:rPr lang="en-IN" dirty="0"/>
              <a:t>Count distribution of rating.</a:t>
            </a:r>
          </a:p>
          <a:p>
            <a:pPr marL="514350" indent="-514350">
              <a:buAutoNum type="arabicParenR"/>
            </a:pPr>
            <a:r>
              <a:rPr lang="en-US" dirty="0"/>
              <a:t>Count distribution of verified vs non-verified customers.</a:t>
            </a:r>
          </a:p>
          <a:p>
            <a:pPr marL="514350" indent="-514350">
              <a:buAutoNum type="arabicParenR"/>
            </a:pPr>
            <a:r>
              <a:rPr lang="en-US" dirty="0"/>
              <a:t>Percentage distribution of verified customers across different ratings.</a:t>
            </a:r>
          </a:p>
          <a:p>
            <a:pPr marL="514350" indent="-514350">
              <a:buAutoNum type="arabicParenR"/>
            </a:pPr>
            <a:r>
              <a:rPr lang="en-US" dirty="0"/>
              <a:t>Count distribution of verified and not verified customers across ratings.</a:t>
            </a:r>
          </a:p>
          <a:p>
            <a:pPr marL="514350" indent="-514350">
              <a:buAutoNum type="arabicParenR"/>
            </a:pPr>
            <a:r>
              <a:rPr lang="en-US" dirty="0"/>
              <a:t>Top 10 most popular products</a:t>
            </a:r>
          </a:p>
          <a:p>
            <a:pPr marL="514350" indent="-514350">
              <a:buAutoNum type="arabicParenR"/>
            </a:pPr>
            <a:r>
              <a:rPr lang="en-US" dirty="0"/>
              <a:t>Top 20 most popular brands</a:t>
            </a:r>
          </a:p>
          <a:p>
            <a:pPr marL="514350" indent="-514350">
              <a:buAutoNum type="arabicParenR"/>
            </a:pPr>
            <a:r>
              <a:rPr lang="en-US" dirty="0"/>
              <a:t>Top 5 most reviewed sub-categories</a:t>
            </a:r>
          </a:p>
          <a:p>
            <a:pPr marL="514350" indent="-514350">
              <a:buAutoNum type="arabicParenR"/>
            </a:pPr>
            <a:r>
              <a:rPr lang="en-US" dirty="0"/>
              <a:t>Top 20 Customers based on the number of orders placed</a:t>
            </a:r>
          </a:p>
          <a:p>
            <a:pPr marL="514350" indent="-514350">
              <a:buAutoNum type="arabicParenR"/>
            </a:pPr>
            <a:r>
              <a:rPr lang="en-US" dirty="0"/>
              <a:t>Price distribution across sub-categories</a:t>
            </a:r>
          </a:p>
          <a:p>
            <a:pPr marL="514350" indent="-514350">
              <a:buAutoNum type="arabicParenR"/>
            </a:pPr>
            <a:r>
              <a:rPr lang="en-US" dirty="0"/>
              <a:t>Price distribution across the top 20 brands</a:t>
            </a:r>
          </a:p>
          <a:p>
            <a:pPr marL="514350" indent="-514350">
              <a:buAutoNum type="arabicParenR"/>
            </a:pPr>
            <a:r>
              <a:rPr lang="en-US" dirty="0"/>
              <a:t>Distribution of sales with time among reviewed products (daily, monthly, quarterly, sales).</a:t>
            </a:r>
          </a:p>
          <a:p>
            <a:r>
              <a:rPr lang="en-US" dirty="0"/>
              <a:t>Tableau dashboard link: </a:t>
            </a:r>
            <a:r>
              <a:rPr lang="en-US" dirty="0">
                <a:hlinkClick r:id="rId2"/>
              </a:rPr>
              <a:t>https://public.tableau.com/app/profile/animesh.gour/viz/TOOLS_PROJECT_DSBRD/Dashboard1?publish=yes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https://public.tableau.com/app/profile/animesh.gour/viz/patioprojectdashboard/Dashboard1?publish=yes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AB1C1-B0A9-42F1-9B8D-7874838CE4AC}"/>
              </a:ext>
            </a:extLst>
          </p:cNvPr>
          <p:cNvSpPr txBox="1"/>
          <p:nvPr/>
        </p:nvSpPr>
        <p:spPr>
          <a:xfrm>
            <a:off x="11035914" y="0"/>
            <a:ext cx="29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81D7F-0C3B-16DD-33B1-C7A8C9D362BD}"/>
              </a:ext>
            </a:extLst>
          </p:cNvPr>
          <p:cNvSpPr txBox="1"/>
          <p:nvPr/>
        </p:nvSpPr>
        <p:spPr>
          <a:xfrm>
            <a:off x="11420475" y="626959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374601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8E42-C520-4C90-A8EE-BF508020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5100" dirty="0">
                <a:solidFill>
                  <a:schemeClr val="tx1"/>
                </a:solidFill>
              </a:rPr>
              <a:t>Sentiment ANALYSIS ON PRODUCT REVIEWS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1EE44-1EC7-7B9D-5BF1-7BFEBB0F7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039644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DAE77C-0C24-4F26-D76D-92644EFD43E4}"/>
              </a:ext>
            </a:extLst>
          </p:cNvPr>
          <p:cNvSpPr txBox="1"/>
          <p:nvPr/>
        </p:nvSpPr>
        <p:spPr>
          <a:xfrm>
            <a:off x="11439525" y="630025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96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6F5A-A06A-4B0F-A123-78AC8B3B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31946" cy="1136342"/>
          </a:xfrm>
        </p:spPr>
        <p:txBody>
          <a:bodyPr>
            <a:noAutofit/>
          </a:bodyPr>
          <a:lstStyle/>
          <a:p>
            <a:r>
              <a:rPr lang="en-IN" sz="7200" b="1" u="sng" dirty="0"/>
              <a:t>MODEL COMPARISON</a:t>
            </a:r>
            <a:endParaRPr lang="en-IN" sz="72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EF8210-6E6F-4999-A429-57456C27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568983"/>
              </p:ext>
            </p:extLst>
          </p:nvPr>
        </p:nvGraphicFramePr>
        <p:xfrm>
          <a:off x="1643343" y="1413128"/>
          <a:ext cx="7768972" cy="458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2243">
                  <a:extLst>
                    <a:ext uri="{9D8B030D-6E8A-4147-A177-3AD203B41FA5}">
                      <a16:colId xmlns:a16="http://schemas.microsoft.com/office/drawing/2014/main" val="3155042193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718834388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1025057377"/>
                    </a:ext>
                  </a:extLst>
                </a:gridCol>
                <a:gridCol w="1942243">
                  <a:extLst>
                    <a:ext uri="{9D8B030D-6E8A-4147-A177-3AD203B41FA5}">
                      <a16:colId xmlns:a16="http://schemas.microsoft.com/office/drawing/2014/main" val="34072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(TFIDF)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(Bag of Words)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7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One vs Rest (Bigram)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9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Naïve Bayes (TFIDF)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7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Naïve Bayes (Bag of Words)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14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Naïve Bayes (Bigram)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Fasttext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27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D59FD7-274B-9B78-6310-DC857356F883}"/>
              </a:ext>
            </a:extLst>
          </p:cNvPr>
          <p:cNvSpPr txBox="1"/>
          <p:nvPr/>
        </p:nvSpPr>
        <p:spPr>
          <a:xfrm>
            <a:off x="11436220" y="6288833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748736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9A4-8883-4EBE-AAD1-C92E05BE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55363"/>
            <a:ext cx="10058400" cy="1609344"/>
          </a:xfrm>
        </p:spPr>
        <p:txBody>
          <a:bodyPr>
            <a:normAutofit/>
          </a:bodyPr>
          <a:lstStyle/>
          <a:p>
            <a:r>
              <a:rPr lang="en-IN" b="1" u="sng" dirty="0"/>
              <a:t>CHECKING MODEL PERFORMANCE ON SAMPLE REVIEWS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C989F-7E6C-4E7C-8C8D-A04D42F38030}"/>
              </a:ext>
            </a:extLst>
          </p:cNvPr>
          <p:cNvSpPr txBox="1"/>
          <p:nvPr/>
        </p:nvSpPr>
        <p:spPr>
          <a:xfrm>
            <a:off x="7996927" y="1724502"/>
            <a:ext cx="384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observe that our model performs with great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robust model and can be used to analyse the sentiment of future user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main advantage of using </a:t>
            </a:r>
            <a:r>
              <a:rPr lang="en-IN" dirty="0" err="1"/>
              <a:t>fasttext</a:t>
            </a:r>
            <a:r>
              <a:rPr lang="en-IN" dirty="0"/>
              <a:t> modelling is that it performs word embeddings via Word2Vec vectorization which is very useful for analysing rarely occurring words.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64630-3F36-4C04-A53D-BBE788BD4D67}"/>
              </a:ext>
            </a:extLst>
          </p:cNvPr>
          <p:cNvSpPr txBox="1"/>
          <p:nvPr/>
        </p:nvSpPr>
        <p:spPr>
          <a:xfrm>
            <a:off x="11031569" y="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Pg.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9A519-FF08-BDEB-1D26-E2363926BFE0}"/>
              </a:ext>
            </a:extLst>
          </p:cNvPr>
          <p:cNvSpPr txBox="1"/>
          <p:nvPr/>
        </p:nvSpPr>
        <p:spPr>
          <a:xfrm>
            <a:off x="11413772" y="6285921"/>
            <a:ext cx="66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13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43032DD0-666A-EE1D-592E-7E70F437A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59991"/>
              </p:ext>
            </p:extLst>
          </p:nvPr>
        </p:nvGraphicFramePr>
        <p:xfrm>
          <a:off x="180975" y="1934193"/>
          <a:ext cx="7703391" cy="492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700">
                  <a:extLst>
                    <a:ext uri="{9D8B030D-6E8A-4147-A177-3AD203B41FA5}">
                      <a16:colId xmlns:a16="http://schemas.microsoft.com/office/drawing/2014/main" val="3956110662"/>
                    </a:ext>
                  </a:extLst>
                </a:gridCol>
                <a:gridCol w="2442193">
                  <a:extLst>
                    <a:ext uri="{9D8B030D-6E8A-4147-A177-3AD203B41FA5}">
                      <a16:colId xmlns:a16="http://schemas.microsoft.com/office/drawing/2014/main" val="1268995815"/>
                    </a:ext>
                  </a:extLst>
                </a:gridCol>
                <a:gridCol w="1649498">
                  <a:extLst>
                    <a:ext uri="{9D8B030D-6E8A-4147-A177-3AD203B41FA5}">
                      <a16:colId xmlns:a16="http://schemas.microsoft.com/office/drawing/2014/main" val="2398766350"/>
                    </a:ext>
                  </a:extLst>
                </a:gridCol>
              </a:tblGrid>
              <a:tr h="586966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TEXT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ACTUAL</a:t>
                      </a:r>
                      <a:endParaRPr lang="en-IN" b="0" dirty="0"/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162918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 value for money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53206"/>
                  </a:ext>
                </a:extLst>
              </a:tr>
              <a:tr h="9125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would recommend this product 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17051"/>
                  </a:ext>
                </a:extLst>
              </a:tr>
              <a:tr h="906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product wont recommend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51817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poor design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71818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unsure about its durability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25602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 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21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4355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795D-0839-4CD5-B5DA-B0073017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" y="95631"/>
            <a:ext cx="10058400" cy="74256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FAST-TEXT MODEL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3E4B-0ED1-4B86-8100-E60E7053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787652"/>
            <a:ext cx="3430905" cy="35935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It is observed that more than 90% of the reviews were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Less than 8% of reviews were negative.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Only 1% of the reviews were neutral.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75F5567-2313-4F91-8672-BF835421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7" y="1244564"/>
            <a:ext cx="6204383" cy="47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B0011-E2B9-52C1-43C5-E246A4EF66B3}"/>
              </a:ext>
            </a:extLst>
          </p:cNvPr>
          <p:cNvSpPr txBox="1"/>
          <p:nvPr/>
        </p:nvSpPr>
        <p:spPr>
          <a:xfrm>
            <a:off x="11430000" y="6290191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5570418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3892-D4DE-4E50-ABB7-F5EB9DBE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" y="42623"/>
            <a:ext cx="8483727" cy="846201"/>
          </a:xfrm>
        </p:spPr>
        <p:txBody>
          <a:bodyPr/>
          <a:lstStyle/>
          <a:p>
            <a:r>
              <a:rPr lang="en-IN" b="1" u="sng" dirty="0"/>
              <a:t>POSITIVE REVIEWS ANALYSIS</a:t>
            </a:r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013687B5-709E-4B80-8DF2-5517E1E1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9" y="1500327"/>
            <a:ext cx="5938600" cy="4719500"/>
          </a:xfrm>
          <a:prstGeom prst="rect">
            <a:avLst/>
          </a:prstGeom>
        </p:spPr>
      </p:pic>
      <p:pic>
        <p:nvPicPr>
          <p:cNvPr id="8" name="Picture 7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5D04E297-5F64-40F0-9A42-A2B44E7D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53" y="1500327"/>
            <a:ext cx="5848711" cy="460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DA100-33C8-6941-C781-84DF0FC6AEFA}"/>
              </a:ext>
            </a:extLst>
          </p:cNvPr>
          <p:cNvSpPr txBox="1"/>
          <p:nvPr/>
        </p:nvSpPr>
        <p:spPr>
          <a:xfrm>
            <a:off x="11439525" y="621982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B2990-A8D3-4ED2-9E71-B0A15FE5FF5E}"/>
              </a:ext>
            </a:extLst>
          </p:cNvPr>
          <p:cNvSpPr txBox="1"/>
          <p:nvPr/>
        </p:nvSpPr>
        <p:spPr>
          <a:xfrm>
            <a:off x="1201688" y="1043983"/>
            <a:ext cx="36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Popular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5A005-D51F-4431-82FE-AF4B37940450}"/>
              </a:ext>
            </a:extLst>
          </p:cNvPr>
          <p:cNvSpPr txBox="1"/>
          <p:nvPr/>
        </p:nvSpPr>
        <p:spPr>
          <a:xfrm>
            <a:off x="7485775" y="1043983"/>
            <a:ext cx="38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Popular Products</a:t>
            </a:r>
          </a:p>
        </p:txBody>
      </p:sp>
    </p:spTree>
    <p:extLst>
      <p:ext uri="{BB962C8B-B14F-4D97-AF65-F5344CB8AC3E}">
        <p14:creationId xmlns:p14="http://schemas.microsoft.com/office/powerpoint/2010/main" val="98881134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CBBF-DF4D-4FDE-AA86-09EC9931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" y="64279"/>
            <a:ext cx="8569452" cy="877163"/>
          </a:xfrm>
        </p:spPr>
        <p:txBody>
          <a:bodyPr/>
          <a:lstStyle/>
          <a:p>
            <a:r>
              <a:rPr lang="en-IN" b="1" u="sng" dirty="0"/>
              <a:t>NEGATIVE REVIEW ANALYSIS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920864-E0A6-4706-865A-CE87325F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1" y="1580225"/>
            <a:ext cx="6036664" cy="463414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9A5AE1D-ED7B-4C82-B4F8-BE5D72B1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1580225"/>
            <a:ext cx="5237945" cy="4660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F47B2-1636-A238-42C2-19190F82FEB2}"/>
              </a:ext>
            </a:extLst>
          </p:cNvPr>
          <p:cNvSpPr txBox="1"/>
          <p:nvPr/>
        </p:nvSpPr>
        <p:spPr>
          <a:xfrm>
            <a:off x="11450669" y="6319032"/>
            <a:ext cx="50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0972D-2DC9-4D12-AF17-15BC03A39875}"/>
              </a:ext>
            </a:extLst>
          </p:cNvPr>
          <p:cNvSpPr txBox="1"/>
          <p:nvPr/>
        </p:nvSpPr>
        <p:spPr>
          <a:xfrm>
            <a:off x="1100830" y="102981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Sought After Brands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000E4-09CB-4D63-B189-E2CE82A85A72}"/>
              </a:ext>
            </a:extLst>
          </p:cNvPr>
          <p:cNvSpPr txBox="1"/>
          <p:nvPr/>
        </p:nvSpPr>
        <p:spPr>
          <a:xfrm>
            <a:off x="6937301" y="1029810"/>
            <a:ext cx="435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 of Top 5 Most Sought After Products</a:t>
            </a:r>
          </a:p>
        </p:txBody>
      </p:sp>
    </p:spTree>
    <p:extLst>
      <p:ext uri="{BB962C8B-B14F-4D97-AF65-F5344CB8AC3E}">
        <p14:creationId xmlns:p14="http://schemas.microsoft.com/office/powerpoint/2010/main" val="317828093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0C5B-29F2-AC4A-E3C5-A983968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" y="102077"/>
            <a:ext cx="8512691" cy="1064250"/>
          </a:xfrm>
        </p:spPr>
        <p:txBody>
          <a:bodyPr>
            <a:normAutofit/>
          </a:bodyPr>
          <a:lstStyle/>
          <a:p>
            <a:r>
              <a:rPr lang="en-IN" b="1" u="sng" dirty="0"/>
              <a:t>Sales Comparison </a:t>
            </a:r>
            <a:r>
              <a:rPr lang="en-IN" sz="1600" b="1" u="sng" dirty="0"/>
              <a:t>(in thousands)</a:t>
            </a:r>
            <a:r>
              <a:rPr lang="en-IN" sz="600" b="1" u="sng" dirty="0"/>
              <a:t>) 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0780A4-97DB-3DB8-6D47-41537796A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431860"/>
              </p:ext>
            </p:extLst>
          </p:nvPr>
        </p:nvGraphicFramePr>
        <p:xfrm>
          <a:off x="6528163" y="1539006"/>
          <a:ext cx="5319382" cy="4478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BC6018-F465-EDE2-8CE5-C67E64DA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21905"/>
              </p:ext>
            </p:extLst>
          </p:nvPr>
        </p:nvGraphicFramePr>
        <p:xfrm>
          <a:off x="344455" y="1539007"/>
          <a:ext cx="5319383" cy="447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C3C530-DB69-C206-4BE5-90184792E0D5}"/>
              </a:ext>
            </a:extLst>
          </p:cNvPr>
          <p:cNvSpPr txBox="1"/>
          <p:nvPr/>
        </p:nvSpPr>
        <p:spPr>
          <a:xfrm>
            <a:off x="11402008" y="6288833"/>
            <a:ext cx="57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473586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9F00-C5C0-44C5-9342-A4DC2889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73" y="184666"/>
            <a:ext cx="10058400" cy="1198626"/>
          </a:xfrm>
        </p:spPr>
        <p:txBody>
          <a:bodyPr>
            <a:normAutofit fontScale="90000"/>
          </a:bodyPr>
          <a:lstStyle/>
          <a:p>
            <a:r>
              <a:rPr lang="en-IN" sz="4800" b="1" u="sng" dirty="0"/>
              <a:t>CLUSTERING OF PRODUCTS BASED ON PRODUCT PRICE &amp; RATING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50558-E597-DA6A-1BE3-8EC094228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93306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3154F1-84A1-6F35-A164-CA7D425C6C49}"/>
              </a:ext>
            </a:extLst>
          </p:cNvPr>
          <p:cNvSpPr txBox="1"/>
          <p:nvPr/>
        </p:nvSpPr>
        <p:spPr>
          <a:xfrm>
            <a:off x="11401425" y="631507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161559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1907-A4E2-4C94-B527-C8773738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4" y="88360"/>
            <a:ext cx="10058400" cy="840315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3C96C-AC16-D203-0E28-20BFC332A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22192"/>
              </p:ext>
            </p:extLst>
          </p:nvPr>
        </p:nvGraphicFramePr>
        <p:xfrm>
          <a:off x="326572" y="1194318"/>
          <a:ext cx="11262048" cy="500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9DE85-928A-5B19-0758-08637FE94F89}"/>
              </a:ext>
            </a:extLst>
          </p:cNvPr>
          <p:cNvSpPr txBox="1"/>
          <p:nvPr/>
        </p:nvSpPr>
        <p:spPr>
          <a:xfrm>
            <a:off x="11434021" y="6227905"/>
            <a:ext cx="49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51361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EFA455BE-BC84-4221-9C69-882DCCC48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" y="1448355"/>
            <a:ext cx="6633313" cy="538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764EF-9F4E-6068-5B34-D47B498496FC}"/>
              </a:ext>
            </a:extLst>
          </p:cNvPr>
          <p:cNvSpPr txBox="1"/>
          <p:nvPr/>
        </p:nvSpPr>
        <p:spPr>
          <a:xfrm>
            <a:off x="11428902" y="6296025"/>
            <a:ext cx="4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611468F-8537-4872-A12C-FDFF8CC0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76210"/>
              </p:ext>
            </p:extLst>
          </p:nvPr>
        </p:nvGraphicFramePr>
        <p:xfrm>
          <a:off x="7516812" y="4141195"/>
          <a:ext cx="3912090" cy="226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808308626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2131169208"/>
                    </a:ext>
                  </a:extLst>
                </a:gridCol>
              </a:tblGrid>
              <a:tr h="5816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39247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283377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80334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293487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72452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Fairly 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119897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26238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Poorly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5125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4CF1C69-511A-4803-98BE-3EEFFE7D3C7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839634" cy="3906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CLUSTERING PRODUCTS BASED ON THEIR Price &amp; Rating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1E93213-2B66-49CE-86C9-D71E799D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52535"/>
              </p:ext>
            </p:extLst>
          </p:nvPr>
        </p:nvGraphicFramePr>
        <p:xfrm>
          <a:off x="7516812" y="1457478"/>
          <a:ext cx="3912090" cy="220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808308626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2131169208"/>
                    </a:ext>
                  </a:extLst>
                </a:gridCol>
              </a:tblGrid>
              <a:tr h="5816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Avg</a:t>
                      </a:r>
                      <a:r>
                        <a:rPr lang="en-IN" dirty="0"/>
                        <a:t>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39247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80334"/>
                  </a:ext>
                </a:extLst>
              </a:tr>
              <a:tr h="332353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72452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Fairly 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26238"/>
                  </a:ext>
                </a:extLst>
              </a:tr>
              <a:tr h="44514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Poorly Rated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0617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71E2-890A-40A7-9E8F-A6202477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460418" cy="958788"/>
          </a:xfrm>
        </p:spPr>
        <p:txBody>
          <a:bodyPr>
            <a:normAutofit/>
          </a:bodyPr>
          <a:lstStyle/>
          <a:p>
            <a:r>
              <a:rPr lang="en-IN" sz="6000" b="1" dirty="0"/>
              <a:t>SALES AMONG CLUSTERS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889C6-EAF2-4FCE-801D-E2881350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50" y="1609344"/>
            <a:ext cx="9143255" cy="52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D5B42-CAC7-46D5-A9C6-CDB279A6F7DA}"/>
              </a:ext>
            </a:extLst>
          </p:cNvPr>
          <p:cNvSpPr txBox="1"/>
          <p:nvPr/>
        </p:nvSpPr>
        <p:spPr>
          <a:xfrm>
            <a:off x="11448661" y="627017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9408721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3572-CF3E-427C-B541-25F84E6B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26158"/>
            <a:ext cx="11043178" cy="10772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ANALYSIS ON The BEST Rated PRODUCTs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F655C926-2CC7-4684-B499-95A7519E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" y="1103376"/>
            <a:ext cx="11202977" cy="57284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095CB-F628-A97F-53B8-3469CC55C05E}"/>
              </a:ext>
            </a:extLst>
          </p:cNvPr>
          <p:cNvSpPr txBox="1"/>
          <p:nvPr/>
        </p:nvSpPr>
        <p:spPr>
          <a:xfrm>
            <a:off x="11401425" y="6288780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5744239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B05C-6790-40DB-B3D9-69FF7194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" y="40496"/>
            <a:ext cx="11462459" cy="922401"/>
          </a:xfrm>
        </p:spPr>
        <p:txBody>
          <a:bodyPr>
            <a:normAutofit/>
          </a:bodyPr>
          <a:lstStyle/>
          <a:p>
            <a:r>
              <a:rPr lang="en-IN" b="1" u="sng" dirty="0"/>
              <a:t>ANALYSIS OF POORLY RATED PRODUCTS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1B23B2-01F2-4B5E-B95B-3CEF75FD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6" y="1086239"/>
            <a:ext cx="10908778" cy="5672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0958D-2360-78DF-9878-CBF12E227A82}"/>
              </a:ext>
            </a:extLst>
          </p:cNvPr>
          <p:cNvSpPr txBox="1"/>
          <p:nvPr/>
        </p:nvSpPr>
        <p:spPr>
          <a:xfrm>
            <a:off x="11434278" y="6292339"/>
            <a:ext cx="4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2648826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2B2A-B8C4-44A0-8A4B-2A5B38BA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SALES ANALYSIS FOR THE CLUSTERS WITH RESPECT TO Popular BRANDS</a:t>
            </a:r>
            <a:br>
              <a:rPr lang="en-IN" b="1" u="sng" dirty="0"/>
            </a:br>
            <a:endParaRPr lang="en-IN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4610543-FC98-42A9-9417-DC48FFB49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790"/>
              </p:ext>
            </p:extLst>
          </p:nvPr>
        </p:nvGraphicFramePr>
        <p:xfrm>
          <a:off x="158546" y="1997404"/>
          <a:ext cx="5372242" cy="237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121">
                  <a:extLst>
                    <a:ext uri="{9D8B030D-6E8A-4147-A177-3AD203B41FA5}">
                      <a16:colId xmlns:a16="http://schemas.microsoft.com/office/drawing/2014/main" val="1328153707"/>
                    </a:ext>
                  </a:extLst>
                </a:gridCol>
                <a:gridCol w="2686121">
                  <a:extLst>
                    <a:ext uri="{9D8B030D-6E8A-4147-A177-3AD203B41FA5}">
                      <a16:colId xmlns:a16="http://schemas.microsoft.com/office/drawing/2014/main" val="1097223885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</a:t>
                      </a:r>
                      <a:r>
                        <a:rPr lang="en-IN" sz="1100" dirty="0"/>
                        <a:t>(THOUSANDS)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05203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21070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Intex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006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Hayward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1841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Fiskars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6841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Classic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9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DD460-AFD4-4BD3-9B2C-121AE47F6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4772"/>
              </p:ext>
            </p:extLst>
          </p:nvPr>
        </p:nvGraphicFramePr>
        <p:xfrm>
          <a:off x="6315307" y="1997404"/>
          <a:ext cx="5372242" cy="237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121">
                  <a:extLst>
                    <a:ext uri="{9D8B030D-6E8A-4147-A177-3AD203B41FA5}">
                      <a16:colId xmlns:a16="http://schemas.microsoft.com/office/drawing/2014/main" val="1328153707"/>
                    </a:ext>
                  </a:extLst>
                </a:gridCol>
                <a:gridCol w="2686121">
                  <a:extLst>
                    <a:ext uri="{9D8B030D-6E8A-4147-A177-3AD203B41FA5}">
                      <a16:colId xmlns:a16="http://schemas.microsoft.com/office/drawing/2014/main" val="1097223885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</a:t>
                      </a:r>
                      <a:r>
                        <a:rPr lang="en-IN" sz="1100" dirty="0"/>
                        <a:t>(THOUSANDS)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05203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Intex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21070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Scotts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006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11841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68419"/>
                  </a:ext>
                </a:extLst>
              </a:tr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Hydrofarm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1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DD4D70-30A4-4E05-8FAA-00B83C53E8A4}"/>
              </a:ext>
            </a:extLst>
          </p:cNvPr>
          <p:cNvSpPr txBox="1"/>
          <p:nvPr/>
        </p:nvSpPr>
        <p:spPr>
          <a:xfrm>
            <a:off x="1418629" y="1628073"/>
            <a:ext cx="310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Best Rated Products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24C0C-424D-420B-9D60-5FC4F4799B10}"/>
              </a:ext>
            </a:extLst>
          </p:cNvPr>
          <p:cNvSpPr txBox="1"/>
          <p:nvPr/>
        </p:nvSpPr>
        <p:spPr>
          <a:xfrm>
            <a:off x="7433674" y="1628073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Poorly Rated Products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D17B6-0492-4E35-9CD9-8E14828C61E0}"/>
              </a:ext>
            </a:extLst>
          </p:cNvPr>
          <p:cNvSpPr txBox="1"/>
          <p:nvPr/>
        </p:nvSpPr>
        <p:spPr>
          <a:xfrm>
            <a:off x="3266982" y="4998932"/>
            <a:ext cx="4927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check the products belonging to:</a:t>
            </a:r>
          </a:p>
          <a:p>
            <a:pPr marL="342900" indent="-342900">
              <a:buAutoNum type="arabicParenR"/>
            </a:pPr>
            <a:r>
              <a:rPr lang="en-IN" dirty="0"/>
              <a:t>Best Rated Products Cluster: </a:t>
            </a:r>
            <a:r>
              <a:rPr lang="en-IN" dirty="0">
                <a:hlinkClick r:id="rId2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Well Rated Products Cluster: </a:t>
            </a:r>
            <a:r>
              <a:rPr lang="en-IN" dirty="0">
                <a:hlinkClick r:id="rId3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Fairly Rated Products Cluster: </a:t>
            </a:r>
            <a:r>
              <a:rPr lang="en-IN" dirty="0">
                <a:hlinkClick r:id="rId4" action="ppaction://hlinkfile"/>
              </a:rPr>
              <a:t>Click Here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Poorly Rated Products Cluster: </a:t>
            </a:r>
            <a:r>
              <a:rPr lang="en-IN" dirty="0">
                <a:hlinkClick r:id="rId5" action="ppaction://hlinkfile"/>
              </a:rPr>
              <a:t>Click Here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D3D0-E044-ECDD-133A-30965D4CA243}"/>
              </a:ext>
            </a:extLst>
          </p:cNvPr>
          <p:cNvSpPr txBox="1"/>
          <p:nvPr/>
        </p:nvSpPr>
        <p:spPr>
          <a:xfrm>
            <a:off x="11398300" y="629159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8958630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41AC-BF33-4F33-A9AF-F98EBD7E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457200"/>
            <a:ext cx="4243873" cy="5757333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TIME SERIES FORECASTING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A0299-D3EA-E8D8-EAA8-954FC5D89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42684"/>
              </p:ext>
            </p:extLst>
          </p:nvPr>
        </p:nvGraphicFramePr>
        <p:xfrm>
          <a:off x="5411638" y="345233"/>
          <a:ext cx="5816750" cy="627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FFDAE-8E83-4F1E-CD09-246BB790B0D1}"/>
              </a:ext>
            </a:extLst>
          </p:cNvPr>
          <p:cNvSpPr txBox="1"/>
          <p:nvPr/>
        </p:nvSpPr>
        <p:spPr>
          <a:xfrm>
            <a:off x="11449050" y="6252633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765782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E9D0-49A4-90DC-6FA5-D85422E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3" y="122682"/>
            <a:ext cx="10058400" cy="896493"/>
          </a:xfrm>
        </p:spPr>
        <p:txBody>
          <a:bodyPr>
            <a:normAutofit fontScale="90000"/>
          </a:bodyPr>
          <a:lstStyle/>
          <a:p>
            <a:r>
              <a:rPr lang="en-IN" sz="4000" b="1" dirty="0" err="1"/>
              <a:t>ActuAL,PREDICTED</a:t>
            </a:r>
            <a:r>
              <a:rPr lang="en-IN" sz="4000" b="1" dirty="0"/>
              <a:t> AND FORECASTED SALES OF PATIO LAWN AND GARDEN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8FA037D-04C4-5EC2-BCE2-D900DA742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988"/>
            <a:ext cx="12192000" cy="49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0FE2D-6CC3-3431-1F84-EEA14E658049}"/>
              </a:ext>
            </a:extLst>
          </p:cNvPr>
          <p:cNvSpPr txBox="1"/>
          <p:nvPr/>
        </p:nvSpPr>
        <p:spPr>
          <a:xfrm>
            <a:off x="11430001" y="6270171"/>
            <a:ext cx="5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80171152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1FF4B6-F2D6-F2FC-61D0-94BC3B81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65" y="104873"/>
            <a:ext cx="647233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8EDE86-6F8D-71DD-F785-EC523EC1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571966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A80CC8-85A9-9AC2-5B2C-E790B66905FE}"/>
              </a:ext>
            </a:extLst>
          </p:cNvPr>
          <p:cNvSpPr txBox="1"/>
          <p:nvPr/>
        </p:nvSpPr>
        <p:spPr>
          <a:xfrm>
            <a:off x="11439330" y="62795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67229089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E018-C22A-5C74-5DD9-20AE4C7B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4"/>
            <a:ext cx="6708710" cy="1287624"/>
          </a:xfrm>
        </p:spPr>
        <p:txBody>
          <a:bodyPr>
            <a:normAutofit fontScale="90000"/>
          </a:bodyPr>
          <a:lstStyle/>
          <a:p>
            <a:r>
              <a:rPr lang="en-IN" dirty="0"/>
              <a:t>Quarterly sales of the main 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885AF-9FC3-36DD-AB0A-81F33500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6546"/>
            <a:ext cx="650343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12777F-24EA-291B-CC1E-495CAB1D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44" y="0"/>
            <a:ext cx="5692256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218E9-C5B8-D6AF-0A6B-338B276E35A8}"/>
              </a:ext>
            </a:extLst>
          </p:cNvPr>
          <p:cNvSpPr txBox="1"/>
          <p:nvPr/>
        </p:nvSpPr>
        <p:spPr>
          <a:xfrm>
            <a:off x="11439330" y="6270171"/>
            <a:ext cx="61582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5718170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48A9-B38F-56D0-54A9-64F72A7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" y="438538"/>
            <a:ext cx="10058400" cy="503853"/>
          </a:xfrm>
        </p:spPr>
        <p:txBody>
          <a:bodyPr>
            <a:normAutofit fontScale="90000"/>
          </a:bodyPr>
          <a:lstStyle/>
          <a:p>
            <a:r>
              <a:rPr lang="en-IN" dirty="0"/>
              <a:t>Sales</a:t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B5C690-2E20-E6B4-13A5-F8D59241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" y="690464"/>
            <a:ext cx="11946356" cy="59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DCEBC-E835-3D3E-FBB6-220FF5A4CE2B}"/>
              </a:ext>
            </a:extLst>
          </p:cNvPr>
          <p:cNvSpPr txBox="1"/>
          <p:nvPr/>
        </p:nvSpPr>
        <p:spPr>
          <a:xfrm>
            <a:off x="11420730" y="6255402"/>
            <a:ext cx="6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173687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E58A-E75A-4219-ABF7-F0D2D8BA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6" y="105356"/>
            <a:ext cx="10058400" cy="625151"/>
          </a:xfrm>
        </p:spPr>
        <p:txBody>
          <a:bodyPr>
            <a:noAutofit/>
          </a:bodyPr>
          <a:lstStyle/>
          <a:p>
            <a:r>
              <a:rPr lang="en-US" b="1" u="sng" dirty="0"/>
              <a:t>PROBLEM STATEMENT</a:t>
            </a:r>
            <a:endParaRPr lang="en-IN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2F4E7-47A2-5204-DC64-D7D5DB69A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636254"/>
              </p:ext>
            </p:extLst>
          </p:nvPr>
        </p:nvGraphicFramePr>
        <p:xfrm>
          <a:off x="419877" y="1259632"/>
          <a:ext cx="10674221" cy="506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409C7B-492F-C475-4102-9D7ACE9D71CE}"/>
              </a:ext>
            </a:extLst>
          </p:cNvPr>
          <p:cNvSpPr txBox="1"/>
          <p:nvPr/>
        </p:nvSpPr>
        <p:spPr>
          <a:xfrm>
            <a:off x="11457992" y="6186196"/>
            <a:ext cx="31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4217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2D45-7BE4-AEBA-81B6-42296B1A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4" y="93307"/>
            <a:ext cx="10947981" cy="961051"/>
          </a:xfrm>
        </p:spPr>
        <p:txBody>
          <a:bodyPr>
            <a:noAutofit/>
          </a:bodyPr>
          <a:lstStyle/>
          <a:p>
            <a:r>
              <a:rPr lang="en-IN" sz="3600" b="1" dirty="0" err="1"/>
              <a:t>ActuAL</a:t>
            </a:r>
            <a:r>
              <a:rPr lang="en-IN" sz="3600" b="1" dirty="0"/>
              <a:t>, PREDICTED AND FORECASTED SALES OF PATIO LAWN AND GARDEN (2013-2020)</a:t>
            </a:r>
            <a:endParaRPr lang="en-IN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A8A9D4-82E3-2DA6-AA64-B2C631AA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" y="1390261"/>
            <a:ext cx="12083206" cy="51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9EFBB-580C-11DE-03C2-E9B9872B6BD8}"/>
              </a:ext>
            </a:extLst>
          </p:cNvPr>
          <p:cNvSpPr txBox="1"/>
          <p:nvPr/>
        </p:nvSpPr>
        <p:spPr>
          <a:xfrm>
            <a:off x="11430000" y="6251508"/>
            <a:ext cx="98910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5106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9FCD-C0CF-4B2E-A754-9C8D7636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" y="0"/>
            <a:ext cx="9541002" cy="855725"/>
          </a:xfrm>
        </p:spPr>
        <p:txBody>
          <a:bodyPr/>
          <a:lstStyle/>
          <a:p>
            <a:r>
              <a:rPr lang="en-IN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FE7F-B617-4C29-B4AF-7CE706F9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" y="923926"/>
            <a:ext cx="11882791" cy="56980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dirty="0"/>
              <a:t>It is seen that among Tools &amp; Home Improvement the most popular brands among customers are  </a:t>
            </a:r>
            <a:r>
              <a:rPr lang="en-IN" u="sng" dirty="0" err="1"/>
              <a:t>Dewalt</a:t>
            </a:r>
            <a:r>
              <a:rPr lang="en-IN" dirty="0"/>
              <a:t>, </a:t>
            </a:r>
            <a:r>
              <a:rPr lang="en-IN" u="sng" dirty="0"/>
              <a:t>Stanley</a:t>
            </a:r>
            <a:r>
              <a:rPr lang="en-IN" dirty="0"/>
              <a:t> and </a:t>
            </a:r>
            <a:r>
              <a:rPr lang="en-IN" u="sng" dirty="0" err="1"/>
              <a:t>Tekton</a:t>
            </a:r>
            <a:r>
              <a:rPr lang="en-IN" dirty="0"/>
              <a:t>. </a:t>
            </a:r>
            <a:r>
              <a:rPr lang="en-US" dirty="0"/>
              <a:t>The most popular brands in Patio Lawn and Garden category </a:t>
            </a:r>
            <a:r>
              <a:rPr lang="en-IN" dirty="0"/>
              <a:t>were   </a:t>
            </a:r>
            <a:r>
              <a:rPr lang="en-IN" u="sng" dirty="0"/>
              <a:t>Weber</a:t>
            </a:r>
            <a:r>
              <a:rPr lang="en-IN" dirty="0"/>
              <a:t>, </a:t>
            </a:r>
            <a:r>
              <a:rPr lang="en-IN" u="sng" dirty="0"/>
              <a:t>Fiskars</a:t>
            </a:r>
            <a:r>
              <a:rPr lang="en-IN" dirty="0"/>
              <a:t> and </a:t>
            </a:r>
            <a:r>
              <a:rPr lang="en-IN" u="sng" dirty="0"/>
              <a:t>Gilmour</a:t>
            </a:r>
            <a:r>
              <a:rPr lang="en-IN" dirty="0"/>
              <a:t>.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From our sentiment analysis we see that brands like </a:t>
            </a: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 err="1"/>
              <a:t>Intex</a:t>
            </a:r>
            <a:r>
              <a:rPr lang="en-IN" dirty="0"/>
              <a:t> had mixed results of positive and negative sentiments.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Brands like </a:t>
            </a: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/>
              <a:t>Classic Accessories</a:t>
            </a:r>
            <a:r>
              <a:rPr lang="en-IN" dirty="0"/>
              <a:t> were well-liked among customers and also generated high sales.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 Analysing our product clustering based on price and rating</a:t>
            </a:r>
            <a:r>
              <a:rPr lang="en-US" dirty="0"/>
              <a:t>, we observe a significant difference in the sales of poorly and fairly rated product clusters </a:t>
            </a:r>
            <a:r>
              <a:rPr lang="en-IN" dirty="0"/>
              <a:t>compared to best and well-rated clusters.</a:t>
            </a:r>
          </a:p>
          <a:p>
            <a:pPr marL="514350" indent="-514350">
              <a:buFont typeface="+mj-lt"/>
              <a:buAutoNum type="romanUcPeriod"/>
            </a:pPr>
            <a:r>
              <a:rPr lang="en-IN" u="sng" dirty="0"/>
              <a:t>Weber</a:t>
            </a:r>
            <a:r>
              <a:rPr lang="en-IN" dirty="0"/>
              <a:t> and </a:t>
            </a:r>
            <a:r>
              <a:rPr lang="en-IN" u="sng" dirty="0"/>
              <a:t>Perky-Pet</a:t>
            </a:r>
            <a:r>
              <a:rPr lang="en-IN" dirty="0"/>
              <a:t> brands had products across all the clusters and brands like </a:t>
            </a:r>
            <a:r>
              <a:rPr lang="en-IN" u="sng" dirty="0" err="1"/>
              <a:t>Seedville</a:t>
            </a:r>
            <a:r>
              <a:rPr lang="en-IN" dirty="0"/>
              <a:t>, </a:t>
            </a:r>
            <a:r>
              <a:rPr lang="en-IN" u="sng" dirty="0" err="1"/>
              <a:t>Scotts</a:t>
            </a:r>
            <a:r>
              <a:rPr lang="en-IN" dirty="0"/>
              <a:t> and </a:t>
            </a:r>
            <a:r>
              <a:rPr lang="en-IN" u="sng" dirty="0"/>
              <a:t>Orbit</a:t>
            </a:r>
            <a:r>
              <a:rPr lang="en-IN" dirty="0"/>
              <a:t> mostly had products belonging to the poorly rated clusters 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From our time series forecasting we observe that the future sales and demand for both categories will rise.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9880F-32B1-7F8F-09F7-0BA7DB58F01F}"/>
              </a:ext>
            </a:extLst>
          </p:cNvPr>
          <p:cNvSpPr txBox="1"/>
          <p:nvPr/>
        </p:nvSpPr>
        <p:spPr>
          <a:xfrm>
            <a:off x="11411339" y="6252686"/>
            <a:ext cx="66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6427502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575-50E5-9AC1-D6E5-C3F2818CB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9966960" cy="3111785"/>
          </a:xfrm>
        </p:spPr>
        <p:txBody>
          <a:bodyPr/>
          <a:lstStyle/>
          <a:p>
            <a:pPr algn="ctr"/>
            <a:r>
              <a:rPr lang="en-IN" sz="13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B944-85AC-FE2E-28FE-79E15F197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3100" b="1" dirty="0"/>
              <a:t>Codebook link: </a:t>
            </a:r>
            <a:r>
              <a:rPr lang="en-IN" dirty="0">
                <a:hlinkClick r:id="rId2"/>
              </a:rPr>
              <a:t>click here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23636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948C-5C5C-4A6F-9FB6-126EDCA0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8" y="132855"/>
            <a:ext cx="10058400" cy="955641"/>
          </a:xfrm>
        </p:spPr>
        <p:txBody>
          <a:bodyPr>
            <a:normAutofit/>
          </a:bodyPr>
          <a:lstStyle/>
          <a:p>
            <a:r>
              <a:rPr lang="en-US" u="sng" dirty="0"/>
              <a:t>DATA DICTIONARY</a:t>
            </a:r>
            <a:endParaRPr lang="en-IN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EB553-2B80-74A9-F10E-C2E3E0F96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63709"/>
              </p:ext>
            </p:extLst>
          </p:nvPr>
        </p:nvGraphicFramePr>
        <p:xfrm>
          <a:off x="717842" y="1607210"/>
          <a:ext cx="11104044" cy="460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82CED-4AEF-41CF-A49C-7AAEF48D803F}"/>
              </a:ext>
            </a:extLst>
          </p:cNvPr>
          <p:cNvSpPr txBox="1"/>
          <p:nvPr/>
        </p:nvSpPr>
        <p:spPr>
          <a:xfrm>
            <a:off x="11157807" y="177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Pg</a:t>
            </a:r>
            <a:r>
              <a:rPr lang="en-IN" dirty="0">
                <a:solidFill>
                  <a:schemeClr val="bg1"/>
                </a:solidFill>
              </a:rPr>
              <a:t> No.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879C1-FE4F-9474-384C-C3F9DC5372DC}"/>
              </a:ext>
            </a:extLst>
          </p:cNvPr>
          <p:cNvSpPr txBox="1"/>
          <p:nvPr/>
        </p:nvSpPr>
        <p:spPr>
          <a:xfrm>
            <a:off x="11444005" y="6214188"/>
            <a:ext cx="44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826904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F42F-1535-438A-9481-4164666D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8" y="91702"/>
            <a:ext cx="10058400" cy="76227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 WRANGLING</a:t>
            </a:r>
            <a:endParaRPr lang="en-IN" b="1" u="sn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91BA4E-679A-4927-854C-B5AB7E299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20786"/>
              </p:ext>
            </p:extLst>
          </p:nvPr>
        </p:nvGraphicFramePr>
        <p:xfrm>
          <a:off x="156098" y="989045"/>
          <a:ext cx="11001709" cy="526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2FC7F94-D8FF-4BA9-BBB5-175FAEDFF9E4}"/>
              </a:ext>
            </a:extLst>
          </p:cNvPr>
          <p:cNvGrpSpPr/>
          <p:nvPr/>
        </p:nvGrpSpPr>
        <p:grpSpPr>
          <a:xfrm>
            <a:off x="4933372" y="2911151"/>
            <a:ext cx="1700694" cy="1602058"/>
            <a:chOff x="4123509" y="357722"/>
            <a:chExt cx="1326208" cy="1326208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10A74F-C282-42B1-B3D4-AC98A6F3C784}"/>
                </a:ext>
              </a:extLst>
            </p:cNvPr>
            <p:cNvSpPr/>
            <p:nvPr/>
          </p:nvSpPr>
          <p:spPr>
            <a:xfrm>
              <a:off x="4123509" y="357722"/>
              <a:ext cx="1326208" cy="13262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6640E2DC-A053-410B-924D-7540E376F8DF}"/>
                </a:ext>
              </a:extLst>
            </p:cNvPr>
            <p:cNvSpPr txBox="1"/>
            <p:nvPr/>
          </p:nvSpPr>
          <p:spPr>
            <a:xfrm>
              <a:off x="4319962" y="659264"/>
              <a:ext cx="1004061" cy="723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/>
                <a:t>DATA WRANGLING</a:t>
              </a:r>
              <a:endParaRPr lang="en-IN" sz="1300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9D40B0-36C7-DD72-7A2D-D178E6464BE8}"/>
              </a:ext>
            </a:extLst>
          </p:cNvPr>
          <p:cNvSpPr txBox="1"/>
          <p:nvPr/>
        </p:nvSpPr>
        <p:spPr>
          <a:xfrm>
            <a:off x="11488073" y="6258914"/>
            <a:ext cx="50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77741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7CD-55D3-4C18-A1F3-E2BF301B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9"/>
            <a:ext cx="10058400" cy="871666"/>
          </a:xfrm>
        </p:spPr>
        <p:txBody>
          <a:bodyPr/>
          <a:lstStyle/>
          <a:p>
            <a:r>
              <a:rPr lang="en-US" b="1" u="sng" dirty="0"/>
              <a:t>EDA For Popular Products</a:t>
            </a:r>
            <a:endParaRPr lang="en-IN" b="1" u="sng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DF94610-F168-4540-AC52-AE96211C4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335"/>
            <a:ext cx="6192483" cy="5313995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2781439-CA6E-4DAE-857D-B269B804F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50" y="1688842"/>
            <a:ext cx="5900456" cy="4506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67F46-2CF8-447A-84FC-70A662C7BDE6}"/>
              </a:ext>
            </a:extLst>
          </p:cNvPr>
          <p:cNvSpPr txBox="1"/>
          <p:nvPr/>
        </p:nvSpPr>
        <p:spPr>
          <a:xfrm>
            <a:off x="1029171" y="1148004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D30F-1381-4BBD-ADC3-53052EFF0E9D}"/>
              </a:ext>
            </a:extLst>
          </p:cNvPr>
          <p:cNvSpPr txBox="1"/>
          <p:nvPr/>
        </p:nvSpPr>
        <p:spPr>
          <a:xfrm>
            <a:off x="7946245" y="1148004"/>
            <a:ext cx="353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F8287-3E2E-C5B1-67C3-8EDAFC57CDE1}"/>
              </a:ext>
            </a:extLst>
          </p:cNvPr>
          <p:cNvSpPr txBox="1"/>
          <p:nvPr/>
        </p:nvSpPr>
        <p:spPr>
          <a:xfrm>
            <a:off x="11476651" y="6305550"/>
            <a:ext cx="503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12203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ABEB-8474-4A25-8F46-F958BC88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983"/>
            <a:ext cx="10058400" cy="79310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TOP 5 Most Popular Brands</a:t>
            </a:r>
            <a:endParaRPr lang="en-IN" b="1" u="sng" dirty="0"/>
          </a:p>
        </p:txBody>
      </p:sp>
      <p:pic>
        <p:nvPicPr>
          <p:cNvPr id="9" name="Content Placeholder 8" descr="Chart, funnel chart&#10;&#10;Description automatically generated">
            <a:extLst>
              <a:ext uri="{FF2B5EF4-FFF2-40B4-BE49-F238E27FC236}">
                <a16:creationId xmlns:a16="http://schemas.microsoft.com/office/drawing/2014/main" id="{597B96A1-8A8E-4973-90DD-4CF5B783C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" y="2180778"/>
            <a:ext cx="5916390" cy="4041581"/>
          </a:xfrm>
        </p:spPr>
      </p:pic>
      <p:pic>
        <p:nvPicPr>
          <p:cNvPr id="11" name="Picture 10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33969B3-B907-4E49-A01D-43F8C725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2" y="2180778"/>
            <a:ext cx="6205219" cy="4041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BB76-4A9D-402B-91CB-EC1806881172}"/>
              </a:ext>
            </a:extLst>
          </p:cNvPr>
          <p:cNvSpPr txBox="1"/>
          <p:nvPr/>
        </p:nvSpPr>
        <p:spPr>
          <a:xfrm>
            <a:off x="847919" y="1439358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33F64-A966-49E3-BAE8-07952BA9FD30}"/>
              </a:ext>
            </a:extLst>
          </p:cNvPr>
          <p:cNvSpPr txBox="1"/>
          <p:nvPr/>
        </p:nvSpPr>
        <p:spPr>
          <a:xfrm>
            <a:off x="8402187" y="1624024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Patio Lawn &amp; Garden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9F960-DECE-4B7A-A54E-5ECF37B6750C}"/>
              </a:ext>
            </a:extLst>
          </p:cNvPr>
          <p:cNvSpPr txBox="1"/>
          <p:nvPr/>
        </p:nvSpPr>
        <p:spPr>
          <a:xfrm>
            <a:off x="11157807" y="17756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 No.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5DD02-4CD6-2937-2662-F910DA5A8D3F}"/>
              </a:ext>
            </a:extLst>
          </p:cNvPr>
          <p:cNvSpPr txBox="1"/>
          <p:nvPr/>
        </p:nvSpPr>
        <p:spPr>
          <a:xfrm>
            <a:off x="11497398" y="6282653"/>
            <a:ext cx="5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4572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4ECD2E-F527-41B5-8D8A-B6F132A7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8" y="142043"/>
            <a:ext cx="11674136" cy="793102"/>
          </a:xfrm>
        </p:spPr>
        <p:txBody>
          <a:bodyPr>
            <a:noAutofit/>
          </a:bodyPr>
          <a:lstStyle/>
          <a:p>
            <a:r>
              <a:rPr lang="en-US" sz="3200" b="1" u="sng" dirty="0"/>
              <a:t>Pareto Chart Representing Percentage Sales Distribution Among brands</a:t>
            </a:r>
            <a:endParaRPr lang="en-IN" sz="3200" b="1" u="sng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334DDC2-EDC7-4BAD-A9E0-E8BC8E94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" y="1178035"/>
            <a:ext cx="10999429" cy="5491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CB87C-17A8-B9F2-9C38-FC5B2E62CD5E}"/>
              </a:ext>
            </a:extLst>
          </p:cNvPr>
          <p:cNvSpPr txBox="1"/>
          <p:nvPr/>
        </p:nvSpPr>
        <p:spPr>
          <a:xfrm>
            <a:off x="11457992" y="6300527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66646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4B1615-EDFF-4679-A417-A210C2D4C4A6}"/>
              </a:ext>
            </a:extLst>
          </p:cNvPr>
          <p:cNvSpPr txBox="1"/>
          <p:nvPr/>
        </p:nvSpPr>
        <p:spPr>
          <a:xfrm>
            <a:off x="278402" y="0"/>
            <a:ext cx="112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Distribution of sub-categories in Tools &amp; Home Improvement and Patio Lawn &amp; Garden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7C99-5938-41A4-A3B9-8A1AC8574FDC}"/>
              </a:ext>
            </a:extLst>
          </p:cNvPr>
          <p:cNvSpPr txBox="1"/>
          <p:nvPr/>
        </p:nvSpPr>
        <p:spPr>
          <a:xfrm>
            <a:off x="1254531" y="695677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Tools &amp; Home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7374-A67A-42EB-B010-CE9D539A15CE}"/>
              </a:ext>
            </a:extLst>
          </p:cNvPr>
          <p:cNvSpPr txBox="1"/>
          <p:nvPr/>
        </p:nvSpPr>
        <p:spPr>
          <a:xfrm>
            <a:off x="7391400" y="695677"/>
            <a:ext cx="282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Patio Lawn and Garden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3369A8-B9E9-441C-8686-EEACD9F7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1218148"/>
            <a:ext cx="6218293" cy="507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A50D9-DF36-4BC3-A040-A07FA03F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75" y="1256774"/>
            <a:ext cx="6061025" cy="49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AEBAA-2270-2F1D-A93E-459E72B16C6A}"/>
              </a:ext>
            </a:extLst>
          </p:cNvPr>
          <p:cNvSpPr txBox="1"/>
          <p:nvPr/>
        </p:nvSpPr>
        <p:spPr>
          <a:xfrm>
            <a:off x="11469945" y="62556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709930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8163</TotalTime>
  <Words>1480</Words>
  <Application>Microsoft Office PowerPoint</Application>
  <PresentationFormat>Widescreen</PresentationFormat>
  <Paragraphs>279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Rockwell</vt:lpstr>
      <vt:lpstr>Rockwell Condensed</vt:lpstr>
      <vt:lpstr>Times New Roman</vt:lpstr>
      <vt:lpstr>Wingdings</vt:lpstr>
      <vt:lpstr>Wood Type</vt:lpstr>
      <vt:lpstr>AMAZON PRODUCT REVIEW ANALYSIS ON  TOOLS &amp; HOME IMPROVEMENT PATIO LAWN &amp; GARDEN CATEGORIES (1998-2018)</vt:lpstr>
      <vt:lpstr>INTRODUCTION</vt:lpstr>
      <vt:lpstr>PROBLEM STATEMENT</vt:lpstr>
      <vt:lpstr>DATA DICTIONARY</vt:lpstr>
      <vt:lpstr>DATA WRANGLING</vt:lpstr>
      <vt:lpstr>EDA For Popular Products</vt:lpstr>
      <vt:lpstr>TOP 5 Most Popular Brands</vt:lpstr>
      <vt:lpstr>Pareto Chart Representing Percentage Sales Distribution Among brands</vt:lpstr>
      <vt:lpstr>PowerPoint Presentation</vt:lpstr>
      <vt:lpstr>EDA for total sales</vt:lpstr>
      <vt:lpstr>List of business questions Solved by EDA</vt:lpstr>
      <vt:lpstr>Sentiment ANALYSIS ON PRODUCT REVIEWS</vt:lpstr>
      <vt:lpstr>MODEL COMPARISON</vt:lpstr>
      <vt:lpstr>CHECKING MODEL PERFORMANCE ON SAMPLE REVIEWS</vt:lpstr>
      <vt:lpstr>FAST-TEXT MODEL INFERENCES</vt:lpstr>
      <vt:lpstr>POSITIVE REVIEWS ANALYSIS</vt:lpstr>
      <vt:lpstr>NEGATIVE REVIEW ANALYSIS</vt:lpstr>
      <vt:lpstr>Sales Comparison (in thousands)) </vt:lpstr>
      <vt:lpstr>CLUSTERING OF PRODUCTS BASED ON PRODUCT PRICE &amp; RATING</vt:lpstr>
      <vt:lpstr>PowerPoint Presentation</vt:lpstr>
      <vt:lpstr>SALES AMONG CLUSTERS</vt:lpstr>
      <vt:lpstr>ANALYSIS ON The BEST Rated PRODUCTs</vt:lpstr>
      <vt:lpstr>ANALYSIS OF POORLY RATED PRODUCTS</vt:lpstr>
      <vt:lpstr>SALES ANALYSIS FOR THE CLUSTERS WITH RESPECT TO Popular BRANDS </vt:lpstr>
      <vt:lpstr>TIME SERIES FORECASTING</vt:lpstr>
      <vt:lpstr>ActuAL,PREDICTED AND FORECASTED SALES OF PATIO LAWN AND GARDEN</vt:lpstr>
      <vt:lpstr>PowerPoint Presentation</vt:lpstr>
      <vt:lpstr>Quarterly sales of the main category</vt:lpstr>
      <vt:lpstr>Sales </vt:lpstr>
      <vt:lpstr>ActuAL, PREDICTED AND FORECASTED SALES OF PATIO LAWN AND GARDEN (2013-2020)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 ON TOOLS &amp; HOME IMPROVEMENT AND PATIO LAWN &amp; GARDEN CATEGORIES (1998-2018)</dc:title>
  <dc:creator>Adriraj Das</dc:creator>
  <cp:lastModifiedBy>Adriraj Das</cp:lastModifiedBy>
  <cp:revision>31</cp:revision>
  <dcterms:created xsi:type="dcterms:W3CDTF">2023-01-13T09:28:19Z</dcterms:created>
  <dcterms:modified xsi:type="dcterms:W3CDTF">2023-03-08T06:23:55Z</dcterms:modified>
</cp:coreProperties>
</file>