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9" r:id="rId1"/>
  </p:sldMasterIdLst>
  <p:sldIdLst>
    <p:sldId id="256" r:id="rId2"/>
    <p:sldId id="257" r:id="rId3"/>
    <p:sldId id="258" r:id="rId4"/>
    <p:sldId id="259" r:id="rId5"/>
    <p:sldId id="260" r:id="rId6"/>
    <p:sldId id="284" r:id="rId7"/>
    <p:sldId id="285" r:id="rId8"/>
    <p:sldId id="314" r:id="rId9"/>
    <p:sldId id="261" r:id="rId10"/>
    <p:sldId id="282" r:id="rId11"/>
    <p:sldId id="262" r:id="rId12"/>
    <p:sldId id="263" r:id="rId13"/>
    <p:sldId id="278" r:id="rId14"/>
    <p:sldId id="312" r:id="rId15"/>
    <p:sldId id="315" r:id="rId16"/>
    <p:sldId id="316" r:id="rId17"/>
    <p:sldId id="317" r:id="rId18"/>
    <p:sldId id="318" r:id="rId19"/>
    <p:sldId id="296" r:id="rId20"/>
    <p:sldId id="297" r:id="rId21"/>
    <p:sldId id="298" r:id="rId22"/>
    <p:sldId id="299" r:id="rId23"/>
    <p:sldId id="300" r:id="rId24"/>
    <p:sldId id="301" r:id="rId25"/>
    <p:sldId id="264" r:id="rId26"/>
    <p:sldId id="265" r:id="rId27"/>
    <p:sldId id="302" r:id="rId28"/>
    <p:sldId id="303" r:id="rId29"/>
    <p:sldId id="293" r:id="rId30"/>
    <p:sldId id="268" r:id="rId31"/>
    <p:sldId id="304" r:id="rId32"/>
    <p:sldId id="305" r:id="rId33"/>
    <p:sldId id="306" r:id="rId34"/>
    <p:sldId id="307" r:id="rId35"/>
    <p:sldId id="308" r:id="rId36"/>
    <p:sldId id="272" r:id="rId37"/>
    <p:sldId id="313" r:id="rId38"/>
    <p:sldId id="273" r:id="rId39"/>
    <p:sldId id="309" r:id="rId40"/>
    <p:sldId id="310" r:id="rId41"/>
    <p:sldId id="311" r:id="rId42"/>
    <p:sldId id="275" r:id="rId43"/>
    <p:sldId id="276" r:id="rId44"/>
    <p:sldId id="277" r:id="rId45"/>
    <p:sldId id="291" r:id="rId46"/>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B052DC-4825-466E-8C65-3744DEA87699}" v="5" dt="2024-03-10T17:33:48.96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Iyer" userId="4177aace5fa97e4b" providerId="LiveId" clId="{C8B052DC-4825-466E-8C65-3744DEA87699}"/>
    <pc:docChg chg="undo custSel addSld delSld modSld">
      <pc:chgData name="Vivek Iyer" userId="4177aace5fa97e4b" providerId="LiveId" clId="{C8B052DC-4825-466E-8C65-3744DEA87699}" dt="2024-03-10T17:33:53.157" v="190" actId="26606"/>
      <pc:docMkLst>
        <pc:docMk/>
      </pc:docMkLst>
      <pc:sldChg chg="modSp mod">
        <pc:chgData name="Vivek Iyer" userId="4177aace5fa97e4b" providerId="LiveId" clId="{C8B052DC-4825-466E-8C65-3744DEA87699}" dt="2024-03-10T17:27:28.943" v="20" actId="5793"/>
        <pc:sldMkLst>
          <pc:docMk/>
          <pc:sldMk cId="0" sldId="272"/>
        </pc:sldMkLst>
        <pc:spChg chg="mod">
          <ac:chgData name="Vivek Iyer" userId="4177aace5fa97e4b" providerId="LiveId" clId="{C8B052DC-4825-466E-8C65-3744DEA87699}" dt="2024-03-10T17:27:28.943" v="20" actId="5793"/>
          <ac:spMkLst>
            <pc:docMk/>
            <pc:sldMk cId="0" sldId="272"/>
            <ac:spMk id="3" creationId="{00000000-0000-0000-0000-000000000000}"/>
          </ac:spMkLst>
        </pc:spChg>
      </pc:sldChg>
      <pc:sldChg chg="modSp mod">
        <pc:chgData name="Vivek Iyer" userId="4177aace5fa97e4b" providerId="LiveId" clId="{C8B052DC-4825-466E-8C65-3744DEA87699}" dt="2024-03-10T17:30:32.744" v="160" actId="20577"/>
        <pc:sldMkLst>
          <pc:docMk/>
          <pc:sldMk cId="3968603046" sldId="278"/>
        </pc:sldMkLst>
        <pc:spChg chg="mod">
          <ac:chgData name="Vivek Iyer" userId="4177aace5fa97e4b" providerId="LiveId" clId="{C8B052DC-4825-466E-8C65-3744DEA87699}" dt="2024-03-10T17:30:32.744" v="160" actId="20577"/>
          <ac:spMkLst>
            <pc:docMk/>
            <pc:sldMk cId="3968603046" sldId="278"/>
            <ac:spMk id="2" creationId="{86A68E44-5C92-2028-63DE-31DDDF503817}"/>
          </ac:spMkLst>
        </pc:spChg>
      </pc:sldChg>
      <pc:sldChg chg="del">
        <pc:chgData name="Vivek Iyer" userId="4177aace5fa97e4b" providerId="LiveId" clId="{C8B052DC-4825-466E-8C65-3744DEA87699}" dt="2024-03-10T17:29:45.489" v="153" actId="2696"/>
        <pc:sldMkLst>
          <pc:docMk/>
          <pc:sldMk cId="2315342933" sldId="283"/>
        </pc:sldMkLst>
      </pc:sldChg>
      <pc:sldChg chg="del">
        <pc:chgData name="Vivek Iyer" userId="4177aace5fa97e4b" providerId="LiveId" clId="{C8B052DC-4825-466E-8C65-3744DEA87699}" dt="2024-03-10T17:32:19.689" v="168" actId="47"/>
        <pc:sldMkLst>
          <pc:docMk/>
          <pc:sldMk cId="3423207008" sldId="286"/>
        </pc:sldMkLst>
      </pc:sldChg>
      <pc:sldChg chg="del">
        <pc:chgData name="Vivek Iyer" userId="4177aace5fa97e4b" providerId="LiveId" clId="{C8B052DC-4825-466E-8C65-3744DEA87699}" dt="2024-03-10T17:32:21.097" v="169" actId="47"/>
        <pc:sldMkLst>
          <pc:docMk/>
          <pc:sldMk cId="2943821161" sldId="287"/>
        </pc:sldMkLst>
      </pc:sldChg>
      <pc:sldChg chg="del">
        <pc:chgData name="Vivek Iyer" userId="4177aace5fa97e4b" providerId="LiveId" clId="{C8B052DC-4825-466E-8C65-3744DEA87699}" dt="2024-03-10T17:32:22.555" v="170" actId="47"/>
        <pc:sldMkLst>
          <pc:docMk/>
          <pc:sldMk cId="454059123" sldId="288"/>
        </pc:sldMkLst>
      </pc:sldChg>
      <pc:sldChg chg="modSp new mod">
        <pc:chgData name="Vivek Iyer" userId="4177aace5fa97e4b" providerId="LiveId" clId="{C8B052DC-4825-466E-8C65-3744DEA87699}" dt="2024-03-10T17:29:03.370" v="152" actId="122"/>
        <pc:sldMkLst>
          <pc:docMk/>
          <pc:sldMk cId="658517984" sldId="313"/>
        </pc:sldMkLst>
        <pc:spChg chg="mod">
          <ac:chgData name="Vivek Iyer" userId="4177aace5fa97e4b" providerId="LiveId" clId="{C8B052DC-4825-466E-8C65-3744DEA87699}" dt="2024-03-10T17:29:03.370" v="152" actId="122"/>
          <ac:spMkLst>
            <pc:docMk/>
            <pc:sldMk cId="658517984" sldId="313"/>
            <ac:spMk id="2" creationId="{6B97EB02-5EFA-459C-ED03-9C0E071ED9DD}"/>
          </ac:spMkLst>
        </pc:spChg>
        <pc:spChg chg="mod">
          <ac:chgData name="Vivek Iyer" userId="4177aace5fa97e4b" providerId="LiveId" clId="{C8B052DC-4825-466E-8C65-3744DEA87699}" dt="2024-03-10T17:28:54.943" v="150" actId="20577"/>
          <ac:spMkLst>
            <pc:docMk/>
            <pc:sldMk cId="658517984" sldId="313"/>
            <ac:spMk id="3" creationId="{02229D90-644D-DE90-C82D-2A37E9D44BFC}"/>
          </ac:spMkLst>
        </pc:spChg>
      </pc:sldChg>
      <pc:sldChg chg="addSp delSp modSp new mod setBg">
        <pc:chgData name="Vivek Iyer" userId="4177aace5fa97e4b" providerId="LiveId" clId="{C8B052DC-4825-466E-8C65-3744DEA87699}" dt="2024-03-10T17:31:31.976" v="167" actId="26606"/>
        <pc:sldMkLst>
          <pc:docMk/>
          <pc:sldMk cId="925312092" sldId="314"/>
        </pc:sldMkLst>
        <pc:spChg chg="add del">
          <ac:chgData name="Vivek Iyer" userId="4177aace5fa97e4b" providerId="LiveId" clId="{C8B052DC-4825-466E-8C65-3744DEA87699}" dt="2024-03-10T17:31:31.976" v="167" actId="26606"/>
          <ac:spMkLst>
            <pc:docMk/>
            <pc:sldMk cId="925312092" sldId="314"/>
            <ac:spMk id="2" creationId="{96D1E44E-974D-E7AE-ADF2-85D9C59CB565}"/>
          </ac:spMkLst>
        </pc:spChg>
        <pc:spChg chg="del">
          <ac:chgData name="Vivek Iyer" userId="4177aace5fa97e4b" providerId="LiveId" clId="{C8B052DC-4825-466E-8C65-3744DEA87699}" dt="2024-03-10T17:31:24.111" v="162" actId="931"/>
          <ac:spMkLst>
            <pc:docMk/>
            <pc:sldMk cId="925312092" sldId="314"/>
            <ac:spMk id="3" creationId="{B077F65D-7D20-91E5-1251-3B6A2D12034C}"/>
          </ac:spMkLst>
        </pc:spChg>
        <pc:spChg chg="add">
          <ac:chgData name="Vivek Iyer" userId="4177aace5fa97e4b" providerId="LiveId" clId="{C8B052DC-4825-466E-8C65-3744DEA87699}" dt="2024-03-10T17:31:31.976" v="167" actId="26606"/>
          <ac:spMkLst>
            <pc:docMk/>
            <pc:sldMk cId="925312092" sldId="314"/>
            <ac:spMk id="22" creationId="{21029ED5-F105-4DD2-99C8-1E4422817978}"/>
          </ac:spMkLst>
        </pc:spChg>
        <pc:spChg chg="add">
          <ac:chgData name="Vivek Iyer" userId="4177aace5fa97e4b" providerId="LiveId" clId="{C8B052DC-4825-466E-8C65-3744DEA87699}" dt="2024-03-10T17:31:31.976" v="167" actId="26606"/>
          <ac:spMkLst>
            <pc:docMk/>
            <pc:sldMk cId="925312092" sldId="314"/>
            <ac:spMk id="35" creationId="{5C9652B3-A450-4ED6-8FBF-F536BA60B4D8}"/>
          </ac:spMkLst>
        </pc:spChg>
        <pc:grpChg chg="add del">
          <ac:chgData name="Vivek Iyer" userId="4177aace5fa97e4b" providerId="LiveId" clId="{C8B052DC-4825-466E-8C65-3744DEA87699}" dt="2024-03-10T17:31:31.965" v="166" actId="26606"/>
          <ac:grpSpMkLst>
            <pc:docMk/>
            <pc:sldMk cId="925312092" sldId="314"/>
            <ac:grpSpMk id="10" creationId="{DDE8DE2B-61C1-46D5-BEB8-521321C182C4}"/>
          </ac:grpSpMkLst>
        </pc:grpChg>
        <pc:grpChg chg="add">
          <ac:chgData name="Vivek Iyer" userId="4177aace5fa97e4b" providerId="LiveId" clId="{C8B052DC-4825-466E-8C65-3744DEA87699}" dt="2024-03-10T17:31:31.976" v="167" actId="26606"/>
          <ac:grpSpMkLst>
            <pc:docMk/>
            <pc:sldMk cId="925312092" sldId="314"/>
            <ac:grpSpMk id="23" creationId="{DDE8DE2B-61C1-46D5-BEB8-521321C182C4}"/>
          </ac:grpSpMkLst>
        </pc:grpChg>
        <pc:grpChg chg="add">
          <ac:chgData name="Vivek Iyer" userId="4177aace5fa97e4b" providerId="LiveId" clId="{C8B052DC-4825-466E-8C65-3744DEA87699}" dt="2024-03-10T17:31:31.976" v="167" actId="26606"/>
          <ac:grpSpMkLst>
            <pc:docMk/>
            <pc:sldMk cId="925312092" sldId="314"/>
            <ac:grpSpMk id="24" creationId="{2D621E68-BF28-4A1C-B1A2-4E55E139E79A}"/>
          </ac:grpSpMkLst>
        </pc:grpChg>
        <pc:picChg chg="add mod">
          <ac:chgData name="Vivek Iyer" userId="4177aace5fa97e4b" providerId="LiveId" clId="{C8B052DC-4825-466E-8C65-3744DEA87699}" dt="2024-03-10T17:31:31.976" v="167" actId="26606"/>
          <ac:picMkLst>
            <pc:docMk/>
            <pc:sldMk cId="925312092" sldId="314"/>
            <ac:picMk id="5" creationId="{CF114F40-F8E0-32D5-D3B9-DB8C142206AF}"/>
          </ac:picMkLst>
        </pc:picChg>
      </pc:sldChg>
      <pc:sldChg chg="addSp delSp modSp new mod setBg">
        <pc:chgData name="Vivek Iyer" userId="4177aace5fa97e4b" providerId="LiveId" clId="{C8B052DC-4825-466E-8C65-3744DEA87699}" dt="2024-03-10T17:32:53.240" v="175" actId="26606"/>
        <pc:sldMkLst>
          <pc:docMk/>
          <pc:sldMk cId="136064515" sldId="315"/>
        </pc:sldMkLst>
        <pc:spChg chg="del">
          <ac:chgData name="Vivek Iyer" userId="4177aace5fa97e4b" providerId="LiveId" clId="{C8B052DC-4825-466E-8C65-3744DEA87699}" dt="2024-03-10T17:32:53.240" v="175" actId="26606"/>
          <ac:spMkLst>
            <pc:docMk/>
            <pc:sldMk cId="136064515" sldId="315"/>
            <ac:spMk id="2" creationId="{351E359C-B7B3-3F64-88C9-56C98E327CFE}"/>
          </ac:spMkLst>
        </pc:spChg>
        <pc:spChg chg="del">
          <ac:chgData name="Vivek Iyer" userId="4177aace5fa97e4b" providerId="LiveId" clId="{C8B052DC-4825-466E-8C65-3744DEA87699}" dt="2024-03-10T17:32:50.231" v="172" actId="931"/>
          <ac:spMkLst>
            <pc:docMk/>
            <pc:sldMk cId="136064515" sldId="315"/>
            <ac:spMk id="3" creationId="{B38DEDA1-B5A1-E440-7FC5-74BC72824E1F}"/>
          </ac:spMkLst>
        </pc:spChg>
        <pc:spChg chg="add">
          <ac:chgData name="Vivek Iyer" userId="4177aace5fa97e4b" providerId="LiveId" clId="{C8B052DC-4825-466E-8C65-3744DEA87699}" dt="2024-03-10T17:32:53.240" v="175" actId="26606"/>
          <ac:spMkLst>
            <pc:docMk/>
            <pc:sldMk cId="136064515" sldId="315"/>
            <ac:spMk id="22" creationId="{21029ED5-F105-4DD2-99C8-1E4422817978}"/>
          </ac:spMkLst>
        </pc:spChg>
        <pc:spChg chg="add">
          <ac:chgData name="Vivek Iyer" userId="4177aace5fa97e4b" providerId="LiveId" clId="{C8B052DC-4825-466E-8C65-3744DEA87699}" dt="2024-03-10T17:32:53.240" v="175" actId="26606"/>
          <ac:spMkLst>
            <pc:docMk/>
            <pc:sldMk cId="136064515" sldId="315"/>
            <ac:spMk id="35" creationId="{5C9652B3-A450-4ED6-8FBF-F536BA60B4D8}"/>
          </ac:spMkLst>
        </pc:spChg>
        <pc:grpChg chg="add">
          <ac:chgData name="Vivek Iyer" userId="4177aace5fa97e4b" providerId="LiveId" clId="{C8B052DC-4825-466E-8C65-3744DEA87699}" dt="2024-03-10T17:32:53.240" v="175" actId="26606"/>
          <ac:grpSpMkLst>
            <pc:docMk/>
            <pc:sldMk cId="136064515" sldId="315"/>
            <ac:grpSpMk id="10" creationId="{DDE8DE2B-61C1-46D5-BEB8-521321C182C4}"/>
          </ac:grpSpMkLst>
        </pc:grpChg>
        <pc:grpChg chg="add">
          <ac:chgData name="Vivek Iyer" userId="4177aace5fa97e4b" providerId="LiveId" clId="{C8B052DC-4825-466E-8C65-3744DEA87699}" dt="2024-03-10T17:32:53.240" v="175" actId="26606"/>
          <ac:grpSpMkLst>
            <pc:docMk/>
            <pc:sldMk cId="136064515" sldId="315"/>
            <ac:grpSpMk id="24" creationId="{2D621E68-BF28-4A1C-B1A2-4E55E139E79A}"/>
          </ac:grpSpMkLst>
        </pc:grpChg>
        <pc:picChg chg="add mod">
          <ac:chgData name="Vivek Iyer" userId="4177aace5fa97e4b" providerId="LiveId" clId="{C8B052DC-4825-466E-8C65-3744DEA87699}" dt="2024-03-10T17:32:53.240" v="175" actId="26606"/>
          <ac:picMkLst>
            <pc:docMk/>
            <pc:sldMk cId="136064515" sldId="315"/>
            <ac:picMk id="5" creationId="{FFB155CC-7484-B9AE-2585-3D87B805AA97}"/>
          </ac:picMkLst>
        </pc:picChg>
      </pc:sldChg>
      <pc:sldChg chg="addSp delSp modSp new mod setBg">
        <pc:chgData name="Vivek Iyer" userId="4177aace5fa97e4b" providerId="LiveId" clId="{C8B052DC-4825-466E-8C65-3744DEA87699}" dt="2024-03-10T17:33:15.118" v="180" actId="26606"/>
        <pc:sldMkLst>
          <pc:docMk/>
          <pc:sldMk cId="375159036" sldId="316"/>
        </pc:sldMkLst>
        <pc:spChg chg="del">
          <ac:chgData name="Vivek Iyer" userId="4177aace5fa97e4b" providerId="LiveId" clId="{C8B052DC-4825-466E-8C65-3744DEA87699}" dt="2024-03-10T17:33:15.118" v="180" actId="26606"/>
          <ac:spMkLst>
            <pc:docMk/>
            <pc:sldMk cId="375159036" sldId="316"/>
            <ac:spMk id="2" creationId="{70F83139-03D2-A979-4E50-C7F1B324DE4C}"/>
          </ac:spMkLst>
        </pc:spChg>
        <pc:spChg chg="del">
          <ac:chgData name="Vivek Iyer" userId="4177aace5fa97e4b" providerId="LiveId" clId="{C8B052DC-4825-466E-8C65-3744DEA87699}" dt="2024-03-10T17:33:13.731" v="177" actId="931"/>
          <ac:spMkLst>
            <pc:docMk/>
            <pc:sldMk cId="375159036" sldId="316"/>
            <ac:spMk id="3" creationId="{125548E3-4DFA-1492-2304-6A85AB8CE95C}"/>
          </ac:spMkLst>
        </pc:spChg>
        <pc:spChg chg="add">
          <ac:chgData name="Vivek Iyer" userId="4177aace5fa97e4b" providerId="LiveId" clId="{C8B052DC-4825-466E-8C65-3744DEA87699}" dt="2024-03-10T17:33:15.118" v="180" actId="26606"/>
          <ac:spMkLst>
            <pc:docMk/>
            <pc:sldMk cId="375159036" sldId="316"/>
            <ac:spMk id="22" creationId="{21029ED5-F105-4DD2-99C8-1E4422817978}"/>
          </ac:spMkLst>
        </pc:spChg>
        <pc:spChg chg="add">
          <ac:chgData name="Vivek Iyer" userId="4177aace5fa97e4b" providerId="LiveId" clId="{C8B052DC-4825-466E-8C65-3744DEA87699}" dt="2024-03-10T17:33:15.118" v="180" actId="26606"/>
          <ac:spMkLst>
            <pc:docMk/>
            <pc:sldMk cId="375159036" sldId="316"/>
            <ac:spMk id="35" creationId="{5C9652B3-A450-4ED6-8FBF-F536BA60B4D8}"/>
          </ac:spMkLst>
        </pc:spChg>
        <pc:grpChg chg="add">
          <ac:chgData name="Vivek Iyer" userId="4177aace5fa97e4b" providerId="LiveId" clId="{C8B052DC-4825-466E-8C65-3744DEA87699}" dt="2024-03-10T17:33:15.118" v="180" actId="26606"/>
          <ac:grpSpMkLst>
            <pc:docMk/>
            <pc:sldMk cId="375159036" sldId="316"/>
            <ac:grpSpMk id="10" creationId="{DDE8DE2B-61C1-46D5-BEB8-521321C182C4}"/>
          </ac:grpSpMkLst>
        </pc:grpChg>
        <pc:grpChg chg="add">
          <ac:chgData name="Vivek Iyer" userId="4177aace5fa97e4b" providerId="LiveId" clId="{C8B052DC-4825-466E-8C65-3744DEA87699}" dt="2024-03-10T17:33:15.118" v="180" actId="26606"/>
          <ac:grpSpMkLst>
            <pc:docMk/>
            <pc:sldMk cId="375159036" sldId="316"/>
            <ac:grpSpMk id="24" creationId="{2D621E68-BF28-4A1C-B1A2-4E55E139E79A}"/>
          </ac:grpSpMkLst>
        </pc:grpChg>
        <pc:picChg chg="add mod">
          <ac:chgData name="Vivek Iyer" userId="4177aace5fa97e4b" providerId="LiveId" clId="{C8B052DC-4825-466E-8C65-3744DEA87699}" dt="2024-03-10T17:33:15.118" v="180" actId="26606"/>
          <ac:picMkLst>
            <pc:docMk/>
            <pc:sldMk cId="375159036" sldId="316"/>
            <ac:picMk id="5" creationId="{34580C2A-F477-E8CC-63A9-DE8FD34BC74A}"/>
          </ac:picMkLst>
        </pc:picChg>
      </pc:sldChg>
      <pc:sldChg chg="addSp delSp modSp new mod setBg">
        <pc:chgData name="Vivek Iyer" userId="4177aace5fa97e4b" providerId="LiveId" clId="{C8B052DC-4825-466E-8C65-3744DEA87699}" dt="2024-03-10T17:33:34.612" v="185" actId="26606"/>
        <pc:sldMkLst>
          <pc:docMk/>
          <pc:sldMk cId="1439902045" sldId="317"/>
        </pc:sldMkLst>
        <pc:spChg chg="del">
          <ac:chgData name="Vivek Iyer" userId="4177aace5fa97e4b" providerId="LiveId" clId="{C8B052DC-4825-466E-8C65-3744DEA87699}" dt="2024-03-10T17:33:34.612" v="185" actId="26606"/>
          <ac:spMkLst>
            <pc:docMk/>
            <pc:sldMk cId="1439902045" sldId="317"/>
            <ac:spMk id="2" creationId="{2D59F2C5-B268-0FC8-7443-E69110BFE4F9}"/>
          </ac:spMkLst>
        </pc:spChg>
        <pc:spChg chg="del">
          <ac:chgData name="Vivek Iyer" userId="4177aace5fa97e4b" providerId="LiveId" clId="{C8B052DC-4825-466E-8C65-3744DEA87699}" dt="2024-03-10T17:33:33.133" v="182" actId="931"/>
          <ac:spMkLst>
            <pc:docMk/>
            <pc:sldMk cId="1439902045" sldId="317"/>
            <ac:spMk id="3" creationId="{C599BF7A-2CA3-22BB-24AC-58731F8359CB}"/>
          </ac:spMkLst>
        </pc:spChg>
        <pc:spChg chg="add">
          <ac:chgData name="Vivek Iyer" userId="4177aace5fa97e4b" providerId="LiveId" clId="{C8B052DC-4825-466E-8C65-3744DEA87699}" dt="2024-03-10T17:33:34.612" v="185" actId="26606"/>
          <ac:spMkLst>
            <pc:docMk/>
            <pc:sldMk cId="1439902045" sldId="317"/>
            <ac:spMk id="22" creationId="{21029ED5-F105-4DD2-99C8-1E4422817978}"/>
          </ac:spMkLst>
        </pc:spChg>
        <pc:spChg chg="add">
          <ac:chgData name="Vivek Iyer" userId="4177aace5fa97e4b" providerId="LiveId" clId="{C8B052DC-4825-466E-8C65-3744DEA87699}" dt="2024-03-10T17:33:34.612" v="185" actId="26606"/>
          <ac:spMkLst>
            <pc:docMk/>
            <pc:sldMk cId="1439902045" sldId="317"/>
            <ac:spMk id="35" creationId="{5C9652B3-A450-4ED6-8FBF-F536BA60B4D8}"/>
          </ac:spMkLst>
        </pc:spChg>
        <pc:grpChg chg="add">
          <ac:chgData name="Vivek Iyer" userId="4177aace5fa97e4b" providerId="LiveId" clId="{C8B052DC-4825-466E-8C65-3744DEA87699}" dt="2024-03-10T17:33:34.612" v="185" actId="26606"/>
          <ac:grpSpMkLst>
            <pc:docMk/>
            <pc:sldMk cId="1439902045" sldId="317"/>
            <ac:grpSpMk id="10" creationId="{DDE8DE2B-61C1-46D5-BEB8-521321C182C4}"/>
          </ac:grpSpMkLst>
        </pc:grpChg>
        <pc:grpChg chg="add">
          <ac:chgData name="Vivek Iyer" userId="4177aace5fa97e4b" providerId="LiveId" clId="{C8B052DC-4825-466E-8C65-3744DEA87699}" dt="2024-03-10T17:33:34.612" v="185" actId="26606"/>
          <ac:grpSpMkLst>
            <pc:docMk/>
            <pc:sldMk cId="1439902045" sldId="317"/>
            <ac:grpSpMk id="24" creationId="{2D621E68-BF28-4A1C-B1A2-4E55E139E79A}"/>
          </ac:grpSpMkLst>
        </pc:grpChg>
        <pc:picChg chg="add mod">
          <ac:chgData name="Vivek Iyer" userId="4177aace5fa97e4b" providerId="LiveId" clId="{C8B052DC-4825-466E-8C65-3744DEA87699}" dt="2024-03-10T17:33:34.612" v="185" actId="26606"/>
          <ac:picMkLst>
            <pc:docMk/>
            <pc:sldMk cId="1439902045" sldId="317"/>
            <ac:picMk id="5" creationId="{294624DF-F6D7-6E5D-4D99-21198B5DBA24}"/>
          </ac:picMkLst>
        </pc:picChg>
      </pc:sldChg>
      <pc:sldChg chg="addSp delSp modSp new mod setBg">
        <pc:chgData name="Vivek Iyer" userId="4177aace5fa97e4b" providerId="LiveId" clId="{C8B052DC-4825-466E-8C65-3744DEA87699}" dt="2024-03-10T17:33:53.157" v="190" actId="26606"/>
        <pc:sldMkLst>
          <pc:docMk/>
          <pc:sldMk cId="59056374" sldId="318"/>
        </pc:sldMkLst>
        <pc:spChg chg="del">
          <ac:chgData name="Vivek Iyer" userId="4177aace5fa97e4b" providerId="LiveId" clId="{C8B052DC-4825-466E-8C65-3744DEA87699}" dt="2024-03-10T17:33:53.157" v="190" actId="26606"/>
          <ac:spMkLst>
            <pc:docMk/>
            <pc:sldMk cId="59056374" sldId="318"/>
            <ac:spMk id="2" creationId="{4009D728-5350-6B0B-571D-2454C720F1BD}"/>
          </ac:spMkLst>
        </pc:spChg>
        <pc:spChg chg="del">
          <ac:chgData name="Vivek Iyer" userId="4177aace5fa97e4b" providerId="LiveId" clId="{C8B052DC-4825-466E-8C65-3744DEA87699}" dt="2024-03-10T17:33:48.961" v="187" actId="931"/>
          <ac:spMkLst>
            <pc:docMk/>
            <pc:sldMk cId="59056374" sldId="318"/>
            <ac:spMk id="3" creationId="{2482FF4C-0EE3-8B60-1B5C-2FC48A48488F}"/>
          </ac:spMkLst>
        </pc:spChg>
        <pc:spChg chg="add">
          <ac:chgData name="Vivek Iyer" userId="4177aace5fa97e4b" providerId="LiveId" clId="{C8B052DC-4825-466E-8C65-3744DEA87699}" dt="2024-03-10T17:33:53.157" v="190" actId="26606"/>
          <ac:spMkLst>
            <pc:docMk/>
            <pc:sldMk cId="59056374" sldId="318"/>
            <ac:spMk id="22" creationId="{03E8462A-FEBA-4848-81CC-3F8DA3E477BE}"/>
          </ac:spMkLst>
        </pc:spChg>
        <pc:spChg chg="add">
          <ac:chgData name="Vivek Iyer" userId="4177aace5fa97e4b" providerId="LiveId" clId="{C8B052DC-4825-466E-8C65-3744DEA87699}" dt="2024-03-10T17:33:53.157" v="190" actId="26606"/>
          <ac:spMkLst>
            <pc:docMk/>
            <pc:sldMk cId="59056374" sldId="318"/>
            <ac:spMk id="35" creationId="{7941F9B1-B01B-4A84-89D9-B169AEB4E456}"/>
          </ac:spMkLst>
        </pc:spChg>
        <pc:grpChg chg="add">
          <ac:chgData name="Vivek Iyer" userId="4177aace5fa97e4b" providerId="LiveId" clId="{C8B052DC-4825-466E-8C65-3744DEA87699}" dt="2024-03-10T17:33:53.157" v="190" actId="26606"/>
          <ac:grpSpMkLst>
            <pc:docMk/>
            <pc:sldMk cId="59056374" sldId="318"/>
            <ac:grpSpMk id="10" creationId="{609316A9-990D-4EC3-A671-70EE5C1493A4}"/>
          </ac:grpSpMkLst>
        </pc:grpChg>
        <pc:grpChg chg="add">
          <ac:chgData name="Vivek Iyer" userId="4177aace5fa97e4b" providerId="LiveId" clId="{C8B052DC-4825-466E-8C65-3744DEA87699}" dt="2024-03-10T17:33:53.157" v="190" actId="26606"/>
          <ac:grpSpMkLst>
            <pc:docMk/>
            <pc:sldMk cId="59056374" sldId="318"/>
            <ac:grpSpMk id="24" creationId="{2109F83F-40FE-4DB3-84CC-09FB3340D06D}"/>
          </ac:grpSpMkLst>
        </pc:grpChg>
        <pc:picChg chg="add mod">
          <ac:chgData name="Vivek Iyer" userId="4177aace5fa97e4b" providerId="LiveId" clId="{C8B052DC-4825-466E-8C65-3744DEA87699}" dt="2024-03-10T17:33:53.157" v="190" actId="26606"/>
          <ac:picMkLst>
            <pc:docMk/>
            <pc:sldMk cId="59056374" sldId="318"/>
            <ac:picMk id="5" creationId="{4D1A4EBA-1754-5C3F-61DA-2844234F9EF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41193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84284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3921920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536215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1373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4274669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320768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205715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tx1"/>
                </a:solidFill>
                <a:latin typeface="Arial"/>
                <a:cs typeface="Arial"/>
              </a:defRPr>
            </a:lvl1pPr>
          </a:lstStyle>
          <a:p>
            <a:endParaRPr/>
          </a:p>
        </p:txBody>
      </p:sp>
      <p:sp>
        <p:nvSpPr>
          <p:cNvPr id="3" name="Holder 3"/>
          <p:cNvSpPr>
            <a:spLocks noGrp="1"/>
          </p:cNvSpPr>
          <p:nvPr>
            <p:ph sz="half" idx="2"/>
          </p:nvPr>
        </p:nvSpPr>
        <p:spPr>
          <a:xfrm>
            <a:off x="1992629" y="1077971"/>
            <a:ext cx="3514090" cy="3836670"/>
          </a:xfrm>
          <a:prstGeom prst="rect">
            <a:avLst/>
          </a:prstGeom>
        </p:spPr>
        <p:txBody>
          <a:bodyPr wrap="square" lIns="0" tIns="0" rIns="0" bIns="0">
            <a:spAutoFit/>
          </a:bodyPr>
          <a:lstStyle>
            <a:lvl1pPr>
              <a:defRPr sz="6000" b="1" i="0">
                <a:solidFill>
                  <a:schemeClr val="tx1"/>
                </a:solidFill>
                <a:latin typeface="Arial"/>
                <a:cs typeface="Aria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341508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405050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2232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1210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4/11/2024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870550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4/11/2024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70383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4/11/2024</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244013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74084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dirty="0"/>
              <a:t>Click icon to add picture</a:t>
            </a:r>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401967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t>4/11/2024</a:t>
            </a:fld>
            <a:endParaRPr lang="en-US" dirty="0"/>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IN" smtClean="0"/>
              <a:t>‹#›</a:t>
            </a:fld>
            <a:endParaRPr lang="en-IN" dirty="0"/>
          </a:p>
        </p:txBody>
      </p:sp>
    </p:spTree>
    <p:extLst>
      <p:ext uri="{BB962C8B-B14F-4D97-AF65-F5344CB8AC3E}">
        <p14:creationId xmlns:p14="http://schemas.microsoft.com/office/powerpoint/2010/main" val="277296952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260601" y="2324586"/>
            <a:ext cx="11650404" cy="3751668"/>
          </a:xfrm>
          <a:prstGeom prst="rect">
            <a:avLst/>
          </a:prstGeom>
        </p:spPr>
        <p:txBody>
          <a:bodyPr vert="horz" wrap="square" lIns="0" tIns="12065" rIns="0" bIns="0" rtlCol="0">
            <a:spAutoFit/>
          </a:bodyPr>
          <a:lstStyle/>
          <a:p>
            <a:pPr marL="12700" marR="5080" algn="ctr">
              <a:lnSpc>
                <a:spcPct val="100000"/>
              </a:lnSpc>
              <a:spcBef>
                <a:spcPts val="95"/>
              </a:spcBef>
            </a:pPr>
            <a:r>
              <a:rPr spc="-50" dirty="0"/>
              <a:t>FOUNDATIONS</a:t>
            </a:r>
            <a:r>
              <a:rPr spc="-15" dirty="0"/>
              <a:t> </a:t>
            </a:r>
            <a:r>
              <a:rPr spc="-5" dirty="0"/>
              <a:t>OF</a:t>
            </a:r>
            <a:r>
              <a:rPr spc="-15" dirty="0"/>
              <a:t> </a:t>
            </a:r>
            <a:r>
              <a:rPr spc="-185" dirty="0"/>
              <a:t>DATA</a:t>
            </a:r>
            <a:r>
              <a:rPr spc="-15" dirty="0"/>
              <a:t> </a:t>
            </a:r>
            <a:r>
              <a:rPr spc="-5" dirty="0"/>
              <a:t>SCIENCE </a:t>
            </a:r>
            <a:r>
              <a:rPr spc="-890" dirty="0"/>
              <a:t> </a:t>
            </a:r>
            <a:r>
              <a:rPr spc="-10" dirty="0"/>
              <a:t>ASSIGNMENT</a:t>
            </a:r>
            <a:r>
              <a:rPr spc="20" dirty="0"/>
              <a:t> </a:t>
            </a:r>
            <a:r>
              <a:rPr spc="-15" dirty="0"/>
              <a:t>(GROUP</a:t>
            </a:r>
            <a:r>
              <a:rPr dirty="0"/>
              <a:t> </a:t>
            </a:r>
            <a:r>
              <a:rPr spc="-5" dirty="0"/>
              <a:t>2)</a:t>
            </a:r>
          </a:p>
        </p:txBody>
      </p:sp>
      <p:sp>
        <p:nvSpPr>
          <p:cNvPr id="5" name="Subtitle 4">
            <a:extLst>
              <a:ext uri="{FF2B5EF4-FFF2-40B4-BE49-F238E27FC236}">
                <a16:creationId xmlns:a16="http://schemas.microsoft.com/office/drawing/2014/main" id="{B19EA8A0-629E-85C9-A4C9-DEB8B788001D}"/>
              </a:ext>
            </a:extLst>
          </p:cNvPr>
          <p:cNvSpPr>
            <a:spLocks noGrp="1"/>
          </p:cNvSpPr>
          <p:nvPr>
            <p:ph type="subTitle" idx="1"/>
          </p:nvPr>
        </p:nvSpPr>
        <p:spPr>
          <a:xfrm>
            <a:off x="2260601" y="6076250"/>
            <a:ext cx="11650404" cy="3715450"/>
          </a:xfrm>
        </p:spPr>
        <p:txBody>
          <a:bodyPr>
            <a:normAutofit fontScale="25000" lnSpcReduction="20000"/>
          </a:bodyPr>
          <a:lstStyle/>
          <a:p>
            <a:pPr marL="12700" algn="ctr">
              <a:lnSpc>
                <a:spcPct val="100000"/>
              </a:lnSpc>
              <a:spcBef>
                <a:spcPts val="95"/>
              </a:spcBef>
            </a:pPr>
            <a:r>
              <a:rPr lang="en-IN" sz="12800" b="1" spc="-15" dirty="0">
                <a:solidFill>
                  <a:srgbClr val="006FC0"/>
                </a:solidFill>
                <a:latin typeface="Calibri"/>
                <a:cs typeface="Calibri"/>
              </a:rPr>
              <a:t>Team Members:</a:t>
            </a:r>
          </a:p>
          <a:p>
            <a:pPr marL="12700" algn="ctr">
              <a:lnSpc>
                <a:spcPct val="100000"/>
              </a:lnSpc>
              <a:spcBef>
                <a:spcPts val="95"/>
              </a:spcBef>
            </a:pPr>
            <a:endParaRPr lang="en-IN" sz="12800" b="1" spc="-15" dirty="0">
              <a:solidFill>
                <a:srgbClr val="006FC0"/>
              </a:solidFill>
              <a:latin typeface="Calibri"/>
              <a:cs typeface="Calibri"/>
            </a:endParaRPr>
          </a:p>
          <a:p>
            <a:pPr marL="12700" algn="ctr">
              <a:lnSpc>
                <a:spcPct val="100000"/>
              </a:lnSpc>
              <a:spcBef>
                <a:spcPts val="95"/>
              </a:spcBef>
            </a:pPr>
            <a:r>
              <a:rPr lang="en-IN" sz="12800" b="1" spc="-15" dirty="0">
                <a:solidFill>
                  <a:srgbClr val="006FC0"/>
                </a:solidFill>
                <a:latin typeface="Calibri"/>
                <a:cs typeface="Calibri"/>
              </a:rPr>
              <a:t>Vivek Iyer (21BCE0157)</a:t>
            </a:r>
          </a:p>
          <a:p>
            <a:pPr marL="12700" algn="ctr">
              <a:lnSpc>
                <a:spcPct val="100000"/>
              </a:lnSpc>
              <a:spcBef>
                <a:spcPts val="95"/>
              </a:spcBef>
            </a:pPr>
            <a:r>
              <a:rPr lang="en-IN" sz="12800" b="1" spc="-15" dirty="0">
                <a:solidFill>
                  <a:srgbClr val="006FC0"/>
                </a:solidFill>
                <a:latin typeface="Calibri"/>
                <a:cs typeface="Calibri"/>
              </a:rPr>
              <a:t>Aman Kumar (21BCE2276)</a:t>
            </a:r>
          </a:p>
          <a:p>
            <a:pPr marL="12700" algn="ctr">
              <a:lnSpc>
                <a:spcPct val="100000"/>
              </a:lnSpc>
              <a:spcBef>
                <a:spcPts val="95"/>
              </a:spcBef>
            </a:pPr>
            <a:r>
              <a:rPr lang="en-IN" sz="12800" b="1" spc="-15" dirty="0">
                <a:solidFill>
                  <a:srgbClr val="006FC0"/>
                </a:solidFill>
                <a:latin typeface="Calibri"/>
                <a:cs typeface="Calibri"/>
              </a:rPr>
              <a:t>Adrish Srivastava (21BCE0446)</a:t>
            </a:r>
          </a:p>
          <a:p>
            <a:pPr marL="12700" algn="ctr">
              <a:lnSpc>
                <a:spcPct val="100000"/>
              </a:lnSpc>
              <a:spcBef>
                <a:spcPts val="95"/>
              </a:spcBef>
            </a:pPr>
            <a:r>
              <a:rPr lang="en-IN" sz="12800" b="1" spc="-15" dirty="0">
                <a:solidFill>
                  <a:srgbClr val="006FC0"/>
                </a:solidFill>
                <a:latin typeface="Calibri"/>
                <a:cs typeface="Calibri"/>
              </a:rPr>
              <a:t>Sarthak (21BCE3231)</a:t>
            </a:r>
          </a:p>
          <a:p>
            <a:pPr marL="12700" algn="ctr">
              <a:lnSpc>
                <a:spcPct val="100000"/>
              </a:lnSpc>
              <a:spcBef>
                <a:spcPts val="95"/>
              </a:spcBef>
            </a:pPr>
            <a:r>
              <a:rPr lang="en-IN" sz="12800" b="1" spc="-15" dirty="0">
                <a:solidFill>
                  <a:srgbClr val="006FC0"/>
                </a:solidFill>
                <a:latin typeface="Calibri"/>
                <a:cs typeface="Calibri"/>
              </a:rPr>
              <a:t>Dhruv (21BCE2736)</a:t>
            </a:r>
          </a:p>
          <a:p>
            <a:pPr marL="12700" algn="ctr">
              <a:lnSpc>
                <a:spcPct val="100000"/>
              </a:lnSpc>
              <a:spcBef>
                <a:spcPts val="95"/>
              </a:spcBef>
            </a:pPr>
            <a:r>
              <a:rPr lang="en-IN" sz="12800" b="1" spc="-15" dirty="0">
                <a:solidFill>
                  <a:srgbClr val="006FC0"/>
                </a:solidFill>
                <a:latin typeface="Calibri"/>
                <a:cs typeface="Calibri"/>
              </a:rPr>
              <a:t>Gajevalli (21BDS0248)</a:t>
            </a:r>
          </a:p>
          <a:p>
            <a:pPr marL="12700" algn="ctr">
              <a:lnSpc>
                <a:spcPct val="100000"/>
              </a:lnSpc>
              <a:spcBef>
                <a:spcPts val="95"/>
              </a:spcBef>
            </a:pPr>
            <a:endParaRPr lang="en-IN" sz="12800" b="1" spc="-15" dirty="0">
              <a:solidFill>
                <a:srgbClr val="006FC0"/>
              </a:solidFill>
              <a:latin typeface="Calibri"/>
              <a:cs typeface="Calibri"/>
            </a:endParaRPr>
          </a:p>
          <a:p>
            <a:endParaRPr lang="en-IN" dirty="0"/>
          </a:p>
        </p:txBody>
      </p:sp>
      <p:sp>
        <p:nvSpPr>
          <p:cNvPr id="4" name="object 4"/>
          <p:cNvSpPr txBox="1"/>
          <p:nvPr/>
        </p:nvSpPr>
        <p:spPr>
          <a:xfrm>
            <a:off x="9110853" y="6140907"/>
            <a:ext cx="8572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90C225"/>
                </a:solidFill>
                <a:latin typeface="Trebuchet MS"/>
                <a:cs typeface="Trebuchet MS"/>
              </a:rPr>
              <a:t>1</a:t>
            </a:r>
            <a:endParaRPr sz="9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a process&#10;&#10;Description automatically generated">
            <a:extLst>
              <a:ext uri="{FF2B5EF4-FFF2-40B4-BE49-F238E27FC236}">
                <a16:creationId xmlns:a16="http://schemas.microsoft.com/office/drawing/2014/main" id="{5949FF8E-9EB1-992E-A5D8-6DCA778016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463" y="2083844"/>
            <a:ext cx="14911889" cy="6113873"/>
          </a:xfrm>
          <a:prstGeom prst="rect">
            <a:avLst/>
          </a:prstGeom>
        </p:spPr>
      </p:pic>
    </p:spTree>
    <p:extLst>
      <p:ext uri="{BB962C8B-B14F-4D97-AF65-F5344CB8AC3E}">
        <p14:creationId xmlns:p14="http://schemas.microsoft.com/office/powerpoint/2010/main" val="3832540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132629" y="0"/>
            <a:ext cx="7155815" cy="10296525"/>
            <a:chOff x="11132629" y="0"/>
            <a:chExt cx="7155815" cy="10296525"/>
          </a:xfrm>
        </p:grpSpPr>
        <p:sp>
          <p:nvSpPr>
            <p:cNvPr id="3" name="object 3"/>
            <p:cNvSpPr/>
            <p:nvPr/>
          </p:nvSpPr>
          <p:spPr>
            <a:xfrm>
              <a:off x="14055852" y="0"/>
              <a:ext cx="1828800" cy="10287000"/>
            </a:xfrm>
            <a:custGeom>
              <a:avLst/>
              <a:gdLst/>
              <a:ahLst/>
              <a:cxnLst/>
              <a:rect l="l" t="t" r="r" b="b"/>
              <a:pathLst>
                <a:path w="1828800" h="10287000">
                  <a:moveTo>
                    <a:pt x="0" y="0"/>
                  </a:moveTo>
                  <a:lnTo>
                    <a:pt x="1828800" y="10286999"/>
                  </a:lnTo>
                </a:path>
              </a:pathLst>
            </a:custGeom>
            <a:ln w="9525">
              <a:solidFill>
                <a:srgbClr val="BEBEBE"/>
              </a:solidFill>
            </a:ln>
          </p:spPr>
          <p:txBody>
            <a:bodyPr wrap="square" lIns="0" tIns="0" rIns="0" bIns="0" rtlCol="0"/>
            <a:lstStyle/>
            <a:p>
              <a:endParaRPr dirty="0"/>
            </a:p>
          </p:txBody>
        </p:sp>
        <p:sp>
          <p:nvSpPr>
            <p:cNvPr id="4" name="object 4"/>
            <p:cNvSpPr/>
            <p:nvPr/>
          </p:nvSpPr>
          <p:spPr>
            <a:xfrm>
              <a:off x="11137392" y="5521452"/>
              <a:ext cx="7145655" cy="4765040"/>
            </a:xfrm>
            <a:custGeom>
              <a:avLst/>
              <a:gdLst/>
              <a:ahLst/>
              <a:cxnLst/>
              <a:rect l="l" t="t" r="r" b="b"/>
              <a:pathLst>
                <a:path w="7145655" h="4765040">
                  <a:moveTo>
                    <a:pt x="7145273" y="0"/>
                  </a:moveTo>
                  <a:lnTo>
                    <a:pt x="0" y="4764879"/>
                  </a:lnTo>
                </a:path>
              </a:pathLst>
            </a:custGeom>
            <a:ln w="9525">
              <a:solidFill>
                <a:srgbClr val="D9D9D9"/>
              </a:solidFill>
            </a:ln>
          </p:spPr>
          <p:txBody>
            <a:bodyPr wrap="square" lIns="0" tIns="0" rIns="0" bIns="0" rtlCol="0"/>
            <a:lstStyle/>
            <a:p>
              <a:endParaRPr dirty="0"/>
            </a:p>
          </p:txBody>
        </p:sp>
        <p:sp>
          <p:nvSpPr>
            <p:cNvPr id="5" name="object 5"/>
            <p:cNvSpPr/>
            <p:nvPr/>
          </p:nvSpPr>
          <p:spPr>
            <a:xfrm>
              <a:off x="13772389" y="0"/>
              <a:ext cx="4511040" cy="10287000"/>
            </a:xfrm>
            <a:custGeom>
              <a:avLst/>
              <a:gdLst/>
              <a:ahLst/>
              <a:cxnLst/>
              <a:rect l="l" t="t" r="r" b="b"/>
              <a:pathLst>
                <a:path w="4511040" h="10287000">
                  <a:moveTo>
                    <a:pt x="4511038" y="0"/>
                  </a:moveTo>
                  <a:lnTo>
                    <a:pt x="3064686" y="0"/>
                  </a:lnTo>
                  <a:lnTo>
                    <a:pt x="0" y="10286994"/>
                  </a:lnTo>
                  <a:lnTo>
                    <a:pt x="4511038" y="10286994"/>
                  </a:lnTo>
                  <a:lnTo>
                    <a:pt x="4511038" y="0"/>
                  </a:lnTo>
                  <a:close/>
                </a:path>
              </a:pathLst>
            </a:custGeom>
            <a:solidFill>
              <a:srgbClr val="90C225">
                <a:alpha val="30195"/>
              </a:srgbClr>
            </a:solidFill>
          </p:spPr>
          <p:txBody>
            <a:bodyPr wrap="square" lIns="0" tIns="0" rIns="0" bIns="0" rtlCol="0"/>
            <a:lstStyle/>
            <a:p>
              <a:endParaRPr dirty="0"/>
            </a:p>
          </p:txBody>
        </p:sp>
        <p:sp>
          <p:nvSpPr>
            <p:cNvPr id="6" name="object 6"/>
            <p:cNvSpPr/>
            <p:nvPr/>
          </p:nvSpPr>
          <p:spPr>
            <a:xfrm>
              <a:off x="14406996" y="0"/>
              <a:ext cx="3881120" cy="10287000"/>
            </a:xfrm>
            <a:custGeom>
              <a:avLst/>
              <a:gdLst/>
              <a:ahLst/>
              <a:cxnLst/>
              <a:rect l="l" t="t" r="r" b="b"/>
              <a:pathLst>
                <a:path w="3881119" h="10287000">
                  <a:moveTo>
                    <a:pt x="3881002" y="0"/>
                  </a:moveTo>
                  <a:lnTo>
                    <a:pt x="0" y="0"/>
                  </a:lnTo>
                  <a:lnTo>
                    <a:pt x="1812173" y="10286994"/>
                  </a:lnTo>
                  <a:lnTo>
                    <a:pt x="3881002" y="10286994"/>
                  </a:lnTo>
                  <a:lnTo>
                    <a:pt x="3881002" y="0"/>
                  </a:lnTo>
                  <a:close/>
                </a:path>
              </a:pathLst>
            </a:custGeom>
            <a:solidFill>
              <a:srgbClr val="90C225">
                <a:alpha val="19999"/>
              </a:srgbClr>
            </a:solidFill>
          </p:spPr>
          <p:txBody>
            <a:bodyPr wrap="square" lIns="0" tIns="0" rIns="0" bIns="0" rtlCol="0"/>
            <a:lstStyle/>
            <a:p>
              <a:endParaRPr dirty="0"/>
            </a:p>
          </p:txBody>
        </p:sp>
        <p:sp>
          <p:nvSpPr>
            <p:cNvPr id="7" name="object 7"/>
            <p:cNvSpPr/>
            <p:nvPr/>
          </p:nvSpPr>
          <p:spPr>
            <a:xfrm>
              <a:off x="13399008" y="4572000"/>
              <a:ext cx="4889500" cy="5715000"/>
            </a:xfrm>
            <a:custGeom>
              <a:avLst/>
              <a:gdLst/>
              <a:ahLst/>
              <a:cxnLst/>
              <a:rect l="l" t="t" r="r" b="b"/>
              <a:pathLst>
                <a:path w="4889500" h="5715000">
                  <a:moveTo>
                    <a:pt x="4888992" y="0"/>
                  </a:moveTo>
                  <a:lnTo>
                    <a:pt x="0" y="5714999"/>
                  </a:lnTo>
                  <a:lnTo>
                    <a:pt x="4888992" y="5714999"/>
                  </a:lnTo>
                  <a:lnTo>
                    <a:pt x="4888992" y="0"/>
                  </a:lnTo>
                  <a:close/>
                </a:path>
              </a:pathLst>
            </a:custGeom>
            <a:solidFill>
              <a:srgbClr val="539F20">
                <a:alpha val="72155"/>
              </a:srgbClr>
            </a:solidFill>
          </p:spPr>
          <p:txBody>
            <a:bodyPr wrap="square" lIns="0" tIns="0" rIns="0" bIns="0" rtlCol="0"/>
            <a:lstStyle/>
            <a:p>
              <a:endParaRPr dirty="0"/>
            </a:p>
          </p:txBody>
        </p:sp>
        <p:sp>
          <p:nvSpPr>
            <p:cNvPr id="8" name="object 8"/>
            <p:cNvSpPr/>
            <p:nvPr/>
          </p:nvSpPr>
          <p:spPr>
            <a:xfrm>
              <a:off x="14006898" y="0"/>
              <a:ext cx="4276725" cy="10287000"/>
            </a:xfrm>
            <a:custGeom>
              <a:avLst/>
              <a:gdLst/>
              <a:ahLst/>
              <a:cxnLst/>
              <a:rect l="l" t="t" r="r" b="b"/>
              <a:pathLst>
                <a:path w="4276725" h="10287000">
                  <a:moveTo>
                    <a:pt x="4276529" y="0"/>
                  </a:moveTo>
                  <a:lnTo>
                    <a:pt x="0" y="0"/>
                  </a:lnTo>
                  <a:lnTo>
                    <a:pt x="3701217" y="10286994"/>
                  </a:lnTo>
                  <a:lnTo>
                    <a:pt x="4276529" y="10286994"/>
                  </a:lnTo>
                  <a:lnTo>
                    <a:pt x="4276529" y="0"/>
                  </a:lnTo>
                  <a:close/>
                </a:path>
              </a:pathLst>
            </a:custGeom>
            <a:solidFill>
              <a:srgbClr val="3E7818">
                <a:alpha val="70195"/>
              </a:srgbClr>
            </a:solidFill>
          </p:spPr>
          <p:txBody>
            <a:bodyPr wrap="square" lIns="0" tIns="0" rIns="0" bIns="0" rtlCol="0"/>
            <a:lstStyle/>
            <a:p>
              <a:endParaRPr dirty="0"/>
            </a:p>
          </p:txBody>
        </p:sp>
        <p:sp>
          <p:nvSpPr>
            <p:cNvPr id="9" name="object 9"/>
            <p:cNvSpPr/>
            <p:nvPr/>
          </p:nvSpPr>
          <p:spPr>
            <a:xfrm>
              <a:off x="16347949" y="0"/>
              <a:ext cx="1935480" cy="10287000"/>
            </a:xfrm>
            <a:custGeom>
              <a:avLst/>
              <a:gdLst/>
              <a:ahLst/>
              <a:cxnLst/>
              <a:rect l="l" t="t" r="r" b="b"/>
              <a:pathLst>
                <a:path w="1935480" h="10287000">
                  <a:moveTo>
                    <a:pt x="1935479" y="0"/>
                  </a:moveTo>
                  <a:lnTo>
                    <a:pt x="1528030" y="0"/>
                  </a:lnTo>
                  <a:lnTo>
                    <a:pt x="0" y="10286994"/>
                  </a:lnTo>
                  <a:lnTo>
                    <a:pt x="1935479" y="10286994"/>
                  </a:lnTo>
                  <a:lnTo>
                    <a:pt x="1935479" y="0"/>
                  </a:lnTo>
                  <a:close/>
                </a:path>
              </a:pathLst>
            </a:custGeom>
            <a:solidFill>
              <a:srgbClr val="C0E374">
                <a:alpha val="70195"/>
              </a:srgbClr>
            </a:solidFill>
          </p:spPr>
          <p:txBody>
            <a:bodyPr wrap="square" lIns="0" tIns="0" rIns="0" bIns="0" rtlCol="0"/>
            <a:lstStyle/>
            <a:p>
              <a:endParaRPr dirty="0"/>
            </a:p>
          </p:txBody>
        </p:sp>
        <p:sp>
          <p:nvSpPr>
            <p:cNvPr id="10" name="object 10"/>
            <p:cNvSpPr/>
            <p:nvPr/>
          </p:nvSpPr>
          <p:spPr>
            <a:xfrm>
              <a:off x="16410877" y="0"/>
              <a:ext cx="1872614" cy="10287000"/>
            </a:xfrm>
            <a:custGeom>
              <a:avLst/>
              <a:gdLst/>
              <a:ahLst/>
              <a:cxnLst/>
              <a:rect l="l" t="t" r="r" b="b"/>
              <a:pathLst>
                <a:path w="1872615" h="10287000">
                  <a:moveTo>
                    <a:pt x="1872550" y="0"/>
                  </a:moveTo>
                  <a:lnTo>
                    <a:pt x="0" y="0"/>
                  </a:lnTo>
                  <a:lnTo>
                    <a:pt x="1661856" y="10286994"/>
                  </a:lnTo>
                  <a:lnTo>
                    <a:pt x="1872550" y="10286994"/>
                  </a:lnTo>
                  <a:lnTo>
                    <a:pt x="1872550" y="0"/>
                  </a:lnTo>
                  <a:close/>
                </a:path>
              </a:pathLst>
            </a:custGeom>
            <a:solidFill>
              <a:srgbClr val="90C225">
                <a:alpha val="65097"/>
              </a:srgbClr>
            </a:solidFill>
          </p:spPr>
          <p:txBody>
            <a:bodyPr wrap="square" lIns="0" tIns="0" rIns="0" bIns="0" rtlCol="0"/>
            <a:lstStyle/>
            <a:p>
              <a:endParaRPr dirty="0"/>
            </a:p>
          </p:txBody>
        </p:sp>
        <p:sp>
          <p:nvSpPr>
            <p:cNvPr id="11" name="object 11"/>
            <p:cNvSpPr/>
            <p:nvPr/>
          </p:nvSpPr>
          <p:spPr>
            <a:xfrm>
              <a:off x="15556992" y="5384291"/>
              <a:ext cx="2726690" cy="4902835"/>
            </a:xfrm>
            <a:custGeom>
              <a:avLst/>
              <a:gdLst/>
              <a:ahLst/>
              <a:cxnLst/>
              <a:rect l="l" t="t" r="r" b="b"/>
              <a:pathLst>
                <a:path w="2726690" h="4902834">
                  <a:moveTo>
                    <a:pt x="2726436" y="0"/>
                  </a:moveTo>
                  <a:lnTo>
                    <a:pt x="0" y="4902707"/>
                  </a:lnTo>
                  <a:lnTo>
                    <a:pt x="2726436" y="4902707"/>
                  </a:lnTo>
                  <a:lnTo>
                    <a:pt x="2726436" y="0"/>
                  </a:lnTo>
                  <a:close/>
                </a:path>
              </a:pathLst>
            </a:custGeom>
            <a:solidFill>
              <a:srgbClr val="90C225">
                <a:alpha val="79998"/>
              </a:srgbClr>
            </a:solidFill>
          </p:spPr>
          <p:txBody>
            <a:bodyPr wrap="square" lIns="0" tIns="0" rIns="0" bIns="0" rtlCol="0"/>
            <a:lstStyle/>
            <a:p>
              <a:endParaRPr dirty="0"/>
            </a:p>
          </p:txBody>
        </p:sp>
      </p:grpSp>
      <p:sp>
        <p:nvSpPr>
          <p:cNvPr id="12" name="object 12"/>
          <p:cNvSpPr/>
          <p:nvPr/>
        </p:nvSpPr>
        <p:spPr>
          <a:xfrm>
            <a:off x="0" y="6019800"/>
            <a:ext cx="673735" cy="4267200"/>
          </a:xfrm>
          <a:custGeom>
            <a:avLst/>
            <a:gdLst/>
            <a:ahLst/>
            <a:cxnLst/>
            <a:rect l="l" t="t" r="r" b="b"/>
            <a:pathLst>
              <a:path w="673735" h="4267200">
                <a:moveTo>
                  <a:pt x="0" y="0"/>
                </a:moveTo>
                <a:lnTo>
                  <a:pt x="0" y="4267199"/>
                </a:lnTo>
                <a:lnTo>
                  <a:pt x="673608" y="4267199"/>
                </a:lnTo>
                <a:lnTo>
                  <a:pt x="0" y="0"/>
                </a:lnTo>
                <a:close/>
              </a:path>
            </a:pathLst>
          </a:custGeom>
          <a:solidFill>
            <a:srgbClr val="90C225">
              <a:alpha val="85096"/>
            </a:srgbClr>
          </a:solidFill>
        </p:spPr>
        <p:txBody>
          <a:bodyPr wrap="square" lIns="0" tIns="0" rIns="0" bIns="0" rtlCol="0"/>
          <a:lstStyle/>
          <a:p>
            <a:endParaRPr dirty="0"/>
          </a:p>
        </p:txBody>
      </p:sp>
      <p:sp>
        <p:nvSpPr>
          <p:cNvPr id="14" name="object 14"/>
          <p:cNvSpPr txBox="1">
            <a:spLocks noGrp="1"/>
          </p:cNvSpPr>
          <p:nvPr>
            <p:ph type="title"/>
          </p:nvPr>
        </p:nvSpPr>
        <p:spPr>
          <a:xfrm>
            <a:off x="3962400" y="638505"/>
            <a:ext cx="7536815" cy="696595"/>
          </a:xfrm>
          <a:prstGeom prst="rect">
            <a:avLst/>
          </a:prstGeom>
        </p:spPr>
        <p:txBody>
          <a:bodyPr vert="horz" wrap="square" lIns="0" tIns="12700" rIns="0" bIns="0" rtlCol="0">
            <a:spAutoFit/>
          </a:bodyPr>
          <a:lstStyle/>
          <a:p>
            <a:pPr marL="12700">
              <a:lnSpc>
                <a:spcPct val="100000"/>
              </a:lnSpc>
              <a:spcBef>
                <a:spcPts val="100"/>
              </a:spcBef>
            </a:pPr>
            <a:r>
              <a:rPr sz="4400" dirty="0">
                <a:latin typeface="Trebuchet MS"/>
                <a:cs typeface="Trebuchet MS"/>
              </a:rPr>
              <a:t>PHASE 2: D</a:t>
            </a:r>
            <a:r>
              <a:rPr sz="4400" spc="-430" dirty="0">
                <a:latin typeface="Trebuchet MS"/>
                <a:cs typeface="Trebuchet MS"/>
              </a:rPr>
              <a:t>A</a:t>
            </a:r>
            <a:r>
              <a:rPr sz="4400" spc="-415" dirty="0">
                <a:latin typeface="Trebuchet MS"/>
                <a:cs typeface="Trebuchet MS"/>
              </a:rPr>
              <a:t>T</a:t>
            </a:r>
            <a:r>
              <a:rPr sz="4400" dirty="0">
                <a:latin typeface="Trebuchet MS"/>
                <a:cs typeface="Trebuchet MS"/>
              </a:rPr>
              <a:t>A</a:t>
            </a:r>
            <a:r>
              <a:rPr sz="4400" spc="-265" dirty="0">
                <a:latin typeface="Trebuchet MS"/>
                <a:cs typeface="Trebuchet MS"/>
              </a:rPr>
              <a:t> </a:t>
            </a:r>
            <a:r>
              <a:rPr sz="4400" dirty="0">
                <a:latin typeface="Trebuchet MS"/>
                <a:cs typeface="Trebuchet MS"/>
              </a:rPr>
              <a:t>PRE</a:t>
            </a:r>
            <a:r>
              <a:rPr sz="4400" spc="-335" dirty="0">
                <a:latin typeface="Trebuchet MS"/>
                <a:cs typeface="Trebuchet MS"/>
              </a:rPr>
              <a:t>P</a:t>
            </a:r>
            <a:r>
              <a:rPr sz="4400" spc="-5" dirty="0">
                <a:latin typeface="Trebuchet MS"/>
                <a:cs typeface="Trebuchet MS"/>
              </a:rPr>
              <a:t>AR</a:t>
            </a:r>
            <a:r>
              <a:rPr sz="4400" spc="-434" dirty="0">
                <a:latin typeface="Trebuchet MS"/>
                <a:cs typeface="Trebuchet MS"/>
              </a:rPr>
              <a:t>A</a:t>
            </a:r>
            <a:r>
              <a:rPr sz="4400" dirty="0">
                <a:latin typeface="Trebuchet MS"/>
                <a:cs typeface="Trebuchet MS"/>
              </a:rPr>
              <a:t>TION</a:t>
            </a:r>
          </a:p>
        </p:txBody>
      </p:sp>
      <p:sp>
        <p:nvSpPr>
          <p:cNvPr id="15" name="object 15"/>
          <p:cNvSpPr txBox="1"/>
          <p:nvPr/>
        </p:nvSpPr>
        <p:spPr>
          <a:xfrm>
            <a:off x="1163218" y="2147062"/>
            <a:ext cx="11485982" cy="5987473"/>
          </a:xfrm>
          <a:prstGeom prst="rect">
            <a:avLst/>
          </a:prstGeom>
        </p:spPr>
        <p:txBody>
          <a:bodyPr vert="horz" wrap="square" lIns="0" tIns="12065" rIns="0" bIns="0" rtlCol="0">
            <a:spAutoFit/>
          </a:bodyPr>
          <a:lstStyle/>
          <a:p>
            <a:pPr marL="12700">
              <a:lnSpc>
                <a:spcPct val="100000"/>
              </a:lnSpc>
              <a:spcBef>
                <a:spcPts val="95"/>
              </a:spcBef>
            </a:pPr>
            <a:r>
              <a:rPr sz="2800" b="1" u="heavy" spc="130" dirty="0">
                <a:uFill>
                  <a:solidFill>
                    <a:srgbClr val="000000"/>
                  </a:solidFill>
                </a:uFill>
                <a:latin typeface="Trebuchet MS"/>
                <a:cs typeface="Trebuchet MS"/>
              </a:rPr>
              <a:t>Learning</a:t>
            </a:r>
            <a:r>
              <a:rPr sz="2800" b="1" u="heavy" spc="315" dirty="0">
                <a:uFill>
                  <a:solidFill>
                    <a:srgbClr val="000000"/>
                  </a:solidFill>
                </a:uFill>
                <a:latin typeface="Trebuchet MS"/>
                <a:cs typeface="Trebuchet MS"/>
              </a:rPr>
              <a:t> </a:t>
            </a:r>
            <a:r>
              <a:rPr sz="2800" b="1" u="heavy" spc="114" dirty="0">
                <a:uFill>
                  <a:solidFill>
                    <a:srgbClr val="000000"/>
                  </a:solidFill>
                </a:uFill>
                <a:latin typeface="Trebuchet MS"/>
                <a:cs typeface="Trebuchet MS"/>
              </a:rPr>
              <a:t>about</a:t>
            </a:r>
            <a:r>
              <a:rPr sz="2800" b="1" u="heavy" spc="315" dirty="0">
                <a:uFill>
                  <a:solidFill>
                    <a:srgbClr val="000000"/>
                  </a:solidFill>
                </a:uFill>
                <a:latin typeface="Trebuchet MS"/>
                <a:cs typeface="Trebuchet MS"/>
              </a:rPr>
              <a:t> </a:t>
            </a:r>
            <a:r>
              <a:rPr sz="2800" b="1" u="heavy" spc="95" dirty="0">
                <a:uFill>
                  <a:solidFill>
                    <a:srgbClr val="000000"/>
                  </a:solidFill>
                </a:uFill>
                <a:latin typeface="Trebuchet MS"/>
                <a:cs typeface="Trebuchet MS"/>
              </a:rPr>
              <a:t>the</a:t>
            </a:r>
            <a:r>
              <a:rPr sz="2800" b="1" u="heavy" spc="325" dirty="0">
                <a:uFill>
                  <a:solidFill>
                    <a:srgbClr val="000000"/>
                  </a:solidFill>
                </a:uFill>
                <a:latin typeface="Trebuchet MS"/>
                <a:cs typeface="Trebuchet MS"/>
              </a:rPr>
              <a:t> </a:t>
            </a:r>
            <a:r>
              <a:rPr sz="2800" b="1" u="heavy" spc="110" dirty="0">
                <a:uFill>
                  <a:solidFill>
                    <a:srgbClr val="000000"/>
                  </a:solidFill>
                </a:uFill>
                <a:latin typeface="Trebuchet MS"/>
                <a:cs typeface="Trebuchet MS"/>
              </a:rPr>
              <a:t>Data</a:t>
            </a:r>
            <a:endParaRPr sz="2800" dirty="0">
              <a:latin typeface="Trebuchet MS"/>
              <a:cs typeface="Trebuchet MS"/>
            </a:endParaRPr>
          </a:p>
          <a:p>
            <a:pPr>
              <a:lnSpc>
                <a:spcPct val="100000"/>
              </a:lnSpc>
              <a:spcBef>
                <a:spcPts val="10"/>
              </a:spcBef>
            </a:pPr>
            <a:endParaRPr sz="3300" dirty="0">
              <a:latin typeface="Trebuchet MS"/>
              <a:cs typeface="Trebuchet MS"/>
            </a:endParaRPr>
          </a:p>
          <a:p>
            <a:pPr marL="596265" indent="-293370">
              <a:lnSpc>
                <a:spcPct val="100000"/>
              </a:lnSpc>
              <a:buFont typeface="Arial MT"/>
              <a:buChar char="•"/>
              <a:tabLst>
                <a:tab pos="596265" algn="l"/>
                <a:tab pos="596900" algn="l"/>
              </a:tabLst>
            </a:pPr>
            <a:r>
              <a:rPr sz="2800" spc="125" dirty="0">
                <a:latin typeface="Trebuchet MS"/>
                <a:cs typeface="Trebuchet MS"/>
              </a:rPr>
              <a:t>Source:</a:t>
            </a:r>
            <a:r>
              <a:rPr sz="2800" spc="325" dirty="0">
                <a:latin typeface="Trebuchet MS"/>
                <a:cs typeface="Trebuchet MS"/>
              </a:rPr>
              <a:t> </a:t>
            </a:r>
            <a:r>
              <a:rPr sz="2800" spc="120" dirty="0">
                <a:latin typeface="Trebuchet MS"/>
                <a:cs typeface="Trebuchet MS"/>
              </a:rPr>
              <a:t>Public</a:t>
            </a:r>
            <a:r>
              <a:rPr sz="2800" spc="345" dirty="0">
                <a:latin typeface="Trebuchet MS"/>
                <a:cs typeface="Trebuchet MS"/>
              </a:rPr>
              <a:t> </a:t>
            </a:r>
            <a:r>
              <a:rPr sz="2800" spc="105" dirty="0">
                <a:latin typeface="Trebuchet MS"/>
                <a:cs typeface="Trebuchet MS"/>
              </a:rPr>
              <a:t>data</a:t>
            </a:r>
            <a:r>
              <a:rPr sz="2800" spc="325" dirty="0">
                <a:latin typeface="Trebuchet MS"/>
                <a:cs typeface="Trebuchet MS"/>
              </a:rPr>
              <a:t> </a:t>
            </a:r>
            <a:r>
              <a:rPr sz="2800" spc="105" dirty="0">
                <a:latin typeface="Trebuchet MS"/>
                <a:cs typeface="Trebuchet MS"/>
              </a:rPr>
              <a:t>repository.</a:t>
            </a:r>
            <a:endParaRPr sz="2800" dirty="0">
              <a:latin typeface="Trebuchet MS"/>
              <a:cs typeface="Trebuchet MS"/>
            </a:endParaRPr>
          </a:p>
          <a:p>
            <a:pPr marL="596265" marR="5080" indent="-292735">
              <a:lnSpc>
                <a:spcPct val="107100"/>
              </a:lnSpc>
              <a:buFont typeface="Arial MT"/>
              <a:buChar char="•"/>
              <a:tabLst>
                <a:tab pos="596265" algn="l"/>
                <a:tab pos="596900" algn="l"/>
              </a:tabLst>
            </a:pPr>
            <a:r>
              <a:rPr sz="2800" spc="130" dirty="0">
                <a:latin typeface="Trebuchet MS"/>
                <a:cs typeface="Trebuchet MS"/>
              </a:rPr>
              <a:t>Structure:</a:t>
            </a:r>
            <a:r>
              <a:rPr sz="2800" spc="365" dirty="0">
                <a:latin typeface="Trebuchet MS"/>
                <a:cs typeface="Trebuchet MS"/>
              </a:rPr>
              <a:t> </a:t>
            </a:r>
            <a:r>
              <a:rPr sz="2800" spc="130" dirty="0">
                <a:latin typeface="Trebuchet MS"/>
                <a:cs typeface="Trebuchet MS"/>
              </a:rPr>
              <a:t>Explored</a:t>
            </a:r>
            <a:r>
              <a:rPr sz="2800" spc="340" dirty="0">
                <a:latin typeface="Trebuchet MS"/>
                <a:cs typeface="Trebuchet MS"/>
              </a:rPr>
              <a:t> </a:t>
            </a:r>
            <a:r>
              <a:rPr sz="2800" spc="90" dirty="0">
                <a:latin typeface="Trebuchet MS"/>
                <a:cs typeface="Trebuchet MS"/>
              </a:rPr>
              <a:t>the</a:t>
            </a:r>
            <a:r>
              <a:rPr sz="2800" spc="325" dirty="0">
                <a:latin typeface="Trebuchet MS"/>
                <a:cs typeface="Trebuchet MS"/>
              </a:rPr>
              <a:t> </a:t>
            </a:r>
            <a:r>
              <a:rPr sz="2800" spc="105" dirty="0">
                <a:latin typeface="Trebuchet MS"/>
                <a:cs typeface="Trebuchet MS"/>
              </a:rPr>
              <a:t>data</a:t>
            </a:r>
            <a:r>
              <a:rPr sz="2800" spc="355" dirty="0">
                <a:latin typeface="Trebuchet MS"/>
                <a:cs typeface="Trebuchet MS"/>
              </a:rPr>
              <a:t> </a:t>
            </a:r>
            <a:r>
              <a:rPr sz="2800" spc="130" dirty="0">
                <a:latin typeface="Trebuchet MS"/>
                <a:cs typeface="Trebuchet MS"/>
              </a:rPr>
              <a:t>structure, </a:t>
            </a:r>
            <a:r>
              <a:rPr sz="2800" spc="-825" dirty="0">
                <a:latin typeface="Trebuchet MS"/>
                <a:cs typeface="Trebuchet MS"/>
              </a:rPr>
              <a:t> </a:t>
            </a:r>
            <a:r>
              <a:rPr sz="2800" spc="130" dirty="0">
                <a:latin typeface="Trebuchet MS"/>
                <a:cs typeface="Trebuchet MS"/>
              </a:rPr>
              <a:t>identifying</a:t>
            </a:r>
            <a:r>
              <a:rPr sz="2800" spc="484" dirty="0">
                <a:latin typeface="Trebuchet MS"/>
                <a:cs typeface="Trebuchet MS"/>
              </a:rPr>
              <a:t> </a:t>
            </a:r>
            <a:r>
              <a:rPr sz="2800" spc="90" dirty="0">
                <a:latin typeface="Trebuchet MS"/>
                <a:cs typeface="Trebuchet MS"/>
              </a:rPr>
              <a:t>871</a:t>
            </a:r>
            <a:r>
              <a:rPr sz="2800" spc="420" dirty="0">
                <a:latin typeface="Trebuchet MS"/>
                <a:cs typeface="Trebuchet MS"/>
              </a:rPr>
              <a:t> </a:t>
            </a:r>
            <a:r>
              <a:rPr sz="2800" spc="110" dirty="0">
                <a:latin typeface="Trebuchet MS"/>
                <a:cs typeface="Trebuchet MS"/>
              </a:rPr>
              <a:t>rows</a:t>
            </a:r>
            <a:r>
              <a:rPr sz="2800" spc="440" dirty="0">
                <a:latin typeface="Trebuchet MS"/>
                <a:cs typeface="Trebuchet MS"/>
              </a:rPr>
              <a:t> </a:t>
            </a:r>
            <a:r>
              <a:rPr sz="2800" spc="114" dirty="0">
                <a:latin typeface="Trebuchet MS"/>
                <a:cs typeface="Trebuchet MS"/>
              </a:rPr>
              <a:t>(data</a:t>
            </a:r>
            <a:r>
              <a:rPr sz="2800" spc="450" dirty="0">
                <a:latin typeface="Trebuchet MS"/>
                <a:cs typeface="Trebuchet MS"/>
              </a:rPr>
              <a:t> </a:t>
            </a:r>
            <a:r>
              <a:rPr sz="2800" spc="120" dirty="0">
                <a:latin typeface="Trebuchet MS"/>
                <a:cs typeface="Trebuchet MS"/>
              </a:rPr>
              <a:t>points)</a:t>
            </a:r>
            <a:r>
              <a:rPr sz="2800" spc="480" dirty="0">
                <a:latin typeface="Trebuchet MS"/>
                <a:cs typeface="Trebuchet MS"/>
              </a:rPr>
              <a:t> </a:t>
            </a:r>
            <a:r>
              <a:rPr sz="2800" spc="90" dirty="0">
                <a:latin typeface="Trebuchet MS"/>
                <a:cs typeface="Trebuchet MS"/>
              </a:rPr>
              <a:t>and </a:t>
            </a:r>
            <a:r>
              <a:rPr sz="2800" spc="95" dirty="0">
                <a:latin typeface="Trebuchet MS"/>
                <a:cs typeface="Trebuchet MS"/>
              </a:rPr>
              <a:t> </a:t>
            </a:r>
            <a:r>
              <a:rPr sz="2800" spc="-5" dirty="0">
                <a:latin typeface="Trebuchet MS"/>
                <a:cs typeface="Trebuchet MS"/>
              </a:rPr>
              <a:t>7</a:t>
            </a:r>
            <a:r>
              <a:rPr sz="2800" spc="290" dirty="0">
                <a:latin typeface="Trebuchet MS"/>
                <a:cs typeface="Trebuchet MS"/>
              </a:rPr>
              <a:t> </a:t>
            </a:r>
            <a:r>
              <a:rPr sz="2800" spc="125" dirty="0">
                <a:latin typeface="Trebuchet MS"/>
                <a:cs typeface="Trebuchet MS"/>
              </a:rPr>
              <a:t>columns</a:t>
            </a:r>
            <a:r>
              <a:rPr sz="2800" spc="355" dirty="0">
                <a:latin typeface="Trebuchet MS"/>
                <a:cs typeface="Trebuchet MS"/>
              </a:rPr>
              <a:t> </a:t>
            </a:r>
            <a:r>
              <a:rPr sz="2800" spc="-5" dirty="0">
                <a:latin typeface="Trebuchet MS"/>
                <a:cs typeface="Trebuchet MS"/>
              </a:rPr>
              <a:t>.</a:t>
            </a:r>
            <a:endParaRPr sz="2800" dirty="0">
              <a:latin typeface="Trebuchet MS"/>
              <a:cs typeface="Trebuchet MS"/>
            </a:endParaRPr>
          </a:p>
          <a:p>
            <a:pPr>
              <a:lnSpc>
                <a:spcPct val="100000"/>
              </a:lnSpc>
              <a:spcBef>
                <a:spcPts val="10"/>
              </a:spcBef>
              <a:buFont typeface="Arial MT"/>
              <a:buChar char="•"/>
            </a:pPr>
            <a:endParaRPr sz="3300" dirty="0">
              <a:latin typeface="Trebuchet MS"/>
              <a:cs typeface="Trebuchet MS"/>
            </a:endParaRPr>
          </a:p>
          <a:p>
            <a:pPr marL="12700">
              <a:lnSpc>
                <a:spcPct val="100000"/>
              </a:lnSpc>
            </a:pPr>
            <a:r>
              <a:rPr sz="2800" b="1" u="heavy" spc="110" dirty="0">
                <a:uFill>
                  <a:solidFill>
                    <a:srgbClr val="000000"/>
                  </a:solidFill>
                </a:uFill>
                <a:latin typeface="Trebuchet MS"/>
                <a:cs typeface="Trebuchet MS"/>
              </a:rPr>
              <a:t>Data</a:t>
            </a:r>
            <a:r>
              <a:rPr sz="2800" b="1" u="heavy" spc="285" dirty="0">
                <a:uFill>
                  <a:solidFill>
                    <a:srgbClr val="000000"/>
                  </a:solidFill>
                </a:uFill>
                <a:latin typeface="Trebuchet MS"/>
                <a:cs typeface="Trebuchet MS"/>
              </a:rPr>
              <a:t> </a:t>
            </a:r>
            <a:r>
              <a:rPr sz="2800" b="1" u="heavy" spc="135" dirty="0">
                <a:uFill>
                  <a:solidFill>
                    <a:srgbClr val="000000"/>
                  </a:solidFill>
                </a:uFill>
                <a:latin typeface="Trebuchet MS"/>
                <a:cs typeface="Trebuchet MS"/>
              </a:rPr>
              <a:t>Conditioning</a:t>
            </a:r>
            <a:endParaRPr sz="2800" dirty="0">
              <a:latin typeface="Trebuchet MS"/>
              <a:cs typeface="Trebuchet MS"/>
            </a:endParaRPr>
          </a:p>
          <a:p>
            <a:pPr>
              <a:lnSpc>
                <a:spcPct val="100000"/>
              </a:lnSpc>
            </a:pPr>
            <a:endParaRPr sz="3100" dirty="0">
              <a:latin typeface="Trebuchet MS"/>
              <a:cs typeface="Trebuchet MS"/>
            </a:endParaRPr>
          </a:p>
          <a:p>
            <a:pPr marL="1246505" marR="338455" lvl="1" indent="-457200">
              <a:lnSpc>
                <a:spcPct val="107200"/>
              </a:lnSpc>
              <a:buFont typeface="Arial MT"/>
              <a:buChar char="•"/>
              <a:tabLst>
                <a:tab pos="1246505" algn="l"/>
                <a:tab pos="1247140" algn="l"/>
              </a:tabLst>
            </a:pPr>
            <a:r>
              <a:rPr sz="2800" spc="120" dirty="0">
                <a:latin typeface="Trebuchet MS"/>
                <a:cs typeface="Trebuchet MS"/>
              </a:rPr>
              <a:t>Missing</a:t>
            </a:r>
            <a:r>
              <a:rPr sz="2800" spc="350" dirty="0">
                <a:latin typeface="Trebuchet MS"/>
                <a:cs typeface="Trebuchet MS"/>
              </a:rPr>
              <a:t> </a:t>
            </a:r>
            <a:r>
              <a:rPr sz="2800" spc="95" dirty="0">
                <a:latin typeface="Trebuchet MS"/>
                <a:cs typeface="Trebuchet MS"/>
              </a:rPr>
              <a:t>Values:</a:t>
            </a:r>
            <a:r>
              <a:rPr sz="2800" spc="355" dirty="0">
                <a:latin typeface="Trebuchet MS"/>
                <a:cs typeface="Trebuchet MS"/>
              </a:rPr>
              <a:t> </a:t>
            </a:r>
            <a:r>
              <a:rPr sz="2800" spc="125" dirty="0">
                <a:latin typeface="Trebuchet MS"/>
                <a:cs typeface="Trebuchet MS"/>
              </a:rPr>
              <a:t>Handled</a:t>
            </a:r>
            <a:r>
              <a:rPr sz="2800" spc="355" dirty="0">
                <a:latin typeface="Trebuchet MS"/>
                <a:cs typeface="Trebuchet MS"/>
              </a:rPr>
              <a:t> </a:t>
            </a:r>
            <a:r>
              <a:rPr sz="2800" spc="125" dirty="0">
                <a:latin typeface="Trebuchet MS"/>
                <a:cs typeface="Trebuchet MS"/>
              </a:rPr>
              <a:t>missing </a:t>
            </a:r>
            <a:r>
              <a:rPr sz="2800" spc="130" dirty="0">
                <a:latin typeface="Trebuchet MS"/>
                <a:cs typeface="Trebuchet MS"/>
              </a:rPr>
              <a:t> </a:t>
            </a:r>
            <a:r>
              <a:rPr sz="2800" spc="120" dirty="0">
                <a:latin typeface="Trebuchet MS"/>
                <a:cs typeface="Trebuchet MS"/>
              </a:rPr>
              <a:t>values</a:t>
            </a:r>
            <a:r>
              <a:rPr sz="2800" spc="355" dirty="0">
                <a:latin typeface="Trebuchet MS"/>
                <a:cs typeface="Trebuchet MS"/>
              </a:rPr>
              <a:t> </a:t>
            </a:r>
            <a:r>
              <a:rPr sz="2800" spc="75" dirty="0">
                <a:latin typeface="Trebuchet MS"/>
                <a:cs typeface="Trebuchet MS"/>
              </a:rPr>
              <a:t>(2</a:t>
            </a:r>
            <a:r>
              <a:rPr sz="2800" spc="295" dirty="0">
                <a:latin typeface="Trebuchet MS"/>
                <a:cs typeface="Trebuchet MS"/>
              </a:rPr>
              <a:t> </a:t>
            </a:r>
            <a:r>
              <a:rPr sz="2800" spc="125" dirty="0">
                <a:latin typeface="Trebuchet MS"/>
                <a:cs typeface="Trebuchet MS"/>
              </a:rPr>
              <a:t>entries)</a:t>
            </a:r>
            <a:r>
              <a:rPr sz="2800" spc="365" dirty="0">
                <a:latin typeface="Trebuchet MS"/>
                <a:cs typeface="Trebuchet MS"/>
              </a:rPr>
              <a:t> </a:t>
            </a:r>
            <a:r>
              <a:rPr sz="2800" spc="70" dirty="0">
                <a:latin typeface="Trebuchet MS"/>
                <a:cs typeface="Trebuchet MS"/>
              </a:rPr>
              <a:t>by</a:t>
            </a:r>
            <a:r>
              <a:rPr sz="2800" spc="310" dirty="0">
                <a:latin typeface="Trebuchet MS"/>
                <a:cs typeface="Trebuchet MS"/>
              </a:rPr>
              <a:t> </a:t>
            </a:r>
            <a:r>
              <a:rPr sz="2800" spc="125" dirty="0">
                <a:latin typeface="Trebuchet MS"/>
                <a:cs typeface="Trebuchet MS"/>
              </a:rPr>
              <a:t>dropping</a:t>
            </a:r>
            <a:r>
              <a:rPr sz="2800" spc="345" dirty="0">
                <a:latin typeface="Trebuchet MS"/>
                <a:cs typeface="Trebuchet MS"/>
              </a:rPr>
              <a:t> </a:t>
            </a:r>
            <a:r>
              <a:rPr sz="2800" spc="95" dirty="0">
                <a:latin typeface="Trebuchet MS"/>
                <a:cs typeface="Trebuchet MS"/>
              </a:rPr>
              <a:t>the </a:t>
            </a:r>
            <a:r>
              <a:rPr sz="2800" spc="-830" dirty="0">
                <a:latin typeface="Trebuchet MS"/>
                <a:cs typeface="Trebuchet MS"/>
              </a:rPr>
              <a:t> </a:t>
            </a:r>
            <a:r>
              <a:rPr sz="2800" spc="135" dirty="0">
                <a:latin typeface="Trebuchet MS"/>
                <a:cs typeface="Trebuchet MS"/>
              </a:rPr>
              <a:t>corresponding</a:t>
            </a:r>
            <a:r>
              <a:rPr sz="2800" spc="350" dirty="0">
                <a:latin typeface="Trebuchet MS"/>
                <a:cs typeface="Trebuchet MS"/>
              </a:rPr>
              <a:t> </a:t>
            </a:r>
            <a:r>
              <a:rPr sz="2800" spc="110" dirty="0">
                <a:latin typeface="Trebuchet MS"/>
                <a:cs typeface="Trebuchet MS"/>
              </a:rPr>
              <a:t>rows</a:t>
            </a:r>
            <a:r>
              <a:rPr sz="2800" spc="335" dirty="0">
                <a:latin typeface="Trebuchet MS"/>
                <a:cs typeface="Trebuchet MS"/>
              </a:rPr>
              <a:t> </a:t>
            </a:r>
            <a:r>
              <a:rPr sz="2800" spc="70" dirty="0">
                <a:latin typeface="Trebuchet MS"/>
                <a:cs typeface="Trebuchet MS"/>
              </a:rPr>
              <a:t>to</a:t>
            </a:r>
            <a:r>
              <a:rPr sz="2800" spc="305" dirty="0">
                <a:latin typeface="Trebuchet MS"/>
                <a:cs typeface="Trebuchet MS"/>
              </a:rPr>
              <a:t> </a:t>
            </a:r>
            <a:r>
              <a:rPr sz="2800" spc="130" dirty="0">
                <a:latin typeface="Trebuchet MS"/>
                <a:cs typeface="Trebuchet MS"/>
              </a:rPr>
              <a:t>maintain </a:t>
            </a:r>
            <a:r>
              <a:rPr sz="2800" spc="135" dirty="0">
                <a:latin typeface="Trebuchet MS"/>
                <a:cs typeface="Trebuchet MS"/>
              </a:rPr>
              <a:t> simplicity</a:t>
            </a:r>
            <a:endParaRPr sz="2800" dirty="0">
              <a:latin typeface="Trebuchet MS"/>
              <a:cs typeface="Trebuchet MS"/>
            </a:endParaRPr>
          </a:p>
          <a:p>
            <a:pPr marL="1246505" marR="1654810" lvl="1" indent="-457200">
              <a:lnSpc>
                <a:spcPct val="107100"/>
              </a:lnSpc>
              <a:buFont typeface="Arial MT"/>
              <a:buChar char="•"/>
              <a:tabLst>
                <a:tab pos="1246505" algn="l"/>
                <a:tab pos="1247140" algn="l"/>
              </a:tabLst>
            </a:pPr>
            <a:r>
              <a:rPr sz="2800" spc="130" dirty="0">
                <a:latin typeface="Trebuchet MS"/>
                <a:cs typeface="Trebuchet MS"/>
              </a:rPr>
              <a:t>Duplicate</a:t>
            </a:r>
            <a:r>
              <a:rPr sz="2800" spc="345" dirty="0">
                <a:latin typeface="Trebuchet MS"/>
                <a:cs typeface="Trebuchet MS"/>
              </a:rPr>
              <a:t> </a:t>
            </a:r>
            <a:r>
              <a:rPr sz="2800" spc="95" dirty="0">
                <a:latin typeface="Trebuchet MS"/>
                <a:cs typeface="Trebuchet MS"/>
              </a:rPr>
              <a:t>Rows:</a:t>
            </a:r>
            <a:r>
              <a:rPr sz="2800" spc="165" dirty="0">
                <a:latin typeface="Trebuchet MS"/>
                <a:cs typeface="Trebuchet MS"/>
              </a:rPr>
              <a:t> </a:t>
            </a:r>
            <a:r>
              <a:rPr sz="2800" spc="130" dirty="0">
                <a:latin typeface="Trebuchet MS"/>
                <a:cs typeface="Trebuchet MS"/>
              </a:rPr>
              <a:t>Addressed </a:t>
            </a:r>
            <a:r>
              <a:rPr sz="2800" spc="-830" dirty="0">
                <a:latin typeface="Trebuchet MS"/>
                <a:cs typeface="Trebuchet MS"/>
              </a:rPr>
              <a:t> </a:t>
            </a:r>
            <a:r>
              <a:rPr sz="2800" spc="130" dirty="0">
                <a:latin typeface="Trebuchet MS"/>
                <a:cs typeface="Trebuchet MS"/>
              </a:rPr>
              <a:t>duplicate</a:t>
            </a:r>
            <a:r>
              <a:rPr sz="2800" spc="355" dirty="0">
                <a:latin typeface="Trebuchet MS"/>
                <a:cs typeface="Trebuchet MS"/>
              </a:rPr>
              <a:t> </a:t>
            </a:r>
            <a:r>
              <a:rPr sz="2800" spc="110" dirty="0">
                <a:latin typeface="Trebuchet MS"/>
                <a:cs typeface="Trebuchet MS"/>
              </a:rPr>
              <a:t>rows</a:t>
            </a:r>
            <a:endParaRPr sz="2800" dirty="0">
              <a:latin typeface="Trebuchet MS"/>
              <a:cs typeface="Trebuchet MS"/>
            </a:endParaRPr>
          </a:p>
          <a:p>
            <a:pPr marL="1246505" lvl="1" indent="-457834">
              <a:lnSpc>
                <a:spcPct val="100000"/>
              </a:lnSpc>
              <a:spcBef>
                <a:spcPts val="240"/>
              </a:spcBef>
              <a:buFont typeface="Arial MT"/>
              <a:buChar char="•"/>
              <a:tabLst>
                <a:tab pos="1246505" algn="l"/>
                <a:tab pos="1247140" algn="l"/>
              </a:tabLst>
            </a:pPr>
            <a:r>
              <a:rPr sz="2800" spc="135" dirty="0">
                <a:latin typeface="Trebuchet MS"/>
                <a:cs typeface="Trebuchet MS"/>
              </a:rPr>
              <a:t>Categorical</a:t>
            </a:r>
            <a:r>
              <a:rPr sz="2800" spc="335" dirty="0">
                <a:latin typeface="Trebuchet MS"/>
                <a:cs typeface="Trebuchet MS"/>
              </a:rPr>
              <a:t> </a:t>
            </a:r>
            <a:r>
              <a:rPr sz="2800" spc="114" dirty="0">
                <a:latin typeface="Trebuchet MS"/>
                <a:cs typeface="Trebuchet MS"/>
              </a:rPr>
              <a:t>Data:</a:t>
            </a:r>
            <a:r>
              <a:rPr sz="2800" spc="330" dirty="0">
                <a:latin typeface="Trebuchet MS"/>
                <a:cs typeface="Trebuchet MS"/>
              </a:rPr>
              <a:t> </a:t>
            </a:r>
            <a:r>
              <a:rPr sz="2800" spc="125" dirty="0">
                <a:latin typeface="Trebuchet MS"/>
                <a:cs typeface="Trebuchet MS"/>
              </a:rPr>
              <a:t>Encoded</a:t>
            </a:r>
            <a:endParaRPr sz="2800" dirty="0">
              <a:latin typeface="Trebuchet MS"/>
              <a:cs typeface="Trebuchet MS"/>
            </a:endParaRPr>
          </a:p>
          <a:p>
            <a:pPr marL="1246505" marR="631190">
              <a:lnSpc>
                <a:spcPct val="107100"/>
              </a:lnSpc>
              <a:spcBef>
                <a:spcPts val="5"/>
              </a:spcBef>
            </a:pPr>
            <a:r>
              <a:rPr sz="2800" spc="135" dirty="0">
                <a:latin typeface="Trebuchet MS"/>
                <a:cs typeface="Trebuchet MS"/>
              </a:rPr>
              <a:t>categorical</a:t>
            </a:r>
            <a:r>
              <a:rPr sz="2800" spc="355" dirty="0">
                <a:latin typeface="Trebuchet MS"/>
                <a:cs typeface="Trebuchet MS"/>
              </a:rPr>
              <a:t> </a:t>
            </a:r>
            <a:r>
              <a:rPr sz="2800" spc="105" dirty="0">
                <a:latin typeface="Trebuchet MS"/>
                <a:cs typeface="Trebuchet MS"/>
              </a:rPr>
              <a:t>data</a:t>
            </a:r>
            <a:r>
              <a:rPr sz="2800" spc="350" dirty="0">
                <a:latin typeface="Trebuchet MS"/>
                <a:cs typeface="Trebuchet MS"/>
              </a:rPr>
              <a:t> </a:t>
            </a:r>
            <a:r>
              <a:rPr sz="2800" spc="120" dirty="0">
                <a:latin typeface="Trebuchet MS"/>
                <a:cs typeface="Trebuchet MS"/>
              </a:rPr>
              <a:t>(animal</a:t>
            </a:r>
            <a:r>
              <a:rPr sz="2800" spc="370" dirty="0">
                <a:latin typeface="Trebuchet MS"/>
                <a:cs typeface="Trebuchet MS"/>
              </a:rPr>
              <a:t> </a:t>
            </a:r>
            <a:r>
              <a:rPr sz="2800" spc="114" dirty="0">
                <a:latin typeface="Trebuchet MS"/>
                <a:cs typeface="Trebuchet MS"/>
              </a:rPr>
              <a:t>names, </a:t>
            </a:r>
            <a:r>
              <a:rPr sz="2800" spc="-830" dirty="0">
                <a:latin typeface="Trebuchet MS"/>
                <a:cs typeface="Trebuchet MS"/>
              </a:rPr>
              <a:t> </a:t>
            </a:r>
            <a:r>
              <a:rPr sz="2800" spc="130" dirty="0">
                <a:latin typeface="Trebuchet MS"/>
                <a:cs typeface="Trebuchet MS"/>
              </a:rPr>
              <a:t>symptoms)</a:t>
            </a:r>
            <a:endParaRPr sz="2800"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132629" y="0"/>
            <a:ext cx="7155815" cy="10296525"/>
            <a:chOff x="11132629" y="0"/>
            <a:chExt cx="7155815" cy="10296525"/>
          </a:xfrm>
        </p:grpSpPr>
        <p:sp>
          <p:nvSpPr>
            <p:cNvPr id="3" name="object 3"/>
            <p:cNvSpPr/>
            <p:nvPr/>
          </p:nvSpPr>
          <p:spPr>
            <a:xfrm>
              <a:off x="14055852" y="0"/>
              <a:ext cx="1828800" cy="10287000"/>
            </a:xfrm>
            <a:custGeom>
              <a:avLst/>
              <a:gdLst/>
              <a:ahLst/>
              <a:cxnLst/>
              <a:rect l="l" t="t" r="r" b="b"/>
              <a:pathLst>
                <a:path w="1828800" h="10287000">
                  <a:moveTo>
                    <a:pt x="0" y="0"/>
                  </a:moveTo>
                  <a:lnTo>
                    <a:pt x="1828800" y="10286999"/>
                  </a:lnTo>
                </a:path>
              </a:pathLst>
            </a:custGeom>
            <a:ln w="9525">
              <a:solidFill>
                <a:srgbClr val="BEBEBE"/>
              </a:solidFill>
            </a:ln>
          </p:spPr>
          <p:txBody>
            <a:bodyPr wrap="square" lIns="0" tIns="0" rIns="0" bIns="0" rtlCol="0"/>
            <a:lstStyle/>
            <a:p>
              <a:endParaRPr dirty="0"/>
            </a:p>
          </p:txBody>
        </p:sp>
        <p:sp>
          <p:nvSpPr>
            <p:cNvPr id="4" name="object 4"/>
            <p:cNvSpPr/>
            <p:nvPr/>
          </p:nvSpPr>
          <p:spPr>
            <a:xfrm>
              <a:off x="11137392" y="5521452"/>
              <a:ext cx="7145655" cy="4765040"/>
            </a:xfrm>
            <a:custGeom>
              <a:avLst/>
              <a:gdLst/>
              <a:ahLst/>
              <a:cxnLst/>
              <a:rect l="l" t="t" r="r" b="b"/>
              <a:pathLst>
                <a:path w="7145655" h="4765040">
                  <a:moveTo>
                    <a:pt x="7145273" y="0"/>
                  </a:moveTo>
                  <a:lnTo>
                    <a:pt x="0" y="4764879"/>
                  </a:lnTo>
                </a:path>
              </a:pathLst>
            </a:custGeom>
            <a:ln w="9525">
              <a:solidFill>
                <a:srgbClr val="D9D9D9"/>
              </a:solidFill>
            </a:ln>
          </p:spPr>
          <p:txBody>
            <a:bodyPr wrap="square" lIns="0" tIns="0" rIns="0" bIns="0" rtlCol="0"/>
            <a:lstStyle/>
            <a:p>
              <a:endParaRPr dirty="0"/>
            </a:p>
          </p:txBody>
        </p:sp>
        <p:sp>
          <p:nvSpPr>
            <p:cNvPr id="5" name="object 5"/>
            <p:cNvSpPr/>
            <p:nvPr/>
          </p:nvSpPr>
          <p:spPr>
            <a:xfrm>
              <a:off x="13772389" y="0"/>
              <a:ext cx="4511040" cy="10287000"/>
            </a:xfrm>
            <a:custGeom>
              <a:avLst/>
              <a:gdLst/>
              <a:ahLst/>
              <a:cxnLst/>
              <a:rect l="l" t="t" r="r" b="b"/>
              <a:pathLst>
                <a:path w="4511040" h="10287000">
                  <a:moveTo>
                    <a:pt x="4511038" y="0"/>
                  </a:moveTo>
                  <a:lnTo>
                    <a:pt x="3064686" y="0"/>
                  </a:lnTo>
                  <a:lnTo>
                    <a:pt x="0" y="10286994"/>
                  </a:lnTo>
                  <a:lnTo>
                    <a:pt x="4511038" y="10286994"/>
                  </a:lnTo>
                  <a:lnTo>
                    <a:pt x="4511038" y="0"/>
                  </a:lnTo>
                  <a:close/>
                </a:path>
              </a:pathLst>
            </a:custGeom>
            <a:solidFill>
              <a:srgbClr val="90C225">
                <a:alpha val="30195"/>
              </a:srgbClr>
            </a:solidFill>
          </p:spPr>
          <p:txBody>
            <a:bodyPr wrap="square" lIns="0" tIns="0" rIns="0" bIns="0" rtlCol="0"/>
            <a:lstStyle/>
            <a:p>
              <a:endParaRPr dirty="0"/>
            </a:p>
          </p:txBody>
        </p:sp>
        <p:sp>
          <p:nvSpPr>
            <p:cNvPr id="6" name="object 6"/>
            <p:cNvSpPr/>
            <p:nvPr/>
          </p:nvSpPr>
          <p:spPr>
            <a:xfrm>
              <a:off x="14406996" y="0"/>
              <a:ext cx="3881120" cy="10287000"/>
            </a:xfrm>
            <a:custGeom>
              <a:avLst/>
              <a:gdLst/>
              <a:ahLst/>
              <a:cxnLst/>
              <a:rect l="l" t="t" r="r" b="b"/>
              <a:pathLst>
                <a:path w="3881119" h="10287000">
                  <a:moveTo>
                    <a:pt x="3881002" y="0"/>
                  </a:moveTo>
                  <a:lnTo>
                    <a:pt x="0" y="0"/>
                  </a:lnTo>
                  <a:lnTo>
                    <a:pt x="1812173" y="10286994"/>
                  </a:lnTo>
                  <a:lnTo>
                    <a:pt x="3881002" y="10286994"/>
                  </a:lnTo>
                  <a:lnTo>
                    <a:pt x="3881002" y="0"/>
                  </a:lnTo>
                  <a:close/>
                </a:path>
              </a:pathLst>
            </a:custGeom>
            <a:solidFill>
              <a:srgbClr val="90C225">
                <a:alpha val="19999"/>
              </a:srgbClr>
            </a:solidFill>
          </p:spPr>
          <p:txBody>
            <a:bodyPr wrap="square" lIns="0" tIns="0" rIns="0" bIns="0" rtlCol="0"/>
            <a:lstStyle/>
            <a:p>
              <a:endParaRPr dirty="0"/>
            </a:p>
          </p:txBody>
        </p:sp>
        <p:sp>
          <p:nvSpPr>
            <p:cNvPr id="7" name="object 7"/>
            <p:cNvSpPr/>
            <p:nvPr/>
          </p:nvSpPr>
          <p:spPr>
            <a:xfrm>
              <a:off x="13399008" y="4572000"/>
              <a:ext cx="4889500" cy="5715000"/>
            </a:xfrm>
            <a:custGeom>
              <a:avLst/>
              <a:gdLst/>
              <a:ahLst/>
              <a:cxnLst/>
              <a:rect l="l" t="t" r="r" b="b"/>
              <a:pathLst>
                <a:path w="4889500" h="5715000">
                  <a:moveTo>
                    <a:pt x="4888992" y="0"/>
                  </a:moveTo>
                  <a:lnTo>
                    <a:pt x="0" y="5714999"/>
                  </a:lnTo>
                  <a:lnTo>
                    <a:pt x="4888992" y="5714999"/>
                  </a:lnTo>
                  <a:lnTo>
                    <a:pt x="4888992" y="0"/>
                  </a:lnTo>
                  <a:close/>
                </a:path>
              </a:pathLst>
            </a:custGeom>
            <a:solidFill>
              <a:srgbClr val="539F20">
                <a:alpha val="72155"/>
              </a:srgbClr>
            </a:solidFill>
          </p:spPr>
          <p:txBody>
            <a:bodyPr wrap="square" lIns="0" tIns="0" rIns="0" bIns="0" rtlCol="0"/>
            <a:lstStyle/>
            <a:p>
              <a:endParaRPr dirty="0"/>
            </a:p>
          </p:txBody>
        </p:sp>
        <p:sp>
          <p:nvSpPr>
            <p:cNvPr id="8" name="object 8"/>
            <p:cNvSpPr/>
            <p:nvPr/>
          </p:nvSpPr>
          <p:spPr>
            <a:xfrm>
              <a:off x="14006898" y="0"/>
              <a:ext cx="4276725" cy="10287000"/>
            </a:xfrm>
            <a:custGeom>
              <a:avLst/>
              <a:gdLst/>
              <a:ahLst/>
              <a:cxnLst/>
              <a:rect l="l" t="t" r="r" b="b"/>
              <a:pathLst>
                <a:path w="4276725" h="10287000">
                  <a:moveTo>
                    <a:pt x="4276529" y="0"/>
                  </a:moveTo>
                  <a:lnTo>
                    <a:pt x="0" y="0"/>
                  </a:lnTo>
                  <a:lnTo>
                    <a:pt x="3701217" y="10286994"/>
                  </a:lnTo>
                  <a:lnTo>
                    <a:pt x="4276529" y="10286994"/>
                  </a:lnTo>
                  <a:lnTo>
                    <a:pt x="4276529" y="0"/>
                  </a:lnTo>
                  <a:close/>
                </a:path>
              </a:pathLst>
            </a:custGeom>
            <a:solidFill>
              <a:srgbClr val="3E7818">
                <a:alpha val="70195"/>
              </a:srgbClr>
            </a:solidFill>
          </p:spPr>
          <p:txBody>
            <a:bodyPr wrap="square" lIns="0" tIns="0" rIns="0" bIns="0" rtlCol="0"/>
            <a:lstStyle/>
            <a:p>
              <a:endParaRPr dirty="0"/>
            </a:p>
          </p:txBody>
        </p:sp>
        <p:sp>
          <p:nvSpPr>
            <p:cNvPr id="9" name="object 9"/>
            <p:cNvSpPr/>
            <p:nvPr/>
          </p:nvSpPr>
          <p:spPr>
            <a:xfrm>
              <a:off x="16347949" y="0"/>
              <a:ext cx="1935480" cy="10287000"/>
            </a:xfrm>
            <a:custGeom>
              <a:avLst/>
              <a:gdLst/>
              <a:ahLst/>
              <a:cxnLst/>
              <a:rect l="l" t="t" r="r" b="b"/>
              <a:pathLst>
                <a:path w="1935480" h="10287000">
                  <a:moveTo>
                    <a:pt x="1935479" y="0"/>
                  </a:moveTo>
                  <a:lnTo>
                    <a:pt x="1528030" y="0"/>
                  </a:lnTo>
                  <a:lnTo>
                    <a:pt x="0" y="10286994"/>
                  </a:lnTo>
                  <a:lnTo>
                    <a:pt x="1935479" y="10286994"/>
                  </a:lnTo>
                  <a:lnTo>
                    <a:pt x="1935479" y="0"/>
                  </a:lnTo>
                  <a:close/>
                </a:path>
              </a:pathLst>
            </a:custGeom>
            <a:solidFill>
              <a:srgbClr val="C0E374">
                <a:alpha val="70195"/>
              </a:srgbClr>
            </a:solidFill>
          </p:spPr>
          <p:txBody>
            <a:bodyPr wrap="square" lIns="0" tIns="0" rIns="0" bIns="0" rtlCol="0"/>
            <a:lstStyle/>
            <a:p>
              <a:endParaRPr dirty="0"/>
            </a:p>
          </p:txBody>
        </p:sp>
        <p:sp>
          <p:nvSpPr>
            <p:cNvPr id="10" name="object 10"/>
            <p:cNvSpPr/>
            <p:nvPr/>
          </p:nvSpPr>
          <p:spPr>
            <a:xfrm>
              <a:off x="16410877" y="0"/>
              <a:ext cx="1872614" cy="10287000"/>
            </a:xfrm>
            <a:custGeom>
              <a:avLst/>
              <a:gdLst/>
              <a:ahLst/>
              <a:cxnLst/>
              <a:rect l="l" t="t" r="r" b="b"/>
              <a:pathLst>
                <a:path w="1872615" h="10287000">
                  <a:moveTo>
                    <a:pt x="1872550" y="0"/>
                  </a:moveTo>
                  <a:lnTo>
                    <a:pt x="0" y="0"/>
                  </a:lnTo>
                  <a:lnTo>
                    <a:pt x="1661856" y="10286994"/>
                  </a:lnTo>
                  <a:lnTo>
                    <a:pt x="1872550" y="10286994"/>
                  </a:lnTo>
                  <a:lnTo>
                    <a:pt x="1872550" y="0"/>
                  </a:lnTo>
                  <a:close/>
                </a:path>
              </a:pathLst>
            </a:custGeom>
            <a:solidFill>
              <a:srgbClr val="90C225">
                <a:alpha val="65097"/>
              </a:srgbClr>
            </a:solidFill>
          </p:spPr>
          <p:txBody>
            <a:bodyPr wrap="square" lIns="0" tIns="0" rIns="0" bIns="0" rtlCol="0"/>
            <a:lstStyle/>
            <a:p>
              <a:endParaRPr dirty="0"/>
            </a:p>
          </p:txBody>
        </p:sp>
        <p:sp>
          <p:nvSpPr>
            <p:cNvPr id="11" name="object 11"/>
            <p:cNvSpPr/>
            <p:nvPr/>
          </p:nvSpPr>
          <p:spPr>
            <a:xfrm>
              <a:off x="15556992" y="5384291"/>
              <a:ext cx="2726690" cy="4902835"/>
            </a:xfrm>
            <a:custGeom>
              <a:avLst/>
              <a:gdLst/>
              <a:ahLst/>
              <a:cxnLst/>
              <a:rect l="l" t="t" r="r" b="b"/>
              <a:pathLst>
                <a:path w="2726690" h="4902834">
                  <a:moveTo>
                    <a:pt x="2726436" y="0"/>
                  </a:moveTo>
                  <a:lnTo>
                    <a:pt x="0" y="4902707"/>
                  </a:lnTo>
                  <a:lnTo>
                    <a:pt x="2726436" y="4902707"/>
                  </a:lnTo>
                  <a:lnTo>
                    <a:pt x="2726436" y="0"/>
                  </a:lnTo>
                  <a:close/>
                </a:path>
              </a:pathLst>
            </a:custGeom>
            <a:solidFill>
              <a:srgbClr val="90C225">
                <a:alpha val="79998"/>
              </a:srgbClr>
            </a:solidFill>
          </p:spPr>
          <p:txBody>
            <a:bodyPr wrap="square" lIns="0" tIns="0" rIns="0" bIns="0" rtlCol="0"/>
            <a:lstStyle/>
            <a:p>
              <a:endParaRPr dirty="0"/>
            </a:p>
          </p:txBody>
        </p:sp>
      </p:grpSp>
      <p:sp>
        <p:nvSpPr>
          <p:cNvPr id="12" name="object 12"/>
          <p:cNvSpPr/>
          <p:nvPr/>
        </p:nvSpPr>
        <p:spPr>
          <a:xfrm>
            <a:off x="0" y="6019800"/>
            <a:ext cx="673735" cy="4267200"/>
          </a:xfrm>
          <a:custGeom>
            <a:avLst/>
            <a:gdLst/>
            <a:ahLst/>
            <a:cxnLst/>
            <a:rect l="l" t="t" r="r" b="b"/>
            <a:pathLst>
              <a:path w="673735" h="4267200">
                <a:moveTo>
                  <a:pt x="0" y="0"/>
                </a:moveTo>
                <a:lnTo>
                  <a:pt x="0" y="4267199"/>
                </a:lnTo>
                <a:lnTo>
                  <a:pt x="673608" y="4267199"/>
                </a:lnTo>
                <a:lnTo>
                  <a:pt x="0" y="0"/>
                </a:lnTo>
                <a:close/>
              </a:path>
            </a:pathLst>
          </a:custGeom>
          <a:solidFill>
            <a:srgbClr val="90C225">
              <a:alpha val="85096"/>
            </a:srgbClr>
          </a:solidFill>
        </p:spPr>
        <p:txBody>
          <a:bodyPr wrap="square" lIns="0" tIns="0" rIns="0" bIns="0" rtlCol="0"/>
          <a:lstStyle/>
          <a:p>
            <a:endParaRPr dirty="0"/>
          </a:p>
        </p:txBody>
      </p:sp>
      <p:sp>
        <p:nvSpPr>
          <p:cNvPr id="14" name="object 14"/>
          <p:cNvSpPr txBox="1">
            <a:spLocks noGrp="1"/>
          </p:cNvSpPr>
          <p:nvPr>
            <p:ph type="title"/>
          </p:nvPr>
        </p:nvSpPr>
        <p:spPr>
          <a:xfrm>
            <a:off x="5696839" y="1167206"/>
            <a:ext cx="8218805" cy="757555"/>
          </a:xfrm>
          <a:prstGeom prst="rect">
            <a:avLst/>
          </a:prstGeom>
        </p:spPr>
        <p:txBody>
          <a:bodyPr vert="horz" wrap="square" lIns="0" tIns="12700" rIns="0" bIns="0" rtlCol="0">
            <a:spAutoFit/>
          </a:bodyPr>
          <a:lstStyle/>
          <a:p>
            <a:pPr marL="12700">
              <a:lnSpc>
                <a:spcPct val="100000"/>
              </a:lnSpc>
              <a:spcBef>
                <a:spcPts val="100"/>
              </a:spcBef>
              <a:tabLst>
                <a:tab pos="2778760" algn="l"/>
              </a:tabLst>
            </a:pPr>
            <a:r>
              <a:rPr sz="4800" dirty="0">
                <a:latin typeface="Trebuchet MS"/>
                <a:cs typeface="Trebuchet MS"/>
              </a:rPr>
              <a:t>PHA</a:t>
            </a:r>
            <a:r>
              <a:rPr sz="4800" spc="-20" dirty="0">
                <a:latin typeface="Trebuchet MS"/>
                <a:cs typeface="Trebuchet MS"/>
              </a:rPr>
              <a:t>S</a:t>
            </a:r>
            <a:r>
              <a:rPr sz="4800" dirty="0">
                <a:latin typeface="Trebuchet MS"/>
                <a:cs typeface="Trebuchet MS"/>
              </a:rPr>
              <a:t>E 2:	D</a:t>
            </a:r>
            <a:r>
              <a:rPr sz="4800" spc="-450" dirty="0">
                <a:latin typeface="Trebuchet MS"/>
                <a:cs typeface="Trebuchet MS"/>
              </a:rPr>
              <a:t>A</a:t>
            </a:r>
            <a:r>
              <a:rPr sz="4800" spc="-459" dirty="0">
                <a:latin typeface="Trebuchet MS"/>
                <a:cs typeface="Trebuchet MS"/>
              </a:rPr>
              <a:t>T</a:t>
            </a:r>
            <a:r>
              <a:rPr sz="4800" dirty="0">
                <a:latin typeface="Trebuchet MS"/>
                <a:cs typeface="Trebuchet MS"/>
              </a:rPr>
              <a:t>A</a:t>
            </a:r>
            <a:r>
              <a:rPr sz="4800" spc="-275" dirty="0">
                <a:latin typeface="Trebuchet MS"/>
                <a:cs typeface="Trebuchet MS"/>
              </a:rPr>
              <a:t> </a:t>
            </a:r>
            <a:r>
              <a:rPr sz="4800" dirty="0">
                <a:latin typeface="Trebuchet MS"/>
                <a:cs typeface="Trebuchet MS"/>
              </a:rPr>
              <a:t>PRE</a:t>
            </a:r>
            <a:r>
              <a:rPr sz="4800" spc="-355" dirty="0">
                <a:latin typeface="Trebuchet MS"/>
                <a:cs typeface="Trebuchet MS"/>
              </a:rPr>
              <a:t>P</a:t>
            </a:r>
            <a:r>
              <a:rPr sz="4800" spc="-5" dirty="0">
                <a:latin typeface="Trebuchet MS"/>
                <a:cs typeface="Trebuchet MS"/>
              </a:rPr>
              <a:t>AR</a:t>
            </a:r>
            <a:r>
              <a:rPr sz="4800" spc="-475" dirty="0">
                <a:latin typeface="Trebuchet MS"/>
                <a:cs typeface="Trebuchet MS"/>
              </a:rPr>
              <a:t>A</a:t>
            </a:r>
            <a:r>
              <a:rPr sz="4800" dirty="0">
                <a:latin typeface="Trebuchet MS"/>
                <a:cs typeface="Trebuchet MS"/>
              </a:rPr>
              <a:t>TION</a:t>
            </a:r>
          </a:p>
        </p:txBody>
      </p:sp>
      <p:sp>
        <p:nvSpPr>
          <p:cNvPr id="15" name="object 15"/>
          <p:cNvSpPr txBox="1"/>
          <p:nvPr/>
        </p:nvSpPr>
        <p:spPr>
          <a:xfrm>
            <a:off x="1200716" y="2364422"/>
            <a:ext cx="12850310" cy="5523115"/>
          </a:xfrm>
          <a:prstGeom prst="rect">
            <a:avLst/>
          </a:prstGeom>
        </p:spPr>
        <p:txBody>
          <a:bodyPr vert="horz" wrap="square" lIns="0" tIns="12065" rIns="0" bIns="0" rtlCol="0">
            <a:spAutoFit/>
          </a:bodyPr>
          <a:lstStyle/>
          <a:p>
            <a:pPr marL="12700">
              <a:lnSpc>
                <a:spcPct val="100000"/>
              </a:lnSpc>
              <a:spcBef>
                <a:spcPts val="95"/>
              </a:spcBef>
            </a:pPr>
            <a:r>
              <a:rPr sz="2800" b="1" u="heavy" spc="10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Survey</a:t>
            </a:r>
            <a:r>
              <a:rPr sz="2800" b="1" u="heavy" spc="24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sz="2800" b="1" u="heavy" spc="8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and</a:t>
            </a:r>
            <a:r>
              <a:rPr sz="2800" b="1" u="heavy" spc="22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sz="2800" b="1" u="heavy" spc="105"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Visualize</a:t>
            </a:r>
            <a:endParaRPr sz="2800"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35"/>
              </a:spcBef>
            </a:pPr>
            <a:endParaRPr sz="2800" dirty="0">
              <a:latin typeface="Calibri" panose="020F0502020204030204" pitchFamily="34" charset="0"/>
              <a:ea typeface="Calibri" panose="020F0502020204030204" pitchFamily="34" charset="0"/>
              <a:cs typeface="Calibri" panose="020F0502020204030204" pitchFamily="34" charset="0"/>
            </a:endParaRPr>
          </a:p>
          <a:p>
            <a:pPr marL="487680" marR="421640" indent="-238125">
              <a:lnSpc>
                <a:spcPct val="89300"/>
              </a:lnSpc>
              <a:spcBef>
                <a:spcPts val="5"/>
              </a:spcBef>
              <a:buFont typeface="Arial MT"/>
              <a:buChar char="•"/>
              <a:tabLst>
                <a:tab pos="488315" algn="l"/>
              </a:tabLst>
            </a:pPr>
            <a:r>
              <a:rPr sz="2800" spc="110" dirty="0">
                <a:latin typeface="Calibri" panose="020F0502020204030204" pitchFamily="34" charset="0"/>
                <a:ea typeface="Calibri" panose="020F0502020204030204" pitchFamily="34" charset="0"/>
                <a:cs typeface="Calibri" panose="020F0502020204030204" pitchFamily="34" charset="0"/>
              </a:rPr>
              <a:t>Explored</a:t>
            </a:r>
            <a:r>
              <a:rPr sz="2800" spc="235" dirty="0">
                <a:latin typeface="Calibri" panose="020F0502020204030204" pitchFamily="34" charset="0"/>
                <a:ea typeface="Calibri" panose="020F0502020204030204" pitchFamily="34" charset="0"/>
                <a:cs typeface="Calibri" panose="020F0502020204030204" pitchFamily="34" charset="0"/>
              </a:rPr>
              <a:t> </a:t>
            </a:r>
            <a:r>
              <a:rPr sz="2800" spc="90" dirty="0">
                <a:latin typeface="Calibri" panose="020F0502020204030204" pitchFamily="34" charset="0"/>
                <a:ea typeface="Calibri" panose="020F0502020204030204" pitchFamily="34" charset="0"/>
                <a:cs typeface="Calibri" panose="020F0502020204030204" pitchFamily="34" charset="0"/>
              </a:rPr>
              <a:t>data</a:t>
            </a:r>
            <a:r>
              <a:rPr sz="2800" spc="265" dirty="0">
                <a:latin typeface="Calibri" panose="020F0502020204030204" pitchFamily="34" charset="0"/>
                <a:ea typeface="Calibri" panose="020F0502020204030204" pitchFamily="34" charset="0"/>
                <a:cs typeface="Calibri" panose="020F0502020204030204" pitchFamily="34" charset="0"/>
              </a:rPr>
              <a:t> </a:t>
            </a:r>
            <a:r>
              <a:rPr sz="2800" spc="110" dirty="0">
                <a:latin typeface="Calibri" panose="020F0502020204030204" pitchFamily="34" charset="0"/>
                <a:ea typeface="Calibri" panose="020F0502020204030204" pitchFamily="34" charset="0"/>
                <a:cs typeface="Calibri" panose="020F0502020204030204" pitchFamily="34" charset="0"/>
              </a:rPr>
              <a:t>distribution:</a:t>
            </a:r>
            <a:r>
              <a:rPr sz="2800" spc="275" dirty="0">
                <a:latin typeface="Calibri" panose="020F0502020204030204" pitchFamily="34" charset="0"/>
                <a:ea typeface="Calibri" panose="020F0502020204030204" pitchFamily="34" charset="0"/>
                <a:cs typeface="Calibri" panose="020F0502020204030204" pitchFamily="34" charset="0"/>
              </a:rPr>
              <a:t> </a:t>
            </a:r>
            <a:r>
              <a:rPr sz="2800" spc="90" dirty="0">
                <a:latin typeface="Calibri" panose="020F0502020204030204" pitchFamily="34" charset="0"/>
                <a:ea typeface="Calibri" panose="020F0502020204030204" pitchFamily="34" charset="0"/>
                <a:cs typeface="Calibri" panose="020F0502020204030204" pitchFamily="34" charset="0"/>
              </a:rPr>
              <a:t>Used </a:t>
            </a:r>
            <a:r>
              <a:rPr sz="2800" spc="95" dirty="0">
                <a:latin typeface="Calibri" panose="020F0502020204030204" pitchFamily="34" charset="0"/>
                <a:ea typeface="Calibri" panose="020F0502020204030204" pitchFamily="34" charset="0"/>
                <a:cs typeface="Calibri" panose="020F0502020204030204" pitchFamily="34" charset="0"/>
              </a:rPr>
              <a:t> </a:t>
            </a:r>
            <a:r>
              <a:rPr sz="2800" spc="110" dirty="0">
                <a:latin typeface="Calibri" panose="020F0502020204030204" pitchFamily="34" charset="0"/>
                <a:ea typeface="Calibri" panose="020F0502020204030204" pitchFamily="34" charset="0"/>
                <a:cs typeface="Calibri" panose="020F0502020204030204" pitchFamily="34" charset="0"/>
              </a:rPr>
              <a:t>descriptive</a:t>
            </a:r>
            <a:r>
              <a:rPr sz="2800" spc="280" dirty="0">
                <a:latin typeface="Calibri" panose="020F0502020204030204" pitchFamily="34" charset="0"/>
                <a:ea typeface="Calibri" panose="020F0502020204030204" pitchFamily="34" charset="0"/>
                <a:cs typeface="Calibri" panose="020F0502020204030204" pitchFamily="34" charset="0"/>
              </a:rPr>
              <a:t> </a:t>
            </a:r>
            <a:r>
              <a:rPr sz="2800" spc="110" dirty="0">
                <a:latin typeface="Calibri" panose="020F0502020204030204" pitchFamily="34" charset="0"/>
                <a:ea typeface="Calibri" panose="020F0502020204030204" pitchFamily="34" charset="0"/>
                <a:cs typeface="Calibri" panose="020F0502020204030204" pitchFamily="34" charset="0"/>
              </a:rPr>
              <a:t>statistics</a:t>
            </a:r>
            <a:r>
              <a:rPr sz="2800" spc="290"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(mean,</a:t>
            </a:r>
            <a:r>
              <a:rPr sz="2800" spc="250"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median, </a:t>
            </a:r>
            <a:r>
              <a:rPr sz="2800" spc="105" dirty="0">
                <a:latin typeface="Calibri" panose="020F0502020204030204" pitchFamily="34" charset="0"/>
                <a:ea typeface="Calibri" panose="020F0502020204030204" pitchFamily="34" charset="0"/>
                <a:cs typeface="Calibri" panose="020F0502020204030204" pitchFamily="34" charset="0"/>
              </a:rPr>
              <a:t> standard</a:t>
            </a:r>
            <a:r>
              <a:rPr sz="2800" spc="295"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deviation)</a:t>
            </a:r>
            <a:r>
              <a:rPr sz="2800" spc="285" dirty="0">
                <a:latin typeface="Calibri" panose="020F0502020204030204" pitchFamily="34" charset="0"/>
                <a:ea typeface="Calibri" panose="020F0502020204030204" pitchFamily="34" charset="0"/>
                <a:cs typeface="Calibri" panose="020F0502020204030204" pitchFamily="34" charset="0"/>
              </a:rPr>
              <a:t> </a:t>
            </a:r>
            <a:r>
              <a:rPr sz="2800" spc="55" dirty="0">
                <a:latin typeface="Calibri" panose="020F0502020204030204" pitchFamily="34" charset="0"/>
                <a:ea typeface="Calibri" panose="020F0502020204030204" pitchFamily="34" charset="0"/>
                <a:cs typeface="Calibri" panose="020F0502020204030204" pitchFamily="34" charset="0"/>
              </a:rPr>
              <a:t>to</a:t>
            </a:r>
            <a:r>
              <a:rPr sz="2800" spc="254"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understand</a:t>
            </a:r>
            <a:r>
              <a:rPr sz="2800" spc="290"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the </a:t>
            </a:r>
            <a:r>
              <a:rPr sz="2800" spc="-830" dirty="0">
                <a:latin typeface="Calibri" panose="020F0502020204030204" pitchFamily="34" charset="0"/>
                <a:ea typeface="Calibri" panose="020F0502020204030204" pitchFamily="34" charset="0"/>
                <a:cs typeface="Calibri" panose="020F0502020204030204" pitchFamily="34" charset="0"/>
              </a:rPr>
              <a:t> </a:t>
            </a:r>
            <a:r>
              <a:rPr sz="2800" spc="110" dirty="0">
                <a:latin typeface="Calibri" panose="020F0502020204030204" pitchFamily="34" charset="0"/>
                <a:ea typeface="Calibri" panose="020F0502020204030204" pitchFamily="34" charset="0"/>
                <a:cs typeface="Calibri" panose="020F0502020204030204" pitchFamily="34" charset="0"/>
              </a:rPr>
              <a:t>distribution</a:t>
            </a:r>
            <a:r>
              <a:rPr sz="2800" spc="275" dirty="0">
                <a:latin typeface="Calibri" panose="020F0502020204030204" pitchFamily="34" charset="0"/>
                <a:ea typeface="Calibri" panose="020F0502020204030204" pitchFamily="34" charset="0"/>
                <a:cs typeface="Calibri" panose="020F0502020204030204" pitchFamily="34" charset="0"/>
              </a:rPr>
              <a:t> </a:t>
            </a:r>
            <a:r>
              <a:rPr sz="2800" spc="60" dirty="0">
                <a:latin typeface="Calibri" panose="020F0502020204030204" pitchFamily="34" charset="0"/>
                <a:ea typeface="Calibri" panose="020F0502020204030204" pitchFamily="34" charset="0"/>
                <a:cs typeface="Calibri" panose="020F0502020204030204" pitchFamily="34" charset="0"/>
              </a:rPr>
              <a:t>of</a:t>
            </a:r>
            <a:r>
              <a:rPr sz="2800" spc="245"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features</a:t>
            </a:r>
            <a:r>
              <a:rPr sz="2800" spc="270"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and</a:t>
            </a:r>
            <a:r>
              <a:rPr sz="2800" spc="260"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the</a:t>
            </a:r>
            <a:r>
              <a:rPr sz="2800" spc="245"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target </a:t>
            </a:r>
            <a:r>
              <a:rPr sz="2800" spc="-830"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variable.</a:t>
            </a:r>
            <a:endParaRPr sz="2800" dirty="0">
              <a:latin typeface="Calibri" panose="020F0502020204030204" pitchFamily="34" charset="0"/>
              <a:ea typeface="Calibri" panose="020F0502020204030204" pitchFamily="34" charset="0"/>
              <a:cs typeface="Calibri" panose="020F0502020204030204" pitchFamily="34" charset="0"/>
            </a:endParaRPr>
          </a:p>
          <a:p>
            <a:pPr marL="487680" marR="85090" indent="-238125">
              <a:lnSpc>
                <a:spcPct val="89300"/>
              </a:lnSpc>
              <a:buFont typeface="Arial MT"/>
              <a:buChar char="•"/>
              <a:tabLst>
                <a:tab pos="488315" algn="l"/>
              </a:tabLst>
            </a:pPr>
            <a:r>
              <a:rPr sz="2800" spc="105" dirty="0">
                <a:latin typeface="Calibri" panose="020F0502020204030204" pitchFamily="34" charset="0"/>
                <a:ea typeface="Calibri" panose="020F0502020204030204" pitchFamily="34" charset="0"/>
                <a:cs typeface="Calibri" panose="020F0502020204030204" pitchFamily="34" charset="0"/>
              </a:rPr>
              <a:t>Created</a:t>
            </a:r>
            <a:r>
              <a:rPr sz="2800" spc="260" dirty="0">
                <a:latin typeface="Calibri" panose="020F0502020204030204" pitchFamily="34" charset="0"/>
                <a:ea typeface="Calibri" panose="020F0502020204030204" pitchFamily="34" charset="0"/>
                <a:cs typeface="Calibri" panose="020F0502020204030204" pitchFamily="34" charset="0"/>
              </a:rPr>
              <a:t> </a:t>
            </a:r>
            <a:r>
              <a:rPr sz="2800" spc="110" dirty="0">
                <a:latin typeface="Calibri" panose="020F0502020204030204" pitchFamily="34" charset="0"/>
                <a:ea typeface="Calibri" panose="020F0502020204030204" pitchFamily="34" charset="0"/>
                <a:cs typeface="Calibri" panose="020F0502020204030204" pitchFamily="34" charset="0"/>
              </a:rPr>
              <a:t>visualizations:</a:t>
            </a:r>
            <a:r>
              <a:rPr sz="2800" spc="305"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Generated </a:t>
            </a:r>
            <a:r>
              <a:rPr sz="2800" spc="110" dirty="0">
                <a:latin typeface="Calibri" panose="020F0502020204030204" pitchFamily="34" charset="0"/>
                <a:ea typeface="Calibri" panose="020F0502020204030204" pitchFamily="34" charset="0"/>
                <a:cs typeface="Calibri" panose="020F0502020204030204" pitchFamily="34" charset="0"/>
              </a:rPr>
              <a:t> visualizations</a:t>
            </a:r>
            <a:r>
              <a:rPr sz="2800" spc="305" dirty="0">
                <a:latin typeface="Calibri" panose="020F0502020204030204" pitchFamily="34" charset="0"/>
                <a:ea typeface="Calibri" panose="020F0502020204030204" pitchFamily="34" charset="0"/>
                <a:cs typeface="Calibri" panose="020F0502020204030204" pitchFamily="34" charset="0"/>
              </a:rPr>
              <a:t> </a:t>
            </a:r>
            <a:r>
              <a:rPr sz="2800" spc="90" dirty="0">
                <a:latin typeface="Calibri" panose="020F0502020204030204" pitchFamily="34" charset="0"/>
                <a:ea typeface="Calibri" panose="020F0502020204030204" pitchFamily="34" charset="0"/>
                <a:cs typeface="Calibri" panose="020F0502020204030204" pitchFamily="34" charset="0"/>
              </a:rPr>
              <a:t>like</a:t>
            </a:r>
            <a:r>
              <a:rPr sz="2800" spc="240" dirty="0">
                <a:latin typeface="Calibri" panose="020F0502020204030204" pitchFamily="34" charset="0"/>
                <a:ea typeface="Calibri" panose="020F0502020204030204" pitchFamily="34" charset="0"/>
                <a:cs typeface="Calibri" panose="020F0502020204030204" pitchFamily="34" charset="0"/>
              </a:rPr>
              <a:t> </a:t>
            </a:r>
            <a:r>
              <a:rPr sz="2800" spc="80" dirty="0">
                <a:latin typeface="Calibri" panose="020F0502020204030204" pitchFamily="34" charset="0"/>
                <a:ea typeface="Calibri" panose="020F0502020204030204" pitchFamily="34" charset="0"/>
                <a:cs typeface="Calibri" panose="020F0502020204030204" pitchFamily="34" charset="0"/>
              </a:rPr>
              <a:t>bar</a:t>
            </a:r>
            <a:r>
              <a:rPr sz="2800" spc="260"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plots,</a:t>
            </a:r>
            <a:r>
              <a:rPr sz="2800" spc="254" dirty="0">
                <a:latin typeface="Calibri" panose="020F0502020204030204" pitchFamily="34" charset="0"/>
                <a:ea typeface="Calibri" panose="020F0502020204030204" pitchFamily="34" charset="0"/>
                <a:cs typeface="Calibri" panose="020F0502020204030204" pitchFamily="34" charset="0"/>
              </a:rPr>
              <a:t> </a:t>
            </a:r>
            <a:r>
              <a:rPr sz="2800" spc="90" dirty="0">
                <a:latin typeface="Calibri" panose="020F0502020204030204" pitchFamily="34" charset="0"/>
                <a:ea typeface="Calibri" panose="020F0502020204030204" pitchFamily="34" charset="0"/>
                <a:cs typeface="Calibri" panose="020F0502020204030204" pitchFamily="34" charset="0"/>
              </a:rPr>
              <a:t>line</a:t>
            </a:r>
            <a:r>
              <a:rPr sz="2800" spc="250"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charts </a:t>
            </a:r>
            <a:r>
              <a:rPr sz="2800" spc="105"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and</a:t>
            </a:r>
            <a:r>
              <a:rPr sz="2800" spc="254" dirty="0">
                <a:latin typeface="Calibri" panose="020F0502020204030204" pitchFamily="34" charset="0"/>
                <a:ea typeface="Calibri" panose="020F0502020204030204" pitchFamily="34" charset="0"/>
                <a:cs typeface="Calibri" panose="020F0502020204030204" pitchFamily="34" charset="0"/>
              </a:rPr>
              <a:t> </a:t>
            </a:r>
            <a:r>
              <a:rPr sz="2800" spc="80" dirty="0">
                <a:latin typeface="Calibri" panose="020F0502020204030204" pitchFamily="34" charset="0"/>
                <a:ea typeface="Calibri" panose="020F0502020204030204" pitchFamily="34" charset="0"/>
                <a:cs typeface="Calibri" panose="020F0502020204030204" pitchFamily="34" charset="0"/>
              </a:rPr>
              <a:t>pie</a:t>
            </a:r>
            <a:r>
              <a:rPr sz="2800" spc="245"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charts</a:t>
            </a:r>
            <a:r>
              <a:rPr sz="2800" spc="270" dirty="0">
                <a:latin typeface="Calibri" panose="020F0502020204030204" pitchFamily="34" charset="0"/>
                <a:ea typeface="Calibri" panose="020F0502020204030204" pitchFamily="34" charset="0"/>
                <a:cs typeface="Calibri" panose="020F0502020204030204" pitchFamily="34" charset="0"/>
              </a:rPr>
              <a:t> </a:t>
            </a:r>
            <a:r>
              <a:rPr sz="2800" spc="55" dirty="0">
                <a:latin typeface="Calibri" panose="020F0502020204030204" pitchFamily="34" charset="0"/>
                <a:ea typeface="Calibri" panose="020F0502020204030204" pitchFamily="34" charset="0"/>
                <a:cs typeface="Calibri" panose="020F0502020204030204" pitchFamily="34" charset="0"/>
              </a:rPr>
              <a:t>to</a:t>
            </a:r>
            <a:r>
              <a:rPr sz="2800" spc="250"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identify</a:t>
            </a:r>
            <a:r>
              <a:rPr sz="2800" spc="275"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patterns</a:t>
            </a:r>
            <a:r>
              <a:rPr sz="2800" spc="270"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and </a:t>
            </a:r>
            <a:r>
              <a:rPr sz="2800" spc="80"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trends</a:t>
            </a:r>
            <a:r>
              <a:rPr sz="2800" spc="260" dirty="0">
                <a:latin typeface="Calibri" panose="020F0502020204030204" pitchFamily="34" charset="0"/>
                <a:ea typeface="Calibri" panose="020F0502020204030204" pitchFamily="34" charset="0"/>
                <a:cs typeface="Calibri" panose="020F0502020204030204" pitchFamily="34" charset="0"/>
              </a:rPr>
              <a:t> </a:t>
            </a:r>
            <a:r>
              <a:rPr sz="2800" spc="55" dirty="0">
                <a:latin typeface="Calibri" panose="020F0502020204030204" pitchFamily="34" charset="0"/>
                <a:ea typeface="Calibri" panose="020F0502020204030204" pitchFamily="34" charset="0"/>
                <a:cs typeface="Calibri" panose="020F0502020204030204" pitchFamily="34" charset="0"/>
              </a:rPr>
              <a:t>in</a:t>
            </a:r>
            <a:r>
              <a:rPr sz="2800" spc="245"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the</a:t>
            </a:r>
            <a:r>
              <a:rPr sz="2800" spc="250" dirty="0">
                <a:latin typeface="Calibri" panose="020F0502020204030204" pitchFamily="34" charset="0"/>
                <a:ea typeface="Calibri" panose="020F0502020204030204" pitchFamily="34" charset="0"/>
                <a:cs typeface="Calibri" panose="020F0502020204030204" pitchFamily="34" charset="0"/>
              </a:rPr>
              <a:t> </a:t>
            </a:r>
            <a:r>
              <a:rPr sz="2800" spc="95" dirty="0">
                <a:latin typeface="Calibri" panose="020F0502020204030204" pitchFamily="34" charset="0"/>
                <a:ea typeface="Calibri" panose="020F0502020204030204" pitchFamily="34" charset="0"/>
                <a:cs typeface="Calibri" panose="020F0502020204030204" pitchFamily="34" charset="0"/>
              </a:rPr>
              <a:t>data.</a:t>
            </a:r>
            <a:r>
              <a:rPr sz="2800" spc="235" dirty="0">
                <a:latin typeface="Calibri" panose="020F0502020204030204" pitchFamily="34" charset="0"/>
                <a:ea typeface="Calibri" panose="020F0502020204030204" pitchFamily="34" charset="0"/>
                <a:cs typeface="Calibri" panose="020F0502020204030204" pitchFamily="34" charset="0"/>
              </a:rPr>
              <a:t> </a:t>
            </a:r>
            <a:r>
              <a:rPr sz="2800" spc="85" dirty="0">
                <a:latin typeface="Calibri" panose="020F0502020204030204" pitchFamily="34" charset="0"/>
                <a:ea typeface="Calibri" panose="020F0502020204030204" pitchFamily="34" charset="0"/>
                <a:cs typeface="Calibri" panose="020F0502020204030204" pitchFamily="34" charset="0"/>
              </a:rPr>
              <a:t>This</a:t>
            </a:r>
            <a:r>
              <a:rPr sz="2800" spc="260"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helped</a:t>
            </a:r>
            <a:r>
              <a:rPr sz="2800" spc="254" dirty="0">
                <a:latin typeface="Calibri" panose="020F0502020204030204" pitchFamily="34" charset="0"/>
                <a:ea typeface="Calibri" panose="020F0502020204030204" pitchFamily="34" charset="0"/>
                <a:cs typeface="Calibri" panose="020F0502020204030204" pitchFamily="34" charset="0"/>
              </a:rPr>
              <a:t> </a:t>
            </a:r>
            <a:r>
              <a:rPr sz="2800" spc="55" dirty="0">
                <a:latin typeface="Calibri" panose="020F0502020204030204" pitchFamily="34" charset="0"/>
                <a:ea typeface="Calibri" panose="020F0502020204030204" pitchFamily="34" charset="0"/>
                <a:cs typeface="Calibri" panose="020F0502020204030204" pitchFamily="34" charset="0"/>
              </a:rPr>
              <a:t>us</a:t>
            </a:r>
            <a:r>
              <a:rPr sz="2800" spc="245" dirty="0">
                <a:latin typeface="Calibri" panose="020F0502020204030204" pitchFamily="34" charset="0"/>
                <a:ea typeface="Calibri" panose="020F0502020204030204" pitchFamily="34" charset="0"/>
                <a:cs typeface="Calibri" panose="020F0502020204030204" pitchFamily="34" charset="0"/>
              </a:rPr>
              <a:t> </a:t>
            </a:r>
            <a:r>
              <a:rPr sz="2800" spc="90" dirty="0">
                <a:latin typeface="Calibri" panose="020F0502020204030204" pitchFamily="34" charset="0"/>
                <a:ea typeface="Calibri" panose="020F0502020204030204" pitchFamily="34" charset="0"/>
                <a:cs typeface="Calibri" panose="020F0502020204030204" pitchFamily="34" charset="0"/>
              </a:rPr>
              <a:t>gain </a:t>
            </a:r>
            <a:r>
              <a:rPr sz="2800" spc="95"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valuable</a:t>
            </a:r>
            <a:r>
              <a:rPr sz="2800" spc="265"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insights</a:t>
            </a:r>
            <a:r>
              <a:rPr sz="2800" spc="285" dirty="0">
                <a:latin typeface="Calibri" panose="020F0502020204030204" pitchFamily="34" charset="0"/>
                <a:ea typeface="Calibri" panose="020F0502020204030204" pitchFamily="34" charset="0"/>
                <a:cs typeface="Calibri" panose="020F0502020204030204" pitchFamily="34" charset="0"/>
              </a:rPr>
              <a:t> </a:t>
            </a:r>
            <a:r>
              <a:rPr sz="2800" spc="85" dirty="0">
                <a:latin typeface="Calibri" panose="020F0502020204030204" pitchFamily="34" charset="0"/>
                <a:ea typeface="Calibri" panose="020F0502020204030204" pitchFamily="34" charset="0"/>
                <a:cs typeface="Calibri" panose="020F0502020204030204" pitchFamily="34" charset="0"/>
              </a:rPr>
              <a:t>into</a:t>
            </a:r>
            <a:r>
              <a:rPr sz="2800" spc="265"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the</a:t>
            </a:r>
            <a:r>
              <a:rPr sz="2800" spc="250" dirty="0">
                <a:latin typeface="Calibri" panose="020F0502020204030204" pitchFamily="34" charset="0"/>
                <a:ea typeface="Calibri" panose="020F0502020204030204" pitchFamily="34" charset="0"/>
                <a:cs typeface="Calibri" panose="020F0502020204030204" pitchFamily="34" charset="0"/>
              </a:rPr>
              <a:t> </a:t>
            </a:r>
            <a:r>
              <a:rPr sz="2800" spc="110" dirty="0">
                <a:latin typeface="Calibri" panose="020F0502020204030204" pitchFamily="34" charset="0"/>
                <a:ea typeface="Calibri" panose="020F0502020204030204" pitchFamily="34" charset="0"/>
                <a:cs typeface="Calibri" panose="020F0502020204030204" pitchFamily="34" charset="0"/>
              </a:rPr>
              <a:t>distribution</a:t>
            </a:r>
            <a:r>
              <a:rPr sz="2800" spc="285" dirty="0">
                <a:latin typeface="Calibri" panose="020F0502020204030204" pitchFamily="34" charset="0"/>
                <a:ea typeface="Calibri" panose="020F0502020204030204" pitchFamily="34" charset="0"/>
                <a:cs typeface="Calibri" panose="020F0502020204030204" pitchFamily="34" charset="0"/>
              </a:rPr>
              <a:t> </a:t>
            </a:r>
            <a:r>
              <a:rPr sz="2800" spc="60" dirty="0">
                <a:latin typeface="Calibri" panose="020F0502020204030204" pitchFamily="34" charset="0"/>
                <a:ea typeface="Calibri" panose="020F0502020204030204" pitchFamily="34" charset="0"/>
                <a:cs typeface="Calibri" panose="020F0502020204030204" pitchFamily="34" charset="0"/>
              </a:rPr>
              <a:t>of </a:t>
            </a:r>
            <a:r>
              <a:rPr sz="2800" spc="-825" dirty="0">
                <a:latin typeface="Calibri" panose="020F0502020204030204" pitchFamily="34" charset="0"/>
                <a:ea typeface="Calibri" panose="020F0502020204030204" pitchFamily="34" charset="0"/>
                <a:cs typeface="Calibri" panose="020F0502020204030204" pitchFamily="34" charset="0"/>
              </a:rPr>
              <a:t> </a:t>
            </a:r>
            <a:r>
              <a:rPr sz="2800" spc="95" dirty="0">
                <a:latin typeface="Calibri" panose="020F0502020204030204" pitchFamily="34" charset="0"/>
                <a:ea typeface="Calibri" panose="020F0502020204030204" pitchFamily="34" charset="0"/>
                <a:cs typeface="Calibri" panose="020F0502020204030204" pitchFamily="34" charset="0"/>
              </a:rPr>
              <a:t>animal</a:t>
            </a:r>
            <a:r>
              <a:rPr sz="2800" spc="280"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conditions</a:t>
            </a:r>
            <a:r>
              <a:rPr sz="2800" spc="290"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and</a:t>
            </a:r>
            <a:r>
              <a:rPr sz="2800" spc="265"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the</a:t>
            </a:r>
            <a:r>
              <a:rPr sz="2800" spc="254" dirty="0">
                <a:latin typeface="Calibri" panose="020F0502020204030204" pitchFamily="34" charset="0"/>
                <a:ea typeface="Calibri" panose="020F0502020204030204" pitchFamily="34" charset="0"/>
                <a:cs typeface="Calibri" panose="020F0502020204030204" pitchFamily="34" charset="0"/>
              </a:rPr>
              <a:t> </a:t>
            </a:r>
            <a:r>
              <a:rPr sz="2800" spc="110" dirty="0">
                <a:latin typeface="Calibri" panose="020F0502020204030204" pitchFamily="34" charset="0"/>
                <a:ea typeface="Calibri" panose="020F0502020204030204" pitchFamily="34" charset="0"/>
                <a:cs typeface="Calibri" panose="020F0502020204030204" pitchFamily="34" charset="0"/>
              </a:rPr>
              <a:t>relationships </a:t>
            </a:r>
            <a:r>
              <a:rPr sz="2800" spc="114"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between</a:t>
            </a:r>
            <a:r>
              <a:rPr sz="2800" spc="254"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features.</a:t>
            </a:r>
            <a:endParaRPr sz="2800" dirty="0">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2640"/>
              </a:spcBef>
            </a:pPr>
            <a:r>
              <a:rPr sz="2800" b="1" u="heavy" spc="3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Tools</a:t>
            </a:r>
            <a:r>
              <a:rPr sz="2800" b="1" u="heavy" spc="225"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sz="2800" b="1" u="heavy" spc="8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for</a:t>
            </a:r>
            <a:r>
              <a:rPr sz="2800" b="1" u="heavy" spc="28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sz="2800" b="1" u="heavy" spc="9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Data</a:t>
            </a:r>
            <a:r>
              <a:rPr sz="2800" b="1" u="heavy" spc="25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sz="2800" b="1" u="heavy" spc="105"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Preparation</a:t>
            </a:r>
            <a:endParaRPr sz="2800"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20"/>
              </a:spcBef>
            </a:pPr>
            <a:endParaRPr sz="2800" dirty="0">
              <a:latin typeface="Calibri" panose="020F0502020204030204" pitchFamily="34" charset="0"/>
              <a:ea typeface="Calibri" panose="020F0502020204030204" pitchFamily="34" charset="0"/>
              <a:cs typeface="Calibri" panose="020F0502020204030204" pitchFamily="34" charset="0"/>
            </a:endParaRPr>
          </a:p>
          <a:p>
            <a:pPr marL="487680" marR="5080" indent="-238125">
              <a:lnSpc>
                <a:spcPts val="3000"/>
              </a:lnSpc>
              <a:buFont typeface="Arial MT"/>
              <a:buChar char="•"/>
              <a:tabLst>
                <a:tab pos="488315" algn="l"/>
              </a:tabLst>
            </a:pPr>
            <a:r>
              <a:rPr sz="2800" spc="100" dirty="0">
                <a:latin typeface="Calibri" panose="020F0502020204030204" pitchFamily="34" charset="0"/>
                <a:ea typeface="Calibri" panose="020F0502020204030204" pitchFamily="34" charset="0"/>
                <a:cs typeface="Calibri" panose="020F0502020204030204" pitchFamily="34" charset="0"/>
              </a:rPr>
              <a:t>pandas:</a:t>
            </a:r>
            <a:r>
              <a:rPr sz="2800" spc="280" dirty="0">
                <a:latin typeface="Calibri" panose="020F0502020204030204" pitchFamily="34" charset="0"/>
                <a:ea typeface="Calibri" panose="020F0502020204030204" pitchFamily="34" charset="0"/>
                <a:cs typeface="Calibri" panose="020F0502020204030204" pitchFamily="34" charset="0"/>
              </a:rPr>
              <a:t> </a:t>
            </a:r>
            <a:r>
              <a:rPr sz="2800" spc="90" dirty="0">
                <a:latin typeface="Calibri" panose="020F0502020204030204" pitchFamily="34" charset="0"/>
                <a:ea typeface="Calibri" panose="020F0502020204030204" pitchFamily="34" charset="0"/>
                <a:cs typeface="Calibri" panose="020F0502020204030204" pitchFamily="34" charset="0"/>
              </a:rPr>
              <a:t>Provided</a:t>
            </a:r>
            <a:r>
              <a:rPr sz="2800" spc="254"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powerful</a:t>
            </a:r>
            <a:r>
              <a:rPr sz="2800" spc="265" dirty="0">
                <a:latin typeface="Calibri" panose="020F0502020204030204" pitchFamily="34" charset="0"/>
                <a:ea typeface="Calibri" panose="020F0502020204030204" pitchFamily="34" charset="0"/>
                <a:cs typeface="Calibri" panose="020F0502020204030204" pitchFamily="34" charset="0"/>
              </a:rPr>
              <a:t> </a:t>
            </a:r>
            <a:r>
              <a:rPr sz="2800" spc="95" dirty="0">
                <a:latin typeface="Calibri" panose="020F0502020204030204" pitchFamily="34" charset="0"/>
                <a:ea typeface="Calibri" panose="020F0502020204030204" pitchFamily="34" charset="0"/>
                <a:cs typeface="Calibri" panose="020F0502020204030204" pitchFamily="34" charset="0"/>
              </a:rPr>
              <a:t>tools</a:t>
            </a:r>
            <a:r>
              <a:rPr sz="2800" spc="254" dirty="0">
                <a:latin typeface="Calibri" panose="020F0502020204030204" pitchFamily="34" charset="0"/>
                <a:ea typeface="Calibri" panose="020F0502020204030204" pitchFamily="34" charset="0"/>
                <a:cs typeface="Calibri" panose="020F0502020204030204" pitchFamily="34" charset="0"/>
              </a:rPr>
              <a:t> </a:t>
            </a:r>
            <a:r>
              <a:rPr sz="2800" spc="80" dirty="0">
                <a:latin typeface="Calibri" panose="020F0502020204030204" pitchFamily="34" charset="0"/>
                <a:ea typeface="Calibri" panose="020F0502020204030204" pitchFamily="34" charset="0"/>
                <a:cs typeface="Calibri" panose="020F0502020204030204" pitchFamily="34" charset="0"/>
              </a:rPr>
              <a:t>for</a:t>
            </a:r>
            <a:r>
              <a:rPr sz="2800" spc="260" dirty="0">
                <a:latin typeface="Calibri" panose="020F0502020204030204" pitchFamily="34" charset="0"/>
                <a:ea typeface="Calibri" panose="020F0502020204030204" pitchFamily="34" charset="0"/>
                <a:cs typeface="Calibri" panose="020F0502020204030204" pitchFamily="34" charset="0"/>
              </a:rPr>
              <a:t> </a:t>
            </a:r>
            <a:r>
              <a:rPr sz="2800" spc="90" dirty="0">
                <a:latin typeface="Calibri" panose="020F0502020204030204" pitchFamily="34" charset="0"/>
                <a:ea typeface="Calibri" panose="020F0502020204030204" pitchFamily="34" charset="0"/>
                <a:cs typeface="Calibri" panose="020F0502020204030204" pitchFamily="34" charset="0"/>
              </a:rPr>
              <a:t>data </a:t>
            </a:r>
            <a:r>
              <a:rPr sz="2800" spc="-830" dirty="0">
                <a:latin typeface="Calibri" panose="020F0502020204030204" pitchFamily="34" charset="0"/>
                <a:ea typeface="Calibri" panose="020F0502020204030204" pitchFamily="34" charset="0"/>
                <a:cs typeface="Calibri" panose="020F0502020204030204" pitchFamily="34" charset="0"/>
              </a:rPr>
              <a:t> </a:t>
            </a:r>
            <a:r>
              <a:rPr sz="2800" spc="110" dirty="0">
                <a:latin typeface="Calibri" panose="020F0502020204030204" pitchFamily="34" charset="0"/>
                <a:ea typeface="Calibri" panose="020F0502020204030204" pitchFamily="34" charset="0"/>
                <a:cs typeface="Calibri" panose="020F0502020204030204" pitchFamily="34" charset="0"/>
              </a:rPr>
              <a:t>manipulation</a:t>
            </a:r>
            <a:r>
              <a:rPr sz="2800" spc="285"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and</a:t>
            </a:r>
            <a:r>
              <a:rPr sz="2800" spc="250"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cleaning</a:t>
            </a:r>
            <a:r>
              <a:rPr sz="2800" spc="260"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tasks.</a:t>
            </a:r>
            <a:endParaRPr lang="en-IN" sz="2800" spc="100" dirty="0">
              <a:latin typeface="Calibri" panose="020F0502020204030204" pitchFamily="34" charset="0"/>
              <a:ea typeface="Calibri" panose="020F0502020204030204" pitchFamily="34" charset="0"/>
              <a:cs typeface="Calibri" panose="020F0502020204030204" pitchFamily="34" charset="0"/>
            </a:endParaRPr>
          </a:p>
          <a:p>
            <a:pPr marL="487680" marR="5080" indent="-238125">
              <a:lnSpc>
                <a:spcPts val="3000"/>
              </a:lnSpc>
              <a:buFont typeface="Arial MT"/>
              <a:buChar char="•"/>
              <a:tabLst>
                <a:tab pos="488315" algn="l"/>
              </a:tabLst>
            </a:pPr>
            <a:r>
              <a:rPr lang="en-IN" sz="2800" spc="100" dirty="0">
                <a:latin typeface="Calibri" panose="020F0502020204030204" pitchFamily="34" charset="0"/>
                <a:ea typeface="Calibri" panose="020F0502020204030204" pitchFamily="34" charset="0"/>
                <a:cs typeface="Calibri" panose="020F0502020204030204" pitchFamily="34" charset="0"/>
              </a:rPr>
              <a:t>Seaborn and Matplotlib: Powerful tools for data visualization. </a:t>
            </a:r>
            <a:endParaRPr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8E44-5C92-2028-63DE-31DDDF503817}"/>
              </a:ext>
            </a:extLst>
          </p:cNvPr>
          <p:cNvSpPr>
            <a:spLocks noGrp="1"/>
          </p:cNvSpPr>
          <p:nvPr>
            <p:ph type="title"/>
          </p:nvPr>
        </p:nvSpPr>
        <p:spPr>
          <a:xfrm>
            <a:off x="1016001" y="914400"/>
            <a:ext cx="12895002" cy="1257300"/>
          </a:xfrm>
        </p:spPr>
        <p:txBody>
          <a:bodyPr/>
          <a:lstStyle/>
          <a:p>
            <a:pPr algn="ctr"/>
            <a:r>
              <a:rPr lang="en-IN" sz="5400" spc="-5" dirty="0">
                <a:latin typeface="Calibri"/>
                <a:cs typeface="Calibri"/>
              </a:rPr>
              <a:t>PHASE</a:t>
            </a:r>
            <a:r>
              <a:rPr lang="en-IN" sz="5400" spc="-25" dirty="0">
                <a:latin typeface="Calibri"/>
                <a:cs typeface="Calibri"/>
              </a:rPr>
              <a:t> </a:t>
            </a:r>
            <a:r>
              <a:rPr lang="en-IN" sz="5400" spc="-10" dirty="0">
                <a:latin typeface="Calibri"/>
                <a:cs typeface="Calibri"/>
              </a:rPr>
              <a:t>3:</a:t>
            </a:r>
            <a:r>
              <a:rPr lang="en-IN" sz="5400" spc="-15" dirty="0">
                <a:latin typeface="Calibri"/>
                <a:cs typeface="Calibri"/>
              </a:rPr>
              <a:t> </a:t>
            </a:r>
            <a:r>
              <a:rPr lang="en-IN" spc="-5" dirty="0">
                <a:latin typeface="Calibri"/>
                <a:cs typeface="Calibri"/>
              </a:rPr>
              <a:t>DATA</a:t>
            </a:r>
            <a:r>
              <a:rPr lang="en-IN" sz="5400" spc="-5" dirty="0">
                <a:latin typeface="Calibri"/>
                <a:cs typeface="Calibri"/>
              </a:rPr>
              <a:t> PREPARATION</a:t>
            </a:r>
            <a:endParaRPr lang="en-IN" dirty="0"/>
          </a:p>
        </p:txBody>
      </p:sp>
      <p:sp>
        <p:nvSpPr>
          <p:cNvPr id="3" name="Content Placeholder 2">
            <a:extLst>
              <a:ext uri="{FF2B5EF4-FFF2-40B4-BE49-F238E27FC236}">
                <a16:creationId xmlns:a16="http://schemas.microsoft.com/office/drawing/2014/main" id="{460054F5-04C5-3438-0484-8C8A7D2BC02C}"/>
              </a:ext>
            </a:extLst>
          </p:cNvPr>
          <p:cNvSpPr>
            <a:spLocks noGrp="1"/>
          </p:cNvSpPr>
          <p:nvPr>
            <p:ph idx="1"/>
          </p:nvPr>
        </p:nvSpPr>
        <p:spPr>
          <a:xfrm>
            <a:off x="1006169" y="2628900"/>
            <a:ext cx="12895002" cy="5821160"/>
          </a:xfrm>
        </p:spPr>
        <p:txBody>
          <a:bodyPr>
            <a:normAutofit fontScale="92500"/>
          </a:bodyPr>
          <a:lstStyle/>
          <a:p>
            <a:pPr marL="0" indent="0">
              <a:buNone/>
            </a:pPr>
            <a:r>
              <a:rPr lang="en-IN" b="1" u="sng" dirty="0">
                <a:solidFill>
                  <a:srgbClr val="FF0000"/>
                </a:solidFill>
              </a:rPr>
              <a:t>Significance of a Heatmap </a:t>
            </a:r>
          </a:p>
          <a:p>
            <a:r>
              <a:rPr lang="en-IN" dirty="0"/>
              <a:t>Feature Importance: Visualizing the impact of features on model predictions.</a:t>
            </a:r>
          </a:p>
          <a:p>
            <a:r>
              <a:rPr lang="en-IN" dirty="0"/>
              <a:t>Model Evaluation: Analysing model performance through confusion matrix heatmaps.</a:t>
            </a:r>
          </a:p>
          <a:p>
            <a:r>
              <a:rPr lang="en-IN" dirty="0"/>
              <a:t>Hyperparameter Tuning: Optimal hyperparameter selection via heatmap visualization.</a:t>
            </a:r>
          </a:p>
          <a:p>
            <a:r>
              <a:rPr lang="en-IN" dirty="0"/>
              <a:t>Attention Mechanisms: Understanding model focus areas in tasks like NLP and image recognition.</a:t>
            </a:r>
          </a:p>
          <a:p>
            <a:r>
              <a:rPr lang="en-IN" dirty="0"/>
              <a:t>Correlation Analysis: Detecting feature correlations in high-dimensional data.</a:t>
            </a:r>
          </a:p>
          <a:p>
            <a:r>
              <a:rPr lang="en-IN" dirty="0"/>
              <a:t>Error Analysis: Investigating model confidence and errors for improvement.</a:t>
            </a:r>
          </a:p>
          <a:p>
            <a:r>
              <a:rPr lang="en-IN" dirty="0"/>
              <a:t>Interpretability: Enhancing model interpretability, e.g., through saliency maps in image classification.</a:t>
            </a:r>
          </a:p>
        </p:txBody>
      </p:sp>
    </p:spTree>
    <p:extLst>
      <p:ext uri="{BB962C8B-B14F-4D97-AF65-F5344CB8AC3E}">
        <p14:creationId xmlns:p14="http://schemas.microsoft.com/office/powerpoint/2010/main" val="3968603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B63C370-53DC-4E8B-858D-9A668B3C6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062"/>
            <a:ext cx="18288000" cy="10298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552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1"/>
            <a:ext cx="18288001" cy="10299701"/>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0"/>
            <a:ext cx="18288001" cy="10299699"/>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FFB155CC-7484-B9AE-2585-3D87B805AA97}"/>
              </a:ext>
            </a:extLst>
          </p:cNvPr>
          <p:cNvPicPr>
            <a:picLocks noGrp="1" noChangeAspect="1"/>
          </p:cNvPicPr>
          <p:nvPr>
            <p:ph idx="1"/>
          </p:nvPr>
        </p:nvPicPr>
        <p:blipFill rotWithShape="1">
          <a:blip r:embed="rId2">
            <a:grayscl/>
            <a:extLst>
              <a:ext uri="{28A0092B-C50C-407E-A947-70E740481C1C}">
                <a14:useLocalDpi xmlns:a14="http://schemas.microsoft.com/office/drawing/2010/main" val="0"/>
              </a:ext>
            </a:extLst>
          </a:blip>
          <a:srcRect r="33447" b="1"/>
          <a:stretch/>
        </p:blipFill>
        <p:spPr>
          <a:xfrm>
            <a:off x="965200" y="965200"/>
            <a:ext cx="16357599" cy="8356599"/>
          </a:xfrm>
          <a:prstGeom prst="rect">
            <a:avLst/>
          </a:prstGeom>
        </p:spPr>
      </p:pic>
    </p:spTree>
    <p:extLst>
      <p:ext uri="{BB962C8B-B14F-4D97-AF65-F5344CB8AC3E}">
        <p14:creationId xmlns:p14="http://schemas.microsoft.com/office/powerpoint/2010/main" val="13606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1"/>
            <a:ext cx="18288001" cy="10299701"/>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0"/>
            <a:ext cx="18288001" cy="10299699"/>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34580C2A-F477-E8CC-63A9-DE8FD34BC74A}"/>
              </a:ext>
            </a:extLst>
          </p:cNvPr>
          <p:cNvPicPr>
            <a:picLocks noGrp="1" noChangeAspect="1"/>
          </p:cNvPicPr>
          <p:nvPr>
            <p:ph idx="1"/>
          </p:nvPr>
        </p:nvPicPr>
        <p:blipFill rotWithShape="1">
          <a:blip r:embed="rId2">
            <a:grayscl/>
            <a:extLst>
              <a:ext uri="{28A0092B-C50C-407E-A947-70E740481C1C}">
                <a14:useLocalDpi xmlns:a14="http://schemas.microsoft.com/office/drawing/2010/main" val="0"/>
              </a:ext>
            </a:extLst>
          </a:blip>
          <a:srcRect t="4896" b="16205"/>
          <a:stretch/>
        </p:blipFill>
        <p:spPr>
          <a:xfrm>
            <a:off x="965200" y="965200"/>
            <a:ext cx="16357599" cy="8356599"/>
          </a:xfrm>
          <a:prstGeom prst="rect">
            <a:avLst/>
          </a:prstGeom>
        </p:spPr>
      </p:pic>
    </p:spTree>
    <p:extLst>
      <p:ext uri="{BB962C8B-B14F-4D97-AF65-F5344CB8AC3E}">
        <p14:creationId xmlns:p14="http://schemas.microsoft.com/office/powerpoint/2010/main" val="37515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1"/>
            <a:ext cx="18288001" cy="10299701"/>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0"/>
            <a:ext cx="18288001" cy="10299699"/>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 program&#10;&#10;Description automatically generated">
            <a:extLst>
              <a:ext uri="{FF2B5EF4-FFF2-40B4-BE49-F238E27FC236}">
                <a16:creationId xmlns:a16="http://schemas.microsoft.com/office/drawing/2014/main" id="{294624DF-F6D7-6E5D-4D99-21198B5DBA24}"/>
              </a:ext>
            </a:extLst>
          </p:cNvPr>
          <p:cNvPicPr>
            <a:picLocks noGrp="1" noChangeAspect="1"/>
          </p:cNvPicPr>
          <p:nvPr>
            <p:ph idx="1"/>
          </p:nvPr>
        </p:nvPicPr>
        <p:blipFill rotWithShape="1">
          <a:blip r:embed="rId2">
            <a:grayscl/>
            <a:extLst>
              <a:ext uri="{28A0092B-C50C-407E-A947-70E740481C1C}">
                <a14:useLocalDpi xmlns:a14="http://schemas.microsoft.com/office/drawing/2010/main" val="0"/>
              </a:ext>
            </a:extLst>
          </a:blip>
          <a:srcRect r="20233" b="-1"/>
          <a:stretch/>
        </p:blipFill>
        <p:spPr>
          <a:xfrm>
            <a:off x="965200" y="965200"/>
            <a:ext cx="16357599" cy="8356599"/>
          </a:xfrm>
          <a:prstGeom prst="rect">
            <a:avLst/>
          </a:prstGeom>
        </p:spPr>
      </p:pic>
    </p:spTree>
    <p:extLst>
      <p:ext uri="{BB962C8B-B14F-4D97-AF65-F5344CB8AC3E}">
        <p14:creationId xmlns:p14="http://schemas.microsoft.com/office/powerpoint/2010/main" val="1439902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1"/>
            <a:ext cx="18288001" cy="10299701"/>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0"/>
            <a:ext cx="18288001" cy="10299699"/>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2451840" cy="88468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 screen&#10;&#10;Description automatically generated">
            <a:extLst>
              <a:ext uri="{FF2B5EF4-FFF2-40B4-BE49-F238E27FC236}">
                <a16:creationId xmlns:a16="http://schemas.microsoft.com/office/drawing/2014/main" id="{4D1A4EBA-1754-5C3F-61DA-2844234F9E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465" y="2291207"/>
            <a:ext cx="10505343" cy="5699147"/>
          </a:xfrm>
          <a:prstGeom prst="rect">
            <a:avLst/>
          </a:prstGeom>
        </p:spPr>
      </p:pic>
    </p:spTree>
    <p:extLst>
      <p:ext uri="{BB962C8B-B14F-4D97-AF65-F5344CB8AC3E}">
        <p14:creationId xmlns:p14="http://schemas.microsoft.com/office/powerpoint/2010/main" val="59056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code&#10;&#10;Description automatically generated">
            <a:extLst>
              <a:ext uri="{FF2B5EF4-FFF2-40B4-BE49-F238E27FC236}">
                <a16:creationId xmlns:a16="http://schemas.microsoft.com/office/drawing/2014/main" id="{BD611CBF-B8E6-D66B-38B5-1EA4450E80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463" y="3469448"/>
            <a:ext cx="14911889" cy="3342664"/>
          </a:xfrm>
          <a:prstGeom prst="rect">
            <a:avLst/>
          </a:prstGeom>
        </p:spPr>
      </p:pic>
    </p:spTree>
    <p:extLst>
      <p:ext uri="{BB962C8B-B14F-4D97-AF65-F5344CB8AC3E}">
        <p14:creationId xmlns:p14="http://schemas.microsoft.com/office/powerpoint/2010/main" val="405593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535933" y="680924"/>
            <a:ext cx="507238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Calibri"/>
                <a:cs typeface="Calibri"/>
              </a:rPr>
              <a:t>PHASE</a:t>
            </a:r>
            <a:r>
              <a:rPr sz="3600" spc="-20" dirty="0">
                <a:latin typeface="Calibri"/>
                <a:cs typeface="Calibri"/>
              </a:rPr>
              <a:t> </a:t>
            </a:r>
            <a:r>
              <a:rPr sz="3600" spc="-10" dirty="0">
                <a:latin typeface="Calibri"/>
                <a:cs typeface="Calibri"/>
              </a:rPr>
              <a:t>1:</a:t>
            </a:r>
            <a:r>
              <a:rPr sz="3600" spc="-15" dirty="0">
                <a:latin typeface="Calibri"/>
                <a:cs typeface="Calibri"/>
              </a:rPr>
              <a:t> </a:t>
            </a:r>
            <a:r>
              <a:rPr sz="3600" spc="-165" dirty="0">
                <a:latin typeface="Calibri"/>
                <a:cs typeface="Calibri"/>
              </a:rPr>
              <a:t>DATA</a:t>
            </a:r>
            <a:r>
              <a:rPr sz="3600" spc="-10" dirty="0">
                <a:latin typeface="Calibri"/>
                <a:cs typeface="Calibri"/>
              </a:rPr>
              <a:t> </a:t>
            </a:r>
            <a:r>
              <a:rPr sz="3600" spc="-25" dirty="0">
                <a:latin typeface="Calibri"/>
                <a:cs typeface="Calibri"/>
              </a:rPr>
              <a:t>DISCOVERY</a:t>
            </a:r>
            <a:endParaRPr sz="3600" dirty="0">
              <a:latin typeface="Calibri"/>
              <a:cs typeface="Calibri"/>
            </a:endParaRPr>
          </a:p>
        </p:txBody>
      </p:sp>
      <p:sp>
        <p:nvSpPr>
          <p:cNvPr id="9" name="object 9"/>
          <p:cNvSpPr txBox="1">
            <a:spLocks noGrp="1"/>
          </p:cNvSpPr>
          <p:nvPr>
            <p:ph idx="1"/>
          </p:nvPr>
        </p:nvSpPr>
        <p:spPr>
          <a:xfrm>
            <a:off x="381000" y="1638300"/>
            <a:ext cx="13081000" cy="7282121"/>
          </a:xfrm>
          <a:prstGeom prst="rect">
            <a:avLst/>
          </a:prstGeom>
        </p:spPr>
        <p:txBody>
          <a:bodyPr vert="horz" wrap="square" lIns="0" tIns="116839" rIns="0" bIns="0" rtlCol="0">
            <a:spAutoFit/>
          </a:bodyPr>
          <a:lstStyle/>
          <a:p>
            <a:pPr marL="2658110">
              <a:lnSpc>
                <a:spcPct val="100000"/>
              </a:lnSpc>
              <a:spcBef>
                <a:spcPts val="919"/>
              </a:spcBef>
            </a:pPr>
            <a:r>
              <a:rPr sz="3200" b="1" u="sng" spc="-5" dirty="0">
                <a:latin typeface="Calibri" panose="020F0502020204030204" pitchFamily="34" charset="0"/>
                <a:ea typeface="Calibri" panose="020F0502020204030204" pitchFamily="34" charset="0"/>
                <a:cs typeface="Calibri" panose="020F0502020204030204" pitchFamily="34" charset="0"/>
              </a:rPr>
              <a:t>Learning</a:t>
            </a:r>
            <a:r>
              <a:rPr sz="3200" b="1" u="sng" spc="-25" dirty="0">
                <a:latin typeface="Calibri" panose="020F0502020204030204" pitchFamily="34" charset="0"/>
                <a:ea typeface="Calibri" panose="020F0502020204030204" pitchFamily="34" charset="0"/>
                <a:cs typeface="Calibri" panose="020F0502020204030204" pitchFamily="34" charset="0"/>
              </a:rPr>
              <a:t> </a:t>
            </a:r>
            <a:r>
              <a:rPr sz="3200" b="1" u="sng" spc="-5" dirty="0">
                <a:latin typeface="Calibri" panose="020F0502020204030204" pitchFamily="34" charset="0"/>
                <a:ea typeface="Calibri" panose="020F0502020204030204" pitchFamily="34" charset="0"/>
                <a:cs typeface="Calibri" panose="020F0502020204030204" pitchFamily="34" charset="0"/>
              </a:rPr>
              <a:t>the Business</a:t>
            </a:r>
            <a:r>
              <a:rPr sz="3200" b="1" u="sng" spc="-25" dirty="0">
                <a:latin typeface="Calibri" panose="020F0502020204030204" pitchFamily="34" charset="0"/>
                <a:ea typeface="Calibri" panose="020F0502020204030204" pitchFamily="34" charset="0"/>
                <a:cs typeface="Calibri" panose="020F0502020204030204" pitchFamily="34" charset="0"/>
              </a:rPr>
              <a:t> </a:t>
            </a:r>
            <a:r>
              <a:rPr sz="3200" b="1" u="sng" spc="-5" dirty="0">
                <a:latin typeface="Calibri" panose="020F0502020204030204" pitchFamily="34" charset="0"/>
                <a:ea typeface="Calibri" panose="020F0502020204030204" pitchFamily="34" charset="0"/>
                <a:cs typeface="Calibri" panose="020F0502020204030204" pitchFamily="34" charset="0"/>
              </a:rPr>
              <a:t>Domain</a:t>
            </a:r>
          </a:p>
          <a:p>
            <a:pPr marL="3001010" indent="-342900">
              <a:lnSpc>
                <a:spcPct val="100000"/>
              </a:lnSpc>
              <a:spcBef>
                <a:spcPts val="820"/>
              </a:spcBef>
              <a:buClr>
                <a:srgbClr val="90C225"/>
              </a:buClr>
              <a:buSzPct val="80000"/>
              <a:buFont typeface="Arial MT"/>
              <a:buChar char="•"/>
              <a:tabLst>
                <a:tab pos="3001010" algn="l"/>
                <a:tab pos="3001645" algn="l"/>
              </a:tabLst>
            </a:pP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Gain</a:t>
            </a: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deep</a:t>
            </a:r>
            <a:r>
              <a:rPr sz="3200" b="0" u="none" spc="1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industry</a:t>
            </a:r>
            <a:r>
              <a:rPr sz="3200" b="0" u="none" spc="-3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insights, </a:t>
            </a: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focusing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on </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animal</a:t>
            </a: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health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conditions,</a:t>
            </a:r>
            <a:r>
              <a:rPr sz="3200" b="0" u="none" spc="-1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diagnostics,</a:t>
            </a:r>
            <a:r>
              <a:rPr sz="3200" b="0" u="none" spc="-3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and</a:t>
            </a: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impacts.</a:t>
            </a:r>
            <a:br>
              <a:rPr lang="en-IN"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br>
            <a:endPar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3001010" marR="26670" indent="-342900">
              <a:lnSpc>
                <a:spcPts val="1620"/>
              </a:lnSpc>
              <a:spcBef>
                <a:spcPts val="1030"/>
              </a:spcBef>
              <a:buClr>
                <a:srgbClr val="90C225"/>
              </a:buClr>
              <a:buSzPct val="80000"/>
              <a:buFont typeface="Arial MT"/>
              <a:buChar char="•"/>
              <a:tabLst>
                <a:tab pos="3001010" algn="l"/>
                <a:tab pos="3001645" algn="l"/>
              </a:tabLst>
            </a:pP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Understand</a:t>
            </a:r>
            <a:r>
              <a:rPr sz="3200" b="0" u="none" spc="-2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the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critical</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aspects</a:t>
            </a: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of</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 the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veterinary</a:t>
            </a:r>
            <a:r>
              <a:rPr sz="3200" b="0" u="none" spc="-2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domain </a:t>
            </a: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to</a:t>
            </a:r>
            <a:endParaRPr lang="en-IN"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2658110" marR="26670" indent="0">
              <a:lnSpc>
                <a:spcPts val="1620"/>
              </a:lnSpc>
              <a:spcBef>
                <a:spcPts val="1030"/>
              </a:spcBef>
              <a:buClr>
                <a:srgbClr val="90C225"/>
              </a:buClr>
              <a:buSzPct val="80000"/>
              <a:buNone/>
              <a:tabLst>
                <a:tab pos="3001010" algn="l"/>
                <a:tab pos="3001645" algn="l"/>
              </a:tabLst>
            </a:pP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 inform</a:t>
            </a: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the</a:t>
            </a:r>
            <a:r>
              <a:rPr lang="en-IN" sz="32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development</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of </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a </a:t>
            </a: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robust </a:t>
            </a:r>
            <a:r>
              <a:rPr sz="3200" b="0" u="none" spc="-32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predictive</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 model.</a:t>
            </a:r>
            <a:endParaRPr lang="en-IN" sz="3200" b="0" u="none"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2658110" marR="26670" indent="0">
              <a:lnSpc>
                <a:spcPts val="1620"/>
              </a:lnSpc>
              <a:spcBef>
                <a:spcPts val="1030"/>
              </a:spcBef>
              <a:buClr>
                <a:srgbClr val="90C225"/>
              </a:buClr>
              <a:buSzPct val="80000"/>
              <a:buNone/>
              <a:tabLst>
                <a:tab pos="3001010" algn="l"/>
                <a:tab pos="3001645" algn="l"/>
              </a:tabLst>
            </a:pPr>
            <a:endParaRPr sz="3200" dirty="0">
              <a:latin typeface="Calibri" panose="020F0502020204030204" pitchFamily="34" charset="0"/>
              <a:ea typeface="Calibri" panose="020F0502020204030204" pitchFamily="34" charset="0"/>
              <a:cs typeface="Calibri" panose="020F0502020204030204" pitchFamily="34" charset="0"/>
            </a:endParaRPr>
          </a:p>
          <a:p>
            <a:pPr marL="2658110">
              <a:lnSpc>
                <a:spcPct val="100000"/>
              </a:lnSpc>
            </a:pPr>
            <a:r>
              <a:rPr sz="3200" b="1" u="sng" spc="-10" dirty="0">
                <a:latin typeface="Calibri" panose="020F0502020204030204" pitchFamily="34" charset="0"/>
                <a:ea typeface="Calibri" panose="020F0502020204030204" pitchFamily="34" charset="0"/>
                <a:cs typeface="Calibri" panose="020F0502020204030204" pitchFamily="34" charset="0"/>
              </a:rPr>
              <a:t>Resources</a:t>
            </a:r>
            <a:r>
              <a:rPr sz="3200" b="1" u="sng" spc="-15" dirty="0">
                <a:latin typeface="Calibri" panose="020F0502020204030204" pitchFamily="34" charset="0"/>
                <a:ea typeface="Calibri" panose="020F0502020204030204" pitchFamily="34" charset="0"/>
                <a:cs typeface="Calibri" panose="020F0502020204030204" pitchFamily="34" charset="0"/>
              </a:rPr>
              <a:t> </a:t>
            </a:r>
            <a:r>
              <a:rPr sz="3200" b="1" u="sng" spc="-10" dirty="0">
                <a:latin typeface="Calibri" panose="020F0502020204030204" pitchFamily="34" charset="0"/>
                <a:ea typeface="Calibri" panose="020F0502020204030204" pitchFamily="34" charset="0"/>
                <a:cs typeface="Calibri" panose="020F0502020204030204" pitchFamily="34" charset="0"/>
              </a:rPr>
              <a:t>Available</a:t>
            </a:r>
          </a:p>
          <a:p>
            <a:pPr marL="2658110">
              <a:lnSpc>
                <a:spcPct val="100000"/>
              </a:lnSpc>
              <a:spcBef>
                <a:spcPts val="830"/>
              </a:spcBef>
              <a:tabLst>
                <a:tab pos="3001010" algn="l"/>
              </a:tabLst>
            </a:pP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Utilize</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time</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efficiently</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by </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leveraging</a:t>
            </a:r>
            <a:r>
              <a:rPr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 the </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expertise</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of </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data</a:t>
            </a:r>
            <a:r>
              <a:rPr sz="3200" b="0" u="none" spc="-25"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scientists</a:t>
            </a:r>
            <a:r>
              <a:rPr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 and</a:t>
            </a:r>
            <a:r>
              <a:rPr sz="3200" b="0" u="none" spc="-2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veterinarians.</a:t>
            </a:r>
            <a:endParaRPr lang="en-US" sz="3200" spc="-5"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143760" indent="0">
              <a:lnSpc>
                <a:spcPct val="100000"/>
              </a:lnSpc>
              <a:spcBef>
                <a:spcPts val="830"/>
              </a:spcBef>
              <a:buNone/>
              <a:tabLst>
                <a:tab pos="3001010" algn="l"/>
              </a:tabLst>
            </a:pPr>
            <a:endParaRPr lang="en-IN" sz="3200" dirty="0">
              <a:latin typeface="Calibri" panose="020F0502020204030204" pitchFamily="34" charset="0"/>
              <a:ea typeface="Calibri" panose="020F0502020204030204" pitchFamily="34" charset="0"/>
              <a:cs typeface="Calibri" panose="020F0502020204030204" pitchFamily="34" charset="0"/>
            </a:endParaRPr>
          </a:p>
          <a:p>
            <a:pPr marL="3001010" marR="5080" indent="-342900">
              <a:lnSpc>
                <a:spcPts val="1620"/>
              </a:lnSpc>
              <a:spcBef>
                <a:spcPts val="1019"/>
              </a:spcBef>
              <a:tabLst>
                <a:tab pos="3001010" algn="l"/>
              </a:tabLst>
            </a:pPr>
            <a:r>
              <a:rPr lang="en-US"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Employ cutting-edge </a:t>
            </a:r>
            <a:r>
              <a:rPr lang="en-US"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data </a:t>
            </a:r>
            <a:r>
              <a:rPr lang="en-US"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analysis tools </a:t>
            </a:r>
            <a:r>
              <a:rPr lang="en-US"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and </a:t>
            </a:r>
            <a:r>
              <a:rPr lang="en-US"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technologies </a:t>
            </a:r>
            <a:r>
              <a:rPr lang="en-US" sz="3200" b="0" u="none" spc="-15" dirty="0">
                <a:solidFill>
                  <a:srgbClr val="000000"/>
                </a:solidFill>
                <a:latin typeface="Calibri" panose="020F0502020204030204" pitchFamily="34" charset="0"/>
                <a:ea typeface="Calibri" panose="020F0502020204030204" pitchFamily="34" charset="0"/>
                <a:cs typeface="Calibri" panose="020F0502020204030204" pitchFamily="34" charset="0"/>
              </a:rPr>
              <a:t>for </a:t>
            </a:r>
            <a:endParaRPr lang="en-US" sz="3200" b="0" u="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658110" marR="5080" indent="0">
              <a:lnSpc>
                <a:spcPts val="1620"/>
              </a:lnSpc>
              <a:spcBef>
                <a:spcPts val="1019"/>
              </a:spcBef>
              <a:buNone/>
              <a:tabLst>
                <a:tab pos="3001010" algn="l"/>
              </a:tabLst>
            </a:pPr>
            <a:r>
              <a:rPr lang="en-IN" sz="3200" spc="-5" dirty="0">
                <a:solidFill>
                  <a:srgbClr val="000000"/>
                </a:solidFill>
                <a:latin typeface="Calibri" panose="020F0502020204030204" pitchFamily="34" charset="0"/>
                <a:ea typeface="Calibri" panose="020F0502020204030204" pitchFamily="34" charset="0"/>
                <a:cs typeface="Calibri" panose="020F0502020204030204" pitchFamily="34" charset="0"/>
              </a:rPr>
              <a:t>a </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comprehensive understanding of </a:t>
            </a:r>
            <a:r>
              <a:rPr sz="3200" b="0" u="none" spc="-325"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animal</a:t>
            </a:r>
            <a:r>
              <a:rPr sz="3200" b="0" u="none" spc="-2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health</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conditions</a:t>
            </a:r>
            <a:r>
              <a:rPr lang="en-IN"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658110" marR="5080" indent="0">
              <a:lnSpc>
                <a:spcPts val="1620"/>
              </a:lnSpc>
              <a:spcBef>
                <a:spcPts val="1019"/>
              </a:spcBef>
              <a:buNone/>
              <a:tabLst>
                <a:tab pos="3001010" algn="l"/>
              </a:tabLst>
            </a:pPr>
            <a:endParaRPr lang="en-IN" sz="3200" dirty="0">
              <a:latin typeface="Calibri" panose="020F0502020204030204" pitchFamily="34" charset="0"/>
              <a:ea typeface="Calibri" panose="020F0502020204030204" pitchFamily="34" charset="0"/>
              <a:cs typeface="Calibri" panose="020F0502020204030204" pitchFamily="34" charset="0"/>
            </a:endParaRPr>
          </a:p>
          <a:p>
            <a:pPr marL="3001010" marR="33020" indent="-342900">
              <a:lnSpc>
                <a:spcPts val="1620"/>
              </a:lnSpc>
              <a:spcBef>
                <a:spcPts val="1000"/>
              </a:spcBef>
              <a:tabLst>
                <a:tab pos="3001010" algn="l"/>
              </a:tabLst>
            </a:pPr>
            <a:r>
              <a:rPr lang="en-US"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Utilize available data </a:t>
            </a:r>
            <a:r>
              <a:rPr lang="en-US"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resources, </a:t>
            </a:r>
            <a:r>
              <a:rPr lang="en-US"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including health </a:t>
            </a:r>
            <a:r>
              <a:rPr lang="en-US"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records </a:t>
            </a:r>
            <a:r>
              <a:rPr lang="en-US"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and</a:t>
            </a:r>
          </a:p>
          <a:p>
            <a:pPr marL="2658110" marR="33020" indent="0">
              <a:lnSpc>
                <a:spcPts val="1620"/>
              </a:lnSpc>
              <a:spcBef>
                <a:spcPts val="1000"/>
              </a:spcBef>
              <a:buNone/>
              <a:tabLst>
                <a:tab pos="3001010" algn="l"/>
              </a:tabLst>
            </a:pPr>
            <a:r>
              <a:rPr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symptom data,</a:t>
            </a:r>
            <a:r>
              <a:rPr lang="en-IN" sz="3200" spc="-1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to </a:t>
            </a:r>
            <a:r>
              <a:rPr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enhance </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project </a:t>
            </a:r>
            <a:r>
              <a:rPr sz="3200" b="0" u="none" spc="-325"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success.</a:t>
            </a:r>
            <a:endParaRPr sz="3200" dirty="0">
              <a:latin typeface="Calibri" panose="020F0502020204030204" pitchFamily="34" charset="0"/>
              <a:ea typeface="Calibri" panose="020F0502020204030204" pitchFamily="34" charset="0"/>
              <a:cs typeface="Calibri" panose="020F0502020204030204" pitchFamily="34" charset="0"/>
            </a:endParaRPr>
          </a:p>
        </p:txBody>
      </p:sp>
      <p:sp>
        <p:nvSpPr>
          <p:cNvPr id="10" name="object 10"/>
          <p:cNvSpPr txBox="1"/>
          <p:nvPr/>
        </p:nvSpPr>
        <p:spPr>
          <a:xfrm>
            <a:off x="11215878" y="552449"/>
            <a:ext cx="13208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90C225"/>
                </a:solidFill>
                <a:latin typeface="Trebuchet MS"/>
                <a:cs typeface="Trebuchet MS"/>
              </a:rPr>
              <a:t>2</a:t>
            </a:r>
            <a:endParaRPr sz="1600" dirty="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of different types of animals&#10;&#10;Description automatically generated with medium confidence">
            <a:extLst>
              <a:ext uri="{FF2B5EF4-FFF2-40B4-BE49-F238E27FC236}">
                <a16:creationId xmlns:a16="http://schemas.microsoft.com/office/drawing/2014/main" id="{43973D40-31D5-C60A-CAC7-0FD654C2A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0040" y="1697991"/>
            <a:ext cx="11150735" cy="6885579"/>
          </a:xfrm>
          <a:prstGeom prst="rect">
            <a:avLst/>
          </a:prstGeom>
        </p:spPr>
      </p:pic>
    </p:spTree>
    <p:extLst>
      <p:ext uri="{BB962C8B-B14F-4D97-AF65-F5344CB8AC3E}">
        <p14:creationId xmlns:p14="http://schemas.microsoft.com/office/powerpoint/2010/main" val="1139503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omputer screen shot of a computer code&#10;&#10;Description automatically generated">
            <a:extLst>
              <a:ext uri="{FF2B5EF4-FFF2-40B4-BE49-F238E27FC236}">
                <a16:creationId xmlns:a16="http://schemas.microsoft.com/office/drawing/2014/main" id="{2318D79E-03BF-CCBE-B66D-F64D2D8D56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952" y="4270499"/>
            <a:ext cx="12432049" cy="2080008"/>
          </a:xfrm>
          <a:prstGeom prst="rect">
            <a:avLst/>
          </a:prstGeom>
        </p:spPr>
      </p:pic>
    </p:spTree>
    <p:extLst>
      <p:ext uri="{BB962C8B-B14F-4D97-AF65-F5344CB8AC3E}">
        <p14:creationId xmlns:p14="http://schemas.microsoft.com/office/powerpoint/2010/main" val="1531918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9566196-1F5B-04EC-BFE9-05DDA49CE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629" y="114300"/>
            <a:ext cx="10809259" cy="1017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547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A computer screen shot of a computer code&#10;&#10;Description automatically generated">
            <a:extLst>
              <a:ext uri="{FF2B5EF4-FFF2-40B4-BE49-F238E27FC236}">
                <a16:creationId xmlns:a16="http://schemas.microsoft.com/office/drawing/2014/main" id="{5B94DD8B-4B5E-6A6B-2940-EB5F78F727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952" y="4485699"/>
            <a:ext cx="12432049" cy="1864808"/>
          </a:xfrm>
          <a:prstGeom prst="rect">
            <a:avLst/>
          </a:prstGeom>
        </p:spPr>
      </p:pic>
    </p:spTree>
    <p:extLst>
      <p:ext uri="{BB962C8B-B14F-4D97-AF65-F5344CB8AC3E}">
        <p14:creationId xmlns:p14="http://schemas.microsoft.com/office/powerpoint/2010/main" val="2328733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line graph with text on it&#10;&#10;Description automatically generated">
            <a:extLst>
              <a:ext uri="{FF2B5EF4-FFF2-40B4-BE49-F238E27FC236}">
                <a16:creationId xmlns:a16="http://schemas.microsoft.com/office/drawing/2014/main" id="{8A4181C6-B8E5-95CD-DA95-B5D630C69A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4847" y="1697991"/>
            <a:ext cx="11381120" cy="6885579"/>
          </a:xfrm>
          <a:prstGeom prst="rect">
            <a:avLst/>
          </a:prstGeom>
        </p:spPr>
      </p:pic>
    </p:spTree>
    <p:extLst>
      <p:ext uri="{BB962C8B-B14F-4D97-AF65-F5344CB8AC3E}">
        <p14:creationId xmlns:p14="http://schemas.microsoft.com/office/powerpoint/2010/main" val="834699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0" y="723900"/>
            <a:ext cx="5384165"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Calibri"/>
                <a:cs typeface="Calibri"/>
              </a:rPr>
              <a:t>PHASE</a:t>
            </a:r>
            <a:r>
              <a:rPr sz="3600" spc="-25" dirty="0">
                <a:latin typeface="Calibri"/>
                <a:cs typeface="Calibri"/>
              </a:rPr>
              <a:t> </a:t>
            </a:r>
            <a:r>
              <a:rPr sz="3600" spc="-10" dirty="0">
                <a:latin typeface="Calibri"/>
                <a:cs typeface="Calibri"/>
              </a:rPr>
              <a:t>3:</a:t>
            </a:r>
            <a:r>
              <a:rPr sz="3600" spc="-15" dirty="0">
                <a:latin typeface="Calibri"/>
                <a:cs typeface="Calibri"/>
              </a:rPr>
              <a:t> </a:t>
            </a:r>
            <a:r>
              <a:rPr sz="3600" spc="-5" dirty="0">
                <a:latin typeface="Calibri"/>
                <a:cs typeface="Calibri"/>
              </a:rPr>
              <a:t>MODEL</a:t>
            </a:r>
            <a:r>
              <a:rPr sz="3600" spc="-20" dirty="0">
                <a:latin typeface="Calibri"/>
                <a:cs typeface="Calibri"/>
              </a:rPr>
              <a:t> </a:t>
            </a:r>
            <a:r>
              <a:rPr sz="3600" spc="-5" dirty="0">
                <a:latin typeface="Calibri"/>
                <a:cs typeface="Calibri"/>
              </a:rPr>
              <a:t>PLANNING</a:t>
            </a:r>
            <a:endParaRPr sz="3600" dirty="0">
              <a:latin typeface="Calibri"/>
              <a:cs typeface="Calibri"/>
            </a:endParaRPr>
          </a:p>
        </p:txBody>
      </p:sp>
      <p:sp>
        <p:nvSpPr>
          <p:cNvPr id="3" name="object 3"/>
          <p:cNvSpPr txBox="1"/>
          <p:nvPr/>
        </p:nvSpPr>
        <p:spPr>
          <a:xfrm>
            <a:off x="1295400" y="1720035"/>
            <a:ext cx="13639800" cy="5208285"/>
          </a:xfrm>
          <a:prstGeom prst="rect">
            <a:avLst/>
          </a:prstGeom>
        </p:spPr>
        <p:txBody>
          <a:bodyPr vert="horz" wrap="square" lIns="0" tIns="12065" rIns="0" bIns="0" rtlCol="0">
            <a:spAutoFit/>
          </a:bodyPr>
          <a:lstStyle/>
          <a:p>
            <a:pPr marL="12700">
              <a:lnSpc>
                <a:spcPct val="100000"/>
              </a:lnSpc>
              <a:spcBef>
                <a:spcPts val="95"/>
              </a:spcBef>
            </a:pPr>
            <a:r>
              <a:rPr sz="2400" b="1" u="heavy" spc="-10" dirty="0">
                <a:solidFill>
                  <a:srgbClr val="404040"/>
                </a:solidFill>
                <a:uFill>
                  <a:solidFill>
                    <a:srgbClr val="404040"/>
                  </a:solidFill>
                </a:uFill>
                <a:latin typeface="Calibri"/>
                <a:cs typeface="Calibri"/>
              </a:rPr>
              <a:t>Data</a:t>
            </a:r>
            <a:r>
              <a:rPr sz="2400" b="1" u="heavy" spc="-30" dirty="0">
                <a:solidFill>
                  <a:srgbClr val="404040"/>
                </a:solidFill>
                <a:uFill>
                  <a:solidFill>
                    <a:srgbClr val="404040"/>
                  </a:solidFill>
                </a:uFill>
                <a:latin typeface="Calibri"/>
                <a:cs typeface="Calibri"/>
              </a:rPr>
              <a:t> </a:t>
            </a:r>
            <a:r>
              <a:rPr sz="2400" b="1" u="heavy" spc="-10" dirty="0">
                <a:solidFill>
                  <a:srgbClr val="404040"/>
                </a:solidFill>
                <a:uFill>
                  <a:solidFill>
                    <a:srgbClr val="404040"/>
                  </a:solidFill>
                </a:uFill>
                <a:latin typeface="Calibri"/>
                <a:cs typeface="Calibri"/>
              </a:rPr>
              <a:t>Exploration:</a:t>
            </a:r>
            <a:endParaRPr sz="2400" dirty="0">
              <a:latin typeface="Calibri"/>
              <a:cs typeface="Calibri"/>
            </a:endParaRPr>
          </a:p>
          <a:p>
            <a:pPr>
              <a:lnSpc>
                <a:spcPct val="100000"/>
              </a:lnSpc>
            </a:pPr>
            <a:endParaRPr sz="2400" dirty="0">
              <a:latin typeface="Calibri"/>
              <a:cs typeface="Calibri"/>
            </a:endParaRPr>
          </a:p>
          <a:p>
            <a:pPr marL="12700">
              <a:lnSpc>
                <a:spcPct val="100000"/>
              </a:lnSpc>
              <a:spcBef>
                <a:spcPts val="1200"/>
              </a:spcBef>
            </a:pPr>
            <a:r>
              <a:rPr sz="2400" b="1" spc="-10" dirty="0">
                <a:solidFill>
                  <a:srgbClr val="404040"/>
                </a:solidFill>
                <a:latin typeface="Calibri"/>
                <a:cs typeface="Calibri"/>
              </a:rPr>
              <a:t>Data</a:t>
            </a:r>
            <a:r>
              <a:rPr sz="2400" b="1" spc="-15" dirty="0">
                <a:solidFill>
                  <a:srgbClr val="404040"/>
                </a:solidFill>
                <a:latin typeface="Calibri"/>
                <a:cs typeface="Calibri"/>
              </a:rPr>
              <a:t> </a:t>
            </a:r>
            <a:r>
              <a:rPr sz="2400" b="1" spc="-10" dirty="0">
                <a:solidFill>
                  <a:srgbClr val="404040"/>
                </a:solidFill>
                <a:latin typeface="Calibri"/>
                <a:cs typeface="Calibri"/>
              </a:rPr>
              <a:t>Cleaning </a:t>
            </a:r>
            <a:r>
              <a:rPr sz="2400" b="1" spc="-5" dirty="0">
                <a:solidFill>
                  <a:srgbClr val="404040"/>
                </a:solidFill>
                <a:latin typeface="Calibri"/>
                <a:cs typeface="Calibri"/>
              </a:rPr>
              <a:t>and</a:t>
            </a:r>
            <a:r>
              <a:rPr sz="2400" b="1" spc="10" dirty="0">
                <a:solidFill>
                  <a:srgbClr val="404040"/>
                </a:solidFill>
                <a:latin typeface="Calibri"/>
                <a:cs typeface="Calibri"/>
              </a:rPr>
              <a:t> </a:t>
            </a:r>
            <a:r>
              <a:rPr sz="2400" b="1" spc="-10" dirty="0">
                <a:solidFill>
                  <a:srgbClr val="404040"/>
                </a:solidFill>
                <a:latin typeface="Calibri"/>
                <a:cs typeface="Calibri"/>
              </a:rPr>
              <a:t>Imputation:</a:t>
            </a:r>
            <a:endParaRPr sz="2400" dirty="0">
              <a:latin typeface="Calibri"/>
              <a:cs typeface="Calibri"/>
            </a:endParaRPr>
          </a:p>
          <a:p>
            <a:pPr marL="12700">
              <a:lnSpc>
                <a:spcPts val="1730"/>
              </a:lnSpc>
              <a:spcBef>
                <a:spcPts val="615"/>
              </a:spcBef>
              <a:tabLst>
                <a:tab pos="354965" algn="l"/>
              </a:tabLst>
            </a:pPr>
            <a:r>
              <a:rPr sz="2400" spc="-100" dirty="0">
                <a:solidFill>
                  <a:srgbClr val="90C225"/>
                </a:solidFill>
                <a:latin typeface="Lucida Sans Unicode"/>
                <a:cs typeface="Lucida Sans Unicode"/>
              </a:rPr>
              <a:t>▶	</a:t>
            </a:r>
            <a:r>
              <a:rPr sz="2400" spc="-5" dirty="0">
                <a:solidFill>
                  <a:srgbClr val="404040"/>
                </a:solidFill>
                <a:latin typeface="Calibri"/>
                <a:cs typeface="Calibri"/>
              </a:rPr>
              <a:t>Implemented the SimpleImputer</a:t>
            </a:r>
            <a:r>
              <a:rPr sz="2400" spc="-10" dirty="0">
                <a:solidFill>
                  <a:srgbClr val="404040"/>
                </a:solidFill>
                <a:latin typeface="Calibri"/>
                <a:cs typeface="Calibri"/>
              </a:rPr>
              <a:t> </a:t>
            </a:r>
            <a:r>
              <a:rPr sz="2400" spc="-15" dirty="0">
                <a:solidFill>
                  <a:srgbClr val="404040"/>
                </a:solidFill>
                <a:latin typeface="Calibri"/>
                <a:cs typeface="Calibri"/>
              </a:rPr>
              <a:t>from</a:t>
            </a:r>
            <a:r>
              <a:rPr sz="2400" spc="20" dirty="0">
                <a:solidFill>
                  <a:srgbClr val="404040"/>
                </a:solidFill>
                <a:latin typeface="Calibri"/>
                <a:cs typeface="Calibri"/>
              </a:rPr>
              <a:t> </a:t>
            </a:r>
            <a:r>
              <a:rPr sz="2400" spc="-5" dirty="0">
                <a:solidFill>
                  <a:srgbClr val="404040"/>
                </a:solidFill>
                <a:latin typeface="Calibri"/>
                <a:cs typeface="Calibri"/>
              </a:rPr>
              <a:t>sklearn.impute</a:t>
            </a:r>
            <a:r>
              <a:rPr sz="2400" spc="-25" dirty="0">
                <a:solidFill>
                  <a:srgbClr val="404040"/>
                </a:solidFill>
                <a:latin typeface="Calibri"/>
                <a:cs typeface="Calibri"/>
              </a:rPr>
              <a:t> </a:t>
            </a:r>
            <a:r>
              <a:rPr sz="2400" spc="-10" dirty="0">
                <a:solidFill>
                  <a:srgbClr val="404040"/>
                </a:solidFill>
                <a:latin typeface="Calibri"/>
                <a:cs typeface="Calibri"/>
              </a:rPr>
              <a:t>to</a:t>
            </a:r>
            <a:r>
              <a:rPr sz="2400" spc="-5" dirty="0">
                <a:solidFill>
                  <a:srgbClr val="404040"/>
                </a:solidFill>
                <a:latin typeface="Calibri"/>
                <a:cs typeface="Calibri"/>
              </a:rPr>
              <a:t> handle</a:t>
            </a:r>
            <a:r>
              <a:rPr lang="en-IN" sz="2400" spc="-5" dirty="0">
                <a:solidFill>
                  <a:srgbClr val="404040"/>
                </a:solidFill>
                <a:latin typeface="Calibri"/>
                <a:cs typeface="Calibri"/>
              </a:rPr>
              <a:t> </a:t>
            </a:r>
            <a:r>
              <a:rPr sz="2400" spc="-5" dirty="0">
                <a:solidFill>
                  <a:srgbClr val="404040"/>
                </a:solidFill>
                <a:latin typeface="Calibri"/>
                <a:cs typeface="Calibri"/>
              </a:rPr>
              <a:t>missing</a:t>
            </a:r>
            <a:r>
              <a:rPr sz="2400" spc="-25" dirty="0">
                <a:solidFill>
                  <a:srgbClr val="404040"/>
                </a:solidFill>
                <a:latin typeface="Calibri"/>
                <a:cs typeface="Calibri"/>
              </a:rPr>
              <a:t> </a:t>
            </a:r>
            <a:r>
              <a:rPr sz="2400" spc="-10" dirty="0">
                <a:solidFill>
                  <a:srgbClr val="404040"/>
                </a:solidFill>
                <a:latin typeface="Calibri"/>
                <a:cs typeface="Calibri"/>
              </a:rPr>
              <a:t>values,</a:t>
            </a:r>
            <a:r>
              <a:rPr sz="2400" dirty="0">
                <a:solidFill>
                  <a:srgbClr val="404040"/>
                </a:solidFill>
                <a:latin typeface="Calibri"/>
                <a:cs typeface="Calibri"/>
              </a:rPr>
              <a:t> </a:t>
            </a:r>
            <a:r>
              <a:rPr sz="2400" spc="-5" dirty="0">
                <a:solidFill>
                  <a:srgbClr val="404040"/>
                </a:solidFill>
                <a:latin typeface="Calibri"/>
                <a:cs typeface="Calibri"/>
              </a:rPr>
              <a:t>ensuring</a:t>
            </a:r>
            <a:r>
              <a:rPr sz="2400" spc="5" dirty="0">
                <a:solidFill>
                  <a:srgbClr val="404040"/>
                </a:solidFill>
                <a:latin typeface="Calibri"/>
                <a:cs typeface="Calibri"/>
              </a:rPr>
              <a:t> </a:t>
            </a:r>
            <a:r>
              <a:rPr sz="2400" spc="-5" dirty="0">
                <a:solidFill>
                  <a:srgbClr val="404040"/>
                </a:solidFill>
                <a:latin typeface="Calibri"/>
                <a:cs typeface="Calibri"/>
              </a:rPr>
              <a:t>a</a:t>
            </a:r>
            <a:r>
              <a:rPr sz="2400" spc="-15" dirty="0">
                <a:solidFill>
                  <a:srgbClr val="404040"/>
                </a:solidFill>
                <a:latin typeface="Calibri"/>
                <a:cs typeface="Calibri"/>
              </a:rPr>
              <a:t> </a:t>
            </a:r>
            <a:r>
              <a:rPr sz="2400" spc="-5" dirty="0">
                <a:solidFill>
                  <a:srgbClr val="404040"/>
                </a:solidFill>
                <a:latin typeface="Calibri"/>
                <a:cs typeface="Calibri"/>
              </a:rPr>
              <a:t>clean</a:t>
            </a:r>
            <a:r>
              <a:rPr sz="2400" spc="5" dirty="0">
                <a:solidFill>
                  <a:srgbClr val="404040"/>
                </a:solidFill>
                <a:latin typeface="Calibri"/>
                <a:cs typeface="Calibri"/>
              </a:rPr>
              <a:t> </a:t>
            </a:r>
            <a:r>
              <a:rPr sz="2400" spc="-10" dirty="0">
                <a:solidFill>
                  <a:srgbClr val="404040"/>
                </a:solidFill>
                <a:latin typeface="Calibri"/>
                <a:cs typeface="Calibri"/>
              </a:rPr>
              <a:t>dataset</a:t>
            </a:r>
            <a:r>
              <a:rPr sz="2400" spc="-5" dirty="0">
                <a:solidFill>
                  <a:srgbClr val="404040"/>
                </a:solidFill>
                <a:latin typeface="Calibri"/>
                <a:cs typeface="Calibri"/>
              </a:rPr>
              <a:t> </a:t>
            </a:r>
            <a:r>
              <a:rPr sz="2400" spc="-15" dirty="0">
                <a:solidFill>
                  <a:srgbClr val="404040"/>
                </a:solidFill>
                <a:latin typeface="Calibri"/>
                <a:cs typeface="Calibri"/>
              </a:rPr>
              <a:t>for</a:t>
            </a:r>
            <a:r>
              <a:rPr sz="2400" spc="15" dirty="0">
                <a:solidFill>
                  <a:srgbClr val="404040"/>
                </a:solidFill>
                <a:latin typeface="Calibri"/>
                <a:cs typeface="Calibri"/>
              </a:rPr>
              <a:t> </a:t>
            </a:r>
            <a:r>
              <a:rPr sz="2400" spc="-5" dirty="0">
                <a:solidFill>
                  <a:srgbClr val="404040"/>
                </a:solidFill>
                <a:latin typeface="Calibri"/>
                <a:cs typeface="Calibri"/>
              </a:rPr>
              <a:t>analysis.</a:t>
            </a:r>
            <a:endParaRPr sz="2400" dirty="0">
              <a:latin typeface="Calibri"/>
              <a:cs typeface="Calibri"/>
            </a:endParaRPr>
          </a:p>
          <a:p>
            <a:pPr>
              <a:lnSpc>
                <a:spcPct val="100000"/>
              </a:lnSpc>
            </a:pPr>
            <a:endParaRPr sz="2400" dirty="0">
              <a:latin typeface="Calibri"/>
              <a:cs typeface="Calibri"/>
            </a:endParaRPr>
          </a:p>
          <a:p>
            <a:pPr marL="12700">
              <a:lnSpc>
                <a:spcPct val="100000"/>
              </a:lnSpc>
              <a:spcBef>
                <a:spcPts val="1205"/>
              </a:spcBef>
            </a:pPr>
            <a:r>
              <a:rPr sz="2400" b="1" spc="-10" dirty="0">
                <a:solidFill>
                  <a:srgbClr val="404040"/>
                </a:solidFill>
                <a:latin typeface="Calibri"/>
                <a:cs typeface="Calibri"/>
              </a:rPr>
              <a:t>Relationship</a:t>
            </a:r>
            <a:r>
              <a:rPr sz="2400" b="1" spc="-45" dirty="0">
                <a:solidFill>
                  <a:srgbClr val="404040"/>
                </a:solidFill>
                <a:latin typeface="Calibri"/>
                <a:cs typeface="Calibri"/>
              </a:rPr>
              <a:t> </a:t>
            </a:r>
            <a:r>
              <a:rPr sz="2400" b="1" spc="-5" dirty="0">
                <a:solidFill>
                  <a:srgbClr val="404040"/>
                </a:solidFill>
                <a:latin typeface="Calibri"/>
                <a:cs typeface="Calibri"/>
              </a:rPr>
              <a:t>Analysis:</a:t>
            </a:r>
            <a:endParaRPr sz="2400" dirty="0">
              <a:latin typeface="Calibri"/>
              <a:cs typeface="Calibri"/>
            </a:endParaRPr>
          </a:p>
          <a:p>
            <a:pPr marL="355600" marR="208279" indent="-342900">
              <a:lnSpc>
                <a:spcPts val="1540"/>
              </a:lnSpc>
              <a:spcBef>
                <a:spcPts val="980"/>
              </a:spcBef>
              <a:tabLst>
                <a:tab pos="354965" algn="l"/>
              </a:tabLst>
            </a:pPr>
            <a:r>
              <a:rPr sz="2400" spc="-100" dirty="0">
                <a:solidFill>
                  <a:srgbClr val="90C225"/>
                </a:solidFill>
                <a:latin typeface="Lucida Sans Unicode"/>
                <a:cs typeface="Lucida Sans Unicode"/>
              </a:rPr>
              <a:t>▶	</a:t>
            </a:r>
            <a:r>
              <a:rPr sz="2400" spc="-10" dirty="0">
                <a:solidFill>
                  <a:srgbClr val="404040"/>
                </a:solidFill>
                <a:latin typeface="Calibri"/>
                <a:cs typeface="Calibri"/>
              </a:rPr>
              <a:t>Conducted</a:t>
            </a:r>
            <a:r>
              <a:rPr sz="2400" dirty="0">
                <a:solidFill>
                  <a:srgbClr val="404040"/>
                </a:solidFill>
                <a:latin typeface="Calibri"/>
                <a:cs typeface="Calibri"/>
              </a:rPr>
              <a:t> </a:t>
            </a:r>
            <a:r>
              <a:rPr sz="2400" spc="-5" dirty="0">
                <a:solidFill>
                  <a:srgbClr val="404040"/>
                </a:solidFill>
                <a:latin typeface="Calibri"/>
                <a:cs typeface="Calibri"/>
              </a:rPr>
              <a:t>a</a:t>
            </a:r>
            <a:r>
              <a:rPr sz="2400" dirty="0">
                <a:solidFill>
                  <a:srgbClr val="404040"/>
                </a:solidFill>
                <a:latin typeface="Calibri"/>
                <a:cs typeface="Calibri"/>
              </a:rPr>
              <a:t> </a:t>
            </a:r>
            <a:r>
              <a:rPr sz="2400" spc="-10" dirty="0">
                <a:solidFill>
                  <a:srgbClr val="404040"/>
                </a:solidFill>
                <a:latin typeface="Calibri"/>
                <a:cs typeface="Calibri"/>
              </a:rPr>
              <a:t>relationship</a:t>
            </a:r>
            <a:r>
              <a:rPr sz="2400" spc="-15" dirty="0">
                <a:solidFill>
                  <a:srgbClr val="404040"/>
                </a:solidFill>
                <a:latin typeface="Calibri"/>
                <a:cs typeface="Calibri"/>
              </a:rPr>
              <a:t> </a:t>
            </a:r>
            <a:r>
              <a:rPr sz="2400" spc="-5" dirty="0">
                <a:solidFill>
                  <a:srgbClr val="404040"/>
                </a:solidFill>
                <a:latin typeface="Calibri"/>
                <a:cs typeface="Calibri"/>
              </a:rPr>
              <a:t>analysis</a:t>
            </a:r>
            <a:r>
              <a:rPr sz="2400" spc="-25" dirty="0">
                <a:solidFill>
                  <a:srgbClr val="404040"/>
                </a:solidFill>
                <a:latin typeface="Calibri"/>
                <a:cs typeface="Calibri"/>
              </a:rPr>
              <a:t> </a:t>
            </a:r>
            <a:r>
              <a:rPr sz="2400" spc="-10" dirty="0">
                <a:solidFill>
                  <a:srgbClr val="404040"/>
                </a:solidFill>
                <a:latin typeface="Calibri"/>
                <a:cs typeface="Calibri"/>
              </a:rPr>
              <a:t>between</a:t>
            </a:r>
            <a:r>
              <a:rPr sz="2400" spc="25" dirty="0">
                <a:solidFill>
                  <a:srgbClr val="404040"/>
                </a:solidFill>
                <a:latin typeface="Calibri"/>
                <a:cs typeface="Calibri"/>
              </a:rPr>
              <a:t> </a:t>
            </a:r>
            <a:r>
              <a:rPr sz="2400" spc="-5" dirty="0">
                <a:solidFill>
                  <a:srgbClr val="404040"/>
                </a:solidFill>
                <a:latin typeface="Calibri"/>
                <a:cs typeface="Calibri"/>
              </a:rPr>
              <a:t>the</a:t>
            </a:r>
            <a:r>
              <a:rPr sz="2400" spc="5" dirty="0">
                <a:solidFill>
                  <a:srgbClr val="404040"/>
                </a:solidFill>
                <a:latin typeface="Calibri"/>
                <a:cs typeface="Calibri"/>
              </a:rPr>
              <a:t> </a:t>
            </a:r>
            <a:r>
              <a:rPr sz="2400" dirty="0">
                <a:solidFill>
                  <a:srgbClr val="404040"/>
                </a:solidFill>
                <a:latin typeface="Calibri"/>
                <a:cs typeface="Calibri"/>
              </a:rPr>
              <a:t>'AnimalName' </a:t>
            </a:r>
            <a:r>
              <a:rPr sz="2400" spc="-345" dirty="0">
                <a:solidFill>
                  <a:srgbClr val="404040"/>
                </a:solidFill>
                <a:latin typeface="Calibri"/>
                <a:cs typeface="Calibri"/>
              </a:rPr>
              <a:t> </a:t>
            </a:r>
            <a:r>
              <a:rPr sz="2400" spc="-10" dirty="0">
                <a:solidFill>
                  <a:srgbClr val="404040"/>
                </a:solidFill>
                <a:latin typeface="Calibri"/>
                <a:cs typeface="Calibri"/>
              </a:rPr>
              <a:t>column</a:t>
            </a:r>
            <a:r>
              <a:rPr sz="2400" spc="-5" dirty="0">
                <a:solidFill>
                  <a:srgbClr val="404040"/>
                </a:solidFill>
                <a:latin typeface="Calibri"/>
                <a:cs typeface="Calibri"/>
              </a:rPr>
              <a:t> and</a:t>
            </a:r>
            <a:r>
              <a:rPr sz="2400" dirty="0">
                <a:solidFill>
                  <a:srgbClr val="404040"/>
                </a:solidFill>
                <a:latin typeface="Calibri"/>
                <a:cs typeface="Calibri"/>
              </a:rPr>
              <a:t> </a:t>
            </a:r>
            <a:r>
              <a:rPr sz="2400" spc="-15" dirty="0">
                <a:solidFill>
                  <a:srgbClr val="404040"/>
                </a:solidFill>
                <a:latin typeface="Calibri"/>
                <a:cs typeface="Calibri"/>
              </a:rPr>
              <a:t>symptoms</a:t>
            </a:r>
            <a:r>
              <a:rPr sz="2400" dirty="0">
                <a:solidFill>
                  <a:srgbClr val="404040"/>
                </a:solidFill>
                <a:latin typeface="Calibri"/>
                <a:cs typeface="Calibri"/>
              </a:rPr>
              <a:t> </a:t>
            </a:r>
            <a:r>
              <a:rPr sz="2400" spc="-5" dirty="0">
                <a:solidFill>
                  <a:srgbClr val="404040"/>
                </a:solidFill>
                <a:latin typeface="Calibri"/>
                <a:cs typeface="Calibri"/>
              </a:rPr>
              <a:t>1-5.</a:t>
            </a:r>
            <a:r>
              <a:rPr sz="2400" spc="15" dirty="0">
                <a:solidFill>
                  <a:srgbClr val="404040"/>
                </a:solidFill>
                <a:latin typeface="Calibri"/>
                <a:cs typeface="Calibri"/>
              </a:rPr>
              <a:t> </a:t>
            </a:r>
            <a:r>
              <a:rPr sz="2400" spc="-5" dirty="0">
                <a:solidFill>
                  <a:srgbClr val="404040"/>
                </a:solidFill>
                <a:latin typeface="Calibri"/>
                <a:cs typeface="Calibri"/>
              </a:rPr>
              <a:t>This</a:t>
            </a:r>
            <a:r>
              <a:rPr sz="2400" spc="-30" dirty="0">
                <a:solidFill>
                  <a:srgbClr val="404040"/>
                </a:solidFill>
                <a:latin typeface="Calibri"/>
                <a:cs typeface="Calibri"/>
              </a:rPr>
              <a:t> </a:t>
            </a:r>
            <a:r>
              <a:rPr sz="2400" spc="-15" dirty="0">
                <a:solidFill>
                  <a:srgbClr val="404040"/>
                </a:solidFill>
                <a:latin typeface="Calibri"/>
                <a:cs typeface="Calibri"/>
              </a:rPr>
              <a:t>process</a:t>
            </a:r>
            <a:endParaRPr lang="en-IN" sz="2400" spc="-15" dirty="0">
              <a:solidFill>
                <a:srgbClr val="404040"/>
              </a:solidFill>
              <a:latin typeface="Calibri"/>
              <a:cs typeface="Calibri"/>
            </a:endParaRPr>
          </a:p>
          <a:p>
            <a:pPr marL="355600" marR="208279" indent="-342900">
              <a:lnSpc>
                <a:spcPts val="1540"/>
              </a:lnSpc>
              <a:spcBef>
                <a:spcPts val="980"/>
              </a:spcBef>
              <a:tabLst>
                <a:tab pos="354965" algn="l"/>
              </a:tabLst>
            </a:pPr>
            <a:r>
              <a:rPr sz="2400" spc="30" dirty="0">
                <a:solidFill>
                  <a:srgbClr val="404040"/>
                </a:solidFill>
                <a:latin typeface="Calibri"/>
                <a:cs typeface="Calibri"/>
              </a:rPr>
              <a:t> </a:t>
            </a:r>
            <a:r>
              <a:rPr sz="2400" spc="-5" dirty="0">
                <a:solidFill>
                  <a:srgbClr val="404040"/>
                </a:solidFill>
                <a:latin typeface="Calibri"/>
                <a:cs typeface="Calibri"/>
              </a:rPr>
              <a:t>enhances</a:t>
            </a:r>
            <a:r>
              <a:rPr sz="2400" spc="5" dirty="0">
                <a:solidFill>
                  <a:srgbClr val="404040"/>
                </a:solidFill>
                <a:latin typeface="Calibri"/>
                <a:cs typeface="Calibri"/>
              </a:rPr>
              <a:t> </a:t>
            </a:r>
            <a:r>
              <a:rPr sz="2400" spc="-10" dirty="0">
                <a:solidFill>
                  <a:srgbClr val="404040"/>
                </a:solidFill>
                <a:latin typeface="Calibri"/>
                <a:cs typeface="Calibri"/>
              </a:rPr>
              <a:t>our </a:t>
            </a:r>
            <a:r>
              <a:rPr sz="2400" spc="-5" dirty="0">
                <a:solidFill>
                  <a:srgbClr val="404040"/>
                </a:solidFill>
                <a:latin typeface="Calibri"/>
                <a:cs typeface="Calibri"/>
              </a:rPr>
              <a:t> </a:t>
            </a:r>
            <a:r>
              <a:rPr sz="2400" spc="-10" dirty="0">
                <a:solidFill>
                  <a:srgbClr val="404040"/>
                </a:solidFill>
                <a:latin typeface="Calibri"/>
                <a:cs typeface="Calibri"/>
              </a:rPr>
              <a:t>understanding</a:t>
            </a:r>
            <a:r>
              <a:rPr sz="2400" spc="-30" dirty="0">
                <a:solidFill>
                  <a:srgbClr val="404040"/>
                </a:solidFill>
                <a:latin typeface="Calibri"/>
                <a:cs typeface="Calibri"/>
              </a:rPr>
              <a:t> </a:t>
            </a:r>
            <a:r>
              <a:rPr sz="2400" spc="-5" dirty="0">
                <a:solidFill>
                  <a:srgbClr val="404040"/>
                </a:solidFill>
                <a:latin typeface="Calibri"/>
                <a:cs typeface="Calibri"/>
              </a:rPr>
              <a:t>of</a:t>
            </a:r>
            <a:r>
              <a:rPr sz="2400" spc="10" dirty="0">
                <a:solidFill>
                  <a:srgbClr val="404040"/>
                </a:solidFill>
                <a:latin typeface="Calibri"/>
                <a:cs typeface="Calibri"/>
              </a:rPr>
              <a:t> </a:t>
            </a:r>
            <a:r>
              <a:rPr sz="2400" spc="-10" dirty="0">
                <a:solidFill>
                  <a:srgbClr val="404040"/>
                </a:solidFill>
                <a:latin typeface="Calibri"/>
                <a:cs typeface="Calibri"/>
              </a:rPr>
              <a:t>how</a:t>
            </a:r>
            <a:r>
              <a:rPr sz="2400" spc="15" dirty="0">
                <a:solidFill>
                  <a:srgbClr val="404040"/>
                </a:solidFill>
                <a:latin typeface="Calibri"/>
                <a:cs typeface="Calibri"/>
              </a:rPr>
              <a:t> </a:t>
            </a:r>
            <a:r>
              <a:rPr sz="2400" spc="-5" dirty="0">
                <a:solidFill>
                  <a:srgbClr val="404040"/>
                </a:solidFill>
                <a:latin typeface="Calibri"/>
                <a:cs typeface="Calibri"/>
              </a:rPr>
              <a:t>these</a:t>
            </a:r>
            <a:r>
              <a:rPr sz="2400" dirty="0">
                <a:solidFill>
                  <a:srgbClr val="404040"/>
                </a:solidFill>
                <a:latin typeface="Calibri"/>
                <a:cs typeface="Calibri"/>
              </a:rPr>
              <a:t> </a:t>
            </a:r>
            <a:r>
              <a:rPr sz="2400" spc="-5" dirty="0">
                <a:solidFill>
                  <a:srgbClr val="404040"/>
                </a:solidFill>
                <a:latin typeface="Calibri"/>
                <a:cs typeface="Calibri"/>
              </a:rPr>
              <a:t>variables</a:t>
            </a:r>
            <a:r>
              <a:rPr sz="2400" dirty="0">
                <a:solidFill>
                  <a:srgbClr val="404040"/>
                </a:solidFill>
                <a:latin typeface="Calibri"/>
                <a:cs typeface="Calibri"/>
              </a:rPr>
              <a:t> </a:t>
            </a:r>
            <a:r>
              <a:rPr sz="2400" spc="-10" dirty="0">
                <a:solidFill>
                  <a:srgbClr val="404040"/>
                </a:solidFill>
                <a:latin typeface="Calibri"/>
                <a:cs typeface="Calibri"/>
              </a:rPr>
              <a:t>contribute</a:t>
            </a:r>
            <a:r>
              <a:rPr sz="2400" spc="-15" dirty="0">
                <a:solidFill>
                  <a:srgbClr val="404040"/>
                </a:solidFill>
                <a:latin typeface="Calibri"/>
                <a:cs typeface="Calibri"/>
              </a:rPr>
              <a:t> </a:t>
            </a:r>
            <a:r>
              <a:rPr sz="2400" spc="-10" dirty="0">
                <a:solidFill>
                  <a:srgbClr val="404040"/>
                </a:solidFill>
                <a:latin typeface="Calibri"/>
                <a:cs typeface="Calibri"/>
              </a:rPr>
              <a:t>to</a:t>
            </a:r>
            <a:r>
              <a:rPr sz="2400" spc="5" dirty="0">
                <a:solidFill>
                  <a:srgbClr val="404040"/>
                </a:solidFill>
                <a:latin typeface="Calibri"/>
                <a:cs typeface="Calibri"/>
              </a:rPr>
              <a:t> </a:t>
            </a:r>
            <a:r>
              <a:rPr sz="2400" spc="-10" dirty="0">
                <a:solidFill>
                  <a:srgbClr val="404040"/>
                </a:solidFill>
                <a:latin typeface="Calibri"/>
                <a:cs typeface="Calibri"/>
              </a:rPr>
              <a:t>the </a:t>
            </a:r>
            <a:r>
              <a:rPr sz="2400" spc="-5" dirty="0">
                <a:solidFill>
                  <a:srgbClr val="404040"/>
                </a:solidFill>
                <a:latin typeface="Calibri"/>
                <a:cs typeface="Calibri"/>
              </a:rPr>
              <a:t> classification</a:t>
            </a:r>
            <a:r>
              <a:rPr sz="2400" spc="-40" dirty="0">
                <a:solidFill>
                  <a:srgbClr val="404040"/>
                </a:solidFill>
                <a:latin typeface="Calibri"/>
                <a:cs typeface="Calibri"/>
              </a:rPr>
              <a:t> </a:t>
            </a:r>
            <a:r>
              <a:rPr sz="2400" spc="-10" dirty="0">
                <a:solidFill>
                  <a:srgbClr val="404040"/>
                </a:solidFill>
                <a:latin typeface="Calibri"/>
                <a:cs typeface="Calibri"/>
              </a:rPr>
              <a:t>task.</a:t>
            </a:r>
            <a:endParaRPr sz="2400" dirty="0">
              <a:latin typeface="Calibri"/>
              <a:cs typeface="Calibri"/>
            </a:endParaRPr>
          </a:p>
          <a:p>
            <a:pPr>
              <a:lnSpc>
                <a:spcPct val="100000"/>
              </a:lnSpc>
            </a:pPr>
            <a:endParaRPr sz="2400" dirty="0">
              <a:latin typeface="Calibri"/>
              <a:cs typeface="Calibri"/>
            </a:endParaRPr>
          </a:p>
          <a:p>
            <a:pPr marL="12700">
              <a:lnSpc>
                <a:spcPct val="100000"/>
              </a:lnSpc>
              <a:spcBef>
                <a:spcPts val="1205"/>
              </a:spcBef>
            </a:pPr>
            <a:r>
              <a:rPr sz="2400" b="1" spc="-10" dirty="0">
                <a:solidFill>
                  <a:srgbClr val="404040"/>
                </a:solidFill>
                <a:latin typeface="Calibri"/>
                <a:cs typeface="Calibri"/>
              </a:rPr>
              <a:t>Data</a:t>
            </a:r>
            <a:r>
              <a:rPr sz="2400" b="1" spc="-45" dirty="0">
                <a:solidFill>
                  <a:srgbClr val="404040"/>
                </a:solidFill>
                <a:latin typeface="Calibri"/>
                <a:cs typeface="Calibri"/>
              </a:rPr>
              <a:t> </a:t>
            </a:r>
            <a:r>
              <a:rPr sz="2400" b="1" spc="-5" dirty="0">
                <a:solidFill>
                  <a:srgbClr val="404040"/>
                </a:solidFill>
                <a:latin typeface="Calibri"/>
                <a:cs typeface="Calibri"/>
              </a:rPr>
              <a:t>Visualization:</a:t>
            </a:r>
            <a:endParaRPr sz="2400" dirty="0">
              <a:latin typeface="Calibri"/>
              <a:cs typeface="Calibri"/>
            </a:endParaRPr>
          </a:p>
          <a:p>
            <a:pPr marL="355600" marR="205104" indent="-342900">
              <a:lnSpc>
                <a:spcPts val="1540"/>
              </a:lnSpc>
              <a:spcBef>
                <a:spcPts val="980"/>
              </a:spcBef>
              <a:tabLst>
                <a:tab pos="354965" algn="l"/>
              </a:tabLst>
            </a:pPr>
            <a:r>
              <a:rPr sz="2400" spc="-100" dirty="0">
                <a:solidFill>
                  <a:srgbClr val="90C225"/>
                </a:solidFill>
                <a:latin typeface="Lucida Sans Unicode"/>
                <a:cs typeface="Lucida Sans Unicode"/>
              </a:rPr>
              <a:t>▶	</a:t>
            </a:r>
            <a:r>
              <a:rPr sz="2400" spc="-10" dirty="0">
                <a:solidFill>
                  <a:srgbClr val="404040"/>
                </a:solidFill>
                <a:latin typeface="Calibri"/>
                <a:cs typeface="Calibri"/>
              </a:rPr>
              <a:t>Utilized </a:t>
            </a:r>
            <a:r>
              <a:rPr sz="2400" spc="-15" dirty="0">
                <a:solidFill>
                  <a:srgbClr val="404040"/>
                </a:solidFill>
                <a:latin typeface="Calibri"/>
                <a:cs typeface="Calibri"/>
              </a:rPr>
              <a:t>data </a:t>
            </a:r>
            <a:r>
              <a:rPr sz="2400" spc="-10" dirty="0">
                <a:solidFill>
                  <a:srgbClr val="404040"/>
                </a:solidFill>
                <a:latin typeface="Calibri"/>
                <a:cs typeface="Calibri"/>
              </a:rPr>
              <a:t>visualization libraries, </a:t>
            </a:r>
            <a:r>
              <a:rPr sz="2400" spc="-5" dirty="0">
                <a:solidFill>
                  <a:srgbClr val="404040"/>
                </a:solidFill>
                <a:latin typeface="Calibri"/>
                <a:cs typeface="Calibri"/>
              </a:rPr>
              <a:t>including matplotlib and </a:t>
            </a:r>
            <a:r>
              <a:rPr sz="2400" dirty="0">
                <a:solidFill>
                  <a:srgbClr val="404040"/>
                </a:solidFill>
                <a:latin typeface="Calibri"/>
                <a:cs typeface="Calibri"/>
              </a:rPr>
              <a:t> </a:t>
            </a:r>
            <a:r>
              <a:rPr sz="2400" spc="-10" dirty="0">
                <a:solidFill>
                  <a:srgbClr val="404040"/>
                </a:solidFill>
                <a:latin typeface="Calibri"/>
                <a:cs typeface="Calibri"/>
              </a:rPr>
              <a:t>seaborn, to </a:t>
            </a:r>
            <a:r>
              <a:rPr sz="2400" spc="-15" dirty="0">
                <a:solidFill>
                  <a:srgbClr val="404040"/>
                </a:solidFill>
                <a:latin typeface="Calibri"/>
                <a:cs typeface="Calibri"/>
              </a:rPr>
              <a:t>create </a:t>
            </a:r>
            <a:r>
              <a:rPr sz="2400" spc="-5" dirty="0">
                <a:solidFill>
                  <a:srgbClr val="404040"/>
                </a:solidFill>
                <a:latin typeface="Calibri"/>
                <a:cs typeface="Calibri"/>
              </a:rPr>
              <a:t>a heatmap </a:t>
            </a:r>
            <a:r>
              <a:rPr sz="2400" spc="-10" dirty="0">
                <a:solidFill>
                  <a:srgbClr val="404040"/>
                </a:solidFill>
                <a:latin typeface="Calibri"/>
                <a:cs typeface="Calibri"/>
              </a:rPr>
              <a:t>illustrating </a:t>
            </a:r>
            <a:r>
              <a:rPr sz="2400" spc="-5" dirty="0">
                <a:solidFill>
                  <a:srgbClr val="404040"/>
                </a:solidFill>
                <a:latin typeface="Calibri"/>
                <a:cs typeface="Calibri"/>
              </a:rPr>
              <a:t>the</a:t>
            </a:r>
            <a:endParaRPr lang="en-IN" sz="2400" spc="-5" dirty="0">
              <a:solidFill>
                <a:srgbClr val="404040"/>
              </a:solidFill>
              <a:latin typeface="Calibri"/>
              <a:cs typeface="Calibri"/>
            </a:endParaRPr>
          </a:p>
          <a:p>
            <a:pPr marL="355600" marR="205104" indent="-342900">
              <a:lnSpc>
                <a:spcPts val="1540"/>
              </a:lnSpc>
              <a:spcBef>
                <a:spcPts val="980"/>
              </a:spcBef>
              <a:tabLst>
                <a:tab pos="354965" algn="l"/>
              </a:tabLst>
            </a:pPr>
            <a:r>
              <a:rPr sz="2400" spc="-5" dirty="0">
                <a:solidFill>
                  <a:srgbClr val="404040"/>
                </a:solidFill>
                <a:latin typeface="Calibri"/>
                <a:cs typeface="Calibri"/>
              </a:rPr>
              <a:t> distribution </a:t>
            </a:r>
            <a:r>
              <a:rPr sz="2400" spc="-10" dirty="0">
                <a:solidFill>
                  <a:srgbClr val="404040"/>
                </a:solidFill>
                <a:latin typeface="Calibri"/>
                <a:cs typeface="Calibri"/>
              </a:rPr>
              <a:t>of </a:t>
            </a:r>
            <a:r>
              <a:rPr sz="2400" spc="-5" dirty="0">
                <a:solidFill>
                  <a:srgbClr val="404040"/>
                </a:solidFill>
                <a:latin typeface="Calibri"/>
                <a:cs typeface="Calibri"/>
              </a:rPr>
              <a:t> </a:t>
            </a:r>
            <a:r>
              <a:rPr sz="2400" spc="-15" dirty="0">
                <a:solidFill>
                  <a:srgbClr val="404040"/>
                </a:solidFill>
                <a:latin typeface="Calibri"/>
                <a:cs typeface="Calibri"/>
              </a:rPr>
              <a:t>symptoms</a:t>
            </a:r>
            <a:r>
              <a:rPr sz="2400" spc="10" dirty="0">
                <a:solidFill>
                  <a:srgbClr val="404040"/>
                </a:solidFill>
                <a:latin typeface="Calibri"/>
                <a:cs typeface="Calibri"/>
              </a:rPr>
              <a:t> </a:t>
            </a:r>
            <a:r>
              <a:rPr sz="2400" spc="-10" dirty="0">
                <a:solidFill>
                  <a:srgbClr val="404040"/>
                </a:solidFill>
                <a:latin typeface="Calibri"/>
                <a:cs typeface="Calibri"/>
              </a:rPr>
              <a:t>across</a:t>
            </a:r>
            <a:r>
              <a:rPr sz="2400" spc="30" dirty="0">
                <a:solidFill>
                  <a:srgbClr val="404040"/>
                </a:solidFill>
                <a:latin typeface="Calibri"/>
                <a:cs typeface="Calibri"/>
              </a:rPr>
              <a:t> </a:t>
            </a:r>
            <a:r>
              <a:rPr sz="2400" spc="-15" dirty="0">
                <a:solidFill>
                  <a:srgbClr val="404040"/>
                </a:solidFill>
                <a:latin typeface="Calibri"/>
                <a:cs typeface="Calibri"/>
              </a:rPr>
              <a:t>different</a:t>
            </a:r>
            <a:r>
              <a:rPr sz="2400" spc="10" dirty="0">
                <a:solidFill>
                  <a:srgbClr val="404040"/>
                </a:solidFill>
                <a:latin typeface="Calibri"/>
                <a:cs typeface="Calibri"/>
              </a:rPr>
              <a:t> </a:t>
            </a:r>
            <a:r>
              <a:rPr sz="2400" spc="-5" dirty="0">
                <a:solidFill>
                  <a:srgbClr val="404040"/>
                </a:solidFill>
                <a:latin typeface="Calibri"/>
                <a:cs typeface="Calibri"/>
              </a:rPr>
              <a:t>animals.</a:t>
            </a:r>
            <a:r>
              <a:rPr sz="2400" spc="-20" dirty="0">
                <a:solidFill>
                  <a:srgbClr val="404040"/>
                </a:solidFill>
                <a:latin typeface="Calibri"/>
                <a:cs typeface="Calibri"/>
              </a:rPr>
              <a:t> </a:t>
            </a:r>
            <a:r>
              <a:rPr sz="2400" spc="-5" dirty="0">
                <a:solidFill>
                  <a:srgbClr val="404040"/>
                </a:solidFill>
                <a:latin typeface="Calibri"/>
                <a:cs typeface="Calibri"/>
              </a:rPr>
              <a:t>This visual</a:t>
            </a:r>
            <a:r>
              <a:rPr sz="2400" spc="-10" dirty="0">
                <a:solidFill>
                  <a:srgbClr val="404040"/>
                </a:solidFill>
                <a:latin typeface="Calibri"/>
                <a:cs typeface="Calibri"/>
              </a:rPr>
              <a:t> </a:t>
            </a:r>
            <a:r>
              <a:rPr sz="2400" spc="-15" dirty="0">
                <a:solidFill>
                  <a:srgbClr val="404040"/>
                </a:solidFill>
                <a:latin typeface="Calibri"/>
                <a:cs typeface="Calibri"/>
              </a:rPr>
              <a:t>representation </a:t>
            </a:r>
            <a:r>
              <a:rPr sz="2400" spc="-345" dirty="0">
                <a:solidFill>
                  <a:srgbClr val="404040"/>
                </a:solidFill>
                <a:latin typeface="Calibri"/>
                <a:cs typeface="Calibri"/>
              </a:rPr>
              <a:t> </a:t>
            </a:r>
            <a:r>
              <a:rPr sz="2400" spc="-5" dirty="0">
                <a:solidFill>
                  <a:srgbClr val="404040"/>
                </a:solidFill>
                <a:latin typeface="Calibri"/>
                <a:cs typeface="Calibri"/>
              </a:rPr>
              <a:t>aids</a:t>
            </a:r>
            <a:r>
              <a:rPr sz="2400" spc="-15" dirty="0">
                <a:solidFill>
                  <a:srgbClr val="404040"/>
                </a:solidFill>
                <a:latin typeface="Calibri"/>
                <a:cs typeface="Calibri"/>
              </a:rPr>
              <a:t> </a:t>
            </a:r>
            <a:r>
              <a:rPr sz="2400" spc="-5" dirty="0">
                <a:solidFill>
                  <a:srgbClr val="404040"/>
                </a:solidFill>
                <a:latin typeface="Calibri"/>
                <a:cs typeface="Calibri"/>
              </a:rPr>
              <a:t>in</a:t>
            </a:r>
            <a:r>
              <a:rPr sz="2400" spc="-10" dirty="0">
                <a:solidFill>
                  <a:srgbClr val="404040"/>
                </a:solidFill>
                <a:latin typeface="Calibri"/>
                <a:cs typeface="Calibri"/>
              </a:rPr>
              <a:t> </a:t>
            </a:r>
            <a:r>
              <a:rPr sz="2400" spc="-5" dirty="0">
                <a:solidFill>
                  <a:srgbClr val="404040"/>
                </a:solidFill>
                <a:latin typeface="Calibri"/>
                <a:cs typeface="Calibri"/>
              </a:rPr>
              <a:t>identifying</a:t>
            </a:r>
            <a:r>
              <a:rPr sz="2400" spc="-10" dirty="0">
                <a:solidFill>
                  <a:srgbClr val="404040"/>
                </a:solidFill>
                <a:latin typeface="Calibri"/>
                <a:cs typeface="Calibri"/>
              </a:rPr>
              <a:t> </a:t>
            </a:r>
            <a:r>
              <a:rPr sz="2400" spc="-15" dirty="0">
                <a:solidFill>
                  <a:srgbClr val="404040"/>
                </a:solidFill>
                <a:latin typeface="Calibri"/>
                <a:cs typeface="Calibri"/>
              </a:rPr>
              <a:t>patterns</a:t>
            </a:r>
            <a:r>
              <a:rPr sz="2400" spc="-10" dirty="0">
                <a:solidFill>
                  <a:srgbClr val="404040"/>
                </a:solidFill>
                <a:latin typeface="Calibri"/>
                <a:cs typeface="Calibri"/>
              </a:rPr>
              <a:t> </a:t>
            </a:r>
            <a:r>
              <a:rPr sz="2400" spc="-5" dirty="0">
                <a:solidFill>
                  <a:srgbClr val="404040"/>
                </a:solidFill>
                <a:latin typeface="Calibri"/>
                <a:cs typeface="Calibri"/>
              </a:rPr>
              <a:t>and</a:t>
            </a:r>
            <a:endParaRPr lang="en-IN" sz="2400" spc="-5" dirty="0">
              <a:solidFill>
                <a:srgbClr val="404040"/>
              </a:solidFill>
              <a:latin typeface="Calibri"/>
              <a:cs typeface="Calibri"/>
            </a:endParaRPr>
          </a:p>
          <a:p>
            <a:pPr marL="355600" marR="205104" indent="-342900">
              <a:lnSpc>
                <a:spcPts val="1540"/>
              </a:lnSpc>
              <a:spcBef>
                <a:spcPts val="980"/>
              </a:spcBef>
              <a:tabLst>
                <a:tab pos="354965" algn="l"/>
              </a:tabLst>
            </a:pPr>
            <a:r>
              <a:rPr sz="2400" spc="-15" dirty="0">
                <a:solidFill>
                  <a:srgbClr val="404040"/>
                </a:solidFill>
                <a:latin typeface="Calibri"/>
                <a:cs typeface="Calibri"/>
              </a:rPr>
              <a:t> </a:t>
            </a:r>
            <a:r>
              <a:rPr sz="2400" spc="-10" dirty="0">
                <a:solidFill>
                  <a:srgbClr val="404040"/>
                </a:solidFill>
                <a:latin typeface="Calibri"/>
                <a:cs typeface="Calibri"/>
              </a:rPr>
              <a:t>correlations.</a:t>
            </a:r>
            <a:endParaRPr sz="2400" dirty="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0" y="839881"/>
            <a:ext cx="5384165"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Calibri"/>
                <a:cs typeface="Calibri"/>
              </a:rPr>
              <a:t>PHASE</a:t>
            </a:r>
            <a:r>
              <a:rPr sz="3600" spc="-25" dirty="0">
                <a:latin typeface="Calibri"/>
                <a:cs typeface="Calibri"/>
              </a:rPr>
              <a:t> </a:t>
            </a:r>
            <a:r>
              <a:rPr sz="3600" spc="-10" dirty="0">
                <a:latin typeface="Calibri"/>
                <a:cs typeface="Calibri"/>
              </a:rPr>
              <a:t>3:</a:t>
            </a:r>
            <a:r>
              <a:rPr sz="3600" spc="-15" dirty="0">
                <a:latin typeface="Calibri"/>
                <a:cs typeface="Calibri"/>
              </a:rPr>
              <a:t> </a:t>
            </a:r>
            <a:r>
              <a:rPr sz="3600" spc="-5" dirty="0">
                <a:latin typeface="Calibri"/>
                <a:cs typeface="Calibri"/>
              </a:rPr>
              <a:t>MODEL</a:t>
            </a:r>
            <a:r>
              <a:rPr sz="3600" spc="-20" dirty="0">
                <a:latin typeface="Calibri"/>
                <a:cs typeface="Calibri"/>
              </a:rPr>
              <a:t> </a:t>
            </a:r>
            <a:r>
              <a:rPr sz="3600" spc="-5" dirty="0">
                <a:latin typeface="Calibri"/>
                <a:cs typeface="Calibri"/>
              </a:rPr>
              <a:t>PLANNING</a:t>
            </a:r>
            <a:endParaRPr sz="3600" dirty="0">
              <a:latin typeface="Calibri"/>
              <a:cs typeface="Calibri"/>
            </a:endParaRPr>
          </a:p>
        </p:txBody>
      </p:sp>
      <p:sp>
        <p:nvSpPr>
          <p:cNvPr id="3" name="object 3"/>
          <p:cNvSpPr txBox="1"/>
          <p:nvPr/>
        </p:nvSpPr>
        <p:spPr>
          <a:xfrm>
            <a:off x="228600" y="2247900"/>
            <a:ext cx="14706600" cy="6786473"/>
          </a:xfrm>
          <a:prstGeom prst="rect">
            <a:avLst/>
          </a:prstGeom>
        </p:spPr>
        <p:txBody>
          <a:bodyPr vert="horz" wrap="square" lIns="0" tIns="139700" rIns="0" bIns="0" rtlCol="0">
            <a:spAutoFit/>
          </a:bodyPr>
          <a:lstStyle/>
          <a:p>
            <a:pPr marL="12700">
              <a:spcBef>
                <a:spcPts val="1100"/>
              </a:spcBef>
            </a:pPr>
            <a:r>
              <a:rPr lang="en-IN" sz="2400" b="1" u="sng" dirty="0"/>
              <a:t>1. Data Exploration and Variable Selection:</a:t>
            </a:r>
          </a:p>
          <a:p>
            <a:pPr marL="469900" indent="-457200">
              <a:lnSpc>
                <a:spcPct val="100000"/>
              </a:lnSpc>
              <a:spcBef>
                <a:spcPts val="1100"/>
              </a:spcBef>
              <a:buFont typeface="Arial" panose="020B0604020202020204" pitchFamily="34" charset="0"/>
              <a:buChar char="•"/>
            </a:pPr>
            <a:r>
              <a:rPr lang="en-IN" sz="2700" spc="-100" dirty="0">
                <a:cs typeface="Lucida Sans Unicode"/>
              </a:rPr>
              <a:t>F</a:t>
            </a:r>
            <a:r>
              <a:rPr lang="en-US" sz="2700" spc="-100" dirty="0">
                <a:cs typeface="Lucida Sans Unicode"/>
              </a:rPr>
              <a:t>eatures: The dataset (df1) includes information about animals, and features include the type and 5 symptoms.</a:t>
            </a:r>
          </a:p>
          <a:p>
            <a:pPr marL="355600" marR="48895" indent="-342900">
              <a:lnSpc>
                <a:spcPct val="100000"/>
              </a:lnSpc>
              <a:spcBef>
                <a:spcPts val="994"/>
              </a:spcBef>
              <a:buFont typeface="Arial" panose="020B0604020202020204" pitchFamily="34" charset="0"/>
              <a:buChar char="•"/>
              <a:tabLst>
                <a:tab pos="354965" algn="l"/>
              </a:tabLst>
            </a:pPr>
            <a:r>
              <a:rPr lang="en-US" sz="2700" spc="-100" dirty="0">
                <a:cs typeface="Lucida Sans Unicode"/>
              </a:rPr>
              <a:t>Target Variable: 'Dangerous' is selected as the target variable.</a:t>
            </a:r>
          </a:p>
          <a:p>
            <a:pPr marL="355600" marR="48895" indent="-342900">
              <a:lnSpc>
                <a:spcPct val="100000"/>
              </a:lnSpc>
              <a:spcBef>
                <a:spcPts val="994"/>
              </a:spcBef>
              <a:buFont typeface="Arial" panose="020B0604020202020204" pitchFamily="34" charset="0"/>
              <a:buChar char="•"/>
              <a:tabLst>
                <a:tab pos="354965" algn="l"/>
              </a:tabLst>
            </a:pPr>
            <a:r>
              <a:rPr lang="en-US" sz="2700" spc="-100" dirty="0">
                <a:cs typeface="Lucida Sans Unicode"/>
              </a:rPr>
              <a:t>Data Splitting: The dataset is split into training and testing sets using a 75-25 ratio.</a:t>
            </a:r>
          </a:p>
          <a:p>
            <a:pPr marL="355600" marR="48895" indent="-342900">
              <a:lnSpc>
                <a:spcPct val="100000"/>
              </a:lnSpc>
              <a:spcBef>
                <a:spcPts val="994"/>
              </a:spcBef>
              <a:buFont typeface="Arial" panose="020B0604020202020204" pitchFamily="34" charset="0"/>
              <a:buChar char="•"/>
              <a:tabLst>
                <a:tab pos="354965" algn="l"/>
              </a:tabLst>
            </a:pPr>
            <a:endParaRPr lang="en-US" sz="2700" spc="-100" dirty="0">
              <a:cs typeface="Lucida Sans Unicode"/>
            </a:endParaRPr>
          </a:p>
          <a:p>
            <a:pPr marL="355600" marR="48895" indent="-342900">
              <a:lnSpc>
                <a:spcPct val="100000"/>
              </a:lnSpc>
              <a:spcBef>
                <a:spcPts val="994"/>
              </a:spcBef>
              <a:buFont typeface="Arial" panose="020B0604020202020204" pitchFamily="34" charset="0"/>
              <a:buChar char="•"/>
              <a:tabLst>
                <a:tab pos="354965" algn="l"/>
              </a:tabLst>
            </a:pPr>
            <a:endParaRPr lang="en-US" sz="2700" spc="-100" dirty="0">
              <a:solidFill>
                <a:srgbClr val="90C225"/>
              </a:solidFill>
              <a:cs typeface="Lucida Sans Unicode"/>
            </a:endParaRPr>
          </a:p>
          <a:p>
            <a:pPr marL="12700">
              <a:spcBef>
                <a:spcPts val="1100"/>
              </a:spcBef>
            </a:pPr>
            <a:r>
              <a:rPr lang="en-IN" sz="2800" b="1" u="sng" dirty="0"/>
              <a:t>2. Model Selection</a:t>
            </a:r>
          </a:p>
          <a:p>
            <a:pPr marL="469900" indent="-457200">
              <a:spcBef>
                <a:spcPts val="1100"/>
              </a:spcBef>
              <a:buFont typeface="Arial" panose="020B0604020202020204" pitchFamily="34" charset="0"/>
              <a:buChar char="•"/>
            </a:pPr>
            <a:r>
              <a:rPr lang="en-US" sz="2700" spc="-100" dirty="0">
                <a:cs typeface="Lucida Sans Unicode"/>
              </a:rPr>
              <a:t>Algorithm: Support Vector Machine (SVM) with a linear kernel is chosen for classification.</a:t>
            </a:r>
          </a:p>
          <a:p>
            <a:pPr marL="469900" marR="48895" indent="-457200">
              <a:lnSpc>
                <a:spcPct val="100000"/>
              </a:lnSpc>
              <a:spcBef>
                <a:spcPts val="994"/>
              </a:spcBef>
              <a:buFont typeface="Arial" panose="020B0604020202020204" pitchFamily="34" charset="0"/>
              <a:buChar char="•"/>
              <a:tabLst>
                <a:tab pos="354965" algn="l"/>
              </a:tabLst>
            </a:pPr>
            <a:r>
              <a:rPr lang="en-US" sz="2700" spc="-100" dirty="0">
                <a:cs typeface="Lucida Sans Unicode"/>
              </a:rPr>
              <a:t>Feature Scaling: StandardScaler is applied to standardize the feature values for improved SVM performance.</a:t>
            </a:r>
          </a:p>
          <a:p>
            <a:pPr marL="469900" marR="48895" indent="-457200">
              <a:lnSpc>
                <a:spcPct val="100000"/>
              </a:lnSpc>
              <a:spcBef>
                <a:spcPts val="994"/>
              </a:spcBef>
              <a:buFont typeface="Arial" panose="020B0604020202020204" pitchFamily="34" charset="0"/>
              <a:buChar char="•"/>
              <a:tabLst>
                <a:tab pos="354965" algn="l"/>
              </a:tabLst>
            </a:pPr>
            <a:endParaRPr lang="en-US" sz="2700" spc="-100" dirty="0">
              <a:cs typeface="Lucida Sans Unicode"/>
            </a:endParaRPr>
          </a:p>
          <a:p>
            <a:pPr marL="355600" marR="48895" indent="-342900">
              <a:lnSpc>
                <a:spcPct val="100000"/>
              </a:lnSpc>
              <a:spcBef>
                <a:spcPts val="994"/>
              </a:spcBef>
              <a:tabLst>
                <a:tab pos="354965" algn="l"/>
              </a:tabLst>
            </a:pPr>
            <a:endParaRPr sz="2400" dirty="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3D84-ACB3-C414-5954-6F9D9AE79D45}"/>
              </a:ext>
            </a:extLst>
          </p:cNvPr>
          <p:cNvSpPr>
            <a:spLocks noGrp="1"/>
          </p:cNvSpPr>
          <p:nvPr>
            <p:ph type="title"/>
          </p:nvPr>
        </p:nvSpPr>
        <p:spPr/>
        <p:txBody>
          <a:bodyPr/>
          <a:lstStyle/>
          <a:p>
            <a:r>
              <a:rPr lang="en-IN" sz="5400" spc="-5" dirty="0">
                <a:latin typeface="Calibri"/>
                <a:cs typeface="Calibri"/>
              </a:rPr>
              <a:t>PHASE</a:t>
            </a:r>
            <a:r>
              <a:rPr lang="en-IN" sz="5400" spc="-25" dirty="0">
                <a:latin typeface="Calibri"/>
                <a:cs typeface="Calibri"/>
              </a:rPr>
              <a:t> </a:t>
            </a:r>
            <a:r>
              <a:rPr lang="en-IN" sz="5400" spc="-10" dirty="0">
                <a:latin typeface="Calibri"/>
                <a:cs typeface="Calibri"/>
              </a:rPr>
              <a:t>3:</a:t>
            </a:r>
            <a:r>
              <a:rPr lang="en-IN" sz="5400" spc="-15" dirty="0">
                <a:latin typeface="Calibri"/>
                <a:cs typeface="Calibri"/>
              </a:rPr>
              <a:t> </a:t>
            </a:r>
            <a:r>
              <a:rPr lang="en-IN" sz="5400" spc="-5" dirty="0">
                <a:latin typeface="Calibri"/>
                <a:cs typeface="Calibri"/>
              </a:rPr>
              <a:t>MODEL</a:t>
            </a:r>
            <a:r>
              <a:rPr lang="en-IN" sz="5400" spc="-20" dirty="0">
                <a:latin typeface="Calibri"/>
                <a:cs typeface="Calibri"/>
              </a:rPr>
              <a:t> </a:t>
            </a:r>
            <a:r>
              <a:rPr lang="en-IN" sz="5400" spc="-5" dirty="0">
                <a:latin typeface="Calibri"/>
                <a:cs typeface="Calibri"/>
              </a:rPr>
              <a:t>PLANNING</a:t>
            </a:r>
            <a:endParaRPr lang="en-IN" dirty="0"/>
          </a:p>
        </p:txBody>
      </p:sp>
      <p:sp>
        <p:nvSpPr>
          <p:cNvPr id="3" name="Content Placeholder 2">
            <a:extLst>
              <a:ext uri="{FF2B5EF4-FFF2-40B4-BE49-F238E27FC236}">
                <a16:creationId xmlns:a16="http://schemas.microsoft.com/office/drawing/2014/main" id="{DBEAFDEA-D8AC-01D1-BFE2-7E17291641CB}"/>
              </a:ext>
            </a:extLst>
          </p:cNvPr>
          <p:cNvSpPr>
            <a:spLocks noGrp="1"/>
          </p:cNvSpPr>
          <p:nvPr>
            <p:ph idx="1"/>
          </p:nvPr>
        </p:nvSpPr>
        <p:spPr/>
        <p:txBody>
          <a:bodyPr/>
          <a:lstStyle/>
          <a:p>
            <a:pPr marL="12700">
              <a:spcBef>
                <a:spcPts val="1100"/>
              </a:spcBef>
            </a:pPr>
            <a:r>
              <a:rPr lang="en-IN" sz="2800" b="1" u="sng" dirty="0"/>
              <a:t>3. Common Tools for Model Planning Phase:</a:t>
            </a:r>
          </a:p>
          <a:p>
            <a:pPr marL="12700">
              <a:spcBef>
                <a:spcPts val="1100"/>
              </a:spcBef>
            </a:pPr>
            <a:r>
              <a:rPr lang="en-IN" dirty="0"/>
              <a:t>Train-Test Splitting: Utilizing train_test_split from scikit-learn to divide the 	dataset into training and testing subsets.</a:t>
            </a:r>
          </a:p>
          <a:p>
            <a:r>
              <a:rPr lang="en-IN" dirty="0"/>
              <a:t>Scaling: Standardizing features using StandardScaler for SVM, ensuring consistency in input scales.</a:t>
            </a:r>
          </a:p>
          <a:p>
            <a:r>
              <a:rPr lang="en-IN" dirty="0"/>
              <a:t>Model Instance: Creating an instance of SVM with specified parameters (linear kernel, random state).</a:t>
            </a:r>
          </a:p>
        </p:txBody>
      </p:sp>
    </p:spTree>
    <p:extLst>
      <p:ext uri="{BB962C8B-B14F-4D97-AF65-F5344CB8AC3E}">
        <p14:creationId xmlns:p14="http://schemas.microsoft.com/office/powerpoint/2010/main" val="809609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F2E8-DAEA-F298-6D30-3C9AFDA8A09F}"/>
              </a:ext>
            </a:extLst>
          </p:cNvPr>
          <p:cNvSpPr>
            <a:spLocks noGrp="1"/>
          </p:cNvSpPr>
          <p:nvPr>
            <p:ph type="title"/>
          </p:nvPr>
        </p:nvSpPr>
        <p:spPr/>
        <p:txBody>
          <a:bodyPr/>
          <a:lstStyle/>
          <a:p>
            <a:r>
              <a:rPr lang="en-IN" sz="5400" spc="-5" dirty="0">
                <a:latin typeface="Calibri"/>
                <a:cs typeface="Calibri"/>
              </a:rPr>
              <a:t>PHASE</a:t>
            </a:r>
            <a:r>
              <a:rPr lang="en-IN" sz="5400" spc="-25" dirty="0">
                <a:latin typeface="Calibri"/>
                <a:cs typeface="Calibri"/>
              </a:rPr>
              <a:t> </a:t>
            </a:r>
            <a:r>
              <a:rPr lang="en-IN" sz="5400" spc="-10" dirty="0">
                <a:latin typeface="Calibri"/>
                <a:cs typeface="Calibri"/>
              </a:rPr>
              <a:t>3:</a:t>
            </a:r>
            <a:r>
              <a:rPr lang="en-IN" sz="5400" spc="-15" dirty="0">
                <a:latin typeface="Calibri"/>
                <a:cs typeface="Calibri"/>
              </a:rPr>
              <a:t> </a:t>
            </a:r>
            <a:r>
              <a:rPr lang="en-IN" sz="5400" spc="-5" dirty="0">
                <a:latin typeface="Calibri"/>
                <a:cs typeface="Calibri"/>
              </a:rPr>
              <a:t>MODEL</a:t>
            </a:r>
            <a:r>
              <a:rPr lang="en-IN" sz="5400" spc="-20" dirty="0">
                <a:latin typeface="Calibri"/>
                <a:cs typeface="Calibri"/>
              </a:rPr>
              <a:t> </a:t>
            </a:r>
            <a:r>
              <a:rPr lang="en-IN" sz="5400" spc="-5" dirty="0">
                <a:latin typeface="Calibri"/>
                <a:cs typeface="Calibri"/>
              </a:rPr>
              <a:t>PLANNING</a:t>
            </a:r>
            <a:endParaRPr lang="en-IN" dirty="0"/>
          </a:p>
        </p:txBody>
      </p:sp>
      <p:sp>
        <p:nvSpPr>
          <p:cNvPr id="3" name="Content Placeholder 2">
            <a:extLst>
              <a:ext uri="{FF2B5EF4-FFF2-40B4-BE49-F238E27FC236}">
                <a16:creationId xmlns:a16="http://schemas.microsoft.com/office/drawing/2014/main" id="{41F454C8-16E6-9292-4CFC-7D95A7964C99}"/>
              </a:ext>
            </a:extLst>
          </p:cNvPr>
          <p:cNvSpPr>
            <a:spLocks noGrp="1"/>
          </p:cNvSpPr>
          <p:nvPr>
            <p:ph idx="1"/>
          </p:nvPr>
        </p:nvSpPr>
        <p:spPr>
          <a:xfrm>
            <a:off x="1016001" y="2019300"/>
            <a:ext cx="12895002" cy="7042744"/>
          </a:xfrm>
        </p:spPr>
        <p:txBody>
          <a:bodyPr>
            <a:normAutofit fontScale="92500" lnSpcReduction="20000"/>
          </a:bodyPr>
          <a:lstStyle/>
          <a:p>
            <a:r>
              <a:rPr lang="en-IN" sz="3500" b="1" u="sng" dirty="0"/>
              <a:t>About Support Vector Machine </a:t>
            </a:r>
          </a:p>
          <a:p>
            <a:endParaRPr lang="en-US" dirty="0"/>
          </a:p>
          <a:p>
            <a:r>
              <a:rPr lang="en-US" dirty="0"/>
              <a:t>Support Vector Machine (SVM) is a type of machine learning algorithm that works well for sorting things into groups (classification) and also handles other tasks like predicting values (regression). While it can do regression, SVM is most commonly known for its classification abilities.</a:t>
            </a:r>
          </a:p>
          <a:p>
            <a:endParaRPr lang="en-US" dirty="0"/>
          </a:p>
          <a:p>
            <a:r>
              <a:rPr lang="en-US" dirty="0"/>
              <a:t>The main goal of SVM is to discover the best possible hyperplane in a multi-dimensional space. This hyperplane acts like a separator, making sure that data points belonging to different groups are well-divided in the feature space. The hyperplane aims to maximize the gap between the closest points of different groups.</a:t>
            </a:r>
          </a:p>
          <a:p>
            <a:endParaRPr lang="en-US" dirty="0"/>
          </a:p>
          <a:p>
            <a:r>
              <a:rPr lang="en-US" dirty="0"/>
              <a:t>The dimension of the hyperplane depends on how many features you have. If there are only two features, the hyperplane is just a line. With three features, it turns into a 2-D plane. Visualizing becomes challenging when you have more than three features. In a nutshell, SVM searches for the ideal way to create a boundary between different groups in your data, making it particularly effective for classification task</a:t>
            </a:r>
            <a:endParaRPr lang="en-IN" dirty="0"/>
          </a:p>
        </p:txBody>
      </p:sp>
    </p:spTree>
    <p:extLst>
      <p:ext uri="{BB962C8B-B14F-4D97-AF65-F5344CB8AC3E}">
        <p14:creationId xmlns:p14="http://schemas.microsoft.com/office/powerpoint/2010/main" val="2982491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CCD76D6-0971-8E57-5B6C-32F46891B3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747" y="1104900"/>
            <a:ext cx="16123254" cy="8153400"/>
          </a:xfrm>
        </p:spPr>
      </p:pic>
    </p:spTree>
    <p:extLst>
      <p:ext uri="{BB962C8B-B14F-4D97-AF65-F5344CB8AC3E}">
        <p14:creationId xmlns:p14="http://schemas.microsoft.com/office/powerpoint/2010/main" val="15432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800600" y="821689"/>
            <a:ext cx="5080635" cy="574040"/>
          </a:xfrm>
          <a:prstGeom prst="rect">
            <a:avLst/>
          </a:prstGeom>
        </p:spPr>
        <p:txBody>
          <a:bodyPr vert="horz" wrap="square" lIns="0" tIns="12700" rIns="0" bIns="0" rtlCol="0">
            <a:spAutoFit/>
          </a:bodyPr>
          <a:lstStyle/>
          <a:p>
            <a:pPr marL="12700" algn="ctr">
              <a:lnSpc>
                <a:spcPct val="100000"/>
              </a:lnSpc>
              <a:spcBef>
                <a:spcPts val="100"/>
              </a:spcBef>
            </a:pPr>
            <a:r>
              <a:rPr sz="3600" spc="-5" dirty="0">
                <a:latin typeface="Calibri"/>
                <a:cs typeface="Calibri"/>
              </a:rPr>
              <a:t>PHASE</a:t>
            </a:r>
            <a:r>
              <a:rPr sz="3600" spc="-15" dirty="0">
                <a:latin typeface="Calibri"/>
                <a:cs typeface="Calibri"/>
              </a:rPr>
              <a:t> </a:t>
            </a:r>
            <a:r>
              <a:rPr sz="3600" dirty="0">
                <a:latin typeface="Calibri"/>
                <a:cs typeface="Calibri"/>
              </a:rPr>
              <a:t>1:</a:t>
            </a:r>
            <a:r>
              <a:rPr sz="3600" spc="-15" dirty="0">
                <a:latin typeface="Calibri"/>
                <a:cs typeface="Calibri"/>
              </a:rPr>
              <a:t> </a:t>
            </a:r>
            <a:r>
              <a:rPr sz="3600" spc="-160" dirty="0">
                <a:latin typeface="Calibri"/>
                <a:cs typeface="Calibri"/>
              </a:rPr>
              <a:t>DATA</a:t>
            </a:r>
            <a:r>
              <a:rPr sz="3600" spc="-15" dirty="0">
                <a:latin typeface="Calibri"/>
                <a:cs typeface="Calibri"/>
              </a:rPr>
              <a:t> </a:t>
            </a:r>
            <a:r>
              <a:rPr sz="3600" spc="-20" dirty="0">
                <a:latin typeface="Calibri"/>
                <a:cs typeface="Calibri"/>
              </a:rPr>
              <a:t>DISCOVERY</a:t>
            </a:r>
            <a:endParaRPr sz="3600" dirty="0">
              <a:latin typeface="Calibri"/>
              <a:cs typeface="Calibri"/>
            </a:endParaRPr>
          </a:p>
        </p:txBody>
      </p:sp>
      <p:sp>
        <p:nvSpPr>
          <p:cNvPr id="8" name="object 8"/>
          <p:cNvSpPr txBox="1"/>
          <p:nvPr/>
        </p:nvSpPr>
        <p:spPr>
          <a:xfrm>
            <a:off x="11227943" y="552449"/>
            <a:ext cx="119380" cy="269240"/>
          </a:xfrm>
          <a:prstGeom prst="rect">
            <a:avLst/>
          </a:prstGeom>
        </p:spPr>
        <p:txBody>
          <a:bodyPr vert="horz" wrap="square" lIns="0" tIns="12065" rIns="0" bIns="0" rtlCol="0">
            <a:spAutoFit/>
          </a:bodyPr>
          <a:lstStyle/>
          <a:p>
            <a:pPr>
              <a:lnSpc>
                <a:spcPct val="100000"/>
              </a:lnSpc>
              <a:spcBef>
                <a:spcPts val="95"/>
              </a:spcBef>
            </a:pPr>
            <a:r>
              <a:rPr sz="1600" spc="-5" dirty="0">
                <a:solidFill>
                  <a:srgbClr val="90C225"/>
                </a:solidFill>
                <a:latin typeface="Trebuchet MS"/>
                <a:cs typeface="Trebuchet MS"/>
              </a:rPr>
              <a:t>3</a:t>
            </a:r>
            <a:endParaRPr sz="1600" dirty="0">
              <a:latin typeface="Trebuchet MS"/>
              <a:cs typeface="Trebuchet MS"/>
            </a:endParaRPr>
          </a:p>
        </p:txBody>
      </p:sp>
      <p:sp>
        <p:nvSpPr>
          <p:cNvPr id="9" name="object 9"/>
          <p:cNvSpPr txBox="1"/>
          <p:nvPr/>
        </p:nvSpPr>
        <p:spPr>
          <a:xfrm>
            <a:off x="609600" y="1790700"/>
            <a:ext cx="13736625" cy="7891263"/>
          </a:xfrm>
          <a:prstGeom prst="rect">
            <a:avLst/>
          </a:prstGeom>
        </p:spPr>
        <p:txBody>
          <a:bodyPr vert="horz" wrap="square" lIns="0" tIns="12065" rIns="0" bIns="0" rtlCol="0">
            <a:spAutoFit/>
          </a:bodyPr>
          <a:lstStyle/>
          <a:p>
            <a:pPr marL="12700">
              <a:lnSpc>
                <a:spcPct val="100000"/>
              </a:lnSpc>
              <a:spcBef>
                <a:spcPts val="95"/>
              </a:spcBef>
            </a:pPr>
            <a:r>
              <a:rPr sz="3200" b="1" u="heavy" spc="-10" dirty="0">
                <a:solidFill>
                  <a:srgbClr val="404040"/>
                </a:solidFill>
                <a:uFill>
                  <a:solidFill>
                    <a:srgbClr val="404040"/>
                  </a:solidFill>
                </a:uFill>
                <a:latin typeface="Calibri"/>
                <a:cs typeface="Calibri"/>
              </a:rPr>
              <a:t>Framing</a:t>
            </a:r>
            <a:r>
              <a:rPr sz="3200" b="1" u="heavy" spc="-5" dirty="0">
                <a:solidFill>
                  <a:srgbClr val="404040"/>
                </a:solidFill>
                <a:uFill>
                  <a:solidFill>
                    <a:srgbClr val="404040"/>
                  </a:solidFill>
                </a:uFill>
                <a:latin typeface="Calibri"/>
                <a:cs typeface="Calibri"/>
              </a:rPr>
              <a:t> </a:t>
            </a:r>
            <a:r>
              <a:rPr sz="3200" b="1" u="heavy" spc="-10" dirty="0">
                <a:solidFill>
                  <a:srgbClr val="404040"/>
                </a:solidFill>
                <a:uFill>
                  <a:solidFill>
                    <a:srgbClr val="404040"/>
                  </a:solidFill>
                </a:uFill>
                <a:latin typeface="Calibri"/>
                <a:cs typeface="Calibri"/>
              </a:rPr>
              <a:t>the Problem</a:t>
            </a:r>
            <a:endParaRPr sz="3200" dirty="0">
              <a:latin typeface="Calibri"/>
              <a:cs typeface="Calibri"/>
            </a:endParaRPr>
          </a:p>
          <a:p>
            <a:pPr>
              <a:lnSpc>
                <a:spcPct val="100000"/>
              </a:lnSpc>
              <a:spcBef>
                <a:spcPts val="45"/>
              </a:spcBef>
            </a:pPr>
            <a:endParaRPr sz="3200" dirty="0">
              <a:latin typeface="Calibri"/>
              <a:cs typeface="Calibri"/>
            </a:endParaRPr>
          </a:p>
          <a:p>
            <a:pPr marL="299085" indent="-287020">
              <a:lnSpc>
                <a:spcPct val="100000"/>
              </a:lnSpc>
              <a:buFont typeface="Arial MT"/>
              <a:buChar char="•"/>
              <a:tabLst>
                <a:tab pos="299085" algn="l"/>
                <a:tab pos="299720" algn="l"/>
              </a:tabLst>
            </a:pPr>
            <a:r>
              <a:rPr sz="3200" spc="-10" dirty="0">
                <a:solidFill>
                  <a:srgbClr val="0D0D0D"/>
                </a:solidFill>
                <a:latin typeface="Calibri"/>
                <a:cs typeface="Calibri"/>
              </a:rPr>
              <a:t>Define</a:t>
            </a:r>
            <a:r>
              <a:rPr sz="3200" spc="5" dirty="0">
                <a:solidFill>
                  <a:srgbClr val="0D0D0D"/>
                </a:solidFill>
                <a:latin typeface="Calibri"/>
                <a:cs typeface="Calibri"/>
              </a:rPr>
              <a:t> </a:t>
            </a:r>
            <a:r>
              <a:rPr sz="3200" spc="-5" dirty="0">
                <a:solidFill>
                  <a:srgbClr val="0D0D0D"/>
                </a:solidFill>
                <a:latin typeface="Calibri"/>
                <a:cs typeface="Calibri"/>
              </a:rPr>
              <a:t>the</a:t>
            </a:r>
            <a:r>
              <a:rPr sz="3200" spc="15" dirty="0">
                <a:solidFill>
                  <a:srgbClr val="0D0D0D"/>
                </a:solidFill>
                <a:latin typeface="Calibri"/>
                <a:cs typeface="Calibri"/>
              </a:rPr>
              <a:t> </a:t>
            </a:r>
            <a:r>
              <a:rPr sz="3200" spc="-5" dirty="0">
                <a:solidFill>
                  <a:srgbClr val="0D0D0D"/>
                </a:solidFill>
                <a:latin typeface="Calibri"/>
                <a:cs typeface="Calibri"/>
              </a:rPr>
              <a:t>challenge</a:t>
            </a:r>
            <a:r>
              <a:rPr sz="3200" spc="-20" dirty="0">
                <a:solidFill>
                  <a:srgbClr val="0D0D0D"/>
                </a:solidFill>
                <a:latin typeface="Calibri"/>
                <a:cs typeface="Calibri"/>
              </a:rPr>
              <a:t> </a:t>
            </a:r>
            <a:r>
              <a:rPr sz="3200" spc="-5" dirty="0">
                <a:solidFill>
                  <a:srgbClr val="0D0D0D"/>
                </a:solidFill>
                <a:latin typeface="Calibri"/>
                <a:cs typeface="Calibri"/>
              </a:rPr>
              <a:t>of</a:t>
            </a:r>
            <a:r>
              <a:rPr sz="3200" spc="20" dirty="0">
                <a:solidFill>
                  <a:srgbClr val="0D0D0D"/>
                </a:solidFill>
                <a:latin typeface="Calibri"/>
                <a:cs typeface="Calibri"/>
              </a:rPr>
              <a:t> </a:t>
            </a:r>
            <a:r>
              <a:rPr sz="3200" spc="-10" dirty="0">
                <a:solidFill>
                  <a:srgbClr val="0D0D0D"/>
                </a:solidFill>
                <a:latin typeface="Calibri"/>
                <a:cs typeface="Calibri"/>
              </a:rPr>
              <a:t>developing</a:t>
            </a:r>
            <a:r>
              <a:rPr sz="3200" spc="10" dirty="0">
                <a:solidFill>
                  <a:srgbClr val="0D0D0D"/>
                </a:solidFill>
                <a:latin typeface="Calibri"/>
                <a:cs typeface="Calibri"/>
              </a:rPr>
              <a:t> </a:t>
            </a:r>
            <a:r>
              <a:rPr sz="3200" spc="-5" dirty="0">
                <a:solidFill>
                  <a:srgbClr val="0D0D0D"/>
                </a:solidFill>
                <a:latin typeface="Calibri"/>
                <a:cs typeface="Calibri"/>
              </a:rPr>
              <a:t>a</a:t>
            </a:r>
            <a:r>
              <a:rPr sz="3200" spc="5" dirty="0">
                <a:solidFill>
                  <a:srgbClr val="0D0D0D"/>
                </a:solidFill>
                <a:latin typeface="Calibri"/>
                <a:cs typeface="Calibri"/>
              </a:rPr>
              <a:t> </a:t>
            </a:r>
            <a:r>
              <a:rPr sz="3200" spc="-10" dirty="0">
                <a:solidFill>
                  <a:srgbClr val="0D0D0D"/>
                </a:solidFill>
                <a:latin typeface="Calibri"/>
                <a:cs typeface="Calibri"/>
              </a:rPr>
              <a:t>predictive</a:t>
            </a:r>
            <a:r>
              <a:rPr sz="3200" spc="20" dirty="0">
                <a:solidFill>
                  <a:srgbClr val="0D0D0D"/>
                </a:solidFill>
                <a:latin typeface="Calibri"/>
                <a:cs typeface="Calibri"/>
              </a:rPr>
              <a:t> </a:t>
            </a:r>
            <a:r>
              <a:rPr sz="3200" spc="-5" dirty="0">
                <a:solidFill>
                  <a:srgbClr val="0D0D0D"/>
                </a:solidFill>
                <a:latin typeface="Calibri"/>
                <a:cs typeface="Calibri"/>
              </a:rPr>
              <a:t>model</a:t>
            </a:r>
            <a:r>
              <a:rPr sz="3200" spc="20" dirty="0">
                <a:solidFill>
                  <a:srgbClr val="0D0D0D"/>
                </a:solidFill>
                <a:latin typeface="Calibri"/>
                <a:cs typeface="Calibri"/>
              </a:rPr>
              <a:t> </a:t>
            </a:r>
            <a:r>
              <a:rPr sz="3200" spc="-15" dirty="0">
                <a:solidFill>
                  <a:srgbClr val="0D0D0D"/>
                </a:solidFill>
                <a:latin typeface="Calibri"/>
                <a:cs typeface="Calibri"/>
              </a:rPr>
              <a:t>for</a:t>
            </a:r>
            <a:r>
              <a:rPr sz="3200" spc="20" dirty="0">
                <a:solidFill>
                  <a:srgbClr val="0D0D0D"/>
                </a:solidFill>
                <a:latin typeface="Calibri"/>
                <a:cs typeface="Calibri"/>
              </a:rPr>
              <a:t> </a:t>
            </a:r>
            <a:r>
              <a:rPr sz="3200" spc="-5" dirty="0">
                <a:solidFill>
                  <a:srgbClr val="0D0D0D"/>
                </a:solidFill>
                <a:latin typeface="Calibri"/>
                <a:cs typeface="Calibri"/>
              </a:rPr>
              <a:t>animal</a:t>
            </a:r>
            <a:r>
              <a:rPr sz="3200" spc="-25" dirty="0">
                <a:solidFill>
                  <a:srgbClr val="0D0D0D"/>
                </a:solidFill>
                <a:latin typeface="Calibri"/>
                <a:cs typeface="Calibri"/>
              </a:rPr>
              <a:t> </a:t>
            </a:r>
            <a:r>
              <a:rPr sz="3200" spc="-5" dirty="0">
                <a:solidFill>
                  <a:srgbClr val="0D0D0D"/>
                </a:solidFill>
                <a:latin typeface="Calibri"/>
                <a:cs typeface="Calibri"/>
              </a:rPr>
              <a:t>health </a:t>
            </a:r>
            <a:r>
              <a:rPr sz="3200" spc="-10" dirty="0">
                <a:solidFill>
                  <a:srgbClr val="0D0D0D"/>
                </a:solidFill>
                <a:latin typeface="Calibri"/>
                <a:cs typeface="Calibri"/>
              </a:rPr>
              <a:t>conditions.</a:t>
            </a:r>
            <a:endParaRPr sz="3200" dirty="0">
              <a:latin typeface="Calibri"/>
              <a:cs typeface="Calibri"/>
            </a:endParaRPr>
          </a:p>
          <a:p>
            <a:pPr marL="299085" marR="269875" indent="-287020">
              <a:lnSpc>
                <a:spcPct val="100000"/>
              </a:lnSpc>
              <a:buFont typeface="Arial MT"/>
              <a:buChar char="•"/>
              <a:tabLst>
                <a:tab pos="299085" algn="l"/>
                <a:tab pos="299720" algn="l"/>
              </a:tabLst>
            </a:pPr>
            <a:r>
              <a:rPr sz="3200" spc="-10" dirty="0">
                <a:solidFill>
                  <a:srgbClr val="0D0D0D"/>
                </a:solidFill>
                <a:latin typeface="Calibri"/>
                <a:cs typeface="Calibri"/>
              </a:rPr>
              <a:t>Emphasize</a:t>
            </a:r>
            <a:r>
              <a:rPr sz="3200" dirty="0">
                <a:solidFill>
                  <a:srgbClr val="0D0D0D"/>
                </a:solidFill>
                <a:latin typeface="Calibri"/>
                <a:cs typeface="Calibri"/>
              </a:rPr>
              <a:t> </a:t>
            </a:r>
            <a:r>
              <a:rPr sz="3200" spc="-5" dirty="0">
                <a:solidFill>
                  <a:srgbClr val="0D0D0D"/>
                </a:solidFill>
                <a:latin typeface="Calibri"/>
                <a:cs typeface="Calibri"/>
              </a:rPr>
              <a:t>the</a:t>
            </a:r>
            <a:r>
              <a:rPr sz="3200" spc="15" dirty="0">
                <a:solidFill>
                  <a:srgbClr val="0D0D0D"/>
                </a:solidFill>
                <a:latin typeface="Calibri"/>
                <a:cs typeface="Calibri"/>
              </a:rPr>
              <a:t> </a:t>
            </a:r>
            <a:r>
              <a:rPr sz="3200" spc="-5" dirty="0">
                <a:solidFill>
                  <a:srgbClr val="0D0D0D"/>
                </a:solidFill>
                <a:latin typeface="Calibri"/>
                <a:cs typeface="Calibri"/>
              </a:rPr>
              <a:t>importance</a:t>
            </a:r>
            <a:r>
              <a:rPr sz="3200" dirty="0">
                <a:solidFill>
                  <a:srgbClr val="0D0D0D"/>
                </a:solidFill>
                <a:latin typeface="Calibri"/>
                <a:cs typeface="Calibri"/>
              </a:rPr>
              <a:t> </a:t>
            </a:r>
            <a:r>
              <a:rPr sz="3200" spc="-5" dirty="0">
                <a:solidFill>
                  <a:srgbClr val="0D0D0D"/>
                </a:solidFill>
                <a:latin typeface="Calibri"/>
                <a:cs typeface="Calibri"/>
              </a:rPr>
              <a:t>of</a:t>
            </a:r>
            <a:r>
              <a:rPr sz="3200" spc="15" dirty="0">
                <a:solidFill>
                  <a:srgbClr val="0D0D0D"/>
                </a:solidFill>
                <a:latin typeface="Calibri"/>
                <a:cs typeface="Calibri"/>
              </a:rPr>
              <a:t> </a:t>
            </a:r>
            <a:r>
              <a:rPr sz="3200" spc="-5" dirty="0">
                <a:solidFill>
                  <a:srgbClr val="0D0D0D"/>
                </a:solidFill>
                <a:latin typeface="Calibri"/>
                <a:cs typeface="Calibri"/>
              </a:rPr>
              <a:t>utilizing</a:t>
            </a:r>
            <a:r>
              <a:rPr sz="3200" spc="-30" dirty="0">
                <a:solidFill>
                  <a:srgbClr val="0D0D0D"/>
                </a:solidFill>
                <a:latin typeface="Calibri"/>
                <a:cs typeface="Calibri"/>
              </a:rPr>
              <a:t> </a:t>
            </a:r>
            <a:r>
              <a:rPr sz="3200" spc="-15" dirty="0">
                <a:solidFill>
                  <a:srgbClr val="0D0D0D"/>
                </a:solidFill>
                <a:latin typeface="Calibri"/>
                <a:cs typeface="Calibri"/>
              </a:rPr>
              <a:t>symptom</a:t>
            </a:r>
            <a:r>
              <a:rPr sz="3200" dirty="0">
                <a:solidFill>
                  <a:srgbClr val="0D0D0D"/>
                </a:solidFill>
                <a:latin typeface="Calibri"/>
                <a:cs typeface="Calibri"/>
              </a:rPr>
              <a:t> </a:t>
            </a:r>
            <a:r>
              <a:rPr sz="3200" spc="-15" dirty="0">
                <a:solidFill>
                  <a:srgbClr val="0D0D0D"/>
                </a:solidFill>
                <a:latin typeface="Calibri"/>
                <a:cs typeface="Calibri"/>
              </a:rPr>
              <a:t>data</a:t>
            </a:r>
            <a:r>
              <a:rPr sz="3200" spc="-10" dirty="0">
                <a:solidFill>
                  <a:srgbClr val="0D0D0D"/>
                </a:solidFill>
                <a:latin typeface="Calibri"/>
                <a:cs typeface="Calibri"/>
              </a:rPr>
              <a:t> </a:t>
            </a:r>
            <a:r>
              <a:rPr sz="3200" spc="-5" dirty="0">
                <a:solidFill>
                  <a:srgbClr val="0D0D0D"/>
                </a:solidFill>
                <a:latin typeface="Calibri"/>
                <a:cs typeface="Calibri"/>
              </a:rPr>
              <a:t>and</a:t>
            </a:r>
            <a:r>
              <a:rPr sz="3200" dirty="0">
                <a:solidFill>
                  <a:srgbClr val="0D0D0D"/>
                </a:solidFill>
                <a:latin typeface="Calibri"/>
                <a:cs typeface="Calibri"/>
              </a:rPr>
              <a:t> </a:t>
            </a:r>
            <a:r>
              <a:rPr sz="3200" spc="-5" dirty="0">
                <a:solidFill>
                  <a:srgbClr val="0D0D0D"/>
                </a:solidFill>
                <a:latin typeface="Calibri"/>
                <a:cs typeface="Calibri"/>
              </a:rPr>
              <a:t>other</a:t>
            </a:r>
            <a:r>
              <a:rPr sz="3200" spc="10" dirty="0">
                <a:solidFill>
                  <a:srgbClr val="0D0D0D"/>
                </a:solidFill>
                <a:latin typeface="Calibri"/>
                <a:cs typeface="Calibri"/>
              </a:rPr>
              <a:t> </a:t>
            </a:r>
            <a:r>
              <a:rPr sz="3200" spc="-15" dirty="0">
                <a:solidFill>
                  <a:srgbClr val="0D0D0D"/>
                </a:solidFill>
                <a:latin typeface="Calibri"/>
                <a:cs typeface="Calibri"/>
              </a:rPr>
              <a:t>relevant</a:t>
            </a:r>
            <a:r>
              <a:rPr sz="3200" spc="15" dirty="0">
                <a:solidFill>
                  <a:srgbClr val="0D0D0D"/>
                </a:solidFill>
                <a:latin typeface="Calibri"/>
                <a:cs typeface="Calibri"/>
              </a:rPr>
              <a:t> </a:t>
            </a:r>
            <a:r>
              <a:rPr sz="3200" spc="-10" dirty="0">
                <a:solidFill>
                  <a:srgbClr val="0D0D0D"/>
                </a:solidFill>
                <a:latin typeface="Calibri"/>
                <a:cs typeface="Calibri"/>
              </a:rPr>
              <a:t>information</a:t>
            </a:r>
            <a:r>
              <a:rPr sz="3200" spc="10" dirty="0">
                <a:solidFill>
                  <a:srgbClr val="0D0D0D"/>
                </a:solidFill>
                <a:latin typeface="Calibri"/>
                <a:cs typeface="Calibri"/>
              </a:rPr>
              <a:t> </a:t>
            </a:r>
            <a:r>
              <a:rPr sz="3200" spc="-20" dirty="0">
                <a:solidFill>
                  <a:srgbClr val="0D0D0D"/>
                </a:solidFill>
                <a:latin typeface="Calibri"/>
                <a:cs typeface="Calibri"/>
              </a:rPr>
              <a:t>for </a:t>
            </a:r>
            <a:r>
              <a:rPr sz="3200" spc="-350" dirty="0">
                <a:solidFill>
                  <a:srgbClr val="0D0D0D"/>
                </a:solidFill>
                <a:latin typeface="Calibri"/>
                <a:cs typeface="Calibri"/>
              </a:rPr>
              <a:t> </a:t>
            </a:r>
            <a:r>
              <a:rPr sz="3200" spc="-10" dirty="0">
                <a:solidFill>
                  <a:srgbClr val="0D0D0D"/>
                </a:solidFill>
                <a:latin typeface="Calibri"/>
                <a:cs typeface="Calibri"/>
              </a:rPr>
              <a:t>accurate</a:t>
            </a:r>
            <a:r>
              <a:rPr sz="3200" spc="-5" dirty="0">
                <a:solidFill>
                  <a:srgbClr val="0D0D0D"/>
                </a:solidFill>
                <a:latin typeface="Calibri"/>
                <a:cs typeface="Calibri"/>
              </a:rPr>
              <a:t> </a:t>
            </a:r>
            <a:r>
              <a:rPr sz="3200" spc="-10" dirty="0">
                <a:solidFill>
                  <a:srgbClr val="0D0D0D"/>
                </a:solidFill>
                <a:latin typeface="Calibri"/>
                <a:cs typeface="Calibri"/>
              </a:rPr>
              <a:t>classification.</a:t>
            </a:r>
            <a:endParaRPr sz="3200" dirty="0">
              <a:latin typeface="Calibri"/>
              <a:cs typeface="Calibri"/>
            </a:endParaRPr>
          </a:p>
          <a:p>
            <a:pPr marL="299085" indent="-287020">
              <a:lnSpc>
                <a:spcPct val="100000"/>
              </a:lnSpc>
              <a:buFont typeface="Arial MT"/>
              <a:buChar char="•"/>
              <a:tabLst>
                <a:tab pos="299085" algn="l"/>
                <a:tab pos="299720" algn="l"/>
              </a:tabLst>
            </a:pPr>
            <a:r>
              <a:rPr sz="3200" spc="-5" dirty="0">
                <a:solidFill>
                  <a:srgbClr val="0D0D0D"/>
                </a:solidFill>
                <a:latin typeface="Calibri"/>
                <a:cs typeface="Calibri"/>
              </a:rPr>
              <a:t>Highlight</a:t>
            </a:r>
            <a:r>
              <a:rPr sz="3200" spc="-30" dirty="0">
                <a:solidFill>
                  <a:srgbClr val="0D0D0D"/>
                </a:solidFill>
                <a:latin typeface="Calibri"/>
                <a:cs typeface="Calibri"/>
              </a:rPr>
              <a:t> </a:t>
            </a:r>
            <a:r>
              <a:rPr sz="3200" spc="-5" dirty="0">
                <a:solidFill>
                  <a:srgbClr val="0D0D0D"/>
                </a:solidFill>
                <a:latin typeface="Calibri"/>
                <a:cs typeface="Calibri"/>
              </a:rPr>
              <a:t>the</a:t>
            </a:r>
            <a:r>
              <a:rPr sz="3200" spc="15" dirty="0">
                <a:solidFill>
                  <a:srgbClr val="0D0D0D"/>
                </a:solidFill>
                <a:latin typeface="Calibri"/>
                <a:cs typeface="Calibri"/>
              </a:rPr>
              <a:t> </a:t>
            </a:r>
            <a:r>
              <a:rPr sz="3200" spc="-10" dirty="0">
                <a:solidFill>
                  <a:srgbClr val="0D0D0D"/>
                </a:solidFill>
                <a:latin typeface="Calibri"/>
                <a:cs typeface="Calibri"/>
              </a:rPr>
              <a:t>potential </a:t>
            </a:r>
            <a:r>
              <a:rPr sz="3200" spc="-5" dirty="0">
                <a:solidFill>
                  <a:srgbClr val="0D0D0D"/>
                </a:solidFill>
                <a:latin typeface="Calibri"/>
                <a:cs typeface="Calibri"/>
              </a:rPr>
              <a:t>impact of</a:t>
            </a:r>
            <a:r>
              <a:rPr sz="3200" spc="20" dirty="0">
                <a:solidFill>
                  <a:srgbClr val="0D0D0D"/>
                </a:solidFill>
                <a:latin typeface="Calibri"/>
                <a:cs typeface="Calibri"/>
              </a:rPr>
              <a:t> </a:t>
            </a:r>
            <a:r>
              <a:rPr sz="3200" spc="-5" dirty="0">
                <a:solidFill>
                  <a:srgbClr val="0D0D0D"/>
                </a:solidFill>
                <a:latin typeface="Calibri"/>
                <a:cs typeface="Calibri"/>
              </a:rPr>
              <a:t>the</a:t>
            </a:r>
            <a:r>
              <a:rPr sz="3200" spc="5" dirty="0">
                <a:solidFill>
                  <a:srgbClr val="0D0D0D"/>
                </a:solidFill>
                <a:latin typeface="Calibri"/>
                <a:cs typeface="Calibri"/>
              </a:rPr>
              <a:t> </a:t>
            </a:r>
            <a:r>
              <a:rPr sz="3200" spc="-10" dirty="0">
                <a:solidFill>
                  <a:srgbClr val="0D0D0D"/>
                </a:solidFill>
                <a:latin typeface="Calibri"/>
                <a:cs typeface="Calibri"/>
              </a:rPr>
              <a:t>predictive</a:t>
            </a:r>
            <a:r>
              <a:rPr sz="3200" spc="15" dirty="0">
                <a:solidFill>
                  <a:srgbClr val="0D0D0D"/>
                </a:solidFill>
                <a:latin typeface="Calibri"/>
                <a:cs typeface="Calibri"/>
              </a:rPr>
              <a:t> </a:t>
            </a:r>
            <a:r>
              <a:rPr sz="3200" spc="-5" dirty="0">
                <a:solidFill>
                  <a:srgbClr val="0D0D0D"/>
                </a:solidFill>
                <a:latin typeface="Calibri"/>
                <a:cs typeface="Calibri"/>
              </a:rPr>
              <a:t>model</a:t>
            </a:r>
            <a:r>
              <a:rPr sz="3200" spc="15" dirty="0">
                <a:solidFill>
                  <a:srgbClr val="0D0D0D"/>
                </a:solidFill>
                <a:latin typeface="Calibri"/>
                <a:cs typeface="Calibri"/>
              </a:rPr>
              <a:t> </a:t>
            </a:r>
            <a:r>
              <a:rPr sz="3200" spc="-5" dirty="0">
                <a:solidFill>
                  <a:srgbClr val="0D0D0D"/>
                </a:solidFill>
                <a:latin typeface="Calibri"/>
                <a:cs typeface="Calibri"/>
              </a:rPr>
              <a:t>on</a:t>
            </a:r>
            <a:r>
              <a:rPr sz="3200" spc="15" dirty="0">
                <a:solidFill>
                  <a:srgbClr val="0D0D0D"/>
                </a:solidFill>
                <a:latin typeface="Calibri"/>
                <a:cs typeface="Calibri"/>
              </a:rPr>
              <a:t> </a:t>
            </a:r>
            <a:r>
              <a:rPr sz="3200" spc="-10" dirty="0">
                <a:solidFill>
                  <a:srgbClr val="0D0D0D"/>
                </a:solidFill>
                <a:latin typeface="Calibri"/>
                <a:cs typeface="Calibri"/>
              </a:rPr>
              <a:t>improving</a:t>
            </a:r>
            <a:r>
              <a:rPr sz="3200" spc="5" dirty="0">
                <a:solidFill>
                  <a:srgbClr val="0D0D0D"/>
                </a:solidFill>
                <a:latin typeface="Calibri"/>
                <a:cs typeface="Calibri"/>
              </a:rPr>
              <a:t> </a:t>
            </a:r>
            <a:r>
              <a:rPr sz="3200" spc="-5" dirty="0">
                <a:solidFill>
                  <a:srgbClr val="0D0D0D"/>
                </a:solidFill>
                <a:latin typeface="Calibri"/>
                <a:cs typeface="Calibri"/>
              </a:rPr>
              <a:t>animal</a:t>
            </a:r>
            <a:r>
              <a:rPr sz="3200" spc="-15" dirty="0">
                <a:solidFill>
                  <a:srgbClr val="0D0D0D"/>
                </a:solidFill>
                <a:latin typeface="Calibri"/>
                <a:cs typeface="Calibri"/>
              </a:rPr>
              <a:t> </a:t>
            </a:r>
            <a:r>
              <a:rPr sz="3200" spc="-10" dirty="0">
                <a:solidFill>
                  <a:srgbClr val="0D0D0D"/>
                </a:solidFill>
                <a:latin typeface="Calibri"/>
                <a:cs typeface="Calibri"/>
              </a:rPr>
              <a:t>healthcare.</a:t>
            </a:r>
            <a:endParaRPr sz="3200" dirty="0">
              <a:latin typeface="Calibri"/>
              <a:cs typeface="Calibri"/>
            </a:endParaRPr>
          </a:p>
          <a:p>
            <a:pPr>
              <a:lnSpc>
                <a:spcPct val="100000"/>
              </a:lnSpc>
              <a:buClr>
                <a:srgbClr val="0D0D0D"/>
              </a:buClr>
            </a:pPr>
            <a:endParaRPr sz="3200" dirty="0">
              <a:latin typeface="Calibri"/>
              <a:cs typeface="Calibri"/>
            </a:endParaRPr>
          </a:p>
          <a:p>
            <a:pPr marL="12700">
              <a:lnSpc>
                <a:spcPct val="100000"/>
              </a:lnSpc>
            </a:pPr>
            <a:r>
              <a:rPr sz="3200" b="1" u="heavy" spc="-5" dirty="0">
                <a:solidFill>
                  <a:srgbClr val="404040"/>
                </a:solidFill>
                <a:uFill>
                  <a:solidFill>
                    <a:srgbClr val="404040"/>
                  </a:solidFill>
                </a:uFill>
                <a:latin typeface="Calibri"/>
                <a:cs typeface="Calibri"/>
              </a:rPr>
              <a:t>Identifying</a:t>
            </a:r>
            <a:r>
              <a:rPr sz="3200" b="1" u="heavy" spc="15" dirty="0">
                <a:solidFill>
                  <a:srgbClr val="404040"/>
                </a:solidFill>
                <a:uFill>
                  <a:solidFill>
                    <a:srgbClr val="404040"/>
                  </a:solidFill>
                </a:uFill>
                <a:latin typeface="Calibri"/>
                <a:cs typeface="Calibri"/>
              </a:rPr>
              <a:t> </a:t>
            </a:r>
            <a:r>
              <a:rPr sz="3200" b="1" u="heavy" spc="-20" dirty="0">
                <a:solidFill>
                  <a:srgbClr val="404040"/>
                </a:solidFill>
                <a:uFill>
                  <a:solidFill>
                    <a:srgbClr val="404040"/>
                  </a:solidFill>
                </a:uFill>
                <a:latin typeface="Calibri"/>
                <a:cs typeface="Calibri"/>
              </a:rPr>
              <a:t>Key</a:t>
            </a:r>
            <a:r>
              <a:rPr sz="3200" b="1" u="heavy" spc="-25" dirty="0">
                <a:solidFill>
                  <a:srgbClr val="404040"/>
                </a:solidFill>
                <a:uFill>
                  <a:solidFill>
                    <a:srgbClr val="404040"/>
                  </a:solidFill>
                </a:uFill>
                <a:latin typeface="Calibri"/>
                <a:cs typeface="Calibri"/>
              </a:rPr>
              <a:t> </a:t>
            </a:r>
            <a:r>
              <a:rPr sz="3200" b="1" u="heavy" spc="-15" dirty="0">
                <a:solidFill>
                  <a:srgbClr val="404040"/>
                </a:solidFill>
                <a:uFill>
                  <a:solidFill>
                    <a:srgbClr val="404040"/>
                  </a:solidFill>
                </a:uFill>
                <a:latin typeface="Calibri"/>
                <a:cs typeface="Calibri"/>
              </a:rPr>
              <a:t>Stakeholders</a:t>
            </a:r>
            <a:endParaRPr sz="3200" dirty="0">
              <a:latin typeface="Calibri"/>
              <a:cs typeface="Calibri"/>
            </a:endParaRPr>
          </a:p>
          <a:p>
            <a:pPr>
              <a:lnSpc>
                <a:spcPct val="100000"/>
              </a:lnSpc>
              <a:spcBef>
                <a:spcPts val="25"/>
              </a:spcBef>
            </a:pPr>
            <a:endParaRPr sz="3200" dirty="0">
              <a:latin typeface="Calibri"/>
              <a:cs typeface="Calibri"/>
            </a:endParaRPr>
          </a:p>
          <a:p>
            <a:pPr marL="299085" indent="-287020">
              <a:lnSpc>
                <a:spcPct val="100000"/>
              </a:lnSpc>
              <a:spcBef>
                <a:spcPts val="5"/>
              </a:spcBef>
              <a:buFont typeface="Arial MT"/>
              <a:buChar char="•"/>
              <a:tabLst>
                <a:tab pos="299085" algn="l"/>
                <a:tab pos="299720" algn="l"/>
              </a:tabLst>
            </a:pPr>
            <a:r>
              <a:rPr sz="3200" spc="-10" dirty="0">
                <a:solidFill>
                  <a:srgbClr val="0D0D0D"/>
                </a:solidFill>
                <a:latin typeface="Calibri"/>
                <a:cs typeface="Calibri"/>
              </a:rPr>
              <a:t>Engage</a:t>
            </a:r>
            <a:r>
              <a:rPr sz="3200" spc="-15" dirty="0">
                <a:solidFill>
                  <a:srgbClr val="0D0D0D"/>
                </a:solidFill>
                <a:latin typeface="Calibri"/>
                <a:cs typeface="Calibri"/>
              </a:rPr>
              <a:t> </a:t>
            </a:r>
            <a:r>
              <a:rPr sz="3200" spc="-5" dirty="0">
                <a:solidFill>
                  <a:srgbClr val="0D0D0D"/>
                </a:solidFill>
                <a:latin typeface="Calibri"/>
                <a:cs typeface="Calibri"/>
              </a:rPr>
              <a:t>with</a:t>
            </a:r>
            <a:r>
              <a:rPr sz="3200" spc="10" dirty="0">
                <a:solidFill>
                  <a:srgbClr val="0D0D0D"/>
                </a:solidFill>
                <a:latin typeface="Calibri"/>
                <a:cs typeface="Calibri"/>
              </a:rPr>
              <a:t> </a:t>
            </a:r>
            <a:r>
              <a:rPr sz="3200" spc="-10" dirty="0">
                <a:solidFill>
                  <a:srgbClr val="0D0D0D"/>
                </a:solidFill>
                <a:latin typeface="Calibri"/>
                <a:cs typeface="Calibri"/>
              </a:rPr>
              <a:t>veterinarians,</a:t>
            </a:r>
            <a:r>
              <a:rPr sz="3200" spc="20" dirty="0">
                <a:solidFill>
                  <a:srgbClr val="0D0D0D"/>
                </a:solidFill>
                <a:latin typeface="Calibri"/>
                <a:cs typeface="Calibri"/>
              </a:rPr>
              <a:t> </a:t>
            </a:r>
            <a:r>
              <a:rPr sz="3200" spc="-15" dirty="0">
                <a:solidFill>
                  <a:srgbClr val="0D0D0D"/>
                </a:solidFill>
                <a:latin typeface="Calibri"/>
                <a:cs typeface="Calibri"/>
              </a:rPr>
              <a:t>care</a:t>
            </a:r>
            <a:r>
              <a:rPr sz="3200" spc="20" dirty="0">
                <a:solidFill>
                  <a:srgbClr val="0D0D0D"/>
                </a:solidFill>
                <a:latin typeface="Calibri"/>
                <a:cs typeface="Calibri"/>
              </a:rPr>
              <a:t> </a:t>
            </a:r>
            <a:r>
              <a:rPr sz="3200" spc="-15" dirty="0">
                <a:solidFill>
                  <a:srgbClr val="0D0D0D"/>
                </a:solidFill>
                <a:latin typeface="Calibri"/>
                <a:cs typeface="Calibri"/>
              </a:rPr>
              <a:t>providers,</a:t>
            </a:r>
            <a:r>
              <a:rPr sz="3200" spc="40" dirty="0">
                <a:solidFill>
                  <a:srgbClr val="0D0D0D"/>
                </a:solidFill>
                <a:latin typeface="Calibri"/>
                <a:cs typeface="Calibri"/>
              </a:rPr>
              <a:t> </a:t>
            </a:r>
            <a:r>
              <a:rPr sz="3200" spc="-5" dirty="0">
                <a:solidFill>
                  <a:srgbClr val="0D0D0D"/>
                </a:solidFill>
                <a:latin typeface="Calibri"/>
                <a:cs typeface="Calibri"/>
              </a:rPr>
              <a:t>and</a:t>
            </a:r>
            <a:r>
              <a:rPr sz="3200" spc="10" dirty="0">
                <a:solidFill>
                  <a:srgbClr val="0D0D0D"/>
                </a:solidFill>
                <a:latin typeface="Calibri"/>
                <a:cs typeface="Calibri"/>
              </a:rPr>
              <a:t> </a:t>
            </a:r>
            <a:r>
              <a:rPr sz="3200" spc="-15" dirty="0">
                <a:solidFill>
                  <a:srgbClr val="0D0D0D"/>
                </a:solidFill>
                <a:latin typeface="Calibri"/>
                <a:cs typeface="Calibri"/>
              </a:rPr>
              <a:t>researchers</a:t>
            </a:r>
            <a:r>
              <a:rPr sz="3200" spc="55" dirty="0">
                <a:solidFill>
                  <a:srgbClr val="0D0D0D"/>
                </a:solidFill>
                <a:latin typeface="Calibri"/>
                <a:cs typeface="Calibri"/>
              </a:rPr>
              <a:t> </a:t>
            </a:r>
            <a:r>
              <a:rPr sz="3200" spc="-5" dirty="0">
                <a:solidFill>
                  <a:srgbClr val="0D0D0D"/>
                </a:solidFill>
                <a:latin typeface="Calibri"/>
                <a:cs typeface="Calibri"/>
              </a:rPr>
              <a:t>as</a:t>
            </a:r>
            <a:r>
              <a:rPr sz="3200" spc="10" dirty="0">
                <a:solidFill>
                  <a:srgbClr val="0D0D0D"/>
                </a:solidFill>
                <a:latin typeface="Calibri"/>
                <a:cs typeface="Calibri"/>
              </a:rPr>
              <a:t> </a:t>
            </a:r>
            <a:r>
              <a:rPr sz="3200" spc="-30" dirty="0">
                <a:solidFill>
                  <a:srgbClr val="0D0D0D"/>
                </a:solidFill>
                <a:latin typeface="Calibri"/>
                <a:cs typeface="Calibri"/>
              </a:rPr>
              <a:t>key</a:t>
            </a:r>
            <a:r>
              <a:rPr sz="3200" spc="30" dirty="0">
                <a:solidFill>
                  <a:srgbClr val="0D0D0D"/>
                </a:solidFill>
                <a:latin typeface="Calibri"/>
                <a:cs typeface="Calibri"/>
              </a:rPr>
              <a:t> </a:t>
            </a:r>
            <a:r>
              <a:rPr sz="3200" spc="-15" dirty="0">
                <a:solidFill>
                  <a:srgbClr val="0D0D0D"/>
                </a:solidFill>
                <a:latin typeface="Calibri"/>
                <a:cs typeface="Calibri"/>
              </a:rPr>
              <a:t>stakeholders.</a:t>
            </a:r>
            <a:endParaRPr sz="3200" dirty="0">
              <a:latin typeface="Calibri"/>
              <a:cs typeface="Calibri"/>
            </a:endParaRPr>
          </a:p>
          <a:p>
            <a:pPr marL="299085" indent="-287020">
              <a:lnSpc>
                <a:spcPct val="100000"/>
              </a:lnSpc>
              <a:buFont typeface="Arial MT"/>
              <a:buChar char="•"/>
              <a:tabLst>
                <a:tab pos="299085" algn="l"/>
                <a:tab pos="299720" algn="l"/>
              </a:tabLst>
            </a:pPr>
            <a:r>
              <a:rPr sz="3200" spc="-5" dirty="0">
                <a:solidFill>
                  <a:srgbClr val="0D0D0D"/>
                </a:solidFill>
                <a:latin typeface="Calibri"/>
                <a:cs typeface="Calibri"/>
              </a:rPr>
              <a:t>Align</a:t>
            </a:r>
            <a:r>
              <a:rPr sz="3200" spc="-15" dirty="0">
                <a:solidFill>
                  <a:srgbClr val="0D0D0D"/>
                </a:solidFill>
                <a:latin typeface="Calibri"/>
                <a:cs typeface="Calibri"/>
              </a:rPr>
              <a:t> </a:t>
            </a:r>
            <a:r>
              <a:rPr sz="3200" spc="-10" dirty="0">
                <a:solidFill>
                  <a:srgbClr val="0D0D0D"/>
                </a:solidFill>
                <a:latin typeface="Calibri"/>
                <a:cs typeface="Calibri"/>
              </a:rPr>
              <a:t>project</a:t>
            </a:r>
            <a:r>
              <a:rPr sz="3200" spc="35" dirty="0">
                <a:solidFill>
                  <a:srgbClr val="0D0D0D"/>
                </a:solidFill>
                <a:latin typeface="Calibri"/>
                <a:cs typeface="Calibri"/>
              </a:rPr>
              <a:t> </a:t>
            </a:r>
            <a:r>
              <a:rPr sz="3200" spc="-10" dirty="0">
                <a:solidFill>
                  <a:srgbClr val="0D0D0D"/>
                </a:solidFill>
                <a:latin typeface="Calibri"/>
                <a:cs typeface="Calibri"/>
              </a:rPr>
              <a:t>objectives</a:t>
            </a:r>
            <a:r>
              <a:rPr sz="3200" spc="15" dirty="0">
                <a:solidFill>
                  <a:srgbClr val="0D0D0D"/>
                </a:solidFill>
                <a:latin typeface="Calibri"/>
                <a:cs typeface="Calibri"/>
              </a:rPr>
              <a:t> </a:t>
            </a:r>
            <a:r>
              <a:rPr sz="3200" spc="-5" dirty="0">
                <a:solidFill>
                  <a:srgbClr val="0D0D0D"/>
                </a:solidFill>
                <a:latin typeface="Calibri"/>
                <a:cs typeface="Calibri"/>
              </a:rPr>
              <a:t>with</a:t>
            </a:r>
            <a:r>
              <a:rPr sz="3200" dirty="0">
                <a:solidFill>
                  <a:srgbClr val="0D0D0D"/>
                </a:solidFill>
                <a:latin typeface="Calibri"/>
                <a:cs typeface="Calibri"/>
              </a:rPr>
              <a:t> </a:t>
            </a:r>
            <a:r>
              <a:rPr sz="3200" spc="-5" dirty="0">
                <a:solidFill>
                  <a:srgbClr val="0D0D0D"/>
                </a:solidFill>
                <a:latin typeface="Calibri"/>
                <a:cs typeface="Calibri"/>
              </a:rPr>
              <a:t>the</a:t>
            </a:r>
            <a:r>
              <a:rPr sz="3200" spc="15" dirty="0">
                <a:solidFill>
                  <a:srgbClr val="0D0D0D"/>
                </a:solidFill>
                <a:latin typeface="Calibri"/>
                <a:cs typeface="Calibri"/>
              </a:rPr>
              <a:t> </a:t>
            </a:r>
            <a:r>
              <a:rPr sz="3200" spc="-10" dirty="0">
                <a:solidFill>
                  <a:srgbClr val="0D0D0D"/>
                </a:solidFill>
                <a:latin typeface="Calibri"/>
                <a:cs typeface="Calibri"/>
              </a:rPr>
              <a:t>needs</a:t>
            </a:r>
            <a:r>
              <a:rPr sz="3200" spc="10" dirty="0">
                <a:solidFill>
                  <a:srgbClr val="0D0D0D"/>
                </a:solidFill>
                <a:latin typeface="Calibri"/>
                <a:cs typeface="Calibri"/>
              </a:rPr>
              <a:t> </a:t>
            </a:r>
            <a:r>
              <a:rPr sz="3200" spc="-5" dirty="0">
                <a:solidFill>
                  <a:srgbClr val="0D0D0D"/>
                </a:solidFill>
                <a:latin typeface="Calibri"/>
                <a:cs typeface="Calibri"/>
              </a:rPr>
              <a:t>and </a:t>
            </a:r>
            <a:r>
              <a:rPr sz="3200" spc="-10" dirty="0">
                <a:solidFill>
                  <a:srgbClr val="0D0D0D"/>
                </a:solidFill>
                <a:latin typeface="Calibri"/>
                <a:cs typeface="Calibri"/>
              </a:rPr>
              <a:t>expectations</a:t>
            </a:r>
            <a:r>
              <a:rPr sz="3200" dirty="0">
                <a:solidFill>
                  <a:srgbClr val="0D0D0D"/>
                </a:solidFill>
                <a:latin typeface="Calibri"/>
                <a:cs typeface="Calibri"/>
              </a:rPr>
              <a:t> </a:t>
            </a:r>
            <a:r>
              <a:rPr sz="3200" spc="-5" dirty="0">
                <a:solidFill>
                  <a:srgbClr val="0D0D0D"/>
                </a:solidFill>
                <a:latin typeface="Calibri"/>
                <a:cs typeface="Calibri"/>
              </a:rPr>
              <a:t>of</a:t>
            </a:r>
            <a:r>
              <a:rPr sz="3200" spc="15" dirty="0">
                <a:solidFill>
                  <a:srgbClr val="0D0D0D"/>
                </a:solidFill>
                <a:latin typeface="Calibri"/>
                <a:cs typeface="Calibri"/>
              </a:rPr>
              <a:t> </a:t>
            </a:r>
            <a:r>
              <a:rPr sz="3200" spc="-5" dirty="0">
                <a:solidFill>
                  <a:srgbClr val="0D0D0D"/>
                </a:solidFill>
                <a:latin typeface="Calibri"/>
                <a:cs typeface="Calibri"/>
              </a:rPr>
              <a:t>the</a:t>
            </a:r>
            <a:r>
              <a:rPr sz="3200" spc="5" dirty="0">
                <a:solidFill>
                  <a:srgbClr val="0D0D0D"/>
                </a:solidFill>
                <a:latin typeface="Calibri"/>
                <a:cs typeface="Calibri"/>
              </a:rPr>
              <a:t> </a:t>
            </a:r>
            <a:r>
              <a:rPr sz="3200" spc="-10" dirty="0">
                <a:solidFill>
                  <a:srgbClr val="0D0D0D"/>
                </a:solidFill>
                <a:latin typeface="Calibri"/>
                <a:cs typeface="Calibri"/>
              </a:rPr>
              <a:t>veterinary</a:t>
            </a:r>
            <a:r>
              <a:rPr sz="3200" spc="20" dirty="0">
                <a:solidFill>
                  <a:srgbClr val="0D0D0D"/>
                </a:solidFill>
                <a:latin typeface="Calibri"/>
                <a:cs typeface="Calibri"/>
              </a:rPr>
              <a:t> </a:t>
            </a:r>
            <a:r>
              <a:rPr sz="3200" spc="-20" dirty="0">
                <a:solidFill>
                  <a:srgbClr val="0D0D0D"/>
                </a:solidFill>
                <a:latin typeface="Calibri"/>
                <a:cs typeface="Calibri"/>
              </a:rPr>
              <a:t>community.</a:t>
            </a:r>
            <a:endParaRPr sz="3200" dirty="0">
              <a:latin typeface="Calibri"/>
              <a:cs typeface="Calibri"/>
            </a:endParaRPr>
          </a:p>
          <a:p>
            <a:pPr marL="299085" indent="-287020">
              <a:lnSpc>
                <a:spcPct val="100000"/>
              </a:lnSpc>
              <a:buFont typeface="Arial MT"/>
              <a:buChar char="•"/>
              <a:tabLst>
                <a:tab pos="299085" algn="l"/>
                <a:tab pos="299720" algn="l"/>
              </a:tabLst>
            </a:pPr>
            <a:r>
              <a:rPr sz="3200" spc="-10" dirty="0">
                <a:solidFill>
                  <a:srgbClr val="0D0D0D"/>
                </a:solidFill>
                <a:latin typeface="Calibri"/>
                <a:cs typeface="Calibri"/>
              </a:rPr>
              <a:t>Emphasize</a:t>
            </a:r>
            <a:r>
              <a:rPr sz="3200" dirty="0">
                <a:solidFill>
                  <a:srgbClr val="0D0D0D"/>
                </a:solidFill>
                <a:latin typeface="Calibri"/>
                <a:cs typeface="Calibri"/>
              </a:rPr>
              <a:t> </a:t>
            </a:r>
            <a:r>
              <a:rPr sz="3200" spc="-10" dirty="0">
                <a:solidFill>
                  <a:srgbClr val="0D0D0D"/>
                </a:solidFill>
                <a:latin typeface="Calibri"/>
                <a:cs typeface="Calibri"/>
              </a:rPr>
              <a:t>collaboration</a:t>
            </a:r>
            <a:r>
              <a:rPr sz="3200" spc="5" dirty="0">
                <a:solidFill>
                  <a:srgbClr val="0D0D0D"/>
                </a:solidFill>
                <a:latin typeface="Calibri"/>
                <a:cs typeface="Calibri"/>
              </a:rPr>
              <a:t> </a:t>
            </a:r>
            <a:r>
              <a:rPr sz="3200" spc="-15" dirty="0">
                <a:solidFill>
                  <a:srgbClr val="0D0D0D"/>
                </a:solidFill>
                <a:latin typeface="Calibri"/>
                <a:cs typeface="Calibri"/>
              </a:rPr>
              <a:t>for</a:t>
            </a:r>
            <a:r>
              <a:rPr sz="3200" spc="20" dirty="0">
                <a:solidFill>
                  <a:srgbClr val="0D0D0D"/>
                </a:solidFill>
                <a:latin typeface="Calibri"/>
                <a:cs typeface="Calibri"/>
              </a:rPr>
              <a:t> </a:t>
            </a:r>
            <a:r>
              <a:rPr sz="3200" spc="-5" dirty="0">
                <a:solidFill>
                  <a:srgbClr val="0D0D0D"/>
                </a:solidFill>
                <a:latin typeface="Calibri"/>
                <a:cs typeface="Calibri"/>
              </a:rPr>
              <a:t>a</a:t>
            </a:r>
            <a:r>
              <a:rPr sz="3200" dirty="0">
                <a:solidFill>
                  <a:srgbClr val="0D0D0D"/>
                </a:solidFill>
                <a:latin typeface="Calibri"/>
                <a:cs typeface="Calibri"/>
              </a:rPr>
              <a:t> </a:t>
            </a:r>
            <a:r>
              <a:rPr sz="3200" spc="-5" dirty="0">
                <a:solidFill>
                  <a:srgbClr val="0D0D0D"/>
                </a:solidFill>
                <a:latin typeface="Calibri"/>
                <a:cs typeface="Calibri"/>
              </a:rPr>
              <a:t>holistic</a:t>
            </a:r>
            <a:r>
              <a:rPr sz="3200" spc="-20" dirty="0">
                <a:solidFill>
                  <a:srgbClr val="0D0D0D"/>
                </a:solidFill>
                <a:latin typeface="Calibri"/>
                <a:cs typeface="Calibri"/>
              </a:rPr>
              <a:t> </a:t>
            </a:r>
            <a:r>
              <a:rPr sz="3200" spc="-10" dirty="0">
                <a:solidFill>
                  <a:srgbClr val="0D0D0D"/>
                </a:solidFill>
                <a:latin typeface="Calibri"/>
                <a:cs typeface="Calibri"/>
              </a:rPr>
              <a:t>understanding</a:t>
            </a:r>
            <a:r>
              <a:rPr sz="3200" spc="-15" dirty="0">
                <a:solidFill>
                  <a:srgbClr val="0D0D0D"/>
                </a:solidFill>
                <a:latin typeface="Calibri"/>
                <a:cs typeface="Calibri"/>
              </a:rPr>
              <a:t> </a:t>
            </a:r>
            <a:r>
              <a:rPr sz="3200" spc="-5" dirty="0">
                <a:solidFill>
                  <a:srgbClr val="0D0D0D"/>
                </a:solidFill>
                <a:latin typeface="Calibri"/>
                <a:cs typeface="Calibri"/>
              </a:rPr>
              <a:t>of</a:t>
            </a:r>
            <a:r>
              <a:rPr sz="3200" spc="10" dirty="0">
                <a:solidFill>
                  <a:srgbClr val="0D0D0D"/>
                </a:solidFill>
                <a:latin typeface="Calibri"/>
                <a:cs typeface="Calibri"/>
              </a:rPr>
              <a:t> </a:t>
            </a:r>
            <a:r>
              <a:rPr sz="3200" spc="-5" dirty="0">
                <a:solidFill>
                  <a:srgbClr val="0D0D0D"/>
                </a:solidFill>
                <a:latin typeface="Calibri"/>
                <a:cs typeface="Calibri"/>
              </a:rPr>
              <a:t>the</a:t>
            </a:r>
            <a:r>
              <a:rPr sz="3200" spc="5" dirty="0">
                <a:solidFill>
                  <a:srgbClr val="0D0D0D"/>
                </a:solidFill>
                <a:latin typeface="Calibri"/>
                <a:cs typeface="Calibri"/>
              </a:rPr>
              <a:t> </a:t>
            </a:r>
            <a:r>
              <a:rPr sz="3200" spc="-5" dirty="0">
                <a:solidFill>
                  <a:srgbClr val="0D0D0D"/>
                </a:solidFill>
                <a:latin typeface="Calibri"/>
                <a:cs typeface="Calibri"/>
              </a:rPr>
              <a:t>challenges</a:t>
            </a:r>
            <a:r>
              <a:rPr sz="3200" spc="-10" dirty="0">
                <a:solidFill>
                  <a:srgbClr val="0D0D0D"/>
                </a:solidFill>
                <a:latin typeface="Calibri"/>
                <a:cs typeface="Calibri"/>
              </a:rPr>
              <a:t> </a:t>
            </a:r>
            <a:r>
              <a:rPr sz="3200" spc="-5" dirty="0">
                <a:solidFill>
                  <a:srgbClr val="0D0D0D"/>
                </a:solidFill>
                <a:latin typeface="Calibri"/>
                <a:cs typeface="Calibri"/>
              </a:rPr>
              <a:t>and</a:t>
            </a:r>
            <a:r>
              <a:rPr sz="3200" spc="-10" dirty="0">
                <a:solidFill>
                  <a:srgbClr val="0D0D0D"/>
                </a:solidFill>
                <a:latin typeface="Calibri"/>
                <a:cs typeface="Calibri"/>
              </a:rPr>
              <a:t> </a:t>
            </a:r>
            <a:r>
              <a:rPr sz="3200" spc="-5" dirty="0">
                <a:solidFill>
                  <a:srgbClr val="0D0D0D"/>
                </a:solidFill>
                <a:latin typeface="Calibri"/>
                <a:cs typeface="Calibri"/>
              </a:rPr>
              <a:t>opportunities</a:t>
            </a:r>
            <a:r>
              <a:rPr sz="3200" spc="15" dirty="0">
                <a:solidFill>
                  <a:srgbClr val="0D0D0D"/>
                </a:solidFill>
                <a:latin typeface="Calibri"/>
                <a:cs typeface="Calibri"/>
              </a:rPr>
              <a:t> </a:t>
            </a:r>
            <a:r>
              <a:rPr sz="3200" spc="-5" dirty="0">
                <a:solidFill>
                  <a:srgbClr val="0D0D0D"/>
                </a:solidFill>
                <a:latin typeface="Calibri"/>
                <a:cs typeface="Calibri"/>
              </a:rPr>
              <a:t>in</a:t>
            </a:r>
            <a:r>
              <a:rPr lang="en-IN" sz="3200" dirty="0">
                <a:latin typeface="Calibri"/>
                <a:cs typeface="Calibri"/>
              </a:rPr>
              <a:t> </a:t>
            </a:r>
            <a:r>
              <a:rPr sz="3200" spc="-5" dirty="0">
                <a:solidFill>
                  <a:srgbClr val="0D0D0D"/>
                </a:solidFill>
                <a:latin typeface="Calibri"/>
                <a:cs typeface="Calibri"/>
              </a:rPr>
              <a:t>animal</a:t>
            </a:r>
            <a:r>
              <a:rPr sz="3200" spc="-55" dirty="0">
                <a:solidFill>
                  <a:srgbClr val="0D0D0D"/>
                </a:solidFill>
                <a:latin typeface="Calibri"/>
                <a:cs typeface="Calibri"/>
              </a:rPr>
              <a:t> </a:t>
            </a:r>
            <a:r>
              <a:rPr sz="3200" spc="-5" dirty="0">
                <a:solidFill>
                  <a:srgbClr val="0D0D0D"/>
                </a:solidFill>
                <a:latin typeface="Calibri"/>
                <a:cs typeface="Calibri"/>
              </a:rPr>
              <a:t>health.</a:t>
            </a:r>
            <a:endParaRPr sz="3200" dirty="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EEEEEE"/>
          </a:solidFill>
        </p:spPr>
        <p:txBody>
          <a:bodyPr wrap="square" lIns="0" tIns="0" rIns="0" bIns="0" rtlCol="0"/>
          <a:lstStyle/>
          <a:p>
            <a:endParaRPr dirty="0"/>
          </a:p>
        </p:txBody>
      </p:sp>
      <p:grpSp>
        <p:nvGrpSpPr>
          <p:cNvPr id="3" name="object 3"/>
          <p:cNvGrpSpPr/>
          <p:nvPr/>
        </p:nvGrpSpPr>
        <p:grpSpPr>
          <a:xfrm>
            <a:off x="11132629" y="0"/>
            <a:ext cx="7155815" cy="10296525"/>
            <a:chOff x="11132629" y="0"/>
            <a:chExt cx="7155815" cy="10296525"/>
          </a:xfrm>
        </p:grpSpPr>
        <p:sp>
          <p:nvSpPr>
            <p:cNvPr id="4" name="object 4"/>
            <p:cNvSpPr/>
            <p:nvPr/>
          </p:nvSpPr>
          <p:spPr>
            <a:xfrm>
              <a:off x="14055852" y="0"/>
              <a:ext cx="1828800" cy="10287000"/>
            </a:xfrm>
            <a:custGeom>
              <a:avLst/>
              <a:gdLst/>
              <a:ahLst/>
              <a:cxnLst/>
              <a:rect l="l" t="t" r="r" b="b"/>
              <a:pathLst>
                <a:path w="1828800" h="10287000">
                  <a:moveTo>
                    <a:pt x="0" y="0"/>
                  </a:moveTo>
                  <a:lnTo>
                    <a:pt x="1828800" y="10286999"/>
                  </a:lnTo>
                </a:path>
              </a:pathLst>
            </a:custGeom>
            <a:ln w="9525">
              <a:solidFill>
                <a:srgbClr val="BEBEBE"/>
              </a:solidFill>
            </a:ln>
          </p:spPr>
          <p:txBody>
            <a:bodyPr wrap="square" lIns="0" tIns="0" rIns="0" bIns="0" rtlCol="0"/>
            <a:lstStyle/>
            <a:p>
              <a:endParaRPr dirty="0"/>
            </a:p>
          </p:txBody>
        </p:sp>
        <p:sp>
          <p:nvSpPr>
            <p:cNvPr id="5" name="object 5"/>
            <p:cNvSpPr/>
            <p:nvPr/>
          </p:nvSpPr>
          <p:spPr>
            <a:xfrm>
              <a:off x="11137392" y="5521452"/>
              <a:ext cx="7145655" cy="4765040"/>
            </a:xfrm>
            <a:custGeom>
              <a:avLst/>
              <a:gdLst/>
              <a:ahLst/>
              <a:cxnLst/>
              <a:rect l="l" t="t" r="r" b="b"/>
              <a:pathLst>
                <a:path w="7145655" h="4765040">
                  <a:moveTo>
                    <a:pt x="7145273" y="0"/>
                  </a:moveTo>
                  <a:lnTo>
                    <a:pt x="0" y="4764879"/>
                  </a:lnTo>
                </a:path>
              </a:pathLst>
            </a:custGeom>
            <a:ln w="9525">
              <a:solidFill>
                <a:srgbClr val="D9D9D9"/>
              </a:solidFill>
            </a:ln>
          </p:spPr>
          <p:txBody>
            <a:bodyPr wrap="square" lIns="0" tIns="0" rIns="0" bIns="0" rtlCol="0"/>
            <a:lstStyle/>
            <a:p>
              <a:endParaRPr dirty="0"/>
            </a:p>
          </p:txBody>
        </p:sp>
        <p:sp>
          <p:nvSpPr>
            <p:cNvPr id="6" name="object 6"/>
            <p:cNvSpPr/>
            <p:nvPr/>
          </p:nvSpPr>
          <p:spPr>
            <a:xfrm>
              <a:off x="13772389" y="0"/>
              <a:ext cx="4511040" cy="10287000"/>
            </a:xfrm>
            <a:custGeom>
              <a:avLst/>
              <a:gdLst/>
              <a:ahLst/>
              <a:cxnLst/>
              <a:rect l="l" t="t" r="r" b="b"/>
              <a:pathLst>
                <a:path w="4511040" h="10287000">
                  <a:moveTo>
                    <a:pt x="4511038" y="0"/>
                  </a:moveTo>
                  <a:lnTo>
                    <a:pt x="3064686" y="0"/>
                  </a:lnTo>
                  <a:lnTo>
                    <a:pt x="0" y="10286994"/>
                  </a:lnTo>
                  <a:lnTo>
                    <a:pt x="4511038" y="10286994"/>
                  </a:lnTo>
                  <a:lnTo>
                    <a:pt x="4511038" y="0"/>
                  </a:lnTo>
                  <a:close/>
                </a:path>
              </a:pathLst>
            </a:custGeom>
            <a:solidFill>
              <a:srgbClr val="90C225">
                <a:alpha val="30195"/>
              </a:srgbClr>
            </a:solidFill>
          </p:spPr>
          <p:txBody>
            <a:bodyPr wrap="square" lIns="0" tIns="0" rIns="0" bIns="0" rtlCol="0"/>
            <a:lstStyle/>
            <a:p>
              <a:endParaRPr dirty="0"/>
            </a:p>
          </p:txBody>
        </p:sp>
        <p:sp>
          <p:nvSpPr>
            <p:cNvPr id="7" name="object 7"/>
            <p:cNvSpPr/>
            <p:nvPr/>
          </p:nvSpPr>
          <p:spPr>
            <a:xfrm>
              <a:off x="14406996" y="0"/>
              <a:ext cx="3881120" cy="10287000"/>
            </a:xfrm>
            <a:custGeom>
              <a:avLst/>
              <a:gdLst/>
              <a:ahLst/>
              <a:cxnLst/>
              <a:rect l="l" t="t" r="r" b="b"/>
              <a:pathLst>
                <a:path w="3881119" h="10287000">
                  <a:moveTo>
                    <a:pt x="3881002" y="0"/>
                  </a:moveTo>
                  <a:lnTo>
                    <a:pt x="0" y="0"/>
                  </a:lnTo>
                  <a:lnTo>
                    <a:pt x="1812173" y="10286994"/>
                  </a:lnTo>
                  <a:lnTo>
                    <a:pt x="3881002" y="10286994"/>
                  </a:lnTo>
                  <a:lnTo>
                    <a:pt x="3881002" y="0"/>
                  </a:lnTo>
                  <a:close/>
                </a:path>
              </a:pathLst>
            </a:custGeom>
            <a:solidFill>
              <a:srgbClr val="90C225">
                <a:alpha val="19999"/>
              </a:srgbClr>
            </a:solidFill>
          </p:spPr>
          <p:txBody>
            <a:bodyPr wrap="square" lIns="0" tIns="0" rIns="0" bIns="0" rtlCol="0"/>
            <a:lstStyle/>
            <a:p>
              <a:endParaRPr dirty="0"/>
            </a:p>
          </p:txBody>
        </p:sp>
        <p:sp>
          <p:nvSpPr>
            <p:cNvPr id="8" name="object 8"/>
            <p:cNvSpPr/>
            <p:nvPr/>
          </p:nvSpPr>
          <p:spPr>
            <a:xfrm>
              <a:off x="13399008" y="4572000"/>
              <a:ext cx="4889500" cy="5715000"/>
            </a:xfrm>
            <a:custGeom>
              <a:avLst/>
              <a:gdLst/>
              <a:ahLst/>
              <a:cxnLst/>
              <a:rect l="l" t="t" r="r" b="b"/>
              <a:pathLst>
                <a:path w="4889500" h="5715000">
                  <a:moveTo>
                    <a:pt x="4888992" y="0"/>
                  </a:moveTo>
                  <a:lnTo>
                    <a:pt x="0" y="5714999"/>
                  </a:lnTo>
                  <a:lnTo>
                    <a:pt x="4888992" y="5714999"/>
                  </a:lnTo>
                  <a:lnTo>
                    <a:pt x="4888992" y="0"/>
                  </a:lnTo>
                  <a:close/>
                </a:path>
              </a:pathLst>
            </a:custGeom>
            <a:solidFill>
              <a:srgbClr val="539F20">
                <a:alpha val="72155"/>
              </a:srgbClr>
            </a:solidFill>
          </p:spPr>
          <p:txBody>
            <a:bodyPr wrap="square" lIns="0" tIns="0" rIns="0" bIns="0" rtlCol="0"/>
            <a:lstStyle/>
            <a:p>
              <a:endParaRPr dirty="0"/>
            </a:p>
          </p:txBody>
        </p:sp>
        <p:sp>
          <p:nvSpPr>
            <p:cNvPr id="9" name="object 9"/>
            <p:cNvSpPr/>
            <p:nvPr/>
          </p:nvSpPr>
          <p:spPr>
            <a:xfrm>
              <a:off x="14006898" y="0"/>
              <a:ext cx="4276725" cy="10287000"/>
            </a:xfrm>
            <a:custGeom>
              <a:avLst/>
              <a:gdLst/>
              <a:ahLst/>
              <a:cxnLst/>
              <a:rect l="l" t="t" r="r" b="b"/>
              <a:pathLst>
                <a:path w="4276725" h="10287000">
                  <a:moveTo>
                    <a:pt x="4276529" y="0"/>
                  </a:moveTo>
                  <a:lnTo>
                    <a:pt x="0" y="0"/>
                  </a:lnTo>
                  <a:lnTo>
                    <a:pt x="3701217" y="10286994"/>
                  </a:lnTo>
                  <a:lnTo>
                    <a:pt x="4276529" y="10286994"/>
                  </a:lnTo>
                  <a:lnTo>
                    <a:pt x="4276529" y="0"/>
                  </a:lnTo>
                  <a:close/>
                </a:path>
              </a:pathLst>
            </a:custGeom>
            <a:solidFill>
              <a:srgbClr val="3E7818">
                <a:alpha val="70195"/>
              </a:srgbClr>
            </a:solidFill>
          </p:spPr>
          <p:txBody>
            <a:bodyPr wrap="square" lIns="0" tIns="0" rIns="0" bIns="0" rtlCol="0"/>
            <a:lstStyle/>
            <a:p>
              <a:endParaRPr dirty="0"/>
            </a:p>
          </p:txBody>
        </p:sp>
        <p:sp>
          <p:nvSpPr>
            <p:cNvPr id="10" name="object 10"/>
            <p:cNvSpPr/>
            <p:nvPr/>
          </p:nvSpPr>
          <p:spPr>
            <a:xfrm>
              <a:off x="16347949" y="0"/>
              <a:ext cx="1935480" cy="10287000"/>
            </a:xfrm>
            <a:custGeom>
              <a:avLst/>
              <a:gdLst/>
              <a:ahLst/>
              <a:cxnLst/>
              <a:rect l="l" t="t" r="r" b="b"/>
              <a:pathLst>
                <a:path w="1935480" h="10287000">
                  <a:moveTo>
                    <a:pt x="1935479" y="0"/>
                  </a:moveTo>
                  <a:lnTo>
                    <a:pt x="1528030" y="0"/>
                  </a:lnTo>
                  <a:lnTo>
                    <a:pt x="0" y="10286994"/>
                  </a:lnTo>
                  <a:lnTo>
                    <a:pt x="1935479" y="10286994"/>
                  </a:lnTo>
                  <a:lnTo>
                    <a:pt x="1935479" y="0"/>
                  </a:lnTo>
                  <a:close/>
                </a:path>
              </a:pathLst>
            </a:custGeom>
            <a:solidFill>
              <a:srgbClr val="C0E374">
                <a:alpha val="70195"/>
              </a:srgbClr>
            </a:solidFill>
          </p:spPr>
          <p:txBody>
            <a:bodyPr wrap="square" lIns="0" tIns="0" rIns="0" bIns="0" rtlCol="0"/>
            <a:lstStyle/>
            <a:p>
              <a:endParaRPr dirty="0"/>
            </a:p>
          </p:txBody>
        </p:sp>
        <p:sp>
          <p:nvSpPr>
            <p:cNvPr id="11" name="object 11"/>
            <p:cNvSpPr/>
            <p:nvPr/>
          </p:nvSpPr>
          <p:spPr>
            <a:xfrm>
              <a:off x="16410877" y="0"/>
              <a:ext cx="1872614" cy="10287000"/>
            </a:xfrm>
            <a:custGeom>
              <a:avLst/>
              <a:gdLst/>
              <a:ahLst/>
              <a:cxnLst/>
              <a:rect l="l" t="t" r="r" b="b"/>
              <a:pathLst>
                <a:path w="1872615" h="10287000">
                  <a:moveTo>
                    <a:pt x="1872550" y="0"/>
                  </a:moveTo>
                  <a:lnTo>
                    <a:pt x="0" y="0"/>
                  </a:lnTo>
                  <a:lnTo>
                    <a:pt x="1661856" y="10286994"/>
                  </a:lnTo>
                  <a:lnTo>
                    <a:pt x="1872550" y="10286994"/>
                  </a:lnTo>
                  <a:lnTo>
                    <a:pt x="1872550" y="0"/>
                  </a:lnTo>
                  <a:close/>
                </a:path>
              </a:pathLst>
            </a:custGeom>
            <a:solidFill>
              <a:srgbClr val="90C225">
                <a:alpha val="65097"/>
              </a:srgbClr>
            </a:solidFill>
          </p:spPr>
          <p:txBody>
            <a:bodyPr wrap="square" lIns="0" tIns="0" rIns="0" bIns="0" rtlCol="0"/>
            <a:lstStyle/>
            <a:p>
              <a:endParaRPr dirty="0"/>
            </a:p>
          </p:txBody>
        </p:sp>
        <p:sp>
          <p:nvSpPr>
            <p:cNvPr id="12" name="object 12"/>
            <p:cNvSpPr/>
            <p:nvPr/>
          </p:nvSpPr>
          <p:spPr>
            <a:xfrm>
              <a:off x="15556992" y="5384291"/>
              <a:ext cx="2726690" cy="4902835"/>
            </a:xfrm>
            <a:custGeom>
              <a:avLst/>
              <a:gdLst/>
              <a:ahLst/>
              <a:cxnLst/>
              <a:rect l="l" t="t" r="r" b="b"/>
              <a:pathLst>
                <a:path w="2726690" h="4902834">
                  <a:moveTo>
                    <a:pt x="2726436" y="0"/>
                  </a:moveTo>
                  <a:lnTo>
                    <a:pt x="0" y="4902707"/>
                  </a:lnTo>
                  <a:lnTo>
                    <a:pt x="2726436" y="4902707"/>
                  </a:lnTo>
                  <a:lnTo>
                    <a:pt x="2726436" y="0"/>
                  </a:lnTo>
                  <a:close/>
                </a:path>
              </a:pathLst>
            </a:custGeom>
            <a:solidFill>
              <a:srgbClr val="90C225">
                <a:alpha val="79998"/>
              </a:srgbClr>
            </a:solidFill>
          </p:spPr>
          <p:txBody>
            <a:bodyPr wrap="square" lIns="0" tIns="0" rIns="0" bIns="0" rtlCol="0"/>
            <a:lstStyle/>
            <a:p>
              <a:endParaRPr dirty="0"/>
            </a:p>
          </p:txBody>
        </p:sp>
      </p:grpSp>
      <p:sp>
        <p:nvSpPr>
          <p:cNvPr id="13" name="object 13"/>
          <p:cNvSpPr/>
          <p:nvPr/>
        </p:nvSpPr>
        <p:spPr>
          <a:xfrm>
            <a:off x="0" y="6019800"/>
            <a:ext cx="673735" cy="4267200"/>
          </a:xfrm>
          <a:custGeom>
            <a:avLst/>
            <a:gdLst/>
            <a:ahLst/>
            <a:cxnLst/>
            <a:rect l="l" t="t" r="r" b="b"/>
            <a:pathLst>
              <a:path w="673735" h="4267200">
                <a:moveTo>
                  <a:pt x="0" y="0"/>
                </a:moveTo>
                <a:lnTo>
                  <a:pt x="0" y="4267199"/>
                </a:lnTo>
                <a:lnTo>
                  <a:pt x="673608" y="4267199"/>
                </a:lnTo>
                <a:lnTo>
                  <a:pt x="0" y="0"/>
                </a:lnTo>
                <a:close/>
              </a:path>
            </a:pathLst>
          </a:custGeom>
          <a:solidFill>
            <a:srgbClr val="90C225">
              <a:alpha val="85096"/>
            </a:srgbClr>
          </a:solidFill>
        </p:spPr>
        <p:txBody>
          <a:bodyPr wrap="square" lIns="0" tIns="0" rIns="0" bIns="0" rtlCol="0"/>
          <a:lstStyle/>
          <a:p>
            <a:endParaRPr dirty="0"/>
          </a:p>
        </p:txBody>
      </p:sp>
      <p:sp>
        <p:nvSpPr>
          <p:cNvPr id="14" name="object 14"/>
          <p:cNvSpPr txBox="1">
            <a:spLocks noGrp="1"/>
          </p:cNvSpPr>
          <p:nvPr>
            <p:ph type="title"/>
          </p:nvPr>
        </p:nvSpPr>
        <p:spPr>
          <a:prstGeom prst="rect">
            <a:avLst/>
          </a:prstGeom>
        </p:spPr>
        <p:txBody>
          <a:bodyPr vert="horz" wrap="square" lIns="0" tIns="12700" rIns="0" bIns="0" rtlCol="0">
            <a:spAutoFit/>
          </a:bodyPr>
          <a:lstStyle/>
          <a:p>
            <a:pPr marL="2741295">
              <a:lnSpc>
                <a:spcPct val="100000"/>
              </a:lnSpc>
              <a:spcBef>
                <a:spcPts val="100"/>
              </a:spcBef>
            </a:pPr>
            <a:r>
              <a:rPr spc="-225" dirty="0"/>
              <a:t>PHASE</a:t>
            </a:r>
            <a:r>
              <a:rPr spc="-5" dirty="0"/>
              <a:t> </a:t>
            </a:r>
            <a:r>
              <a:rPr spc="290" dirty="0"/>
              <a:t>4:</a:t>
            </a:r>
            <a:r>
              <a:rPr spc="-40" dirty="0"/>
              <a:t> </a:t>
            </a:r>
            <a:r>
              <a:rPr spc="-290" dirty="0"/>
              <a:t>MODEL</a:t>
            </a:r>
            <a:r>
              <a:rPr spc="-40" dirty="0"/>
              <a:t> </a:t>
            </a:r>
            <a:r>
              <a:rPr spc="-180" dirty="0"/>
              <a:t>BUILDING</a:t>
            </a:r>
          </a:p>
        </p:txBody>
      </p:sp>
      <p:sp>
        <p:nvSpPr>
          <p:cNvPr id="15" name="object 15"/>
          <p:cNvSpPr txBox="1"/>
          <p:nvPr/>
        </p:nvSpPr>
        <p:spPr>
          <a:xfrm>
            <a:off x="836777" y="3005454"/>
            <a:ext cx="10747375" cy="2182970"/>
          </a:xfrm>
          <a:prstGeom prst="rect">
            <a:avLst/>
          </a:prstGeom>
        </p:spPr>
        <p:txBody>
          <a:bodyPr vert="horz" wrap="square" lIns="0" tIns="6985" rIns="0" bIns="0" rtlCol="0">
            <a:spAutoFit/>
          </a:bodyPr>
          <a:lstStyle/>
          <a:p>
            <a:pPr marL="593090" marR="5080" indent="-457200">
              <a:lnSpc>
                <a:spcPct val="101200"/>
              </a:lnSpc>
              <a:spcBef>
                <a:spcPts val="55"/>
              </a:spcBef>
              <a:buFont typeface="Arial" panose="020B0604020202020204" pitchFamily="34" charset="0"/>
              <a:buChar char="•"/>
            </a:pPr>
            <a:r>
              <a:rPr sz="2800" spc="165" dirty="0">
                <a:solidFill>
                  <a:srgbClr val="535353"/>
                </a:solidFill>
                <a:latin typeface="Lucida Sans Unicode"/>
                <a:cs typeface="Lucida Sans Unicode"/>
              </a:rPr>
              <a:t>We</a:t>
            </a:r>
            <a:r>
              <a:rPr sz="2800" spc="-145" dirty="0">
                <a:solidFill>
                  <a:srgbClr val="535353"/>
                </a:solidFill>
                <a:latin typeface="Lucida Sans Unicode"/>
                <a:cs typeface="Lucida Sans Unicode"/>
              </a:rPr>
              <a:t> </a:t>
            </a:r>
            <a:r>
              <a:rPr sz="2800" spc="-95" dirty="0">
                <a:solidFill>
                  <a:srgbClr val="535353"/>
                </a:solidFill>
                <a:latin typeface="Lucida Sans Unicode"/>
                <a:cs typeface="Lucida Sans Unicode"/>
              </a:rPr>
              <a:t>a</a:t>
            </a:r>
            <a:r>
              <a:rPr sz="2800" spc="-65" dirty="0">
                <a:solidFill>
                  <a:srgbClr val="535353"/>
                </a:solidFill>
                <a:latin typeface="Lucida Sans Unicode"/>
                <a:cs typeface="Lucida Sans Unicode"/>
              </a:rPr>
              <a:t>r</a:t>
            </a:r>
            <a:r>
              <a:rPr sz="2800" spc="30" dirty="0">
                <a:solidFill>
                  <a:srgbClr val="535353"/>
                </a:solidFill>
                <a:latin typeface="Lucida Sans Unicode"/>
                <a:cs typeface="Lucida Sans Unicode"/>
              </a:rPr>
              <a:t>e</a:t>
            </a:r>
            <a:r>
              <a:rPr sz="2800" spc="-165" dirty="0">
                <a:solidFill>
                  <a:srgbClr val="535353"/>
                </a:solidFill>
                <a:latin typeface="Lucida Sans Unicode"/>
                <a:cs typeface="Lucida Sans Unicode"/>
              </a:rPr>
              <a:t> </a:t>
            </a:r>
            <a:r>
              <a:rPr sz="2800" spc="-130" dirty="0">
                <a:solidFill>
                  <a:srgbClr val="535353"/>
                </a:solidFill>
                <a:latin typeface="Lucida Sans Unicode"/>
                <a:cs typeface="Lucida Sans Unicode"/>
              </a:rPr>
              <a:t>using</a:t>
            </a:r>
            <a:r>
              <a:rPr sz="2800" spc="-140" dirty="0">
                <a:solidFill>
                  <a:srgbClr val="535353"/>
                </a:solidFill>
                <a:latin typeface="Lucida Sans Unicode"/>
                <a:cs typeface="Lucida Sans Unicode"/>
              </a:rPr>
              <a:t> </a:t>
            </a:r>
            <a:r>
              <a:rPr sz="2800" spc="-35" dirty="0">
                <a:solidFill>
                  <a:srgbClr val="535353"/>
                </a:solidFill>
                <a:latin typeface="Lucida Sans Unicode"/>
                <a:cs typeface="Lucida Sans Unicode"/>
              </a:rPr>
              <a:t>a</a:t>
            </a:r>
            <a:r>
              <a:rPr sz="2800" spc="-145" dirty="0">
                <a:solidFill>
                  <a:srgbClr val="535353"/>
                </a:solidFill>
                <a:latin typeface="Lucida Sans Unicode"/>
                <a:cs typeface="Lucida Sans Unicode"/>
              </a:rPr>
              <a:t> </a:t>
            </a:r>
            <a:r>
              <a:rPr sz="2800" spc="65" dirty="0">
                <a:solidFill>
                  <a:srgbClr val="535353"/>
                </a:solidFill>
                <a:latin typeface="Lucida Sans Unicode"/>
                <a:cs typeface="Lucida Sans Unicode"/>
              </a:rPr>
              <a:t>S</a:t>
            </a:r>
            <a:r>
              <a:rPr sz="2800" spc="80" dirty="0">
                <a:solidFill>
                  <a:srgbClr val="535353"/>
                </a:solidFill>
                <a:latin typeface="Lucida Sans Unicode"/>
                <a:cs typeface="Lucida Sans Unicode"/>
              </a:rPr>
              <a:t>V</a:t>
            </a:r>
            <a:r>
              <a:rPr sz="2800" spc="-45" dirty="0">
                <a:solidFill>
                  <a:srgbClr val="535353"/>
                </a:solidFill>
                <a:latin typeface="Lucida Sans Unicode"/>
                <a:cs typeface="Lucida Sans Unicode"/>
              </a:rPr>
              <a:t>M</a:t>
            </a:r>
            <a:r>
              <a:rPr sz="2800" spc="-145" dirty="0">
                <a:solidFill>
                  <a:srgbClr val="535353"/>
                </a:solidFill>
                <a:latin typeface="Lucida Sans Unicode"/>
                <a:cs typeface="Lucida Sans Unicode"/>
              </a:rPr>
              <a:t> </a:t>
            </a:r>
            <a:r>
              <a:rPr sz="2800" spc="-100" dirty="0">
                <a:solidFill>
                  <a:srgbClr val="535353"/>
                </a:solidFill>
                <a:latin typeface="Lucida Sans Unicode"/>
                <a:cs typeface="Lucida Sans Unicode"/>
              </a:rPr>
              <a:t>or</a:t>
            </a:r>
            <a:r>
              <a:rPr sz="2800" spc="-145" dirty="0">
                <a:solidFill>
                  <a:srgbClr val="535353"/>
                </a:solidFill>
                <a:latin typeface="Lucida Sans Unicode"/>
                <a:cs typeface="Lucida Sans Unicode"/>
              </a:rPr>
              <a:t> </a:t>
            </a:r>
            <a:r>
              <a:rPr sz="2800" spc="-15" dirty="0">
                <a:solidFill>
                  <a:srgbClr val="535353"/>
                </a:solidFill>
                <a:latin typeface="Lucida Sans Unicode"/>
                <a:cs typeface="Lucida Sans Unicode"/>
              </a:rPr>
              <a:t>Sup</a:t>
            </a:r>
            <a:r>
              <a:rPr sz="2800" spc="-30" dirty="0">
                <a:solidFill>
                  <a:srgbClr val="535353"/>
                </a:solidFill>
                <a:latin typeface="Lucida Sans Unicode"/>
                <a:cs typeface="Lucida Sans Unicode"/>
              </a:rPr>
              <a:t>p</a:t>
            </a:r>
            <a:r>
              <a:rPr sz="2800" spc="-55" dirty="0">
                <a:solidFill>
                  <a:srgbClr val="535353"/>
                </a:solidFill>
                <a:latin typeface="Lucida Sans Unicode"/>
                <a:cs typeface="Lucida Sans Unicode"/>
              </a:rPr>
              <a:t>ort</a:t>
            </a:r>
            <a:r>
              <a:rPr sz="2800" spc="-120" dirty="0">
                <a:solidFill>
                  <a:srgbClr val="535353"/>
                </a:solidFill>
                <a:latin typeface="Lucida Sans Unicode"/>
                <a:cs typeface="Lucida Sans Unicode"/>
              </a:rPr>
              <a:t> </a:t>
            </a:r>
            <a:r>
              <a:rPr sz="2800" spc="35" dirty="0">
                <a:solidFill>
                  <a:srgbClr val="535353"/>
                </a:solidFill>
                <a:latin typeface="Lucida Sans Unicode"/>
                <a:cs typeface="Lucida Sans Unicode"/>
              </a:rPr>
              <a:t>Ve</a:t>
            </a:r>
            <a:r>
              <a:rPr sz="2800" spc="-5" dirty="0">
                <a:solidFill>
                  <a:srgbClr val="535353"/>
                </a:solidFill>
                <a:latin typeface="Lucida Sans Unicode"/>
                <a:cs typeface="Lucida Sans Unicode"/>
              </a:rPr>
              <a:t>ctor</a:t>
            </a:r>
            <a:r>
              <a:rPr sz="2800" spc="-145" dirty="0">
                <a:solidFill>
                  <a:srgbClr val="535353"/>
                </a:solidFill>
                <a:latin typeface="Lucida Sans Unicode"/>
                <a:cs typeface="Lucida Sans Unicode"/>
              </a:rPr>
              <a:t> </a:t>
            </a:r>
            <a:r>
              <a:rPr sz="2800" spc="-15" dirty="0">
                <a:solidFill>
                  <a:srgbClr val="535353"/>
                </a:solidFill>
                <a:latin typeface="Lucida Sans Unicode"/>
                <a:cs typeface="Lucida Sans Unicode"/>
              </a:rPr>
              <a:t>Mac</a:t>
            </a:r>
            <a:r>
              <a:rPr sz="2800" spc="-25" dirty="0">
                <a:solidFill>
                  <a:srgbClr val="535353"/>
                </a:solidFill>
                <a:latin typeface="Lucida Sans Unicode"/>
                <a:cs typeface="Lucida Sans Unicode"/>
              </a:rPr>
              <a:t>h</a:t>
            </a:r>
            <a:r>
              <a:rPr sz="2800" spc="-85" dirty="0">
                <a:solidFill>
                  <a:srgbClr val="535353"/>
                </a:solidFill>
                <a:latin typeface="Lucida Sans Unicode"/>
                <a:cs typeface="Lucida Sans Unicode"/>
              </a:rPr>
              <a:t>ine</a:t>
            </a:r>
            <a:r>
              <a:rPr sz="2800" spc="-130" dirty="0">
                <a:solidFill>
                  <a:srgbClr val="535353"/>
                </a:solidFill>
                <a:latin typeface="Lucida Sans Unicode"/>
                <a:cs typeface="Lucida Sans Unicode"/>
              </a:rPr>
              <a:t> </a:t>
            </a:r>
            <a:r>
              <a:rPr sz="2800" spc="-100" dirty="0">
                <a:solidFill>
                  <a:srgbClr val="535353"/>
                </a:solidFill>
                <a:latin typeface="Lucida Sans Unicode"/>
                <a:cs typeface="Lucida Sans Unicode"/>
              </a:rPr>
              <a:t>for</a:t>
            </a:r>
            <a:r>
              <a:rPr sz="2800" spc="-140" dirty="0">
                <a:solidFill>
                  <a:srgbClr val="535353"/>
                </a:solidFill>
                <a:latin typeface="Lucida Sans Unicode"/>
                <a:cs typeface="Lucida Sans Unicode"/>
              </a:rPr>
              <a:t> </a:t>
            </a:r>
            <a:r>
              <a:rPr sz="2800" spc="-20" dirty="0">
                <a:solidFill>
                  <a:srgbClr val="535353"/>
                </a:solidFill>
                <a:latin typeface="Lucida Sans Unicode"/>
                <a:cs typeface="Lucida Sans Unicode"/>
              </a:rPr>
              <a:t>c</a:t>
            </a:r>
            <a:r>
              <a:rPr sz="2800" spc="-10" dirty="0">
                <a:solidFill>
                  <a:srgbClr val="535353"/>
                </a:solidFill>
                <a:latin typeface="Lucida Sans Unicode"/>
                <a:cs typeface="Lucida Sans Unicode"/>
              </a:rPr>
              <a:t>l</a:t>
            </a:r>
            <a:r>
              <a:rPr sz="2800" spc="-35" dirty="0">
                <a:solidFill>
                  <a:srgbClr val="535353"/>
                </a:solidFill>
                <a:latin typeface="Lucida Sans Unicode"/>
                <a:cs typeface="Lucida Sans Unicode"/>
              </a:rPr>
              <a:t>as</a:t>
            </a:r>
            <a:r>
              <a:rPr sz="2800" spc="-25" dirty="0">
                <a:solidFill>
                  <a:srgbClr val="535353"/>
                </a:solidFill>
                <a:latin typeface="Lucida Sans Unicode"/>
                <a:cs typeface="Lucida Sans Unicode"/>
              </a:rPr>
              <a:t>s</a:t>
            </a:r>
            <a:r>
              <a:rPr sz="2800" spc="-110" dirty="0">
                <a:solidFill>
                  <a:srgbClr val="535353"/>
                </a:solidFill>
                <a:latin typeface="Lucida Sans Unicode"/>
                <a:cs typeface="Lucida Sans Unicode"/>
              </a:rPr>
              <a:t>i</a:t>
            </a:r>
            <a:r>
              <a:rPr sz="2800" spc="-130" dirty="0">
                <a:solidFill>
                  <a:srgbClr val="535353"/>
                </a:solidFill>
                <a:latin typeface="Lucida Sans Unicode"/>
                <a:cs typeface="Lucida Sans Unicode"/>
              </a:rPr>
              <a:t>f</a:t>
            </a:r>
            <a:r>
              <a:rPr sz="2800" spc="-45" dirty="0">
                <a:solidFill>
                  <a:srgbClr val="535353"/>
                </a:solidFill>
                <a:latin typeface="Lucida Sans Unicode"/>
                <a:cs typeface="Lucida Sans Unicode"/>
              </a:rPr>
              <a:t>ication </a:t>
            </a:r>
            <a:r>
              <a:rPr sz="2800" spc="-85" dirty="0">
                <a:solidFill>
                  <a:srgbClr val="535353"/>
                </a:solidFill>
                <a:latin typeface="Lucida Sans Unicode"/>
                <a:cs typeface="Lucida Sans Unicode"/>
              </a:rPr>
              <a:t>of </a:t>
            </a:r>
            <a:r>
              <a:rPr sz="2800" spc="-25" dirty="0">
                <a:solidFill>
                  <a:srgbClr val="535353"/>
                </a:solidFill>
                <a:latin typeface="Lucida Sans Unicode"/>
                <a:cs typeface="Lucida Sans Unicode"/>
              </a:rPr>
              <a:t>the </a:t>
            </a:r>
            <a:r>
              <a:rPr sz="2800" spc="-100" dirty="0">
                <a:solidFill>
                  <a:srgbClr val="535353"/>
                </a:solidFill>
                <a:latin typeface="Lucida Sans Unicode"/>
                <a:cs typeface="Lucida Sans Unicode"/>
              </a:rPr>
              <a:t>animals </a:t>
            </a:r>
            <a:r>
              <a:rPr sz="2800" spc="-60" dirty="0">
                <a:solidFill>
                  <a:srgbClr val="535353"/>
                </a:solidFill>
                <a:latin typeface="Lucida Sans Unicode"/>
                <a:cs typeface="Lucida Sans Unicode"/>
              </a:rPr>
              <a:t>and </a:t>
            </a:r>
            <a:r>
              <a:rPr sz="2800" spc="-70" dirty="0">
                <a:solidFill>
                  <a:srgbClr val="535353"/>
                </a:solidFill>
                <a:latin typeface="Lucida Sans Unicode"/>
                <a:cs typeface="Lucida Sans Unicode"/>
              </a:rPr>
              <a:t>their </a:t>
            </a:r>
            <a:r>
              <a:rPr sz="2800" spc="-65" dirty="0">
                <a:solidFill>
                  <a:srgbClr val="535353"/>
                </a:solidFill>
                <a:latin typeface="Lucida Sans Unicode"/>
                <a:cs typeface="Lucida Sans Unicode"/>
              </a:rPr>
              <a:t>symptoms. </a:t>
            </a:r>
            <a:r>
              <a:rPr sz="2800" spc="30" dirty="0">
                <a:solidFill>
                  <a:srgbClr val="535353"/>
                </a:solidFill>
                <a:latin typeface="Lucida Sans Unicode"/>
                <a:cs typeface="Lucida Sans Unicode"/>
              </a:rPr>
              <a:t>SVM </a:t>
            </a:r>
            <a:r>
              <a:rPr sz="2800" spc="-85" dirty="0">
                <a:solidFill>
                  <a:srgbClr val="535353"/>
                </a:solidFill>
                <a:latin typeface="Lucida Sans Unicode"/>
                <a:cs typeface="Lucida Sans Unicode"/>
              </a:rPr>
              <a:t>is </a:t>
            </a:r>
            <a:r>
              <a:rPr sz="2800" spc="-35" dirty="0">
                <a:solidFill>
                  <a:srgbClr val="535353"/>
                </a:solidFill>
                <a:latin typeface="Lucida Sans Unicode"/>
                <a:cs typeface="Lucida Sans Unicode"/>
              </a:rPr>
              <a:t>a </a:t>
            </a:r>
            <a:r>
              <a:rPr sz="2800" spc="-85" dirty="0">
                <a:solidFill>
                  <a:srgbClr val="535353"/>
                </a:solidFill>
                <a:latin typeface="Lucida Sans Unicode"/>
                <a:cs typeface="Lucida Sans Unicode"/>
              </a:rPr>
              <a:t>good </a:t>
            </a:r>
            <a:r>
              <a:rPr sz="2800" spc="-70" dirty="0">
                <a:solidFill>
                  <a:srgbClr val="535353"/>
                </a:solidFill>
                <a:latin typeface="Lucida Sans Unicode"/>
                <a:cs typeface="Lucida Sans Unicode"/>
              </a:rPr>
              <a:t>fit </a:t>
            </a:r>
            <a:r>
              <a:rPr sz="2800" spc="-100" dirty="0">
                <a:solidFill>
                  <a:srgbClr val="535353"/>
                </a:solidFill>
                <a:latin typeface="Lucida Sans Unicode"/>
                <a:cs typeface="Lucida Sans Unicode"/>
              </a:rPr>
              <a:t>for </a:t>
            </a:r>
            <a:r>
              <a:rPr sz="2800" spc="-25" dirty="0">
                <a:solidFill>
                  <a:srgbClr val="535353"/>
                </a:solidFill>
                <a:latin typeface="Lucida Sans Unicode"/>
                <a:cs typeface="Lucida Sans Unicode"/>
              </a:rPr>
              <a:t>the</a:t>
            </a:r>
            <a:r>
              <a:rPr sz="2800" spc="-20" dirty="0">
                <a:solidFill>
                  <a:srgbClr val="535353"/>
                </a:solidFill>
                <a:latin typeface="Lucida Sans Unicode"/>
                <a:cs typeface="Lucida Sans Unicode"/>
              </a:rPr>
              <a:t> </a:t>
            </a:r>
            <a:r>
              <a:rPr sz="2800" spc="-35" dirty="0">
                <a:solidFill>
                  <a:srgbClr val="535353"/>
                </a:solidFill>
                <a:latin typeface="Lucida Sans Unicode"/>
                <a:cs typeface="Lucida Sans Unicode"/>
              </a:rPr>
              <a:t>same as </a:t>
            </a:r>
            <a:r>
              <a:rPr sz="2800" spc="-55" dirty="0">
                <a:solidFill>
                  <a:srgbClr val="535353"/>
                </a:solidFill>
                <a:latin typeface="Lucida Sans Unicode"/>
                <a:cs typeface="Lucida Sans Unicode"/>
              </a:rPr>
              <a:t>it </a:t>
            </a:r>
            <a:r>
              <a:rPr sz="2800" spc="-90" dirty="0">
                <a:solidFill>
                  <a:srgbClr val="535353"/>
                </a:solidFill>
                <a:latin typeface="Lucida Sans Unicode"/>
                <a:cs typeface="Lucida Sans Unicode"/>
              </a:rPr>
              <a:t>is </a:t>
            </a:r>
            <a:r>
              <a:rPr sz="2800" spc="-35" dirty="0">
                <a:solidFill>
                  <a:srgbClr val="535353"/>
                </a:solidFill>
                <a:latin typeface="Lucida Sans Unicode"/>
                <a:cs typeface="Lucida Sans Unicode"/>
              </a:rPr>
              <a:t>a </a:t>
            </a:r>
            <a:r>
              <a:rPr sz="2800" spc="-45" dirty="0">
                <a:solidFill>
                  <a:srgbClr val="535353"/>
                </a:solidFill>
                <a:latin typeface="Lucida Sans Unicode"/>
                <a:cs typeface="Lucida Sans Unicode"/>
              </a:rPr>
              <a:t>supervised </a:t>
            </a:r>
            <a:r>
              <a:rPr sz="2800" spc="-120" dirty="0">
                <a:solidFill>
                  <a:srgbClr val="535353"/>
                </a:solidFill>
                <a:latin typeface="Lucida Sans Unicode"/>
                <a:cs typeface="Lucida Sans Unicode"/>
              </a:rPr>
              <a:t>learning </a:t>
            </a:r>
            <a:r>
              <a:rPr sz="2800" spc="-70" dirty="0">
                <a:solidFill>
                  <a:srgbClr val="535353"/>
                </a:solidFill>
                <a:latin typeface="Lucida Sans Unicode"/>
                <a:cs typeface="Lucida Sans Unicode"/>
              </a:rPr>
              <a:t>model </a:t>
            </a:r>
            <a:r>
              <a:rPr sz="2800" spc="-65" dirty="0">
                <a:solidFill>
                  <a:srgbClr val="535353"/>
                </a:solidFill>
                <a:latin typeface="Lucida Sans Unicode"/>
                <a:cs typeface="Lucida Sans Unicode"/>
              </a:rPr>
              <a:t>which </a:t>
            </a:r>
            <a:r>
              <a:rPr sz="2800" spc="-45" dirty="0">
                <a:solidFill>
                  <a:srgbClr val="535353"/>
                </a:solidFill>
                <a:latin typeface="Lucida Sans Unicode"/>
                <a:cs typeface="Lucida Sans Unicode"/>
              </a:rPr>
              <a:t>uses some</a:t>
            </a:r>
            <a:r>
              <a:rPr sz="2800" spc="-40" dirty="0">
                <a:solidFill>
                  <a:srgbClr val="535353"/>
                </a:solidFill>
                <a:latin typeface="Lucida Sans Unicode"/>
                <a:cs typeface="Lucida Sans Unicode"/>
              </a:rPr>
              <a:t> </a:t>
            </a:r>
            <a:r>
              <a:rPr sz="2800" spc="-50" dirty="0">
                <a:solidFill>
                  <a:srgbClr val="535353"/>
                </a:solidFill>
                <a:latin typeface="Lucida Sans Unicode"/>
                <a:cs typeface="Lucida Sans Unicode"/>
              </a:rPr>
              <a:t>support</a:t>
            </a:r>
            <a:r>
              <a:rPr sz="2800" spc="-125" dirty="0">
                <a:solidFill>
                  <a:srgbClr val="535353"/>
                </a:solidFill>
                <a:latin typeface="Lucida Sans Unicode"/>
                <a:cs typeface="Lucida Sans Unicode"/>
              </a:rPr>
              <a:t> </a:t>
            </a:r>
            <a:r>
              <a:rPr sz="2800" dirty="0">
                <a:solidFill>
                  <a:srgbClr val="535353"/>
                </a:solidFill>
                <a:latin typeface="Lucida Sans Unicode"/>
                <a:cs typeface="Lucida Sans Unicode"/>
              </a:rPr>
              <a:t>vectors</a:t>
            </a:r>
            <a:r>
              <a:rPr sz="2800" spc="-140" dirty="0">
                <a:solidFill>
                  <a:srgbClr val="535353"/>
                </a:solidFill>
                <a:latin typeface="Lucida Sans Unicode"/>
                <a:cs typeface="Lucida Sans Unicode"/>
              </a:rPr>
              <a:t> </a:t>
            </a:r>
            <a:r>
              <a:rPr sz="2800" spc="-35" dirty="0">
                <a:solidFill>
                  <a:srgbClr val="535353"/>
                </a:solidFill>
                <a:latin typeface="Lucida Sans Unicode"/>
                <a:cs typeface="Lucida Sans Unicode"/>
              </a:rPr>
              <a:t>as</a:t>
            </a:r>
            <a:r>
              <a:rPr sz="2800" spc="-150" dirty="0">
                <a:solidFill>
                  <a:srgbClr val="535353"/>
                </a:solidFill>
                <a:latin typeface="Lucida Sans Unicode"/>
                <a:cs typeface="Lucida Sans Unicode"/>
              </a:rPr>
              <a:t> </a:t>
            </a:r>
            <a:r>
              <a:rPr sz="2800" spc="-45" dirty="0">
                <a:solidFill>
                  <a:srgbClr val="535353"/>
                </a:solidFill>
                <a:latin typeface="Lucida Sans Unicode"/>
                <a:cs typeface="Lucida Sans Unicode"/>
              </a:rPr>
              <a:t>cr</a:t>
            </a:r>
            <a:r>
              <a:rPr sz="2800" spc="-25" dirty="0">
                <a:solidFill>
                  <a:srgbClr val="535353"/>
                </a:solidFill>
                <a:latin typeface="Lucida Sans Unicode"/>
                <a:cs typeface="Lucida Sans Unicode"/>
              </a:rPr>
              <a:t>i</a:t>
            </a:r>
            <a:r>
              <a:rPr sz="2800" spc="-35" dirty="0">
                <a:solidFill>
                  <a:srgbClr val="535353"/>
                </a:solidFill>
                <a:latin typeface="Lucida Sans Unicode"/>
                <a:cs typeface="Lucida Sans Unicode"/>
              </a:rPr>
              <a:t>tical</a:t>
            </a:r>
            <a:r>
              <a:rPr sz="2800" spc="-130" dirty="0">
                <a:solidFill>
                  <a:srgbClr val="535353"/>
                </a:solidFill>
                <a:latin typeface="Lucida Sans Unicode"/>
                <a:cs typeface="Lucida Sans Unicode"/>
              </a:rPr>
              <a:t> </a:t>
            </a:r>
            <a:r>
              <a:rPr sz="2800" spc="-10" dirty="0">
                <a:solidFill>
                  <a:srgbClr val="535353"/>
                </a:solidFill>
                <a:latin typeface="Lucida Sans Unicode"/>
                <a:cs typeface="Lucida Sans Unicode"/>
              </a:rPr>
              <a:t>data</a:t>
            </a:r>
            <a:r>
              <a:rPr sz="2800" spc="-145" dirty="0">
                <a:solidFill>
                  <a:srgbClr val="535353"/>
                </a:solidFill>
                <a:latin typeface="Lucida Sans Unicode"/>
                <a:cs typeface="Lucida Sans Unicode"/>
              </a:rPr>
              <a:t> </a:t>
            </a:r>
            <a:r>
              <a:rPr sz="2800" spc="-90" dirty="0">
                <a:solidFill>
                  <a:srgbClr val="535353"/>
                </a:solidFill>
                <a:latin typeface="Lucida Sans Unicode"/>
                <a:cs typeface="Lucida Sans Unicode"/>
              </a:rPr>
              <a:t>po</a:t>
            </a:r>
            <a:r>
              <a:rPr sz="2800" spc="-35" dirty="0">
                <a:solidFill>
                  <a:srgbClr val="535353"/>
                </a:solidFill>
                <a:latin typeface="Lucida Sans Unicode"/>
                <a:cs typeface="Lucida Sans Unicode"/>
              </a:rPr>
              <a:t>i</a:t>
            </a:r>
            <a:r>
              <a:rPr sz="2800" spc="-45" dirty="0">
                <a:solidFill>
                  <a:srgbClr val="535353"/>
                </a:solidFill>
                <a:latin typeface="Lucida Sans Unicode"/>
                <a:cs typeface="Lucida Sans Unicode"/>
              </a:rPr>
              <a:t>nts</a:t>
            </a:r>
            <a:r>
              <a:rPr sz="2800" spc="-120" dirty="0">
                <a:solidFill>
                  <a:srgbClr val="535353"/>
                </a:solidFill>
                <a:latin typeface="Lucida Sans Unicode"/>
                <a:cs typeface="Lucida Sans Unicode"/>
              </a:rPr>
              <a:t> </a:t>
            </a:r>
            <a:r>
              <a:rPr sz="2800" spc="-15" dirty="0">
                <a:solidFill>
                  <a:srgbClr val="535353"/>
                </a:solidFill>
                <a:latin typeface="Lucida Sans Unicode"/>
                <a:cs typeface="Lucida Sans Unicode"/>
              </a:rPr>
              <a:t>to</a:t>
            </a:r>
            <a:r>
              <a:rPr sz="2800" spc="-145" dirty="0">
                <a:solidFill>
                  <a:srgbClr val="535353"/>
                </a:solidFill>
                <a:latin typeface="Lucida Sans Unicode"/>
                <a:cs typeface="Lucida Sans Unicode"/>
              </a:rPr>
              <a:t> </a:t>
            </a:r>
            <a:r>
              <a:rPr sz="2800" spc="-135" dirty="0">
                <a:solidFill>
                  <a:srgbClr val="535353"/>
                </a:solidFill>
                <a:latin typeface="Lucida Sans Unicode"/>
                <a:cs typeface="Lucida Sans Unicode"/>
              </a:rPr>
              <a:t>f</a:t>
            </a:r>
            <a:r>
              <a:rPr sz="2800" spc="-105" dirty="0">
                <a:solidFill>
                  <a:srgbClr val="535353"/>
                </a:solidFill>
                <a:latin typeface="Lucida Sans Unicode"/>
                <a:cs typeface="Lucida Sans Unicode"/>
              </a:rPr>
              <a:t>i</a:t>
            </a:r>
            <a:r>
              <a:rPr sz="2800" spc="30" dirty="0">
                <a:solidFill>
                  <a:srgbClr val="535353"/>
                </a:solidFill>
                <a:latin typeface="Lucida Sans Unicode"/>
                <a:cs typeface="Lucida Sans Unicode"/>
              </a:rPr>
              <a:t>t</a:t>
            </a:r>
            <a:r>
              <a:rPr sz="2800" spc="-135" dirty="0">
                <a:solidFill>
                  <a:srgbClr val="535353"/>
                </a:solidFill>
                <a:latin typeface="Lucida Sans Unicode"/>
                <a:cs typeface="Lucida Sans Unicode"/>
              </a:rPr>
              <a:t> </a:t>
            </a:r>
            <a:r>
              <a:rPr sz="2800" spc="-25" dirty="0">
                <a:solidFill>
                  <a:srgbClr val="535353"/>
                </a:solidFill>
                <a:latin typeface="Lucida Sans Unicode"/>
                <a:cs typeface="Lucida Sans Unicode"/>
              </a:rPr>
              <a:t>the</a:t>
            </a:r>
            <a:r>
              <a:rPr sz="2800" spc="-155" dirty="0">
                <a:solidFill>
                  <a:srgbClr val="535353"/>
                </a:solidFill>
                <a:latin typeface="Lucida Sans Unicode"/>
                <a:cs typeface="Lucida Sans Unicode"/>
              </a:rPr>
              <a:t> </a:t>
            </a:r>
            <a:r>
              <a:rPr sz="2800" spc="-110" dirty="0">
                <a:solidFill>
                  <a:srgbClr val="535353"/>
                </a:solidFill>
                <a:latin typeface="Lucida Sans Unicode"/>
                <a:cs typeface="Lucida Sans Unicode"/>
              </a:rPr>
              <a:t>ma</a:t>
            </a:r>
            <a:r>
              <a:rPr sz="2800" spc="-55" dirty="0">
                <a:solidFill>
                  <a:srgbClr val="535353"/>
                </a:solidFill>
                <a:latin typeface="Lucida Sans Unicode"/>
                <a:cs typeface="Lucida Sans Unicode"/>
              </a:rPr>
              <a:t>r</a:t>
            </a:r>
            <a:r>
              <a:rPr sz="2800" spc="-130" dirty="0">
                <a:solidFill>
                  <a:srgbClr val="535353"/>
                </a:solidFill>
                <a:latin typeface="Lucida Sans Unicode"/>
                <a:cs typeface="Lucida Sans Unicode"/>
              </a:rPr>
              <a:t>gins</a:t>
            </a:r>
            <a:r>
              <a:rPr sz="2800" spc="-145" dirty="0">
                <a:solidFill>
                  <a:srgbClr val="535353"/>
                </a:solidFill>
                <a:latin typeface="Lucida Sans Unicode"/>
                <a:cs typeface="Lucida Sans Unicode"/>
              </a:rPr>
              <a:t> </a:t>
            </a:r>
            <a:r>
              <a:rPr sz="2800" spc="-125" dirty="0">
                <a:solidFill>
                  <a:srgbClr val="535353"/>
                </a:solidFill>
                <a:latin typeface="Lucida Sans Unicode"/>
                <a:cs typeface="Lucida Sans Unicode"/>
              </a:rPr>
              <a:t>mo</a:t>
            </a:r>
            <a:r>
              <a:rPr sz="2800" spc="-60" dirty="0">
                <a:solidFill>
                  <a:srgbClr val="535353"/>
                </a:solidFill>
                <a:latin typeface="Lucida Sans Unicode"/>
                <a:cs typeface="Lucida Sans Unicode"/>
              </a:rPr>
              <a:t>r</a:t>
            </a:r>
            <a:r>
              <a:rPr sz="2800" spc="20" dirty="0">
                <a:solidFill>
                  <a:srgbClr val="535353"/>
                </a:solidFill>
                <a:latin typeface="Lucida Sans Unicode"/>
                <a:cs typeface="Lucida Sans Unicode"/>
              </a:rPr>
              <a:t>e </a:t>
            </a:r>
            <a:r>
              <a:rPr sz="2800" spc="-5" dirty="0">
                <a:solidFill>
                  <a:srgbClr val="535353"/>
                </a:solidFill>
                <a:latin typeface="Lucida Sans Unicode"/>
                <a:cs typeface="Lucida Sans Unicode"/>
              </a:rPr>
              <a:t>accurately</a:t>
            </a:r>
            <a:r>
              <a:rPr sz="2800" spc="-150" dirty="0">
                <a:solidFill>
                  <a:srgbClr val="535353"/>
                </a:solidFill>
                <a:latin typeface="Lucida Sans Unicode"/>
                <a:cs typeface="Lucida Sans Unicode"/>
              </a:rPr>
              <a:t> </a:t>
            </a:r>
            <a:r>
              <a:rPr sz="2800" spc="-70" dirty="0">
                <a:solidFill>
                  <a:srgbClr val="535353"/>
                </a:solidFill>
                <a:latin typeface="Lucida Sans Unicode"/>
                <a:cs typeface="Lucida Sans Unicode"/>
              </a:rPr>
              <a:t>than</a:t>
            </a:r>
            <a:r>
              <a:rPr sz="2800" spc="-145" dirty="0">
                <a:solidFill>
                  <a:srgbClr val="535353"/>
                </a:solidFill>
                <a:latin typeface="Lucida Sans Unicode"/>
                <a:cs typeface="Lucida Sans Unicode"/>
              </a:rPr>
              <a:t> </a:t>
            </a:r>
            <a:r>
              <a:rPr sz="2800" spc="-55" dirty="0">
                <a:solidFill>
                  <a:srgbClr val="535353"/>
                </a:solidFill>
                <a:latin typeface="Lucida Sans Unicode"/>
                <a:cs typeface="Lucida Sans Unicode"/>
              </a:rPr>
              <a:t>other</a:t>
            </a:r>
            <a:r>
              <a:rPr sz="2800" spc="-140" dirty="0">
                <a:solidFill>
                  <a:srgbClr val="535353"/>
                </a:solidFill>
                <a:latin typeface="Lucida Sans Unicode"/>
                <a:cs typeface="Lucida Sans Unicode"/>
              </a:rPr>
              <a:t> </a:t>
            </a:r>
            <a:r>
              <a:rPr sz="2800" spc="-100" dirty="0">
                <a:solidFill>
                  <a:srgbClr val="535353"/>
                </a:solidFill>
                <a:latin typeface="Lucida Sans Unicode"/>
                <a:cs typeface="Lucida Sans Unicode"/>
              </a:rPr>
              <a:t>models.</a:t>
            </a:r>
            <a:endParaRPr sz="2800" dirty="0">
              <a:latin typeface="Lucida Sans Unicode"/>
              <a:cs typeface="Lucida Sans Unicod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0B6B-05F8-2DB2-7478-494BC62338AD}"/>
              </a:ext>
            </a:extLst>
          </p:cNvPr>
          <p:cNvSpPr>
            <a:spLocks noGrp="1"/>
          </p:cNvSpPr>
          <p:nvPr>
            <p:ph type="title"/>
          </p:nvPr>
        </p:nvSpPr>
        <p:spPr/>
        <p:txBody>
          <a:bodyPr/>
          <a:lstStyle/>
          <a:p>
            <a:pPr algn="ctr"/>
            <a:r>
              <a:rPr lang="en-IN" spc="-225" dirty="0"/>
              <a:t>PHASE</a:t>
            </a:r>
            <a:r>
              <a:rPr lang="en-IN" spc="-5" dirty="0"/>
              <a:t> </a:t>
            </a:r>
            <a:r>
              <a:rPr lang="en-IN" spc="290" dirty="0"/>
              <a:t>4:</a:t>
            </a:r>
            <a:r>
              <a:rPr lang="en-IN" spc="-40" dirty="0"/>
              <a:t> </a:t>
            </a:r>
            <a:r>
              <a:rPr lang="en-IN" spc="-290" dirty="0"/>
              <a:t>MODEL</a:t>
            </a:r>
            <a:r>
              <a:rPr lang="en-IN" spc="-40" dirty="0"/>
              <a:t> </a:t>
            </a:r>
            <a:r>
              <a:rPr lang="en-IN" spc="-180" dirty="0"/>
              <a:t>BUILDING</a:t>
            </a:r>
            <a:endParaRPr lang="en-IN" dirty="0"/>
          </a:p>
        </p:txBody>
      </p:sp>
      <p:sp>
        <p:nvSpPr>
          <p:cNvPr id="3" name="Content Placeholder 2">
            <a:extLst>
              <a:ext uri="{FF2B5EF4-FFF2-40B4-BE49-F238E27FC236}">
                <a16:creationId xmlns:a16="http://schemas.microsoft.com/office/drawing/2014/main" id="{D6FE54F4-3BE4-634F-A714-D3F02FA44326}"/>
              </a:ext>
            </a:extLst>
          </p:cNvPr>
          <p:cNvSpPr>
            <a:spLocks noGrp="1"/>
          </p:cNvSpPr>
          <p:nvPr>
            <p:ph idx="1"/>
          </p:nvPr>
        </p:nvSpPr>
        <p:spPr/>
        <p:txBody>
          <a:bodyPr/>
          <a:lstStyle/>
          <a:p>
            <a:pPr marL="0" indent="0">
              <a:buNone/>
            </a:pPr>
            <a:r>
              <a:rPr lang="en-US" b="1" u="sng" dirty="0"/>
              <a:t>Execute the Models Defined in Model Planning Phase:</a:t>
            </a:r>
          </a:p>
          <a:p>
            <a:endParaRPr lang="en-US" dirty="0"/>
          </a:p>
          <a:p>
            <a:r>
              <a:rPr lang="en-US" dirty="0"/>
              <a:t>Data Splitting: The dataset is split into training and testing sets using the train_test_split function.</a:t>
            </a:r>
          </a:p>
          <a:p>
            <a:r>
              <a:rPr lang="en-US" dirty="0"/>
              <a:t>Feature Scaling: Standardization is performed using the StandardScaler on both training and testing sets.</a:t>
            </a:r>
          </a:p>
          <a:p>
            <a:r>
              <a:rPr lang="en-US" dirty="0"/>
              <a:t>Model Training: A Support Vector Machine with a linear kernel is instantiated (SVC(kernel='linear', random_state=0)) and trained on the scaled training data.</a:t>
            </a:r>
          </a:p>
          <a:p>
            <a:endParaRPr lang="en-US" dirty="0"/>
          </a:p>
          <a:p>
            <a:endParaRPr lang="en-IN" dirty="0"/>
          </a:p>
        </p:txBody>
      </p:sp>
    </p:spTree>
    <p:extLst>
      <p:ext uri="{BB962C8B-B14F-4D97-AF65-F5344CB8AC3E}">
        <p14:creationId xmlns:p14="http://schemas.microsoft.com/office/powerpoint/2010/main" val="3658615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1229-CB16-D4F5-027C-0EAAC5DC7CE6}"/>
              </a:ext>
            </a:extLst>
          </p:cNvPr>
          <p:cNvSpPr>
            <a:spLocks noGrp="1"/>
          </p:cNvSpPr>
          <p:nvPr>
            <p:ph type="title"/>
          </p:nvPr>
        </p:nvSpPr>
        <p:spPr/>
        <p:txBody>
          <a:bodyPr/>
          <a:lstStyle/>
          <a:p>
            <a:pPr algn="ctr"/>
            <a:r>
              <a:rPr lang="en-IN" spc="-225" dirty="0"/>
              <a:t>PHASE</a:t>
            </a:r>
            <a:r>
              <a:rPr lang="en-IN" spc="-5" dirty="0"/>
              <a:t> </a:t>
            </a:r>
            <a:r>
              <a:rPr lang="en-IN" spc="290" dirty="0"/>
              <a:t>4:</a:t>
            </a:r>
            <a:r>
              <a:rPr lang="en-IN" spc="-40" dirty="0"/>
              <a:t> </a:t>
            </a:r>
            <a:r>
              <a:rPr lang="en-IN" spc="-290" dirty="0"/>
              <a:t>MODEL</a:t>
            </a:r>
            <a:r>
              <a:rPr lang="en-IN" spc="-40" dirty="0"/>
              <a:t> </a:t>
            </a:r>
            <a:r>
              <a:rPr lang="en-IN" spc="-180" dirty="0"/>
              <a:t>BUILDING</a:t>
            </a:r>
            <a:endParaRPr lang="en-IN" dirty="0"/>
          </a:p>
        </p:txBody>
      </p:sp>
      <p:sp>
        <p:nvSpPr>
          <p:cNvPr id="3" name="Content Placeholder 2">
            <a:extLst>
              <a:ext uri="{FF2B5EF4-FFF2-40B4-BE49-F238E27FC236}">
                <a16:creationId xmlns:a16="http://schemas.microsoft.com/office/drawing/2014/main" id="{D2BB7C42-0136-A6C8-C903-B8588B22A847}"/>
              </a:ext>
            </a:extLst>
          </p:cNvPr>
          <p:cNvSpPr>
            <a:spLocks noGrp="1"/>
          </p:cNvSpPr>
          <p:nvPr>
            <p:ph idx="1"/>
          </p:nvPr>
        </p:nvSpPr>
        <p:spPr/>
        <p:txBody>
          <a:bodyPr/>
          <a:lstStyle/>
          <a:p>
            <a:pPr marL="0" indent="0">
              <a:buNone/>
            </a:pPr>
            <a:r>
              <a:rPr lang="en-US" b="1" u="sng" dirty="0"/>
              <a:t>Develop Datasets for Training, Testing, and Production:</a:t>
            </a:r>
          </a:p>
          <a:p>
            <a:r>
              <a:rPr lang="en-US" dirty="0"/>
              <a:t>Training Data: X_train_scaled and y_train are used for training the SVM model.</a:t>
            </a:r>
          </a:p>
          <a:p>
            <a:r>
              <a:rPr lang="en-US" dirty="0"/>
              <a:t>Testing Data: X_test_scaled and y_test are used to evaluate the model's performance.</a:t>
            </a:r>
            <a:endParaRPr lang="en-IN" dirty="0"/>
          </a:p>
        </p:txBody>
      </p:sp>
    </p:spTree>
    <p:extLst>
      <p:ext uri="{BB962C8B-B14F-4D97-AF65-F5344CB8AC3E}">
        <p14:creationId xmlns:p14="http://schemas.microsoft.com/office/powerpoint/2010/main" val="2676548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C3340-C6D5-2E9F-4869-EB72AE7DDA3C}"/>
              </a:ext>
            </a:extLst>
          </p:cNvPr>
          <p:cNvSpPr>
            <a:spLocks noGrp="1"/>
          </p:cNvSpPr>
          <p:nvPr>
            <p:ph type="title"/>
          </p:nvPr>
        </p:nvSpPr>
        <p:spPr/>
        <p:txBody>
          <a:bodyPr/>
          <a:lstStyle/>
          <a:p>
            <a:pPr algn="ctr"/>
            <a:r>
              <a:rPr lang="en-IN" spc="-225" dirty="0"/>
              <a:t>PHASE</a:t>
            </a:r>
            <a:r>
              <a:rPr lang="en-IN" spc="-5" dirty="0"/>
              <a:t> </a:t>
            </a:r>
            <a:r>
              <a:rPr lang="en-IN" spc="290" dirty="0"/>
              <a:t>4:</a:t>
            </a:r>
            <a:r>
              <a:rPr lang="en-IN" spc="-40" dirty="0"/>
              <a:t> </a:t>
            </a:r>
            <a:r>
              <a:rPr lang="en-IN" spc="-290" dirty="0"/>
              <a:t>MODEL</a:t>
            </a:r>
            <a:r>
              <a:rPr lang="en-IN" spc="-40" dirty="0"/>
              <a:t> </a:t>
            </a:r>
            <a:r>
              <a:rPr lang="en-IN" spc="-180" dirty="0"/>
              <a:t>BUILDING</a:t>
            </a:r>
            <a:endParaRPr lang="en-IN" dirty="0"/>
          </a:p>
        </p:txBody>
      </p:sp>
      <p:sp>
        <p:nvSpPr>
          <p:cNvPr id="3" name="Content Placeholder 2">
            <a:extLst>
              <a:ext uri="{FF2B5EF4-FFF2-40B4-BE49-F238E27FC236}">
                <a16:creationId xmlns:a16="http://schemas.microsoft.com/office/drawing/2014/main" id="{4175AACC-64E9-4DC8-153C-61F2199D6E5C}"/>
              </a:ext>
            </a:extLst>
          </p:cNvPr>
          <p:cNvSpPr>
            <a:spLocks noGrp="1"/>
          </p:cNvSpPr>
          <p:nvPr>
            <p:ph idx="1"/>
          </p:nvPr>
        </p:nvSpPr>
        <p:spPr/>
        <p:txBody>
          <a:bodyPr/>
          <a:lstStyle/>
          <a:p>
            <a:r>
              <a:rPr lang="en-US" sz="2800" spc="-90" dirty="0">
                <a:solidFill>
                  <a:srgbClr val="535353"/>
                </a:solidFill>
                <a:latin typeface="Lucida Sans Unicode"/>
                <a:cs typeface="Lucida Sans Unicode"/>
              </a:rPr>
              <a:t>The</a:t>
            </a:r>
            <a:r>
              <a:rPr lang="en-US" sz="2800" spc="-120" dirty="0">
                <a:solidFill>
                  <a:srgbClr val="535353"/>
                </a:solidFill>
                <a:latin typeface="Lucida Sans Unicode"/>
                <a:cs typeface="Lucida Sans Unicode"/>
              </a:rPr>
              <a:t> </a:t>
            </a:r>
            <a:r>
              <a:rPr lang="en-US" sz="2800" spc="-60" dirty="0">
                <a:solidFill>
                  <a:srgbClr val="535353"/>
                </a:solidFill>
                <a:latin typeface="Lucida Sans Unicode"/>
                <a:cs typeface="Lucida Sans Unicode"/>
              </a:rPr>
              <a:t>model</a:t>
            </a:r>
            <a:r>
              <a:rPr lang="en-US" sz="2800" spc="-120" dirty="0">
                <a:solidFill>
                  <a:srgbClr val="535353"/>
                </a:solidFill>
                <a:latin typeface="Lucida Sans Unicode"/>
                <a:cs typeface="Lucida Sans Unicode"/>
              </a:rPr>
              <a:t> </a:t>
            </a:r>
            <a:r>
              <a:rPr lang="en-US" sz="2800" spc="-15" dirty="0">
                <a:solidFill>
                  <a:srgbClr val="535353"/>
                </a:solidFill>
                <a:latin typeface="Lucida Sans Unicode"/>
                <a:cs typeface="Lucida Sans Unicode"/>
              </a:rPr>
              <a:t>app</a:t>
            </a:r>
            <a:r>
              <a:rPr lang="en-US" sz="2800" spc="-35" dirty="0">
                <a:solidFill>
                  <a:srgbClr val="535353"/>
                </a:solidFill>
                <a:latin typeface="Lucida Sans Unicode"/>
                <a:cs typeface="Lucida Sans Unicode"/>
              </a:rPr>
              <a:t>ears</a:t>
            </a:r>
            <a:r>
              <a:rPr lang="en-US" sz="2800" spc="-110" dirty="0">
                <a:solidFill>
                  <a:srgbClr val="535353"/>
                </a:solidFill>
                <a:latin typeface="Lucida Sans Unicode"/>
                <a:cs typeface="Lucida Sans Unicode"/>
              </a:rPr>
              <a:t> </a:t>
            </a:r>
            <a:r>
              <a:rPr lang="en-US" sz="2800" spc="-15" dirty="0">
                <a:solidFill>
                  <a:srgbClr val="535353"/>
                </a:solidFill>
                <a:latin typeface="Lucida Sans Unicode"/>
                <a:cs typeface="Lucida Sans Unicode"/>
              </a:rPr>
              <a:t>to</a:t>
            </a:r>
            <a:r>
              <a:rPr lang="en-US" sz="2800" spc="-135" dirty="0">
                <a:solidFill>
                  <a:srgbClr val="535353"/>
                </a:solidFill>
                <a:latin typeface="Lucida Sans Unicode"/>
                <a:cs typeface="Lucida Sans Unicode"/>
              </a:rPr>
              <a:t> </a:t>
            </a:r>
            <a:r>
              <a:rPr lang="en-US" sz="2800" spc="10" dirty="0">
                <a:solidFill>
                  <a:srgbClr val="535353"/>
                </a:solidFill>
                <a:latin typeface="Lucida Sans Unicode"/>
                <a:cs typeface="Lucida Sans Unicode"/>
              </a:rPr>
              <a:t>be</a:t>
            </a:r>
            <a:r>
              <a:rPr lang="en-US" sz="2800" spc="-125" dirty="0">
                <a:solidFill>
                  <a:srgbClr val="535353"/>
                </a:solidFill>
                <a:latin typeface="Lucida Sans Unicode"/>
                <a:cs typeface="Lucida Sans Unicode"/>
              </a:rPr>
              <a:t> </a:t>
            </a:r>
            <a:r>
              <a:rPr lang="en-US" sz="2800" spc="-60" dirty="0">
                <a:solidFill>
                  <a:srgbClr val="535353"/>
                </a:solidFill>
                <a:latin typeface="Lucida Sans Unicode"/>
                <a:cs typeface="Lucida Sans Unicode"/>
              </a:rPr>
              <a:t>valid </a:t>
            </a:r>
            <a:r>
              <a:rPr lang="en-US" sz="2800" spc="-70" dirty="0">
                <a:solidFill>
                  <a:srgbClr val="535353"/>
                </a:solidFill>
                <a:latin typeface="Lucida Sans Unicode"/>
                <a:cs typeface="Lucida Sans Unicode"/>
              </a:rPr>
              <a:t>a</a:t>
            </a:r>
            <a:r>
              <a:rPr lang="en-US" sz="2800" spc="-85" dirty="0">
                <a:solidFill>
                  <a:srgbClr val="535353"/>
                </a:solidFill>
                <a:latin typeface="Lucida Sans Unicode"/>
                <a:cs typeface="Lucida Sans Unicode"/>
              </a:rPr>
              <a:t>n</a:t>
            </a:r>
            <a:r>
              <a:rPr lang="en-US" sz="2800" spc="-5" dirty="0">
                <a:solidFill>
                  <a:srgbClr val="535353"/>
                </a:solidFill>
                <a:latin typeface="Lucida Sans Unicode"/>
                <a:cs typeface="Lucida Sans Unicode"/>
              </a:rPr>
              <a:t>d</a:t>
            </a:r>
            <a:r>
              <a:rPr lang="en-US" sz="2800" spc="-114" dirty="0">
                <a:solidFill>
                  <a:srgbClr val="535353"/>
                </a:solidFill>
                <a:latin typeface="Lucida Sans Unicode"/>
                <a:cs typeface="Lucida Sans Unicode"/>
              </a:rPr>
              <a:t> </a:t>
            </a:r>
            <a:r>
              <a:rPr lang="en-US" sz="2800" spc="-90" dirty="0">
                <a:solidFill>
                  <a:srgbClr val="535353"/>
                </a:solidFill>
                <a:latin typeface="Lucida Sans Unicode"/>
                <a:cs typeface="Lucida Sans Unicode"/>
              </a:rPr>
              <a:t>gi</a:t>
            </a:r>
            <a:r>
              <a:rPr lang="en-US" sz="2800" spc="-114" dirty="0">
                <a:solidFill>
                  <a:srgbClr val="535353"/>
                </a:solidFill>
                <a:latin typeface="Lucida Sans Unicode"/>
                <a:cs typeface="Lucida Sans Unicode"/>
              </a:rPr>
              <a:t>v</a:t>
            </a:r>
            <a:r>
              <a:rPr lang="en-US" sz="2800" spc="25" dirty="0">
                <a:solidFill>
                  <a:srgbClr val="535353"/>
                </a:solidFill>
                <a:latin typeface="Lucida Sans Unicode"/>
                <a:cs typeface="Lucida Sans Unicode"/>
              </a:rPr>
              <a:t>e</a:t>
            </a:r>
            <a:r>
              <a:rPr lang="en-US" sz="2800" spc="-125" dirty="0">
                <a:solidFill>
                  <a:srgbClr val="535353"/>
                </a:solidFill>
                <a:latin typeface="Lucida Sans Unicode"/>
                <a:cs typeface="Lucida Sans Unicode"/>
              </a:rPr>
              <a:t> </a:t>
            </a:r>
            <a:r>
              <a:rPr lang="en-US" sz="2800" spc="30" dirty="0">
                <a:solidFill>
                  <a:srgbClr val="535353"/>
                </a:solidFill>
                <a:latin typeface="Lucida Sans Unicode"/>
                <a:cs typeface="Lucida Sans Unicode"/>
              </a:rPr>
              <a:t>acc</a:t>
            </a:r>
            <a:r>
              <a:rPr lang="en-US" sz="2800" spc="20" dirty="0">
                <a:solidFill>
                  <a:srgbClr val="535353"/>
                </a:solidFill>
                <a:latin typeface="Lucida Sans Unicode"/>
                <a:cs typeface="Lucida Sans Unicode"/>
              </a:rPr>
              <a:t>u</a:t>
            </a:r>
            <a:r>
              <a:rPr lang="en-US" sz="2800" spc="-20" dirty="0">
                <a:solidFill>
                  <a:srgbClr val="535353"/>
                </a:solidFill>
                <a:latin typeface="Lucida Sans Unicode"/>
                <a:cs typeface="Lucida Sans Unicode"/>
              </a:rPr>
              <a:t>rate</a:t>
            </a:r>
            <a:r>
              <a:rPr lang="en-US" sz="2800" spc="-125" dirty="0">
                <a:solidFill>
                  <a:srgbClr val="535353"/>
                </a:solidFill>
                <a:latin typeface="Lucida Sans Unicode"/>
                <a:cs typeface="Lucida Sans Unicode"/>
              </a:rPr>
              <a:t> </a:t>
            </a:r>
            <a:r>
              <a:rPr lang="en-US" sz="2800" spc="-55" dirty="0">
                <a:solidFill>
                  <a:srgbClr val="535353"/>
                </a:solidFill>
                <a:latin typeface="Lucida Sans Unicode"/>
                <a:cs typeface="Lucida Sans Unicode"/>
              </a:rPr>
              <a:t>res</a:t>
            </a:r>
            <a:r>
              <a:rPr lang="en-US" sz="2800" spc="-75" dirty="0">
                <a:solidFill>
                  <a:srgbClr val="535353"/>
                </a:solidFill>
                <a:latin typeface="Lucida Sans Unicode"/>
                <a:cs typeface="Lucida Sans Unicode"/>
              </a:rPr>
              <a:t>u</a:t>
            </a:r>
            <a:r>
              <a:rPr lang="en-US" sz="2800" spc="-60" dirty="0">
                <a:solidFill>
                  <a:srgbClr val="535353"/>
                </a:solidFill>
                <a:latin typeface="Lucida Sans Unicode"/>
                <a:cs typeface="Lucida Sans Unicode"/>
              </a:rPr>
              <a:t>l</a:t>
            </a:r>
            <a:r>
              <a:rPr lang="en-US" sz="2800" spc="-90" dirty="0">
                <a:solidFill>
                  <a:srgbClr val="535353"/>
                </a:solidFill>
                <a:latin typeface="Lucida Sans Unicode"/>
                <a:cs typeface="Lucida Sans Unicode"/>
              </a:rPr>
              <a:t>t</a:t>
            </a:r>
            <a:r>
              <a:rPr lang="en-US" sz="2800" spc="-160" dirty="0">
                <a:solidFill>
                  <a:srgbClr val="535353"/>
                </a:solidFill>
                <a:latin typeface="Lucida Sans Unicode"/>
                <a:cs typeface="Lucida Sans Unicode"/>
              </a:rPr>
              <a:t>s.</a:t>
            </a:r>
          </a:p>
          <a:p>
            <a:r>
              <a:rPr lang="en-US" sz="2800" spc="-90" dirty="0">
                <a:solidFill>
                  <a:srgbClr val="535353"/>
                </a:solidFill>
                <a:latin typeface="Lucida Sans Unicode"/>
                <a:cs typeface="Lucida Sans Unicode"/>
              </a:rPr>
              <a:t>The</a:t>
            </a:r>
            <a:r>
              <a:rPr lang="en-US" sz="2800" spc="-120" dirty="0">
                <a:solidFill>
                  <a:srgbClr val="535353"/>
                </a:solidFill>
                <a:latin typeface="Lucida Sans Unicode"/>
                <a:cs typeface="Lucida Sans Unicode"/>
              </a:rPr>
              <a:t> </a:t>
            </a:r>
            <a:r>
              <a:rPr lang="en-US" sz="2800" spc="-60" dirty="0">
                <a:solidFill>
                  <a:srgbClr val="535353"/>
                </a:solidFill>
                <a:latin typeface="Lucida Sans Unicode"/>
                <a:cs typeface="Lucida Sans Unicode"/>
              </a:rPr>
              <a:t>model</a:t>
            </a:r>
            <a:r>
              <a:rPr lang="en-US" sz="2800" spc="-120" dirty="0">
                <a:solidFill>
                  <a:srgbClr val="535353"/>
                </a:solidFill>
                <a:latin typeface="Lucida Sans Unicode"/>
                <a:cs typeface="Lucida Sans Unicode"/>
              </a:rPr>
              <a:t> </a:t>
            </a:r>
            <a:r>
              <a:rPr lang="en-US" sz="2800" spc="30" dirty="0">
                <a:solidFill>
                  <a:srgbClr val="535353"/>
                </a:solidFill>
                <a:latin typeface="Lucida Sans Unicode"/>
                <a:cs typeface="Lucida Sans Unicode"/>
              </a:rPr>
              <a:t>acc</a:t>
            </a:r>
            <a:r>
              <a:rPr lang="en-US" sz="2800" spc="25" dirty="0">
                <a:solidFill>
                  <a:srgbClr val="535353"/>
                </a:solidFill>
                <a:latin typeface="Lucida Sans Unicode"/>
                <a:cs typeface="Lucida Sans Unicode"/>
              </a:rPr>
              <a:t>u</a:t>
            </a:r>
            <a:r>
              <a:rPr lang="en-US" sz="2800" spc="20" dirty="0">
                <a:solidFill>
                  <a:srgbClr val="535353"/>
                </a:solidFill>
                <a:latin typeface="Lucida Sans Unicode"/>
                <a:cs typeface="Lucida Sans Unicode"/>
              </a:rPr>
              <a:t>racy</a:t>
            </a:r>
            <a:r>
              <a:rPr lang="en-US" sz="2800" spc="-114" dirty="0">
                <a:solidFill>
                  <a:srgbClr val="535353"/>
                </a:solidFill>
                <a:latin typeface="Lucida Sans Unicode"/>
                <a:cs typeface="Lucida Sans Unicode"/>
              </a:rPr>
              <a:t> </a:t>
            </a:r>
            <a:r>
              <a:rPr lang="en-US" sz="2800" spc="-75" dirty="0">
                <a:solidFill>
                  <a:srgbClr val="535353"/>
                </a:solidFill>
                <a:latin typeface="Lucida Sans Unicode"/>
                <a:cs typeface="Lucida Sans Unicode"/>
              </a:rPr>
              <a:t>is</a:t>
            </a:r>
            <a:r>
              <a:rPr lang="en-US" sz="2800" spc="-125" dirty="0">
                <a:solidFill>
                  <a:srgbClr val="535353"/>
                </a:solidFill>
                <a:latin typeface="Lucida Sans Unicode"/>
                <a:cs typeface="Lucida Sans Unicode"/>
              </a:rPr>
              <a:t> </a:t>
            </a:r>
            <a:r>
              <a:rPr lang="en-US" sz="2800" spc="-135" dirty="0">
                <a:solidFill>
                  <a:srgbClr val="535353"/>
                </a:solidFill>
                <a:latin typeface="Lucida Sans Unicode"/>
                <a:cs typeface="Lucida Sans Unicode"/>
              </a:rPr>
              <a:t>high</a:t>
            </a:r>
            <a:r>
              <a:rPr lang="en-US" sz="2800" spc="-125" dirty="0">
                <a:solidFill>
                  <a:srgbClr val="535353"/>
                </a:solidFill>
                <a:latin typeface="Lucida Sans Unicode"/>
                <a:cs typeface="Lucida Sans Unicode"/>
              </a:rPr>
              <a:t> </a:t>
            </a:r>
            <a:r>
              <a:rPr lang="en-US" sz="2800" spc="-30" dirty="0">
                <a:solidFill>
                  <a:srgbClr val="535353"/>
                </a:solidFill>
                <a:latin typeface="Lucida Sans Unicode"/>
                <a:cs typeface="Lucida Sans Unicode"/>
              </a:rPr>
              <a:t>so </a:t>
            </a:r>
            <a:r>
              <a:rPr lang="en-US" sz="2800" spc="-35" dirty="0">
                <a:solidFill>
                  <a:srgbClr val="535353"/>
                </a:solidFill>
                <a:latin typeface="Lucida Sans Unicode"/>
                <a:cs typeface="Lucida Sans Unicode"/>
              </a:rPr>
              <a:t>t</a:t>
            </a:r>
            <a:r>
              <a:rPr lang="en-US" sz="2800" spc="-65" dirty="0">
                <a:solidFill>
                  <a:srgbClr val="535353"/>
                </a:solidFill>
                <a:latin typeface="Lucida Sans Unicode"/>
                <a:cs typeface="Lucida Sans Unicode"/>
              </a:rPr>
              <a:t>h</a:t>
            </a:r>
            <a:r>
              <a:rPr lang="en-US" sz="2800" spc="-20" dirty="0">
                <a:solidFill>
                  <a:srgbClr val="535353"/>
                </a:solidFill>
                <a:latin typeface="Lucida Sans Unicode"/>
                <a:cs typeface="Lucida Sans Unicode"/>
              </a:rPr>
              <a:t>ere</a:t>
            </a:r>
            <a:r>
              <a:rPr lang="en-US" sz="2800" spc="-120" dirty="0">
                <a:solidFill>
                  <a:srgbClr val="535353"/>
                </a:solidFill>
                <a:latin typeface="Lucida Sans Unicode"/>
                <a:cs typeface="Lucida Sans Unicode"/>
              </a:rPr>
              <a:t> </a:t>
            </a:r>
            <a:r>
              <a:rPr lang="en-US" sz="2800" spc="-75" dirty="0">
                <a:solidFill>
                  <a:srgbClr val="535353"/>
                </a:solidFill>
                <a:latin typeface="Lucida Sans Unicode"/>
                <a:cs typeface="Lucida Sans Unicode"/>
              </a:rPr>
              <a:t>is</a:t>
            </a:r>
            <a:r>
              <a:rPr lang="en-US" sz="2800" spc="-125" dirty="0">
                <a:solidFill>
                  <a:srgbClr val="535353"/>
                </a:solidFill>
                <a:latin typeface="Lucida Sans Unicode"/>
                <a:cs typeface="Lucida Sans Unicode"/>
              </a:rPr>
              <a:t> </a:t>
            </a:r>
            <a:r>
              <a:rPr lang="en-US" sz="2800" spc="-85" dirty="0">
                <a:solidFill>
                  <a:srgbClr val="535353"/>
                </a:solidFill>
                <a:latin typeface="Lucida Sans Unicode"/>
                <a:cs typeface="Lucida Sans Unicode"/>
              </a:rPr>
              <a:t>no</a:t>
            </a:r>
            <a:r>
              <a:rPr lang="en-US" sz="2800" spc="-125" dirty="0">
                <a:solidFill>
                  <a:srgbClr val="535353"/>
                </a:solidFill>
                <a:latin typeface="Lucida Sans Unicode"/>
                <a:cs typeface="Lucida Sans Unicode"/>
              </a:rPr>
              <a:t> </a:t>
            </a:r>
            <a:r>
              <a:rPr lang="en-US" sz="2800" spc="-60" dirty="0">
                <a:solidFill>
                  <a:srgbClr val="535353"/>
                </a:solidFill>
                <a:latin typeface="Lucida Sans Unicode"/>
                <a:cs typeface="Lucida Sans Unicode"/>
              </a:rPr>
              <a:t>imme</a:t>
            </a:r>
            <a:r>
              <a:rPr lang="en-US" sz="2800" spc="-50" dirty="0">
                <a:solidFill>
                  <a:srgbClr val="535353"/>
                </a:solidFill>
                <a:latin typeface="Lucida Sans Unicode"/>
                <a:cs typeface="Lucida Sans Unicode"/>
              </a:rPr>
              <a:t>d</a:t>
            </a:r>
            <a:r>
              <a:rPr lang="en-US" sz="2800" spc="-25" dirty="0">
                <a:solidFill>
                  <a:srgbClr val="535353"/>
                </a:solidFill>
                <a:latin typeface="Lucida Sans Unicode"/>
                <a:cs typeface="Lucida Sans Unicode"/>
              </a:rPr>
              <a:t>iate</a:t>
            </a:r>
            <a:r>
              <a:rPr lang="en-US" sz="2800" spc="-125" dirty="0">
                <a:solidFill>
                  <a:srgbClr val="535353"/>
                </a:solidFill>
                <a:latin typeface="Lucida Sans Unicode"/>
                <a:cs typeface="Lucida Sans Unicode"/>
              </a:rPr>
              <a:t> </a:t>
            </a:r>
            <a:r>
              <a:rPr lang="en-US" sz="2800" spc="-130" dirty="0">
                <a:solidFill>
                  <a:srgbClr val="535353"/>
                </a:solidFill>
                <a:latin typeface="Lucida Sans Unicode"/>
                <a:cs typeface="Lucida Sans Unicode"/>
              </a:rPr>
              <a:t>n</a:t>
            </a:r>
            <a:r>
              <a:rPr lang="en-US" sz="2800" spc="15" dirty="0">
                <a:solidFill>
                  <a:srgbClr val="535353"/>
                </a:solidFill>
                <a:latin typeface="Lucida Sans Unicode"/>
                <a:cs typeface="Lucida Sans Unicode"/>
              </a:rPr>
              <a:t>eed</a:t>
            </a:r>
            <a:r>
              <a:rPr lang="en-US" sz="2800" spc="-120" dirty="0">
                <a:solidFill>
                  <a:srgbClr val="535353"/>
                </a:solidFill>
                <a:latin typeface="Lucida Sans Unicode"/>
                <a:cs typeface="Lucida Sans Unicode"/>
              </a:rPr>
              <a:t> </a:t>
            </a:r>
            <a:r>
              <a:rPr lang="en-US" sz="2800" spc="-75" dirty="0">
                <a:solidFill>
                  <a:srgbClr val="535353"/>
                </a:solidFill>
                <a:latin typeface="Lucida Sans Unicode"/>
                <a:cs typeface="Lucida Sans Unicode"/>
              </a:rPr>
              <a:t>for </a:t>
            </a:r>
            <a:r>
              <a:rPr lang="en-US" sz="2800" spc="-45" dirty="0">
                <a:solidFill>
                  <a:srgbClr val="535353"/>
                </a:solidFill>
                <a:latin typeface="Lucida Sans Unicode"/>
                <a:cs typeface="Lucida Sans Unicode"/>
              </a:rPr>
              <a:t>new</a:t>
            </a:r>
            <a:r>
              <a:rPr lang="en-US" sz="2800" spc="-125" dirty="0">
                <a:solidFill>
                  <a:srgbClr val="535353"/>
                </a:solidFill>
                <a:latin typeface="Lucida Sans Unicode"/>
                <a:cs typeface="Lucida Sans Unicode"/>
              </a:rPr>
              <a:t> </a:t>
            </a:r>
            <a:r>
              <a:rPr lang="en-US" sz="2800" spc="-50" dirty="0">
                <a:solidFill>
                  <a:srgbClr val="535353"/>
                </a:solidFill>
                <a:latin typeface="Lucida Sans Unicode"/>
                <a:cs typeface="Lucida Sans Unicode"/>
              </a:rPr>
              <a:t>par</a:t>
            </a:r>
            <a:r>
              <a:rPr lang="en-US" sz="2800" spc="-25" dirty="0">
                <a:solidFill>
                  <a:srgbClr val="535353"/>
                </a:solidFill>
                <a:latin typeface="Lucida Sans Unicode"/>
                <a:cs typeface="Lucida Sans Unicode"/>
              </a:rPr>
              <a:t>ameters</a:t>
            </a:r>
            <a:r>
              <a:rPr lang="en-US" sz="2800" spc="-125" dirty="0">
                <a:solidFill>
                  <a:srgbClr val="535353"/>
                </a:solidFill>
                <a:latin typeface="Lucida Sans Unicode"/>
                <a:cs typeface="Lucida Sans Unicode"/>
              </a:rPr>
              <a:t> </a:t>
            </a:r>
            <a:r>
              <a:rPr lang="en-US" sz="2800" spc="-85" dirty="0">
                <a:solidFill>
                  <a:srgbClr val="535353"/>
                </a:solidFill>
                <a:latin typeface="Lucida Sans Unicode"/>
                <a:cs typeface="Lucida Sans Unicode"/>
              </a:rPr>
              <a:t>or</a:t>
            </a:r>
            <a:r>
              <a:rPr lang="en-US" sz="2800" spc="-114" dirty="0">
                <a:solidFill>
                  <a:srgbClr val="535353"/>
                </a:solidFill>
                <a:latin typeface="Lucida Sans Unicode"/>
                <a:cs typeface="Lucida Sans Unicode"/>
              </a:rPr>
              <a:t> </a:t>
            </a:r>
            <a:r>
              <a:rPr lang="en-US" sz="2800" spc="-70" dirty="0">
                <a:solidFill>
                  <a:srgbClr val="535353"/>
                </a:solidFill>
                <a:latin typeface="Lucida Sans Unicode"/>
                <a:cs typeface="Lucida Sans Unicode"/>
              </a:rPr>
              <a:t>inpu</a:t>
            </a:r>
            <a:r>
              <a:rPr lang="en-US" sz="2800" spc="-60" dirty="0">
                <a:solidFill>
                  <a:srgbClr val="535353"/>
                </a:solidFill>
                <a:latin typeface="Lucida Sans Unicode"/>
                <a:cs typeface="Lucida Sans Unicode"/>
              </a:rPr>
              <a:t>t</a:t>
            </a:r>
            <a:r>
              <a:rPr lang="en-US" sz="2800" spc="-160" dirty="0">
                <a:solidFill>
                  <a:srgbClr val="535353"/>
                </a:solidFill>
                <a:latin typeface="Lucida Sans Unicode"/>
                <a:cs typeface="Lucida Sans Unicode"/>
              </a:rPr>
              <a:t>s.</a:t>
            </a:r>
            <a:r>
              <a:rPr lang="en-US" sz="2800" spc="-114" dirty="0">
                <a:solidFill>
                  <a:srgbClr val="535353"/>
                </a:solidFill>
                <a:latin typeface="Lucida Sans Unicode"/>
                <a:cs typeface="Lucida Sans Unicode"/>
              </a:rPr>
              <a:t> </a:t>
            </a:r>
            <a:r>
              <a:rPr lang="en-US" sz="2800" spc="-55" dirty="0">
                <a:solidFill>
                  <a:srgbClr val="535353"/>
                </a:solidFill>
                <a:latin typeface="Lucida Sans Unicode"/>
                <a:cs typeface="Lucida Sans Unicode"/>
              </a:rPr>
              <a:t>M</a:t>
            </a:r>
            <a:r>
              <a:rPr lang="en-US" sz="2800" spc="-50" dirty="0">
                <a:solidFill>
                  <a:srgbClr val="535353"/>
                </a:solidFill>
                <a:latin typeface="Lucida Sans Unicode"/>
                <a:cs typeface="Lucida Sans Unicode"/>
              </a:rPr>
              <a:t>o</a:t>
            </a:r>
            <a:r>
              <a:rPr lang="en-US" sz="2800" spc="-35" dirty="0">
                <a:solidFill>
                  <a:srgbClr val="535353"/>
                </a:solidFill>
                <a:latin typeface="Lucida Sans Unicode"/>
                <a:cs typeface="Lucida Sans Unicode"/>
              </a:rPr>
              <a:t>re </a:t>
            </a:r>
            <a:r>
              <a:rPr lang="en-US" sz="2800" spc="-10" dirty="0">
                <a:solidFill>
                  <a:srgbClr val="535353"/>
                </a:solidFill>
                <a:latin typeface="Lucida Sans Unicode"/>
                <a:cs typeface="Lucida Sans Unicode"/>
              </a:rPr>
              <a:t>data</a:t>
            </a:r>
            <a:r>
              <a:rPr lang="en-US" sz="2800" spc="-120" dirty="0">
                <a:solidFill>
                  <a:srgbClr val="535353"/>
                </a:solidFill>
                <a:latin typeface="Lucida Sans Unicode"/>
                <a:cs typeface="Lucida Sans Unicode"/>
              </a:rPr>
              <a:t> </a:t>
            </a:r>
            <a:r>
              <a:rPr lang="en-US" sz="2800" spc="-5" dirty="0">
                <a:solidFill>
                  <a:srgbClr val="535353"/>
                </a:solidFill>
                <a:latin typeface="Lucida Sans Unicode"/>
                <a:cs typeface="Lucida Sans Unicode"/>
              </a:rPr>
              <a:t>can</a:t>
            </a:r>
            <a:r>
              <a:rPr lang="en-US" sz="2800" spc="-135" dirty="0">
                <a:solidFill>
                  <a:srgbClr val="535353"/>
                </a:solidFill>
                <a:latin typeface="Lucida Sans Unicode"/>
                <a:cs typeface="Lucida Sans Unicode"/>
              </a:rPr>
              <a:t> </a:t>
            </a:r>
            <a:r>
              <a:rPr lang="en-US" sz="2800" spc="10" dirty="0">
                <a:solidFill>
                  <a:srgbClr val="535353"/>
                </a:solidFill>
                <a:latin typeface="Lucida Sans Unicode"/>
                <a:cs typeface="Lucida Sans Unicode"/>
              </a:rPr>
              <a:t>be</a:t>
            </a:r>
            <a:r>
              <a:rPr lang="en-US" sz="2800" spc="-125" dirty="0">
                <a:solidFill>
                  <a:srgbClr val="535353"/>
                </a:solidFill>
                <a:latin typeface="Lucida Sans Unicode"/>
                <a:cs typeface="Lucida Sans Unicode"/>
              </a:rPr>
              <a:t> </a:t>
            </a:r>
            <a:r>
              <a:rPr lang="en-US" sz="2800" spc="-30" dirty="0">
                <a:solidFill>
                  <a:srgbClr val="535353"/>
                </a:solidFill>
                <a:latin typeface="Lucida Sans Unicode"/>
                <a:cs typeface="Lucida Sans Unicode"/>
              </a:rPr>
              <a:t>used</a:t>
            </a:r>
            <a:r>
              <a:rPr lang="en-US" sz="2800" spc="-110" dirty="0">
                <a:solidFill>
                  <a:srgbClr val="535353"/>
                </a:solidFill>
                <a:latin typeface="Lucida Sans Unicode"/>
                <a:cs typeface="Lucida Sans Unicode"/>
              </a:rPr>
              <a:t> </a:t>
            </a:r>
            <a:r>
              <a:rPr lang="en-US" sz="2800" spc="-15" dirty="0">
                <a:solidFill>
                  <a:srgbClr val="535353"/>
                </a:solidFill>
                <a:latin typeface="Lucida Sans Unicode"/>
                <a:cs typeface="Lucida Sans Unicode"/>
              </a:rPr>
              <a:t>to</a:t>
            </a:r>
            <a:r>
              <a:rPr lang="en-US" sz="2800" spc="-135" dirty="0">
                <a:solidFill>
                  <a:srgbClr val="535353"/>
                </a:solidFill>
                <a:latin typeface="Lucida Sans Unicode"/>
                <a:cs typeface="Lucida Sans Unicode"/>
              </a:rPr>
              <a:t> </a:t>
            </a:r>
            <a:r>
              <a:rPr lang="en-US" sz="2800" spc="-70" dirty="0">
                <a:solidFill>
                  <a:srgbClr val="535353"/>
                </a:solidFill>
                <a:latin typeface="Lucida Sans Unicode"/>
                <a:cs typeface="Lucida Sans Unicode"/>
              </a:rPr>
              <a:t>train</a:t>
            </a:r>
            <a:r>
              <a:rPr lang="en-US" sz="2800" spc="-120" dirty="0">
                <a:solidFill>
                  <a:srgbClr val="535353"/>
                </a:solidFill>
                <a:latin typeface="Lucida Sans Unicode"/>
                <a:cs typeface="Lucida Sans Unicode"/>
              </a:rPr>
              <a:t> </a:t>
            </a:r>
            <a:r>
              <a:rPr lang="en-US" sz="2800" spc="-70" dirty="0">
                <a:solidFill>
                  <a:srgbClr val="535353"/>
                </a:solidFill>
                <a:latin typeface="Lucida Sans Unicode"/>
                <a:cs typeface="Lucida Sans Unicode"/>
              </a:rPr>
              <a:t>a</a:t>
            </a:r>
            <a:r>
              <a:rPr lang="en-US" sz="2800" spc="-90" dirty="0">
                <a:solidFill>
                  <a:srgbClr val="535353"/>
                </a:solidFill>
                <a:latin typeface="Lucida Sans Unicode"/>
                <a:cs typeface="Lucida Sans Unicode"/>
              </a:rPr>
              <a:t>n</a:t>
            </a:r>
            <a:r>
              <a:rPr lang="en-US" sz="2800" spc="-5" dirty="0">
                <a:solidFill>
                  <a:srgbClr val="535353"/>
                </a:solidFill>
                <a:latin typeface="Lucida Sans Unicode"/>
                <a:cs typeface="Lucida Sans Unicode"/>
              </a:rPr>
              <a:t>d </a:t>
            </a:r>
            <a:r>
              <a:rPr lang="en-US" sz="2800" spc="-50" dirty="0">
                <a:solidFill>
                  <a:srgbClr val="535353"/>
                </a:solidFill>
                <a:latin typeface="Lucida Sans Unicode"/>
                <a:cs typeface="Lucida Sans Unicode"/>
              </a:rPr>
              <a:t>improve</a:t>
            </a:r>
            <a:r>
              <a:rPr lang="en-US" sz="2800" spc="-130" dirty="0">
                <a:solidFill>
                  <a:srgbClr val="535353"/>
                </a:solidFill>
                <a:latin typeface="Lucida Sans Unicode"/>
                <a:cs typeface="Lucida Sans Unicode"/>
              </a:rPr>
              <a:t> </a:t>
            </a:r>
            <a:r>
              <a:rPr lang="en-US" sz="2800" spc="25" dirty="0">
                <a:solidFill>
                  <a:srgbClr val="535353"/>
                </a:solidFill>
                <a:latin typeface="Lucida Sans Unicode"/>
                <a:cs typeface="Lucida Sans Unicode"/>
              </a:rPr>
              <a:t>accuracy</a:t>
            </a:r>
            <a:r>
              <a:rPr lang="en-US" sz="2800" spc="-130" dirty="0">
                <a:solidFill>
                  <a:srgbClr val="535353"/>
                </a:solidFill>
                <a:latin typeface="Lucida Sans Unicode"/>
                <a:cs typeface="Lucida Sans Unicode"/>
              </a:rPr>
              <a:t> </a:t>
            </a:r>
            <a:r>
              <a:rPr lang="en-US" sz="2800" spc="-125" dirty="0">
                <a:solidFill>
                  <a:srgbClr val="535353"/>
                </a:solidFill>
                <a:latin typeface="Lucida Sans Unicode"/>
                <a:cs typeface="Lucida Sans Unicode"/>
              </a:rPr>
              <a:t>though.</a:t>
            </a:r>
          </a:p>
          <a:p>
            <a:r>
              <a:rPr lang="en-US" sz="2800" spc="-55" dirty="0">
                <a:solidFill>
                  <a:srgbClr val="535353"/>
                </a:solidFill>
                <a:latin typeface="Lucida Sans Unicode"/>
                <a:cs typeface="Lucida Sans Unicode"/>
              </a:rPr>
              <a:t>These models </a:t>
            </a:r>
            <a:r>
              <a:rPr lang="en-US" sz="2800" spc="-40" dirty="0">
                <a:solidFill>
                  <a:srgbClr val="535353"/>
                </a:solidFill>
                <a:latin typeface="Lucida Sans Unicode"/>
                <a:cs typeface="Lucida Sans Unicode"/>
              </a:rPr>
              <a:t>are </a:t>
            </a:r>
            <a:r>
              <a:rPr lang="en-US" sz="2800" dirty="0">
                <a:solidFill>
                  <a:srgbClr val="535353"/>
                </a:solidFill>
                <a:latin typeface="Lucida Sans Unicode"/>
                <a:cs typeface="Lucida Sans Unicode"/>
              </a:rPr>
              <a:t>very </a:t>
            </a:r>
            <a:r>
              <a:rPr lang="en-US" sz="2800" spc="-55" dirty="0">
                <a:solidFill>
                  <a:srgbClr val="535353"/>
                </a:solidFill>
                <a:latin typeface="Lucida Sans Unicode"/>
                <a:cs typeface="Lucida Sans Unicode"/>
              </a:rPr>
              <a:t>suitable </a:t>
            </a:r>
            <a:r>
              <a:rPr lang="en-US" sz="2800" spc="-745" dirty="0">
                <a:solidFill>
                  <a:srgbClr val="535353"/>
                </a:solidFill>
                <a:latin typeface="Lucida Sans Unicode"/>
                <a:cs typeface="Lucida Sans Unicode"/>
              </a:rPr>
              <a:t> </a:t>
            </a:r>
            <a:r>
              <a:rPr lang="en-US" sz="2800" spc="-85" dirty="0">
                <a:solidFill>
                  <a:srgbClr val="535353"/>
                </a:solidFill>
                <a:latin typeface="Lucida Sans Unicode"/>
                <a:cs typeface="Lucida Sans Unicode"/>
              </a:rPr>
              <a:t>for</a:t>
            </a:r>
            <a:r>
              <a:rPr lang="en-US" sz="2800" spc="-125" dirty="0">
                <a:solidFill>
                  <a:srgbClr val="535353"/>
                </a:solidFill>
                <a:latin typeface="Lucida Sans Unicode"/>
                <a:cs typeface="Lucida Sans Unicode"/>
              </a:rPr>
              <a:t> </a:t>
            </a:r>
            <a:r>
              <a:rPr lang="en-US" sz="2800" spc="-35" dirty="0">
                <a:solidFill>
                  <a:srgbClr val="535353"/>
                </a:solidFill>
                <a:latin typeface="Lucida Sans Unicode"/>
                <a:cs typeface="Lucida Sans Unicode"/>
              </a:rPr>
              <a:t>t</a:t>
            </a:r>
            <a:r>
              <a:rPr lang="en-US" sz="2800" spc="-70" dirty="0">
                <a:solidFill>
                  <a:srgbClr val="535353"/>
                </a:solidFill>
                <a:latin typeface="Lucida Sans Unicode"/>
                <a:cs typeface="Lucida Sans Unicode"/>
              </a:rPr>
              <a:t>h</a:t>
            </a:r>
            <a:r>
              <a:rPr lang="en-US" sz="2800" spc="25" dirty="0">
                <a:solidFill>
                  <a:srgbClr val="535353"/>
                </a:solidFill>
                <a:latin typeface="Lucida Sans Unicode"/>
                <a:cs typeface="Lucida Sans Unicode"/>
              </a:rPr>
              <a:t>e</a:t>
            </a:r>
            <a:r>
              <a:rPr lang="en-US" sz="2800" spc="-114" dirty="0">
                <a:solidFill>
                  <a:srgbClr val="535353"/>
                </a:solidFill>
                <a:latin typeface="Lucida Sans Unicode"/>
                <a:cs typeface="Lucida Sans Unicode"/>
              </a:rPr>
              <a:t> </a:t>
            </a:r>
            <a:r>
              <a:rPr lang="en-US" sz="2800" spc="-110" dirty="0">
                <a:solidFill>
                  <a:srgbClr val="535353"/>
                </a:solidFill>
                <a:latin typeface="Lucida Sans Unicode"/>
                <a:cs typeface="Lucida Sans Unicode"/>
              </a:rPr>
              <a:t>ru</a:t>
            </a:r>
            <a:r>
              <a:rPr lang="en-US" sz="2800" spc="-140" dirty="0">
                <a:solidFill>
                  <a:srgbClr val="535353"/>
                </a:solidFill>
                <a:latin typeface="Lucida Sans Unicode"/>
                <a:cs typeface="Lucida Sans Unicode"/>
              </a:rPr>
              <a:t>n</a:t>
            </a:r>
            <a:r>
              <a:rPr lang="en-US" sz="2800" spc="-40" dirty="0">
                <a:solidFill>
                  <a:srgbClr val="535353"/>
                </a:solidFill>
                <a:latin typeface="Lucida Sans Unicode"/>
                <a:cs typeface="Lucida Sans Unicode"/>
              </a:rPr>
              <a:t>time</a:t>
            </a:r>
            <a:r>
              <a:rPr lang="en-US" sz="2800" spc="-125" dirty="0">
                <a:solidFill>
                  <a:srgbClr val="535353"/>
                </a:solidFill>
                <a:latin typeface="Lucida Sans Unicode"/>
                <a:cs typeface="Lucida Sans Unicode"/>
              </a:rPr>
              <a:t> </a:t>
            </a:r>
            <a:r>
              <a:rPr lang="en-US" sz="2800" spc="25" dirty="0">
                <a:solidFill>
                  <a:srgbClr val="535353"/>
                </a:solidFill>
                <a:latin typeface="Lucida Sans Unicode"/>
                <a:cs typeface="Lucida Sans Unicode"/>
              </a:rPr>
              <a:t>e</a:t>
            </a:r>
            <a:r>
              <a:rPr lang="en-US" sz="2800" spc="-60" dirty="0">
                <a:solidFill>
                  <a:srgbClr val="535353"/>
                </a:solidFill>
                <a:latin typeface="Lucida Sans Unicode"/>
                <a:cs typeface="Lucida Sans Unicode"/>
              </a:rPr>
              <a:t>nv</a:t>
            </a:r>
            <a:r>
              <a:rPr lang="en-US" sz="2800" spc="-85" dirty="0">
                <a:solidFill>
                  <a:srgbClr val="535353"/>
                </a:solidFill>
                <a:latin typeface="Lucida Sans Unicode"/>
                <a:cs typeface="Lucida Sans Unicode"/>
              </a:rPr>
              <a:t>iron</a:t>
            </a:r>
            <a:r>
              <a:rPr lang="en-US" sz="2800" spc="-170" dirty="0">
                <a:solidFill>
                  <a:srgbClr val="535353"/>
                </a:solidFill>
                <a:latin typeface="Lucida Sans Unicode"/>
                <a:cs typeface="Lucida Sans Unicode"/>
              </a:rPr>
              <a:t>m</a:t>
            </a:r>
            <a:r>
              <a:rPr lang="en-US" sz="2800" spc="-20" dirty="0">
                <a:solidFill>
                  <a:srgbClr val="535353"/>
                </a:solidFill>
                <a:latin typeface="Lucida Sans Unicode"/>
                <a:cs typeface="Lucida Sans Unicode"/>
              </a:rPr>
              <a:t>ent</a:t>
            </a:r>
            <a:r>
              <a:rPr lang="en-US" sz="2800" spc="-114" dirty="0">
                <a:solidFill>
                  <a:srgbClr val="535353"/>
                </a:solidFill>
                <a:latin typeface="Lucida Sans Unicode"/>
                <a:cs typeface="Lucida Sans Unicode"/>
              </a:rPr>
              <a:t> </a:t>
            </a:r>
            <a:r>
              <a:rPr lang="en-US" sz="2800" spc="-60" dirty="0">
                <a:solidFill>
                  <a:srgbClr val="535353"/>
                </a:solidFill>
                <a:latin typeface="Lucida Sans Unicode"/>
                <a:cs typeface="Lucida Sans Unicode"/>
              </a:rPr>
              <a:t>of </a:t>
            </a:r>
            <a:r>
              <a:rPr lang="en-US" sz="2800" spc="-30" dirty="0">
                <a:solidFill>
                  <a:srgbClr val="535353"/>
                </a:solidFill>
                <a:latin typeface="Lucida Sans Unicode"/>
                <a:cs typeface="Lucida Sans Unicode"/>
              </a:rPr>
              <a:t>a</a:t>
            </a:r>
            <a:r>
              <a:rPr lang="en-US" sz="2800" spc="-130" dirty="0">
                <a:solidFill>
                  <a:srgbClr val="535353"/>
                </a:solidFill>
                <a:latin typeface="Lucida Sans Unicode"/>
                <a:cs typeface="Lucida Sans Unicode"/>
              </a:rPr>
              <a:t> </a:t>
            </a:r>
            <a:r>
              <a:rPr lang="en-US" sz="2800" spc="-45" dirty="0">
                <a:solidFill>
                  <a:srgbClr val="535353"/>
                </a:solidFill>
                <a:latin typeface="Lucida Sans Unicode"/>
                <a:cs typeface="Lucida Sans Unicode"/>
              </a:rPr>
              <a:t>clinic</a:t>
            </a:r>
            <a:r>
              <a:rPr lang="en-US" sz="2800" spc="-114" dirty="0">
                <a:solidFill>
                  <a:srgbClr val="535353"/>
                </a:solidFill>
                <a:latin typeface="Lucida Sans Unicode"/>
                <a:cs typeface="Lucida Sans Unicode"/>
              </a:rPr>
              <a:t> </a:t>
            </a:r>
            <a:r>
              <a:rPr lang="en-US" sz="2800" spc="-30" dirty="0">
                <a:solidFill>
                  <a:srgbClr val="535353"/>
                </a:solidFill>
                <a:latin typeface="Lucida Sans Unicode"/>
                <a:cs typeface="Lucida Sans Unicode"/>
              </a:rPr>
              <a:t>as</a:t>
            </a:r>
            <a:r>
              <a:rPr lang="en-US" sz="2800" spc="-125" dirty="0">
                <a:solidFill>
                  <a:srgbClr val="535353"/>
                </a:solidFill>
                <a:latin typeface="Lucida Sans Unicode"/>
                <a:cs typeface="Lucida Sans Unicode"/>
              </a:rPr>
              <a:t> </a:t>
            </a:r>
            <a:r>
              <a:rPr lang="en-US" sz="2800" spc="-5" dirty="0">
                <a:solidFill>
                  <a:srgbClr val="535353"/>
                </a:solidFill>
                <a:latin typeface="Lucida Sans Unicode"/>
                <a:cs typeface="Lucida Sans Unicode"/>
              </a:rPr>
              <a:t>once</a:t>
            </a:r>
            <a:r>
              <a:rPr lang="en-US" sz="2800" spc="-120" dirty="0">
                <a:solidFill>
                  <a:srgbClr val="535353"/>
                </a:solidFill>
                <a:latin typeface="Lucida Sans Unicode"/>
                <a:cs typeface="Lucida Sans Unicode"/>
              </a:rPr>
              <a:t> </a:t>
            </a:r>
            <a:r>
              <a:rPr lang="en-US" sz="2800" spc="-50" dirty="0">
                <a:solidFill>
                  <a:srgbClr val="535353"/>
                </a:solidFill>
                <a:latin typeface="Lucida Sans Unicode"/>
                <a:cs typeface="Lucida Sans Unicode"/>
              </a:rPr>
              <a:t>trained</a:t>
            </a:r>
            <a:r>
              <a:rPr lang="en-US" sz="2800" spc="-125" dirty="0">
                <a:solidFill>
                  <a:srgbClr val="535353"/>
                </a:solidFill>
                <a:latin typeface="Lucida Sans Unicode"/>
                <a:cs typeface="Lucida Sans Unicode"/>
              </a:rPr>
              <a:t> </a:t>
            </a:r>
            <a:r>
              <a:rPr lang="en-US" sz="2800" dirty="0">
                <a:solidFill>
                  <a:srgbClr val="535353"/>
                </a:solidFill>
                <a:latin typeface="Lucida Sans Unicode"/>
                <a:cs typeface="Lucida Sans Unicode"/>
              </a:rPr>
              <a:t>they</a:t>
            </a:r>
            <a:r>
              <a:rPr lang="en-US" sz="2800" spc="-114" dirty="0">
                <a:solidFill>
                  <a:srgbClr val="535353"/>
                </a:solidFill>
                <a:latin typeface="Lucida Sans Unicode"/>
                <a:cs typeface="Lucida Sans Unicode"/>
              </a:rPr>
              <a:t> </a:t>
            </a:r>
            <a:r>
              <a:rPr lang="en-US" sz="2800" spc="-40" dirty="0">
                <a:solidFill>
                  <a:srgbClr val="535353"/>
                </a:solidFill>
                <a:latin typeface="Lucida Sans Unicode"/>
                <a:cs typeface="Lucida Sans Unicode"/>
              </a:rPr>
              <a:t>are </a:t>
            </a:r>
            <a:r>
              <a:rPr lang="en-US" sz="2800" spc="-745" dirty="0">
                <a:solidFill>
                  <a:srgbClr val="535353"/>
                </a:solidFill>
                <a:latin typeface="Lucida Sans Unicode"/>
                <a:cs typeface="Lucida Sans Unicode"/>
              </a:rPr>
              <a:t> </a:t>
            </a:r>
            <a:r>
              <a:rPr lang="en-US" sz="2800" dirty="0">
                <a:solidFill>
                  <a:srgbClr val="535353"/>
                </a:solidFill>
                <a:latin typeface="Lucida Sans Unicode"/>
                <a:cs typeface="Lucida Sans Unicode"/>
              </a:rPr>
              <a:t>very</a:t>
            </a:r>
            <a:r>
              <a:rPr lang="en-US" sz="2800" spc="-125" dirty="0">
                <a:solidFill>
                  <a:srgbClr val="535353"/>
                </a:solidFill>
                <a:latin typeface="Lucida Sans Unicode"/>
                <a:cs typeface="Lucida Sans Unicode"/>
              </a:rPr>
              <a:t> </a:t>
            </a:r>
            <a:r>
              <a:rPr lang="en-US" sz="2800" spc="-130" dirty="0">
                <a:solidFill>
                  <a:srgbClr val="535353"/>
                </a:solidFill>
                <a:latin typeface="Lucida Sans Unicode"/>
                <a:cs typeface="Lucida Sans Unicode"/>
              </a:rPr>
              <a:t>lig</a:t>
            </a:r>
            <a:r>
              <a:rPr lang="en-US" sz="2800" spc="-204" dirty="0">
                <a:solidFill>
                  <a:srgbClr val="535353"/>
                </a:solidFill>
                <a:latin typeface="Lucida Sans Unicode"/>
                <a:cs typeface="Lucida Sans Unicode"/>
              </a:rPr>
              <a:t>h</a:t>
            </a:r>
            <a:r>
              <a:rPr lang="en-US" sz="2800" spc="-65" dirty="0">
                <a:solidFill>
                  <a:srgbClr val="535353"/>
                </a:solidFill>
                <a:latin typeface="Lucida Sans Unicode"/>
                <a:cs typeface="Lucida Sans Unicode"/>
              </a:rPr>
              <a:t>tweig</a:t>
            </a:r>
            <a:r>
              <a:rPr lang="en-US" sz="2800" spc="-85" dirty="0">
                <a:solidFill>
                  <a:srgbClr val="535353"/>
                </a:solidFill>
                <a:latin typeface="Lucida Sans Unicode"/>
                <a:cs typeface="Lucida Sans Unicode"/>
              </a:rPr>
              <a:t>h</a:t>
            </a:r>
            <a:r>
              <a:rPr lang="en-US" sz="2800" spc="-155" dirty="0">
                <a:solidFill>
                  <a:srgbClr val="535353"/>
                </a:solidFill>
                <a:latin typeface="Lucida Sans Unicode"/>
                <a:cs typeface="Lucida Sans Unicode"/>
              </a:rPr>
              <a:t>t,</a:t>
            </a:r>
            <a:r>
              <a:rPr lang="en-US" sz="2800" spc="-105" dirty="0">
                <a:solidFill>
                  <a:srgbClr val="535353"/>
                </a:solidFill>
                <a:latin typeface="Lucida Sans Unicode"/>
                <a:cs typeface="Lucida Sans Unicode"/>
              </a:rPr>
              <a:t> </a:t>
            </a:r>
            <a:r>
              <a:rPr lang="en-US" sz="2800" spc="-50" dirty="0">
                <a:solidFill>
                  <a:srgbClr val="535353"/>
                </a:solidFill>
                <a:latin typeface="Lucida Sans Unicode"/>
                <a:cs typeface="Lucida Sans Unicode"/>
              </a:rPr>
              <a:t>ef</a:t>
            </a:r>
            <a:r>
              <a:rPr lang="en-US" sz="2800" spc="-35" dirty="0">
                <a:solidFill>
                  <a:srgbClr val="535353"/>
                </a:solidFill>
                <a:latin typeface="Lucida Sans Unicode"/>
                <a:cs typeface="Lucida Sans Unicode"/>
              </a:rPr>
              <a:t>f</a:t>
            </a:r>
            <a:r>
              <a:rPr lang="en-US" sz="2800" spc="-30" dirty="0">
                <a:solidFill>
                  <a:srgbClr val="535353"/>
                </a:solidFill>
                <a:latin typeface="Lucida Sans Unicode"/>
                <a:cs typeface="Lucida Sans Unicode"/>
              </a:rPr>
              <a:t>icient</a:t>
            </a:r>
            <a:r>
              <a:rPr lang="en-US" sz="2800" spc="-140" dirty="0">
                <a:solidFill>
                  <a:srgbClr val="535353"/>
                </a:solidFill>
                <a:latin typeface="Lucida Sans Unicode"/>
                <a:cs typeface="Lucida Sans Unicode"/>
              </a:rPr>
              <a:t> </a:t>
            </a:r>
            <a:r>
              <a:rPr lang="en-US" sz="2800" spc="-45" dirty="0">
                <a:solidFill>
                  <a:srgbClr val="535353"/>
                </a:solidFill>
                <a:latin typeface="Lucida Sans Unicode"/>
                <a:cs typeface="Lucida Sans Unicode"/>
              </a:rPr>
              <a:t>which is </a:t>
            </a:r>
            <a:r>
              <a:rPr lang="en-US" sz="2800" spc="-30" dirty="0">
                <a:solidFill>
                  <a:srgbClr val="535353"/>
                </a:solidFill>
                <a:latin typeface="Lucida Sans Unicode"/>
                <a:cs typeface="Lucida Sans Unicode"/>
              </a:rPr>
              <a:t>a</a:t>
            </a:r>
            <a:r>
              <a:rPr lang="en-US" sz="2800" spc="-125" dirty="0">
                <a:solidFill>
                  <a:srgbClr val="535353"/>
                </a:solidFill>
                <a:latin typeface="Lucida Sans Unicode"/>
                <a:cs typeface="Lucida Sans Unicode"/>
              </a:rPr>
              <a:t> </a:t>
            </a:r>
            <a:r>
              <a:rPr lang="en-US" sz="2800" spc="-30" dirty="0">
                <a:solidFill>
                  <a:srgbClr val="535353"/>
                </a:solidFill>
                <a:latin typeface="Lucida Sans Unicode"/>
                <a:cs typeface="Lucida Sans Unicode"/>
              </a:rPr>
              <a:t>req</a:t>
            </a:r>
            <a:r>
              <a:rPr lang="en-US" sz="2800" spc="-60" dirty="0">
                <a:solidFill>
                  <a:srgbClr val="535353"/>
                </a:solidFill>
                <a:latin typeface="Lucida Sans Unicode"/>
                <a:cs typeface="Lucida Sans Unicode"/>
              </a:rPr>
              <a:t>uirement</a:t>
            </a:r>
            <a:r>
              <a:rPr lang="en-US" sz="2800" spc="-125" dirty="0">
                <a:solidFill>
                  <a:srgbClr val="535353"/>
                </a:solidFill>
                <a:latin typeface="Lucida Sans Unicode"/>
                <a:cs typeface="Lucida Sans Unicode"/>
              </a:rPr>
              <a:t> </a:t>
            </a:r>
            <a:r>
              <a:rPr lang="en-US" sz="2800" spc="-85" dirty="0">
                <a:solidFill>
                  <a:srgbClr val="535353"/>
                </a:solidFill>
                <a:latin typeface="Lucida Sans Unicode"/>
                <a:cs typeface="Lucida Sans Unicode"/>
              </a:rPr>
              <a:t>for</a:t>
            </a:r>
            <a:r>
              <a:rPr lang="en-US" sz="2800" spc="-114" dirty="0">
                <a:solidFill>
                  <a:srgbClr val="535353"/>
                </a:solidFill>
                <a:latin typeface="Lucida Sans Unicode"/>
                <a:cs typeface="Lucida Sans Unicode"/>
              </a:rPr>
              <a:t> </a:t>
            </a:r>
            <a:r>
              <a:rPr lang="en-US" sz="2800" spc="-70" dirty="0">
                <a:solidFill>
                  <a:srgbClr val="535353"/>
                </a:solidFill>
                <a:latin typeface="Lucida Sans Unicode"/>
                <a:cs typeface="Lucida Sans Unicode"/>
              </a:rPr>
              <a:t>real</a:t>
            </a:r>
            <a:r>
              <a:rPr lang="en-US" sz="2800" spc="-160" dirty="0">
                <a:solidFill>
                  <a:srgbClr val="535353"/>
                </a:solidFill>
                <a:latin typeface="Lucida Sans Unicode"/>
                <a:cs typeface="Lucida Sans Unicode"/>
              </a:rPr>
              <a:t>-</a:t>
            </a:r>
            <a:r>
              <a:rPr lang="en-US" sz="2800" spc="-35" dirty="0">
                <a:solidFill>
                  <a:srgbClr val="535353"/>
                </a:solidFill>
                <a:latin typeface="Lucida Sans Unicode"/>
                <a:cs typeface="Lucida Sans Unicode"/>
              </a:rPr>
              <a:t>time detection.</a:t>
            </a:r>
          </a:p>
          <a:p>
            <a:r>
              <a:rPr lang="en-US" sz="2800" spc="-70" dirty="0">
                <a:solidFill>
                  <a:srgbClr val="535353"/>
                </a:solidFill>
                <a:latin typeface="Lucida Sans Unicode"/>
                <a:cs typeface="Lucida Sans Unicode"/>
              </a:rPr>
              <a:t>There</a:t>
            </a:r>
            <a:r>
              <a:rPr lang="en-US" sz="2800" spc="-125" dirty="0">
                <a:solidFill>
                  <a:srgbClr val="535353"/>
                </a:solidFill>
                <a:latin typeface="Lucida Sans Unicode"/>
                <a:cs typeface="Lucida Sans Unicode"/>
              </a:rPr>
              <a:t> i</a:t>
            </a:r>
            <a:r>
              <a:rPr lang="en-US" sz="2800" spc="-25" dirty="0">
                <a:solidFill>
                  <a:srgbClr val="535353"/>
                </a:solidFill>
                <a:latin typeface="Lucida Sans Unicode"/>
                <a:cs typeface="Lucida Sans Unicode"/>
              </a:rPr>
              <a:t>s</a:t>
            </a:r>
            <a:r>
              <a:rPr lang="en-US" sz="2800" spc="-125" dirty="0">
                <a:solidFill>
                  <a:srgbClr val="535353"/>
                </a:solidFill>
                <a:latin typeface="Lucida Sans Unicode"/>
                <a:cs typeface="Lucida Sans Unicode"/>
              </a:rPr>
              <a:t> </a:t>
            </a:r>
            <a:r>
              <a:rPr lang="en-US" sz="2800" spc="-85" dirty="0">
                <a:solidFill>
                  <a:srgbClr val="535353"/>
                </a:solidFill>
                <a:latin typeface="Lucida Sans Unicode"/>
                <a:cs typeface="Lucida Sans Unicode"/>
              </a:rPr>
              <a:t>no</a:t>
            </a:r>
            <a:r>
              <a:rPr lang="en-US" sz="2800" spc="-114" dirty="0">
                <a:solidFill>
                  <a:srgbClr val="535353"/>
                </a:solidFill>
                <a:latin typeface="Lucida Sans Unicode"/>
                <a:cs typeface="Lucida Sans Unicode"/>
              </a:rPr>
              <a:t> </a:t>
            </a:r>
            <a:r>
              <a:rPr lang="en-US" sz="2800" spc="-20" dirty="0">
                <a:solidFill>
                  <a:srgbClr val="535353"/>
                </a:solidFill>
                <a:latin typeface="Lucida Sans Unicode"/>
                <a:cs typeface="Lucida Sans Unicode"/>
              </a:rPr>
              <a:t>need</a:t>
            </a:r>
            <a:r>
              <a:rPr lang="en-US" sz="2800" spc="-125" dirty="0">
                <a:solidFill>
                  <a:srgbClr val="535353"/>
                </a:solidFill>
                <a:latin typeface="Lucida Sans Unicode"/>
                <a:cs typeface="Lucida Sans Unicode"/>
              </a:rPr>
              <a:t> </a:t>
            </a:r>
            <a:r>
              <a:rPr lang="en-US" sz="2800" spc="-80" dirty="0">
                <a:solidFill>
                  <a:srgbClr val="535353"/>
                </a:solidFill>
                <a:latin typeface="Lucida Sans Unicode"/>
                <a:cs typeface="Lucida Sans Unicode"/>
              </a:rPr>
              <a:t>f</a:t>
            </a:r>
            <a:r>
              <a:rPr lang="en-US" sz="2800" spc="-85" dirty="0">
                <a:solidFill>
                  <a:srgbClr val="535353"/>
                </a:solidFill>
                <a:latin typeface="Lucida Sans Unicode"/>
                <a:cs typeface="Lucida Sans Unicode"/>
              </a:rPr>
              <a:t>or</a:t>
            </a:r>
            <a:r>
              <a:rPr lang="en-US" sz="2800" spc="-125" dirty="0">
                <a:solidFill>
                  <a:srgbClr val="535353"/>
                </a:solidFill>
                <a:latin typeface="Lucida Sans Unicode"/>
                <a:cs typeface="Lucida Sans Unicode"/>
              </a:rPr>
              <a:t> </a:t>
            </a:r>
            <a:r>
              <a:rPr lang="en-US" sz="2800" spc="-30" dirty="0">
                <a:solidFill>
                  <a:srgbClr val="535353"/>
                </a:solidFill>
                <a:latin typeface="Lucida Sans Unicode"/>
                <a:cs typeface="Lucida Sans Unicode"/>
              </a:rPr>
              <a:t>a</a:t>
            </a:r>
            <a:r>
              <a:rPr lang="en-US" sz="2800" spc="-125" dirty="0">
                <a:solidFill>
                  <a:srgbClr val="535353"/>
                </a:solidFill>
                <a:latin typeface="Lucida Sans Unicode"/>
                <a:cs typeface="Lucida Sans Unicode"/>
              </a:rPr>
              <a:t> </a:t>
            </a:r>
            <a:r>
              <a:rPr lang="en-US" sz="2800" spc="-75" dirty="0">
                <a:solidFill>
                  <a:srgbClr val="535353"/>
                </a:solidFill>
                <a:latin typeface="Lucida Sans Unicode"/>
                <a:cs typeface="Lucida Sans Unicode"/>
              </a:rPr>
              <a:t>di</a:t>
            </a:r>
            <a:r>
              <a:rPr lang="en-US" sz="2800" spc="-55" dirty="0">
                <a:solidFill>
                  <a:srgbClr val="535353"/>
                </a:solidFill>
                <a:latin typeface="Lucida Sans Unicode"/>
                <a:cs typeface="Lucida Sans Unicode"/>
              </a:rPr>
              <a:t>f</a:t>
            </a:r>
            <a:r>
              <a:rPr lang="en-US" sz="2800" spc="-60" dirty="0">
                <a:solidFill>
                  <a:srgbClr val="535353"/>
                </a:solidFill>
                <a:latin typeface="Lucida Sans Unicode"/>
                <a:cs typeface="Lucida Sans Unicode"/>
              </a:rPr>
              <a:t>fe</a:t>
            </a:r>
            <a:r>
              <a:rPr lang="en-US" sz="2800" spc="-50" dirty="0">
                <a:solidFill>
                  <a:srgbClr val="535353"/>
                </a:solidFill>
                <a:latin typeface="Lucida Sans Unicode"/>
                <a:cs typeface="Lucida Sans Unicode"/>
              </a:rPr>
              <a:t>r</a:t>
            </a:r>
            <a:r>
              <a:rPr lang="en-US" sz="2800" spc="-20" dirty="0">
                <a:solidFill>
                  <a:srgbClr val="535353"/>
                </a:solidFill>
                <a:latin typeface="Lucida Sans Unicode"/>
                <a:cs typeface="Lucida Sans Unicode"/>
              </a:rPr>
              <a:t>ent </a:t>
            </a:r>
            <a:r>
              <a:rPr lang="en-US" sz="2800" spc="-110" dirty="0">
                <a:solidFill>
                  <a:srgbClr val="535353"/>
                </a:solidFill>
                <a:latin typeface="Lucida Sans Unicode"/>
                <a:cs typeface="Lucida Sans Unicode"/>
              </a:rPr>
              <a:t>kind </a:t>
            </a:r>
            <a:r>
              <a:rPr lang="en-US" sz="2800" spc="-70" dirty="0">
                <a:solidFill>
                  <a:srgbClr val="535353"/>
                </a:solidFill>
                <a:latin typeface="Lucida Sans Unicode"/>
                <a:cs typeface="Lucida Sans Unicode"/>
              </a:rPr>
              <a:t>of</a:t>
            </a:r>
            <a:r>
              <a:rPr lang="en-US" sz="2800" spc="-125" dirty="0">
                <a:solidFill>
                  <a:srgbClr val="535353"/>
                </a:solidFill>
                <a:latin typeface="Lucida Sans Unicode"/>
                <a:cs typeface="Lucida Sans Unicode"/>
              </a:rPr>
              <a:t> </a:t>
            </a:r>
            <a:r>
              <a:rPr lang="en-US" sz="2800" spc="-60" dirty="0">
                <a:solidFill>
                  <a:srgbClr val="535353"/>
                </a:solidFill>
                <a:latin typeface="Lucida Sans Unicode"/>
                <a:cs typeface="Lucida Sans Unicode"/>
              </a:rPr>
              <a:t>model</a:t>
            </a:r>
            <a:r>
              <a:rPr lang="en-US" sz="2800" spc="-105" dirty="0">
                <a:solidFill>
                  <a:srgbClr val="535353"/>
                </a:solidFill>
                <a:latin typeface="Lucida Sans Unicode"/>
                <a:cs typeface="Lucida Sans Unicode"/>
              </a:rPr>
              <a:t> </a:t>
            </a:r>
            <a:r>
              <a:rPr lang="en-US" sz="2800" spc="-10" dirty="0">
                <a:solidFill>
                  <a:srgbClr val="535353"/>
                </a:solidFill>
                <a:latin typeface="Lucida Sans Unicode"/>
                <a:cs typeface="Lucida Sans Unicode"/>
              </a:rPr>
              <a:t>neede</a:t>
            </a:r>
            <a:r>
              <a:rPr lang="en-US" sz="2800" spc="-5" dirty="0">
                <a:solidFill>
                  <a:srgbClr val="535353"/>
                </a:solidFill>
                <a:latin typeface="Lucida Sans Unicode"/>
                <a:cs typeface="Lucida Sans Unicode"/>
              </a:rPr>
              <a:t>d</a:t>
            </a:r>
            <a:r>
              <a:rPr lang="en-US" sz="2800" spc="-135" dirty="0">
                <a:solidFill>
                  <a:srgbClr val="535353"/>
                </a:solidFill>
                <a:latin typeface="Lucida Sans Unicode"/>
                <a:cs typeface="Lucida Sans Unicode"/>
              </a:rPr>
              <a:t> </a:t>
            </a:r>
            <a:r>
              <a:rPr lang="en-US" sz="2800" spc="-15" dirty="0">
                <a:solidFill>
                  <a:srgbClr val="535353"/>
                </a:solidFill>
                <a:latin typeface="Lucida Sans Unicode"/>
                <a:cs typeface="Lucida Sans Unicode"/>
              </a:rPr>
              <a:t>to</a:t>
            </a:r>
            <a:r>
              <a:rPr lang="en-US" sz="2800" spc="-125" dirty="0">
                <a:solidFill>
                  <a:srgbClr val="535353"/>
                </a:solidFill>
                <a:latin typeface="Lucida Sans Unicode"/>
                <a:cs typeface="Lucida Sans Unicode"/>
              </a:rPr>
              <a:t> </a:t>
            </a:r>
            <a:r>
              <a:rPr lang="en-US" sz="2800" spc="-95" dirty="0">
                <a:solidFill>
                  <a:srgbClr val="535353"/>
                </a:solidFill>
                <a:latin typeface="Lucida Sans Unicode"/>
                <a:cs typeface="Lucida Sans Unicode"/>
              </a:rPr>
              <a:t>so</a:t>
            </a:r>
            <a:r>
              <a:rPr lang="en-US" sz="2800" spc="-60" dirty="0">
                <a:solidFill>
                  <a:srgbClr val="535353"/>
                </a:solidFill>
                <a:latin typeface="Lucida Sans Unicode"/>
                <a:cs typeface="Lucida Sans Unicode"/>
              </a:rPr>
              <a:t>l</a:t>
            </a:r>
            <a:r>
              <a:rPr lang="en-US" sz="2800" spc="10" dirty="0">
                <a:solidFill>
                  <a:srgbClr val="535353"/>
                </a:solidFill>
                <a:latin typeface="Lucida Sans Unicode"/>
                <a:cs typeface="Lucida Sans Unicode"/>
              </a:rPr>
              <a:t>ve </a:t>
            </a:r>
            <a:r>
              <a:rPr lang="en-US" sz="2800" spc="-35" dirty="0">
                <a:solidFill>
                  <a:srgbClr val="535353"/>
                </a:solidFill>
                <a:latin typeface="Lucida Sans Unicode"/>
                <a:cs typeface="Lucida Sans Unicode"/>
              </a:rPr>
              <a:t>t</a:t>
            </a:r>
            <a:r>
              <a:rPr lang="en-US" sz="2800" spc="-65" dirty="0">
                <a:solidFill>
                  <a:srgbClr val="535353"/>
                </a:solidFill>
                <a:latin typeface="Lucida Sans Unicode"/>
                <a:cs typeface="Lucida Sans Unicode"/>
              </a:rPr>
              <a:t>h</a:t>
            </a:r>
            <a:r>
              <a:rPr lang="en-US" sz="2800" spc="-75" dirty="0">
                <a:solidFill>
                  <a:srgbClr val="535353"/>
                </a:solidFill>
                <a:latin typeface="Lucida Sans Unicode"/>
                <a:cs typeface="Lucida Sans Unicode"/>
              </a:rPr>
              <a:t>is</a:t>
            </a:r>
            <a:r>
              <a:rPr lang="en-US" sz="2800" spc="-114" dirty="0">
                <a:solidFill>
                  <a:srgbClr val="535353"/>
                </a:solidFill>
                <a:latin typeface="Lucida Sans Unicode"/>
                <a:cs typeface="Lucida Sans Unicode"/>
              </a:rPr>
              <a:t> </a:t>
            </a:r>
            <a:r>
              <a:rPr lang="en-US" sz="2800" spc="-70" dirty="0">
                <a:solidFill>
                  <a:srgbClr val="535353"/>
                </a:solidFill>
                <a:latin typeface="Lucida Sans Unicode"/>
                <a:cs typeface="Lucida Sans Unicode"/>
              </a:rPr>
              <a:t>p</a:t>
            </a:r>
            <a:r>
              <a:rPr lang="en-US" sz="2800" spc="-40" dirty="0">
                <a:solidFill>
                  <a:srgbClr val="535353"/>
                </a:solidFill>
                <a:latin typeface="Lucida Sans Unicode"/>
                <a:cs typeface="Lucida Sans Unicode"/>
              </a:rPr>
              <a:t>r</a:t>
            </a:r>
            <a:r>
              <a:rPr lang="en-US" sz="2800" spc="-60" dirty="0">
                <a:solidFill>
                  <a:srgbClr val="535353"/>
                </a:solidFill>
                <a:latin typeface="Lucida Sans Unicode"/>
                <a:cs typeface="Lucida Sans Unicode"/>
              </a:rPr>
              <a:t>oblem</a:t>
            </a:r>
            <a:r>
              <a:rPr lang="en-US" sz="2800" spc="-120" dirty="0">
                <a:solidFill>
                  <a:srgbClr val="535353"/>
                </a:solidFill>
                <a:latin typeface="Lucida Sans Unicode"/>
                <a:cs typeface="Lucida Sans Unicode"/>
              </a:rPr>
              <a:t> in </a:t>
            </a:r>
            <a:r>
              <a:rPr lang="en-US" sz="2800" spc="-35" dirty="0">
                <a:solidFill>
                  <a:srgbClr val="535353"/>
                </a:solidFill>
                <a:latin typeface="Lucida Sans Unicode"/>
                <a:cs typeface="Lucida Sans Unicode"/>
              </a:rPr>
              <a:t>t</a:t>
            </a:r>
            <a:r>
              <a:rPr lang="en-US" sz="2800" spc="-65" dirty="0">
                <a:solidFill>
                  <a:srgbClr val="535353"/>
                </a:solidFill>
                <a:latin typeface="Lucida Sans Unicode"/>
                <a:cs typeface="Lucida Sans Unicode"/>
              </a:rPr>
              <a:t>h</a:t>
            </a:r>
            <a:r>
              <a:rPr lang="en-US" sz="2800" spc="-75" dirty="0">
                <a:solidFill>
                  <a:srgbClr val="535353"/>
                </a:solidFill>
                <a:latin typeface="Lucida Sans Unicode"/>
                <a:cs typeface="Lucida Sans Unicode"/>
              </a:rPr>
              <a:t>is</a:t>
            </a:r>
            <a:r>
              <a:rPr lang="en-US" sz="2800" spc="-125" dirty="0">
                <a:solidFill>
                  <a:srgbClr val="535353"/>
                </a:solidFill>
                <a:latin typeface="Lucida Sans Unicode"/>
                <a:cs typeface="Lucida Sans Unicode"/>
              </a:rPr>
              <a:t> </a:t>
            </a:r>
            <a:r>
              <a:rPr lang="en-US" sz="2800" spc="-50" dirty="0">
                <a:solidFill>
                  <a:srgbClr val="535353"/>
                </a:solidFill>
                <a:latin typeface="Lucida Sans Unicode"/>
                <a:cs typeface="Lucida Sans Unicode"/>
              </a:rPr>
              <a:t>curr</a:t>
            </a:r>
            <a:r>
              <a:rPr lang="en-US" sz="2800" spc="-20" dirty="0">
                <a:solidFill>
                  <a:srgbClr val="535353"/>
                </a:solidFill>
                <a:latin typeface="Lucida Sans Unicode"/>
                <a:cs typeface="Lucida Sans Unicode"/>
              </a:rPr>
              <a:t>ent </a:t>
            </a:r>
            <a:r>
              <a:rPr lang="en-US" sz="2800" spc="-65" dirty="0">
                <a:solidFill>
                  <a:srgbClr val="535353"/>
                </a:solidFill>
                <a:latin typeface="Lucida Sans Unicode"/>
                <a:cs typeface="Lucida Sans Unicode"/>
              </a:rPr>
              <a:t>scenario.</a:t>
            </a:r>
          </a:p>
          <a:p>
            <a:r>
              <a:rPr lang="en-US" sz="2800" spc="-65" dirty="0">
                <a:solidFill>
                  <a:srgbClr val="535353"/>
                </a:solidFill>
                <a:latin typeface="Lucida Sans Unicode"/>
                <a:cs typeface="Lucida Sans Unicode"/>
              </a:rPr>
              <a:t>The training accuracy is 97%. The testing accuracy is 98%. The model accuracy is 97.7%.</a:t>
            </a:r>
          </a:p>
          <a:p>
            <a:endParaRPr lang="en-US" sz="2800" dirty="0">
              <a:latin typeface="Lucida Sans Unicode"/>
              <a:cs typeface="Lucida Sans Unicode"/>
            </a:endParaRPr>
          </a:p>
          <a:p>
            <a:endParaRPr lang="en-US" sz="2800" dirty="0">
              <a:latin typeface="Lucida Sans Unicode"/>
              <a:cs typeface="Lucida Sans Unicode"/>
            </a:endParaRPr>
          </a:p>
          <a:p>
            <a:endParaRPr lang="en-US" sz="2800" spc="-160" dirty="0">
              <a:solidFill>
                <a:srgbClr val="535353"/>
              </a:solidFill>
              <a:latin typeface="Lucida Sans Unicode"/>
              <a:cs typeface="Lucida Sans Unicode"/>
            </a:endParaRPr>
          </a:p>
          <a:p>
            <a:endParaRPr lang="en-US" sz="2800" dirty="0">
              <a:latin typeface="Lucida Sans Unicode"/>
              <a:cs typeface="Lucida Sans Unicode"/>
            </a:endParaRPr>
          </a:p>
          <a:p>
            <a:endParaRPr lang="en-IN" dirty="0"/>
          </a:p>
        </p:txBody>
      </p:sp>
    </p:spTree>
    <p:extLst>
      <p:ext uri="{BB962C8B-B14F-4D97-AF65-F5344CB8AC3E}">
        <p14:creationId xmlns:p14="http://schemas.microsoft.com/office/powerpoint/2010/main" val="1950228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8B45-B60A-0FFB-4995-A581B3BCC4B8}"/>
              </a:ext>
            </a:extLst>
          </p:cNvPr>
          <p:cNvSpPr>
            <a:spLocks noGrp="1"/>
          </p:cNvSpPr>
          <p:nvPr>
            <p:ph type="title"/>
          </p:nvPr>
        </p:nvSpPr>
        <p:spPr/>
        <p:txBody>
          <a:bodyPr/>
          <a:lstStyle/>
          <a:p>
            <a:endParaRPr lang="en-IN" dirty="0"/>
          </a:p>
        </p:txBody>
      </p:sp>
      <p:pic>
        <p:nvPicPr>
          <p:cNvPr id="5" name="Content Placeholder 4" descr="A screenshot of a computer program&#10;&#10;Description automatically generated">
            <a:extLst>
              <a:ext uri="{FF2B5EF4-FFF2-40B4-BE49-F238E27FC236}">
                <a16:creationId xmlns:a16="http://schemas.microsoft.com/office/drawing/2014/main" id="{CCD510A6-06FB-0F03-2DF1-6F24ACF48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876300"/>
            <a:ext cx="13639800" cy="9275835"/>
          </a:xfrm>
        </p:spPr>
      </p:pic>
    </p:spTree>
    <p:extLst>
      <p:ext uri="{BB962C8B-B14F-4D97-AF65-F5344CB8AC3E}">
        <p14:creationId xmlns:p14="http://schemas.microsoft.com/office/powerpoint/2010/main" val="275873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1"/>
            <a:ext cx="18288001" cy="10299701"/>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0"/>
            <a:ext cx="18288001" cy="10299699"/>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B4E88B91-CAD8-F05C-C843-27EDD04D1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257301"/>
            <a:ext cx="15316200" cy="8077199"/>
          </a:xfrm>
          <a:prstGeom prst="rect">
            <a:avLst/>
          </a:prstGeom>
        </p:spPr>
      </p:pic>
    </p:spTree>
    <p:extLst>
      <p:ext uri="{BB962C8B-B14F-4D97-AF65-F5344CB8AC3E}">
        <p14:creationId xmlns:p14="http://schemas.microsoft.com/office/powerpoint/2010/main" val="2110906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0" y="723900"/>
            <a:ext cx="714629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rebuchet MS"/>
                <a:cs typeface="Trebuchet MS"/>
              </a:rPr>
              <a:t>PHASE</a:t>
            </a:r>
            <a:r>
              <a:rPr sz="3600" spc="-30" dirty="0">
                <a:latin typeface="Trebuchet MS"/>
                <a:cs typeface="Trebuchet MS"/>
              </a:rPr>
              <a:t> </a:t>
            </a:r>
            <a:r>
              <a:rPr sz="3600" dirty="0">
                <a:latin typeface="Trebuchet MS"/>
                <a:cs typeface="Trebuchet MS"/>
              </a:rPr>
              <a:t>5:</a:t>
            </a:r>
            <a:r>
              <a:rPr sz="3600" spc="-10" dirty="0">
                <a:latin typeface="Trebuchet MS"/>
                <a:cs typeface="Trebuchet MS"/>
              </a:rPr>
              <a:t> </a:t>
            </a:r>
            <a:r>
              <a:rPr sz="3600" spc="-35" dirty="0">
                <a:latin typeface="Trebuchet MS"/>
                <a:cs typeface="Trebuchet MS"/>
              </a:rPr>
              <a:t>COMMUNICATE</a:t>
            </a:r>
            <a:r>
              <a:rPr sz="3600" spc="-40" dirty="0">
                <a:latin typeface="Trebuchet MS"/>
                <a:cs typeface="Trebuchet MS"/>
              </a:rPr>
              <a:t> RESULTS</a:t>
            </a:r>
            <a:endParaRPr sz="3600" dirty="0">
              <a:latin typeface="Trebuchet MS"/>
              <a:cs typeface="Trebuchet MS"/>
            </a:endParaRPr>
          </a:p>
        </p:txBody>
      </p:sp>
      <p:sp>
        <p:nvSpPr>
          <p:cNvPr id="3" name="object 3"/>
          <p:cNvSpPr txBox="1"/>
          <p:nvPr/>
        </p:nvSpPr>
        <p:spPr>
          <a:xfrm>
            <a:off x="943123" y="1790700"/>
            <a:ext cx="13569290" cy="7823937"/>
          </a:xfrm>
          <a:prstGeom prst="rect">
            <a:avLst/>
          </a:prstGeom>
        </p:spPr>
        <p:txBody>
          <a:bodyPr vert="horz" wrap="square" lIns="0" tIns="138430" rIns="0" bIns="0" rtlCol="0">
            <a:spAutoFit/>
          </a:bodyPr>
          <a:lstStyle/>
          <a:p>
            <a:pPr marL="12700" algn="r">
              <a:lnSpc>
                <a:spcPct val="100000"/>
              </a:lnSpc>
              <a:spcBef>
                <a:spcPts val="994"/>
              </a:spcBef>
              <a:tabLst>
                <a:tab pos="354965" algn="l"/>
              </a:tabLst>
            </a:pPr>
            <a:r>
              <a:rPr sz="3200" spc="-145" dirty="0">
                <a:solidFill>
                  <a:srgbClr val="90C225"/>
                </a:solidFill>
                <a:latin typeface="Calibri" panose="020F0502020204030204" pitchFamily="34" charset="0"/>
                <a:ea typeface="Calibri" panose="020F0502020204030204" pitchFamily="34" charset="0"/>
                <a:cs typeface="Calibri" panose="020F0502020204030204" pitchFamily="34" charset="0"/>
              </a:rPr>
              <a:t>	</a:t>
            </a:r>
            <a:endParaRPr lang="en-US" sz="3200" spc="-145" dirty="0">
              <a:solidFill>
                <a:srgbClr val="90C225"/>
              </a:solidFill>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994"/>
              </a:spcBef>
              <a:tabLst>
                <a:tab pos="354965" algn="l"/>
              </a:tabLst>
            </a:pPr>
            <a:r>
              <a:rPr lang="en-US" sz="3200" b="1" u="sng" spc="-145" dirty="0">
                <a:latin typeface="Calibri" panose="020F0502020204030204" pitchFamily="34" charset="0"/>
                <a:ea typeface="Calibri" panose="020F0502020204030204" pitchFamily="34" charset="0"/>
                <a:cs typeface="Calibri" panose="020F0502020204030204" pitchFamily="34" charset="0"/>
              </a:rPr>
              <a:t>Result Summary </a:t>
            </a:r>
            <a:endParaRPr lang="en-US" sz="3200" spc="-145" dirty="0">
              <a:solidFill>
                <a:srgbClr val="90C225"/>
              </a:solidFill>
              <a:latin typeface="Calibri" panose="020F0502020204030204" pitchFamily="34" charset="0"/>
              <a:ea typeface="Calibri" panose="020F0502020204030204" pitchFamily="34" charset="0"/>
              <a:cs typeface="Calibri" panose="020F0502020204030204" pitchFamily="34" charset="0"/>
            </a:endParaRPr>
          </a:p>
          <a:p>
            <a:pPr marL="469900" indent="-457200">
              <a:lnSpc>
                <a:spcPct val="100000"/>
              </a:lnSpc>
              <a:spcBef>
                <a:spcPts val="994"/>
              </a:spcBef>
              <a:buFont typeface="Arial" panose="020B0604020202020204" pitchFamily="34" charset="0"/>
              <a:buChar char="•"/>
              <a:tabLst>
                <a:tab pos="354965" algn="l"/>
              </a:tabLst>
            </a:pPr>
            <a:r>
              <a:rPr lang="en-US" sz="3200" spc="-145" dirty="0">
                <a:latin typeface="Calibri" panose="020F0502020204030204" pitchFamily="34" charset="0"/>
                <a:ea typeface="Calibri" panose="020F0502020204030204" pitchFamily="34" charset="0"/>
                <a:cs typeface="Calibri" panose="020F0502020204030204" pitchFamily="34" charset="0"/>
              </a:rPr>
              <a:t>The model predicts that the condition is dangerous. (or) The model predicts that the condition is not dangerous.</a:t>
            </a:r>
          </a:p>
          <a:p>
            <a:pPr marL="12700">
              <a:lnSpc>
                <a:spcPct val="100000"/>
              </a:lnSpc>
              <a:spcBef>
                <a:spcPts val="994"/>
              </a:spcBef>
              <a:tabLst>
                <a:tab pos="354965" algn="l"/>
              </a:tabLst>
            </a:pPr>
            <a:endParaRPr lang="en-US" sz="3200" spc="-145" dirty="0">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994"/>
              </a:spcBef>
              <a:tabLst>
                <a:tab pos="354965" algn="l"/>
              </a:tabLst>
            </a:pPr>
            <a:r>
              <a:rPr lang="en-US" sz="3200" b="1" u="sng" dirty="0">
                <a:latin typeface="Calibri" panose="020F0502020204030204" pitchFamily="34" charset="0"/>
                <a:ea typeface="Calibri" panose="020F0502020204030204" pitchFamily="34" charset="0"/>
                <a:cs typeface="Calibri" panose="020F0502020204030204" pitchFamily="34" charset="0"/>
              </a:rPr>
              <a:t>Key Findings:</a:t>
            </a:r>
          </a:p>
          <a:p>
            <a:pPr marL="12700">
              <a:lnSpc>
                <a:spcPct val="100000"/>
              </a:lnSpc>
              <a:spcBef>
                <a:spcPts val="994"/>
              </a:spcBef>
              <a:tabLst>
                <a:tab pos="354965" algn="l"/>
              </a:tabLst>
            </a:pPr>
            <a:r>
              <a:rPr lang="en-US" sz="3200" b="1" u="sng" dirty="0">
                <a:latin typeface="Calibri" panose="020F0502020204030204" pitchFamily="34" charset="0"/>
                <a:ea typeface="Calibri" panose="020F0502020204030204" pitchFamily="34" charset="0"/>
                <a:cs typeface="Calibri" panose="020F0502020204030204" pitchFamily="34" charset="0"/>
              </a:rPr>
              <a:t>Example 1: </a:t>
            </a:r>
          </a:p>
          <a:p>
            <a:pPr marL="469900" indent="-457200">
              <a:lnSpc>
                <a:spcPct val="100000"/>
              </a:lnSpc>
              <a:spcBef>
                <a:spcPts val="994"/>
              </a:spcBef>
              <a:buFont typeface="Arial" panose="020B0604020202020204" pitchFamily="34" charset="0"/>
              <a:buChar char="•"/>
              <a:tabLst>
                <a:tab pos="354965" algn="l"/>
              </a:tabLst>
            </a:pPr>
            <a:r>
              <a:rPr lang="en-US" sz="3200" dirty="0">
                <a:latin typeface="Calibri" panose="020F0502020204030204" pitchFamily="34" charset="0"/>
                <a:ea typeface="Calibri" panose="020F0502020204030204" pitchFamily="34" charset="0"/>
                <a:cs typeface="Calibri" panose="020F0502020204030204" pitchFamily="34" charset="0"/>
              </a:rPr>
              <a:t>The selected animal is classified as: Tiger </a:t>
            </a:r>
          </a:p>
          <a:p>
            <a:pPr marL="469900" indent="-457200">
              <a:lnSpc>
                <a:spcPct val="100000"/>
              </a:lnSpc>
              <a:spcBef>
                <a:spcPts val="994"/>
              </a:spcBef>
              <a:buFont typeface="Arial" panose="020B0604020202020204" pitchFamily="34" charset="0"/>
              <a:buChar char="•"/>
              <a:tabLst>
                <a:tab pos="354965" algn="l"/>
              </a:tabLst>
            </a:pPr>
            <a:r>
              <a:rPr lang="en-US" sz="3200" dirty="0">
                <a:latin typeface="Calibri" panose="020F0502020204030204" pitchFamily="34" charset="0"/>
                <a:ea typeface="Calibri" panose="020F0502020204030204" pitchFamily="34" charset="0"/>
                <a:cs typeface="Calibri" panose="020F0502020204030204" pitchFamily="34" charset="0"/>
              </a:rPr>
              <a:t>The chosen symptoms include: [Dry Air,  Small Size, Inability to jump, Depression, Coughing]</a:t>
            </a:r>
          </a:p>
          <a:p>
            <a:pPr marL="469900" indent="-457200">
              <a:lnSpc>
                <a:spcPct val="100000"/>
              </a:lnSpc>
              <a:spcBef>
                <a:spcPts val="994"/>
              </a:spcBef>
              <a:buFont typeface="Arial" panose="020B0604020202020204" pitchFamily="34" charset="0"/>
              <a:buChar char="•"/>
              <a:tabLst>
                <a:tab pos="354965" algn="l"/>
              </a:tabLst>
            </a:pPr>
            <a:r>
              <a:rPr lang="en-US" sz="3200" dirty="0">
                <a:latin typeface="Calibri" panose="020F0502020204030204" pitchFamily="34" charset="0"/>
                <a:ea typeface="Calibri" panose="020F0502020204030204" pitchFamily="34" charset="0"/>
                <a:cs typeface="Calibri" panose="020F0502020204030204" pitchFamily="34" charset="0"/>
              </a:rPr>
              <a:t>Prediction Result: The model predicts that the condition is dangerous.</a:t>
            </a:r>
          </a:p>
          <a:p>
            <a:pPr marL="469900" indent="-457200">
              <a:lnSpc>
                <a:spcPct val="100000"/>
              </a:lnSpc>
              <a:spcBef>
                <a:spcPts val="994"/>
              </a:spcBef>
              <a:buFont typeface="Arial" panose="020B0604020202020204" pitchFamily="34" charset="0"/>
              <a:buChar char="•"/>
              <a:tabLst>
                <a:tab pos="354965" algn="l"/>
              </a:tabLst>
            </a:pPr>
            <a:endParaRPr lang="en-US" sz="3200" dirty="0">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994"/>
              </a:spcBef>
              <a:tabLst>
                <a:tab pos="354965" algn="l"/>
              </a:tabLst>
            </a:pPr>
            <a:endParaRPr sz="3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7EB02-5EFA-459C-ED03-9C0E071ED9DD}"/>
              </a:ext>
            </a:extLst>
          </p:cNvPr>
          <p:cNvSpPr>
            <a:spLocks noGrp="1"/>
          </p:cNvSpPr>
          <p:nvPr>
            <p:ph type="title"/>
          </p:nvPr>
        </p:nvSpPr>
        <p:spPr/>
        <p:txBody>
          <a:bodyPr/>
          <a:lstStyle/>
          <a:p>
            <a:pPr algn="ctr"/>
            <a:r>
              <a:rPr lang="en-IN" sz="5400" dirty="0">
                <a:latin typeface="Trebuchet MS"/>
                <a:cs typeface="Trebuchet MS"/>
              </a:rPr>
              <a:t>PHASE</a:t>
            </a:r>
            <a:r>
              <a:rPr lang="en-IN" sz="5400" spc="-30" dirty="0">
                <a:latin typeface="Trebuchet MS"/>
                <a:cs typeface="Trebuchet MS"/>
              </a:rPr>
              <a:t> </a:t>
            </a:r>
            <a:r>
              <a:rPr lang="en-IN" sz="5400" dirty="0">
                <a:latin typeface="Trebuchet MS"/>
                <a:cs typeface="Trebuchet MS"/>
              </a:rPr>
              <a:t>5:</a:t>
            </a:r>
            <a:r>
              <a:rPr lang="en-IN" sz="5400" spc="-10" dirty="0">
                <a:latin typeface="Trebuchet MS"/>
                <a:cs typeface="Trebuchet MS"/>
              </a:rPr>
              <a:t> </a:t>
            </a:r>
            <a:r>
              <a:rPr lang="en-IN" sz="5400" spc="-35" dirty="0">
                <a:latin typeface="Trebuchet MS"/>
                <a:cs typeface="Trebuchet MS"/>
              </a:rPr>
              <a:t>COMMUNICATE</a:t>
            </a:r>
            <a:r>
              <a:rPr lang="en-IN" sz="5400" spc="-40" dirty="0">
                <a:latin typeface="Trebuchet MS"/>
                <a:cs typeface="Trebuchet MS"/>
              </a:rPr>
              <a:t> RESULTS</a:t>
            </a:r>
            <a:endParaRPr lang="en-IN" dirty="0"/>
          </a:p>
        </p:txBody>
      </p:sp>
      <p:sp>
        <p:nvSpPr>
          <p:cNvPr id="3" name="Content Placeholder 2">
            <a:extLst>
              <a:ext uri="{FF2B5EF4-FFF2-40B4-BE49-F238E27FC236}">
                <a16:creationId xmlns:a16="http://schemas.microsoft.com/office/drawing/2014/main" id="{02229D90-644D-DE90-C82D-2A37E9D44BFC}"/>
              </a:ext>
            </a:extLst>
          </p:cNvPr>
          <p:cNvSpPr>
            <a:spLocks noGrp="1"/>
          </p:cNvSpPr>
          <p:nvPr>
            <p:ph idx="1"/>
          </p:nvPr>
        </p:nvSpPr>
        <p:spPr/>
        <p:txBody>
          <a:bodyPr/>
          <a:lstStyle/>
          <a:p>
            <a:pPr marL="12700">
              <a:lnSpc>
                <a:spcPct val="100000"/>
              </a:lnSpc>
              <a:spcBef>
                <a:spcPts val="994"/>
              </a:spcBef>
              <a:tabLst>
                <a:tab pos="354965" algn="l"/>
              </a:tabLst>
            </a:pPr>
            <a:r>
              <a:rPr lang="en-US" sz="2800" b="1" u="sng" dirty="0">
                <a:latin typeface="Calibri" panose="020F0502020204030204" pitchFamily="34" charset="0"/>
                <a:ea typeface="Calibri" panose="020F0502020204030204" pitchFamily="34" charset="0"/>
                <a:cs typeface="Calibri" panose="020F0502020204030204" pitchFamily="34" charset="0"/>
              </a:rPr>
              <a:t>Key Findings:</a:t>
            </a:r>
          </a:p>
          <a:p>
            <a:pPr marL="12700">
              <a:lnSpc>
                <a:spcPct val="100000"/>
              </a:lnSpc>
              <a:spcBef>
                <a:spcPts val="994"/>
              </a:spcBef>
              <a:tabLst>
                <a:tab pos="354965" algn="l"/>
              </a:tabLst>
            </a:pPr>
            <a:r>
              <a:rPr lang="en-US" sz="2800" b="1" u="sng" dirty="0">
                <a:latin typeface="Calibri" panose="020F0502020204030204" pitchFamily="34" charset="0"/>
                <a:ea typeface="Calibri" panose="020F0502020204030204" pitchFamily="34" charset="0"/>
                <a:cs typeface="Calibri" panose="020F0502020204030204" pitchFamily="34" charset="0"/>
              </a:rPr>
              <a:t>Example 2: </a:t>
            </a:r>
          </a:p>
          <a:p>
            <a:pPr marL="469900" indent="-457200">
              <a:lnSpc>
                <a:spcPct val="100000"/>
              </a:lnSpc>
              <a:spcBef>
                <a:spcPts val="994"/>
              </a:spcBef>
              <a:buFont typeface="Arial" panose="020B0604020202020204" pitchFamily="34" charset="0"/>
              <a:buChar char="•"/>
              <a:tabLst>
                <a:tab pos="354965" algn="l"/>
              </a:tabLst>
            </a:pPr>
            <a:r>
              <a:rPr lang="en-US" sz="2800" dirty="0">
                <a:latin typeface="Calibri" panose="020F0502020204030204" pitchFamily="34" charset="0"/>
                <a:ea typeface="Calibri" panose="020F0502020204030204" pitchFamily="34" charset="0"/>
                <a:cs typeface="Calibri" panose="020F0502020204030204" pitchFamily="34" charset="0"/>
              </a:rPr>
              <a:t>The selected animal is classified as: Chicken</a:t>
            </a:r>
          </a:p>
          <a:p>
            <a:pPr marL="469900" indent="-457200">
              <a:lnSpc>
                <a:spcPct val="100000"/>
              </a:lnSpc>
              <a:spcBef>
                <a:spcPts val="994"/>
              </a:spcBef>
              <a:buFont typeface="Arial" panose="020B0604020202020204" pitchFamily="34" charset="0"/>
              <a:buChar char="•"/>
              <a:tabLst>
                <a:tab pos="354965" algn="l"/>
              </a:tabLst>
            </a:pPr>
            <a:r>
              <a:rPr lang="en-US" sz="2800" dirty="0">
                <a:latin typeface="Calibri" panose="020F0502020204030204" pitchFamily="34" charset="0"/>
                <a:ea typeface="Calibri" panose="020F0502020204030204" pitchFamily="34" charset="0"/>
                <a:cs typeface="Calibri" panose="020F0502020204030204" pitchFamily="34" charset="0"/>
              </a:rPr>
              <a:t>The chosen symptoms include: [Slow Growth,  Mild Weakness, Congestion, Trembling,  Wound]</a:t>
            </a:r>
          </a:p>
          <a:p>
            <a:pPr marL="469900" indent="-457200">
              <a:lnSpc>
                <a:spcPct val="100000"/>
              </a:lnSpc>
              <a:spcBef>
                <a:spcPts val="994"/>
              </a:spcBef>
              <a:buFont typeface="Arial" panose="020B0604020202020204" pitchFamily="34" charset="0"/>
              <a:buChar char="•"/>
              <a:tabLst>
                <a:tab pos="354965" algn="l"/>
              </a:tabLst>
            </a:pPr>
            <a:r>
              <a:rPr lang="en-US" sz="2800" dirty="0">
                <a:latin typeface="Calibri" panose="020F0502020204030204" pitchFamily="34" charset="0"/>
                <a:ea typeface="Calibri" panose="020F0502020204030204" pitchFamily="34" charset="0"/>
                <a:cs typeface="Calibri" panose="020F0502020204030204" pitchFamily="34" charset="0"/>
              </a:rPr>
              <a:t>Prediction Result: The model predicts that the condition is not dangerous.</a:t>
            </a:r>
          </a:p>
          <a:p>
            <a:endParaRPr lang="en-IN" dirty="0"/>
          </a:p>
        </p:txBody>
      </p:sp>
    </p:spTree>
    <p:extLst>
      <p:ext uri="{BB962C8B-B14F-4D97-AF65-F5344CB8AC3E}">
        <p14:creationId xmlns:p14="http://schemas.microsoft.com/office/powerpoint/2010/main" val="658517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lIns="91440" tIns="45720" rIns="91440" bIns="45720" rtlCol="0" anchor="t">
            <a:normAutofit/>
          </a:bodyPr>
          <a:lstStyle/>
          <a:p>
            <a:pPr marL="12700" defTabSz="457200"/>
            <a:r>
              <a:rPr lang="en-US" sz="3600" dirty="0"/>
              <a:t>PHASE</a:t>
            </a:r>
            <a:r>
              <a:rPr lang="en-US" sz="3600" spc="-30" dirty="0"/>
              <a:t> </a:t>
            </a:r>
            <a:r>
              <a:rPr lang="en-US" sz="3600" dirty="0"/>
              <a:t>5:</a:t>
            </a:r>
            <a:r>
              <a:rPr lang="en-US" sz="3600" spc="-10" dirty="0"/>
              <a:t> </a:t>
            </a:r>
            <a:r>
              <a:rPr lang="en-US" sz="3600" spc="-35" dirty="0"/>
              <a:t>COMMUNICATE</a:t>
            </a:r>
            <a:r>
              <a:rPr lang="en-US" sz="3600" spc="-40" dirty="0"/>
              <a:t> RESULTS</a:t>
            </a:r>
            <a:endParaRPr lang="en-US" sz="3600" dirty="0"/>
          </a:p>
        </p:txBody>
      </p:sp>
      <p:sp>
        <p:nvSpPr>
          <p:cNvPr id="3" name="object 3"/>
          <p:cNvSpPr txBox="1"/>
          <p:nvPr/>
        </p:nvSpPr>
        <p:spPr>
          <a:xfrm>
            <a:off x="1016001" y="3240883"/>
            <a:ext cx="12895002" cy="5821160"/>
          </a:xfrm>
          <a:prstGeom prst="rect">
            <a:avLst/>
          </a:prstGeom>
        </p:spPr>
        <p:txBody>
          <a:bodyPr vert="horz" lIns="91440" tIns="45720" rIns="91440" bIns="45720" rtlCol="0">
            <a:noAutofit/>
          </a:bodyPr>
          <a:lstStyle/>
          <a:p>
            <a:pPr marL="12700">
              <a:spcBef>
                <a:spcPts val="1000"/>
              </a:spcBef>
              <a:buClr>
                <a:schemeClr val="accent1"/>
              </a:buClr>
              <a:buSzPct val="80000"/>
            </a:pPr>
            <a:r>
              <a:rPr lang="en-US" sz="3200" b="1" u="sng" dirty="0">
                <a:latin typeface="Calibri" panose="020F0502020204030204" pitchFamily="34" charset="0"/>
                <a:ea typeface="Calibri" panose="020F0502020204030204" pitchFamily="34" charset="0"/>
                <a:cs typeface="Calibri" panose="020F0502020204030204" pitchFamily="34" charset="0"/>
              </a:rPr>
              <a:t>Major Insights:</a:t>
            </a:r>
          </a:p>
          <a:p>
            <a:pPr marL="469900" indent="-457200">
              <a:spcBef>
                <a:spcPts val="1000"/>
              </a:spcBef>
              <a:buClr>
                <a:schemeClr val="accent1"/>
              </a:buClr>
              <a:buSzPct val="80000"/>
              <a:buFont typeface="Arial" panose="020B0604020202020204" pitchFamily="34" charset="0"/>
              <a:buChar char="•"/>
            </a:pPr>
            <a:r>
              <a:rPr lang="en-US" sz="3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The team successfully achieved its objective in predicting dangerous conditions. </a:t>
            </a:r>
          </a:p>
          <a:p>
            <a:pPr marL="469900" indent="-457200">
              <a:spcBef>
                <a:spcPts val="1000"/>
              </a:spcBef>
              <a:buClr>
                <a:schemeClr val="accent1"/>
              </a:buClr>
              <a:buSzPct val="80000"/>
              <a:buFont typeface="Arial" panose="020B0604020202020204" pitchFamily="34" charset="0"/>
              <a:buChar char="•"/>
            </a:pPr>
            <a:r>
              <a:rPr lang="en-US" sz="3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The results are statistically significant and valid based on the conducted analyses.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1"/>
            <a:ext cx="18288001" cy="10299701"/>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0"/>
            <a:ext cx="18288001" cy="10299699"/>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C116BCC0-6D13-4BED-B74B-11FA7DC3C9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7428" y="1697991"/>
            <a:ext cx="14495959" cy="6885579"/>
          </a:xfrm>
          <a:prstGeom prst="rect">
            <a:avLst/>
          </a:prstGeom>
        </p:spPr>
      </p:pic>
    </p:spTree>
    <p:extLst>
      <p:ext uri="{BB962C8B-B14F-4D97-AF65-F5344CB8AC3E}">
        <p14:creationId xmlns:p14="http://schemas.microsoft.com/office/powerpoint/2010/main" val="318751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5105400" y="821689"/>
            <a:ext cx="5073015" cy="574675"/>
          </a:xfrm>
          <a:prstGeom prst="rect">
            <a:avLst/>
          </a:prstGeom>
        </p:spPr>
        <p:txBody>
          <a:bodyPr vert="horz" wrap="square" lIns="0" tIns="12700" rIns="0" bIns="0" rtlCol="0">
            <a:spAutoFit/>
          </a:bodyPr>
          <a:lstStyle/>
          <a:p>
            <a:pPr marL="12700">
              <a:lnSpc>
                <a:spcPct val="100000"/>
              </a:lnSpc>
              <a:spcBef>
                <a:spcPts val="100"/>
              </a:spcBef>
            </a:pPr>
            <a:r>
              <a:rPr sz="3600" spc="-5" dirty="0">
                <a:latin typeface="Calibri"/>
                <a:cs typeface="Calibri"/>
              </a:rPr>
              <a:t>PHASE</a:t>
            </a:r>
            <a:r>
              <a:rPr sz="3600" spc="-35" dirty="0">
                <a:latin typeface="Calibri"/>
                <a:cs typeface="Calibri"/>
              </a:rPr>
              <a:t> </a:t>
            </a:r>
            <a:r>
              <a:rPr sz="3600" dirty="0">
                <a:latin typeface="Calibri"/>
                <a:cs typeface="Calibri"/>
              </a:rPr>
              <a:t>1:</a:t>
            </a:r>
            <a:r>
              <a:rPr sz="3600" spc="-15" dirty="0">
                <a:latin typeface="Calibri"/>
                <a:cs typeface="Calibri"/>
              </a:rPr>
              <a:t> </a:t>
            </a:r>
            <a:r>
              <a:rPr sz="3600" spc="-160" dirty="0">
                <a:latin typeface="Calibri"/>
                <a:cs typeface="Calibri"/>
              </a:rPr>
              <a:t>DATA</a:t>
            </a:r>
            <a:r>
              <a:rPr sz="3600" spc="-15" dirty="0">
                <a:latin typeface="Calibri"/>
                <a:cs typeface="Calibri"/>
              </a:rPr>
              <a:t> </a:t>
            </a:r>
            <a:r>
              <a:rPr sz="3600" spc="-25" dirty="0">
                <a:latin typeface="Calibri"/>
                <a:cs typeface="Calibri"/>
              </a:rPr>
              <a:t>DISCOVERY</a:t>
            </a:r>
            <a:endParaRPr sz="3600" dirty="0">
              <a:latin typeface="Calibri"/>
              <a:cs typeface="Calibri"/>
            </a:endParaRPr>
          </a:p>
        </p:txBody>
      </p:sp>
      <p:sp>
        <p:nvSpPr>
          <p:cNvPr id="10" name="object 10"/>
          <p:cNvSpPr txBox="1"/>
          <p:nvPr/>
        </p:nvSpPr>
        <p:spPr>
          <a:xfrm>
            <a:off x="457200" y="2019300"/>
            <a:ext cx="12113261" cy="7654018"/>
          </a:xfrm>
          <a:prstGeom prst="rect">
            <a:avLst/>
          </a:prstGeom>
        </p:spPr>
        <p:txBody>
          <a:bodyPr vert="horz" wrap="square" lIns="0" tIns="12700" rIns="0" bIns="0" rtlCol="0">
            <a:spAutoFit/>
          </a:bodyPr>
          <a:lstStyle/>
          <a:p>
            <a:pPr marL="12700">
              <a:lnSpc>
                <a:spcPct val="100000"/>
              </a:lnSpc>
              <a:spcBef>
                <a:spcPts val="100"/>
              </a:spcBef>
            </a:pPr>
            <a:r>
              <a:rPr sz="3200" b="1" u="heavy"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Interviewing</a:t>
            </a:r>
            <a:r>
              <a:rPr sz="3200" b="1" u="heavy" spc="-25"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 </a:t>
            </a:r>
            <a:r>
              <a:rPr sz="3200" b="1" u="heavy"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the</a:t>
            </a:r>
            <a:r>
              <a:rPr sz="3200" b="1" u="heavy" spc="-100"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 </a:t>
            </a:r>
            <a:r>
              <a:rPr sz="3200" b="1" u="heavy"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Analytics</a:t>
            </a:r>
            <a:r>
              <a:rPr sz="3200" b="1" u="heavy" spc="-20"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 </a:t>
            </a:r>
            <a:r>
              <a:rPr sz="3200" b="1" u="heavy"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Sponsor</a:t>
            </a:r>
            <a:endParaRPr sz="3200"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40"/>
              </a:spcBef>
            </a:pPr>
            <a:endParaRPr sz="3200" dirty="0">
              <a:latin typeface="Calibri" panose="020F0502020204030204" pitchFamily="34" charset="0"/>
              <a:ea typeface="Calibri" panose="020F0502020204030204" pitchFamily="34" charset="0"/>
              <a:cs typeface="Calibri" panose="020F0502020204030204" pitchFamily="34" charset="0"/>
            </a:endParaRPr>
          </a:p>
          <a:p>
            <a:pPr marL="299085" marR="5080" indent="-287020">
              <a:lnSpc>
                <a:spcPct val="80000"/>
              </a:lnSpc>
              <a:buFont typeface="Arial MT"/>
              <a:buChar char="•"/>
              <a:tabLst>
                <a:tab pos="299085" algn="l"/>
                <a:tab pos="299720" algn="l"/>
              </a:tabLst>
            </a:pP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Interview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the analytics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sponsor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to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clarify the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project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scope, objectives,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and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success </a:t>
            </a:r>
            <a:r>
              <a:rPr sz="3200" spc="-32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metrics.</a:t>
            </a:r>
            <a:endParaRPr lang="en-IN" sz="3200" spc="-5"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marR="5080">
              <a:lnSpc>
                <a:spcPct val="80000"/>
              </a:lnSpc>
              <a:tabLst>
                <a:tab pos="299085" algn="l"/>
                <a:tab pos="299720" algn="l"/>
              </a:tabLst>
            </a:pPr>
            <a:endParaRPr sz="3200" dirty="0">
              <a:latin typeface="Calibri" panose="020F0502020204030204" pitchFamily="34" charset="0"/>
              <a:ea typeface="Calibri" panose="020F0502020204030204" pitchFamily="34" charset="0"/>
              <a:cs typeface="Calibri" panose="020F0502020204030204" pitchFamily="34" charset="0"/>
            </a:endParaRPr>
          </a:p>
          <a:p>
            <a:pPr marL="299085" indent="-287020">
              <a:lnSpc>
                <a:spcPts val="1260"/>
              </a:lnSpc>
              <a:buFont typeface="Arial MT"/>
              <a:buChar char="•"/>
              <a:tabLst>
                <a:tab pos="299085" algn="l"/>
                <a:tab pos="299720" algn="l"/>
              </a:tabLst>
            </a:pP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Ensure</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alignment</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with</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the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sponsor's</a:t>
            </a:r>
            <a:r>
              <a:rPr sz="3200" spc="-3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vision</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to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enhance</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the</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project’s</a:t>
            </a:r>
            <a:endParaRPr lang="en-IN" sz="3200" spc="-1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a:lnSpc>
                <a:spcPts val="1260"/>
              </a:lnSpc>
              <a:tabLst>
                <a:tab pos="299085" algn="l"/>
                <a:tab pos="299720" algn="l"/>
              </a:tabLst>
            </a:pPr>
            <a:endParaRPr lang="en-IN" sz="3200" spc="-1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a:lnSpc>
                <a:spcPts val="1260"/>
              </a:lnSpc>
              <a:tabLst>
                <a:tab pos="299085" algn="l"/>
                <a:tab pos="299720" algn="l"/>
              </a:tabLst>
            </a:pPr>
            <a:endParaRPr lang="en-IN" sz="3200" spc="-1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a:lnSpc>
                <a:spcPts val="1260"/>
              </a:lnSpc>
              <a:tabLst>
                <a:tab pos="299085" algn="l"/>
                <a:tab pos="299720" algn="l"/>
              </a:tabLst>
            </a:pPr>
            <a:r>
              <a:rPr sz="3200" spc="-2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impact</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and</a:t>
            </a:r>
            <a:r>
              <a:rPr lang="en-IN" sz="3200" dirty="0">
                <a:latin typeface="Calibri" panose="020F0502020204030204" pitchFamily="34" charset="0"/>
                <a:ea typeface="Calibri" panose="020F0502020204030204" pitchFamily="34" charset="0"/>
                <a:cs typeface="Calibri" panose="020F0502020204030204" pitchFamily="34" charset="0"/>
              </a:rPr>
              <a:t>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relevance.</a:t>
            </a:r>
            <a:endParaRPr lang="en-IN" sz="3200" spc="-1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299085">
              <a:lnSpc>
                <a:spcPts val="1440"/>
              </a:lnSpc>
            </a:pPr>
            <a:endParaRPr sz="3200" dirty="0">
              <a:latin typeface="Calibri" panose="020F0502020204030204" pitchFamily="34" charset="0"/>
              <a:ea typeface="Calibri" panose="020F0502020204030204" pitchFamily="34" charset="0"/>
              <a:cs typeface="Calibri" panose="020F0502020204030204" pitchFamily="34" charset="0"/>
            </a:endParaRPr>
          </a:p>
          <a:p>
            <a:pPr marL="299085" marR="226060" indent="-287020">
              <a:lnSpc>
                <a:spcPct val="80000"/>
              </a:lnSpc>
              <a:spcBef>
                <a:spcPts val="180"/>
              </a:spcBef>
              <a:buFont typeface="Arial MT"/>
              <a:buChar char="•"/>
              <a:tabLst>
                <a:tab pos="299085" algn="l"/>
                <a:tab pos="299720" algn="l"/>
              </a:tabLst>
            </a:pP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Establish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a clear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understanding of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expectations to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guide the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development of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the </a:t>
            </a:r>
            <a:r>
              <a:rPr sz="3200" spc="-32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predictive</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 model.</a:t>
            </a:r>
            <a:endParaRPr lang="en-IN" sz="320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marR="226060">
              <a:lnSpc>
                <a:spcPct val="80000"/>
              </a:lnSpc>
              <a:spcBef>
                <a:spcPts val="180"/>
              </a:spcBef>
              <a:tabLst>
                <a:tab pos="299085" algn="l"/>
                <a:tab pos="299720" algn="l"/>
              </a:tabLst>
            </a:pPr>
            <a:endParaRPr sz="3200" dirty="0">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1105"/>
              </a:spcBef>
            </a:pPr>
            <a:r>
              <a:rPr sz="3200" b="1" u="heavy"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Developing</a:t>
            </a:r>
            <a:r>
              <a:rPr sz="3200" b="1" u="heavy" spc="-4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sz="3200" b="1" u="heavy" spc="-5"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Initial</a:t>
            </a:r>
            <a:r>
              <a:rPr sz="3200" b="1" u="heavy" spc="-25"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sz="3200" b="1" u="heavy"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Hypothesis</a:t>
            </a:r>
            <a:endParaRPr sz="3200"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30"/>
              </a:spcBef>
            </a:pPr>
            <a:endParaRPr sz="3200" dirty="0">
              <a:latin typeface="Calibri" panose="020F0502020204030204" pitchFamily="34" charset="0"/>
              <a:ea typeface="Calibri" panose="020F0502020204030204" pitchFamily="34" charset="0"/>
              <a:cs typeface="Calibri" panose="020F0502020204030204" pitchFamily="34" charset="0"/>
            </a:endParaRPr>
          </a:p>
          <a:p>
            <a:pPr marL="184785" indent="-172720">
              <a:lnSpc>
                <a:spcPts val="1620"/>
              </a:lnSpc>
              <a:spcBef>
                <a:spcPts val="5"/>
              </a:spcBef>
              <a:buClr>
                <a:srgbClr val="90C225"/>
              </a:buClr>
              <a:buSzPct val="80000"/>
              <a:buFont typeface="Arial MT"/>
              <a:buChar char="•"/>
              <a:tabLst>
                <a:tab pos="185420" algn="l"/>
              </a:tabLst>
            </a:pP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Formulate</a:t>
            </a:r>
            <a:r>
              <a:rPr sz="3200" spc="-2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initial</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hypotheses</a:t>
            </a:r>
            <a:r>
              <a:rPr sz="3200" spc="-1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on</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symptom</a:t>
            </a:r>
            <a:r>
              <a:rPr sz="3200" spc="-2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patterns</a:t>
            </a:r>
            <a:r>
              <a:rPr sz="3200" spc="-2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and</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their</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potential</a:t>
            </a:r>
            <a:r>
              <a:rPr sz="3200" spc="-20" dirty="0">
                <a:solidFill>
                  <a:srgbClr val="0D0D0D"/>
                </a:solidFill>
                <a:latin typeface="Calibri" panose="020F0502020204030204" pitchFamily="34" charset="0"/>
                <a:ea typeface="Calibri" panose="020F0502020204030204" pitchFamily="34" charset="0"/>
                <a:cs typeface="Calibri" panose="020F0502020204030204" pitchFamily="34" charset="0"/>
              </a:rPr>
              <a:t> </a:t>
            </a:r>
            <a:endParaRPr lang="en-IN" sz="3200" spc="-2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a:lnSpc>
                <a:spcPts val="1620"/>
              </a:lnSpc>
              <a:spcBef>
                <a:spcPts val="5"/>
              </a:spcBef>
              <a:buClr>
                <a:srgbClr val="90C225"/>
              </a:buClr>
              <a:buSzPct val="80000"/>
              <a:tabLst>
                <a:tab pos="185420" algn="l"/>
              </a:tabLst>
            </a:pPr>
            <a:endParaRPr lang="en-IN" sz="3200" spc="-2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a:lnSpc>
                <a:spcPts val="1620"/>
              </a:lnSpc>
              <a:spcBef>
                <a:spcPts val="5"/>
              </a:spcBef>
              <a:buClr>
                <a:srgbClr val="90C225"/>
              </a:buClr>
              <a:buSzPct val="80000"/>
              <a:tabLst>
                <a:tab pos="185420" algn="l"/>
              </a:tabLst>
            </a:pPr>
            <a:r>
              <a:rPr lang="en-IN"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	p</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predictive</a:t>
            </a:r>
            <a:r>
              <a:rPr lang="en-IN" sz="3200" dirty="0">
                <a:latin typeface="Calibri" panose="020F0502020204030204" pitchFamily="34" charset="0"/>
                <a:ea typeface="Calibri" panose="020F0502020204030204" pitchFamily="34" charset="0"/>
                <a:cs typeface="Calibri" panose="020F0502020204030204" pitchFamily="34" charset="0"/>
              </a:rPr>
              <a:t>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value </a:t>
            </a:r>
            <a:r>
              <a:rPr sz="3200" spc="-15" dirty="0">
                <a:solidFill>
                  <a:srgbClr val="0D0D0D"/>
                </a:solidFill>
                <a:latin typeface="Calibri" panose="020F0502020204030204" pitchFamily="34" charset="0"/>
                <a:ea typeface="Calibri" panose="020F0502020204030204" pitchFamily="34" charset="0"/>
                <a:cs typeface="Calibri" panose="020F0502020204030204" pitchFamily="34" charset="0"/>
              </a:rPr>
              <a:t>for</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15" dirty="0">
                <a:solidFill>
                  <a:srgbClr val="0D0D0D"/>
                </a:solidFill>
                <a:latin typeface="Calibri" panose="020F0502020204030204" pitchFamily="34" charset="0"/>
                <a:ea typeface="Calibri" panose="020F0502020204030204" pitchFamily="34" charset="0"/>
                <a:cs typeface="Calibri" panose="020F0502020204030204" pitchFamily="34" charset="0"/>
              </a:rPr>
              <a:t>different</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health conditions.</a:t>
            </a:r>
            <a:endParaRPr lang="en-IN" sz="3200" spc="-5"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a:lnSpc>
                <a:spcPts val="1620"/>
              </a:lnSpc>
              <a:spcBef>
                <a:spcPts val="5"/>
              </a:spcBef>
              <a:buClr>
                <a:srgbClr val="90C225"/>
              </a:buClr>
              <a:buSzPct val="80000"/>
              <a:tabLst>
                <a:tab pos="185420" algn="l"/>
              </a:tabLst>
            </a:pPr>
            <a:endParaRPr sz="3200" dirty="0">
              <a:latin typeface="Calibri" panose="020F0502020204030204" pitchFamily="34" charset="0"/>
              <a:ea typeface="Calibri" panose="020F0502020204030204" pitchFamily="34" charset="0"/>
              <a:cs typeface="Calibri" panose="020F0502020204030204" pitchFamily="34" charset="0"/>
            </a:endParaRPr>
          </a:p>
          <a:p>
            <a:pPr marL="184785" marR="15875" indent="-172720">
              <a:lnSpc>
                <a:spcPct val="80000"/>
              </a:lnSpc>
              <a:spcBef>
                <a:spcPts val="994"/>
              </a:spcBef>
              <a:buClr>
                <a:srgbClr val="90C225"/>
              </a:buClr>
              <a:buSzPct val="80000"/>
              <a:buFont typeface="Arial MT"/>
              <a:buChar char="•"/>
              <a:tabLst>
                <a:tab pos="185420" algn="l"/>
              </a:tabLst>
            </a:pP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Emphasize</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 the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iterative</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nature</a:t>
            </a:r>
            <a:r>
              <a:rPr sz="3200" spc="-1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of</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hypothesis</a:t>
            </a:r>
            <a:r>
              <a:rPr sz="3200" spc="-2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development</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and</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refinement</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based</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on </a:t>
            </a:r>
            <a:r>
              <a:rPr sz="3200" spc="-32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data</a:t>
            </a:r>
            <a:r>
              <a:rPr sz="3200" spc="-3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analysis.</a:t>
            </a:r>
            <a:endParaRPr lang="en-IN" sz="3200" spc="-5"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marR="15875">
              <a:lnSpc>
                <a:spcPct val="80000"/>
              </a:lnSpc>
              <a:spcBef>
                <a:spcPts val="994"/>
              </a:spcBef>
              <a:buClr>
                <a:srgbClr val="90C225"/>
              </a:buClr>
              <a:buSzPct val="80000"/>
              <a:tabLst>
                <a:tab pos="185420" algn="l"/>
              </a:tabLst>
            </a:pPr>
            <a:endParaRPr sz="3200" dirty="0">
              <a:latin typeface="Calibri" panose="020F0502020204030204" pitchFamily="34" charset="0"/>
              <a:ea typeface="Calibri" panose="020F0502020204030204" pitchFamily="34" charset="0"/>
              <a:cs typeface="Calibri" panose="020F0502020204030204" pitchFamily="34" charset="0"/>
            </a:endParaRPr>
          </a:p>
        </p:txBody>
      </p:sp>
      <p:sp>
        <p:nvSpPr>
          <p:cNvPr id="11" name="object 11"/>
          <p:cNvSpPr txBox="1"/>
          <p:nvPr/>
        </p:nvSpPr>
        <p:spPr>
          <a:xfrm>
            <a:off x="11215878" y="552449"/>
            <a:ext cx="13208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90C225"/>
                </a:solidFill>
                <a:latin typeface="Trebuchet MS"/>
                <a:cs typeface="Trebuchet MS"/>
              </a:rPr>
              <a:t>4</a:t>
            </a:r>
            <a:endParaRPr sz="1600" dirty="0">
              <a:latin typeface="Trebuchet MS"/>
              <a:cs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1"/>
            <a:ext cx="18288001" cy="10299701"/>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0"/>
            <a:ext cx="18288001" cy="10299699"/>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BF506C9C-0323-117A-FBCA-F6CF24FF0B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9828" y="1697991"/>
            <a:ext cx="13771158" cy="6885579"/>
          </a:xfrm>
          <a:prstGeom prst="rect">
            <a:avLst/>
          </a:prstGeom>
        </p:spPr>
      </p:pic>
    </p:spTree>
    <p:extLst>
      <p:ext uri="{BB962C8B-B14F-4D97-AF65-F5344CB8AC3E}">
        <p14:creationId xmlns:p14="http://schemas.microsoft.com/office/powerpoint/2010/main" val="101340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1"/>
            <a:ext cx="18288001" cy="10299701"/>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2" name="Title 1">
            <a:extLst>
              <a:ext uri="{FF2B5EF4-FFF2-40B4-BE49-F238E27FC236}">
                <a16:creationId xmlns:a16="http://schemas.microsoft.com/office/drawing/2014/main" id="{02830A0F-4EC2-ED93-20D3-B3FFB1265A6B}"/>
              </a:ext>
            </a:extLst>
          </p:cNvPr>
          <p:cNvSpPr>
            <a:spLocks noGrp="1"/>
          </p:cNvSpPr>
          <p:nvPr>
            <p:ph type="title"/>
          </p:nvPr>
        </p:nvSpPr>
        <p:spPr>
          <a:xfrm>
            <a:off x="1393084" y="1295131"/>
            <a:ext cx="12432048" cy="1644474"/>
          </a:xfrm>
        </p:spPr>
        <p:txBody>
          <a:bodyPr vert="horz" lIns="91440" tIns="45720" rIns="91440" bIns="45720" rtlCol="0" anchor="b">
            <a:normAutofit fontScale="90000"/>
          </a:bodyPr>
          <a:lstStyle/>
          <a:p>
            <a:pPr algn="ctr" defTabSz="457200"/>
            <a:r>
              <a:rPr lang="en-US" sz="7200" kern="1200" dirty="0">
                <a:solidFill>
                  <a:schemeClr val="accent1"/>
                </a:solidFill>
                <a:latin typeface="+mj-lt"/>
                <a:ea typeface="+mj-ea"/>
                <a:cs typeface="+mj-cs"/>
              </a:rPr>
              <a:t>Final Prediction Part of the Code  </a:t>
            </a:r>
          </a:p>
        </p:txBody>
      </p:sp>
      <p:pic>
        <p:nvPicPr>
          <p:cNvPr id="5" name="Content Placeholder 4">
            <a:extLst>
              <a:ext uri="{FF2B5EF4-FFF2-40B4-BE49-F238E27FC236}">
                <a16:creationId xmlns:a16="http://schemas.microsoft.com/office/drawing/2014/main" id="{9214FF7D-4B6F-2C35-8196-2C24EB7A51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952" y="5231623"/>
            <a:ext cx="12432049" cy="1118885"/>
          </a:xfrm>
          <a:prstGeom prst="rect">
            <a:avLst/>
          </a:prstGeom>
        </p:spPr>
      </p:pic>
    </p:spTree>
    <p:extLst>
      <p:ext uri="{BB962C8B-B14F-4D97-AF65-F5344CB8AC3E}">
        <p14:creationId xmlns:p14="http://schemas.microsoft.com/office/powerpoint/2010/main" val="3400910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419100"/>
            <a:ext cx="6322695" cy="1244600"/>
          </a:xfrm>
          <a:prstGeom prst="rect">
            <a:avLst/>
          </a:prstGeom>
        </p:spPr>
        <p:txBody>
          <a:bodyPr vert="horz" wrap="square" lIns="0" tIns="12065" rIns="0" bIns="0" rtlCol="0">
            <a:spAutoFit/>
          </a:bodyPr>
          <a:lstStyle/>
          <a:p>
            <a:pPr marL="2153920" marR="5080" indent="-2141855">
              <a:lnSpc>
                <a:spcPct val="100000"/>
              </a:lnSpc>
              <a:spcBef>
                <a:spcPts val="95"/>
              </a:spcBef>
            </a:pPr>
            <a:r>
              <a:rPr sz="4000" spc="-5" dirty="0">
                <a:latin typeface="Trebuchet MS"/>
                <a:cs typeface="Trebuchet MS"/>
              </a:rPr>
              <a:t>PHASE 6: </a:t>
            </a:r>
            <a:r>
              <a:rPr sz="4000" spc="-35" dirty="0">
                <a:latin typeface="Trebuchet MS"/>
                <a:cs typeface="Trebuchet MS"/>
              </a:rPr>
              <a:t>OPERATIONALIZE </a:t>
            </a:r>
            <a:r>
              <a:rPr sz="4000" spc="-1195" dirty="0">
                <a:latin typeface="Trebuchet MS"/>
                <a:cs typeface="Trebuchet MS"/>
              </a:rPr>
              <a:t> </a:t>
            </a:r>
            <a:r>
              <a:rPr sz="4000" spc="-50" dirty="0">
                <a:latin typeface="Trebuchet MS"/>
                <a:cs typeface="Trebuchet MS"/>
              </a:rPr>
              <a:t>RESULTS</a:t>
            </a:r>
            <a:endParaRPr sz="4000" dirty="0">
              <a:latin typeface="Trebuchet MS"/>
              <a:cs typeface="Trebuchet MS"/>
            </a:endParaRPr>
          </a:p>
        </p:txBody>
      </p:sp>
      <p:sp>
        <p:nvSpPr>
          <p:cNvPr id="3" name="object 3"/>
          <p:cNvSpPr txBox="1"/>
          <p:nvPr/>
        </p:nvSpPr>
        <p:spPr>
          <a:xfrm>
            <a:off x="756310" y="2061936"/>
            <a:ext cx="13721690" cy="3971600"/>
          </a:xfrm>
          <a:prstGeom prst="rect">
            <a:avLst/>
          </a:prstGeom>
        </p:spPr>
        <p:txBody>
          <a:bodyPr vert="horz" wrap="square" lIns="0" tIns="138430" rIns="0" bIns="0" rtlCol="0">
            <a:spAutoFit/>
          </a:bodyPr>
          <a:lstStyle/>
          <a:p>
            <a:pPr marL="12700">
              <a:lnSpc>
                <a:spcPct val="100000"/>
              </a:lnSpc>
              <a:spcBef>
                <a:spcPts val="1090"/>
              </a:spcBef>
            </a:pPr>
            <a:r>
              <a:rPr sz="3200" b="1" u="heavy"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Key</a:t>
            </a:r>
            <a:r>
              <a:rPr sz="3200" b="1" u="heavy" spc="-50"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 </a:t>
            </a:r>
            <a:r>
              <a:rPr sz="3200" b="1" u="heavy"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Findings</a:t>
            </a:r>
            <a:endParaRPr sz="3200" dirty="0">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994"/>
              </a:spcBef>
              <a:tabLst>
                <a:tab pos="354965" algn="l"/>
              </a:tabLst>
            </a:pPr>
            <a:r>
              <a:rPr sz="3200" spc="-145" dirty="0">
                <a:solidFill>
                  <a:srgbClr val="90C225"/>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The</a:t>
            </a:r>
            <a:r>
              <a:rPr sz="3200" spc="-9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Animal</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ConditionsClassification</a:t>
            </a:r>
            <a:r>
              <a:rPr sz="3200" spc="-2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ML</a:t>
            </a:r>
            <a:r>
              <a:rPr sz="3200" spc="-7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Model achieved an</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accuracy rate of</a:t>
            </a:r>
            <a:endParaRPr sz="3200" dirty="0">
              <a:latin typeface="Calibri" panose="020F0502020204030204" pitchFamily="34" charset="0"/>
              <a:ea typeface="Calibri" panose="020F0502020204030204" pitchFamily="34" charset="0"/>
              <a:cs typeface="Calibri" panose="020F0502020204030204" pitchFamily="34" charset="0"/>
            </a:endParaRPr>
          </a:p>
          <a:p>
            <a:pPr marL="355600">
              <a:lnSpc>
                <a:spcPct val="100000"/>
              </a:lnSpc>
              <a:spcBef>
                <a:spcPts val="5"/>
              </a:spcBef>
            </a:pP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9</a:t>
            </a:r>
            <a:r>
              <a:rPr lang="en-IN" sz="3200" dirty="0">
                <a:solidFill>
                  <a:srgbClr val="404040"/>
                </a:solidFill>
                <a:latin typeface="Calibri" panose="020F0502020204030204" pitchFamily="34" charset="0"/>
                <a:ea typeface="Calibri" panose="020F0502020204030204" pitchFamily="34" charset="0"/>
                <a:cs typeface="Calibri" panose="020F0502020204030204" pitchFamily="34" charset="0"/>
              </a:rPr>
              <a:t>7.7</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in</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classifying</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animal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conditions</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based</a:t>
            </a:r>
            <a:r>
              <a:rPr sz="3200" spc="-2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on</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images.</a:t>
            </a:r>
            <a:endParaRPr sz="3200" dirty="0">
              <a:latin typeface="Calibri" panose="020F0502020204030204" pitchFamily="34" charset="0"/>
              <a:ea typeface="Calibri" panose="020F0502020204030204" pitchFamily="34" charset="0"/>
              <a:cs typeface="Calibri" panose="020F0502020204030204" pitchFamily="34" charset="0"/>
            </a:endParaRPr>
          </a:p>
          <a:p>
            <a:pPr marL="355600" marR="33020" indent="-342900">
              <a:lnSpc>
                <a:spcPct val="100000"/>
              </a:lnSpc>
              <a:spcBef>
                <a:spcPts val="994"/>
              </a:spcBef>
              <a:tabLst>
                <a:tab pos="354965" algn="l"/>
              </a:tabLst>
            </a:pPr>
            <a:r>
              <a:rPr sz="3200" spc="-150" dirty="0">
                <a:solidFill>
                  <a:srgbClr val="90C225"/>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The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model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was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trained on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a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dataset of </a:t>
            </a:r>
            <a:r>
              <a:rPr lang="en-IN"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close to 800 different instances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of various animals and </a:t>
            </a:r>
            <a:r>
              <a:rPr sz="3200" spc="-53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their</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corresponding</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lang="en-IN"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symptoms</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a:t>
            </a:r>
            <a:endParaRPr sz="3200" dirty="0">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1010"/>
              </a:spcBef>
              <a:tabLst>
                <a:tab pos="354965" algn="l"/>
              </a:tabLst>
            </a:pPr>
            <a:r>
              <a:rPr sz="3200" spc="-150" dirty="0">
                <a:solidFill>
                  <a:srgbClr val="90C225"/>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The</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top</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contributing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factors</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for</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accurate</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classification</a:t>
            </a:r>
            <a:r>
              <a:rPr sz="3200" spc="-3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were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the presence</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of</a:t>
            </a:r>
            <a:endParaRPr sz="3200" dirty="0">
              <a:latin typeface="Calibri" panose="020F0502020204030204" pitchFamily="34" charset="0"/>
              <a:ea typeface="Calibri" panose="020F0502020204030204" pitchFamily="34" charset="0"/>
              <a:cs typeface="Calibri" panose="020F0502020204030204" pitchFamily="34" charset="0"/>
            </a:endParaRPr>
          </a:p>
          <a:p>
            <a:pPr marL="355600">
              <a:lnSpc>
                <a:spcPct val="100000"/>
              </a:lnSpc>
            </a:pP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visible</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injuries, body</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posture,</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and</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overall</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appearance</a:t>
            </a:r>
            <a:r>
              <a:rPr sz="3200" spc="3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of</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the</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animal.</a:t>
            </a:r>
            <a:endParaRPr sz="3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419100"/>
            <a:ext cx="6322695" cy="1244600"/>
          </a:xfrm>
          <a:prstGeom prst="rect">
            <a:avLst/>
          </a:prstGeom>
        </p:spPr>
        <p:txBody>
          <a:bodyPr vert="horz" wrap="square" lIns="0" tIns="12065" rIns="0" bIns="0" rtlCol="0">
            <a:spAutoFit/>
          </a:bodyPr>
          <a:lstStyle/>
          <a:p>
            <a:pPr marL="2153920" marR="5080" indent="-2141855">
              <a:lnSpc>
                <a:spcPct val="100000"/>
              </a:lnSpc>
              <a:spcBef>
                <a:spcPts val="95"/>
              </a:spcBef>
            </a:pPr>
            <a:r>
              <a:rPr sz="4000" spc="-5" dirty="0">
                <a:latin typeface="Trebuchet MS"/>
                <a:cs typeface="Trebuchet MS"/>
              </a:rPr>
              <a:t>PHASE 6: </a:t>
            </a:r>
            <a:r>
              <a:rPr sz="4000" spc="-35" dirty="0">
                <a:latin typeface="Trebuchet MS"/>
                <a:cs typeface="Trebuchet MS"/>
              </a:rPr>
              <a:t>OPERATIONALIZE </a:t>
            </a:r>
            <a:r>
              <a:rPr sz="4000" spc="-1195" dirty="0">
                <a:latin typeface="Trebuchet MS"/>
                <a:cs typeface="Trebuchet MS"/>
              </a:rPr>
              <a:t> </a:t>
            </a:r>
            <a:r>
              <a:rPr sz="4000" spc="-50" dirty="0">
                <a:latin typeface="Trebuchet MS"/>
                <a:cs typeface="Trebuchet MS"/>
              </a:rPr>
              <a:t>RESULTS</a:t>
            </a:r>
            <a:endParaRPr sz="4000" dirty="0">
              <a:latin typeface="Trebuchet MS"/>
              <a:cs typeface="Trebuchet MS"/>
            </a:endParaRPr>
          </a:p>
        </p:txBody>
      </p:sp>
      <p:sp>
        <p:nvSpPr>
          <p:cNvPr id="3" name="object 3"/>
          <p:cNvSpPr txBox="1"/>
          <p:nvPr/>
        </p:nvSpPr>
        <p:spPr>
          <a:xfrm>
            <a:off x="756310" y="2187955"/>
            <a:ext cx="13797890" cy="4221669"/>
          </a:xfrm>
          <a:prstGeom prst="rect">
            <a:avLst/>
          </a:prstGeom>
        </p:spPr>
        <p:txBody>
          <a:bodyPr vert="horz" wrap="square" lIns="0" tIns="12700" rIns="0" bIns="0" rtlCol="0">
            <a:spAutoFit/>
          </a:bodyPr>
          <a:lstStyle/>
          <a:p>
            <a:pPr marL="355600" marR="422909" indent="-342900">
              <a:lnSpc>
                <a:spcPct val="100000"/>
              </a:lnSpc>
              <a:spcBef>
                <a:spcPts val="100"/>
              </a:spcBef>
              <a:tabLst>
                <a:tab pos="354965" algn="l"/>
              </a:tabLst>
            </a:pPr>
            <a:r>
              <a:rPr sz="1450" spc="-150" dirty="0">
                <a:solidFill>
                  <a:srgbClr val="90C225"/>
                </a:solidFill>
                <a:latin typeface="Lucida Sans Unicode"/>
                <a:cs typeface="Lucida Sans Unicode"/>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The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model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showed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high sensitivity in detecting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severe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conditions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such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as </a:t>
            </a:r>
            <a:r>
              <a:rPr sz="3200" spc="-53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malnutrition</a:t>
            </a:r>
            <a:r>
              <a:rPr lang="en-IN"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endParaRPr lang="en-IN" sz="3200" dirty="0">
              <a:solidFill>
                <a:srgbClr val="404040"/>
              </a:solidFill>
              <a:latin typeface="Calibri" panose="020F0502020204030204" pitchFamily="34" charset="0"/>
              <a:ea typeface="Calibri" panose="020F0502020204030204" pitchFamily="34" charset="0"/>
              <a:cs typeface="Calibri" panose="020F0502020204030204" pitchFamily="34" charset="0"/>
            </a:endParaRPr>
          </a:p>
          <a:p>
            <a:pPr marL="355600" marR="422909" indent="-342900">
              <a:lnSpc>
                <a:spcPct val="100000"/>
              </a:lnSpc>
              <a:spcBef>
                <a:spcPts val="100"/>
              </a:spcBef>
              <a:tabLst>
                <a:tab pos="354965" algn="l"/>
              </a:tabLst>
            </a:pPr>
            <a:r>
              <a:rPr sz="3200" spc="-150" dirty="0">
                <a:solidFill>
                  <a:srgbClr val="90C225"/>
                </a:solidFill>
                <a:latin typeface="Calibri" panose="020F0502020204030204" pitchFamily="34" charset="0"/>
                <a:ea typeface="Calibri" panose="020F0502020204030204" pitchFamily="34" charset="0"/>
                <a:cs typeface="Calibri" panose="020F0502020204030204" pitchFamily="34" charset="0"/>
              </a:rPr>
              <a:t>▶	</a:t>
            </a:r>
            <a:r>
              <a:rPr sz="3200" spc="-35" dirty="0">
                <a:solidFill>
                  <a:srgbClr val="404040"/>
                </a:solidFill>
                <a:latin typeface="Calibri" panose="020F0502020204030204" pitchFamily="34" charset="0"/>
                <a:ea typeface="Calibri" panose="020F0502020204030204" pitchFamily="34" charset="0"/>
                <a:cs typeface="Calibri" panose="020F0502020204030204" pitchFamily="34" charset="0"/>
              </a:rPr>
              <a:t>However,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it struggled with classifying more subtle conditions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like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minor </a:t>
            </a:r>
            <a:r>
              <a:rPr sz="3200" spc="-53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injuries or early</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signs</a:t>
            </a:r>
            <a:r>
              <a:rPr sz="3200" spc="-3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of</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illness.</a:t>
            </a:r>
            <a:endParaRPr sz="3200" dirty="0">
              <a:latin typeface="Calibri" panose="020F0502020204030204" pitchFamily="34" charset="0"/>
              <a:ea typeface="Calibri" panose="020F0502020204030204" pitchFamily="34" charset="0"/>
              <a:cs typeface="Calibri" panose="020F0502020204030204" pitchFamily="34" charset="0"/>
            </a:endParaRPr>
          </a:p>
          <a:p>
            <a:pPr marL="355600" marR="5080" indent="-342900">
              <a:lnSpc>
                <a:spcPct val="100000"/>
              </a:lnSpc>
              <a:spcBef>
                <a:spcPts val="994"/>
              </a:spcBef>
              <a:tabLst>
                <a:tab pos="354965" algn="l"/>
              </a:tabLst>
            </a:pPr>
            <a:r>
              <a:rPr sz="3200" spc="-150" dirty="0">
                <a:solidFill>
                  <a:srgbClr val="90C225"/>
                </a:solidFill>
                <a:latin typeface="Calibri" panose="020F0502020204030204" pitchFamily="34" charset="0"/>
                <a:ea typeface="Calibri" panose="020F0502020204030204" pitchFamily="34" charset="0"/>
                <a:cs typeface="Calibri" panose="020F0502020204030204" pitchFamily="34" charset="0"/>
              </a:rPr>
              <a:t>▶	</a:t>
            </a:r>
            <a:r>
              <a:rPr sz="3200" spc="-114" dirty="0">
                <a:solidFill>
                  <a:srgbClr val="404040"/>
                </a:solidFill>
                <a:latin typeface="Calibri" panose="020F0502020204030204" pitchFamily="34" charset="0"/>
                <a:ea typeface="Calibri" panose="020F0502020204030204" pitchFamily="34" charset="0"/>
                <a:cs typeface="Calibri" panose="020F0502020204030204" pitchFamily="34" charset="0"/>
              </a:rPr>
              <a:t>To</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improve</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30" dirty="0">
                <a:solidFill>
                  <a:srgbClr val="404040"/>
                </a:solidFill>
                <a:latin typeface="Calibri" panose="020F0502020204030204" pitchFamily="34" charset="0"/>
                <a:ea typeface="Calibri" panose="020F0502020204030204" pitchFamily="34" charset="0"/>
                <a:cs typeface="Calibri" panose="020F0502020204030204" pitchFamily="34" charset="0"/>
              </a:rPr>
              <a:t>accuracy,</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additional</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data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collection</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is</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recommended</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to include</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 </a:t>
            </a:r>
            <a:r>
              <a:rPr sz="3200" spc="-52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wider</a:t>
            </a:r>
            <a:r>
              <a:rPr sz="3200" spc="-2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variety</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of</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animal species</a:t>
            </a:r>
            <a:r>
              <a:rPr sz="3200" spc="-2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and</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conditions.</a:t>
            </a:r>
            <a:endParaRPr sz="3200" dirty="0">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1010"/>
              </a:spcBef>
              <a:tabLst>
                <a:tab pos="354965" algn="l"/>
              </a:tabLst>
            </a:pPr>
            <a:r>
              <a:rPr sz="3200" spc="-145" dirty="0">
                <a:solidFill>
                  <a:srgbClr val="90C225"/>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Basic</a:t>
            </a:r>
            <a:r>
              <a:rPr sz="3200" spc="-3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BI</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activities,</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such</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as</a:t>
            </a:r>
            <a:r>
              <a:rPr sz="3200" spc="-2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data cleaning and</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preprocessing,</a:t>
            </a:r>
            <a:r>
              <a:rPr sz="3200" spc="-2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played</a:t>
            </a:r>
            <a:r>
              <a:rPr sz="3200" spc="-2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a</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crucial</a:t>
            </a:r>
            <a:endParaRPr sz="3200" dirty="0">
              <a:latin typeface="Calibri" panose="020F0502020204030204" pitchFamily="34" charset="0"/>
              <a:ea typeface="Calibri" panose="020F0502020204030204" pitchFamily="34" charset="0"/>
              <a:cs typeface="Calibri" panose="020F0502020204030204" pitchFamily="34" charset="0"/>
            </a:endParaRPr>
          </a:p>
          <a:p>
            <a:pPr marL="355600">
              <a:lnSpc>
                <a:spcPct val="100000"/>
              </a:lnSpc>
              <a:spcBef>
                <a:spcPts val="5"/>
              </a:spcBef>
            </a:pP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role</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in</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preparing</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the</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dataset</a:t>
            </a:r>
            <a:r>
              <a:rPr sz="3200" spc="-3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for</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model</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training</a:t>
            </a:r>
            <a:r>
              <a:rPr sz="1800" spc="-5" dirty="0">
                <a:solidFill>
                  <a:srgbClr val="404040"/>
                </a:solidFill>
                <a:latin typeface="Trebuchet MS"/>
                <a:cs typeface="Trebuchet MS"/>
              </a:rPr>
              <a:t>.</a:t>
            </a:r>
            <a:endParaRPr sz="1800" dirty="0">
              <a:latin typeface="Trebuchet MS"/>
              <a:cs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800" y="419100"/>
            <a:ext cx="6322695" cy="1244600"/>
          </a:xfrm>
          <a:prstGeom prst="rect">
            <a:avLst/>
          </a:prstGeom>
        </p:spPr>
        <p:txBody>
          <a:bodyPr vert="horz" wrap="square" lIns="0" tIns="12065" rIns="0" bIns="0" rtlCol="0">
            <a:spAutoFit/>
          </a:bodyPr>
          <a:lstStyle/>
          <a:p>
            <a:pPr marL="2153920" marR="5080" indent="-2141855">
              <a:lnSpc>
                <a:spcPct val="100000"/>
              </a:lnSpc>
              <a:spcBef>
                <a:spcPts val="95"/>
              </a:spcBef>
            </a:pPr>
            <a:r>
              <a:rPr sz="4000" spc="-5" dirty="0">
                <a:latin typeface="Trebuchet MS"/>
                <a:cs typeface="Trebuchet MS"/>
              </a:rPr>
              <a:t>PHASE 6: </a:t>
            </a:r>
            <a:r>
              <a:rPr sz="4000" spc="-35" dirty="0">
                <a:latin typeface="Trebuchet MS"/>
                <a:cs typeface="Trebuchet MS"/>
              </a:rPr>
              <a:t>OPERATIONALIZE </a:t>
            </a:r>
            <a:r>
              <a:rPr sz="4000" spc="-1195" dirty="0">
                <a:latin typeface="Trebuchet MS"/>
                <a:cs typeface="Trebuchet MS"/>
              </a:rPr>
              <a:t> </a:t>
            </a:r>
            <a:r>
              <a:rPr sz="4000" spc="-50" dirty="0">
                <a:latin typeface="Trebuchet MS"/>
                <a:cs typeface="Trebuchet MS"/>
              </a:rPr>
              <a:t>RESULTS</a:t>
            </a:r>
            <a:endParaRPr sz="4000" dirty="0">
              <a:latin typeface="Trebuchet MS"/>
              <a:cs typeface="Trebuchet MS"/>
            </a:endParaRPr>
          </a:p>
        </p:txBody>
      </p:sp>
      <p:sp>
        <p:nvSpPr>
          <p:cNvPr id="3" name="object 3"/>
          <p:cNvSpPr txBox="1"/>
          <p:nvPr/>
        </p:nvSpPr>
        <p:spPr>
          <a:xfrm>
            <a:off x="756310" y="2187955"/>
            <a:ext cx="13493090" cy="3095719"/>
          </a:xfrm>
          <a:prstGeom prst="rect">
            <a:avLst/>
          </a:prstGeom>
        </p:spPr>
        <p:txBody>
          <a:bodyPr vert="horz" wrap="square" lIns="0" tIns="12700" rIns="0" bIns="0" rtlCol="0">
            <a:spAutoFit/>
          </a:bodyPr>
          <a:lstStyle/>
          <a:p>
            <a:pPr marL="355600" marR="568325" indent="-342900">
              <a:lnSpc>
                <a:spcPct val="100000"/>
              </a:lnSpc>
              <a:spcBef>
                <a:spcPts val="100"/>
              </a:spcBef>
              <a:tabLst>
                <a:tab pos="354965" algn="l"/>
              </a:tabLst>
            </a:pPr>
            <a:r>
              <a:rPr sz="1450" spc="-150" dirty="0">
                <a:solidFill>
                  <a:srgbClr val="90C225"/>
                </a:solidFill>
                <a:latin typeface="Lucida Sans Unicode"/>
                <a:cs typeface="Lucida Sans Unicode"/>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Future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modifications for the animal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conditions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classification model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could </a:t>
            </a:r>
            <a:r>
              <a:rPr sz="3200" spc="-53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include incorporating additional features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such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as behavioral cues and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vocalizations.</a:t>
            </a:r>
            <a:endParaRPr sz="3200" dirty="0">
              <a:latin typeface="Calibri" panose="020F0502020204030204" pitchFamily="34" charset="0"/>
              <a:ea typeface="Calibri" panose="020F0502020204030204" pitchFamily="34" charset="0"/>
              <a:cs typeface="Calibri" panose="020F0502020204030204" pitchFamily="34" charset="0"/>
            </a:endParaRPr>
          </a:p>
          <a:p>
            <a:pPr marL="355600" marR="5080" indent="-342900">
              <a:lnSpc>
                <a:spcPct val="100000"/>
              </a:lnSpc>
              <a:spcBef>
                <a:spcPts val="994"/>
              </a:spcBef>
              <a:tabLst>
                <a:tab pos="354965" algn="l"/>
              </a:tabLst>
            </a:pPr>
            <a:r>
              <a:rPr sz="3200" spc="-150" dirty="0">
                <a:solidFill>
                  <a:srgbClr val="90C225"/>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Image analysis techniques,</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such</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as</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object detection</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and segmentation,</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can</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be </a:t>
            </a:r>
            <a:r>
              <a:rPr sz="3200" spc="-52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explored to enhance the model's ability to identify specific anatomical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features</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or</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abnormalities.</a:t>
            </a:r>
            <a:endParaRPr sz="3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5 Simple Steps to Operationalize Your Business | Dignitas Digital">
            <a:extLst>
              <a:ext uri="{FF2B5EF4-FFF2-40B4-BE49-F238E27FC236}">
                <a16:creationId xmlns:a16="http://schemas.microsoft.com/office/drawing/2014/main" id="{A12F2695-D0B9-3B9D-F6F3-3BE1D6A43D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9102" y="1697991"/>
            <a:ext cx="10552611" cy="6885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37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4740592" y="668634"/>
            <a:ext cx="5073015" cy="574675"/>
          </a:xfrm>
          <a:prstGeom prst="rect">
            <a:avLst/>
          </a:prstGeom>
        </p:spPr>
        <p:txBody>
          <a:bodyPr vert="horz" wrap="square" lIns="0" tIns="12700" rIns="0" bIns="0" rtlCol="0">
            <a:spAutoFit/>
          </a:bodyPr>
          <a:lstStyle/>
          <a:p>
            <a:pPr marL="12700">
              <a:lnSpc>
                <a:spcPct val="100000"/>
              </a:lnSpc>
              <a:spcBef>
                <a:spcPts val="100"/>
              </a:spcBef>
            </a:pPr>
            <a:r>
              <a:rPr sz="3600" spc="-5" dirty="0">
                <a:latin typeface="Calibri"/>
                <a:cs typeface="Calibri"/>
              </a:rPr>
              <a:t>PHASE</a:t>
            </a:r>
            <a:r>
              <a:rPr sz="3600" spc="-35" dirty="0">
                <a:latin typeface="Calibri"/>
                <a:cs typeface="Calibri"/>
              </a:rPr>
              <a:t> </a:t>
            </a:r>
            <a:r>
              <a:rPr sz="3600" dirty="0">
                <a:latin typeface="Calibri"/>
                <a:cs typeface="Calibri"/>
              </a:rPr>
              <a:t>1:</a:t>
            </a:r>
            <a:r>
              <a:rPr sz="3600" spc="-15" dirty="0">
                <a:latin typeface="Calibri"/>
                <a:cs typeface="Calibri"/>
              </a:rPr>
              <a:t> </a:t>
            </a:r>
            <a:r>
              <a:rPr sz="3600" spc="-160" dirty="0">
                <a:latin typeface="Calibri"/>
                <a:cs typeface="Calibri"/>
              </a:rPr>
              <a:t>DATA</a:t>
            </a:r>
            <a:r>
              <a:rPr sz="3600" spc="-15" dirty="0">
                <a:latin typeface="Calibri"/>
                <a:cs typeface="Calibri"/>
              </a:rPr>
              <a:t> </a:t>
            </a:r>
            <a:r>
              <a:rPr sz="3600" spc="-25" dirty="0">
                <a:latin typeface="Calibri"/>
                <a:cs typeface="Calibri"/>
              </a:rPr>
              <a:t>DISCOVERY</a:t>
            </a:r>
            <a:endParaRPr sz="3600" dirty="0">
              <a:latin typeface="Calibri"/>
              <a:cs typeface="Calibri"/>
            </a:endParaRPr>
          </a:p>
        </p:txBody>
      </p:sp>
      <p:sp>
        <p:nvSpPr>
          <p:cNvPr id="10" name="object 10"/>
          <p:cNvSpPr txBox="1"/>
          <p:nvPr/>
        </p:nvSpPr>
        <p:spPr>
          <a:xfrm>
            <a:off x="914400" y="1943100"/>
            <a:ext cx="12725400" cy="4444165"/>
          </a:xfrm>
          <a:prstGeom prst="rect">
            <a:avLst/>
          </a:prstGeom>
        </p:spPr>
        <p:txBody>
          <a:bodyPr vert="horz" wrap="square" lIns="0" tIns="12065" rIns="0" bIns="0" rtlCol="0">
            <a:spAutoFit/>
          </a:bodyPr>
          <a:lstStyle/>
          <a:p>
            <a:pPr marL="12700">
              <a:lnSpc>
                <a:spcPct val="100000"/>
              </a:lnSpc>
              <a:spcBef>
                <a:spcPts val="95"/>
              </a:spcBef>
            </a:pPr>
            <a:r>
              <a:rPr sz="3200" b="1" u="heavy" spc="-5" dirty="0">
                <a:solidFill>
                  <a:srgbClr val="404040"/>
                </a:solidFill>
                <a:uFill>
                  <a:solidFill>
                    <a:srgbClr val="404040"/>
                  </a:solidFill>
                </a:uFill>
                <a:latin typeface="Calibri"/>
                <a:cs typeface="Calibri"/>
              </a:rPr>
              <a:t>Identifying</a:t>
            </a:r>
            <a:r>
              <a:rPr sz="3200" b="1" u="heavy" spc="15" dirty="0">
                <a:solidFill>
                  <a:srgbClr val="404040"/>
                </a:solidFill>
                <a:uFill>
                  <a:solidFill>
                    <a:srgbClr val="404040"/>
                  </a:solidFill>
                </a:uFill>
                <a:latin typeface="Calibri"/>
                <a:cs typeface="Calibri"/>
              </a:rPr>
              <a:t> </a:t>
            </a:r>
            <a:r>
              <a:rPr sz="3200" b="1" u="heavy" spc="-10" dirty="0">
                <a:solidFill>
                  <a:srgbClr val="404040"/>
                </a:solidFill>
                <a:uFill>
                  <a:solidFill>
                    <a:srgbClr val="404040"/>
                  </a:solidFill>
                </a:uFill>
                <a:latin typeface="Calibri"/>
                <a:cs typeface="Calibri"/>
              </a:rPr>
              <a:t>Potential</a:t>
            </a:r>
            <a:r>
              <a:rPr sz="3200" b="1" u="heavy" spc="-35" dirty="0">
                <a:solidFill>
                  <a:srgbClr val="404040"/>
                </a:solidFill>
                <a:uFill>
                  <a:solidFill>
                    <a:srgbClr val="404040"/>
                  </a:solidFill>
                </a:uFill>
                <a:latin typeface="Calibri"/>
                <a:cs typeface="Calibri"/>
              </a:rPr>
              <a:t> </a:t>
            </a:r>
            <a:r>
              <a:rPr sz="3200" b="1" u="heavy" spc="-10" dirty="0">
                <a:solidFill>
                  <a:srgbClr val="404040"/>
                </a:solidFill>
                <a:uFill>
                  <a:solidFill>
                    <a:srgbClr val="404040"/>
                  </a:solidFill>
                </a:uFill>
                <a:latin typeface="Calibri"/>
                <a:cs typeface="Calibri"/>
              </a:rPr>
              <a:t>Data</a:t>
            </a:r>
            <a:r>
              <a:rPr sz="3200" b="1" u="heavy" spc="-20" dirty="0">
                <a:solidFill>
                  <a:srgbClr val="404040"/>
                </a:solidFill>
                <a:uFill>
                  <a:solidFill>
                    <a:srgbClr val="404040"/>
                  </a:solidFill>
                </a:uFill>
                <a:latin typeface="Calibri"/>
                <a:cs typeface="Calibri"/>
              </a:rPr>
              <a:t> </a:t>
            </a:r>
            <a:r>
              <a:rPr sz="3200" b="1" u="heavy" spc="-5" dirty="0">
                <a:solidFill>
                  <a:srgbClr val="404040"/>
                </a:solidFill>
                <a:uFill>
                  <a:solidFill>
                    <a:srgbClr val="404040"/>
                  </a:solidFill>
                </a:uFill>
                <a:latin typeface="Calibri"/>
                <a:cs typeface="Calibri"/>
              </a:rPr>
              <a:t>Sources:</a:t>
            </a:r>
            <a:endParaRPr sz="3200" dirty="0">
              <a:latin typeface="Calibri"/>
              <a:cs typeface="Calibri"/>
            </a:endParaRPr>
          </a:p>
          <a:p>
            <a:pPr>
              <a:lnSpc>
                <a:spcPct val="100000"/>
              </a:lnSpc>
              <a:spcBef>
                <a:spcPts val="45"/>
              </a:spcBef>
            </a:pPr>
            <a:endParaRPr sz="3200" dirty="0">
              <a:latin typeface="Calibri"/>
              <a:cs typeface="Calibri"/>
            </a:endParaRPr>
          </a:p>
          <a:p>
            <a:pPr marL="184785" indent="-172720">
              <a:lnSpc>
                <a:spcPct val="100000"/>
              </a:lnSpc>
              <a:buClr>
                <a:srgbClr val="90C225"/>
              </a:buClr>
              <a:buSzPct val="78125"/>
              <a:buFont typeface="Arial MT"/>
              <a:buChar char="•"/>
              <a:tabLst>
                <a:tab pos="185420" algn="l"/>
              </a:tabLst>
            </a:pPr>
            <a:r>
              <a:rPr sz="3200" spc="-10" dirty="0">
                <a:latin typeface="Calibri"/>
                <a:cs typeface="Calibri"/>
              </a:rPr>
              <a:t>Explore</a:t>
            </a:r>
            <a:r>
              <a:rPr sz="3200" spc="25" dirty="0">
                <a:latin typeface="Calibri"/>
                <a:cs typeface="Calibri"/>
              </a:rPr>
              <a:t> </a:t>
            </a:r>
            <a:r>
              <a:rPr sz="3200" spc="-15" dirty="0">
                <a:latin typeface="Calibri"/>
                <a:cs typeface="Calibri"/>
              </a:rPr>
              <a:t>diverse</a:t>
            </a:r>
            <a:r>
              <a:rPr sz="3200" spc="15" dirty="0">
                <a:latin typeface="Calibri"/>
                <a:cs typeface="Calibri"/>
              </a:rPr>
              <a:t> </a:t>
            </a:r>
            <a:r>
              <a:rPr sz="3200" spc="-15" dirty="0">
                <a:latin typeface="Calibri"/>
                <a:cs typeface="Calibri"/>
              </a:rPr>
              <a:t>data</a:t>
            </a:r>
            <a:r>
              <a:rPr sz="3200" spc="-5" dirty="0">
                <a:latin typeface="Calibri"/>
                <a:cs typeface="Calibri"/>
              </a:rPr>
              <a:t> </a:t>
            </a:r>
            <a:r>
              <a:rPr sz="3200" spc="-10" dirty="0">
                <a:latin typeface="Calibri"/>
                <a:cs typeface="Calibri"/>
              </a:rPr>
              <a:t>sources,</a:t>
            </a:r>
            <a:r>
              <a:rPr sz="3200" spc="35" dirty="0">
                <a:latin typeface="Calibri"/>
                <a:cs typeface="Calibri"/>
              </a:rPr>
              <a:t> </a:t>
            </a:r>
            <a:r>
              <a:rPr sz="3200" spc="-5" dirty="0">
                <a:latin typeface="Calibri"/>
                <a:cs typeface="Calibri"/>
              </a:rPr>
              <a:t>including</a:t>
            </a:r>
            <a:r>
              <a:rPr sz="3200" spc="-25" dirty="0">
                <a:latin typeface="Calibri"/>
                <a:cs typeface="Calibri"/>
              </a:rPr>
              <a:t> </a:t>
            </a:r>
            <a:r>
              <a:rPr sz="3200" spc="-10" dirty="0">
                <a:latin typeface="Calibri"/>
                <a:cs typeface="Calibri"/>
              </a:rPr>
              <a:t>veterinary</a:t>
            </a:r>
            <a:r>
              <a:rPr sz="3200" spc="25" dirty="0">
                <a:latin typeface="Calibri"/>
                <a:cs typeface="Calibri"/>
              </a:rPr>
              <a:t> </a:t>
            </a:r>
            <a:r>
              <a:rPr sz="3200" spc="-15" dirty="0">
                <a:latin typeface="Calibri"/>
                <a:cs typeface="Calibri"/>
              </a:rPr>
              <a:t>records,</a:t>
            </a:r>
            <a:r>
              <a:rPr sz="3200" spc="50" dirty="0">
                <a:latin typeface="Calibri"/>
                <a:cs typeface="Calibri"/>
              </a:rPr>
              <a:t> </a:t>
            </a:r>
            <a:r>
              <a:rPr sz="3200" spc="-15" dirty="0">
                <a:latin typeface="Calibri"/>
                <a:cs typeface="Calibri"/>
              </a:rPr>
              <a:t>research</a:t>
            </a:r>
            <a:r>
              <a:rPr sz="3200" spc="45" dirty="0">
                <a:latin typeface="Calibri"/>
                <a:cs typeface="Calibri"/>
              </a:rPr>
              <a:t> </a:t>
            </a:r>
            <a:r>
              <a:rPr sz="3200" spc="-10" dirty="0">
                <a:latin typeface="Calibri"/>
                <a:cs typeface="Calibri"/>
              </a:rPr>
              <a:t>databases,</a:t>
            </a:r>
            <a:endParaRPr sz="3200" dirty="0">
              <a:latin typeface="Calibri"/>
              <a:cs typeface="Calibri"/>
            </a:endParaRPr>
          </a:p>
          <a:p>
            <a:pPr marL="184785">
              <a:lnSpc>
                <a:spcPct val="100000"/>
              </a:lnSpc>
            </a:pPr>
            <a:r>
              <a:rPr sz="3200" spc="-5" dirty="0">
                <a:latin typeface="Calibri"/>
                <a:cs typeface="Calibri"/>
              </a:rPr>
              <a:t>and</a:t>
            </a:r>
            <a:r>
              <a:rPr sz="3200" spc="-30" dirty="0">
                <a:latin typeface="Calibri"/>
                <a:cs typeface="Calibri"/>
              </a:rPr>
              <a:t> </a:t>
            </a:r>
            <a:r>
              <a:rPr sz="3200" spc="-5" dirty="0">
                <a:latin typeface="Calibri"/>
                <a:cs typeface="Calibri"/>
              </a:rPr>
              <a:t>online</a:t>
            </a:r>
            <a:r>
              <a:rPr sz="3200" spc="-20" dirty="0">
                <a:latin typeface="Calibri"/>
                <a:cs typeface="Calibri"/>
              </a:rPr>
              <a:t> </a:t>
            </a:r>
            <a:r>
              <a:rPr sz="3200" spc="-10" dirty="0">
                <a:latin typeface="Calibri"/>
                <a:cs typeface="Calibri"/>
              </a:rPr>
              <a:t>datasets.</a:t>
            </a:r>
            <a:endParaRPr sz="3200" dirty="0">
              <a:latin typeface="Calibri"/>
              <a:cs typeface="Calibri"/>
            </a:endParaRPr>
          </a:p>
          <a:p>
            <a:pPr marL="184785" marR="92075" indent="-172720">
              <a:lnSpc>
                <a:spcPct val="100000"/>
              </a:lnSpc>
              <a:spcBef>
                <a:spcPts val="5"/>
              </a:spcBef>
              <a:buClr>
                <a:srgbClr val="90C225"/>
              </a:buClr>
              <a:buSzPct val="78125"/>
              <a:buFont typeface="Arial MT"/>
              <a:buChar char="•"/>
              <a:tabLst>
                <a:tab pos="185420" algn="l"/>
              </a:tabLst>
            </a:pPr>
            <a:r>
              <a:rPr sz="3200" spc="-5" dirty="0">
                <a:latin typeface="Calibri"/>
                <a:cs typeface="Calibri"/>
              </a:rPr>
              <a:t>Highlight</a:t>
            </a:r>
            <a:r>
              <a:rPr sz="3200" spc="-30" dirty="0">
                <a:latin typeface="Calibri"/>
                <a:cs typeface="Calibri"/>
              </a:rPr>
              <a:t> </a:t>
            </a:r>
            <a:r>
              <a:rPr sz="3200" spc="-5" dirty="0">
                <a:latin typeface="Calibri"/>
                <a:cs typeface="Calibri"/>
              </a:rPr>
              <a:t>the</a:t>
            </a:r>
            <a:r>
              <a:rPr sz="3200" spc="10" dirty="0">
                <a:latin typeface="Calibri"/>
                <a:cs typeface="Calibri"/>
              </a:rPr>
              <a:t> </a:t>
            </a:r>
            <a:r>
              <a:rPr sz="3200" spc="-5" dirty="0">
                <a:latin typeface="Calibri"/>
                <a:cs typeface="Calibri"/>
              </a:rPr>
              <a:t>significance</a:t>
            </a:r>
            <a:r>
              <a:rPr sz="3200" spc="-25" dirty="0">
                <a:latin typeface="Calibri"/>
                <a:cs typeface="Calibri"/>
              </a:rPr>
              <a:t> </a:t>
            </a:r>
            <a:r>
              <a:rPr sz="3200" spc="-5" dirty="0">
                <a:latin typeface="Calibri"/>
                <a:cs typeface="Calibri"/>
              </a:rPr>
              <a:t>of</a:t>
            </a:r>
            <a:r>
              <a:rPr sz="3200" spc="15" dirty="0">
                <a:latin typeface="Calibri"/>
                <a:cs typeface="Calibri"/>
              </a:rPr>
              <a:t> </a:t>
            </a:r>
            <a:r>
              <a:rPr sz="3200" spc="-10" dirty="0">
                <a:latin typeface="Calibri"/>
                <a:cs typeface="Calibri"/>
              </a:rPr>
              <a:t>collecting</a:t>
            </a:r>
            <a:r>
              <a:rPr sz="3200" spc="-15" dirty="0">
                <a:latin typeface="Calibri"/>
                <a:cs typeface="Calibri"/>
              </a:rPr>
              <a:t> </a:t>
            </a:r>
            <a:r>
              <a:rPr sz="3200" spc="-10" dirty="0">
                <a:latin typeface="Calibri"/>
                <a:cs typeface="Calibri"/>
              </a:rPr>
              <a:t>comprehensive</a:t>
            </a:r>
            <a:r>
              <a:rPr sz="3200" spc="45" dirty="0">
                <a:latin typeface="Calibri"/>
                <a:cs typeface="Calibri"/>
              </a:rPr>
              <a:t> </a:t>
            </a:r>
            <a:r>
              <a:rPr sz="3200" spc="-15" dirty="0">
                <a:latin typeface="Calibri"/>
                <a:cs typeface="Calibri"/>
              </a:rPr>
              <a:t>data</a:t>
            </a:r>
            <a:r>
              <a:rPr sz="3200" spc="-5" dirty="0">
                <a:latin typeface="Calibri"/>
                <a:cs typeface="Calibri"/>
              </a:rPr>
              <a:t> </a:t>
            </a:r>
            <a:r>
              <a:rPr sz="3200" spc="-10" dirty="0">
                <a:latin typeface="Calibri"/>
                <a:cs typeface="Calibri"/>
              </a:rPr>
              <a:t>to</a:t>
            </a:r>
            <a:r>
              <a:rPr sz="3200" dirty="0">
                <a:latin typeface="Calibri"/>
                <a:cs typeface="Calibri"/>
              </a:rPr>
              <a:t> </a:t>
            </a:r>
            <a:r>
              <a:rPr sz="3200" spc="-10" dirty="0">
                <a:latin typeface="Calibri"/>
                <a:cs typeface="Calibri"/>
              </a:rPr>
              <a:t>ensure</a:t>
            </a:r>
            <a:r>
              <a:rPr sz="3200" spc="40" dirty="0">
                <a:latin typeface="Calibri"/>
                <a:cs typeface="Calibri"/>
              </a:rPr>
              <a:t> </a:t>
            </a:r>
            <a:r>
              <a:rPr sz="3200" spc="-5" dirty="0">
                <a:latin typeface="Calibri"/>
                <a:cs typeface="Calibri"/>
              </a:rPr>
              <a:t>a</a:t>
            </a:r>
            <a:r>
              <a:rPr sz="3200" spc="-10" dirty="0">
                <a:latin typeface="Calibri"/>
                <a:cs typeface="Calibri"/>
              </a:rPr>
              <a:t> </a:t>
            </a:r>
            <a:r>
              <a:rPr sz="3200" spc="-15" dirty="0">
                <a:latin typeface="Calibri"/>
                <a:cs typeface="Calibri"/>
              </a:rPr>
              <a:t>robust </a:t>
            </a:r>
            <a:r>
              <a:rPr sz="3200" spc="-345" dirty="0">
                <a:latin typeface="Calibri"/>
                <a:cs typeface="Calibri"/>
              </a:rPr>
              <a:t> </a:t>
            </a:r>
            <a:r>
              <a:rPr sz="3200" spc="-5" dirty="0">
                <a:latin typeface="Calibri"/>
                <a:cs typeface="Calibri"/>
              </a:rPr>
              <a:t>and</a:t>
            </a:r>
            <a:r>
              <a:rPr sz="3200" spc="-15" dirty="0">
                <a:latin typeface="Calibri"/>
                <a:cs typeface="Calibri"/>
              </a:rPr>
              <a:t> </a:t>
            </a:r>
            <a:r>
              <a:rPr sz="3200" spc="-10" dirty="0">
                <a:latin typeface="Calibri"/>
                <a:cs typeface="Calibri"/>
              </a:rPr>
              <a:t>generalizable</a:t>
            </a:r>
            <a:r>
              <a:rPr sz="3200" spc="-20" dirty="0">
                <a:latin typeface="Calibri"/>
                <a:cs typeface="Calibri"/>
              </a:rPr>
              <a:t> </a:t>
            </a:r>
            <a:r>
              <a:rPr sz="3200" spc="-10" dirty="0">
                <a:latin typeface="Calibri"/>
                <a:cs typeface="Calibri"/>
              </a:rPr>
              <a:t>predictive</a:t>
            </a:r>
            <a:r>
              <a:rPr sz="3200" spc="5" dirty="0">
                <a:latin typeface="Calibri"/>
                <a:cs typeface="Calibri"/>
              </a:rPr>
              <a:t> </a:t>
            </a:r>
            <a:r>
              <a:rPr sz="3200" spc="-5" dirty="0">
                <a:latin typeface="Calibri"/>
                <a:cs typeface="Calibri"/>
              </a:rPr>
              <a:t>model.</a:t>
            </a:r>
            <a:endParaRPr sz="3200" dirty="0">
              <a:latin typeface="Calibri"/>
              <a:cs typeface="Calibri"/>
            </a:endParaRPr>
          </a:p>
          <a:p>
            <a:pPr marL="184785" marR="100330" indent="-172720">
              <a:lnSpc>
                <a:spcPct val="100000"/>
              </a:lnSpc>
              <a:buClr>
                <a:srgbClr val="90C225"/>
              </a:buClr>
              <a:buSzPct val="78125"/>
              <a:buFont typeface="Arial MT"/>
              <a:buChar char="•"/>
              <a:tabLst>
                <a:tab pos="185420" algn="l"/>
              </a:tabLst>
            </a:pPr>
            <a:r>
              <a:rPr sz="3200" spc="-10" dirty="0">
                <a:latin typeface="Calibri"/>
                <a:cs typeface="Calibri"/>
              </a:rPr>
              <a:t>Emphasize</a:t>
            </a:r>
            <a:r>
              <a:rPr sz="3200" spc="5" dirty="0">
                <a:latin typeface="Calibri"/>
                <a:cs typeface="Calibri"/>
              </a:rPr>
              <a:t> </a:t>
            </a:r>
            <a:r>
              <a:rPr sz="3200" spc="-5" dirty="0">
                <a:latin typeface="Calibri"/>
                <a:cs typeface="Calibri"/>
              </a:rPr>
              <a:t>the</a:t>
            </a:r>
            <a:r>
              <a:rPr sz="3200" spc="15" dirty="0">
                <a:latin typeface="Calibri"/>
                <a:cs typeface="Calibri"/>
              </a:rPr>
              <a:t> </a:t>
            </a:r>
            <a:r>
              <a:rPr sz="3200" spc="-10" dirty="0">
                <a:latin typeface="Calibri"/>
                <a:cs typeface="Calibri"/>
              </a:rPr>
              <a:t>need</a:t>
            </a:r>
            <a:r>
              <a:rPr sz="3200" spc="15" dirty="0">
                <a:latin typeface="Calibri"/>
                <a:cs typeface="Calibri"/>
              </a:rPr>
              <a:t> </a:t>
            </a:r>
            <a:r>
              <a:rPr sz="3200" spc="-15" dirty="0">
                <a:latin typeface="Calibri"/>
                <a:cs typeface="Calibri"/>
              </a:rPr>
              <a:t>for</a:t>
            </a:r>
            <a:r>
              <a:rPr sz="3200" spc="15" dirty="0">
                <a:latin typeface="Calibri"/>
                <a:cs typeface="Calibri"/>
              </a:rPr>
              <a:t> </a:t>
            </a:r>
            <a:r>
              <a:rPr sz="3200" spc="-10" dirty="0">
                <a:latin typeface="Calibri"/>
                <a:cs typeface="Calibri"/>
              </a:rPr>
              <a:t>ethical</a:t>
            </a:r>
            <a:r>
              <a:rPr sz="3200" spc="-15" dirty="0">
                <a:latin typeface="Calibri"/>
                <a:cs typeface="Calibri"/>
              </a:rPr>
              <a:t> </a:t>
            </a:r>
            <a:r>
              <a:rPr sz="3200" spc="-10" dirty="0">
                <a:latin typeface="Calibri"/>
                <a:cs typeface="Calibri"/>
              </a:rPr>
              <a:t>considerations</a:t>
            </a:r>
            <a:r>
              <a:rPr sz="3200" spc="15" dirty="0">
                <a:latin typeface="Calibri"/>
                <a:cs typeface="Calibri"/>
              </a:rPr>
              <a:t> </a:t>
            </a:r>
            <a:r>
              <a:rPr sz="3200" spc="-5" dirty="0">
                <a:latin typeface="Calibri"/>
                <a:cs typeface="Calibri"/>
              </a:rPr>
              <a:t>and</a:t>
            </a:r>
            <a:r>
              <a:rPr sz="3200" dirty="0">
                <a:latin typeface="Calibri"/>
                <a:cs typeface="Calibri"/>
              </a:rPr>
              <a:t> </a:t>
            </a:r>
            <a:r>
              <a:rPr sz="3200" spc="-15" dirty="0">
                <a:latin typeface="Calibri"/>
                <a:cs typeface="Calibri"/>
              </a:rPr>
              <a:t>data</a:t>
            </a:r>
            <a:r>
              <a:rPr sz="3200" spc="-5" dirty="0">
                <a:latin typeface="Calibri"/>
                <a:cs typeface="Calibri"/>
              </a:rPr>
              <a:t> </a:t>
            </a:r>
            <a:r>
              <a:rPr sz="3200" spc="-10" dirty="0">
                <a:latin typeface="Calibri"/>
                <a:cs typeface="Calibri"/>
              </a:rPr>
              <a:t>privacy</a:t>
            </a:r>
            <a:r>
              <a:rPr sz="3200" dirty="0">
                <a:latin typeface="Calibri"/>
                <a:cs typeface="Calibri"/>
              </a:rPr>
              <a:t> </a:t>
            </a:r>
            <a:r>
              <a:rPr sz="3200" spc="-10" dirty="0">
                <a:latin typeface="Calibri"/>
                <a:cs typeface="Calibri"/>
              </a:rPr>
              <a:t>compliance</a:t>
            </a:r>
            <a:r>
              <a:rPr sz="3200" spc="-5" dirty="0">
                <a:latin typeface="Calibri"/>
                <a:cs typeface="Calibri"/>
              </a:rPr>
              <a:t> in </a:t>
            </a:r>
            <a:r>
              <a:rPr sz="3200" spc="-345" dirty="0">
                <a:latin typeface="Calibri"/>
                <a:cs typeface="Calibri"/>
              </a:rPr>
              <a:t> </a:t>
            </a:r>
            <a:r>
              <a:rPr sz="3200" spc="-5" dirty="0">
                <a:latin typeface="Calibri"/>
                <a:cs typeface="Calibri"/>
              </a:rPr>
              <a:t>the</a:t>
            </a:r>
            <a:r>
              <a:rPr sz="3200" spc="-10" dirty="0">
                <a:latin typeface="Calibri"/>
                <a:cs typeface="Calibri"/>
              </a:rPr>
              <a:t> </a:t>
            </a:r>
            <a:r>
              <a:rPr sz="3200" spc="-5" dirty="0">
                <a:latin typeface="Calibri"/>
                <a:cs typeface="Calibri"/>
              </a:rPr>
              <a:t>acquisition</a:t>
            </a:r>
            <a:r>
              <a:rPr sz="3200" spc="-30" dirty="0">
                <a:latin typeface="Calibri"/>
                <a:cs typeface="Calibri"/>
              </a:rPr>
              <a:t> </a:t>
            </a:r>
            <a:r>
              <a:rPr sz="3200" spc="-5" dirty="0">
                <a:latin typeface="Calibri"/>
                <a:cs typeface="Calibri"/>
              </a:rPr>
              <a:t>of</a:t>
            </a:r>
            <a:r>
              <a:rPr sz="3200" spc="10" dirty="0">
                <a:latin typeface="Calibri"/>
                <a:cs typeface="Calibri"/>
              </a:rPr>
              <a:t> </a:t>
            </a:r>
            <a:r>
              <a:rPr sz="3200" spc="-15" dirty="0">
                <a:latin typeface="Calibri"/>
                <a:cs typeface="Calibri"/>
              </a:rPr>
              <a:t>relevant</a:t>
            </a:r>
            <a:r>
              <a:rPr sz="3200" spc="10" dirty="0">
                <a:latin typeface="Calibri"/>
                <a:cs typeface="Calibri"/>
              </a:rPr>
              <a:t> </a:t>
            </a:r>
            <a:r>
              <a:rPr sz="3200" spc="-10" dirty="0">
                <a:latin typeface="Calibri"/>
                <a:cs typeface="Calibri"/>
              </a:rPr>
              <a:t>data.</a:t>
            </a:r>
            <a:endParaRPr sz="3200" dirty="0">
              <a:latin typeface="Calibri"/>
              <a:cs typeface="Calibri"/>
            </a:endParaRPr>
          </a:p>
        </p:txBody>
      </p:sp>
      <p:sp>
        <p:nvSpPr>
          <p:cNvPr id="11" name="object 11"/>
          <p:cNvSpPr txBox="1"/>
          <p:nvPr/>
        </p:nvSpPr>
        <p:spPr>
          <a:xfrm>
            <a:off x="11215878" y="552449"/>
            <a:ext cx="13208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90C225"/>
                </a:solidFill>
                <a:latin typeface="Trebuchet MS"/>
                <a:cs typeface="Trebuchet MS"/>
              </a:rPr>
              <a:t>5</a:t>
            </a:r>
            <a:endParaRPr sz="1600"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3BFB0644-911C-F882-C209-CC1BAC2655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279" y="1697991"/>
            <a:ext cx="13910257" cy="6885579"/>
          </a:xfrm>
          <a:prstGeom prst="rect">
            <a:avLst/>
          </a:prstGeom>
        </p:spPr>
      </p:pic>
    </p:spTree>
    <p:extLst>
      <p:ext uri="{BB962C8B-B14F-4D97-AF65-F5344CB8AC3E}">
        <p14:creationId xmlns:p14="http://schemas.microsoft.com/office/powerpoint/2010/main" val="19724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screenshot of a computer&#10;&#10;Description automatically generated">
            <a:extLst>
              <a:ext uri="{FF2B5EF4-FFF2-40B4-BE49-F238E27FC236}">
                <a16:creationId xmlns:a16="http://schemas.microsoft.com/office/drawing/2014/main" id="{443FA9D4-A431-903C-62A7-219900DADC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463" y="2046562"/>
            <a:ext cx="14911889" cy="6188436"/>
          </a:xfrm>
          <a:prstGeom prst="rect">
            <a:avLst/>
          </a:prstGeom>
        </p:spPr>
      </p:pic>
    </p:spTree>
    <p:extLst>
      <p:ext uri="{BB962C8B-B14F-4D97-AF65-F5344CB8AC3E}">
        <p14:creationId xmlns:p14="http://schemas.microsoft.com/office/powerpoint/2010/main" val="314700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1"/>
            <a:ext cx="18288001" cy="10299701"/>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6"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7" name="Isosceles Triangle 36">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8"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9"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40"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41" name="Isosceles Triangle 40">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42" name="Isosceles Triangle 41">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0"/>
            <a:ext cx="18288001" cy="10299699"/>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CF114F40-F8E0-32D5-D3B9-DB8C142206AF}"/>
              </a:ext>
            </a:extLst>
          </p:cNvPr>
          <p:cNvPicPr>
            <a:picLocks noGrp="1" noChangeAspect="1"/>
          </p:cNvPicPr>
          <p:nvPr>
            <p:ph idx="1"/>
          </p:nvPr>
        </p:nvPicPr>
        <p:blipFill rotWithShape="1">
          <a:blip r:embed="rId2">
            <a:grayscl/>
            <a:extLst>
              <a:ext uri="{28A0092B-C50C-407E-A947-70E740481C1C}">
                <a14:useLocalDpi xmlns:a14="http://schemas.microsoft.com/office/drawing/2010/main" val="0"/>
              </a:ext>
            </a:extLst>
          </a:blip>
          <a:srcRect b="15208"/>
          <a:stretch/>
        </p:blipFill>
        <p:spPr>
          <a:xfrm>
            <a:off x="965200" y="965200"/>
            <a:ext cx="16357599" cy="8356599"/>
          </a:xfrm>
          <a:prstGeom prst="rect">
            <a:avLst/>
          </a:prstGeom>
        </p:spPr>
      </p:pic>
    </p:spTree>
    <p:extLst>
      <p:ext uri="{BB962C8B-B14F-4D97-AF65-F5344CB8AC3E}">
        <p14:creationId xmlns:p14="http://schemas.microsoft.com/office/powerpoint/2010/main" val="925312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132629" y="0"/>
            <a:ext cx="7155815" cy="10296525"/>
            <a:chOff x="11132629" y="0"/>
            <a:chExt cx="7155815" cy="10296525"/>
          </a:xfrm>
        </p:grpSpPr>
        <p:sp>
          <p:nvSpPr>
            <p:cNvPr id="3" name="object 3"/>
            <p:cNvSpPr/>
            <p:nvPr/>
          </p:nvSpPr>
          <p:spPr>
            <a:xfrm>
              <a:off x="14055852" y="0"/>
              <a:ext cx="1828800" cy="10287000"/>
            </a:xfrm>
            <a:custGeom>
              <a:avLst/>
              <a:gdLst/>
              <a:ahLst/>
              <a:cxnLst/>
              <a:rect l="l" t="t" r="r" b="b"/>
              <a:pathLst>
                <a:path w="1828800" h="10287000">
                  <a:moveTo>
                    <a:pt x="0" y="0"/>
                  </a:moveTo>
                  <a:lnTo>
                    <a:pt x="1828800" y="10286999"/>
                  </a:lnTo>
                </a:path>
              </a:pathLst>
            </a:custGeom>
            <a:ln w="9525">
              <a:solidFill>
                <a:srgbClr val="BEBEBE"/>
              </a:solidFill>
            </a:ln>
          </p:spPr>
          <p:txBody>
            <a:bodyPr wrap="square" lIns="0" tIns="0" rIns="0" bIns="0" rtlCol="0"/>
            <a:lstStyle/>
            <a:p>
              <a:endParaRPr dirty="0"/>
            </a:p>
          </p:txBody>
        </p:sp>
        <p:sp>
          <p:nvSpPr>
            <p:cNvPr id="4" name="object 4"/>
            <p:cNvSpPr/>
            <p:nvPr/>
          </p:nvSpPr>
          <p:spPr>
            <a:xfrm>
              <a:off x="11137392" y="5521452"/>
              <a:ext cx="7145655" cy="4765040"/>
            </a:xfrm>
            <a:custGeom>
              <a:avLst/>
              <a:gdLst/>
              <a:ahLst/>
              <a:cxnLst/>
              <a:rect l="l" t="t" r="r" b="b"/>
              <a:pathLst>
                <a:path w="7145655" h="4765040">
                  <a:moveTo>
                    <a:pt x="7145273" y="0"/>
                  </a:moveTo>
                  <a:lnTo>
                    <a:pt x="0" y="4764879"/>
                  </a:lnTo>
                </a:path>
              </a:pathLst>
            </a:custGeom>
            <a:ln w="9525">
              <a:solidFill>
                <a:srgbClr val="D9D9D9"/>
              </a:solidFill>
            </a:ln>
          </p:spPr>
          <p:txBody>
            <a:bodyPr wrap="square" lIns="0" tIns="0" rIns="0" bIns="0" rtlCol="0"/>
            <a:lstStyle/>
            <a:p>
              <a:endParaRPr dirty="0"/>
            </a:p>
          </p:txBody>
        </p:sp>
        <p:sp>
          <p:nvSpPr>
            <p:cNvPr id="5" name="object 5"/>
            <p:cNvSpPr/>
            <p:nvPr/>
          </p:nvSpPr>
          <p:spPr>
            <a:xfrm>
              <a:off x="13772389" y="0"/>
              <a:ext cx="4511040" cy="10287000"/>
            </a:xfrm>
            <a:custGeom>
              <a:avLst/>
              <a:gdLst/>
              <a:ahLst/>
              <a:cxnLst/>
              <a:rect l="l" t="t" r="r" b="b"/>
              <a:pathLst>
                <a:path w="4511040" h="10287000">
                  <a:moveTo>
                    <a:pt x="4511038" y="0"/>
                  </a:moveTo>
                  <a:lnTo>
                    <a:pt x="3064686" y="0"/>
                  </a:lnTo>
                  <a:lnTo>
                    <a:pt x="0" y="10286994"/>
                  </a:lnTo>
                  <a:lnTo>
                    <a:pt x="4511038" y="10286994"/>
                  </a:lnTo>
                  <a:lnTo>
                    <a:pt x="4511038" y="0"/>
                  </a:lnTo>
                  <a:close/>
                </a:path>
              </a:pathLst>
            </a:custGeom>
            <a:solidFill>
              <a:srgbClr val="90C225">
                <a:alpha val="30195"/>
              </a:srgbClr>
            </a:solidFill>
          </p:spPr>
          <p:txBody>
            <a:bodyPr wrap="square" lIns="0" tIns="0" rIns="0" bIns="0" rtlCol="0"/>
            <a:lstStyle/>
            <a:p>
              <a:endParaRPr dirty="0"/>
            </a:p>
          </p:txBody>
        </p:sp>
        <p:sp>
          <p:nvSpPr>
            <p:cNvPr id="6" name="object 6"/>
            <p:cNvSpPr/>
            <p:nvPr/>
          </p:nvSpPr>
          <p:spPr>
            <a:xfrm>
              <a:off x="14406996" y="0"/>
              <a:ext cx="3881120" cy="10287000"/>
            </a:xfrm>
            <a:custGeom>
              <a:avLst/>
              <a:gdLst/>
              <a:ahLst/>
              <a:cxnLst/>
              <a:rect l="l" t="t" r="r" b="b"/>
              <a:pathLst>
                <a:path w="3881119" h="10287000">
                  <a:moveTo>
                    <a:pt x="3881002" y="0"/>
                  </a:moveTo>
                  <a:lnTo>
                    <a:pt x="0" y="0"/>
                  </a:lnTo>
                  <a:lnTo>
                    <a:pt x="1812173" y="10286994"/>
                  </a:lnTo>
                  <a:lnTo>
                    <a:pt x="3881002" y="10286994"/>
                  </a:lnTo>
                  <a:lnTo>
                    <a:pt x="3881002" y="0"/>
                  </a:lnTo>
                  <a:close/>
                </a:path>
              </a:pathLst>
            </a:custGeom>
            <a:solidFill>
              <a:srgbClr val="90C225">
                <a:alpha val="19999"/>
              </a:srgbClr>
            </a:solidFill>
          </p:spPr>
          <p:txBody>
            <a:bodyPr wrap="square" lIns="0" tIns="0" rIns="0" bIns="0" rtlCol="0"/>
            <a:lstStyle/>
            <a:p>
              <a:endParaRPr dirty="0"/>
            </a:p>
          </p:txBody>
        </p:sp>
        <p:sp>
          <p:nvSpPr>
            <p:cNvPr id="7" name="object 7"/>
            <p:cNvSpPr/>
            <p:nvPr/>
          </p:nvSpPr>
          <p:spPr>
            <a:xfrm>
              <a:off x="13399008" y="4572000"/>
              <a:ext cx="4889500" cy="5715000"/>
            </a:xfrm>
            <a:custGeom>
              <a:avLst/>
              <a:gdLst/>
              <a:ahLst/>
              <a:cxnLst/>
              <a:rect l="l" t="t" r="r" b="b"/>
              <a:pathLst>
                <a:path w="4889500" h="5715000">
                  <a:moveTo>
                    <a:pt x="4888992" y="0"/>
                  </a:moveTo>
                  <a:lnTo>
                    <a:pt x="0" y="5714999"/>
                  </a:lnTo>
                  <a:lnTo>
                    <a:pt x="4888992" y="5714999"/>
                  </a:lnTo>
                  <a:lnTo>
                    <a:pt x="4888992" y="0"/>
                  </a:lnTo>
                  <a:close/>
                </a:path>
              </a:pathLst>
            </a:custGeom>
            <a:solidFill>
              <a:srgbClr val="539F20">
                <a:alpha val="72155"/>
              </a:srgbClr>
            </a:solidFill>
          </p:spPr>
          <p:txBody>
            <a:bodyPr wrap="square" lIns="0" tIns="0" rIns="0" bIns="0" rtlCol="0"/>
            <a:lstStyle/>
            <a:p>
              <a:endParaRPr dirty="0"/>
            </a:p>
          </p:txBody>
        </p:sp>
        <p:sp>
          <p:nvSpPr>
            <p:cNvPr id="8" name="object 8"/>
            <p:cNvSpPr/>
            <p:nvPr/>
          </p:nvSpPr>
          <p:spPr>
            <a:xfrm>
              <a:off x="14006898" y="0"/>
              <a:ext cx="4276725" cy="10287000"/>
            </a:xfrm>
            <a:custGeom>
              <a:avLst/>
              <a:gdLst/>
              <a:ahLst/>
              <a:cxnLst/>
              <a:rect l="l" t="t" r="r" b="b"/>
              <a:pathLst>
                <a:path w="4276725" h="10287000">
                  <a:moveTo>
                    <a:pt x="4276529" y="0"/>
                  </a:moveTo>
                  <a:lnTo>
                    <a:pt x="0" y="0"/>
                  </a:lnTo>
                  <a:lnTo>
                    <a:pt x="3701217" y="10286994"/>
                  </a:lnTo>
                  <a:lnTo>
                    <a:pt x="4276529" y="10286994"/>
                  </a:lnTo>
                  <a:lnTo>
                    <a:pt x="4276529" y="0"/>
                  </a:lnTo>
                  <a:close/>
                </a:path>
              </a:pathLst>
            </a:custGeom>
            <a:solidFill>
              <a:srgbClr val="3E7818">
                <a:alpha val="70195"/>
              </a:srgbClr>
            </a:solidFill>
          </p:spPr>
          <p:txBody>
            <a:bodyPr wrap="square" lIns="0" tIns="0" rIns="0" bIns="0" rtlCol="0"/>
            <a:lstStyle/>
            <a:p>
              <a:endParaRPr dirty="0"/>
            </a:p>
          </p:txBody>
        </p:sp>
        <p:sp>
          <p:nvSpPr>
            <p:cNvPr id="9" name="object 9"/>
            <p:cNvSpPr/>
            <p:nvPr/>
          </p:nvSpPr>
          <p:spPr>
            <a:xfrm>
              <a:off x="16347949" y="0"/>
              <a:ext cx="1935480" cy="10287000"/>
            </a:xfrm>
            <a:custGeom>
              <a:avLst/>
              <a:gdLst/>
              <a:ahLst/>
              <a:cxnLst/>
              <a:rect l="l" t="t" r="r" b="b"/>
              <a:pathLst>
                <a:path w="1935480" h="10287000">
                  <a:moveTo>
                    <a:pt x="1935479" y="0"/>
                  </a:moveTo>
                  <a:lnTo>
                    <a:pt x="1528030" y="0"/>
                  </a:lnTo>
                  <a:lnTo>
                    <a:pt x="0" y="10286994"/>
                  </a:lnTo>
                  <a:lnTo>
                    <a:pt x="1935479" y="10286994"/>
                  </a:lnTo>
                  <a:lnTo>
                    <a:pt x="1935479" y="0"/>
                  </a:lnTo>
                  <a:close/>
                </a:path>
              </a:pathLst>
            </a:custGeom>
            <a:solidFill>
              <a:srgbClr val="C0E374">
                <a:alpha val="70195"/>
              </a:srgbClr>
            </a:solidFill>
          </p:spPr>
          <p:txBody>
            <a:bodyPr wrap="square" lIns="0" tIns="0" rIns="0" bIns="0" rtlCol="0"/>
            <a:lstStyle/>
            <a:p>
              <a:endParaRPr dirty="0"/>
            </a:p>
          </p:txBody>
        </p:sp>
        <p:sp>
          <p:nvSpPr>
            <p:cNvPr id="10" name="object 10"/>
            <p:cNvSpPr/>
            <p:nvPr/>
          </p:nvSpPr>
          <p:spPr>
            <a:xfrm>
              <a:off x="16410877" y="0"/>
              <a:ext cx="1872614" cy="10287000"/>
            </a:xfrm>
            <a:custGeom>
              <a:avLst/>
              <a:gdLst/>
              <a:ahLst/>
              <a:cxnLst/>
              <a:rect l="l" t="t" r="r" b="b"/>
              <a:pathLst>
                <a:path w="1872615" h="10287000">
                  <a:moveTo>
                    <a:pt x="1872550" y="0"/>
                  </a:moveTo>
                  <a:lnTo>
                    <a:pt x="0" y="0"/>
                  </a:lnTo>
                  <a:lnTo>
                    <a:pt x="1661856" y="10286994"/>
                  </a:lnTo>
                  <a:lnTo>
                    <a:pt x="1872550" y="10286994"/>
                  </a:lnTo>
                  <a:lnTo>
                    <a:pt x="1872550" y="0"/>
                  </a:lnTo>
                  <a:close/>
                </a:path>
              </a:pathLst>
            </a:custGeom>
            <a:solidFill>
              <a:srgbClr val="90C225">
                <a:alpha val="65097"/>
              </a:srgbClr>
            </a:solidFill>
          </p:spPr>
          <p:txBody>
            <a:bodyPr wrap="square" lIns="0" tIns="0" rIns="0" bIns="0" rtlCol="0"/>
            <a:lstStyle/>
            <a:p>
              <a:endParaRPr dirty="0"/>
            </a:p>
          </p:txBody>
        </p:sp>
        <p:sp>
          <p:nvSpPr>
            <p:cNvPr id="11" name="object 11"/>
            <p:cNvSpPr/>
            <p:nvPr/>
          </p:nvSpPr>
          <p:spPr>
            <a:xfrm>
              <a:off x="15556992" y="5384291"/>
              <a:ext cx="2726690" cy="4902835"/>
            </a:xfrm>
            <a:custGeom>
              <a:avLst/>
              <a:gdLst/>
              <a:ahLst/>
              <a:cxnLst/>
              <a:rect l="l" t="t" r="r" b="b"/>
              <a:pathLst>
                <a:path w="2726690" h="4902834">
                  <a:moveTo>
                    <a:pt x="2726436" y="0"/>
                  </a:moveTo>
                  <a:lnTo>
                    <a:pt x="0" y="4902707"/>
                  </a:lnTo>
                  <a:lnTo>
                    <a:pt x="2726436" y="4902707"/>
                  </a:lnTo>
                  <a:lnTo>
                    <a:pt x="2726436" y="0"/>
                  </a:lnTo>
                  <a:close/>
                </a:path>
              </a:pathLst>
            </a:custGeom>
            <a:solidFill>
              <a:srgbClr val="90C225">
                <a:alpha val="79998"/>
              </a:srgbClr>
            </a:solidFill>
          </p:spPr>
          <p:txBody>
            <a:bodyPr wrap="square" lIns="0" tIns="0" rIns="0" bIns="0" rtlCol="0"/>
            <a:lstStyle/>
            <a:p>
              <a:endParaRPr dirty="0"/>
            </a:p>
          </p:txBody>
        </p:sp>
      </p:grpSp>
      <p:sp>
        <p:nvSpPr>
          <p:cNvPr id="12" name="object 12"/>
          <p:cNvSpPr/>
          <p:nvPr/>
        </p:nvSpPr>
        <p:spPr>
          <a:xfrm>
            <a:off x="0" y="6019800"/>
            <a:ext cx="673735" cy="4267200"/>
          </a:xfrm>
          <a:custGeom>
            <a:avLst/>
            <a:gdLst/>
            <a:ahLst/>
            <a:cxnLst/>
            <a:rect l="l" t="t" r="r" b="b"/>
            <a:pathLst>
              <a:path w="673735" h="4267200">
                <a:moveTo>
                  <a:pt x="0" y="0"/>
                </a:moveTo>
                <a:lnTo>
                  <a:pt x="0" y="4267199"/>
                </a:lnTo>
                <a:lnTo>
                  <a:pt x="673608" y="4267199"/>
                </a:lnTo>
                <a:lnTo>
                  <a:pt x="0" y="0"/>
                </a:lnTo>
                <a:close/>
              </a:path>
            </a:pathLst>
          </a:custGeom>
          <a:solidFill>
            <a:srgbClr val="90C225">
              <a:alpha val="85096"/>
            </a:srgbClr>
          </a:solidFill>
        </p:spPr>
        <p:txBody>
          <a:bodyPr wrap="square" lIns="0" tIns="0" rIns="0" bIns="0" rtlCol="0"/>
          <a:lstStyle/>
          <a:p>
            <a:endParaRPr dirty="0"/>
          </a:p>
        </p:txBody>
      </p:sp>
      <p:sp>
        <p:nvSpPr>
          <p:cNvPr id="14" name="object 14"/>
          <p:cNvSpPr txBox="1">
            <a:spLocks noGrp="1"/>
          </p:cNvSpPr>
          <p:nvPr>
            <p:ph type="title"/>
          </p:nvPr>
        </p:nvSpPr>
        <p:spPr>
          <a:xfrm>
            <a:off x="3810000" y="846201"/>
            <a:ext cx="7539355" cy="696595"/>
          </a:xfrm>
          <a:prstGeom prst="rect">
            <a:avLst/>
          </a:prstGeom>
        </p:spPr>
        <p:txBody>
          <a:bodyPr vert="horz" wrap="square" lIns="0" tIns="12700" rIns="0" bIns="0" rtlCol="0">
            <a:spAutoFit/>
          </a:bodyPr>
          <a:lstStyle/>
          <a:p>
            <a:pPr marL="12700">
              <a:lnSpc>
                <a:spcPct val="100000"/>
              </a:lnSpc>
              <a:spcBef>
                <a:spcPts val="100"/>
              </a:spcBef>
            </a:pPr>
            <a:r>
              <a:rPr sz="4400" dirty="0">
                <a:latin typeface="Trebuchet MS"/>
                <a:cs typeface="Trebuchet MS"/>
              </a:rPr>
              <a:t>PHASE 2: D</a:t>
            </a:r>
            <a:r>
              <a:rPr sz="4400" spc="-425" dirty="0">
                <a:latin typeface="Trebuchet MS"/>
                <a:cs typeface="Trebuchet MS"/>
              </a:rPr>
              <a:t>A</a:t>
            </a:r>
            <a:r>
              <a:rPr sz="4400" spc="-415" dirty="0">
                <a:latin typeface="Trebuchet MS"/>
                <a:cs typeface="Trebuchet MS"/>
              </a:rPr>
              <a:t>T</a:t>
            </a:r>
            <a:r>
              <a:rPr sz="4400" dirty="0">
                <a:latin typeface="Trebuchet MS"/>
                <a:cs typeface="Trebuchet MS"/>
              </a:rPr>
              <a:t>A</a:t>
            </a:r>
            <a:r>
              <a:rPr sz="4400" spc="-265" dirty="0">
                <a:latin typeface="Trebuchet MS"/>
                <a:cs typeface="Trebuchet MS"/>
              </a:rPr>
              <a:t> </a:t>
            </a:r>
            <a:r>
              <a:rPr sz="4400" dirty="0">
                <a:latin typeface="Trebuchet MS"/>
                <a:cs typeface="Trebuchet MS"/>
              </a:rPr>
              <a:t>PRE</a:t>
            </a:r>
            <a:r>
              <a:rPr sz="4400" spc="-330" dirty="0">
                <a:latin typeface="Trebuchet MS"/>
                <a:cs typeface="Trebuchet MS"/>
              </a:rPr>
              <a:t>P</a:t>
            </a:r>
            <a:r>
              <a:rPr sz="4400" spc="-5" dirty="0">
                <a:latin typeface="Trebuchet MS"/>
                <a:cs typeface="Trebuchet MS"/>
              </a:rPr>
              <a:t>AR</a:t>
            </a:r>
            <a:r>
              <a:rPr sz="4400" spc="-430" dirty="0">
                <a:latin typeface="Trebuchet MS"/>
                <a:cs typeface="Trebuchet MS"/>
              </a:rPr>
              <a:t>A</a:t>
            </a:r>
            <a:r>
              <a:rPr sz="4400" dirty="0">
                <a:latin typeface="Trebuchet MS"/>
                <a:cs typeface="Trebuchet MS"/>
              </a:rPr>
              <a:t>TION</a:t>
            </a:r>
          </a:p>
        </p:txBody>
      </p:sp>
      <p:sp>
        <p:nvSpPr>
          <p:cNvPr id="15" name="object 15"/>
          <p:cNvSpPr txBox="1"/>
          <p:nvPr/>
        </p:nvSpPr>
        <p:spPr>
          <a:xfrm>
            <a:off x="1351661" y="2636265"/>
            <a:ext cx="13050509" cy="6106543"/>
          </a:xfrm>
          <a:prstGeom prst="rect">
            <a:avLst/>
          </a:prstGeom>
        </p:spPr>
        <p:txBody>
          <a:bodyPr vert="horz" wrap="square" lIns="0" tIns="12065" rIns="0" bIns="0" rtlCol="0">
            <a:spAutoFit/>
          </a:bodyPr>
          <a:lstStyle/>
          <a:p>
            <a:pPr marL="282575">
              <a:lnSpc>
                <a:spcPct val="100000"/>
              </a:lnSpc>
              <a:spcBef>
                <a:spcPts val="95"/>
              </a:spcBef>
            </a:pPr>
            <a:r>
              <a:rPr sz="2800" b="1" u="heavy" spc="120" dirty="0">
                <a:uFill>
                  <a:solidFill>
                    <a:srgbClr val="000000"/>
                  </a:solidFill>
                </a:uFill>
                <a:latin typeface="Trebuchet MS"/>
                <a:cs typeface="Trebuchet MS"/>
              </a:rPr>
              <a:t>Preparing</a:t>
            </a:r>
            <a:r>
              <a:rPr sz="2800" b="1" u="heavy" spc="130" dirty="0">
                <a:uFill>
                  <a:solidFill>
                    <a:srgbClr val="000000"/>
                  </a:solidFill>
                </a:uFill>
                <a:latin typeface="Trebuchet MS"/>
                <a:cs typeface="Trebuchet MS"/>
              </a:rPr>
              <a:t> </a:t>
            </a:r>
            <a:r>
              <a:rPr sz="2800" b="1" u="heavy" spc="120" dirty="0">
                <a:uFill>
                  <a:solidFill>
                    <a:srgbClr val="000000"/>
                  </a:solidFill>
                </a:uFill>
                <a:latin typeface="Trebuchet MS"/>
                <a:cs typeface="Trebuchet MS"/>
              </a:rPr>
              <a:t>Analytic</a:t>
            </a:r>
            <a:r>
              <a:rPr sz="2800" b="1" u="heavy" spc="320" dirty="0">
                <a:uFill>
                  <a:solidFill>
                    <a:srgbClr val="000000"/>
                  </a:solidFill>
                </a:uFill>
                <a:latin typeface="Trebuchet MS"/>
                <a:cs typeface="Trebuchet MS"/>
              </a:rPr>
              <a:t> </a:t>
            </a:r>
            <a:r>
              <a:rPr sz="2800" b="1" u="heavy" spc="114" dirty="0">
                <a:uFill>
                  <a:solidFill>
                    <a:srgbClr val="000000"/>
                  </a:solidFill>
                </a:uFill>
                <a:latin typeface="Trebuchet MS"/>
                <a:cs typeface="Trebuchet MS"/>
              </a:rPr>
              <a:t>Sandbox</a:t>
            </a:r>
            <a:endParaRPr sz="2800" dirty="0">
              <a:latin typeface="Trebuchet MS"/>
              <a:cs typeface="Trebuchet MS"/>
            </a:endParaRPr>
          </a:p>
          <a:p>
            <a:pPr>
              <a:lnSpc>
                <a:spcPct val="100000"/>
              </a:lnSpc>
              <a:spcBef>
                <a:spcPts val="25"/>
              </a:spcBef>
            </a:pPr>
            <a:endParaRPr sz="2900" dirty="0">
              <a:latin typeface="Trebuchet MS"/>
              <a:cs typeface="Trebuchet MS"/>
            </a:endParaRPr>
          </a:p>
          <a:p>
            <a:pPr marL="552450" marR="445134" indent="-269875">
              <a:lnSpc>
                <a:spcPct val="101299"/>
              </a:lnSpc>
              <a:buFont typeface="Arial MT"/>
              <a:buChar char="•"/>
              <a:tabLst>
                <a:tab pos="552450" algn="l"/>
              </a:tabLst>
            </a:pPr>
            <a:r>
              <a:rPr sz="2800" spc="125" dirty="0">
                <a:latin typeface="Trebuchet MS"/>
                <a:cs typeface="Trebuchet MS"/>
              </a:rPr>
              <a:t>Establishing</a:t>
            </a:r>
            <a:r>
              <a:rPr sz="2800" spc="345" dirty="0">
                <a:latin typeface="Trebuchet MS"/>
                <a:cs typeface="Trebuchet MS"/>
              </a:rPr>
              <a:t> </a:t>
            </a:r>
            <a:r>
              <a:rPr sz="2800" spc="-5" dirty="0">
                <a:latin typeface="Trebuchet MS"/>
                <a:cs typeface="Trebuchet MS"/>
              </a:rPr>
              <a:t>a</a:t>
            </a:r>
            <a:r>
              <a:rPr sz="2800" spc="275" dirty="0">
                <a:latin typeface="Trebuchet MS"/>
                <a:cs typeface="Trebuchet MS"/>
              </a:rPr>
              <a:t> </a:t>
            </a:r>
            <a:r>
              <a:rPr sz="2800" spc="120" dirty="0">
                <a:latin typeface="Trebuchet MS"/>
                <a:cs typeface="Trebuchet MS"/>
              </a:rPr>
              <a:t>controlled</a:t>
            </a:r>
            <a:r>
              <a:rPr sz="2800" spc="330" dirty="0">
                <a:latin typeface="Trebuchet MS"/>
                <a:cs typeface="Trebuchet MS"/>
              </a:rPr>
              <a:t> </a:t>
            </a:r>
            <a:r>
              <a:rPr sz="2800" spc="125" dirty="0">
                <a:latin typeface="Trebuchet MS"/>
                <a:cs typeface="Trebuchet MS"/>
              </a:rPr>
              <a:t>environment</a:t>
            </a:r>
            <a:r>
              <a:rPr sz="2800" spc="330" dirty="0">
                <a:latin typeface="Trebuchet MS"/>
                <a:cs typeface="Trebuchet MS"/>
              </a:rPr>
              <a:t> </a:t>
            </a:r>
            <a:r>
              <a:rPr sz="2800" spc="90" dirty="0">
                <a:latin typeface="Trebuchet MS"/>
                <a:cs typeface="Trebuchet MS"/>
              </a:rPr>
              <a:t>for </a:t>
            </a:r>
            <a:r>
              <a:rPr sz="2800" spc="-830" dirty="0">
                <a:latin typeface="Trebuchet MS"/>
                <a:cs typeface="Trebuchet MS"/>
              </a:rPr>
              <a:t> </a:t>
            </a:r>
            <a:r>
              <a:rPr sz="2800" spc="100" dirty="0">
                <a:latin typeface="Trebuchet MS"/>
                <a:cs typeface="Trebuchet MS"/>
              </a:rPr>
              <a:t>data</a:t>
            </a:r>
            <a:r>
              <a:rPr sz="2800" spc="325" dirty="0">
                <a:latin typeface="Trebuchet MS"/>
                <a:cs typeface="Trebuchet MS"/>
              </a:rPr>
              <a:t> </a:t>
            </a:r>
            <a:r>
              <a:rPr sz="2800" spc="125" dirty="0">
                <a:latin typeface="Trebuchet MS"/>
                <a:cs typeface="Trebuchet MS"/>
              </a:rPr>
              <a:t>exploration,</a:t>
            </a:r>
            <a:r>
              <a:rPr sz="2800" spc="340" dirty="0">
                <a:latin typeface="Trebuchet MS"/>
                <a:cs typeface="Trebuchet MS"/>
              </a:rPr>
              <a:t> </a:t>
            </a:r>
            <a:r>
              <a:rPr sz="2800" spc="114" dirty="0">
                <a:latin typeface="Trebuchet MS"/>
                <a:cs typeface="Trebuchet MS"/>
              </a:rPr>
              <a:t>enabling</a:t>
            </a:r>
            <a:r>
              <a:rPr sz="2800" spc="335" dirty="0">
                <a:latin typeface="Trebuchet MS"/>
                <a:cs typeface="Trebuchet MS"/>
              </a:rPr>
              <a:t> </a:t>
            </a:r>
            <a:r>
              <a:rPr sz="2800" spc="-5" dirty="0">
                <a:latin typeface="Trebuchet MS"/>
                <a:cs typeface="Trebuchet MS"/>
              </a:rPr>
              <a:t>a</a:t>
            </a:r>
            <a:r>
              <a:rPr sz="2800" spc="290" dirty="0">
                <a:latin typeface="Trebuchet MS"/>
                <a:cs typeface="Trebuchet MS"/>
              </a:rPr>
              <a:t> </a:t>
            </a:r>
            <a:r>
              <a:rPr sz="2800" spc="105" dirty="0">
                <a:latin typeface="Trebuchet MS"/>
                <a:cs typeface="Trebuchet MS"/>
              </a:rPr>
              <a:t>clear </a:t>
            </a:r>
            <a:r>
              <a:rPr sz="2800" spc="110" dirty="0">
                <a:latin typeface="Trebuchet MS"/>
                <a:cs typeface="Trebuchet MS"/>
              </a:rPr>
              <a:t> </a:t>
            </a:r>
            <a:r>
              <a:rPr sz="2800" spc="125" dirty="0">
                <a:latin typeface="Trebuchet MS"/>
                <a:cs typeface="Trebuchet MS"/>
              </a:rPr>
              <a:t>understanding</a:t>
            </a:r>
            <a:r>
              <a:rPr sz="2800" spc="330" dirty="0">
                <a:latin typeface="Trebuchet MS"/>
                <a:cs typeface="Trebuchet MS"/>
              </a:rPr>
              <a:t> </a:t>
            </a:r>
            <a:r>
              <a:rPr sz="2800" spc="65" dirty="0">
                <a:latin typeface="Trebuchet MS"/>
                <a:cs typeface="Trebuchet MS"/>
              </a:rPr>
              <a:t>of</a:t>
            </a:r>
            <a:r>
              <a:rPr sz="2800" spc="280" dirty="0">
                <a:latin typeface="Trebuchet MS"/>
                <a:cs typeface="Trebuchet MS"/>
              </a:rPr>
              <a:t> </a:t>
            </a:r>
            <a:r>
              <a:rPr sz="2800" spc="85" dirty="0">
                <a:latin typeface="Trebuchet MS"/>
                <a:cs typeface="Trebuchet MS"/>
              </a:rPr>
              <a:t>the</a:t>
            </a:r>
            <a:r>
              <a:rPr sz="2800" spc="315" dirty="0">
                <a:latin typeface="Trebuchet MS"/>
                <a:cs typeface="Trebuchet MS"/>
              </a:rPr>
              <a:t> </a:t>
            </a:r>
            <a:r>
              <a:rPr sz="2800" spc="120" dirty="0">
                <a:latin typeface="Trebuchet MS"/>
                <a:cs typeface="Trebuchet MS"/>
              </a:rPr>
              <a:t>dataset.</a:t>
            </a:r>
            <a:endParaRPr sz="2800" dirty="0">
              <a:latin typeface="Trebuchet MS"/>
              <a:cs typeface="Trebuchet MS"/>
            </a:endParaRPr>
          </a:p>
          <a:p>
            <a:pPr marL="552450" indent="-269875">
              <a:lnSpc>
                <a:spcPct val="100000"/>
              </a:lnSpc>
              <a:spcBef>
                <a:spcPts val="35"/>
              </a:spcBef>
              <a:buFont typeface="Arial MT"/>
              <a:buChar char="•"/>
              <a:tabLst>
                <a:tab pos="552450" algn="l"/>
              </a:tabLst>
            </a:pPr>
            <a:r>
              <a:rPr sz="2800" spc="100" dirty="0">
                <a:latin typeface="Trebuchet MS"/>
                <a:cs typeface="Trebuchet MS"/>
              </a:rPr>
              <a:t>Data</a:t>
            </a:r>
            <a:r>
              <a:rPr sz="2800" spc="310" dirty="0">
                <a:latin typeface="Trebuchet MS"/>
                <a:cs typeface="Trebuchet MS"/>
              </a:rPr>
              <a:t> </a:t>
            </a:r>
            <a:r>
              <a:rPr sz="2800" spc="125" dirty="0">
                <a:latin typeface="Trebuchet MS"/>
                <a:cs typeface="Trebuchet MS"/>
              </a:rPr>
              <a:t>Exploration</a:t>
            </a:r>
            <a:r>
              <a:rPr sz="2800" spc="340" dirty="0">
                <a:latin typeface="Trebuchet MS"/>
                <a:cs typeface="Trebuchet MS"/>
              </a:rPr>
              <a:t> </a:t>
            </a:r>
            <a:r>
              <a:rPr sz="2800" spc="85" dirty="0">
                <a:latin typeface="Trebuchet MS"/>
                <a:cs typeface="Trebuchet MS"/>
              </a:rPr>
              <a:t>and</a:t>
            </a:r>
            <a:r>
              <a:rPr sz="2800" spc="300" dirty="0">
                <a:latin typeface="Trebuchet MS"/>
                <a:cs typeface="Trebuchet MS"/>
              </a:rPr>
              <a:t> </a:t>
            </a:r>
            <a:r>
              <a:rPr sz="2800" spc="110" dirty="0">
                <a:latin typeface="Trebuchet MS"/>
                <a:cs typeface="Trebuchet MS"/>
              </a:rPr>
              <a:t>Preparation</a:t>
            </a:r>
            <a:endParaRPr sz="2800" dirty="0">
              <a:latin typeface="Trebuchet MS"/>
              <a:cs typeface="Trebuchet MS"/>
            </a:endParaRPr>
          </a:p>
          <a:p>
            <a:pPr>
              <a:lnSpc>
                <a:spcPct val="100000"/>
              </a:lnSpc>
              <a:spcBef>
                <a:spcPts val="20"/>
              </a:spcBef>
              <a:buFont typeface="Arial MT"/>
              <a:buChar char="•"/>
            </a:pPr>
            <a:endParaRPr sz="2950" dirty="0">
              <a:latin typeface="Trebuchet MS"/>
              <a:cs typeface="Trebuchet MS"/>
            </a:endParaRPr>
          </a:p>
          <a:p>
            <a:pPr marL="12700">
              <a:lnSpc>
                <a:spcPct val="100000"/>
              </a:lnSpc>
            </a:pPr>
            <a:r>
              <a:rPr sz="2800" b="1" u="heavy" spc="135" dirty="0">
                <a:uFill>
                  <a:solidFill>
                    <a:srgbClr val="000000"/>
                  </a:solidFill>
                </a:uFill>
                <a:latin typeface="Trebuchet MS"/>
                <a:cs typeface="Trebuchet MS"/>
              </a:rPr>
              <a:t> </a:t>
            </a:r>
            <a:r>
              <a:rPr sz="2800" b="1" u="heavy" spc="110" dirty="0">
                <a:uFill>
                  <a:solidFill>
                    <a:srgbClr val="000000"/>
                  </a:solidFill>
                </a:uFill>
                <a:latin typeface="Trebuchet MS"/>
                <a:cs typeface="Trebuchet MS"/>
              </a:rPr>
              <a:t>Performing</a:t>
            </a:r>
            <a:r>
              <a:rPr sz="2800" b="1" u="heavy" spc="290" dirty="0">
                <a:uFill>
                  <a:solidFill>
                    <a:srgbClr val="000000"/>
                  </a:solidFill>
                </a:uFill>
                <a:latin typeface="Trebuchet MS"/>
                <a:cs typeface="Trebuchet MS"/>
              </a:rPr>
              <a:t> </a:t>
            </a:r>
            <a:r>
              <a:rPr sz="2800" b="1" u="heavy" spc="55" dirty="0">
                <a:uFill>
                  <a:solidFill>
                    <a:srgbClr val="000000"/>
                  </a:solidFill>
                </a:uFill>
                <a:latin typeface="Trebuchet MS"/>
                <a:cs typeface="Trebuchet MS"/>
              </a:rPr>
              <a:t>ETLT</a:t>
            </a:r>
            <a:endParaRPr sz="2800" dirty="0">
              <a:latin typeface="Trebuchet MS"/>
              <a:cs typeface="Trebuchet MS"/>
            </a:endParaRPr>
          </a:p>
          <a:p>
            <a:pPr>
              <a:lnSpc>
                <a:spcPct val="100000"/>
              </a:lnSpc>
              <a:spcBef>
                <a:spcPts val="40"/>
              </a:spcBef>
            </a:pPr>
            <a:endParaRPr sz="2900" dirty="0">
              <a:latin typeface="Trebuchet MS"/>
              <a:cs typeface="Trebuchet MS"/>
            </a:endParaRPr>
          </a:p>
          <a:p>
            <a:pPr marL="552450" marR="299085" indent="-269875">
              <a:lnSpc>
                <a:spcPct val="101099"/>
              </a:lnSpc>
              <a:buFont typeface="Arial MT"/>
              <a:buChar char="•"/>
              <a:tabLst>
                <a:tab pos="552450" algn="l"/>
              </a:tabLst>
            </a:pPr>
            <a:r>
              <a:rPr sz="2800" spc="114" dirty="0">
                <a:latin typeface="Trebuchet MS"/>
                <a:cs typeface="Trebuchet MS"/>
              </a:rPr>
              <a:t>Extract:</a:t>
            </a:r>
            <a:r>
              <a:rPr sz="2800" spc="335" dirty="0">
                <a:latin typeface="Trebuchet MS"/>
                <a:cs typeface="Trebuchet MS"/>
              </a:rPr>
              <a:t> </a:t>
            </a:r>
            <a:r>
              <a:rPr sz="2800" spc="110" dirty="0">
                <a:latin typeface="Trebuchet MS"/>
                <a:cs typeface="Trebuchet MS"/>
              </a:rPr>
              <a:t>Retrieved</a:t>
            </a:r>
            <a:r>
              <a:rPr sz="2800" spc="335" dirty="0">
                <a:latin typeface="Trebuchet MS"/>
                <a:cs typeface="Trebuchet MS"/>
              </a:rPr>
              <a:t> </a:t>
            </a:r>
            <a:r>
              <a:rPr sz="2800" spc="100" dirty="0">
                <a:latin typeface="Trebuchet MS"/>
                <a:cs typeface="Trebuchet MS"/>
              </a:rPr>
              <a:t>data</a:t>
            </a:r>
            <a:r>
              <a:rPr sz="2800" spc="325" dirty="0">
                <a:latin typeface="Trebuchet MS"/>
                <a:cs typeface="Trebuchet MS"/>
              </a:rPr>
              <a:t> </a:t>
            </a:r>
            <a:r>
              <a:rPr sz="2800" spc="100" dirty="0">
                <a:latin typeface="Trebuchet MS"/>
                <a:cs typeface="Trebuchet MS"/>
              </a:rPr>
              <a:t>from</a:t>
            </a:r>
            <a:r>
              <a:rPr sz="2800" spc="310" dirty="0">
                <a:latin typeface="Trebuchet MS"/>
                <a:cs typeface="Trebuchet MS"/>
              </a:rPr>
              <a:t> </a:t>
            </a:r>
            <a:r>
              <a:rPr sz="2800" spc="-5" dirty="0">
                <a:latin typeface="Trebuchet MS"/>
                <a:cs typeface="Trebuchet MS"/>
              </a:rPr>
              <a:t>a</a:t>
            </a:r>
            <a:r>
              <a:rPr sz="2800" spc="280" dirty="0">
                <a:latin typeface="Trebuchet MS"/>
                <a:cs typeface="Trebuchet MS"/>
              </a:rPr>
              <a:t> </a:t>
            </a:r>
            <a:r>
              <a:rPr sz="2800" spc="85" dirty="0">
                <a:latin typeface="Trebuchet MS"/>
                <a:cs typeface="Trebuchet MS"/>
              </a:rPr>
              <a:t>CSV</a:t>
            </a:r>
            <a:r>
              <a:rPr sz="2800" spc="310" dirty="0">
                <a:latin typeface="Trebuchet MS"/>
                <a:cs typeface="Trebuchet MS"/>
              </a:rPr>
              <a:t> </a:t>
            </a:r>
            <a:r>
              <a:rPr sz="2800" spc="100" dirty="0">
                <a:latin typeface="Trebuchet MS"/>
                <a:cs typeface="Trebuchet MS"/>
              </a:rPr>
              <a:t>file</a:t>
            </a:r>
            <a:r>
              <a:rPr sz="2800" spc="315" dirty="0">
                <a:latin typeface="Trebuchet MS"/>
                <a:cs typeface="Trebuchet MS"/>
              </a:rPr>
              <a:t> </a:t>
            </a:r>
            <a:r>
              <a:rPr sz="2800" spc="65" dirty="0">
                <a:latin typeface="Trebuchet MS"/>
                <a:cs typeface="Trebuchet MS"/>
              </a:rPr>
              <a:t>on </a:t>
            </a:r>
            <a:r>
              <a:rPr sz="2800" spc="-830" dirty="0">
                <a:latin typeface="Trebuchet MS"/>
                <a:cs typeface="Trebuchet MS"/>
              </a:rPr>
              <a:t> </a:t>
            </a:r>
            <a:r>
              <a:rPr sz="2800" spc="110" dirty="0">
                <a:latin typeface="Trebuchet MS"/>
                <a:cs typeface="Trebuchet MS"/>
              </a:rPr>
              <a:t>Kaggle</a:t>
            </a:r>
            <a:r>
              <a:rPr sz="2800" spc="310" dirty="0">
                <a:latin typeface="Trebuchet MS"/>
                <a:cs typeface="Trebuchet MS"/>
              </a:rPr>
              <a:t> </a:t>
            </a:r>
            <a:r>
              <a:rPr sz="2800" spc="120" dirty="0">
                <a:latin typeface="Trebuchet MS"/>
                <a:cs typeface="Trebuchet MS"/>
              </a:rPr>
              <a:t>containing</a:t>
            </a:r>
            <a:r>
              <a:rPr sz="2800" spc="335" dirty="0">
                <a:latin typeface="Trebuchet MS"/>
                <a:cs typeface="Trebuchet MS"/>
              </a:rPr>
              <a:t> </a:t>
            </a:r>
            <a:r>
              <a:rPr sz="2800" spc="110" dirty="0">
                <a:latin typeface="Trebuchet MS"/>
                <a:cs typeface="Trebuchet MS"/>
              </a:rPr>
              <a:t>animal</a:t>
            </a:r>
            <a:r>
              <a:rPr sz="2800" spc="335" dirty="0">
                <a:latin typeface="Trebuchet MS"/>
                <a:cs typeface="Trebuchet MS"/>
              </a:rPr>
              <a:t> </a:t>
            </a:r>
            <a:r>
              <a:rPr sz="2800" spc="120" dirty="0">
                <a:latin typeface="Trebuchet MS"/>
                <a:cs typeface="Trebuchet MS"/>
              </a:rPr>
              <a:t>symptoms</a:t>
            </a:r>
            <a:r>
              <a:rPr sz="2800" spc="330" dirty="0">
                <a:latin typeface="Trebuchet MS"/>
                <a:cs typeface="Trebuchet MS"/>
              </a:rPr>
              <a:t> </a:t>
            </a:r>
            <a:r>
              <a:rPr sz="2800" spc="85" dirty="0">
                <a:latin typeface="Trebuchet MS"/>
                <a:cs typeface="Trebuchet MS"/>
              </a:rPr>
              <a:t>and </a:t>
            </a:r>
            <a:r>
              <a:rPr sz="2800" spc="90" dirty="0">
                <a:latin typeface="Trebuchet MS"/>
                <a:cs typeface="Trebuchet MS"/>
              </a:rPr>
              <a:t> </a:t>
            </a:r>
            <a:r>
              <a:rPr sz="2800" spc="105" dirty="0">
                <a:latin typeface="Trebuchet MS"/>
                <a:cs typeface="Trebuchet MS"/>
              </a:rPr>
              <a:t>their</a:t>
            </a:r>
            <a:r>
              <a:rPr sz="2800" spc="315" dirty="0">
                <a:latin typeface="Trebuchet MS"/>
                <a:cs typeface="Trebuchet MS"/>
              </a:rPr>
              <a:t> </a:t>
            </a:r>
            <a:r>
              <a:rPr sz="2800" spc="125" dirty="0">
                <a:latin typeface="Trebuchet MS"/>
                <a:cs typeface="Trebuchet MS"/>
              </a:rPr>
              <a:t>corresponding</a:t>
            </a:r>
            <a:r>
              <a:rPr sz="2800" spc="335" dirty="0">
                <a:latin typeface="Trebuchet MS"/>
                <a:cs typeface="Trebuchet MS"/>
              </a:rPr>
              <a:t> </a:t>
            </a:r>
            <a:r>
              <a:rPr sz="2800" spc="110" dirty="0">
                <a:latin typeface="Trebuchet MS"/>
                <a:cs typeface="Trebuchet MS"/>
              </a:rPr>
              <a:t>health</a:t>
            </a:r>
            <a:r>
              <a:rPr sz="2800" spc="325" dirty="0">
                <a:latin typeface="Trebuchet MS"/>
                <a:cs typeface="Trebuchet MS"/>
              </a:rPr>
              <a:t> </a:t>
            </a:r>
            <a:r>
              <a:rPr sz="2800" spc="120" dirty="0">
                <a:latin typeface="Trebuchet MS"/>
                <a:cs typeface="Trebuchet MS"/>
              </a:rPr>
              <a:t>conditions.</a:t>
            </a:r>
            <a:endParaRPr sz="2800" dirty="0">
              <a:latin typeface="Trebuchet MS"/>
              <a:cs typeface="Trebuchet MS"/>
            </a:endParaRPr>
          </a:p>
          <a:p>
            <a:pPr marL="552450" marR="390525" indent="-269875">
              <a:lnSpc>
                <a:spcPct val="101099"/>
              </a:lnSpc>
              <a:spcBef>
                <a:spcPts val="15"/>
              </a:spcBef>
              <a:buFont typeface="Arial MT"/>
              <a:buChar char="•"/>
              <a:tabLst>
                <a:tab pos="552450" algn="l"/>
              </a:tabLst>
            </a:pPr>
            <a:r>
              <a:rPr sz="2800" spc="90" dirty="0">
                <a:latin typeface="Trebuchet MS"/>
                <a:cs typeface="Trebuchet MS"/>
              </a:rPr>
              <a:t>Transform:</a:t>
            </a:r>
            <a:r>
              <a:rPr sz="2800" spc="335" dirty="0">
                <a:latin typeface="Trebuchet MS"/>
                <a:cs typeface="Trebuchet MS"/>
              </a:rPr>
              <a:t> </a:t>
            </a:r>
            <a:r>
              <a:rPr sz="2800" spc="114" dirty="0">
                <a:latin typeface="Trebuchet MS"/>
                <a:cs typeface="Trebuchet MS"/>
              </a:rPr>
              <a:t>Cleaned</a:t>
            </a:r>
            <a:r>
              <a:rPr sz="2800" spc="330" dirty="0">
                <a:latin typeface="Trebuchet MS"/>
                <a:cs typeface="Trebuchet MS"/>
              </a:rPr>
              <a:t> </a:t>
            </a:r>
            <a:r>
              <a:rPr sz="2800" spc="85" dirty="0">
                <a:latin typeface="Trebuchet MS"/>
                <a:cs typeface="Trebuchet MS"/>
              </a:rPr>
              <a:t>and</a:t>
            </a:r>
            <a:r>
              <a:rPr sz="2800" spc="300" dirty="0">
                <a:latin typeface="Trebuchet MS"/>
                <a:cs typeface="Trebuchet MS"/>
              </a:rPr>
              <a:t> </a:t>
            </a:r>
            <a:r>
              <a:rPr sz="2800" spc="125" dirty="0">
                <a:latin typeface="Trebuchet MS"/>
                <a:cs typeface="Trebuchet MS"/>
              </a:rPr>
              <a:t>transformed</a:t>
            </a:r>
            <a:r>
              <a:rPr sz="2800" spc="335" dirty="0">
                <a:latin typeface="Trebuchet MS"/>
                <a:cs typeface="Trebuchet MS"/>
              </a:rPr>
              <a:t> </a:t>
            </a:r>
            <a:r>
              <a:rPr sz="2800" spc="85" dirty="0">
                <a:latin typeface="Trebuchet MS"/>
                <a:cs typeface="Trebuchet MS"/>
              </a:rPr>
              <a:t>the </a:t>
            </a:r>
            <a:r>
              <a:rPr sz="2800" spc="90" dirty="0">
                <a:latin typeface="Trebuchet MS"/>
                <a:cs typeface="Trebuchet MS"/>
              </a:rPr>
              <a:t> </a:t>
            </a:r>
            <a:r>
              <a:rPr sz="2800" spc="100" dirty="0">
                <a:latin typeface="Trebuchet MS"/>
                <a:cs typeface="Trebuchet MS"/>
              </a:rPr>
              <a:t>data</a:t>
            </a:r>
            <a:r>
              <a:rPr sz="2800" spc="330" dirty="0">
                <a:latin typeface="Trebuchet MS"/>
                <a:cs typeface="Trebuchet MS"/>
              </a:rPr>
              <a:t> </a:t>
            </a:r>
            <a:r>
              <a:rPr sz="2800" spc="65" dirty="0">
                <a:latin typeface="Trebuchet MS"/>
                <a:cs typeface="Trebuchet MS"/>
              </a:rPr>
              <a:t>to</a:t>
            </a:r>
            <a:r>
              <a:rPr sz="2800" spc="285" dirty="0">
                <a:latin typeface="Trebuchet MS"/>
                <a:cs typeface="Trebuchet MS"/>
              </a:rPr>
              <a:t> </a:t>
            </a:r>
            <a:r>
              <a:rPr sz="2800" spc="110" dirty="0">
                <a:latin typeface="Trebuchet MS"/>
                <a:cs typeface="Trebuchet MS"/>
              </a:rPr>
              <a:t>ensure</a:t>
            </a:r>
            <a:r>
              <a:rPr sz="2800" spc="325" dirty="0">
                <a:latin typeface="Trebuchet MS"/>
                <a:cs typeface="Trebuchet MS"/>
              </a:rPr>
              <a:t> </a:t>
            </a:r>
            <a:r>
              <a:rPr sz="2800" spc="120" dirty="0">
                <a:latin typeface="Trebuchet MS"/>
                <a:cs typeface="Trebuchet MS"/>
              </a:rPr>
              <a:t>consistency</a:t>
            </a:r>
            <a:r>
              <a:rPr sz="2800" spc="355" dirty="0">
                <a:latin typeface="Trebuchet MS"/>
                <a:cs typeface="Trebuchet MS"/>
              </a:rPr>
              <a:t> </a:t>
            </a:r>
            <a:r>
              <a:rPr sz="2800" spc="85" dirty="0">
                <a:latin typeface="Trebuchet MS"/>
                <a:cs typeface="Trebuchet MS"/>
              </a:rPr>
              <a:t>and</a:t>
            </a:r>
            <a:r>
              <a:rPr sz="2800" spc="305" dirty="0">
                <a:latin typeface="Trebuchet MS"/>
                <a:cs typeface="Trebuchet MS"/>
              </a:rPr>
              <a:t> </a:t>
            </a:r>
            <a:r>
              <a:rPr sz="2800" spc="125" dirty="0">
                <a:latin typeface="Trebuchet MS"/>
                <a:cs typeface="Trebuchet MS"/>
              </a:rPr>
              <a:t>suitability </a:t>
            </a:r>
            <a:r>
              <a:rPr sz="2800" spc="-830" dirty="0">
                <a:latin typeface="Trebuchet MS"/>
                <a:cs typeface="Trebuchet MS"/>
              </a:rPr>
              <a:t> </a:t>
            </a:r>
            <a:r>
              <a:rPr sz="2800" spc="90" dirty="0">
                <a:latin typeface="Trebuchet MS"/>
                <a:cs typeface="Trebuchet MS"/>
              </a:rPr>
              <a:t>for</a:t>
            </a:r>
            <a:r>
              <a:rPr sz="2800" spc="300" dirty="0">
                <a:latin typeface="Trebuchet MS"/>
                <a:cs typeface="Trebuchet MS"/>
              </a:rPr>
              <a:t> </a:t>
            </a:r>
            <a:r>
              <a:rPr sz="2800" spc="120" dirty="0">
                <a:latin typeface="Trebuchet MS"/>
                <a:cs typeface="Trebuchet MS"/>
              </a:rPr>
              <a:t>analysis.</a:t>
            </a:r>
            <a:endParaRPr sz="2800" dirty="0">
              <a:latin typeface="Trebuchet MS"/>
              <a:cs typeface="Trebuchet MS"/>
            </a:endParaRPr>
          </a:p>
          <a:p>
            <a:pPr marL="552450" marR="5080" indent="-269875">
              <a:lnSpc>
                <a:spcPct val="101099"/>
              </a:lnSpc>
              <a:spcBef>
                <a:spcPts val="10"/>
              </a:spcBef>
              <a:buFont typeface="Arial MT"/>
              <a:buChar char="•"/>
              <a:tabLst>
                <a:tab pos="552450" algn="l"/>
              </a:tabLst>
            </a:pPr>
            <a:r>
              <a:rPr sz="2800" spc="105" dirty="0">
                <a:latin typeface="Trebuchet MS"/>
                <a:cs typeface="Trebuchet MS"/>
              </a:rPr>
              <a:t>Load:</a:t>
            </a:r>
            <a:r>
              <a:rPr sz="2800" spc="320" dirty="0">
                <a:latin typeface="Trebuchet MS"/>
                <a:cs typeface="Trebuchet MS"/>
              </a:rPr>
              <a:t> </a:t>
            </a:r>
            <a:r>
              <a:rPr sz="2800" spc="110" dirty="0">
                <a:latin typeface="Trebuchet MS"/>
                <a:cs typeface="Trebuchet MS"/>
              </a:rPr>
              <a:t>Loaded</a:t>
            </a:r>
            <a:r>
              <a:rPr sz="2800" spc="315" dirty="0">
                <a:latin typeface="Trebuchet MS"/>
                <a:cs typeface="Trebuchet MS"/>
              </a:rPr>
              <a:t> </a:t>
            </a:r>
            <a:r>
              <a:rPr sz="2800" spc="85" dirty="0">
                <a:latin typeface="Trebuchet MS"/>
                <a:cs typeface="Trebuchet MS"/>
              </a:rPr>
              <a:t>the</a:t>
            </a:r>
            <a:r>
              <a:rPr sz="2800" spc="315" dirty="0">
                <a:latin typeface="Trebuchet MS"/>
                <a:cs typeface="Trebuchet MS"/>
              </a:rPr>
              <a:t> </a:t>
            </a:r>
            <a:r>
              <a:rPr sz="2800" spc="125" dirty="0">
                <a:latin typeface="Trebuchet MS"/>
                <a:cs typeface="Trebuchet MS"/>
              </a:rPr>
              <a:t>transformed</a:t>
            </a:r>
            <a:r>
              <a:rPr sz="2800" spc="335" dirty="0">
                <a:latin typeface="Trebuchet MS"/>
                <a:cs typeface="Trebuchet MS"/>
              </a:rPr>
              <a:t> </a:t>
            </a:r>
            <a:r>
              <a:rPr sz="2800" spc="100" dirty="0">
                <a:latin typeface="Trebuchet MS"/>
                <a:cs typeface="Trebuchet MS"/>
              </a:rPr>
              <a:t>data</a:t>
            </a:r>
            <a:r>
              <a:rPr sz="2800" spc="320" dirty="0">
                <a:latin typeface="Trebuchet MS"/>
                <a:cs typeface="Trebuchet MS"/>
              </a:rPr>
              <a:t> </a:t>
            </a:r>
            <a:r>
              <a:rPr sz="2800" spc="95" dirty="0">
                <a:latin typeface="Trebuchet MS"/>
                <a:cs typeface="Trebuchet MS"/>
              </a:rPr>
              <a:t>into</a:t>
            </a:r>
            <a:r>
              <a:rPr sz="2800" spc="325" dirty="0">
                <a:latin typeface="Trebuchet MS"/>
                <a:cs typeface="Trebuchet MS"/>
              </a:rPr>
              <a:t> </a:t>
            </a:r>
            <a:r>
              <a:rPr sz="2800" spc="85" dirty="0">
                <a:latin typeface="Trebuchet MS"/>
                <a:cs typeface="Trebuchet MS"/>
              </a:rPr>
              <a:t>our </a:t>
            </a:r>
            <a:r>
              <a:rPr sz="2800" spc="-830" dirty="0">
                <a:latin typeface="Trebuchet MS"/>
                <a:cs typeface="Trebuchet MS"/>
              </a:rPr>
              <a:t> </a:t>
            </a:r>
            <a:r>
              <a:rPr sz="2800" spc="110" dirty="0">
                <a:latin typeface="Trebuchet MS"/>
                <a:cs typeface="Trebuchet MS"/>
              </a:rPr>
              <a:t>Python</a:t>
            </a:r>
            <a:r>
              <a:rPr sz="2800" spc="295" dirty="0">
                <a:latin typeface="Trebuchet MS"/>
                <a:cs typeface="Trebuchet MS"/>
              </a:rPr>
              <a:t> </a:t>
            </a:r>
            <a:r>
              <a:rPr sz="2800" spc="125" dirty="0">
                <a:latin typeface="Trebuchet MS"/>
                <a:cs typeface="Trebuchet MS"/>
              </a:rPr>
              <a:t>environment</a:t>
            </a:r>
            <a:r>
              <a:rPr sz="2800" spc="315" dirty="0">
                <a:latin typeface="Trebuchet MS"/>
                <a:cs typeface="Trebuchet MS"/>
              </a:rPr>
              <a:t> </a:t>
            </a:r>
            <a:r>
              <a:rPr sz="2800" spc="85" dirty="0">
                <a:latin typeface="Trebuchet MS"/>
                <a:cs typeface="Trebuchet MS"/>
              </a:rPr>
              <a:t>for</a:t>
            </a:r>
            <a:r>
              <a:rPr sz="2800" spc="285" dirty="0">
                <a:latin typeface="Trebuchet MS"/>
                <a:cs typeface="Trebuchet MS"/>
              </a:rPr>
              <a:t> </a:t>
            </a:r>
            <a:r>
              <a:rPr sz="2800" spc="114" dirty="0">
                <a:latin typeface="Trebuchet MS"/>
                <a:cs typeface="Trebuchet MS"/>
              </a:rPr>
              <a:t>further</a:t>
            </a:r>
            <a:r>
              <a:rPr sz="2800" spc="320" dirty="0">
                <a:latin typeface="Trebuchet MS"/>
                <a:cs typeface="Trebuchet MS"/>
              </a:rPr>
              <a:t> </a:t>
            </a:r>
            <a:r>
              <a:rPr sz="2800" spc="125" dirty="0">
                <a:latin typeface="Trebuchet MS"/>
                <a:cs typeface="Trebuchet MS"/>
              </a:rPr>
              <a:t>processing.</a:t>
            </a:r>
            <a:endParaRPr sz="2800" dirty="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310</TotalTime>
  <Words>1892</Words>
  <Application>Microsoft Office PowerPoint</Application>
  <PresentationFormat>Custom</PresentationFormat>
  <Paragraphs>202</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Arial MT</vt:lpstr>
      <vt:lpstr>Calibri</vt:lpstr>
      <vt:lpstr>Lucida Sans Unicode</vt:lpstr>
      <vt:lpstr>Trebuchet MS</vt:lpstr>
      <vt:lpstr>Wingdings 3</vt:lpstr>
      <vt:lpstr>Facet</vt:lpstr>
      <vt:lpstr>FOUNDATIONS OF DATA SCIENCE  ASSIGNMENT (GROUP 2)</vt:lpstr>
      <vt:lpstr>PHASE 1: DATA DISCOVERY</vt:lpstr>
      <vt:lpstr>PHASE 1: DATA DISCOVERY</vt:lpstr>
      <vt:lpstr>PHASE 1: DATA DISCOVERY</vt:lpstr>
      <vt:lpstr>PHASE 1: DATA DISCOVERY</vt:lpstr>
      <vt:lpstr>PowerPoint Presentation</vt:lpstr>
      <vt:lpstr>PowerPoint Presentation</vt:lpstr>
      <vt:lpstr>PowerPoint Presentation</vt:lpstr>
      <vt:lpstr>PHASE 2: DATA PREPARATION</vt:lpstr>
      <vt:lpstr>PowerPoint Presentation</vt:lpstr>
      <vt:lpstr>PHASE 2: DATA PREPARATION</vt:lpstr>
      <vt:lpstr>PHASE 2: DATA PREPARATION</vt:lpstr>
      <vt:lpstr>PHASE 3: DATA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PHASE 3: MODEL PLANNING</vt:lpstr>
      <vt:lpstr>PHASE 3: MODEL PLANNING</vt:lpstr>
      <vt:lpstr>PHASE 3: MODEL PLANNING</vt:lpstr>
      <vt:lpstr>PHASE 3: MODEL PLANNING</vt:lpstr>
      <vt:lpstr>PowerPoint Presentation</vt:lpstr>
      <vt:lpstr>PHASE 4: MODEL BUILDING</vt:lpstr>
      <vt:lpstr>PHASE 4: MODEL BUILDING</vt:lpstr>
      <vt:lpstr>PHASE 4: MODEL BUILDING</vt:lpstr>
      <vt:lpstr>PHASE 4: MODEL BUILDING</vt:lpstr>
      <vt:lpstr>PowerPoint Presentation</vt:lpstr>
      <vt:lpstr>PowerPoint Presentation</vt:lpstr>
      <vt:lpstr>PHASE 5: COMMUNICATE RESULTS</vt:lpstr>
      <vt:lpstr>PHASE 5: COMMUNICATE RESULTS</vt:lpstr>
      <vt:lpstr>PHASE 5: COMMUNICATE RESULTS</vt:lpstr>
      <vt:lpstr>PowerPoint Presentation</vt:lpstr>
      <vt:lpstr>PowerPoint Presentation</vt:lpstr>
      <vt:lpstr>Final Prediction Part of the Code  </vt:lpstr>
      <vt:lpstr>PHASE 6: OPERATIONALIZE  RESULTS</vt:lpstr>
      <vt:lpstr>PHASE 6: OPERATIONALIZE  RESULTS</vt:lpstr>
      <vt:lpstr>PHASE 6: OPERATIONALIZE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DATA SCIENCE  ASSIGNMENT (GROUP 2)</dc:title>
  <dc:creator>Vivek Iyer</dc:creator>
  <cp:lastModifiedBy>Adrish Srivastava</cp:lastModifiedBy>
  <cp:revision>7</cp:revision>
  <dcterms:created xsi:type="dcterms:W3CDTF">2024-03-04T16:28:12Z</dcterms:created>
  <dcterms:modified xsi:type="dcterms:W3CDTF">2024-04-11T16:17:06Z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2024-03-04T00:00:00Z</vt:filetime>
  </property>
</Properties>
</file>