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D9B"/>
    <a:srgbClr val="95D2B3"/>
    <a:srgbClr val="F1F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>
        <p:scale>
          <a:sx n="66" d="100"/>
          <a:sy n="66" d="100"/>
        </p:scale>
        <p:origin x="605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3097-E7A0-A374-73B9-6CB04B05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2DDC9-F6D7-AAA9-238C-E0E767DC1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6138-D025-3F5B-7BF1-B8ED67F9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6910-34D9-47F7-AB5D-79DE75A1C5B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F401-395E-D381-4858-3296A672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4FF25-2F8C-553D-7CFF-203FCE1A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860-2A4A-4385-8E98-85A461DFD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80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BA51-FCF6-CDAC-14F9-1D91CB13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FEF80-C39E-88F3-09F0-0E1D601C7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B651-E985-65C3-989F-94E8E8CC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6910-34D9-47F7-AB5D-79DE75A1C5B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27EC-01A3-4C63-11AF-9483CC73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017C-53A6-17A9-10F1-55A75B24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860-2A4A-4385-8E98-85A461DFD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70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81698-C26E-F1F4-BC9E-DE703F9AD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55571-1621-7871-A65D-DC244D7F7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0F81-414E-624B-7C9F-6DF94CB5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6910-34D9-47F7-AB5D-79DE75A1C5B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B4FAA-4EBC-74EE-79BE-9A44CE0C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8498-A8F1-1FF4-1F81-7FF6FA46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860-2A4A-4385-8E98-85A461DFD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71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FED9-C732-AB35-FFD7-A4931359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9D28-00AD-DE7B-8855-65ADAF43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D735-8EAD-27AD-47A3-ECF05C5D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6910-34D9-47F7-AB5D-79DE75A1C5B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FC60-7EB8-D1F1-9AE7-D4B30B4B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C006D-86D5-4C45-8093-215EBB4D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860-2A4A-4385-8E98-85A461DFD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03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F266-C2FA-EB0B-7595-F30813B8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26ED8-184C-EA2D-9BB2-73A56C1E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15FD-92DA-4B1C-0151-800166CE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6910-34D9-47F7-AB5D-79DE75A1C5B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2EB30-FFD5-41F2-EA23-1AEB02D0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1F67-CEF5-FF2C-C639-AA0660F7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860-2A4A-4385-8E98-85A461DFD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7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A89B-7311-A589-1A22-EA662959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67A0-65EE-C6C0-4777-695F88D2E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F474F-6610-DC3C-EA36-7A5CB2A18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423E6-F7D4-D423-F87F-8D5B51F0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6910-34D9-47F7-AB5D-79DE75A1C5B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E7285-5246-8024-F5B7-BD196156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CC459-1F59-DD16-4136-ED2AFA8D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860-2A4A-4385-8E98-85A461DFD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98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54D6-2E4A-3769-F95A-BACD4811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32BB-A87A-5694-64ED-46065FDE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21046-2BA2-74D3-3239-0E275D3AE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E7AF7-A911-C556-FE25-185D281B0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A02A6-E3A5-01C8-657E-3BD56AA99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4B785-8C5D-E083-FC8A-7366F83C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6910-34D9-47F7-AB5D-79DE75A1C5B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7368C-0198-A3F6-5801-F42591C6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7479C-922A-0D0C-0B98-C4C043D8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860-2A4A-4385-8E98-85A461DFD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26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CD72-13B8-75CD-A133-0AA6CF7E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DC3F5-22C2-1BED-998D-D81F0111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6910-34D9-47F7-AB5D-79DE75A1C5B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50602-9BC0-D38B-FEBF-AADD6EA4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E4FBE-96DE-FF61-C303-A5FA86AB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860-2A4A-4385-8E98-85A461DFD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72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66220-2B6D-D5F8-25E5-34893571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6910-34D9-47F7-AB5D-79DE75A1C5B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4201D-A240-A81A-6E17-1F087317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858A9-6510-AED2-3425-C83356C2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860-2A4A-4385-8E98-85A461DFD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5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8F15-F6CB-AA78-6607-908367A3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2CF89-AE5F-3EB9-6984-DA720D8E8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1C31B-ACD1-B805-B924-FC9F800CA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31C5C-6A2E-6D36-D66A-CBC1B6B8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6910-34D9-47F7-AB5D-79DE75A1C5B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A1B9D-17D6-05B8-715A-C126E9F7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1AB3A-1AB4-BA19-174F-C5103162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860-2A4A-4385-8E98-85A461DFD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5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9330-6FE8-4E6F-338D-E25FF495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C40B1-3787-A948-D4A8-E4C8A5417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C5F54-C9A7-F684-EE95-ADCFBF33B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9BCA5-9C8C-E06E-0BDE-67256986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6910-34D9-47F7-AB5D-79DE75A1C5B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6DFC3-C840-6BB9-F5D4-02DEFE5A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CAD5F-D10A-A402-FFA0-75EC5DDF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860-2A4A-4385-8E98-85A461DFD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9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06943-C1FA-D796-2109-88441D92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91C14-36CD-4130-6678-6F23DFEF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D7C8-E0A1-54D1-696E-A8BE7130E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6910-34D9-47F7-AB5D-79DE75A1C5B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20BD5-488E-9704-7268-989465D5C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B5D0-C601-EE8E-172E-373B282E7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E0860-2A4A-4385-8E98-85A461DFD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3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35811A7-93F5-C85D-ECFB-220FF0E0F487}"/>
              </a:ext>
            </a:extLst>
          </p:cNvPr>
          <p:cNvGrpSpPr/>
          <p:nvPr/>
        </p:nvGrpSpPr>
        <p:grpSpPr>
          <a:xfrm>
            <a:off x="597158" y="7996298"/>
            <a:ext cx="1622259" cy="806072"/>
            <a:chOff x="597158" y="1004410"/>
            <a:chExt cx="1622259" cy="80607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00A3002-9BD0-662C-03DC-675936D42DF1}"/>
                </a:ext>
              </a:extLst>
            </p:cNvPr>
            <p:cNvGrpSpPr/>
            <p:nvPr/>
          </p:nvGrpSpPr>
          <p:grpSpPr>
            <a:xfrm>
              <a:off x="877296" y="1004410"/>
              <a:ext cx="1061982" cy="159452"/>
              <a:chOff x="793102" y="1004410"/>
              <a:chExt cx="1061982" cy="159452"/>
            </a:xfrm>
          </p:grpSpPr>
          <p:sp>
            <p:nvSpPr>
              <p:cNvPr id="49" name="Star: 5 Points 48">
                <a:extLst>
                  <a:ext uri="{FF2B5EF4-FFF2-40B4-BE49-F238E27FC236}">
                    <a16:creationId xmlns:a16="http://schemas.microsoft.com/office/drawing/2014/main" id="{D51C5DCF-6FBB-86D1-6046-09A8C1557C17}"/>
                  </a:ext>
                </a:extLst>
              </p:cNvPr>
              <p:cNvSpPr/>
              <p:nvPr/>
            </p:nvSpPr>
            <p:spPr>
              <a:xfrm>
                <a:off x="793102" y="1004410"/>
                <a:ext cx="152102" cy="159452"/>
              </a:xfrm>
              <a:prstGeom prst="star5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Star: 5 Points 49">
                <a:extLst>
                  <a:ext uri="{FF2B5EF4-FFF2-40B4-BE49-F238E27FC236}">
                    <a16:creationId xmlns:a16="http://schemas.microsoft.com/office/drawing/2014/main" id="{10EC75A7-C7D9-01F8-1937-F8BCF8C47BA1}"/>
                  </a:ext>
                </a:extLst>
              </p:cNvPr>
              <p:cNvSpPr/>
              <p:nvPr/>
            </p:nvSpPr>
            <p:spPr>
              <a:xfrm>
                <a:off x="1020572" y="1004410"/>
                <a:ext cx="152102" cy="159452"/>
              </a:xfrm>
              <a:prstGeom prst="star5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Star: 5 Points 50">
                <a:extLst>
                  <a:ext uri="{FF2B5EF4-FFF2-40B4-BE49-F238E27FC236}">
                    <a16:creationId xmlns:a16="http://schemas.microsoft.com/office/drawing/2014/main" id="{B1C4AAF2-B048-DE26-3E48-730839A54AE3}"/>
                  </a:ext>
                </a:extLst>
              </p:cNvPr>
              <p:cNvSpPr/>
              <p:nvPr/>
            </p:nvSpPr>
            <p:spPr>
              <a:xfrm>
                <a:off x="1248042" y="1004410"/>
                <a:ext cx="152102" cy="159452"/>
              </a:xfrm>
              <a:prstGeom prst="star5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Star: 5 Points 51">
                <a:extLst>
                  <a:ext uri="{FF2B5EF4-FFF2-40B4-BE49-F238E27FC236}">
                    <a16:creationId xmlns:a16="http://schemas.microsoft.com/office/drawing/2014/main" id="{ACB4CDF1-31B3-A16A-8192-BFD60EC2C1D1}"/>
                  </a:ext>
                </a:extLst>
              </p:cNvPr>
              <p:cNvSpPr/>
              <p:nvPr/>
            </p:nvSpPr>
            <p:spPr>
              <a:xfrm>
                <a:off x="1475512" y="1004410"/>
                <a:ext cx="152102" cy="159452"/>
              </a:xfrm>
              <a:prstGeom prst="star5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Star: 5 Points 52">
                <a:extLst>
                  <a:ext uri="{FF2B5EF4-FFF2-40B4-BE49-F238E27FC236}">
                    <a16:creationId xmlns:a16="http://schemas.microsoft.com/office/drawing/2014/main" id="{788B86CE-7DB7-9650-80F5-C077474B072D}"/>
                  </a:ext>
                </a:extLst>
              </p:cNvPr>
              <p:cNvSpPr/>
              <p:nvPr/>
            </p:nvSpPr>
            <p:spPr>
              <a:xfrm>
                <a:off x="1702982" y="1004410"/>
                <a:ext cx="152102" cy="159452"/>
              </a:xfrm>
              <a:prstGeom prst="star5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182D7C-BAE6-AB54-BF17-8C7A5F9D7C1D}"/>
                </a:ext>
              </a:extLst>
            </p:cNvPr>
            <p:cNvSpPr txBox="1"/>
            <p:nvPr/>
          </p:nvSpPr>
          <p:spPr>
            <a:xfrm>
              <a:off x="597158" y="1287262"/>
              <a:ext cx="1622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 OUT OF 5 RATED ON PLAY STORE</a:t>
              </a:r>
              <a:endParaRPr lang="en-IN" sz="14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FA3A5A8-6664-FF3F-BE07-52F52E88AFFD}"/>
              </a:ext>
            </a:extLst>
          </p:cNvPr>
          <p:cNvSpPr txBox="1"/>
          <p:nvPr/>
        </p:nvSpPr>
        <p:spPr>
          <a:xfrm>
            <a:off x="5123908" y="8030002"/>
            <a:ext cx="1622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WINNER OF MOBILE UX AWARDS</a:t>
            </a:r>
            <a:endParaRPr lang="en-I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0E0B7A-C900-6F1B-03FE-A8361E7A3DE3}"/>
              </a:ext>
            </a:extLst>
          </p:cNvPr>
          <p:cNvSpPr txBox="1"/>
          <p:nvPr/>
        </p:nvSpPr>
        <p:spPr>
          <a:xfrm>
            <a:off x="9650658" y="8030002"/>
            <a:ext cx="1622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FEATURED ON APP STORE AND PLAY STORE</a:t>
            </a:r>
            <a:endParaRPr lang="en-IN" sz="14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4C98755-B602-CF5E-645E-2A34BBCFDD72}"/>
              </a:ext>
            </a:extLst>
          </p:cNvPr>
          <p:cNvGrpSpPr/>
          <p:nvPr/>
        </p:nvGrpSpPr>
        <p:grpSpPr>
          <a:xfrm>
            <a:off x="356617" y="9262130"/>
            <a:ext cx="2829623" cy="3478913"/>
            <a:chOff x="356617" y="2260420"/>
            <a:chExt cx="2829623" cy="3478913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8A9B6A7A-AE98-491E-E6CF-535B9EB52922}"/>
                </a:ext>
              </a:extLst>
            </p:cNvPr>
            <p:cNvSpPr/>
            <p:nvPr/>
          </p:nvSpPr>
          <p:spPr>
            <a:xfrm>
              <a:off x="356617" y="2673333"/>
              <a:ext cx="2829623" cy="3066000"/>
            </a:xfrm>
            <a:prstGeom prst="roundRect">
              <a:avLst/>
            </a:prstGeom>
            <a:solidFill>
              <a:srgbClr val="F1F8E8"/>
            </a:solidFill>
            <a:ln>
              <a:noFill/>
            </a:ln>
            <a:effectLst>
              <a:outerShdw blurRad="3302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FFB3883-C10F-32F0-F43C-28BE49D5818D}"/>
                </a:ext>
              </a:extLst>
            </p:cNvPr>
            <p:cNvSpPr/>
            <p:nvPr/>
          </p:nvSpPr>
          <p:spPr>
            <a:xfrm>
              <a:off x="1218501" y="2260420"/>
              <a:ext cx="834512" cy="834512"/>
            </a:xfrm>
            <a:prstGeom prst="ellipse">
              <a:avLst/>
            </a:prstGeom>
            <a:solidFill>
              <a:srgbClr val="55AD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FE78304-B0C6-69C8-143F-47F91C4439C8}"/>
                </a:ext>
              </a:extLst>
            </p:cNvPr>
            <p:cNvGrpSpPr/>
            <p:nvPr/>
          </p:nvGrpSpPr>
          <p:grpSpPr>
            <a:xfrm>
              <a:off x="1380551" y="2432482"/>
              <a:ext cx="480898" cy="481702"/>
              <a:chOff x="3248025" y="571500"/>
              <a:chExt cx="5695950" cy="5705475"/>
            </a:xfrm>
            <a:solidFill>
              <a:srgbClr val="F1F8E8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B4E781-B2E4-91A9-63EF-22ABB8647A52}"/>
                  </a:ext>
                </a:extLst>
              </p:cNvPr>
              <p:cNvSpPr/>
              <p:nvPr/>
            </p:nvSpPr>
            <p:spPr>
              <a:xfrm>
                <a:off x="3248025" y="571500"/>
                <a:ext cx="5695950" cy="5705475"/>
              </a:xfrm>
              <a:custGeom>
                <a:avLst/>
                <a:gdLst>
                  <a:gd name="connsiteX0" fmla="*/ 2838749 w 5695950"/>
                  <a:gd name="connsiteY0" fmla="*/ 0 h 5705475"/>
                  <a:gd name="connsiteX1" fmla="*/ 2867324 w 5695950"/>
                  <a:gd name="connsiteY1" fmla="*/ 9525 h 5705475"/>
                  <a:gd name="connsiteX2" fmla="*/ 2903950 w 5695950"/>
                  <a:gd name="connsiteY2" fmla="*/ 215501 h 5705475"/>
                  <a:gd name="connsiteX3" fmla="*/ 2916423 w 5695950"/>
                  <a:gd name="connsiteY3" fmla="*/ 285599 h 5705475"/>
                  <a:gd name="connsiteX4" fmla="*/ 2934297 w 5695950"/>
                  <a:gd name="connsiteY4" fmla="*/ 386246 h 5705475"/>
                  <a:gd name="connsiteX5" fmla="*/ 2939979 w 5695950"/>
                  <a:gd name="connsiteY5" fmla="*/ 417998 h 5705475"/>
                  <a:gd name="connsiteX6" fmla="*/ 2945180 w 5695950"/>
                  <a:gd name="connsiteY6" fmla="*/ 447463 h 5705475"/>
                  <a:gd name="connsiteX7" fmla="*/ 2949795 w 5695950"/>
                  <a:gd name="connsiteY7" fmla="*/ 473422 h 5705475"/>
                  <a:gd name="connsiteX8" fmla="*/ 2953049 w 5695950"/>
                  <a:gd name="connsiteY8" fmla="*/ 523875 h 5705475"/>
                  <a:gd name="connsiteX9" fmla="*/ 2973762 w 5695950"/>
                  <a:gd name="connsiteY9" fmla="*/ 523331 h 5705475"/>
                  <a:gd name="connsiteX10" fmla="*/ 3189388 w 5695950"/>
                  <a:gd name="connsiteY10" fmla="*/ 539353 h 5705475"/>
                  <a:gd name="connsiteX11" fmla="*/ 3223137 w 5695950"/>
                  <a:gd name="connsiteY11" fmla="*/ 544476 h 5705475"/>
                  <a:gd name="connsiteX12" fmla="*/ 3543599 w 5695950"/>
                  <a:gd name="connsiteY12" fmla="*/ 619125 h 5705475"/>
                  <a:gd name="connsiteX13" fmla="*/ 3567398 w 5695950"/>
                  <a:gd name="connsiteY13" fmla="*/ 626213 h 5705475"/>
                  <a:gd name="connsiteX14" fmla="*/ 4143674 w 5695950"/>
                  <a:gd name="connsiteY14" fmla="*/ 904875 h 5705475"/>
                  <a:gd name="connsiteX15" fmla="*/ 4160701 w 5695950"/>
                  <a:gd name="connsiteY15" fmla="*/ 916349 h 5705475"/>
                  <a:gd name="connsiteX16" fmla="*/ 4410374 w 5695950"/>
                  <a:gd name="connsiteY16" fmla="*/ 1114425 h 5705475"/>
                  <a:gd name="connsiteX17" fmla="*/ 4427183 w 5695950"/>
                  <a:gd name="connsiteY17" fmla="*/ 1129410 h 5705475"/>
                  <a:gd name="connsiteX18" fmla="*/ 4600874 w 5695950"/>
                  <a:gd name="connsiteY18" fmla="*/ 1304925 h 5705475"/>
                  <a:gd name="connsiteX19" fmla="*/ 4624464 w 5695950"/>
                  <a:gd name="connsiteY19" fmla="*/ 1331751 h 5705475"/>
                  <a:gd name="connsiteX20" fmla="*/ 5172374 w 5695950"/>
                  <a:gd name="connsiteY20" fmla="*/ 2752725 h 5705475"/>
                  <a:gd name="connsiteX21" fmla="*/ 5189587 w 5695950"/>
                  <a:gd name="connsiteY21" fmla="*/ 2754190 h 5705475"/>
                  <a:gd name="connsiteX22" fmla="*/ 5370688 w 5695950"/>
                  <a:gd name="connsiteY22" fmla="*/ 2779849 h 5705475"/>
                  <a:gd name="connsiteX23" fmla="*/ 5399109 w 5695950"/>
                  <a:gd name="connsiteY23" fmla="*/ 2784934 h 5705475"/>
                  <a:gd name="connsiteX24" fmla="*/ 5487890 w 5695950"/>
                  <a:gd name="connsiteY24" fmla="*/ 2800945 h 5705475"/>
                  <a:gd name="connsiteX25" fmla="*/ 5548537 w 5695950"/>
                  <a:gd name="connsiteY25" fmla="*/ 2811828 h 5705475"/>
                  <a:gd name="connsiteX26" fmla="*/ 5696249 w 5695950"/>
                  <a:gd name="connsiteY26" fmla="*/ 2838450 h 5705475"/>
                  <a:gd name="connsiteX27" fmla="*/ 5696249 w 5695950"/>
                  <a:gd name="connsiteY27" fmla="*/ 2876550 h 5705475"/>
                  <a:gd name="connsiteX28" fmla="*/ 5490797 w 5695950"/>
                  <a:gd name="connsiteY28" fmla="*/ 2913176 h 5705475"/>
                  <a:gd name="connsiteX29" fmla="*/ 5420894 w 5695950"/>
                  <a:gd name="connsiteY29" fmla="*/ 2925649 h 5705475"/>
                  <a:gd name="connsiteX30" fmla="*/ 5320458 w 5695950"/>
                  <a:gd name="connsiteY30" fmla="*/ 2943523 h 5705475"/>
                  <a:gd name="connsiteX31" fmla="*/ 5288855 w 5695950"/>
                  <a:gd name="connsiteY31" fmla="*/ 2949205 h 5705475"/>
                  <a:gd name="connsiteX32" fmla="*/ 5259392 w 5695950"/>
                  <a:gd name="connsiteY32" fmla="*/ 2954406 h 5705475"/>
                  <a:gd name="connsiteX33" fmla="*/ 5233498 w 5695950"/>
                  <a:gd name="connsiteY33" fmla="*/ 2959021 h 5705475"/>
                  <a:gd name="connsiteX34" fmla="*/ 5172374 w 5695950"/>
                  <a:gd name="connsiteY34" fmla="*/ 2962275 h 5705475"/>
                  <a:gd name="connsiteX35" fmla="*/ 5172918 w 5695950"/>
                  <a:gd name="connsiteY35" fmla="*/ 2985218 h 5705475"/>
                  <a:gd name="connsiteX36" fmla="*/ 5156896 w 5695950"/>
                  <a:gd name="connsiteY36" fmla="*/ 3203972 h 5705475"/>
                  <a:gd name="connsiteX37" fmla="*/ 5151752 w 5695950"/>
                  <a:gd name="connsiteY37" fmla="*/ 3236277 h 5705475"/>
                  <a:gd name="connsiteX38" fmla="*/ 4600874 w 5695950"/>
                  <a:gd name="connsiteY38" fmla="*/ 4391025 h 5705475"/>
                  <a:gd name="connsiteX39" fmla="*/ 4578624 w 5695950"/>
                  <a:gd name="connsiteY39" fmla="*/ 4416475 h 5705475"/>
                  <a:gd name="connsiteX40" fmla="*/ 4315124 w 5695950"/>
                  <a:gd name="connsiteY40" fmla="*/ 4667250 h 5705475"/>
                  <a:gd name="connsiteX41" fmla="*/ 4287331 w 5695950"/>
                  <a:gd name="connsiteY41" fmla="*/ 4689761 h 5705475"/>
                  <a:gd name="connsiteX42" fmla="*/ 2953049 w 5695950"/>
                  <a:gd name="connsiteY42" fmla="*/ 5181600 h 5705475"/>
                  <a:gd name="connsiteX43" fmla="*/ 2949387 w 5695950"/>
                  <a:gd name="connsiteY43" fmla="*/ 5217949 h 5705475"/>
                  <a:gd name="connsiteX44" fmla="*/ 2925925 w 5695950"/>
                  <a:gd name="connsiteY44" fmla="*/ 5371542 h 5705475"/>
                  <a:gd name="connsiteX45" fmla="*/ 2920841 w 5695950"/>
                  <a:gd name="connsiteY45" fmla="*/ 5400645 h 5705475"/>
                  <a:gd name="connsiteX46" fmla="*/ 2904829 w 5695950"/>
                  <a:gd name="connsiteY46" fmla="*/ 5491758 h 5705475"/>
                  <a:gd name="connsiteX47" fmla="*/ 2893946 w 5695950"/>
                  <a:gd name="connsiteY47" fmla="*/ 5553912 h 5705475"/>
                  <a:gd name="connsiteX48" fmla="*/ 2867324 w 5695950"/>
                  <a:gd name="connsiteY48" fmla="*/ 5705475 h 5705475"/>
                  <a:gd name="connsiteX49" fmla="*/ 2829224 w 5695950"/>
                  <a:gd name="connsiteY49" fmla="*/ 5705475 h 5705475"/>
                  <a:gd name="connsiteX50" fmla="*/ 2792598 w 5695950"/>
                  <a:gd name="connsiteY50" fmla="*/ 5500023 h 5705475"/>
                  <a:gd name="connsiteX51" fmla="*/ 2780125 w 5695950"/>
                  <a:gd name="connsiteY51" fmla="*/ 5430120 h 5705475"/>
                  <a:gd name="connsiteX52" fmla="*/ 2762251 w 5695950"/>
                  <a:gd name="connsiteY52" fmla="*/ 5329684 h 5705475"/>
                  <a:gd name="connsiteX53" fmla="*/ 2756569 w 5695950"/>
                  <a:gd name="connsiteY53" fmla="*/ 5298081 h 5705475"/>
                  <a:gd name="connsiteX54" fmla="*/ 2751368 w 5695950"/>
                  <a:gd name="connsiteY54" fmla="*/ 5268618 h 5705475"/>
                  <a:gd name="connsiteX55" fmla="*/ 2746754 w 5695950"/>
                  <a:gd name="connsiteY55" fmla="*/ 5242724 h 5705475"/>
                  <a:gd name="connsiteX56" fmla="*/ 2743499 w 5695950"/>
                  <a:gd name="connsiteY56" fmla="*/ 5181600 h 5705475"/>
                  <a:gd name="connsiteX57" fmla="*/ 2727319 w 5695950"/>
                  <a:gd name="connsiteY57" fmla="*/ 5180607 h 5705475"/>
                  <a:gd name="connsiteX58" fmla="*/ 1305224 w 5695950"/>
                  <a:gd name="connsiteY58" fmla="*/ 4600575 h 5705475"/>
                  <a:gd name="connsiteX59" fmla="*/ 1279886 w 5695950"/>
                  <a:gd name="connsiteY59" fmla="*/ 4578400 h 5705475"/>
                  <a:gd name="connsiteX60" fmla="*/ 1028999 w 5695950"/>
                  <a:gd name="connsiteY60" fmla="*/ 4314825 h 5705475"/>
                  <a:gd name="connsiteX61" fmla="*/ 1005819 w 5695950"/>
                  <a:gd name="connsiteY61" fmla="*/ 4286027 h 5705475"/>
                  <a:gd name="connsiteX62" fmla="*/ 838499 w 5695950"/>
                  <a:gd name="connsiteY62" fmla="*/ 4038600 h 5705475"/>
                  <a:gd name="connsiteX63" fmla="*/ 826593 w 5695950"/>
                  <a:gd name="connsiteY63" fmla="*/ 4018783 h 5705475"/>
                  <a:gd name="connsiteX64" fmla="*/ 543224 w 5695950"/>
                  <a:gd name="connsiteY64" fmla="*/ 3228975 h 5705475"/>
                  <a:gd name="connsiteX65" fmla="*/ 539843 w 5695950"/>
                  <a:gd name="connsiteY65" fmla="*/ 3208888 h 5705475"/>
                  <a:gd name="connsiteX66" fmla="*/ 524174 w 5695950"/>
                  <a:gd name="connsiteY66" fmla="*/ 2962275 h 5705475"/>
                  <a:gd name="connsiteX67" fmla="*/ 487825 w 5695950"/>
                  <a:gd name="connsiteY67" fmla="*/ 2958613 h 5705475"/>
                  <a:gd name="connsiteX68" fmla="*/ 334232 w 5695950"/>
                  <a:gd name="connsiteY68" fmla="*/ 2935151 h 5705475"/>
                  <a:gd name="connsiteX69" fmla="*/ 305130 w 5695950"/>
                  <a:gd name="connsiteY69" fmla="*/ 2930067 h 5705475"/>
                  <a:gd name="connsiteX70" fmla="*/ 214016 w 5695950"/>
                  <a:gd name="connsiteY70" fmla="*/ 2914055 h 5705475"/>
                  <a:gd name="connsiteX71" fmla="*/ 151862 w 5695950"/>
                  <a:gd name="connsiteY71" fmla="*/ 2903172 h 5705475"/>
                  <a:gd name="connsiteX72" fmla="*/ 299 w 5695950"/>
                  <a:gd name="connsiteY72" fmla="*/ 2876550 h 5705475"/>
                  <a:gd name="connsiteX73" fmla="*/ 299 w 5695950"/>
                  <a:gd name="connsiteY73" fmla="*/ 2838450 h 5705475"/>
                  <a:gd name="connsiteX74" fmla="*/ 205752 w 5695950"/>
                  <a:gd name="connsiteY74" fmla="*/ 2801824 h 5705475"/>
                  <a:gd name="connsiteX75" fmla="*/ 275654 w 5695950"/>
                  <a:gd name="connsiteY75" fmla="*/ 2789351 h 5705475"/>
                  <a:gd name="connsiteX76" fmla="*/ 376090 w 5695950"/>
                  <a:gd name="connsiteY76" fmla="*/ 2771477 h 5705475"/>
                  <a:gd name="connsiteX77" fmla="*/ 407693 w 5695950"/>
                  <a:gd name="connsiteY77" fmla="*/ 2765795 h 5705475"/>
                  <a:gd name="connsiteX78" fmla="*/ 437156 w 5695950"/>
                  <a:gd name="connsiteY78" fmla="*/ 2760594 h 5705475"/>
                  <a:gd name="connsiteX79" fmla="*/ 463050 w 5695950"/>
                  <a:gd name="connsiteY79" fmla="*/ 2755980 h 5705475"/>
                  <a:gd name="connsiteX80" fmla="*/ 524174 w 5695950"/>
                  <a:gd name="connsiteY80" fmla="*/ 2752725 h 5705475"/>
                  <a:gd name="connsiteX81" fmla="*/ 522835 w 5695950"/>
                  <a:gd name="connsiteY81" fmla="*/ 2730178 h 5705475"/>
                  <a:gd name="connsiteX82" fmla="*/ 924224 w 5695950"/>
                  <a:gd name="connsiteY82" fmla="*/ 1524000 h 5705475"/>
                  <a:gd name="connsiteX83" fmla="*/ 944204 w 5695950"/>
                  <a:gd name="connsiteY83" fmla="*/ 1496244 h 5705475"/>
                  <a:gd name="connsiteX84" fmla="*/ 1274454 w 5695950"/>
                  <a:gd name="connsiteY84" fmla="*/ 1122722 h 5705475"/>
                  <a:gd name="connsiteX85" fmla="*/ 1322004 w 5695950"/>
                  <a:gd name="connsiteY85" fmla="*/ 1080827 h 5705475"/>
                  <a:gd name="connsiteX86" fmla="*/ 2095799 w 5695950"/>
                  <a:gd name="connsiteY86" fmla="*/ 638175 h 5705475"/>
                  <a:gd name="connsiteX87" fmla="*/ 2119853 w 5695950"/>
                  <a:gd name="connsiteY87" fmla="*/ 630115 h 5705475"/>
                  <a:gd name="connsiteX88" fmla="*/ 2743499 w 5695950"/>
                  <a:gd name="connsiteY88" fmla="*/ 523875 h 5705475"/>
                  <a:gd name="connsiteX89" fmla="*/ 2746473 w 5695950"/>
                  <a:gd name="connsiteY89" fmla="*/ 501674 h 5705475"/>
                  <a:gd name="connsiteX90" fmla="*/ 2791950 w 5695950"/>
                  <a:gd name="connsiteY90" fmla="*/ 218208 h 5705475"/>
                  <a:gd name="connsiteX91" fmla="*/ 2805616 w 5695950"/>
                  <a:gd name="connsiteY91" fmla="*/ 139285 h 5705475"/>
                  <a:gd name="connsiteX92" fmla="*/ 2814379 w 5695950"/>
                  <a:gd name="connsiteY92" fmla="*/ 89111 h 5705475"/>
                  <a:gd name="connsiteX93" fmla="*/ 2818468 w 5695950"/>
                  <a:gd name="connsiteY93" fmla="*/ 65273 h 5705475"/>
                  <a:gd name="connsiteX94" fmla="*/ 2838749 w 5695950"/>
                  <a:gd name="connsiteY94" fmla="*/ 0 h 5705475"/>
                  <a:gd name="connsiteX95" fmla="*/ 3029249 w 5695950"/>
                  <a:gd name="connsiteY95" fmla="*/ 952500 h 5705475"/>
                  <a:gd name="connsiteX96" fmla="*/ 3078660 w 5695950"/>
                  <a:gd name="connsiteY96" fmla="*/ 1273262 h 5705475"/>
                  <a:gd name="connsiteX97" fmla="*/ 3087411 w 5695950"/>
                  <a:gd name="connsiteY97" fmla="*/ 1323124 h 5705475"/>
                  <a:gd name="connsiteX98" fmla="*/ 3105663 w 5695950"/>
                  <a:gd name="connsiteY98" fmla="*/ 1426599 h 5705475"/>
                  <a:gd name="connsiteX99" fmla="*/ 3128912 w 5695950"/>
                  <a:gd name="connsiteY99" fmla="*/ 1559356 h 5705475"/>
                  <a:gd name="connsiteX100" fmla="*/ 3146955 w 5695950"/>
                  <a:gd name="connsiteY100" fmla="*/ 1661845 h 5705475"/>
                  <a:gd name="connsiteX101" fmla="*/ 3155521 w 5695950"/>
                  <a:gd name="connsiteY101" fmla="*/ 1710848 h 5705475"/>
                  <a:gd name="connsiteX102" fmla="*/ 3167548 w 5695950"/>
                  <a:gd name="connsiteY102" fmla="*/ 1778880 h 5705475"/>
                  <a:gd name="connsiteX103" fmla="*/ 3171028 w 5695950"/>
                  <a:gd name="connsiteY103" fmla="*/ 1799314 h 5705475"/>
                  <a:gd name="connsiteX104" fmla="*/ 3200699 w 5695950"/>
                  <a:gd name="connsiteY104" fmla="*/ 1866900 h 5705475"/>
                  <a:gd name="connsiteX105" fmla="*/ 3211612 w 5695950"/>
                  <a:gd name="connsiteY105" fmla="*/ 1849564 h 5705475"/>
                  <a:gd name="connsiteX106" fmla="*/ 3260826 w 5695950"/>
                  <a:gd name="connsiteY106" fmla="*/ 1772245 h 5705475"/>
                  <a:gd name="connsiteX107" fmla="*/ 3277997 w 5695950"/>
                  <a:gd name="connsiteY107" fmla="*/ 1744954 h 5705475"/>
                  <a:gd name="connsiteX108" fmla="*/ 3294647 w 5695950"/>
                  <a:gd name="connsiteY108" fmla="*/ 1719002 h 5705475"/>
                  <a:gd name="connsiteX109" fmla="*/ 3309913 w 5695950"/>
                  <a:gd name="connsiteY109" fmla="*/ 1694969 h 5705475"/>
                  <a:gd name="connsiteX110" fmla="*/ 3353099 w 5695950"/>
                  <a:gd name="connsiteY110" fmla="*/ 1666875 h 5705475"/>
                  <a:gd name="connsiteX111" fmla="*/ 3346209 w 5695950"/>
                  <a:gd name="connsiteY111" fmla="*/ 1693725 h 5705475"/>
                  <a:gd name="connsiteX112" fmla="*/ 3279046 w 5695950"/>
                  <a:gd name="connsiteY112" fmla="*/ 1980298 h 5705475"/>
                  <a:gd name="connsiteX113" fmla="*/ 3263188 w 5695950"/>
                  <a:gd name="connsiteY113" fmla="*/ 2052191 h 5705475"/>
                  <a:gd name="connsiteX114" fmla="*/ 3253198 w 5695950"/>
                  <a:gd name="connsiteY114" fmla="*/ 2098105 h 5705475"/>
                  <a:gd name="connsiteX115" fmla="*/ 3248361 w 5695950"/>
                  <a:gd name="connsiteY115" fmla="*/ 2119718 h 5705475"/>
                  <a:gd name="connsiteX116" fmla="*/ 3248324 w 5695950"/>
                  <a:gd name="connsiteY116" fmla="*/ 2190750 h 5705475"/>
                  <a:gd name="connsiteX117" fmla="*/ 3360838 w 5695950"/>
                  <a:gd name="connsiteY117" fmla="*/ 2124670 h 5705475"/>
                  <a:gd name="connsiteX118" fmla="*/ 3512048 w 5695950"/>
                  <a:gd name="connsiteY118" fmla="*/ 2016324 h 5705475"/>
                  <a:gd name="connsiteX119" fmla="*/ 3732350 w 5695950"/>
                  <a:gd name="connsiteY119" fmla="*/ 1863403 h 5705475"/>
                  <a:gd name="connsiteX120" fmla="*/ 3833181 w 5695950"/>
                  <a:gd name="connsiteY120" fmla="*/ 1793007 h 5705475"/>
                  <a:gd name="connsiteX121" fmla="*/ 3858733 w 5695950"/>
                  <a:gd name="connsiteY121" fmla="*/ 1775215 h 5705475"/>
                  <a:gd name="connsiteX122" fmla="*/ 3906637 w 5695950"/>
                  <a:gd name="connsiteY122" fmla="*/ 1741947 h 5705475"/>
                  <a:gd name="connsiteX123" fmla="*/ 4057949 w 5695950"/>
                  <a:gd name="connsiteY123" fmla="*/ 1628775 h 5705475"/>
                  <a:gd name="connsiteX124" fmla="*/ 4003776 w 5695950"/>
                  <a:gd name="connsiteY124" fmla="*/ 1743670 h 5705475"/>
                  <a:gd name="connsiteX125" fmla="*/ 3989742 w 5695950"/>
                  <a:gd name="connsiteY125" fmla="*/ 1763641 h 5705475"/>
                  <a:gd name="connsiteX126" fmla="*/ 3959509 w 5695950"/>
                  <a:gd name="connsiteY126" fmla="*/ 1806425 h 5705475"/>
                  <a:gd name="connsiteX127" fmla="*/ 3911725 w 5695950"/>
                  <a:gd name="connsiteY127" fmla="*/ 1874453 h 5705475"/>
                  <a:gd name="connsiteX128" fmla="*/ 3827428 w 5695950"/>
                  <a:gd name="connsiteY128" fmla="*/ 1994874 h 5705475"/>
                  <a:gd name="connsiteX129" fmla="*/ 3743624 w 5695950"/>
                  <a:gd name="connsiteY129" fmla="*/ 2114550 h 5705475"/>
                  <a:gd name="connsiteX130" fmla="*/ 3727193 w 5695950"/>
                  <a:gd name="connsiteY130" fmla="*/ 2138018 h 5705475"/>
                  <a:gd name="connsiteX131" fmla="*/ 3639928 w 5695950"/>
                  <a:gd name="connsiteY131" fmla="*/ 2262783 h 5705475"/>
                  <a:gd name="connsiteX132" fmla="*/ 3621566 w 5695950"/>
                  <a:gd name="connsiteY132" fmla="*/ 2289051 h 5705475"/>
                  <a:gd name="connsiteX133" fmla="*/ 3586741 w 5695950"/>
                  <a:gd name="connsiteY133" fmla="*/ 2338909 h 5705475"/>
                  <a:gd name="connsiteX134" fmla="*/ 3570872 w 5695950"/>
                  <a:gd name="connsiteY134" fmla="*/ 2361605 h 5705475"/>
                  <a:gd name="connsiteX135" fmla="*/ 3556968 w 5695950"/>
                  <a:gd name="connsiteY135" fmla="*/ 2381511 h 5705475"/>
                  <a:gd name="connsiteX136" fmla="*/ 3527607 w 5695950"/>
                  <a:gd name="connsiteY136" fmla="*/ 2420578 h 5705475"/>
                  <a:gd name="connsiteX137" fmla="*/ 3515024 w 5695950"/>
                  <a:gd name="connsiteY137" fmla="*/ 2457450 h 5705475"/>
                  <a:gd name="connsiteX138" fmla="*/ 3589234 w 5695950"/>
                  <a:gd name="connsiteY138" fmla="*/ 2458590 h 5705475"/>
                  <a:gd name="connsiteX139" fmla="*/ 3617263 w 5695950"/>
                  <a:gd name="connsiteY139" fmla="*/ 2452324 h 5705475"/>
                  <a:gd name="connsiteX140" fmla="*/ 3647481 w 5695950"/>
                  <a:gd name="connsiteY140" fmla="*/ 2445321 h 5705475"/>
                  <a:gd name="connsiteX141" fmla="*/ 3678546 w 5695950"/>
                  <a:gd name="connsiteY141" fmla="*/ 2438301 h 5705475"/>
                  <a:gd name="connsiteX142" fmla="*/ 3776962 w 5695950"/>
                  <a:gd name="connsiteY142" fmla="*/ 2415778 h 5705475"/>
                  <a:gd name="connsiteX143" fmla="*/ 3843302 w 5695950"/>
                  <a:gd name="connsiteY143" fmla="*/ 2400747 h 5705475"/>
                  <a:gd name="connsiteX144" fmla="*/ 3964690 w 5695950"/>
                  <a:gd name="connsiteY144" fmla="*/ 2373051 h 5705475"/>
                  <a:gd name="connsiteX145" fmla="*/ 3989361 w 5695950"/>
                  <a:gd name="connsiteY145" fmla="*/ 2367387 h 5705475"/>
                  <a:gd name="connsiteX146" fmla="*/ 4038899 w 5695950"/>
                  <a:gd name="connsiteY146" fmla="*/ 2352675 h 5705475"/>
                  <a:gd name="connsiteX147" fmla="*/ 3989525 w 5695950"/>
                  <a:gd name="connsiteY147" fmla="*/ 2408374 h 5705475"/>
                  <a:gd name="connsiteX148" fmla="*/ 3965136 w 5695950"/>
                  <a:gd name="connsiteY148" fmla="*/ 2423462 h 5705475"/>
                  <a:gd name="connsiteX149" fmla="*/ 3939482 w 5695950"/>
                  <a:gd name="connsiteY149" fmla="*/ 2438995 h 5705475"/>
                  <a:gd name="connsiteX150" fmla="*/ 3889513 w 5695950"/>
                  <a:gd name="connsiteY150" fmla="*/ 2469691 h 5705475"/>
                  <a:gd name="connsiteX151" fmla="*/ 3867024 w 5695950"/>
                  <a:gd name="connsiteY151" fmla="*/ 2483349 h 5705475"/>
                  <a:gd name="connsiteX152" fmla="*/ 3829349 w 5695950"/>
                  <a:gd name="connsiteY152" fmla="*/ 2514600 h 5705475"/>
                  <a:gd name="connsiteX153" fmla="*/ 4358561 w 5695950"/>
                  <a:gd name="connsiteY153" fmla="*/ 2612717 h 5705475"/>
                  <a:gd name="connsiteX154" fmla="*/ 4457302 w 5695950"/>
                  <a:gd name="connsiteY154" fmla="*/ 2630065 h 5705475"/>
                  <a:gd name="connsiteX155" fmla="*/ 4552559 w 5695950"/>
                  <a:gd name="connsiteY155" fmla="*/ 2646782 h 5705475"/>
                  <a:gd name="connsiteX156" fmla="*/ 4597972 w 5695950"/>
                  <a:gd name="connsiteY156" fmla="*/ 2654758 h 5705475"/>
                  <a:gd name="connsiteX157" fmla="*/ 4660857 w 5695950"/>
                  <a:gd name="connsiteY157" fmla="*/ 2665763 h 5705475"/>
                  <a:gd name="connsiteX158" fmla="*/ 4696931 w 5695950"/>
                  <a:gd name="connsiteY158" fmla="*/ 2672081 h 5705475"/>
                  <a:gd name="connsiteX159" fmla="*/ 4743749 w 5695950"/>
                  <a:gd name="connsiteY159" fmla="*/ 2676525 h 5705475"/>
                  <a:gd name="connsiteX160" fmla="*/ 4120085 w 5695950"/>
                  <a:gd name="connsiteY160" fmla="*/ 1427522 h 5705475"/>
                  <a:gd name="connsiteX161" fmla="*/ 4038899 w 5695950"/>
                  <a:gd name="connsiteY161" fmla="*/ 1362075 h 5705475"/>
                  <a:gd name="connsiteX162" fmla="*/ 4011031 w 5695950"/>
                  <a:gd name="connsiteY162" fmla="*/ 1339156 h 5705475"/>
                  <a:gd name="connsiteX163" fmla="*/ 3029249 w 5695950"/>
                  <a:gd name="connsiteY163" fmla="*/ 952500 h 5705475"/>
                  <a:gd name="connsiteX164" fmla="*/ 2019599 w 5695950"/>
                  <a:gd name="connsiteY164" fmla="*/ 1133475 h 5705475"/>
                  <a:gd name="connsiteX165" fmla="*/ 1999047 w 5695950"/>
                  <a:gd name="connsiteY165" fmla="*/ 1143516 h 5705475"/>
                  <a:gd name="connsiteX166" fmla="*/ 1390949 w 5695950"/>
                  <a:gd name="connsiteY166" fmla="*/ 1619250 h 5705475"/>
                  <a:gd name="connsiteX167" fmla="*/ 1368885 w 5695950"/>
                  <a:gd name="connsiteY167" fmla="*/ 1646672 h 5705475"/>
                  <a:gd name="connsiteX168" fmla="*/ 992090 w 5695950"/>
                  <a:gd name="connsiteY168" fmla="*/ 2407444 h 5705475"/>
                  <a:gd name="connsiteX169" fmla="*/ 986567 w 5695950"/>
                  <a:gd name="connsiteY169" fmla="*/ 2429550 h 5705475"/>
                  <a:gd name="connsiteX170" fmla="*/ 952799 w 5695950"/>
                  <a:gd name="connsiteY170" fmla="*/ 2676525 h 5705475"/>
                  <a:gd name="connsiteX171" fmla="*/ 1550268 w 5695950"/>
                  <a:gd name="connsiteY171" fmla="*/ 2575780 h 5705475"/>
                  <a:gd name="connsiteX172" fmla="*/ 1624665 w 5695950"/>
                  <a:gd name="connsiteY172" fmla="*/ 2563019 h 5705475"/>
                  <a:gd name="connsiteX173" fmla="*/ 1730054 w 5695950"/>
                  <a:gd name="connsiteY173" fmla="*/ 2544812 h 5705475"/>
                  <a:gd name="connsiteX174" fmla="*/ 1762450 w 5695950"/>
                  <a:gd name="connsiteY174" fmla="*/ 2539345 h 5705475"/>
                  <a:gd name="connsiteX175" fmla="*/ 1792064 w 5695950"/>
                  <a:gd name="connsiteY175" fmla="*/ 2534125 h 5705475"/>
                  <a:gd name="connsiteX176" fmla="*/ 1818029 w 5695950"/>
                  <a:gd name="connsiteY176" fmla="*/ 2529647 h 5705475"/>
                  <a:gd name="connsiteX177" fmla="*/ 1857674 w 5695950"/>
                  <a:gd name="connsiteY177" fmla="*/ 2505075 h 5705475"/>
                  <a:gd name="connsiteX178" fmla="*/ 1789213 w 5695950"/>
                  <a:gd name="connsiteY178" fmla="*/ 2459236 h 5705475"/>
                  <a:gd name="connsiteX179" fmla="*/ 1769772 w 5695950"/>
                  <a:gd name="connsiteY179" fmla="*/ 2446195 h 5705475"/>
                  <a:gd name="connsiteX180" fmla="*/ 1750704 w 5695950"/>
                  <a:gd name="connsiteY180" fmla="*/ 2433452 h 5705475"/>
                  <a:gd name="connsiteX181" fmla="*/ 1732086 w 5695950"/>
                  <a:gd name="connsiteY181" fmla="*/ 2421001 h 5705475"/>
                  <a:gd name="connsiteX182" fmla="*/ 1686931 w 5695950"/>
                  <a:gd name="connsiteY182" fmla="*/ 2394235 h 5705475"/>
                  <a:gd name="connsiteX183" fmla="*/ 1657649 w 5695950"/>
                  <a:gd name="connsiteY183" fmla="*/ 2352675 h 5705475"/>
                  <a:gd name="connsiteX184" fmla="*/ 1680403 w 5695950"/>
                  <a:gd name="connsiteY184" fmla="*/ 2358040 h 5705475"/>
                  <a:gd name="connsiteX185" fmla="*/ 2069605 w 5695950"/>
                  <a:gd name="connsiteY185" fmla="*/ 2447925 h 5705475"/>
                  <a:gd name="connsiteX186" fmla="*/ 2097383 w 5695950"/>
                  <a:gd name="connsiteY186" fmla="*/ 2454257 h 5705475"/>
                  <a:gd name="connsiteX187" fmla="*/ 2122737 w 5695950"/>
                  <a:gd name="connsiteY187" fmla="*/ 2459831 h 5705475"/>
                  <a:gd name="connsiteX188" fmla="*/ 2144736 w 5695950"/>
                  <a:gd name="connsiteY188" fmla="*/ 2464743 h 5705475"/>
                  <a:gd name="connsiteX189" fmla="*/ 2181524 w 5695950"/>
                  <a:gd name="connsiteY189" fmla="*/ 2457450 h 5705475"/>
                  <a:gd name="connsiteX190" fmla="*/ 2115444 w 5695950"/>
                  <a:gd name="connsiteY190" fmla="*/ 2344936 h 5705475"/>
                  <a:gd name="connsiteX191" fmla="*/ 2007098 w 5695950"/>
                  <a:gd name="connsiteY191" fmla="*/ 2193727 h 5705475"/>
                  <a:gd name="connsiteX192" fmla="*/ 1888035 w 5695950"/>
                  <a:gd name="connsiteY192" fmla="*/ 2021681 h 5705475"/>
                  <a:gd name="connsiteX193" fmla="*/ 1871227 w 5695950"/>
                  <a:gd name="connsiteY193" fmla="*/ 1997706 h 5705475"/>
                  <a:gd name="connsiteX194" fmla="*/ 1837080 w 5695950"/>
                  <a:gd name="connsiteY194" fmla="*/ 1949021 h 5705475"/>
                  <a:gd name="connsiteX195" fmla="*/ 1783111 w 5695950"/>
                  <a:gd name="connsiteY195" fmla="*/ 1871923 h 5705475"/>
                  <a:gd name="connsiteX196" fmla="*/ 1765059 w 5695950"/>
                  <a:gd name="connsiteY196" fmla="*/ 1846111 h 5705475"/>
                  <a:gd name="connsiteX197" fmla="*/ 1731047 w 5695950"/>
                  <a:gd name="connsiteY197" fmla="*/ 1797462 h 5705475"/>
                  <a:gd name="connsiteX198" fmla="*/ 1715357 w 5695950"/>
                  <a:gd name="connsiteY198" fmla="*/ 1775036 h 5705475"/>
                  <a:gd name="connsiteX199" fmla="*/ 1700432 w 5695950"/>
                  <a:gd name="connsiteY199" fmla="*/ 1753656 h 5705475"/>
                  <a:gd name="connsiteX200" fmla="*/ 1672499 w 5695950"/>
                  <a:gd name="connsiteY200" fmla="*/ 1714970 h 5705475"/>
                  <a:gd name="connsiteX201" fmla="*/ 1619549 w 5695950"/>
                  <a:gd name="connsiteY201" fmla="*/ 1619250 h 5705475"/>
                  <a:gd name="connsiteX202" fmla="*/ 1649352 w 5695950"/>
                  <a:gd name="connsiteY202" fmla="*/ 1640979 h 5705475"/>
                  <a:gd name="connsiteX203" fmla="*/ 1983150 w 5695950"/>
                  <a:gd name="connsiteY203" fmla="*/ 1876783 h 5705475"/>
                  <a:gd name="connsiteX204" fmla="*/ 2176552 w 5695950"/>
                  <a:gd name="connsiteY204" fmla="*/ 2012003 h 5705475"/>
                  <a:gd name="connsiteX205" fmla="*/ 2253445 w 5695950"/>
                  <a:gd name="connsiteY205" fmla="*/ 2065772 h 5705475"/>
                  <a:gd name="connsiteX206" fmla="*/ 2279762 w 5695950"/>
                  <a:gd name="connsiteY206" fmla="*/ 2084166 h 5705475"/>
                  <a:gd name="connsiteX207" fmla="*/ 2329689 w 5695950"/>
                  <a:gd name="connsiteY207" fmla="*/ 2119038 h 5705475"/>
                  <a:gd name="connsiteX208" fmla="*/ 2352379 w 5695950"/>
                  <a:gd name="connsiteY208" fmla="*/ 2134902 h 5705475"/>
                  <a:gd name="connsiteX209" fmla="*/ 2372285 w 5695950"/>
                  <a:gd name="connsiteY209" fmla="*/ 2148806 h 5705475"/>
                  <a:gd name="connsiteX210" fmla="*/ 2411352 w 5695950"/>
                  <a:gd name="connsiteY210" fmla="*/ 2178167 h 5705475"/>
                  <a:gd name="connsiteX211" fmla="*/ 2448224 w 5695950"/>
                  <a:gd name="connsiteY211" fmla="*/ 2190750 h 5705475"/>
                  <a:gd name="connsiteX212" fmla="*/ 2449364 w 5695950"/>
                  <a:gd name="connsiteY212" fmla="*/ 2116541 h 5705475"/>
                  <a:gd name="connsiteX213" fmla="*/ 2443098 w 5695950"/>
                  <a:gd name="connsiteY213" fmla="*/ 2088511 h 5705475"/>
                  <a:gd name="connsiteX214" fmla="*/ 2436095 w 5695950"/>
                  <a:gd name="connsiteY214" fmla="*/ 2058293 h 5705475"/>
                  <a:gd name="connsiteX215" fmla="*/ 2429075 w 5695950"/>
                  <a:gd name="connsiteY215" fmla="*/ 2027229 h 5705475"/>
                  <a:gd name="connsiteX216" fmla="*/ 2406552 w 5695950"/>
                  <a:gd name="connsiteY216" fmla="*/ 1928813 h 5705475"/>
                  <a:gd name="connsiteX217" fmla="*/ 2391521 w 5695950"/>
                  <a:gd name="connsiteY217" fmla="*/ 1862472 h 5705475"/>
                  <a:gd name="connsiteX218" fmla="*/ 2363825 w 5695950"/>
                  <a:gd name="connsiteY218" fmla="*/ 1741084 h 5705475"/>
                  <a:gd name="connsiteX219" fmla="*/ 2358161 w 5695950"/>
                  <a:gd name="connsiteY219" fmla="*/ 1716413 h 5705475"/>
                  <a:gd name="connsiteX220" fmla="*/ 2343449 w 5695950"/>
                  <a:gd name="connsiteY220" fmla="*/ 1666875 h 5705475"/>
                  <a:gd name="connsiteX221" fmla="*/ 2399148 w 5695950"/>
                  <a:gd name="connsiteY221" fmla="*/ 1716584 h 5705475"/>
                  <a:gd name="connsiteX222" fmla="*/ 2414236 w 5695950"/>
                  <a:gd name="connsiteY222" fmla="*/ 1741103 h 5705475"/>
                  <a:gd name="connsiteX223" fmla="*/ 2429769 w 5695950"/>
                  <a:gd name="connsiteY223" fmla="*/ 1766888 h 5705475"/>
                  <a:gd name="connsiteX224" fmla="*/ 2460465 w 5695950"/>
                  <a:gd name="connsiteY224" fmla="*/ 1817191 h 5705475"/>
                  <a:gd name="connsiteX225" fmla="*/ 2474123 w 5695950"/>
                  <a:gd name="connsiteY225" fmla="*/ 1839832 h 5705475"/>
                  <a:gd name="connsiteX226" fmla="*/ 2505374 w 5695950"/>
                  <a:gd name="connsiteY226" fmla="*/ 1866900 h 5705475"/>
                  <a:gd name="connsiteX227" fmla="*/ 2539702 w 5695950"/>
                  <a:gd name="connsiteY227" fmla="*/ 1708182 h 5705475"/>
                  <a:gd name="connsiteX228" fmla="*/ 2543934 w 5695950"/>
                  <a:gd name="connsiteY228" fmla="*/ 1684358 h 5705475"/>
                  <a:gd name="connsiteX229" fmla="*/ 2557538 w 5695950"/>
                  <a:gd name="connsiteY229" fmla="*/ 1607158 h 5705475"/>
                  <a:gd name="connsiteX230" fmla="*/ 2567067 w 5695950"/>
                  <a:gd name="connsiteY230" fmla="*/ 1553234 h 5705475"/>
                  <a:gd name="connsiteX231" fmla="*/ 2586904 w 5695950"/>
                  <a:gd name="connsiteY231" fmla="*/ 1440612 h 5705475"/>
                  <a:gd name="connsiteX232" fmla="*/ 2612400 w 5695950"/>
                  <a:gd name="connsiteY232" fmla="*/ 1296160 h 5705475"/>
                  <a:gd name="connsiteX233" fmla="*/ 2632010 w 5695950"/>
                  <a:gd name="connsiteY233" fmla="*/ 1184992 h 5705475"/>
                  <a:gd name="connsiteX234" fmla="*/ 2641422 w 5695950"/>
                  <a:gd name="connsiteY234" fmla="*/ 1131706 h 5705475"/>
                  <a:gd name="connsiteX235" fmla="*/ 2654486 w 5695950"/>
                  <a:gd name="connsiteY235" fmla="*/ 1057431 h 5705475"/>
                  <a:gd name="connsiteX236" fmla="*/ 2658444 w 5695950"/>
                  <a:gd name="connsiteY236" fmla="*/ 1035164 h 5705475"/>
                  <a:gd name="connsiteX237" fmla="*/ 2667299 w 5695950"/>
                  <a:gd name="connsiteY237" fmla="*/ 952500 h 5705475"/>
                  <a:gd name="connsiteX238" fmla="*/ 2019599 w 5695950"/>
                  <a:gd name="connsiteY238" fmla="*/ 1133475 h 5705475"/>
                  <a:gd name="connsiteX239" fmla="*/ 952799 w 5695950"/>
                  <a:gd name="connsiteY239" fmla="*/ 3038475 h 5705475"/>
                  <a:gd name="connsiteX240" fmla="*/ 1171874 w 5695950"/>
                  <a:gd name="connsiteY240" fmla="*/ 3752850 h 5705475"/>
                  <a:gd name="connsiteX241" fmla="*/ 1181134 w 5695950"/>
                  <a:gd name="connsiteY241" fmla="*/ 3770212 h 5705475"/>
                  <a:gd name="connsiteX242" fmla="*/ 2288346 w 5695950"/>
                  <a:gd name="connsiteY242" fmla="*/ 4673464 h 5705475"/>
                  <a:gd name="connsiteX243" fmla="*/ 2447034 w 5695950"/>
                  <a:gd name="connsiteY243" fmla="*/ 4713089 h 5705475"/>
                  <a:gd name="connsiteX244" fmla="*/ 2473778 w 5695950"/>
                  <a:gd name="connsiteY244" fmla="*/ 4719070 h 5705475"/>
                  <a:gd name="connsiteX245" fmla="*/ 2613465 w 5695950"/>
                  <a:gd name="connsiteY245" fmla="*/ 4739271 h 5705475"/>
                  <a:gd name="connsiteX246" fmla="*/ 2644161 w 5695950"/>
                  <a:gd name="connsiteY246" fmla="*/ 4741695 h 5705475"/>
                  <a:gd name="connsiteX247" fmla="*/ 2667299 w 5695950"/>
                  <a:gd name="connsiteY247" fmla="*/ 4743450 h 5705475"/>
                  <a:gd name="connsiteX248" fmla="*/ 2616620 w 5695950"/>
                  <a:gd name="connsiteY248" fmla="*/ 4452796 h 5705475"/>
                  <a:gd name="connsiteX249" fmla="*/ 2593078 w 5695950"/>
                  <a:gd name="connsiteY249" fmla="*/ 4317790 h 5705475"/>
                  <a:gd name="connsiteX250" fmla="*/ 2570289 w 5695950"/>
                  <a:gd name="connsiteY250" fmla="*/ 4187168 h 5705475"/>
                  <a:gd name="connsiteX251" fmla="*/ 2561666 w 5695950"/>
                  <a:gd name="connsiteY251" fmla="*/ 4137675 h 5705475"/>
                  <a:gd name="connsiteX252" fmla="*/ 2505374 w 5695950"/>
                  <a:gd name="connsiteY252" fmla="*/ 3838575 h 5705475"/>
                  <a:gd name="connsiteX253" fmla="*/ 2443722 w 5695950"/>
                  <a:gd name="connsiteY253" fmla="*/ 3923854 h 5705475"/>
                  <a:gd name="connsiteX254" fmla="*/ 2431462 w 5695950"/>
                  <a:gd name="connsiteY254" fmla="*/ 3944094 h 5705475"/>
                  <a:gd name="connsiteX255" fmla="*/ 2406534 w 5695950"/>
                  <a:gd name="connsiteY255" fmla="*/ 3985915 h 5705475"/>
                  <a:gd name="connsiteX256" fmla="*/ 2394311 w 5695950"/>
                  <a:gd name="connsiteY256" fmla="*/ 4006007 h 5705475"/>
                  <a:gd name="connsiteX257" fmla="*/ 2383407 w 5695950"/>
                  <a:gd name="connsiteY257" fmla="*/ 4024285 h 5705475"/>
                  <a:gd name="connsiteX258" fmla="*/ 2343449 w 5695950"/>
                  <a:gd name="connsiteY258" fmla="*/ 4048125 h 5705475"/>
                  <a:gd name="connsiteX259" fmla="*/ 2348814 w 5695950"/>
                  <a:gd name="connsiteY259" fmla="*/ 4025371 h 5705475"/>
                  <a:gd name="connsiteX260" fmla="*/ 2438699 w 5695950"/>
                  <a:gd name="connsiteY260" fmla="*/ 3636169 h 5705475"/>
                  <a:gd name="connsiteX261" fmla="*/ 2445031 w 5695950"/>
                  <a:gd name="connsiteY261" fmla="*/ 3608392 h 5705475"/>
                  <a:gd name="connsiteX262" fmla="*/ 2450605 w 5695950"/>
                  <a:gd name="connsiteY262" fmla="*/ 3583037 h 5705475"/>
                  <a:gd name="connsiteX263" fmla="*/ 2455517 w 5695950"/>
                  <a:gd name="connsiteY263" fmla="*/ 3561039 h 5705475"/>
                  <a:gd name="connsiteX264" fmla="*/ 2448224 w 5695950"/>
                  <a:gd name="connsiteY264" fmla="*/ 3524250 h 5705475"/>
                  <a:gd name="connsiteX265" fmla="*/ 2335710 w 5695950"/>
                  <a:gd name="connsiteY265" fmla="*/ 3590330 h 5705475"/>
                  <a:gd name="connsiteX266" fmla="*/ 2184501 w 5695950"/>
                  <a:gd name="connsiteY266" fmla="*/ 3698677 h 5705475"/>
                  <a:gd name="connsiteX267" fmla="*/ 2012455 w 5695950"/>
                  <a:gd name="connsiteY267" fmla="*/ 3817739 h 5705475"/>
                  <a:gd name="connsiteX268" fmla="*/ 1988480 w 5695950"/>
                  <a:gd name="connsiteY268" fmla="*/ 3834547 h 5705475"/>
                  <a:gd name="connsiteX269" fmla="*/ 1939795 w 5695950"/>
                  <a:gd name="connsiteY269" fmla="*/ 3868694 h 5705475"/>
                  <a:gd name="connsiteX270" fmla="*/ 1862697 w 5695950"/>
                  <a:gd name="connsiteY270" fmla="*/ 3922663 h 5705475"/>
                  <a:gd name="connsiteX271" fmla="*/ 1836885 w 5695950"/>
                  <a:gd name="connsiteY271" fmla="*/ 3940715 h 5705475"/>
                  <a:gd name="connsiteX272" fmla="*/ 1788236 w 5695950"/>
                  <a:gd name="connsiteY272" fmla="*/ 3974727 h 5705475"/>
                  <a:gd name="connsiteX273" fmla="*/ 1765810 w 5695950"/>
                  <a:gd name="connsiteY273" fmla="*/ 3990417 h 5705475"/>
                  <a:gd name="connsiteX274" fmla="*/ 1744467 w 5695950"/>
                  <a:gd name="connsiteY274" fmla="*/ 4005267 h 5705475"/>
                  <a:gd name="connsiteX275" fmla="*/ 1705409 w 5695950"/>
                  <a:gd name="connsiteY275" fmla="*/ 4033945 h 5705475"/>
                  <a:gd name="connsiteX276" fmla="*/ 1619549 w 5695950"/>
                  <a:gd name="connsiteY276" fmla="*/ 4067175 h 5705475"/>
                  <a:gd name="connsiteX277" fmla="*/ 1631865 w 5695950"/>
                  <a:gd name="connsiteY277" fmla="*/ 4052702 h 5705475"/>
                  <a:gd name="connsiteX278" fmla="*/ 1786348 w 5695950"/>
                  <a:gd name="connsiteY278" fmla="*/ 3839803 h 5705475"/>
                  <a:gd name="connsiteX279" fmla="*/ 1885654 w 5695950"/>
                  <a:gd name="connsiteY279" fmla="*/ 3696295 h 5705475"/>
                  <a:gd name="connsiteX280" fmla="*/ 1902336 w 5695950"/>
                  <a:gd name="connsiteY280" fmla="*/ 3672520 h 5705475"/>
                  <a:gd name="connsiteX281" fmla="*/ 1935934 w 5695950"/>
                  <a:gd name="connsiteY281" fmla="*/ 3624667 h 5705475"/>
                  <a:gd name="connsiteX282" fmla="*/ 1987638 w 5695950"/>
                  <a:gd name="connsiteY282" fmla="*/ 3550779 h 5705475"/>
                  <a:gd name="connsiteX283" fmla="*/ 2004919 w 5695950"/>
                  <a:gd name="connsiteY283" fmla="*/ 3526048 h 5705475"/>
                  <a:gd name="connsiteX284" fmla="*/ 2038651 w 5695950"/>
                  <a:gd name="connsiteY284" fmla="*/ 3477748 h 5705475"/>
                  <a:gd name="connsiteX285" fmla="*/ 2115817 w 5695950"/>
                  <a:gd name="connsiteY285" fmla="*/ 3369022 h 5705475"/>
                  <a:gd name="connsiteX286" fmla="*/ 2129425 w 5695950"/>
                  <a:gd name="connsiteY286" fmla="*/ 3350210 h 5705475"/>
                  <a:gd name="connsiteX287" fmla="*/ 2154447 w 5695950"/>
                  <a:gd name="connsiteY287" fmla="*/ 3315988 h 5705475"/>
                  <a:gd name="connsiteX288" fmla="*/ 2181524 w 5695950"/>
                  <a:gd name="connsiteY288" fmla="*/ 3257550 h 5705475"/>
                  <a:gd name="connsiteX289" fmla="*/ 2106289 w 5695950"/>
                  <a:gd name="connsiteY289" fmla="*/ 3256411 h 5705475"/>
                  <a:gd name="connsiteX290" fmla="*/ 2077588 w 5695950"/>
                  <a:gd name="connsiteY290" fmla="*/ 3262676 h 5705475"/>
                  <a:gd name="connsiteX291" fmla="*/ 2046649 w 5695950"/>
                  <a:gd name="connsiteY291" fmla="*/ 3269680 h 5705475"/>
                  <a:gd name="connsiteX292" fmla="*/ 2014875 w 5695950"/>
                  <a:gd name="connsiteY292" fmla="*/ 3276699 h 5705475"/>
                  <a:gd name="connsiteX293" fmla="*/ 1948364 w 5695950"/>
                  <a:gd name="connsiteY293" fmla="*/ 3291548 h 5705475"/>
                  <a:gd name="connsiteX294" fmla="*/ 1846270 w 5695950"/>
                  <a:gd name="connsiteY294" fmla="*/ 3314254 h 5705475"/>
                  <a:gd name="connsiteX295" fmla="*/ 1781735 w 5695950"/>
                  <a:gd name="connsiteY295" fmla="*/ 3328616 h 5705475"/>
                  <a:gd name="connsiteX296" fmla="*/ 1750736 w 5695950"/>
                  <a:gd name="connsiteY296" fmla="*/ 3335502 h 5705475"/>
                  <a:gd name="connsiteX297" fmla="*/ 1722127 w 5695950"/>
                  <a:gd name="connsiteY297" fmla="*/ 3341950 h 5705475"/>
                  <a:gd name="connsiteX298" fmla="*/ 1696878 w 5695950"/>
                  <a:gd name="connsiteY298" fmla="*/ 3347613 h 5705475"/>
                  <a:gd name="connsiteX299" fmla="*/ 1657649 w 5695950"/>
                  <a:gd name="connsiteY299" fmla="*/ 3362325 h 5705475"/>
                  <a:gd name="connsiteX300" fmla="*/ 1709776 w 5695950"/>
                  <a:gd name="connsiteY300" fmla="*/ 3303873 h 5705475"/>
                  <a:gd name="connsiteX301" fmla="*/ 1735728 w 5695950"/>
                  <a:gd name="connsiteY301" fmla="*/ 3287223 h 5705475"/>
                  <a:gd name="connsiteX302" fmla="*/ 1763019 w 5695950"/>
                  <a:gd name="connsiteY302" fmla="*/ 3270052 h 5705475"/>
                  <a:gd name="connsiteX303" fmla="*/ 1790422 w 5695950"/>
                  <a:gd name="connsiteY303" fmla="*/ 3252546 h 5705475"/>
                  <a:gd name="connsiteX304" fmla="*/ 1857674 w 5695950"/>
                  <a:gd name="connsiteY304" fmla="*/ 3209925 h 5705475"/>
                  <a:gd name="connsiteX305" fmla="*/ 1757196 w 5695950"/>
                  <a:gd name="connsiteY305" fmla="*/ 3174723 h 5705475"/>
                  <a:gd name="connsiteX306" fmla="*/ 1731662 w 5695950"/>
                  <a:gd name="connsiteY306" fmla="*/ 3170210 h 5705475"/>
                  <a:gd name="connsiteX307" fmla="*/ 1647826 w 5695950"/>
                  <a:gd name="connsiteY307" fmla="*/ 3155677 h 5705475"/>
                  <a:gd name="connsiteX308" fmla="*/ 1589745 w 5695950"/>
                  <a:gd name="connsiteY308" fmla="*/ 3145508 h 5705475"/>
                  <a:gd name="connsiteX309" fmla="*/ 1467907 w 5695950"/>
                  <a:gd name="connsiteY309" fmla="*/ 3124326 h 5705475"/>
                  <a:gd name="connsiteX310" fmla="*/ 1311467 w 5695950"/>
                  <a:gd name="connsiteY310" fmla="*/ 3097099 h 5705475"/>
                  <a:gd name="connsiteX311" fmla="*/ 1162647 w 5695950"/>
                  <a:gd name="connsiteY311" fmla="*/ 3071143 h 5705475"/>
                  <a:gd name="connsiteX312" fmla="*/ 1133804 w 5695950"/>
                  <a:gd name="connsiteY312" fmla="*/ 3066117 h 5705475"/>
                  <a:gd name="connsiteX313" fmla="*/ 1053277 w 5695950"/>
                  <a:gd name="connsiteY313" fmla="*/ 3052163 h 5705475"/>
                  <a:gd name="connsiteX314" fmla="*/ 1029014 w 5695950"/>
                  <a:gd name="connsiteY314" fmla="*/ 3047935 h 5705475"/>
                  <a:gd name="connsiteX315" fmla="*/ 952799 w 5695950"/>
                  <a:gd name="connsiteY315" fmla="*/ 3038475 h 5705475"/>
                  <a:gd name="connsiteX316" fmla="*/ 4643272 w 5695950"/>
                  <a:gd name="connsiteY316" fmla="*/ 3052163 h 5705475"/>
                  <a:gd name="connsiteX317" fmla="*/ 4617737 w 5695950"/>
                  <a:gd name="connsiteY317" fmla="*/ 3056574 h 5705475"/>
                  <a:gd name="connsiteX318" fmla="*/ 4533902 w 5695950"/>
                  <a:gd name="connsiteY318" fmla="*/ 3071143 h 5705475"/>
                  <a:gd name="connsiteX319" fmla="*/ 4505049 w 5695950"/>
                  <a:gd name="connsiteY319" fmla="*/ 3076166 h 5705475"/>
                  <a:gd name="connsiteX320" fmla="*/ 4353982 w 5695950"/>
                  <a:gd name="connsiteY320" fmla="*/ 3102541 h 5705475"/>
                  <a:gd name="connsiteX321" fmla="*/ 4197542 w 5695950"/>
                  <a:gd name="connsiteY321" fmla="*/ 3129699 h 5705475"/>
                  <a:gd name="connsiteX322" fmla="*/ 4077575 w 5695950"/>
                  <a:gd name="connsiteY322" fmla="*/ 3150635 h 5705475"/>
                  <a:gd name="connsiteX323" fmla="*/ 4019879 w 5695950"/>
                  <a:gd name="connsiteY323" fmla="*/ 3160637 h 5705475"/>
                  <a:gd name="connsiteX324" fmla="*/ 3939352 w 5695950"/>
                  <a:gd name="connsiteY324" fmla="*/ 3174723 h 5705475"/>
                  <a:gd name="connsiteX325" fmla="*/ 3915089 w 5695950"/>
                  <a:gd name="connsiteY325" fmla="*/ 3178833 h 5705475"/>
                  <a:gd name="connsiteX326" fmla="*/ 3838874 w 5695950"/>
                  <a:gd name="connsiteY326" fmla="*/ 3209925 h 5705475"/>
                  <a:gd name="connsiteX327" fmla="*/ 3856210 w 5695950"/>
                  <a:gd name="connsiteY327" fmla="*/ 3220838 h 5705475"/>
                  <a:gd name="connsiteX328" fmla="*/ 3933529 w 5695950"/>
                  <a:gd name="connsiteY328" fmla="*/ 3270052 h 5705475"/>
                  <a:gd name="connsiteX329" fmla="*/ 3960820 w 5695950"/>
                  <a:gd name="connsiteY329" fmla="*/ 3287223 h 5705475"/>
                  <a:gd name="connsiteX330" fmla="*/ 3986772 w 5695950"/>
                  <a:gd name="connsiteY330" fmla="*/ 3303873 h 5705475"/>
                  <a:gd name="connsiteX331" fmla="*/ 4010805 w 5695950"/>
                  <a:gd name="connsiteY331" fmla="*/ 3319139 h 5705475"/>
                  <a:gd name="connsiteX332" fmla="*/ 4038899 w 5695950"/>
                  <a:gd name="connsiteY332" fmla="*/ 3362325 h 5705475"/>
                  <a:gd name="connsiteX333" fmla="*/ 4012050 w 5695950"/>
                  <a:gd name="connsiteY333" fmla="*/ 3355435 h 5705475"/>
                  <a:gd name="connsiteX334" fmla="*/ 3725476 w 5695950"/>
                  <a:gd name="connsiteY334" fmla="*/ 3288272 h 5705475"/>
                  <a:gd name="connsiteX335" fmla="*/ 3653583 w 5695950"/>
                  <a:gd name="connsiteY335" fmla="*/ 3272414 h 5705475"/>
                  <a:gd name="connsiteX336" fmla="*/ 3607670 w 5695950"/>
                  <a:gd name="connsiteY336" fmla="*/ 3262424 h 5705475"/>
                  <a:gd name="connsiteX337" fmla="*/ 3586056 w 5695950"/>
                  <a:gd name="connsiteY337" fmla="*/ 3257587 h 5705475"/>
                  <a:gd name="connsiteX338" fmla="*/ 3515024 w 5695950"/>
                  <a:gd name="connsiteY338" fmla="*/ 3257550 h 5705475"/>
                  <a:gd name="connsiteX339" fmla="*/ 3581104 w 5695950"/>
                  <a:gd name="connsiteY339" fmla="*/ 3370064 h 5705475"/>
                  <a:gd name="connsiteX340" fmla="*/ 3689451 w 5695950"/>
                  <a:gd name="connsiteY340" fmla="*/ 3521274 h 5705475"/>
                  <a:gd name="connsiteX341" fmla="*/ 3808513 w 5695950"/>
                  <a:gd name="connsiteY341" fmla="*/ 3693319 h 5705475"/>
                  <a:gd name="connsiteX342" fmla="*/ 3825321 w 5695950"/>
                  <a:gd name="connsiteY342" fmla="*/ 3717294 h 5705475"/>
                  <a:gd name="connsiteX343" fmla="*/ 3859468 w 5695950"/>
                  <a:gd name="connsiteY343" fmla="*/ 3765980 h 5705475"/>
                  <a:gd name="connsiteX344" fmla="*/ 3913437 w 5695950"/>
                  <a:gd name="connsiteY344" fmla="*/ 3843077 h 5705475"/>
                  <a:gd name="connsiteX345" fmla="*/ 3931489 w 5695950"/>
                  <a:gd name="connsiteY345" fmla="*/ 3868890 h 5705475"/>
                  <a:gd name="connsiteX346" fmla="*/ 3965501 w 5695950"/>
                  <a:gd name="connsiteY346" fmla="*/ 3917538 h 5705475"/>
                  <a:gd name="connsiteX347" fmla="*/ 3981191 w 5695950"/>
                  <a:gd name="connsiteY347" fmla="*/ 3939964 h 5705475"/>
                  <a:gd name="connsiteX348" fmla="*/ 3996078 w 5695950"/>
                  <a:gd name="connsiteY348" fmla="*/ 3961270 h 5705475"/>
                  <a:gd name="connsiteX349" fmla="*/ 4037374 w 5695950"/>
                  <a:gd name="connsiteY349" fmla="*/ 4018471 h 5705475"/>
                  <a:gd name="connsiteX350" fmla="*/ 4067474 w 5695950"/>
                  <a:gd name="connsiteY350" fmla="*/ 4076700 h 5705475"/>
                  <a:gd name="connsiteX351" fmla="*/ 3895954 w 5695950"/>
                  <a:gd name="connsiteY351" fmla="*/ 3966456 h 5705475"/>
                  <a:gd name="connsiteX352" fmla="*/ 3765651 w 5695950"/>
                  <a:gd name="connsiteY352" fmla="*/ 3873699 h 5705475"/>
                  <a:gd name="connsiteX353" fmla="*/ 3521070 w 5695950"/>
                  <a:gd name="connsiteY353" fmla="*/ 3703765 h 5705475"/>
                  <a:gd name="connsiteX354" fmla="*/ 3442842 w 5695950"/>
                  <a:gd name="connsiteY354" fmla="*/ 3649043 h 5705475"/>
                  <a:gd name="connsiteX355" fmla="*/ 3416639 w 5695950"/>
                  <a:gd name="connsiteY355" fmla="*/ 3630730 h 5705475"/>
                  <a:gd name="connsiteX356" fmla="*/ 3366875 w 5695950"/>
                  <a:gd name="connsiteY356" fmla="*/ 3595974 h 5705475"/>
                  <a:gd name="connsiteX357" fmla="*/ 3344169 w 5695950"/>
                  <a:gd name="connsiteY357" fmla="*/ 3580098 h 5705475"/>
                  <a:gd name="connsiteX358" fmla="*/ 3324264 w 5695950"/>
                  <a:gd name="connsiteY358" fmla="*/ 3566194 h 5705475"/>
                  <a:gd name="connsiteX359" fmla="*/ 3285196 w 5695950"/>
                  <a:gd name="connsiteY359" fmla="*/ 3536833 h 5705475"/>
                  <a:gd name="connsiteX360" fmla="*/ 3248324 w 5695950"/>
                  <a:gd name="connsiteY360" fmla="*/ 3524250 h 5705475"/>
                  <a:gd name="connsiteX361" fmla="*/ 3247185 w 5695950"/>
                  <a:gd name="connsiteY361" fmla="*/ 3599485 h 5705475"/>
                  <a:gd name="connsiteX362" fmla="*/ 3253450 w 5695950"/>
                  <a:gd name="connsiteY362" fmla="*/ 3628186 h 5705475"/>
                  <a:gd name="connsiteX363" fmla="*/ 3260454 w 5695950"/>
                  <a:gd name="connsiteY363" fmla="*/ 3659126 h 5705475"/>
                  <a:gd name="connsiteX364" fmla="*/ 3267473 w 5695950"/>
                  <a:gd name="connsiteY364" fmla="*/ 3690899 h 5705475"/>
                  <a:gd name="connsiteX365" fmla="*/ 3282322 w 5695950"/>
                  <a:gd name="connsiteY365" fmla="*/ 3757410 h 5705475"/>
                  <a:gd name="connsiteX366" fmla="*/ 3305028 w 5695950"/>
                  <a:gd name="connsiteY366" fmla="*/ 3859504 h 5705475"/>
                  <a:gd name="connsiteX367" fmla="*/ 3319390 w 5695950"/>
                  <a:gd name="connsiteY367" fmla="*/ 3924040 h 5705475"/>
                  <a:gd name="connsiteX368" fmla="*/ 3326276 w 5695950"/>
                  <a:gd name="connsiteY368" fmla="*/ 3955038 h 5705475"/>
                  <a:gd name="connsiteX369" fmla="*/ 3332724 w 5695950"/>
                  <a:gd name="connsiteY369" fmla="*/ 3983648 h 5705475"/>
                  <a:gd name="connsiteX370" fmla="*/ 3338387 w 5695950"/>
                  <a:gd name="connsiteY370" fmla="*/ 4008896 h 5705475"/>
                  <a:gd name="connsiteX371" fmla="*/ 3353099 w 5695950"/>
                  <a:gd name="connsiteY371" fmla="*/ 4048125 h 5705475"/>
                  <a:gd name="connsiteX372" fmla="*/ 3294647 w 5695950"/>
                  <a:gd name="connsiteY372" fmla="*/ 3995998 h 5705475"/>
                  <a:gd name="connsiteX373" fmla="*/ 3277997 w 5695950"/>
                  <a:gd name="connsiteY373" fmla="*/ 3970046 h 5705475"/>
                  <a:gd name="connsiteX374" fmla="*/ 3260826 w 5695950"/>
                  <a:gd name="connsiteY374" fmla="*/ 3942755 h 5705475"/>
                  <a:gd name="connsiteX375" fmla="*/ 3243320 w 5695950"/>
                  <a:gd name="connsiteY375" fmla="*/ 3915352 h 5705475"/>
                  <a:gd name="connsiteX376" fmla="*/ 3200699 w 5695950"/>
                  <a:gd name="connsiteY376" fmla="*/ 3848100 h 5705475"/>
                  <a:gd name="connsiteX377" fmla="*/ 3165497 w 5695950"/>
                  <a:gd name="connsiteY377" fmla="*/ 3948729 h 5705475"/>
                  <a:gd name="connsiteX378" fmla="*/ 3160984 w 5695950"/>
                  <a:gd name="connsiteY378" fmla="*/ 3974310 h 5705475"/>
                  <a:gd name="connsiteX379" fmla="*/ 3146451 w 5695950"/>
                  <a:gd name="connsiteY379" fmla="*/ 4058283 h 5705475"/>
                  <a:gd name="connsiteX380" fmla="*/ 3136282 w 5695950"/>
                  <a:gd name="connsiteY380" fmla="*/ 4116433 h 5705475"/>
                  <a:gd name="connsiteX381" fmla="*/ 3109694 w 5695950"/>
                  <a:gd name="connsiteY381" fmla="*/ 4269707 h 5705475"/>
                  <a:gd name="connsiteX382" fmla="*/ 3082492 w 5695950"/>
                  <a:gd name="connsiteY382" fmla="*/ 4425907 h 5705475"/>
                  <a:gd name="connsiteX383" fmla="*/ 3042937 w 5695950"/>
                  <a:gd name="connsiteY383" fmla="*/ 4653579 h 5705475"/>
                  <a:gd name="connsiteX384" fmla="*/ 3038709 w 5695950"/>
                  <a:gd name="connsiteY384" fmla="*/ 4677945 h 5705475"/>
                  <a:gd name="connsiteX385" fmla="*/ 3029249 w 5695950"/>
                  <a:gd name="connsiteY385" fmla="*/ 4743450 h 5705475"/>
                  <a:gd name="connsiteX386" fmla="*/ 4241417 w 5695950"/>
                  <a:gd name="connsiteY386" fmla="*/ 4152193 h 5705475"/>
                  <a:gd name="connsiteX387" fmla="*/ 4743749 w 5695950"/>
                  <a:gd name="connsiteY387" fmla="*/ 3038475 h 5705475"/>
                  <a:gd name="connsiteX388" fmla="*/ 4643272 w 5695950"/>
                  <a:gd name="connsiteY388" fmla="*/ 3052163 h 570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</a:cxnLst>
                <a:rect l="l" t="t" r="r" b="b"/>
                <a:pathLst>
                  <a:path w="5695950" h="5705475">
                    <a:moveTo>
                      <a:pt x="2838749" y="0"/>
                    </a:moveTo>
                    <a:cubicBezTo>
                      <a:pt x="2848179" y="3143"/>
                      <a:pt x="2857609" y="6287"/>
                      <a:pt x="2867324" y="9525"/>
                    </a:cubicBezTo>
                    <a:cubicBezTo>
                      <a:pt x="2879567" y="78178"/>
                      <a:pt x="2891772" y="146837"/>
                      <a:pt x="2903950" y="215501"/>
                    </a:cubicBezTo>
                    <a:cubicBezTo>
                      <a:pt x="2908099" y="238868"/>
                      <a:pt x="2912257" y="262234"/>
                      <a:pt x="2916423" y="285599"/>
                    </a:cubicBezTo>
                    <a:cubicBezTo>
                      <a:pt x="2922404" y="319144"/>
                      <a:pt x="2928354" y="352694"/>
                      <a:pt x="2934297" y="386246"/>
                    </a:cubicBezTo>
                    <a:cubicBezTo>
                      <a:pt x="2937109" y="401964"/>
                      <a:pt x="2937109" y="401964"/>
                      <a:pt x="2939979" y="417998"/>
                    </a:cubicBezTo>
                    <a:cubicBezTo>
                      <a:pt x="2941695" y="427722"/>
                      <a:pt x="2943412" y="437445"/>
                      <a:pt x="2945180" y="447463"/>
                    </a:cubicBezTo>
                    <a:cubicBezTo>
                      <a:pt x="2946703" y="456030"/>
                      <a:pt x="2948226" y="464596"/>
                      <a:pt x="2949795" y="473422"/>
                    </a:cubicBezTo>
                    <a:cubicBezTo>
                      <a:pt x="2953049" y="495300"/>
                      <a:pt x="2953049" y="495300"/>
                      <a:pt x="2953049" y="523875"/>
                    </a:cubicBezTo>
                    <a:cubicBezTo>
                      <a:pt x="2959884" y="523695"/>
                      <a:pt x="2966720" y="523516"/>
                      <a:pt x="2973762" y="523331"/>
                    </a:cubicBezTo>
                    <a:cubicBezTo>
                      <a:pt x="3047027" y="522255"/>
                      <a:pt x="3117014" y="528289"/>
                      <a:pt x="3189388" y="539353"/>
                    </a:cubicBezTo>
                    <a:cubicBezTo>
                      <a:pt x="3200525" y="541044"/>
                      <a:pt x="3211663" y="542734"/>
                      <a:pt x="3223137" y="544476"/>
                    </a:cubicBezTo>
                    <a:cubicBezTo>
                      <a:pt x="3332180" y="561881"/>
                      <a:pt x="3437925" y="587281"/>
                      <a:pt x="3543599" y="619125"/>
                    </a:cubicBezTo>
                    <a:cubicBezTo>
                      <a:pt x="3551453" y="621464"/>
                      <a:pt x="3559306" y="623803"/>
                      <a:pt x="3567398" y="626213"/>
                    </a:cubicBezTo>
                    <a:cubicBezTo>
                      <a:pt x="3770915" y="688279"/>
                      <a:pt x="3968345" y="784457"/>
                      <a:pt x="4143674" y="904875"/>
                    </a:cubicBezTo>
                    <a:cubicBezTo>
                      <a:pt x="4149293" y="908661"/>
                      <a:pt x="4154912" y="912448"/>
                      <a:pt x="4160701" y="916349"/>
                    </a:cubicBezTo>
                    <a:cubicBezTo>
                      <a:pt x="4249297" y="976256"/>
                      <a:pt x="4330699" y="1043188"/>
                      <a:pt x="4410374" y="1114425"/>
                    </a:cubicBezTo>
                    <a:cubicBezTo>
                      <a:pt x="4415921" y="1119370"/>
                      <a:pt x="4421468" y="1124315"/>
                      <a:pt x="4427183" y="1129410"/>
                    </a:cubicBezTo>
                    <a:cubicBezTo>
                      <a:pt x="4489002" y="1184777"/>
                      <a:pt x="4547865" y="1240921"/>
                      <a:pt x="4600874" y="1304925"/>
                    </a:cubicBezTo>
                    <a:cubicBezTo>
                      <a:pt x="4608659" y="1313778"/>
                      <a:pt x="4616443" y="1322630"/>
                      <a:pt x="4624464" y="1331751"/>
                    </a:cubicBezTo>
                    <a:cubicBezTo>
                      <a:pt x="4949022" y="1702235"/>
                      <a:pt x="5202113" y="2252122"/>
                      <a:pt x="5172374" y="2752725"/>
                    </a:cubicBezTo>
                    <a:cubicBezTo>
                      <a:pt x="5180895" y="2753450"/>
                      <a:pt x="5180895" y="2753450"/>
                      <a:pt x="5189587" y="2754190"/>
                    </a:cubicBezTo>
                    <a:cubicBezTo>
                      <a:pt x="5250619" y="2759785"/>
                      <a:pt x="5310412" y="2768874"/>
                      <a:pt x="5370688" y="2779849"/>
                    </a:cubicBezTo>
                    <a:cubicBezTo>
                      <a:pt x="5384756" y="2782366"/>
                      <a:pt x="5384756" y="2782366"/>
                      <a:pt x="5399109" y="2784934"/>
                    </a:cubicBezTo>
                    <a:cubicBezTo>
                      <a:pt x="5428709" y="2790237"/>
                      <a:pt x="5458299" y="2795590"/>
                      <a:pt x="5487890" y="2800945"/>
                    </a:cubicBezTo>
                    <a:cubicBezTo>
                      <a:pt x="5508105" y="2804576"/>
                      <a:pt x="5528321" y="2808204"/>
                      <a:pt x="5548537" y="2811828"/>
                    </a:cubicBezTo>
                    <a:cubicBezTo>
                      <a:pt x="5597782" y="2820664"/>
                      <a:pt x="5647018" y="2829541"/>
                      <a:pt x="5696249" y="2838450"/>
                    </a:cubicBezTo>
                    <a:cubicBezTo>
                      <a:pt x="5696249" y="2851023"/>
                      <a:pt x="5696249" y="2863596"/>
                      <a:pt x="5696249" y="2876550"/>
                    </a:cubicBezTo>
                    <a:cubicBezTo>
                      <a:pt x="5627773" y="2888805"/>
                      <a:pt x="5559288" y="2901008"/>
                      <a:pt x="5490797" y="2913176"/>
                    </a:cubicBezTo>
                    <a:cubicBezTo>
                      <a:pt x="5467494" y="2917322"/>
                      <a:pt x="5444193" y="2921480"/>
                      <a:pt x="5420894" y="2925649"/>
                    </a:cubicBezTo>
                    <a:cubicBezTo>
                      <a:pt x="5387421" y="2931638"/>
                      <a:pt x="5353940" y="2937584"/>
                      <a:pt x="5320458" y="2943523"/>
                    </a:cubicBezTo>
                    <a:cubicBezTo>
                      <a:pt x="5310029" y="2945398"/>
                      <a:pt x="5299600" y="2947273"/>
                      <a:pt x="5288855" y="2949205"/>
                    </a:cubicBezTo>
                    <a:cubicBezTo>
                      <a:pt x="5279132" y="2950921"/>
                      <a:pt x="5269409" y="2952638"/>
                      <a:pt x="5259392" y="2954406"/>
                    </a:cubicBezTo>
                    <a:cubicBezTo>
                      <a:pt x="5250847" y="2955929"/>
                      <a:pt x="5242302" y="2957452"/>
                      <a:pt x="5233498" y="2959021"/>
                    </a:cubicBezTo>
                    <a:cubicBezTo>
                      <a:pt x="5210474" y="2962275"/>
                      <a:pt x="5210474" y="2962275"/>
                      <a:pt x="5172374" y="2962275"/>
                    </a:cubicBezTo>
                    <a:cubicBezTo>
                      <a:pt x="5172554" y="2969846"/>
                      <a:pt x="5172733" y="2977417"/>
                      <a:pt x="5172918" y="2985218"/>
                    </a:cubicBezTo>
                    <a:cubicBezTo>
                      <a:pt x="5173916" y="3059682"/>
                      <a:pt x="5168736" y="3130502"/>
                      <a:pt x="5156896" y="3203972"/>
                    </a:cubicBezTo>
                    <a:cubicBezTo>
                      <a:pt x="5155199" y="3214633"/>
                      <a:pt x="5153501" y="3225293"/>
                      <a:pt x="5151752" y="3236277"/>
                    </a:cubicBezTo>
                    <a:cubicBezTo>
                      <a:pt x="5079722" y="3668091"/>
                      <a:pt x="4890670" y="4063582"/>
                      <a:pt x="4600874" y="4391025"/>
                    </a:cubicBezTo>
                    <a:cubicBezTo>
                      <a:pt x="4593532" y="4399424"/>
                      <a:pt x="4586189" y="4407822"/>
                      <a:pt x="4578624" y="4416475"/>
                    </a:cubicBezTo>
                    <a:cubicBezTo>
                      <a:pt x="4497280" y="4508380"/>
                      <a:pt x="4411628" y="4591379"/>
                      <a:pt x="4315124" y="4667250"/>
                    </a:cubicBezTo>
                    <a:cubicBezTo>
                      <a:pt x="4305952" y="4674679"/>
                      <a:pt x="4296780" y="4682107"/>
                      <a:pt x="4287331" y="4689761"/>
                    </a:cubicBezTo>
                    <a:cubicBezTo>
                      <a:pt x="3902655" y="4995453"/>
                      <a:pt x="3439159" y="5147931"/>
                      <a:pt x="2953049" y="5181600"/>
                    </a:cubicBezTo>
                    <a:cubicBezTo>
                      <a:pt x="2951236" y="5199593"/>
                      <a:pt x="2951236" y="5199593"/>
                      <a:pt x="2949387" y="5217949"/>
                    </a:cubicBezTo>
                    <a:cubicBezTo>
                      <a:pt x="2943640" y="5269538"/>
                      <a:pt x="2934967" y="5320442"/>
                      <a:pt x="2925925" y="5371542"/>
                    </a:cubicBezTo>
                    <a:cubicBezTo>
                      <a:pt x="2924247" y="5381146"/>
                      <a:pt x="2922569" y="5390750"/>
                      <a:pt x="2920841" y="5400645"/>
                    </a:cubicBezTo>
                    <a:cubicBezTo>
                      <a:pt x="2915528" y="5431020"/>
                      <a:pt x="2910179" y="5461389"/>
                      <a:pt x="2904829" y="5491758"/>
                    </a:cubicBezTo>
                    <a:cubicBezTo>
                      <a:pt x="2901199" y="5512476"/>
                      <a:pt x="2897571" y="5533194"/>
                      <a:pt x="2893946" y="5553912"/>
                    </a:cubicBezTo>
                    <a:cubicBezTo>
                      <a:pt x="2885100" y="5604438"/>
                      <a:pt x="2876224" y="5654959"/>
                      <a:pt x="2867324" y="5705475"/>
                    </a:cubicBezTo>
                    <a:cubicBezTo>
                      <a:pt x="2854751" y="5705475"/>
                      <a:pt x="2842178" y="5705475"/>
                      <a:pt x="2829224" y="5705475"/>
                    </a:cubicBezTo>
                    <a:cubicBezTo>
                      <a:pt x="2816970" y="5636999"/>
                      <a:pt x="2804766" y="5568514"/>
                      <a:pt x="2792598" y="5500023"/>
                    </a:cubicBezTo>
                    <a:cubicBezTo>
                      <a:pt x="2788452" y="5476719"/>
                      <a:pt x="2784295" y="5453419"/>
                      <a:pt x="2780125" y="5430120"/>
                    </a:cubicBezTo>
                    <a:cubicBezTo>
                      <a:pt x="2774136" y="5396647"/>
                      <a:pt x="2768190" y="5363166"/>
                      <a:pt x="2762251" y="5329684"/>
                    </a:cubicBezTo>
                    <a:cubicBezTo>
                      <a:pt x="2760376" y="5319255"/>
                      <a:pt x="2758501" y="5308826"/>
                      <a:pt x="2756569" y="5298081"/>
                    </a:cubicBezTo>
                    <a:cubicBezTo>
                      <a:pt x="2754853" y="5288358"/>
                      <a:pt x="2753137" y="5278636"/>
                      <a:pt x="2751368" y="5268618"/>
                    </a:cubicBezTo>
                    <a:cubicBezTo>
                      <a:pt x="2749846" y="5260073"/>
                      <a:pt x="2748323" y="5251528"/>
                      <a:pt x="2746754" y="5242724"/>
                    </a:cubicBezTo>
                    <a:cubicBezTo>
                      <a:pt x="2743499" y="5219700"/>
                      <a:pt x="2743499" y="5219700"/>
                      <a:pt x="2743499" y="5181600"/>
                    </a:cubicBezTo>
                    <a:cubicBezTo>
                      <a:pt x="2738160" y="5181272"/>
                      <a:pt x="2732820" y="5180945"/>
                      <a:pt x="2727319" y="5180607"/>
                    </a:cubicBezTo>
                    <a:cubicBezTo>
                      <a:pt x="2198596" y="5146181"/>
                      <a:pt x="1701941" y="4954925"/>
                      <a:pt x="1305224" y="4600575"/>
                    </a:cubicBezTo>
                    <a:cubicBezTo>
                      <a:pt x="1296863" y="4593257"/>
                      <a:pt x="1288501" y="4585940"/>
                      <a:pt x="1279886" y="4578400"/>
                    </a:cubicBezTo>
                    <a:cubicBezTo>
                      <a:pt x="1187911" y="4497086"/>
                      <a:pt x="1104860" y="4411376"/>
                      <a:pt x="1028999" y="4314825"/>
                    </a:cubicBezTo>
                    <a:cubicBezTo>
                      <a:pt x="1021350" y="4305322"/>
                      <a:pt x="1013700" y="4295818"/>
                      <a:pt x="1005819" y="4286027"/>
                    </a:cubicBezTo>
                    <a:cubicBezTo>
                      <a:pt x="943289" y="4207546"/>
                      <a:pt x="889648" y="4124854"/>
                      <a:pt x="838499" y="4038600"/>
                    </a:cubicBezTo>
                    <a:cubicBezTo>
                      <a:pt x="834570" y="4032060"/>
                      <a:pt x="830641" y="4025521"/>
                      <a:pt x="826593" y="4018783"/>
                    </a:cubicBezTo>
                    <a:cubicBezTo>
                      <a:pt x="681802" y="3776089"/>
                      <a:pt x="589626" y="3507202"/>
                      <a:pt x="543224" y="3228975"/>
                    </a:cubicBezTo>
                    <a:cubicBezTo>
                      <a:pt x="542108" y="3222346"/>
                      <a:pt x="540992" y="3215718"/>
                      <a:pt x="539843" y="3208888"/>
                    </a:cubicBezTo>
                    <a:cubicBezTo>
                      <a:pt x="526355" y="3126301"/>
                      <a:pt x="521636" y="3045885"/>
                      <a:pt x="524174" y="2962275"/>
                    </a:cubicBezTo>
                    <a:cubicBezTo>
                      <a:pt x="512179" y="2961066"/>
                      <a:pt x="500184" y="2959858"/>
                      <a:pt x="487825" y="2958613"/>
                    </a:cubicBezTo>
                    <a:cubicBezTo>
                      <a:pt x="436236" y="2952866"/>
                      <a:pt x="385332" y="2944193"/>
                      <a:pt x="334232" y="2935151"/>
                    </a:cubicBezTo>
                    <a:cubicBezTo>
                      <a:pt x="319826" y="2932634"/>
                      <a:pt x="319826" y="2932634"/>
                      <a:pt x="305130" y="2930067"/>
                    </a:cubicBezTo>
                    <a:cubicBezTo>
                      <a:pt x="274754" y="2924754"/>
                      <a:pt x="244385" y="2919405"/>
                      <a:pt x="214016" y="2914055"/>
                    </a:cubicBezTo>
                    <a:cubicBezTo>
                      <a:pt x="193299" y="2910425"/>
                      <a:pt x="172580" y="2906797"/>
                      <a:pt x="151862" y="2903172"/>
                    </a:cubicBezTo>
                    <a:cubicBezTo>
                      <a:pt x="101336" y="2894325"/>
                      <a:pt x="50815" y="2885450"/>
                      <a:pt x="299" y="2876550"/>
                    </a:cubicBezTo>
                    <a:cubicBezTo>
                      <a:pt x="299" y="2863977"/>
                      <a:pt x="299" y="2851404"/>
                      <a:pt x="299" y="2838450"/>
                    </a:cubicBezTo>
                    <a:cubicBezTo>
                      <a:pt x="68775" y="2826196"/>
                      <a:pt x="137260" y="2813992"/>
                      <a:pt x="205752" y="2801824"/>
                    </a:cubicBezTo>
                    <a:cubicBezTo>
                      <a:pt x="229055" y="2797678"/>
                      <a:pt x="252355" y="2793521"/>
                      <a:pt x="275654" y="2789351"/>
                    </a:cubicBezTo>
                    <a:cubicBezTo>
                      <a:pt x="309128" y="2783362"/>
                      <a:pt x="342608" y="2777416"/>
                      <a:pt x="376090" y="2771477"/>
                    </a:cubicBezTo>
                    <a:cubicBezTo>
                      <a:pt x="391734" y="2768665"/>
                      <a:pt x="391734" y="2768665"/>
                      <a:pt x="407693" y="2765795"/>
                    </a:cubicBezTo>
                    <a:cubicBezTo>
                      <a:pt x="417416" y="2764079"/>
                      <a:pt x="427139" y="2762363"/>
                      <a:pt x="437156" y="2760594"/>
                    </a:cubicBezTo>
                    <a:cubicBezTo>
                      <a:pt x="445701" y="2759072"/>
                      <a:pt x="454246" y="2757549"/>
                      <a:pt x="463050" y="2755980"/>
                    </a:cubicBezTo>
                    <a:cubicBezTo>
                      <a:pt x="486074" y="2752725"/>
                      <a:pt x="486074" y="2752725"/>
                      <a:pt x="524174" y="2752725"/>
                    </a:cubicBezTo>
                    <a:cubicBezTo>
                      <a:pt x="523732" y="2745285"/>
                      <a:pt x="523290" y="2737844"/>
                      <a:pt x="522835" y="2730178"/>
                    </a:cubicBezTo>
                    <a:cubicBezTo>
                      <a:pt x="509993" y="2318327"/>
                      <a:pt x="680894" y="1852824"/>
                      <a:pt x="924224" y="1524000"/>
                    </a:cubicBezTo>
                    <a:cubicBezTo>
                      <a:pt x="930818" y="1514840"/>
                      <a:pt x="937411" y="1505681"/>
                      <a:pt x="944204" y="1496244"/>
                    </a:cubicBezTo>
                    <a:cubicBezTo>
                      <a:pt x="1040451" y="1364859"/>
                      <a:pt x="1148813" y="1227298"/>
                      <a:pt x="1274454" y="1122722"/>
                    </a:cubicBezTo>
                    <a:cubicBezTo>
                      <a:pt x="1290638" y="1109146"/>
                      <a:pt x="1306420" y="1095089"/>
                      <a:pt x="1322004" y="1080827"/>
                    </a:cubicBezTo>
                    <a:cubicBezTo>
                      <a:pt x="1542432" y="880824"/>
                      <a:pt x="1814391" y="732323"/>
                      <a:pt x="2095799" y="638175"/>
                    </a:cubicBezTo>
                    <a:cubicBezTo>
                      <a:pt x="2103737" y="635515"/>
                      <a:pt x="2111675" y="632855"/>
                      <a:pt x="2119853" y="630115"/>
                    </a:cubicBezTo>
                    <a:cubicBezTo>
                      <a:pt x="2320005" y="564264"/>
                      <a:pt x="2531998" y="518060"/>
                      <a:pt x="2743499" y="523875"/>
                    </a:cubicBezTo>
                    <a:cubicBezTo>
                      <a:pt x="2744481" y="516549"/>
                      <a:pt x="2745462" y="509222"/>
                      <a:pt x="2746473" y="501674"/>
                    </a:cubicBezTo>
                    <a:cubicBezTo>
                      <a:pt x="2759572" y="406810"/>
                      <a:pt x="2775424" y="312527"/>
                      <a:pt x="2791950" y="218208"/>
                    </a:cubicBezTo>
                    <a:cubicBezTo>
                      <a:pt x="2796548" y="191907"/>
                      <a:pt x="2801083" y="165596"/>
                      <a:pt x="2805616" y="139285"/>
                    </a:cubicBezTo>
                    <a:cubicBezTo>
                      <a:pt x="2808533" y="122559"/>
                      <a:pt x="2811454" y="105835"/>
                      <a:pt x="2814379" y="89111"/>
                    </a:cubicBezTo>
                    <a:cubicBezTo>
                      <a:pt x="2816403" y="77311"/>
                      <a:pt x="2816403" y="77311"/>
                      <a:pt x="2818468" y="65273"/>
                    </a:cubicBezTo>
                    <a:cubicBezTo>
                      <a:pt x="2828134" y="10616"/>
                      <a:pt x="2828134" y="10616"/>
                      <a:pt x="2838749" y="0"/>
                    </a:cubicBezTo>
                    <a:close/>
                    <a:moveTo>
                      <a:pt x="3029249" y="952500"/>
                    </a:moveTo>
                    <a:cubicBezTo>
                      <a:pt x="3042582" y="1060033"/>
                      <a:pt x="3059847" y="1166568"/>
                      <a:pt x="3078660" y="1273262"/>
                    </a:cubicBezTo>
                    <a:cubicBezTo>
                      <a:pt x="3081577" y="1289883"/>
                      <a:pt x="3084494" y="1306503"/>
                      <a:pt x="3087411" y="1323124"/>
                    </a:cubicBezTo>
                    <a:cubicBezTo>
                      <a:pt x="3093473" y="1357620"/>
                      <a:pt x="3099560" y="1392111"/>
                      <a:pt x="3105663" y="1426599"/>
                    </a:cubicBezTo>
                    <a:cubicBezTo>
                      <a:pt x="3113486" y="1470839"/>
                      <a:pt x="3121210" y="1515095"/>
                      <a:pt x="3128912" y="1559356"/>
                    </a:cubicBezTo>
                    <a:cubicBezTo>
                      <a:pt x="3134874" y="1593529"/>
                      <a:pt x="3140905" y="1627689"/>
                      <a:pt x="3146955" y="1661845"/>
                    </a:cubicBezTo>
                    <a:cubicBezTo>
                      <a:pt x="3149836" y="1678175"/>
                      <a:pt x="3152691" y="1694509"/>
                      <a:pt x="3155521" y="1710848"/>
                    </a:cubicBezTo>
                    <a:cubicBezTo>
                      <a:pt x="3159459" y="1733538"/>
                      <a:pt x="3163491" y="1756210"/>
                      <a:pt x="3167548" y="1778880"/>
                    </a:cubicBezTo>
                    <a:cubicBezTo>
                      <a:pt x="3168696" y="1785623"/>
                      <a:pt x="3169845" y="1792366"/>
                      <a:pt x="3171028" y="1799314"/>
                    </a:cubicBezTo>
                    <a:cubicBezTo>
                      <a:pt x="3177591" y="1837062"/>
                      <a:pt x="3177591" y="1837062"/>
                      <a:pt x="3200699" y="1866900"/>
                    </a:cubicBezTo>
                    <a:cubicBezTo>
                      <a:pt x="3204301" y="1861179"/>
                      <a:pt x="3207902" y="1855458"/>
                      <a:pt x="3211612" y="1849564"/>
                    </a:cubicBezTo>
                    <a:cubicBezTo>
                      <a:pt x="3227935" y="1823738"/>
                      <a:pt x="3244378" y="1797992"/>
                      <a:pt x="3260826" y="1772245"/>
                    </a:cubicBezTo>
                    <a:cubicBezTo>
                      <a:pt x="3266492" y="1763239"/>
                      <a:pt x="3272159" y="1754233"/>
                      <a:pt x="3277997" y="1744954"/>
                    </a:cubicBezTo>
                    <a:cubicBezTo>
                      <a:pt x="3286239" y="1732108"/>
                      <a:pt x="3286239" y="1732108"/>
                      <a:pt x="3294647" y="1719002"/>
                    </a:cubicBezTo>
                    <a:cubicBezTo>
                      <a:pt x="3302204" y="1707106"/>
                      <a:pt x="3302204" y="1707106"/>
                      <a:pt x="3309913" y="1694969"/>
                    </a:cubicBezTo>
                    <a:cubicBezTo>
                      <a:pt x="3324524" y="1676400"/>
                      <a:pt x="3324524" y="1676400"/>
                      <a:pt x="3353099" y="1666875"/>
                    </a:cubicBezTo>
                    <a:cubicBezTo>
                      <a:pt x="3350825" y="1675735"/>
                      <a:pt x="3348552" y="1684596"/>
                      <a:pt x="3346209" y="1693725"/>
                    </a:cubicBezTo>
                    <a:cubicBezTo>
                      <a:pt x="3321996" y="1788863"/>
                      <a:pt x="3299867" y="1884362"/>
                      <a:pt x="3279046" y="1980298"/>
                    </a:cubicBezTo>
                    <a:cubicBezTo>
                      <a:pt x="3273824" y="2004277"/>
                      <a:pt x="3268506" y="2028233"/>
                      <a:pt x="3263188" y="2052191"/>
                    </a:cubicBezTo>
                    <a:cubicBezTo>
                      <a:pt x="3259852" y="2067494"/>
                      <a:pt x="3256522" y="2082799"/>
                      <a:pt x="3253198" y="2098105"/>
                    </a:cubicBezTo>
                    <a:cubicBezTo>
                      <a:pt x="3250804" y="2108803"/>
                      <a:pt x="3250804" y="2108803"/>
                      <a:pt x="3248361" y="2119718"/>
                    </a:cubicBezTo>
                    <a:cubicBezTo>
                      <a:pt x="3238949" y="2155988"/>
                      <a:pt x="3238949" y="2155988"/>
                      <a:pt x="3248324" y="2190750"/>
                    </a:cubicBezTo>
                    <a:cubicBezTo>
                      <a:pt x="3291603" y="2176324"/>
                      <a:pt x="3324941" y="2151978"/>
                      <a:pt x="3360838" y="2124670"/>
                    </a:cubicBezTo>
                    <a:cubicBezTo>
                      <a:pt x="3410577" y="2087517"/>
                      <a:pt x="3460747" y="2051291"/>
                      <a:pt x="3512048" y="2016324"/>
                    </a:cubicBezTo>
                    <a:cubicBezTo>
                      <a:pt x="3585888" y="1965923"/>
                      <a:pt x="3659167" y="1914752"/>
                      <a:pt x="3732350" y="1863403"/>
                    </a:cubicBezTo>
                    <a:cubicBezTo>
                      <a:pt x="3765907" y="1839859"/>
                      <a:pt x="3799521" y="1816402"/>
                      <a:pt x="3833181" y="1793007"/>
                    </a:cubicBezTo>
                    <a:cubicBezTo>
                      <a:pt x="3841614" y="1787136"/>
                      <a:pt x="3850046" y="1781264"/>
                      <a:pt x="3858733" y="1775215"/>
                    </a:cubicBezTo>
                    <a:cubicBezTo>
                      <a:pt x="3874689" y="1764107"/>
                      <a:pt x="3890656" y="1753017"/>
                      <a:pt x="3906637" y="1741947"/>
                    </a:cubicBezTo>
                    <a:cubicBezTo>
                      <a:pt x="3958412" y="1705856"/>
                      <a:pt x="4008484" y="1667969"/>
                      <a:pt x="4057949" y="1628775"/>
                    </a:cubicBezTo>
                    <a:cubicBezTo>
                      <a:pt x="4050373" y="1675225"/>
                      <a:pt x="4030837" y="1705967"/>
                      <a:pt x="4003776" y="1743670"/>
                    </a:cubicBezTo>
                    <a:cubicBezTo>
                      <a:pt x="3999144" y="1750261"/>
                      <a:pt x="3994513" y="1756851"/>
                      <a:pt x="3989742" y="1763641"/>
                    </a:cubicBezTo>
                    <a:cubicBezTo>
                      <a:pt x="3979696" y="1777925"/>
                      <a:pt x="3969617" y="1792186"/>
                      <a:pt x="3959509" y="1806425"/>
                    </a:cubicBezTo>
                    <a:cubicBezTo>
                      <a:pt x="3943483" y="1829034"/>
                      <a:pt x="3927586" y="1851728"/>
                      <a:pt x="3911725" y="1874453"/>
                    </a:cubicBezTo>
                    <a:cubicBezTo>
                      <a:pt x="3883682" y="1914633"/>
                      <a:pt x="3855567" y="1954761"/>
                      <a:pt x="3827428" y="1994874"/>
                    </a:cubicBezTo>
                    <a:cubicBezTo>
                      <a:pt x="3799467" y="2034747"/>
                      <a:pt x="3771548" y="2074650"/>
                      <a:pt x="3743624" y="2114550"/>
                    </a:cubicBezTo>
                    <a:cubicBezTo>
                      <a:pt x="3738202" y="2122295"/>
                      <a:pt x="3732779" y="2130039"/>
                      <a:pt x="3727193" y="2138018"/>
                    </a:cubicBezTo>
                    <a:cubicBezTo>
                      <a:pt x="3698084" y="2179593"/>
                      <a:pt x="3668994" y="2221179"/>
                      <a:pt x="3639928" y="2262783"/>
                    </a:cubicBezTo>
                    <a:cubicBezTo>
                      <a:pt x="3633869" y="2271451"/>
                      <a:pt x="3627809" y="2280120"/>
                      <a:pt x="3621566" y="2289051"/>
                    </a:cubicBezTo>
                    <a:cubicBezTo>
                      <a:pt x="3609953" y="2305667"/>
                      <a:pt x="3598344" y="2322286"/>
                      <a:pt x="3586741" y="2338909"/>
                    </a:cubicBezTo>
                    <a:cubicBezTo>
                      <a:pt x="3581504" y="2346398"/>
                      <a:pt x="3576267" y="2353888"/>
                      <a:pt x="3570872" y="2361605"/>
                    </a:cubicBezTo>
                    <a:cubicBezTo>
                      <a:pt x="3566284" y="2368174"/>
                      <a:pt x="3561695" y="2374743"/>
                      <a:pt x="3556968" y="2381511"/>
                    </a:cubicBezTo>
                    <a:cubicBezTo>
                      <a:pt x="3547524" y="2394784"/>
                      <a:pt x="3537695" y="2407787"/>
                      <a:pt x="3527607" y="2420578"/>
                    </a:cubicBezTo>
                    <a:cubicBezTo>
                      <a:pt x="3513193" y="2437358"/>
                      <a:pt x="3513193" y="2437358"/>
                      <a:pt x="3515024" y="2457450"/>
                    </a:cubicBezTo>
                    <a:cubicBezTo>
                      <a:pt x="3546748" y="2468025"/>
                      <a:pt x="3557371" y="2465844"/>
                      <a:pt x="3589234" y="2458590"/>
                    </a:cubicBezTo>
                    <a:cubicBezTo>
                      <a:pt x="3598483" y="2456522"/>
                      <a:pt x="3607733" y="2454454"/>
                      <a:pt x="3617263" y="2452324"/>
                    </a:cubicBezTo>
                    <a:cubicBezTo>
                      <a:pt x="3627235" y="2450013"/>
                      <a:pt x="3637207" y="2447702"/>
                      <a:pt x="3647481" y="2445321"/>
                    </a:cubicBezTo>
                    <a:cubicBezTo>
                      <a:pt x="3662858" y="2441846"/>
                      <a:pt x="3662858" y="2441846"/>
                      <a:pt x="3678546" y="2438301"/>
                    </a:cubicBezTo>
                    <a:cubicBezTo>
                      <a:pt x="3711367" y="2430864"/>
                      <a:pt x="3744164" y="2423321"/>
                      <a:pt x="3776962" y="2415778"/>
                    </a:cubicBezTo>
                    <a:cubicBezTo>
                      <a:pt x="3799074" y="2410761"/>
                      <a:pt x="3821187" y="2405751"/>
                      <a:pt x="3843302" y="2400747"/>
                    </a:cubicBezTo>
                    <a:cubicBezTo>
                      <a:pt x="3883773" y="2391552"/>
                      <a:pt x="3924243" y="2382354"/>
                      <a:pt x="3964690" y="2373051"/>
                    </a:cubicBezTo>
                    <a:cubicBezTo>
                      <a:pt x="3972831" y="2371182"/>
                      <a:pt x="3980973" y="2369313"/>
                      <a:pt x="3989361" y="2367387"/>
                    </a:cubicBezTo>
                    <a:cubicBezTo>
                      <a:pt x="4011783" y="2362132"/>
                      <a:pt x="4011783" y="2362132"/>
                      <a:pt x="4038899" y="2352675"/>
                    </a:cubicBezTo>
                    <a:cubicBezTo>
                      <a:pt x="4027507" y="2386851"/>
                      <a:pt x="4019489" y="2390108"/>
                      <a:pt x="3989525" y="2408374"/>
                    </a:cubicBezTo>
                    <a:cubicBezTo>
                      <a:pt x="3981477" y="2413353"/>
                      <a:pt x="3973428" y="2418332"/>
                      <a:pt x="3965136" y="2423462"/>
                    </a:cubicBezTo>
                    <a:cubicBezTo>
                      <a:pt x="3956670" y="2428588"/>
                      <a:pt x="3948204" y="2433714"/>
                      <a:pt x="3939482" y="2438995"/>
                    </a:cubicBezTo>
                    <a:cubicBezTo>
                      <a:pt x="3922812" y="2449206"/>
                      <a:pt x="3906155" y="2459437"/>
                      <a:pt x="3889513" y="2469691"/>
                    </a:cubicBezTo>
                    <a:cubicBezTo>
                      <a:pt x="3882091" y="2474198"/>
                      <a:pt x="3874670" y="2478705"/>
                      <a:pt x="3867024" y="2483349"/>
                    </a:cubicBezTo>
                    <a:cubicBezTo>
                      <a:pt x="3847267" y="2495387"/>
                      <a:pt x="3847267" y="2495387"/>
                      <a:pt x="3829349" y="2514600"/>
                    </a:cubicBezTo>
                    <a:cubicBezTo>
                      <a:pt x="4004979" y="2551506"/>
                      <a:pt x="4181802" y="2581811"/>
                      <a:pt x="4358561" y="2612717"/>
                    </a:cubicBezTo>
                    <a:cubicBezTo>
                      <a:pt x="4391478" y="2618480"/>
                      <a:pt x="4424390" y="2624273"/>
                      <a:pt x="4457302" y="2630065"/>
                    </a:cubicBezTo>
                    <a:cubicBezTo>
                      <a:pt x="4489052" y="2635650"/>
                      <a:pt x="4520805" y="2641219"/>
                      <a:pt x="4552559" y="2646782"/>
                    </a:cubicBezTo>
                    <a:cubicBezTo>
                      <a:pt x="4567698" y="2649436"/>
                      <a:pt x="4582836" y="2652095"/>
                      <a:pt x="4597972" y="2654758"/>
                    </a:cubicBezTo>
                    <a:cubicBezTo>
                      <a:pt x="4618931" y="2658442"/>
                      <a:pt x="4639893" y="2662106"/>
                      <a:pt x="4660857" y="2665763"/>
                    </a:cubicBezTo>
                    <a:cubicBezTo>
                      <a:pt x="4672761" y="2667848"/>
                      <a:pt x="4684666" y="2669933"/>
                      <a:pt x="4696931" y="2672081"/>
                    </a:cubicBezTo>
                    <a:cubicBezTo>
                      <a:pt x="4723147" y="2677027"/>
                      <a:pt x="4723147" y="2677027"/>
                      <a:pt x="4743749" y="2676525"/>
                    </a:cubicBezTo>
                    <a:cubicBezTo>
                      <a:pt x="4705243" y="2205825"/>
                      <a:pt x="4481136" y="1737890"/>
                      <a:pt x="4120085" y="1427522"/>
                    </a:cubicBezTo>
                    <a:cubicBezTo>
                      <a:pt x="4093304" y="1405334"/>
                      <a:pt x="4066154" y="1383677"/>
                      <a:pt x="4038899" y="1362075"/>
                    </a:cubicBezTo>
                    <a:cubicBezTo>
                      <a:pt x="4029703" y="1354512"/>
                      <a:pt x="4020506" y="1346948"/>
                      <a:pt x="4011031" y="1339156"/>
                    </a:cubicBezTo>
                    <a:cubicBezTo>
                      <a:pt x="3734992" y="1117483"/>
                      <a:pt x="3380994" y="982111"/>
                      <a:pt x="3029249" y="952500"/>
                    </a:cubicBezTo>
                    <a:close/>
                    <a:moveTo>
                      <a:pt x="2019599" y="1133475"/>
                    </a:moveTo>
                    <a:cubicBezTo>
                      <a:pt x="2012817" y="1136789"/>
                      <a:pt x="2006035" y="1140102"/>
                      <a:pt x="1999047" y="1143516"/>
                    </a:cubicBezTo>
                    <a:cubicBezTo>
                      <a:pt x="1771233" y="1255703"/>
                      <a:pt x="1549343" y="1419114"/>
                      <a:pt x="1390949" y="1619250"/>
                    </a:cubicBezTo>
                    <a:cubicBezTo>
                      <a:pt x="1383668" y="1628299"/>
                      <a:pt x="1376387" y="1637348"/>
                      <a:pt x="1368885" y="1646672"/>
                    </a:cubicBezTo>
                    <a:cubicBezTo>
                      <a:pt x="1190393" y="1871436"/>
                      <a:pt x="1061024" y="2128645"/>
                      <a:pt x="992090" y="2407444"/>
                    </a:cubicBezTo>
                    <a:cubicBezTo>
                      <a:pt x="989356" y="2418386"/>
                      <a:pt x="989356" y="2418386"/>
                      <a:pt x="986567" y="2429550"/>
                    </a:cubicBezTo>
                    <a:cubicBezTo>
                      <a:pt x="968011" y="2510738"/>
                      <a:pt x="961189" y="2593803"/>
                      <a:pt x="952799" y="2676525"/>
                    </a:cubicBezTo>
                    <a:cubicBezTo>
                      <a:pt x="1152125" y="2643963"/>
                      <a:pt x="1351259" y="2610228"/>
                      <a:pt x="1550268" y="2575780"/>
                    </a:cubicBezTo>
                    <a:cubicBezTo>
                      <a:pt x="1575062" y="2571499"/>
                      <a:pt x="1599861" y="2567246"/>
                      <a:pt x="1624665" y="2563019"/>
                    </a:cubicBezTo>
                    <a:cubicBezTo>
                      <a:pt x="1659808" y="2557023"/>
                      <a:pt x="1694932" y="2550930"/>
                      <a:pt x="1730054" y="2544812"/>
                    </a:cubicBezTo>
                    <a:cubicBezTo>
                      <a:pt x="1740745" y="2543008"/>
                      <a:pt x="1751435" y="2541204"/>
                      <a:pt x="1762450" y="2539345"/>
                    </a:cubicBezTo>
                    <a:cubicBezTo>
                      <a:pt x="1777109" y="2536761"/>
                      <a:pt x="1777109" y="2536761"/>
                      <a:pt x="1792064" y="2534125"/>
                    </a:cubicBezTo>
                    <a:cubicBezTo>
                      <a:pt x="1800633" y="2532647"/>
                      <a:pt x="1809201" y="2531170"/>
                      <a:pt x="1818029" y="2529647"/>
                    </a:cubicBezTo>
                    <a:cubicBezTo>
                      <a:pt x="1840448" y="2525475"/>
                      <a:pt x="1840448" y="2525475"/>
                      <a:pt x="1857674" y="2505075"/>
                    </a:cubicBezTo>
                    <a:cubicBezTo>
                      <a:pt x="1834863" y="2489782"/>
                      <a:pt x="1812041" y="2474504"/>
                      <a:pt x="1789213" y="2459236"/>
                    </a:cubicBezTo>
                    <a:cubicBezTo>
                      <a:pt x="1779590" y="2452781"/>
                      <a:pt x="1779590" y="2452781"/>
                      <a:pt x="1769772" y="2446195"/>
                    </a:cubicBezTo>
                    <a:cubicBezTo>
                      <a:pt x="1760333" y="2439887"/>
                      <a:pt x="1760333" y="2439887"/>
                      <a:pt x="1750704" y="2433452"/>
                    </a:cubicBezTo>
                    <a:cubicBezTo>
                      <a:pt x="1744560" y="2429343"/>
                      <a:pt x="1738416" y="2425234"/>
                      <a:pt x="1732086" y="2421001"/>
                    </a:cubicBezTo>
                    <a:cubicBezTo>
                      <a:pt x="1717392" y="2411502"/>
                      <a:pt x="1702201" y="2402778"/>
                      <a:pt x="1686931" y="2394235"/>
                    </a:cubicBezTo>
                    <a:cubicBezTo>
                      <a:pt x="1667174" y="2381250"/>
                      <a:pt x="1667174" y="2381250"/>
                      <a:pt x="1657649" y="2352675"/>
                    </a:cubicBezTo>
                    <a:cubicBezTo>
                      <a:pt x="1665158" y="2354446"/>
                      <a:pt x="1672667" y="2356216"/>
                      <a:pt x="1680403" y="2358040"/>
                    </a:cubicBezTo>
                    <a:cubicBezTo>
                      <a:pt x="1810007" y="2388553"/>
                      <a:pt x="1939640" y="2418986"/>
                      <a:pt x="2069605" y="2447925"/>
                    </a:cubicBezTo>
                    <a:cubicBezTo>
                      <a:pt x="2078772" y="2450015"/>
                      <a:pt x="2087938" y="2452104"/>
                      <a:pt x="2097383" y="2454257"/>
                    </a:cubicBezTo>
                    <a:cubicBezTo>
                      <a:pt x="2109933" y="2457016"/>
                      <a:pt x="2109933" y="2457016"/>
                      <a:pt x="2122737" y="2459831"/>
                    </a:cubicBezTo>
                    <a:cubicBezTo>
                      <a:pt x="2129997" y="2461452"/>
                      <a:pt x="2137256" y="2463073"/>
                      <a:pt x="2144736" y="2464743"/>
                    </a:cubicBezTo>
                    <a:cubicBezTo>
                      <a:pt x="2163331" y="2468751"/>
                      <a:pt x="2163331" y="2468751"/>
                      <a:pt x="2181524" y="2457450"/>
                    </a:cubicBezTo>
                    <a:cubicBezTo>
                      <a:pt x="2167098" y="2414172"/>
                      <a:pt x="2142752" y="2380834"/>
                      <a:pt x="2115444" y="2344936"/>
                    </a:cubicBezTo>
                    <a:cubicBezTo>
                      <a:pt x="2078291" y="2295197"/>
                      <a:pt x="2042065" y="2245027"/>
                      <a:pt x="2007098" y="2193727"/>
                    </a:cubicBezTo>
                    <a:cubicBezTo>
                      <a:pt x="1967776" y="2136117"/>
                      <a:pt x="1928075" y="2078794"/>
                      <a:pt x="1888035" y="2021681"/>
                    </a:cubicBezTo>
                    <a:cubicBezTo>
                      <a:pt x="1882488" y="2013769"/>
                      <a:pt x="1876942" y="2005858"/>
                      <a:pt x="1871227" y="1997706"/>
                    </a:cubicBezTo>
                    <a:cubicBezTo>
                      <a:pt x="1859846" y="1981477"/>
                      <a:pt x="1848464" y="1965248"/>
                      <a:pt x="1837080" y="1949021"/>
                    </a:cubicBezTo>
                    <a:cubicBezTo>
                      <a:pt x="1819072" y="1923334"/>
                      <a:pt x="1801088" y="1897631"/>
                      <a:pt x="1783111" y="1871923"/>
                    </a:cubicBezTo>
                    <a:cubicBezTo>
                      <a:pt x="1777154" y="1863405"/>
                      <a:pt x="1771197" y="1854887"/>
                      <a:pt x="1765059" y="1846111"/>
                    </a:cubicBezTo>
                    <a:cubicBezTo>
                      <a:pt x="1753720" y="1829896"/>
                      <a:pt x="1742382" y="1813680"/>
                      <a:pt x="1731047" y="1797462"/>
                    </a:cubicBezTo>
                    <a:cubicBezTo>
                      <a:pt x="1725869" y="1790062"/>
                      <a:pt x="1720692" y="1782661"/>
                      <a:pt x="1715357" y="1775036"/>
                    </a:cubicBezTo>
                    <a:cubicBezTo>
                      <a:pt x="1710432" y="1767981"/>
                      <a:pt x="1705507" y="1760925"/>
                      <a:pt x="1700432" y="1753656"/>
                    </a:cubicBezTo>
                    <a:cubicBezTo>
                      <a:pt x="1691253" y="1740666"/>
                      <a:pt x="1681950" y="1727763"/>
                      <a:pt x="1672499" y="1714970"/>
                    </a:cubicBezTo>
                    <a:cubicBezTo>
                      <a:pt x="1649757" y="1684150"/>
                      <a:pt x="1631700" y="1655702"/>
                      <a:pt x="1619549" y="1619250"/>
                    </a:cubicBezTo>
                    <a:cubicBezTo>
                      <a:pt x="1634301" y="1630006"/>
                      <a:pt x="1634301" y="1630006"/>
                      <a:pt x="1649352" y="1640979"/>
                    </a:cubicBezTo>
                    <a:cubicBezTo>
                      <a:pt x="1759583" y="1721097"/>
                      <a:pt x="1871155" y="1799158"/>
                      <a:pt x="1983150" y="1876783"/>
                    </a:cubicBezTo>
                    <a:cubicBezTo>
                      <a:pt x="2047766" y="1921643"/>
                      <a:pt x="2112135" y="1966858"/>
                      <a:pt x="2176552" y="2012003"/>
                    </a:cubicBezTo>
                    <a:cubicBezTo>
                      <a:pt x="2202171" y="2029943"/>
                      <a:pt x="2227807" y="2047860"/>
                      <a:pt x="2253445" y="2065772"/>
                    </a:cubicBezTo>
                    <a:cubicBezTo>
                      <a:pt x="2262130" y="2071842"/>
                      <a:pt x="2270815" y="2077912"/>
                      <a:pt x="2279762" y="2084166"/>
                    </a:cubicBezTo>
                    <a:cubicBezTo>
                      <a:pt x="2296401" y="2095795"/>
                      <a:pt x="2313043" y="2107419"/>
                      <a:pt x="2329689" y="2119038"/>
                    </a:cubicBezTo>
                    <a:cubicBezTo>
                      <a:pt x="2337177" y="2124273"/>
                      <a:pt x="2344664" y="2129509"/>
                      <a:pt x="2352379" y="2134902"/>
                    </a:cubicBezTo>
                    <a:cubicBezTo>
                      <a:pt x="2358948" y="2139491"/>
                      <a:pt x="2365517" y="2144079"/>
                      <a:pt x="2372285" y="2148806"/>
                    </a:cubicBezTo>
                    <a:cubicBezTo>
                      <a:pt x="2385558" y="2158250"/>
                      <a:pt x="2398561" y="2168080"/>
                      <a:pt x="2411352" y="2178167"/>
                    </a:cubicBezTo>
                    <a:cubicBezTo>
                      <a:pt x="2428132" y="2192581"/>
                      <a:pt x="2428132" y="2192581"/>
                      <a:pt x="2448224" y="2190750"/>
                    </a:cubicBezTo>
                    <a:cubicBezTo>
                      <a:pt x="2458799" y="2159026"/>
                      <a:pt x="2456618" y="2148404"/>
                      <a:pt x="2449364" y="2116541"/>
                    </a:cubicBezTo>
                    <a:cubicBezTo>
                      <a:pt x="2447296" y="2107291"/>
                      <a:pt x="2445228" y="2098041"/>
                      <a:pt x="2443098" y="2088511"/>
                    </a:cubicBezTo>
                    <a:cubicBezTo>
                      <a:pt x="2440787" y="2078539"/>
                      <a:pt x="2438476" y="2068567"/>
                      <a:pt x="2436095" y="2058293"/>
                    </a:cubicBezTo>
                    <a:cubicBezTo>
                      <a:pt x="2432620" y="2042916"/>
                      <a:pt x="2432620" y="2042916"/>
                      <a:pt x="2429075" y="2027229"/>
                    </a:cubicBezTo>
                    <a:cubicBezTo>
                      <a:pt x="2421638" y="1994407"/>
                      <a:pt x="2414095" y="1961610"/>
                      <a:pt x="2406552" y="1928813"/>
                    </a:cubicBezTo>
                    <a:cubicBezTo>
                      <a:pt x="2401535" y="1906701"/>
                      <a:pt x="2396524" y="1884587"/>
                      <a:pt x="2391521" y="1862472"/>
                    </a:cubicBezTo>
                    <a:cubicBezTo>
                      <a:pt x="2382326" y="1822001"/>
                      <a:pt x="2373128" y="1781531"/>
                      <a:pt x="2363825" y="1741084"/>
                    </a:cubicBezTo>
                    <a:cubicBezTo>
                      <a:pt x="2361956" y="1732943"/>
                      <a:pt x="2360087" y="1724801"/>
                      <a:pt x="2358161" y="1716413"/>
                    </a:cubicBezTo>
                    <a:cubicBezTo>
                      <a:pt x="2352906" y="1693991"/>
                      <a:pt x="2352906" y="1693991"/>
                      <a:pt x="2343449" y="1666875"/>
                    </a:cubicBezTo>
                    <a:cubicBezTo>
                      <a:pt x="2377736" y="1678304"/>
                      <a:pt x="2380925" y="1686445"/>
                      <a:pt x="2399148" y="1716584"/>
                    </a:cubicBezTo>
                    <a:cubicBezTo>
                      <a:pt x="2404127" y="1724675"/>
                      <a:pt x="2409106" y="1732767"/>
                      <a:pt x="2414236" y="1741103"/>
                    </a:cubicBezTo>
                    <a:cubicBezTo>
                      <a:pt x="2419362" y="1749612"/>
                      <a:pt x="2424488" y="1758121"/>
                      <a:pt x="2429769" y="1766888"/>
                    </a:cubicBezTo>
                    <a:cubicBezTo>
                      <a:pt x="2439959" y="1783681"/>
                      <a:pt x="2450189" y="1800450"/>
                      <a:pt x="2460465" y="1817191"/>
                    </a:cubicBezTo>
                    <a:cubicBezTo>
                      <a:pt x="2464972" y="1824663"/>
                      <a:pt x="2469479" y="1832134"/>
                      <a:pt x="2474123" y="1839832"/>
                    </a:cubicBezTo>
                    <a:cubicBezTo>
                      <a:pt x="2485165" y="1858696"/>
                      <a:pt x="2485165" y="1858696"/>
                      <a:pt x="2505374" y="1866900"/>
                    </a:cubicBezTo>
                    <a:cubicBezTo>
                      <a:pt x="2519074" y="1814238"/>
                      <a:pt x="2530336" y="1761770"/>
                      <a:pt x="2539702" y="1708182"/>
                    </a:cubicBezTo>
                    <a:cubicBezTo>
                      <a:pt x="2541099" y="1700320"/>
                      <a:pt x="2542495" y="1692458"/>
                      <a:pt x="2543934" y="1684358"/>
                    </a:cubicBezTo>
                    <a:cubicBezTo>
                      <a:pt x="2548496" y="1658629"/>
                      <a:pt x="2553018" y="1632894"/>
                      <a:pt x="2557538" y="1607158"/>
                    </a:cubicBezTo>
                    <a:cubicBezTo>
                      <a:pt x="2560713" y="1589183"/>
                      <a:pt x="2563889" y="1571208"/>
                      <a:pt x="2567067" y="1553234"/>
                    </a:cubicBezTo>
                    <a:cubicBezTo>
                      <a:pt x="2573697" y="1515696"/>
                      <a:pt x="2580307" y="1478155"/>
                      <a:pt x="2586904" y="1440612"/>
                    </a:cubicBezTo>
                    <a:cubicBezTo>
                      <a:pt x="2595367" y="1392455"/>
                      <a:pt x="2603877" y="1344306"/>
                      <a:pt x="2612400" y="1296160"/>
                    </a:cubicBezTo>
                    <a:cubicBezTo>
                      <a:pt x="2618955" y="1259107"/>
                      <a:pt x="2625486" y="1222050"/>
                      <a:pt x="2632010" y="1184992"/>
                    </a:cubicBezTo>
                    <a:cubicBezTo>
                      <a:pt x="2635140" y="1167229"/>
                      <a:pt x="2638277" y="1149467"/>
                      <a:pt x="2641422" y="1131706"/>
                    </a:cubicBezTo>
                    <a:cubicBezTo>
                      <a:pt x="2645800" y="1106952"/>
                      <a:pt x="2650147" y="1082192"/>
                      <a:pt x="2654486" y="1057431"/>
                    </a:cubicBezTo>
                    <a:cubicBezTo>
                      <a:pt x="2656445" y="1046409"/>
                      <a:pt x="2656445" y="1046409"/>
                      <a:pt x="2658444" y="1035164"/>
                    </a:cubicBezTo>
                    <a:cubicBezTo>
                      <a:pt x="2663317" y="1007197"/>
                      <a:pt x="2667299" y="980951"/>
                      <a:pt x="2667299" y="952500"/>
                    </a:cubicBezTo>
                    <a:cubicBezTo>
                      <a:pt x="2448882" y="952500"/>
                      <a:pt x="2212928" y="1037458"/>
                      <a:pt x="2019599" y="1133475"/>
                    </a:cubicBezTo>
                    <a:close/>
                    <a:moveTo>
                      <a:pt x="952799" y="3038475"/>
                    </a:moveTo>
                    <a:cubicBezTo>
                      <a:pt x="983893" y="3292536"/>
                      <a:pt x="1049921" y="3526974"/>
                      <a:pt x="1171874" y="3752850"/>
                    </a:cubicBezTo>
                    <a:cubicBezTo>
                      <a:pt x="1174930" y="3758579"/>
                      <a:pt x="1177986" y="3764309"/>
                      <a:pt x="1181134" y="3770212"/>
                    </a:cubicBezTo>
                    <a:cubicBezTo>
                      <a:pt x="1412491" y="4201084"/>
                      <a:pt x="1822117" y="4529156"/>
                      <a:pt x="2288346" y="4673464"/>
                    </a:cubicBezTo>
                    <a:cubicBezTo>
                      <a:pt x="2340758" y="4688736"/>
                      <a:pt x="2393758" y="4701226"/>
                      <a:pt x="2447034" y="4713089"/>
                    </a:cubicBezTo>
                    <a:cubicBezTo>
                      <a:pt x="2455859" y="4715063"/>
                      <a:pt x="2464685" y="4717037"/>
                      <a:pt x="2473778" y="4719070"/>
                    </a:cubicBezTo>
                    <a:cubicBezTo>
                      <a:pt x="2520315" y="4728881"/>
                      <a:pt x="2566026" y="4735589"/>
                      <a:pt x="2613465" y="4739271"/>
                    </a:cubicBezTo>
                    <a:cubicBezTo>
                      <a:pt x="2623595" y="4740071"/>
                      <a:pt x="2633725" y="4740871"/>
                      <a:pt x="2644161" y="4741695"/>
                    </a:cubicBezTo>
                    <a:cubicBezTo>
                      <a:pt x="2655615" y="4742564"/>
                      <a:pt x="2655615" y="4742564"/>
                      <a:pt x="2667299" y="4743450"/>
                    </a:cubicBezTo>
                    <a:cubicBezTo>
                      <a:pt x="2650427" y="4646562"/>
                      <a:pt x="2633535" y="4549677"/>
                      <a:pt x="2616620" y="4452796"/>
                    </a:cubicBezTo>
                    <a:cubicBezTo>
                      <a:pt x="2608763" y="4407795"/>
                      <a:pt x="2600913" y="4362794"/>
                      <a:pt x="2593078" y="4317790"/>
                    </a:cubicBezTo>
                    <a:cubicBezTo>
                      <a:pt x="2585497" y="4274247"/>
                      <a:pt x="2577899" y="4230707"/>
                      <a:pt x="2570289" y="4187168"/>
                    </a:cubicBezTo>
                    <a:cubicBezTo>
                      <a:pt x="2567408" y="4170672"/>
                      <a:pt x="2564534" y="4154174"/>
                      <a:pt x="2561666" y="4137675"/>
                    </a:cubicBezTo>
                    <a:cubicBezTo>
                      <a:pt x="2544279" y="4037670"/>
                      <a:pt x="2525844" y="3938000"/>
                      <a:pt x="2505374" y="3838575"/>
                    </a:cubicBezTo>
                    <a:cubicBezTo>
                      <a:pt x="2483012" y="3866262"/>
                      <a:pt x="2461907" y="3893245"/>
                      <a:pt x="2443722" y="3923854"/>
                    </a:cubicBezTo>
                    <a:cubicBezTo>
                      <a:pt x="2437654" y="3933873"/>
                      <a:pt x="2437654" y="3933873"/>
                      <a:pt x="2431462" y="3944094"/>
                    </a:cubicBezTo>
                    <a:cubicBezTo>
                      <a:pt x="2423114" y="3958012"/>
                      <a:pt x="2414806" y="3971952"/>
                      <a:pt x="2406534" y="3985915"/>
                    </a:cubicBezTo>
                    <a:cubicBezTo>
                      <a:pt x="2402500" y="3992545"/>
                      <a:pt x="2398467" y="3999175"/>
                      <a:pt x="2394311" y="4006007"/>
                    </a:cubicBezTo>
                    <a:cubicBezTo>
                      <a:pt x="2388914" y="4015054"/>
                      <a:pt x="2388914" y="4015054"/>
                      <a:pt x="2383407" y="4024285"/>
                    </a:cubicBezTo>
                    <a:cubicBezTo>
                      <a:pt x="2372024" y="4038600"/>
                      <a:pt x="2372024" y="4038600"/>
                      <a:pt x="2343449" y="4048125"/>
                    </a:cubicBezTo>
                    <a:cubicBezTo>
                      <a:pt x="2345220" y="4040616"/>
                      <a:pt x="2346990" y="4033107"/>
                      <a:pt x="2348814" y="4025371"/>
                    </a:cubicBezTo>
                    <a:cubicBezTo>
                      <a:pt x="2379327" y="3895767"/>
                      <a:pt x="2409761" y="3766134"/>
                      <a:pt x="2438699" y="3636169"/>
                    </a:cubicBezTo>
                    <a:cubicBezTo>
                      <a:pt x="2440789" y="3627002"/>
                      <a:pt x="2442878" y="3617836"/>
                      <a:pt x="2445031" y="3608392"/>
                    </a:cubicBezTo>
                    <a:cubicBezTo>
                      <a:pt x="2446871" y="3600025"/>
                      <a:pt x="2448710" y="3591658"/>
                      <a:pt x="2450605" y="3583037"/>
                    </a:cubicBezTo>
                    <a:cubicBezTo>
                      <a:pt x="2452226" y="3575778"/>
                      <a:pt x="2453847" y="3568518"/>
                      <a:pt x="2455517" y="3561039"/>
                    </a:cubicBezTo>
                    <a:cubicBezTo>
                      <a:pt x="2459525" y="3542443"/>
                      <a:pt x="2459525" y="3542443"/>
                      <a:pt x="2448224" y="3524250"/>
                    </a:cubicBezTo>
                    <a:cubicBezTo>
                      <a:pt x="2404946" y="3538676"/>
                      <a:pt x="2371608" y="3563023"/>
                      <a:pt x="2335710" y="3590330"/>
                    </a:cubicBezTo>
                    <a:cubicBezTo>
                      <a:pt x="2285971" y="3627483"/>
                      <a:pt x="2235801" y="3663709"/>
                      <a:pt x="2184501" y="3698677"/>
                    </a:cubicBezTo>
                    <a:cubicBezTo>
                      <a:pt x="2126891" y="3737999"/>
                      <a:pt x="2069568" y="3777699"/>
                      <a:pt x="2012455" y="3817739"/>
                    </a:cubicBezTo>
                    <a:cubicBezTo>
                      <a:pt x="2000588" y="3826059"/>
                      <a:pt x="2000588" y="3826059"/>
                      <a:pt x="1988480" y="3834547"/>
                    </a:cubicBezTo>
                    <a:cubicBezTo>
                      <a:pt x="1972251" y="3845928"/>
                      <a:pt x="1956022" y="3857311"/>
                      <a:pt x="1939795" y="3868694"/>
                    </a:cubicBezTo>
                    <a:cubicBezTo>
                      <a:pt x="1914108" y="3886702"/>
                      <a:pt x="1888405" y="3904686"/>
                      <a:pt x="1862697" y="3922663"/>
                    </a:cubicBezTo>
                    <a:cubicBezTo>
                      <a:pt x="1854179" y="3928620"/>
                      <a:pt x="1845661" y="3934578"/>
                      <a:pt x="1836885" y="3940715"/>
                    </a:cubicBezTo>
                    <a:cubicBezTo>
                      <a:pt x="1820670" y="3952055"/>
                      <a:pt x="1804454" y="3963392"/>
                      <a:pt x="1788236" y="3974727"/>
                    </a:cubicBezTo>
                    <a:cubicBezTo>
                      <a:pt x="1780836" y="3979905"/>
                      <a:pt x="1773435" y="3985082"/>
                      <a:pt x="1765810" y="3990417"/>
                    </a:cubicBezTo>
                    <a:cubicBezTo>
                      <a:pt x="1758767" y="3995318"/>
                      <a:pt x="1751724" y="4000218"/>
                      <a:pt x="1744467" y="4005267"/>
                    </a:cubicBezTo>
                    <a:cubicBezTo>
                      <a:pt x="1731291" y="4014610"/>
                      <a:pt x="1718262" y="4024163"/>
                      <a:pt x="1705409" y="4033945"/>
                    </a:cubicBezTo>
                    <a:cubicBezTo>
                      <a:pt x="1673167" y="4058342"/>
                      <a:pt x="1661330" y="4067175"/>
                      <a:pt x="1619549" y="4067175"/>
                    </a:cubicBezTo>
                    <a:cubicBezTo>
                      <a:pt x="1623613" y="4062399"/>
                      <a:pt x="1627677" y="4057623"/>
                      <a:pt x="1631865" y="4052702"/>
                    </a:cubicBezTo>
                    <a:cubicBezTo>
                      <a:pt x="1687989" y="3984774"/>
                      <a:pt x="1736954" y="3912683"/>
                      <a:pt x="1786348" y="3839803"/>
                    </a:cubicBezTo>
                    <a:cubicBezTo>
                      <a:pt x="1818999" y="3791647"/>
                      <a:pt x="1852230" y="3743917"/>
                      <a:pt x="1885654" y="3696295"/>
                    </a:cubicBezTo>
                    <a:cubicBezTo>
                      <a:pt x="1891159" y="3688450"/>
                      <a:pt x="1896664" y="3680604"/>
                      <a:pt x="1902336" y="3672520"/>
                    </a:cubicBezTo>
                    <a:cubicBezTo>
                      <a:pt x="1913534" y="3656568"/>
                      <a:pt x="1924733" y="3640617"/>
                      <a:pt x="1935934" y="3624667"/>
                    </a:cubicBezTo>
                    <a:cubicBezTo>
                      <a:pt x="1953199" y="3600059"/>
                      <a:pt x="1970425" y="3575423"/>
                      <a:pt x="1987638" y="3550779"/>
                    </a:cubicBezTo>
                    <a:cubicBezTo>
                      <a:pt x="1993341" y="3542618"/>
                      <a:pt x="1999043" y="3534456"/>
                      <a:pt x="2004919" y="3526048"/>
                    </a:cubicBezTo>
                    <a:cubicBezTo>
                      <a:pt x="2016166" y="3509950"/>
                      <a:pt x="2027410" y="3493850"/>
                      <a:pt x="2038651" y="3477748"/>
                    </a:cubicBezTo>
                    <a:cubicBezTo>
                      <a:pt x="2064126" y="3441323"/>
                      <a:pt x="2089735" y="3405017"/>
                      <a:pt x="2115817" y="3369022"/>
                    </a:cubicBezTo>
                    <a:cubicBezTo>
                      <a:pt x="2120307" y="3362814"/>
                      <a:pt x="2124798" y="3356606"/>
                      <a:pt x="2129425" y="3350210"/>
                    </a:cubicBezTo>
                    <a:cubicBezTo>
                      <a:pt x="2137725" y="3338773"/>
                      <a:pt x="2146063" y="3327364"/>
                      <a:pt x="2154447" y="3315988"/>
                    </a:cubicBezTo>
                    <a:cubicBezTo>
                      <a:pt x="2175311" y="3289511"/>
                      <a:pt x="2175311" y="3289511"/>
                      <a:pt x="2181524" y="3257550"/>
                    </a:cubicBezTo>
                    <a:cubicBezTo>
                      <a:pt x="2149624" y="3246917"/>
                      <a:pt x="2138442" y="3249264"/>
                      <a:pt x="2106289" y="3256411"/>
                    </a:cubicBezTo>
                    <a:cubicBezTo>
                      <a:pt x="2096818" y="3258478"/>
                      <a:pt x="2087347" y="3260546"/>
                      <a:pt x="2077588" y="3262676"/>
                    </a:cubicBezTo>
                    <a:cubicBezTo>
                      <a:pt x="2067378" y="3264987"/>
                      <a:pt x="2057168" y="3267298"/>
                      <a:pt x="2046649" y="3269680"/>
                    </a:cubicBezTo>
                    <a:cubicBezTo>
                      <a:pt x="2030921" y="3273154"/>
                      <a:pt x="2030921" y="3273154"/>
                      <a:pt x="2014875" y="3276699"/>
                    </a:cubicBezTo>
                    <a:cubicBezTo>
                      <a:pt x="1992697" y="3281614"/>
                      <a:pt x="1970527" y="3286564"/>
                      <a:pt x="1948364" y="3291548"/>
                    </a:cubicBezTo>
                    <a:cubicBezTo>
                      <a:pt x="1914350" y="3299195"/>
                      <a:pt x="1880313" y="3306734"/>
                      <a:pt x="1846270" y="3314254"/>
                    </a:cubicBezTo>
                    <a:cubicBezTo>
                      <a:pt x="1824757" y="3319035"/>
                      <a:pt x="1803245" y="3323822"/>
                      <a:pt x="1781735" y="3328616"/>
                    </a:cubicBezTo>
                    <a:cubicBezTo>
                      <a:pt x="1766390" y="3332024"/>
                      <a:pt x="1766390" y="3332024"/>
                      <a:pt x="1750736" y="3335502"/>
                    </a:cubicBezTo>
                    <a:cubicBezTo>
                      <a:pt x="1741295" y="3337630"/>
                      <a:pt x="1731854" y="3339757"/>
                      <a:pt x="1722127" y="3341950"/>
                    </a:cubicBezTo>
                    <a:cubicBezTo>
                      <a:pt x="1713794" y="3343818"/>
                      <a:pt x="1705462" y="3345687"/>
                      <a:pt x="1696878" y="3347613"/>
                    </a:cubicBezTo>
                    <a:cubicBezTo>
                      <a:pt x="1676367" y="3352131"/>
                      <a:pt x="1676367" y="3352131"/>
                      <a:pt x="1657649" y="3362325"/>
                    </a:cubicBezTo>
                    <a:cubicBezTo>
                      <a:pt x="1669277" y="3327442"/>
                      <a:pt x="1679312" y="3323224"/>
                      <a:pt x="1709776" y="3303873"/>
                    </a:cubicBezTo>
                    <a:cubicBezTo>
                      <a:pt x="1718340" y="3298378"/>
                      <a:pt x="1726904" y="3292884"/>
                      <a:pt x="1735728" y="3287223"/>
                    </a:cubicBezTo>
                    <a:cubicBezTo>
                      <a:pt x="1749237" y="3278723"/>
                      <a:pt x="1749237" y="3278723"/>
                      <a:pt x="1763019" y="3270052"/>
                    </a:cubicBezTo>
                    <a:cubicBezTo>
                      <a:pt x="1772062" y="3264275"/>
                      <a:pt x="1781105" y="3258498"/>
                      <a:pt x="1790422" y="3252546"/>
                    </a:cubicBezTo>
                    <a:cubicBezTo>
                      <a:pt x="1812795" y="3238268"/>
                      <a:pt x="1835213" y="3224065"/>
                      <a:pt x="1857674" y="3209925"/>
                    </a:cubicBezTo>
                    <a:cubicBezTo>
                      <a:pt x="1829442" y="3181693"/>
                      <a:pt x="1795251" y="3181170"/>
                      <a:pt x="1757196" y="3174723"/>
                    </a:cubicBezTo>
                    <a:cubicBezTo>
                      <a:pt x="1744557" y="3172489"/>
                      <a:pt x="1744557" y="3172489"/>
                      <a:pt x="1731662" y="3170210"/>
                    </a:cubicBezTo>
                    <a:cubicBezTo>
                      <a:pt x="1703729" y="3165292"/>
                      <a:pt x="1675779" y="3160484"/>
                      <a:pt x="1647826" y="3155677"/>
                    </a:cubicBezTo>
                    <a:cubicBezTo>
                      <a:pt x="1628465" y="3152294"/>
                      <a:pt x="1609104" y="3148904"/>
                      <a:pt x="1589745" y="3145508"/>
                    </a:cubicBezTo>
                    <a:cubicBezTo>
                      <a:pt x="1549140" y="3138402"/>
                      <a:pt x="1508527" y="3131344"/>
                      <a:pt x="1467907" y="3124326"/>
                    </a:cubicBezTo>
                    <a:cubicBezTo>
                      <a:pt x="1415749" y="3115314"/>
                      <a:pt x="1363606" y="3106222"/>
                      <a:pt x="1311467" y="3097099"/>
                    </a:cubicBezTo>
                    <a:cubicBezTo>
                      <a:pt x="1261864" y="3088423"/>
                      <a:pt x="1212256" y="3079779"/>
                      <a:pt x="1162647" y="3071143"/>
                    </a:cubicBezTo>
                    <a:cubicBezTo>
                      <a:pt x="1153129" y="3069484"/>
                      <a:pt x="1143611" y="3067826"/>
                      <a:pt x="1133804" y="3066117"/>
                    </a:cubicBezTo>
                    <a:cubicBezTo>
                      <a:pt x="1106965" y="3061447"/>
                      <a:pt x="1080122" y="3056801"/>
                      <a:pt x="1053277" y="3052163"/>
                    </a:cubicBezTo>
                    <a:cubicBezTo>
                      <a:pt x="1045270" y="3050767"/>
                      <a:pt x="1037263" y="3049372"/>
                      <a:pt x="1029014" y="3047935"/>
                    </a:cubicBezTo>
                    <a:cubicBezTo>
                      <a:pt x="991128" y="3041012"/>
                      <a:pt x="991128" y="3041012"/>
                      <a:pt x="952799" y="3038475"/>
                    </a:cubicBezTo>
                    <a:close/>
                    <a:moveTo>
                      <a:pt x="4643272" y="3052163"/>
                    </a:moveTo>
                    <a:cubicBezTo>
                      <a:pt x="4634845" y="3053618"/>
                      <a:pt x="4626419" y="3055074"/>
                      <a:pt x="4617737" y="3056574"/>
                    </a:cubicBezTo>
                    <a:cubicBezTo>
                      <a:pt x="4589789" y="3061410"/>
                      <a:pt x="4561845" y="3066273"/>
                      <a:pt x="4533902" y="3071143"/>
                    </a:cubicBezTo>
                    <a:cubicBezTo>
                      <a:pt x="4524380" y="3072800"/>
                      <a:pt x="4514859" y="3074458"/>
                      <a:pt x="4505049" y="3076166"/>
                    </a:cubicBezTo>
                    <a:cubicBezTo>
                      <a:pt x="4454690" y="3084937"/>
                      <a:pt x="4404335" y="3093731"/>
                      <a:pt x="4353982" y="3102541"/>
                    </a:cubicBezTo>
                    <a:cubicBezTo>
                      <a:pt x="4301847" y="3111658"/>
                      <a:pt x="4249696" y="3120688"/>
                      <a:pt x="4197542" y="3129699"/>
                    </a:cubicBezTo>
                    <a:cubicBezTo>
                      <a:pt x="4157544" y="3136627"/>
                      <a:pt x="4117558" y="3143622"/>
                      <a:pt x="4077575" y="3150635"/>
                    </a:cubicBezTo>
                    <a:cubicBezTo>
                      <a:pt x="4058348" y="3153995"/>
                      <a:pt x="4039116" y="3157329"/>
                      <a:pt x="4019879" y="3160637"/>
                    </a:cubicBezTo>
                    <a:cubicBezTo>
                      <a:pt x="3993024" y="3165261"/>
                      <a:pt x="3966186" y="3169980"/>
                      <a:pt x="3939352" y="3174723"/>
                    </a:cubicBezTo>
                    <a:cubicBezTo>
                      <a:pt x="3931345" y="3176079"/>
                      <a:pt x="3923339" y="3177436"/>
                      <a:pt x="3915089" y="3178833"/>
                    </a:cubicBezTo>
                    <a:cubicBezTo>
                      <a:pt x="3872727" y="3185424"/>
                      <a:pt x="3872727" y="3185424"/>
                      <a:pt x="3838874" y="3209925"/>
                    </a:cubicBezTo>
                    <a:cubicBezTo>
                      <a:pt x="3844595" y="3213527"/>
                      <a:pt x="3850316" y="3217128"/>
                      <a:pt x="3856210" y="3220838"/>
                    </a:cubicBezTo>
                    <a:cubicBezTo>
                      <a:pt x="3882036" y="3237161"/>
                      <a:pt x="3907783" y="3253604"/>
                      <a:pt x="3933529" y="3270052"/>
                    </a:cubicBezTo>
                    <a:cubicBezTo>
                      <a:pt x="3942535" y="3275718"/>
                      <a:pt x="3951541" y="3281385"/>
                      <a:pt x="3960820" y="3287223"/>
                    </a:cubicBezTo>
                    <a:cubicBezTo>
                      <a:pt x="3973666" y="3295465"/>
                      <a:pt x="3973666" y="3295465"/>
                      <a:pt x="3986772" y="3303873"/>
                    </a:cubicBezTo>
                    <a:cubicBezTo>
                      <a:pt x="3998669" y="3311430"/>
                      <a:pt x="3998669" y="3311430"/>
                      <a:pt x="4010805" y="3319139"/>
                    </a:cubicBezTo>
                    <a:cubicBezTo>
                      <a:pt x="4029374" y="3333750"/>
                      <a:pt x="4029374" y="3333750"/>
                      <a:pt x="4038899" y="3362325"/>
                    </a:cubicBezTo>
                    <a:cubicBezTo>
                      <a:pt x="4030039" y="3360051"/>
                      <a:pt x="4021178" y="3357777"/>
                      <a:pt x="4012050" y="3355435"/>
                    </a:cubicBezTo>
                    <a:cubicBezTo>
                      <a:pt x="3916911" y="3331222"/>
                      <a:pt x="3821412" y="3309093"/>
                      <a:pt x="3725476" y="3288272"/>
                    </a:cubicBezTo>
                    <a:cubicBezTo>
                      <a:pt x="3701498" y="3283049"/>
                      <a:pt x="3677541" y="3277732"/>
                      <a:pt x="3653583" y="3272414"/>
                    </a:cubicBezTo>
                    <a:cubicBezTo>
                      <a:pt x="3638280" y="3269078"/>
                      <a:pt x="3622975" y="3265748"/>
                      <a:pt x="3607670" y="3262424"/>
                    </a:cubicBezTo>
                    <a:cubicBezTo>
                      <a:pt x="3600537" y="3260828"/>
                      <a:pt x="3593405" y="3259231"/>
                      <a:pt x="3586056" y="3257587"/>
                    </a:cubicBezTo>
                    <a:cubicBezTo>
                      <a:pt x="3549787" y="3248175"/>
                      <a:pt x="3549787" y="3248175"/>
                      <a:pt x="3515024" y="3257550"/>
                    </a:cubicBezTo>
                    <a:cubicBezTo>
                      <a:pt x="3529450" y="3300829"/>
                      <a:pt x="3553797" y="3334167"/>
                      <a:pt x="3581104" y="3370064"/>
                    </a:cubicBezTo>
                    <a:cubicBezTo>
                      <a:pt x="3618257" y="3419803"/>
                      <a:pt x="3654483" y="3469973"/>
                      <a:pt x="3689451" y="3521274"/>
                    </a:cubicBezTo>
                    <a:cubicBezTo>
                      <a:pt x="3728773" y="3578883"/>
                      <a:pt x="3768473" y="3636206"/>
                      <a:pt x="3808513" y="3693319"/>
                    </a:cubicBezTo>
                    <a:cubicBezTo>
                      <a:pt x="3816833" y="3705187"/>
                      <a:pt x="3816833" y="3705187"/>
                      <a:pt x="3825321" y="3717294"/>
                    </a:cubicBezTo>
                    <a:cubicBezTo>
                      <a:pt x="3836702" y="3733524"/>
                      <a:pt x="3848085" y="3749752"/>
                      <a:pt x="3859468" y="3765980"/>
                    </a:cubicBezTo>
                    <a:cubicBezTo>
                      <a:pt x="3877476" y="3791666"/>
                      <a:pt x="3895460" y="3817369"/>
                      <a:pt x="3913437" y="3843077"/>
                    </a:cubicBezTo>
                    <a:cubicBezTo>
                      <a:pt x="3919394" y="3851595"/>
                      <a:pt x="3925352" y="3860113"/>
                      <a:pt x="3931489" y="3868890"/>
                    </a:cubicBezTo>
                    <a:cubicBezTo>
                      <a:pt x="3942829" y="3885104"/>
                      <a:pt x="3954166" y="3901320"/>
                      <a:pt x="3965501" y="3917538"/>
                    </a:cubicBezTo>
                    <a:cubicBezTo>
                      <a:pt x="3970679" y="3924938"/>
                      <a:pt x="3975857" y="3932339"/>
                      <a:pt x="3981191" y="3939964"/>
                    </a:cubicBezTo>
                    <a:cubicBezTo>
                      <a:pt x="3986104" y="3946995"/>
                      <a:pt x="3991017" y="3954026"/>
                      <a:pt x="3996078" y="3961270"/>
                    </a:cubicBezTo>
                    <a:cubicBezTo>
                      <a:pt x="4009646" y="3980489"/>
                      <a:pt x="4023491" y="3999479"/>
                      <a:pt x="4037374" y="4018471"/>
                    </a:cubicBezTo>
                    <a:cubicBezTo>
                      <a:pt x="4057949" y="4048125"/>
                      <a:pt x="4057949" y="4048125"/>
                      <a:pt x="4067474" y="4076700"/>
                    </a:cubicBezTo>
                    <a:cubicBezTo>
                      <a:pt x="4005666" y="4045254"/>
                      <a:pt x="3951361" y="4007743"/>
                      <a:pt x="3895954" y="3966456"/>
                    </a:cubicBezTo>
                    <a:cubicBezTo>
                      <a:pt x="3853125" y="3934594"/>
                      <a:pt x="3809752" y="3903773"/>
                      <a:pt x="3765651" y="3873699"/>
                    </a:cubicBezTo>
                    <a:cubicBezTo>
                      <a:pt x="3683650" y="3817725"/>
                      <a:pt x="3602347" y="3760782"/>
                      <a:pt x="3521070" y="3703765"/>
                    </a:cubicBezTo>
                    <a:cubicBezTo>
                      <a:pt x="3495011" y="3685500"/>
                      <a:pt x="3468930" y="3667267"/>
                      <a:pt x="3442842" y="3649043"/>
                    </a:cubicBezTo>
                    <a:cubicBezTo>
                      <a:pt x="3434195" y="3642999"/>
                      <a:pt x="3425548" y="3636956"/>
                      <a:pt x="3416639" y="3630730"/>
                    </a:cubicBezTo>
                    <a:cubicBezTo>
                      <a:pt x="3400054" y="3619140"/>
                      <a:pt x="3383466" y="3607554"/>
                      <a:pt x="3366875" y="3595974"/>
                    </a:cubicBezTo>
                    <a:cubicBezTo>
                      <a:pt x="3355636" y="3588115"/>
                      <a:pt x="3355636" y="3588115"/>
                      <a:pt x="3344169" y="3580098"/>
                    </a:cubicBezTo>
                    <a:cubicBezTo>
                      <a:pt x="3337601" y="3575509"/>
                      <a:pt x="3331032" y="3570921"/>
                      <a:pt x="3324264" y="3566194"/>
                    </a:cubicBezTo>
                    <a:cubicBezTo>
                      <a:pt x="3310990" y="3556750"/>
                      <a:pt x="3297987" y="3546921"/>
                      <a:pt x="3285196" y="3536833"/>
                    </a:cubicBezTo>
                    <a:cubicBezTo>
                      <a:pt x="3268417" y="3522419"/>
                      <a:pt x="3268417" y="3522419"/>
                      <a:pt x="3248324" y="3524250"/>
                    </a:cubicBezTo>
                    <a:cubicBezTo>
                      <a:pt x="3237691" y="3556150"/>
                      <a:pt x="3240038" y="3567332"/>
                      <a:pt x="3247185" y="3599485"/>
                    </a:cubicBezTo>
                    <a:cubicBezTo>
                      <a:pt x="3249252" y="3608956"/>
                      <a:pt x="3251320" y="3618428"/>
                      <a:pt x="3253450" y="3628186"/>
                    </a:cubicBezTo>
                    <a:cubicBezTo>
                      <a:pt x="3255761" y="3638396"/>
                      <a:pt x="3258072" y="3648606"/>
                      <a:pt x="3260454" y="3659126"/>
                    </a:cubicBezTo>
                    <a:cubicBezTo>
                      <a:pt x="3262770" y="3669611"/>
                      <a:pt x="3265087" y="3680096"/>
                      <a:pt x="3267473" y="3690899"/>
                    </a:cubicBezTo>
                    <a:cubicBezTo>
                      <a:pt x="3272388" y="3713077"/>
                      <a:pt x="3277338" y="3735248"/>
                      <a:pt x="3282322" y="3757410"/>
                    </a:cubicBezTo>
                    <a:cubicBezTo>
                      <a:pt x="3289969" y="3791425"/>
                      <a:pt x="3297508" y="3825461"/>
                      <a:pt x="3305028" y="3859504"/>
                    </a:cubicBezTo>
                    <a:cubicBezTo>
                      <a:pt x="3309809" y="3881017"/>
                      <a:pt x="3314596" y="3902529"/>
                      <a:pt x="3319390" y="3924040"/>
                    </a:cubicBezTo>
                    <a:cubicBezTo>
                      <a:pt x="3321662" y="3934269"/>
                      <a:pt x="3323935" y="3944499"/>
                      <a:pt x="3326276" y="3955038"/>
                    </a:cubicBezTo>
                    <a:cubicBezTo>
                      <a:pt x="3328404" y="3964479"/>
                      <a:pt x="3330531" y="3973920"/>
                      <a:pt x="3332724" y="3983648"/>
                    </a:cubicBezTo>
                    <a:cubicBezTo>
                      <a:pt x="3334593" y="3991980"/>
                      <a:pt x="3336461" y="4000312"/>
                      <a:pt x="3338387" y="4008896"/>
                    </a:cubicBezTo>
                    <a:cubicBezTo>
                      <a:pt x="3342905" y="4029407"/>
                      <a:pt x="3342905" y="4029407"/>
                      <a:pt x="3353099" y="4048125"/>
                    </a:cubicBezTo>
                    <a:cubicBezTo>
                      <a:pt x="3318216" y="4036497"/>
                      <a:pt x="3313998" y="4026462"/>
                      <a:pt x="3294647" y="3995998"/>
                    </a:cubicBezTo>
                    <a:cubicBezTo>
                      <a:pt x="3289152" y="3987434"/>
                      <a:pt x="3283658" y="3978870"/>
                      <a:pt x="3277997" y="3970046"/>
                    </a:cubicBezTo>
                    <a:cubicBezTo>
                      <a:pt x="3272330" y="3961040"/>
                      <a:pt x="3266664" y="3952034"/>
                      <a:pt x="3260826" y="3942755"/>
                    </a:cubicBezTo>
                    <a:cubicBezTo>
                      <a:pt x="3255049" y="3933712"/>
                      <a:pt x="3249272" y="3924669"/>
                      <a:pt x="3243320" y="3915352"/>
                    </a:cubicBezTo>
                    <a:cubicBezTo>
                      <a:pt x="3229041" y="3892979"/>
                      <a:pt x="3214839" y="3870561"/>
                      <a:pt x="3200699" y="3848100"/>
                    </a:cubicBezTo>
                    <a:cubicBezTo>
                      <a:pt x="3172439" y="3876361"/>
                      <a:pt x="3171939" y="3910635"/>
                      <a:pt x="3165497" y="3948729"/>
                    </a:cubicBezTo>
                    <a:cubicBezTo>
                      <a:pt x="3164007" y="3957171"/>
                      <a:pt x="3162518" y="3965612"/>
                      <a:pt x="3160984" y="3974310"/>
                    </a:cubicBezTo>
                    <a:cubicBezTo>
                      <a:pt x="3156067" y="4002288"/>
                      <a:pt x="3151259" y="4030285"/>
                      <a:pt x="3146451" y="4058283"/>
                    </a:cubicBezTo>
                    <a:cubicBezTo>
                      <a:pt x="3143068" y="4077667"/>
                      <a:pt x="3139678" y="4097050"/>
                      <a:pt x="3136282" y="4116433"/>
                    </a:cubicBezTo>
                    <a:cubicBezTo>
                      <a:pt x="3127352" y="4167512"/>
                      <a:pt x="3118514" y="4218608"/>
                      <a:pt x="3109694" y="4269707"/>
                    </a:cubicBezTo>
                    <a:cubicBezTo>
                      <a:pt x="3100687" y="4321784"/>
                      <a:pt x="3091583" y="4373844"/>
                      <a:pt x="3082492" y="4425907"/>
                    </a:cubicBezTo>
                    <a:cubicBezTo>
                      <a:pt x="3069262" y="4501790"/>
                      <a:pt x="3056053" y="4577676"/>
                      <a:pt x="3042937" y="4653579"/>
                    </a:cubicBezTo>
                    <a:cubicBezTo>
                      <a:pt x="3040844" y="4665640"/>
                      <a:pt x="3040844" y="4665640"/>
                      <a:pt x="3038709" y="4677945"/>
                    </a:cubicBezTo>
                    <a:cubicBezTo>
                      <a:pt x="3032111" y="4710517"/>
                      <a:pt x="3032111" y="4710517"/>
                      <a:pt x="3029249" y="4743450"/>
                    </a:cubicBezTo>
                    <a:cubicBezTo>
                      <a:pt x="3485852" y="4732649"/>
                      <a:pt x="3931095" y="4472583"/>
                      <a:pt x="4241417" y="4152193"/>
                    </a:cubicBezTo>
                    <a:cubicBezTo>
                      <a:pt x="4508375" y="3870379"/>
                      <a:pt x="4743749" y="3435428"/>
                      <a:pt x="4743749" y="3038475"/>
                    </a:cubicBezTo>
                    <a:cubicBezTo>
                      <a:pt x="4709878" y="3038475"/>
                      <a:pt x="4676574" y="3046360"/>
                      <a:pt x="4643272" y="30521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6C94CCE-008C-BF65-4C5F-9ABE11E66501}"/>
                  </a:ext>
                </a:extLst>
              </p:cNvPr>
              <p:cNvSpPr/>
              <p:nvPr/>
            </p:nvSpPr>
            <p:spPr>
              <a:xfrm>
                <a:off x="3362325" y="3011121"/>
                <a:ext cx="2695575" cy="408353"/>
              </a:xfrm>
              <a:custGeom>
                <a:avLst/>
                <a:gdLst>
                  <a:gd name="connsiteX0" fmla="*/ 2335025 w 2695575"/>
                  <a:gd name="connsiteY0" fmla="*/ 24044 h 408353"/>
                  <a:gd name="connsiteX1" fmla="*/ 2355215 w 2695575"/>
                  <a:gd name="connsiteY1" fmla="*/ 44316 h 408353"/>
                  <a:gd name="connsiteX2" fmla="*/ 2378318 w 2695575"/>
                  <a:gd name="connsiteY2" fmla="*/ 67242 h 408353"/>
                  <a:gd name="connsiteX3" fmla="*/ 2402828 w 2695575"/>
                  <a:gd name="connsiteY3" fmla="*/ 92166 h 408353"/>
                  <a:gd name="connsiteX4" fmla="*/ 2428250 w 2695575"/>
                  <a:gd name="connsiteY4" fmla="*/ 117615 h 408353"/>
                  <a:gd name="connsiteX5" fmla="*/ 2494721 w 2695575"/>
                  <a:gd name="connsiteY5" fmla="*/ 184723 h 408353"/>
                  <a:gd name="connsiteX6" fmla="*/ 2549272 w 2695575"/>
                  <a:gd name="connsiteY6" fmla="*/ 239462 h 408353"/>
                  <a:gd name="connsiteX7" fmla="*/ 2614164 w 2695575"/>
                  <a:gd name="connsiteY7" fmla="*/ 304693 h 408353"/>
                  <a:gd name="connsiteX8" fmla="*/ 2638965 w 2695575"/>
                  <a:gd name="connsiteY8" fmla="*/ 329559 h 408353"/>
                  <a:gd name="connsiteX9" fmla="*/ 2661614 w 2695575"/>
                  <a:gd name="connsiteY9" fmla="*/ 352576 h 408353"/>
                  <a:gd name="connsiteX10" fmla="*/ 2681689 w 2695575"/>
                  <a:gd name="connsiteY10" fmla="*/ 372871 h 408353"/>
                  <a:gd name="connsiteX11" fmla="*/ 2695833 w 2695575"/>
                  <a:gd name="connsiteY11" fmla="*/ 408612 h 408353"/>
                  <a:gd name="connsiteX12" fmla="*/ 258 w 2695575"/>
                  <a:gd name="connsiteY12" fmla="*/ 408612 h 408353"/>
                  <a:gd name="connsiteX13" fmla="*/ 258 w 2695575"/>
                  <a:gd name="connsiteY13" fmla="*/ 399087 h 408353"/>
                  <a:gd name="connsiteX14" fmla="*/ 695583 w 2695575"/>
                  <a:gd name="connsiteY14" fmla="*/ 275262 h 408353"/>
                  <a:gd name="connsiteX15" fmla="*/ 1181358 w 2695575"/>
                  <a:gd name="connsiteY15" fmla="*/ 189537 h 408353"/>
                  <a:gd name="connsiteX16" fmla="*/ 1744382 w 2695575"/>
                  <a:gd name="connsiteY16" fmla="*/ 90425 h 408353"/>
                  <a:gd name="connsiteX17" fmla="*/ 2048840 w 2695575"/>
                  <a:gd name="connsiteY17" fmla="*/ 37100 h 408353"/>
                  <a:gd name="connsiteX18" fmla="*/ 2072319 w 2695575"/>
                  <a:gd name="connsiteY18" fmla="*/ 32834 h 408353"/>
                  <a:gd name="connsiteX19" fmla="*/ 2175981 w 2695575"/>
                  <a:gd name="connsiteY19" fmla="*/ 13673 h 408353"/>
                  <a:gd name="connsiteX20" fmla="*/ 2211137 w 2695575"/>
                  <a:gd name="connsiteY20" fmla="*/ 7260 h 408353"/>
                  <a:gd name="connsiteX21" fmla="*/ 2240840 w 2695575"/>
                  <a:gd name="connsiteY21" fmla="*/ 1690 h 408353"/>
                  <a:gd name="connsiteX22" fmla="*/ 2335025 w 2695575"/>
                  <a:gd name="connsiteY22" fmla="*/ 24044 h 408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95575" h="408353">
                    <a:moveTo>
                      <a:pt x="2335025" y="24044"/>
                    </a:moveTo>
                    <a:cubicBezTo>
                      <a:pt x="2341687" y="30733"/>
                      <a:pt x="2348350" y="37423"/>
                      <a:pt x="2355215" y="44316"/>
                    </a:cubicBezTo>
                    <a:cubicBezTo>
                      <a:pt x="2362839" y="51881"/>
                      <a:pt x="2370463" y="59447"/>
                      <a:pt x="2378318" y="67242"/>
                    </a:cubicBezTo>
                    <a:cubicBezTo>
                      <a:pt x="2386407" y="75467"/>
                      <a:pt x="2394495" y="83692"/>
                      <a:pt x="2402828" y="92166"/>
                    </a:cubicBezTo>
                    <a:cubicBezTo>
                      <a:pt x="2411217" y="100564"/>
                      <a:pt x="2419606" y="108962"/>
                      <a:pt x="2428250" y="117615"/>
                    </a:cubicBezTo>
                    <a:cubicBezTo>
                      <a:pt x="2450478" y="139915"/>
                      <a:pt x="2472616" y="162300"/>
                      <a:pt x="2494721" y="184723"/>
                    </a:cubicBezTo>
                    <a:cubicBezTo>
                      <a:pt x="2512833" y="203041"/>
                      <a:pt x="2531051" y="221252"/>
                      <a:pt x="2549272" y="239462"/>
                    </a:cubicBezTo>
                    <a:cubicBezTo>
                      <a:pt x="2570956" y="261153"/>
                      <a:pt x="2592559" y="282924"/>
                      <a:pt x="2614164" y="304693"/>
                    </a:cubicBezTo>
                    <a:cubicBezTo>
                      <a:pt x="2622348" y="312899"/>
                      <a:pt x="2630533" y="321104"/>
                      <a:pt x="2638965" y="329559"/>
                    </a:cubicBezTo>
                    <a:cubicBezTo>
                      <a:pt x="2646440" y="337154"/>
                      <a:pt x="2653914" y="344750"/>
                      <a:pt x="2661614" y="352576"/>
                    </a:cubicBezTo>
                    <a:cubicBezTo>
                      <a:pt x="2671552" y="362622"/>
                      <a:pt x="2671552" y="362622"/>
                      <a:pt x="2681689" y="372871"/>
                    </a:cubicBezTo>
                    <a:cubicBezTo>
                      <a:pt x="2695833" y="389562"/>
                      <a:pt x="2695833" y="389562"/>
                      <a:pt x="2695833" y="408612"/>
                    </a:cubicBezTo>
                    <a:cubicBezTo>
                      <a:pt x="1806293" y="408612"/>
                      <a:pt x="916754" y="408612"/>
                      <a:pt x="258" y="408612"/>
                    </a:cubicBezTo>
                    <a:cubicBezTo>
                      <a:pt x="258" y="405469"/>
                      <a:pt x="258" y="402326"/>
                      <a:pt x="258" y="399087"/>
                    </a:cubicBezTo>
                    <a:cubicBezTo>
                      <a:pt x="231787" y="356348"/>
                      <a:pt x="463521" y="315007"/>
                      <a:pt x="695583" y="275262"/>
                    </a:cubicBezTo>
                    <a:cubicBezTo>
                      <a:pt x="857664" y="247500"/>
                      <a:pt x="1019630" y="219287"/>
                      <a:pt x="1181358" y="189537"/>
                    </a:cubicBezTo>
                    <a:cubicBezTo>
                      <a:pt x="1368789" y="155068"/>
                      <a:pt x="1556536" y="122547"/>
                      <a:pt x="1744382" y="90425"/>
                    </a:cubicBezTo>
                    <a:cubicBezTo>
                      <a:pt x="1845943" y="73047"/>
                      <a:pt x="1947481" y="55625"/>
                      <a:pt x="2048840" y="37100"/>
                    </a:cubicBezTo>
                    <a:cubicBezTo>
                      <a:pt x="2056588" y="35692"/>
                      <a:pt x="2064336" y="34285"/>
                      <a:pt x="2072319" y="32834"/>
                    </a:cubicBezTo>
                    <a:cubicBezTo>
                      <a:pt x="2106894" y="26551"/>
                      <a:pt x="2141451" y="20195"/>
                      <a:pt x="2175981" y="13673"/>
                    </a:cubicBezTo>
                    <a:cubicBezTo>
                      <a:pt x="2187583" y="11557"/>
                      <a:pt x="2199184" y="9440"/>
                      <a:pt x="2211137" y="7260"/>
                    </a:cubicBezTo>
                    <a:cubicBezTo>
                      <a:pt x="2220939" y="5422"/>
                      <a:pt x="2230741" y="3584"/>
                      <a:pt x="2240840" y="1690"/>
                    </a:cubicBezTo>
                    <a:cubicBezTo>
                      <a:pt x="2278682" y="-2117"/>
                      <a:pt x="2304319" y="501"/>
                      <a:pt x="2335025" y="240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7829C9F-160B-4922-8F65-97B838233DC1}"/>
                  </a:ext>
                </a:extLst>
              </p:cNvPr>
              <p:cNvSpPr/>
              <p:nvPr/>
            </p:nvSpPr>
            <p:spPr>
              <a:xfrm>
                <a:off x="6105525" y="695325"/>
                <a:ext cx="408305" cy="2695575"/>
              </a:xfrm>
              <a:custGeom>
                <a:avLst/>
                <a:gdLst>
                  <a:gd name="connsiteX0" fmla="*/ 301 w 408305"/>
                  <a:gd name="connsiteY0" fmla="*/ 13 h 2695575"/>
                  <a:gd name="connsiteX1" fmla="*/ 9826 w 408305"/>
                  <a:gd name="connsiteY1" fmla="*/ 13 h 2695575"/>
                  <a:gd name="connsiteX2" fmla="*/ 42789 w 408305"/>
                  <a:gd name="connsiteY2" fmla="*/ 186630 h 2695575"/>
                  <a:gd name="connsiteX3" fmla="*/ 53895 w 408305"/>
                  <a:gd name="connsiteY3" fmla="*/ 249500 h 2695575"/>
                  <a:gd name="connsiteX4" fmla="*/ 122197 w 408305"/>
                  <a:gd name="connsiteY4" fmla="*/ 638144 h 2695575"/>
                  <a:gd name="connsiteX5" fmla="*/ 244616 w 408305"/>
                  <a:gd name="connsiteY5" fmla="*/ 1333885 h 2695575"/>
                  <a:gd name="connsiteX6" fmla="*/ 273475 w 408305"/>
                  <a:gd name="connsiteY6" fmla="*/ 1497354 h 2695575"/>
                  <a:gd name="connsiteX7" fmla="*/ 306009 w 408305"/>
                  <a:gd name="connsiteY7" fmla="*/ 1681637 h 2695575"/>
                  <a:gd name="connsiteX8" fmla="*/ 310946 w 408305"/>
                  <a:gd name="connsiteY8" fmla="*/ 1709602 h 2695575"/>
                  <a:gd name="connsiteX9" fmla="*/ 320430 w 408305"/>
                  <a:gd name="connsiteY9" fmla="*/ 1763301 h 2695575"/>
                  <a:gd name="connsiteX10" fmla="*/ 341905 w 408305"/>
                  <a:gd name="connsiteY10" fmla="*/ 1885113 h 2695575"/>
                  <a:gd name="connsiteX11" fmla="*/ 345804 w 408305"/>
                  <a:gd name="connsiteY11" fmla="*/ 1907262 h 2695575"/>
                  <a:gd name="connsiteX12" fmla="*/ 356012 w 408305"/>
                  <a:gd name="connsiteY12" fmla="*/ 1965321 h 2695575"/>
                  <a:gd name="connsiteX13" fmla="*/ 375794 w 408305"/>
                  <a:gd name="connsiteY13" fmla="*/ 2072742 h 2695575"/>
                  <a:gd name="connsiteX14" fmla="*/ 382157 w 408305"/>
                  <a:gd name="connsiteY14" fmla="*/ 2106973 h 2695575"/>
                  <a:gd name="connsiteX15" fmla="*/ 395179 w 408305"/>
                  <a:gd name="connsiteY15" fmla="*/ 2175880 h 2695575"/>
                  <a:gd name="connsiteX16" fmla="*/ 401393 w 408305"/>
                  <a:gd name="connsiteY16" fmla="*/ 2209664 h 2695575"/>
                  <a:gd name="connsiteX17" fmla="*/ 407039 w 408305"/>
                  <a:gd name="connsiteY17" fmla="*/ 2239644 h 2695575"/>
                  <a:gd name="connsiteX18" fmla="*/ 384870 w 408305"/>
                  <a:gd name="connsiteY18" fmla="*/ 2334779 h 2695575"/>
                  <a:gd name="connsiteX19" fmla="*/ 364597 w 408305"/>
                  <a:gd name="connsiteY19" fmla="*/ 2354969 h 2695575"/>
                  <a:gd name="connsiteX20" fmla="*/ 341671 w 408305"/>
                  <a:gd name="connsiteY20" fmla="*/ 2378073 h 2695575"/>
                  <a:gd name="connsiteX21" fmla="*/ 316747 w 408305"/>
                  <a:gd name="connsiteY21" fmla="*/ 2402583 h 2695575"/>
                  <a:gd name="connsiteX22" fmla="*/ 291298 w 408305"/>
                  <a:gd name="connsiteY22" fmla="*/ 2428005 h 2695575"/>
                  <a:gd name="connsiteX23" fmla="*/ 224190 w 408305"/>
                  <a:gd name="connsiteY23" fmla="*/ 2494475 h 2695575"/>
                  <a:gd name="connsiteX24" fmla="*/ 169451 w 408305"/>
                  <a:gd name="connsiteY24" fmla="*/ 2549027 h 2695575"/>
                  <a:gd name="connsiteX25" fmla="*/ 104220 w 408305"/>
                  <a:gd name="connsiteY25" fmla="*/ 2613919 h 2695575"/>
                  <a:gd name="connsiteX26" fmla="*/ 79354 w 408305"/>
                  <a:gd name="connsiteY26" fmla="*/ 2638720 h 2695575"/>
                  <a:gd name="connsiteX27" fmla="*/ 56337 w 408305"/>
                  <a:gd name="connsiteY27" fmla="*/ 2661369 h 2695575"/>
                  <a:gd name="connsiteX28" fmla="*/ 36042 w 408305"/>
                  <a:gd name="connsiteY28" fmla="*/ 2681444 h 2695575"/>
                  <a:gd name="connsiteX29" fmla="*/ 301 w 408305"/>
                  <a:gd name="connsiteY29" fmla="*/ 2695588 h 2695575"/>
                  <a:gd name="connsiteX30" fmla="*/ 301 w 408305"/>
                  <a:gd name="connsiteY30" fmla="*/ 13 h 269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08305" h="2695575">
                    <a:moveTo>
                      <a:pt x="301" y="13"/>
                    </a:moveTo>
                    <a:cubicBezTo>
                      <a:pt x="3444" y="13"/>
                      <a:pt x="6588" y="13"/>
                      <a:pt x="9826" y="13"/>
                    </a:cubicBezTo>
                    <a:cubicBezTo>
                      <a:pt x="20818" y="62218"/>
                      <a:pt x="31805" y="124423"/>
                      <a:pt x="42789" y="186630"/>
                    </a:cubicBezTo>
                    <a:cubicBezTo>
                      <a:pt x="46490" y="207587"/>
                      <a:pt x="50192" y="228543"/>
                      <a:pt x="53895" y="249500"/>
                    </a:cubicBezTo>
                    <a:cubicBezTo>
                      <a:pt x="76783" y="379027"/>
                      <a:pt x="99551" y="508574"/>
                      <a:pt x="122197" y="638144"/>
                    </a:cubicBezTo>
                    <a:cubicBezTo>
                      <a:pt x="162741" y="870104"/>
                      <a:pt x="203667" y="1101996"/>
                      <a:pt x="244616" y="1333885"/>
                    </a:cubicBezTo>
                    <a:cubicBezTo>
                      <a:pt x="254238" y="1388374"/>
                      <a:pt x="263856" y="1442864"/>
                      <a:pt x="273475" y="1497354"/>
                    </a:cubicBezTo>
                    <a:cubicBezTo>
                      <a:pt x="284319" y="1558782"/>
                      <a:pt x="295163" y="1620210"/>
                      <a:pt x="306009" y="1681637"/>
                    </a:cubicBezTo>
                    <a:cubicBezTo>
                      <a:pt x="307638" y="1690866"/>
                      <a:pt x="309267" y="1700094"/>
                      <a:pt x="310946" y="1709602"/>
                    </a:cubicBezTo>
                    <a:cubicBezTo>
                      <a:pt x="314107" y="1727502"/>
                      <a:pt x="317268" y="1745402"/>
                      <a:pt x="320430" y="1763301"/>
                    </a:cubicBezTo>
                    <a:cubicBezTo>
                      <a:pt x="327600" y="1803903"/>
                      <a:pt x="334764" y="1844506"/>
                      <a:pt x="341905" y="1885113"/>
                    </a:cubicBezTo>
                    <a:cubicBezTo>
                      <a:pt x="343835" y="1896077"/>
                      <a:pt x="343835" y="1896077"/>
                      <a:pt x="345804" y="1907262"/>
                    </a:cubicBezTo>
                    <a:cubicBezTo>
                      <a:pt x="349209" y="1926615"/>
                      <a:pt x="352611" y="1945968"/>
                      <a:pt x="356012" y="1965321"/>
                    </a:cubicBezTo>
                    <a:cubicBezTo>
                      <a:pt x="362413" y="2001168"/>
                      <a:pt x="369063" y="2036956"/>
                      <a:pt x="375794" y="2072742"/>
                    </a:cubicBezTo>
                    <a:cubicBezTo>
                      <a:pt x="377894" y="2084038"/>
                      <a:pt x="379994" y="2095334"/>
                      <a:pt x="382157" y="2106973"/>
                    </a:cubicBezTo>
                    <a:cubicBezTo>
                      <a:pt x="386434" y="2129954"/>
                      <a:pt x="390777" y="2152923"/>
                      <a:pt x="395179" y="2175880"/>
                    </a:cubicBezTo>
                    <a:cubicBezTo>
                      <a:pt x="397230" y="2187029"/>
                      <a:pt x="399280" y="2198178"/>
                      <a:pt x="401393" y="2209664"/>
                    </a:cubicBezTo>
                    <a:cubicBezTo>
                      <a:pt x="403256" y="2219558"/>
                      <a:pt x="405119" y="2229451"/>
                      <a:pt x="407039" y="2239644"/>
                    </a:cubicBezTo>
                    <a:cubicBezTo>
                      <a:pt x="411015" y="2277935"/>
                      <a:pt x="408715" y="2303679"/>
                      <a:pt x="384870" y="2334779"/>
                    </a:cubicBezTo>
                    <a:cubicBezTo>
                      <a:pt x="378180" y="2341442"/>
                      <a:pt x="371490" y="2348105"/>
                      <a:pt x="364597" y="2354969"/>
                    </a:cubicBezTo>
                    <a:cubicBezTo>
                      <a:pt x="357032" y="2362594"/>
                      <a:pt x="349466" y="2370218"/>
                      <a:pt x="341671" y="2378073"/>
                    </a:cubicBezTo>
                    <a:cubicBezTo>
                      <a:pt x="333446" y="2386162"/>
                      <a:pt x="325221" y="2394250"/>
                      <a:pt x="316747" y="2402583"/>
                    </a:cubicBezTo>
                    <a:cubicBezTo>
                      <a:pt x="308349" y="2410972"/>
                      <a:pt x="299951" y="2419361"/>
                      <a:pt x="291298" y="2428005"/>
                    </a:cubicBezTo>
                    <a:cubicBezTo>
                      <a:pt x="268998" y="2450233"/>
                      <a:pt x="246613" y="2472371"/>
                      <a:pt x="224190" y="2494475"/>
                    </a:cubicBezTo>
                    <a:cubicBezTo>
                      <a:pt x="205872" y="2512588"/>
                      <a:pt x="187661" y="2530806"/>
                      <a:pt x="169451" y="2549027"/>
                    </a:cubicBezTo>
                    <a:cubicBezTo>
                      <a:pt x="147760" y="2570711"/>
                      <a:pt x="125989" y="2592314"/>
                      <a:pt x="104220" y="2613919"/>
                    </a:cubicBezTo>
                    <a:cubicBezTo>
                      <a:pt x="96015" y="2622103"/>
                      <a:pt x="87809" y="2630288"/>
                      <a:pt x="79354" y="2638720"/>
                    </a:cubicBezTo>
                    <a:cubicBezTo>
                      <a:pt x="71759" y="2646194"/>
                      <a:pt x="64163" y="2653669"/>
                      <a:pt x="56337" y="2661369"/>
                    </a:cubicBezTo>
                    <a:cubicBezTo>
                      <a:pt x="49640" y="2667994"/>
                      <a:pt x="42942" y="2674619"/>
                      <a:pt x="36042" y="2681444"/>
                    </a:cubicBezTo>
                    <a:cubicBezTo>
                      <a:pt x="19351" y="2695588"/>
                      <a:pt x="19351" y="2695588"/>
                      <a:pt x="301" y="2695588"/>
                    </a:cubicBezTo>
                    <a:cubicBezTo>
                      <a:pt x="301" y="1806048"/>
                      <a:pt x="301" y="916509"/>
                      <a:pt x="301" y="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7EA4C76-4CCC-65ED-7301-83750488A9DF}"/>
                  </a:ext>
                </a:extLst>
              </p:cNvPr>
              <p:cNvSpPr/>
              <p:nvPr/>
            </p:nvSpPr>
            <p:spPr>
              <a:xfrm>
                <a:off x="5678988" y="3467100"/>
                <a:ext cx="407486" cy="2695575"/>
              </a:xfrm>
              <a:custGeom>
                <a:avLst/>
                <a:gdLst>
                  <a:gd name="connsiteX0" fmla="*/ 407785 w 407486"/>
                  <a:gd name="connsiteY0" fmla="*/ 304 h 2695575"/>
                  <a:gd name="connsiteX1" fmla="*/ 407785 w 407486"/>
                  <a:gd name="connsiteY1" fmla="*/ 2695879 h 2695575"/>
                  <a:gd name="connsiteX2" fmla="*/ 398260 w 407486"/>
                  <a:gd name="connsiteY2" fmla="*/ 2695879 h 2695575"/>
                  <a:gd name="connsiteX3" fmla="*/ 392474 w 407486"/>
                  <a:gd name="connsiteY3" fmla="*/ 2661586 h 2695575"/>
                  <a:gd name="connsiteX4" fmla="*/ 260671 w 407486"/>
                  <a:gd name="connsiteY4" fmla="*/ 1902598 h 2695575"/>
                  <a:gd name="connsiteX5" fmla="*/ 208985 w 407486"/>
                  <a:gd name="connsiteY5" fmla="*/ 1610847 h 2695575"/>
                  <a:gd name="connsiteX6" fmla="*/ 192789 w 407486"/>
                  <a:gd name="connsiteY6" fmla="*/ 1519028 h 2695575"/>
                  <a:gd name="connsiteX7" fmla="*/ 143775 w 407486"/>
                  <a:gd name="connsiteY7" fmla="*/ 1240758 h 2695575"/>
                  <a:gd name="connsiteX8" fmla="*/ 122050 w 407486"/>
                  <a:gd name="connsiteY8" fmla="*/ 1117291 h 2695575"/>
                  <a:gd name="connsiteX9" fmla="*/ 111371 w 407486"/>
                  <a:gd name="connsiteY9" fmla="*/ 1056520 h 2695575"/>
                  <a:gd name="connsiteX10" fmla="*/ 51751 w 407486"/>
                  <a:gd name="connsiteY10" fmla="*/ 726027 h 2695575"/>
                  <a:gd name="connsiteX11" fmla="*/ 40852 w 407486"/>
                  <a:gd name="connsiteY11" fmla="*/ 667368 h 2695575"/>
                  <a:gd name="connsiteX12" fmla="*/ 20104 w 407486"/>
                  <a:gd name="connsiteY12" fmla="*/ 557407 h 2695575"/>
                  <a:gd name="connsiteX13" fmla="*/ 10935 w 407486"/>
                  <a:gd name="connsiteY13" fmla="*/ 508180 h 2695575"/>
                  <a:gd name="connsiteX14" fmla="*/ 6561 w 407486"/>
                  <a:gd name="connsiteY14" fmla="*/ 485823 h 2695575"/>
                  <a:gd name="connsiteX15" fmla="*/ 7735 w 407486"/>
                  <a:gd name="connsiteY15" fmla="*/ 381304 h 2695575"/>
                  <a:gd name="connsiteX16" fmla="*/ 43489 w 407486"/>
                  <a:gd name="connsiteY16" fmla="*/ 340923 h 2695575"/>
                  <a:gd name="connsiteX17" fmla="*/ 66415 w 407486"/>
                  <a:gd name="connsiteY17" fmla="*/ 317819 h 2695575"/>
                  <a:gd name="connsiteX18" fmla="*/ 91339 w 407486"/>
                  <a:gd name="connsiteY18" fmla="*/ 293309 h 2695575"/>
                  <a:gd name="connsiteX19" fmla="*/ 116788 w 407486"/>
                  <a:gd name="connsiteY19" fmla="*/ 267887 h 2695575"/>
                  <a:gd name="connsiteX20" fmla="*/ 183896 w 407486"/>
                  <a:gd name="connsiteY20" fmla="*/ 201417 h 2695575"/>
                  <a:gd name="connsiteX21" fmla="*/ 238635 w 407486"/>
                  <a:gd name="connsiteY21" fmla="*/ 146865 h 2695575"/>
                  <a:gd name="connsiteX22" fmla="*/ 303866 w 407486"/>
                  <a:gd name="connsiteY22" fmla="*/ 81973 h 2695575"/>
                  <a:gd name="connsiteX23" fmla="*/ 328732 w 407486"/>
                  <a:gd name="connsiteY23" fmla="*/ 57172 h 2695575"/>
                  <a:gd name="connsiteX24" fmla="*/ 351749 w 407486"/>
                  <a:gd name="connsiteY24" fmla="*/ 34523 h 2695575"/>
                  <a:gd name="connsiteX25" fmla="*/ 372044 w 407486"/>
                  <a:gd name="connsiteY25" fmla="*/ 14448 h 2695575"/>
                  <a:gd name="connsiteX26" fmla="*/ 407785 w 407486"/>
                  <a:gd name="connsiteY26" fmla="*/ 304 h 269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07486" h="2695575">
                    <a:moveTo>
                      <a:pt x="407785" y="304"/>
                    </a:moveTo>
                    <a:cubicBezTo>
                      <a:pt x="407785" y="889844"/>
                      <a:pt x="407785" y="1779384"/>
                      <a:pt x="407785" y="2695879"/>
                    </a:cubicBezTo>
                    <a:cubicBezTo>
                      <a:pt x="404642" y="2695879"/>
                      <a:pt x="401499" y="2695879"/>
                      <a:pt x="398260" y="2695879"/>
                    </a:cubicBezTo>
                    <a:cubicBezTo>
                      <a:pt x="396351" y="2684562"/>
                      <a:pt x="394442" y="2673246"/>
                      <a:pt x="392474" y="2661586"/>
                    </a:cubicBezTo>
                    <a:cubicBezTo>
                      <a:pt x="349718" y="2408374"/>
                      <a:pt x="305867" y="2155386"/>
                      <a:pt x="260671" y="1902598"/>
                    </a:cubicBezTo>
                    <a:cubicBezTo>
                      <a:pt x="243299" y="1805373"/>
                      <a:pt x="226133" y="1708112"/>
                      <a:pt x="208985" y="1610847"/>
                    </a:cubicBezTo>
                    <a:cubicBezTo>
                      <a:pt x="203589" y="1580240"/>
                      <a:pt x="198189" y="1549634"/>
                      <a:pt x="192789" y="1519028"/>
                    </a:cubicBezTo>
                    <a:cubicBezTo>
                      <a:pt x="176426" y="1426275"/>
                      <a:pt x="160080" y="1333520"/>
                      <a:pt x="143775" y="1240758"/>
                    </a:cubicBezTo>
                    <a:cubicBezTo>
                      <a:pt x="136540" y="1199601"/>
                      <a:pt x="129296" y="1158446"/>
                      <a:pt x="122050" y="1117291"/>
                    </a:cubicBezTo>
                    <a:cubicBezTo>
                      <a:pt x="118487" y="1097034"/>
                      <a:pt x="114927" y="1076777"/>
                      <a:pt x="111371" y="1056520"/>
                    </a:cubicBezTo>
                    <a:cubicBezTo>
                      <a:pt x="92016" y="946256"/>
                      <a:pt x="72310" y="836074"/>
                      <a:pt x="51751" y="726027"/>
                    </a:cubicBezTo>
                    <a:cubicBezTo>
                      <a:pt x="48117" y="706474"/>
                      <a:pt x="44484" y="686921"/>
                      <a:pt x="40852" y="667368"/>
                    </a:cubicBezTo>
                    <a:cubicBezTo>
                      <a:pt x="34035" y="630695"/>
                      <a:pt x="27103" y="594046"/>
                      <a:pt x="20104" y="557407"/>
                    </a:cubicBezTo>
                    <a:cubicBezTo>
                      <a:pt x="17044" y="540999"/>
                      <a:pt x="13987" y="524590"/>
                      <a:pt x="10935" y="508180"/>
                    </a:cubicBezTo>
                    <a:cubicBezTo>
                      <a:pt x="9491" y="500802"/>
                      <a:pt x="8048" y="493425"/>
                      <a:pt x="6561" y="485823"/>
                    </a:cubicBezTo>
                    <a:cubicBezTo>
                      <a:pt x="-421" y="447720"/>
                      <a:pt x="-3498" y="418444"/>
                      <a:pt x="7735" y="381304"/>
                    </a:cubicBezTo>
                    <a:cubicBezTo>
                      <a:pt x="23217" y="361113"/>
                      <a:pt x="23217" y="361113"/>
                      <a:pt x="43489" y="340923"/>
                    </a:cubicBezTo>
                    <a:cubicBezTo>
                      <a:pt x="51054" y="333298"/>
                      <a:pt x="58620" y="325674"/>
                      <a:pt x="66415" y="317819"/>
                    </a:cubicBezTo>
                    <a:cubicBezTo>
                      <a:pt x="74640" y="309731"/>
                      <a:pt x="82865" y="301643"/>
                      <a:pt x="91339" y="293309"/>
                    </a:cubicBezTo>
                    <a:cubicBezTo>
                      <a:pt x="99737" y="284920"/>
                      <a:pt x="108135" y="276531"/>
                      <a:pt x="116788" y="267887"/>
                    </a:cubicBezTo>
                    <a:cubicBezTo>
                      <a:pt x="139088" y="245659"/>
                      <a:pt x="161473" y="223521"/>
                      <a:pt x="183896" y="201417"/>
                    </a:cubicBezTo>
                    <a:cubicBezTo>
                      <a:pt x="202214" y="183304"/>
                      <a:pt x="220426" y="165086"/>
                      <a:pt x="238635" y="146865"/>
                    </a:cubicBezTo>
                    <a:cubicBezTo>
                      <a:pt x="260326" y="125181"/>
                      <a:pt x="282097" y="103578"/>
                      <a:pt x="303866" y="81973"/>
                    </a:cubicBezTo>
                    <a:cubicBezTo>
                      <a:pt x="312072" y="73789"/>
                      <a:pt x="320277" y="65604"/>
                      <a:pt x="328732" y="57172"/>
                    </a:cubicBezTo>
                    <a:cubicBezTo>
                      <a:pt x="336327" y="49698"/>
                      <a:pt x="343923" y="42224"/>
                      <a:pt x="351749" y="34523"/>
                    </a:cubicBezTo>
                    <a:cubicBezTo>
                      <a:pt x="361795" y="24586"/>
                      <a:pt x="361795" y="24586"/>
                      <a:pt x="372044" y="14448"/>
                    </a:cubicBezTo>
                    <a:cubicBezTo>
                      <a:pt x="388735" y="304"/>
                      <a:pt x="388735" y="304"/>
                      <a:pt x="407785" y="3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12432DF-3E54-4842-B60C-D99536D843A6}"/>
                  </a:ext>
                </a:extLst>
              </p:cNvPr>
              <p:cNvSpPr/>
              <p:nvPr/>
            </p:nvSpPr>
            <p:spPr>
              <a:xfrm>
                <a:off x="6134100" y="3438525"/>
                <a:ext cx="2676525" cy="411612"/>
              </a:xfrm>
              <a:custGeom>
                <a:avLst/>
                <a:gdLst>
                  <a:gd name="connsiteX0" fmla="*/ 304 w 2676525"/>
                  <a:gd name="connsiteY0" fmla="*/ 301 h 411612"/>
                  <a:gd name="connsiteX1" fmla="*/ 2676829 w 2676525"/>
                  <a:gd name="connsiteY1" fmla="*/ 301 h 411612"/>
                  <a:gd name="connsiteX2" fmla="*/ 2599052 w 2676525"/>
                  <a:gd name="connsiteY2" fmla="*/ 27451 h 411612"/>
                  <a:gd name="connsiteX3" fmla="*/ 2575396 w 2676525"/>
                  <a:gd name="connsiteY3" fmla="*/ 31425 h 411612"/>
                  <a:gd name="connsiteX4" fmla="*/ 2549804 w 2676525"/>
                  <a:gd name="connsiteY4" fmla="*/ 35536 h 411612"/>
                  <a:gd name="connsiteX5" fmla="*/ 2522870 w 2676525"/>
                  <a:gd name="connsiteY5" fmla="*/ 40025 h 411612"/>
                  <a:gd name="connsiteX6" fmla="*/ 2465294 w 2676525"/>
                  <a:gd name="connsiteY6" fmla="*/ 49530 h 411612"/>
                  <a:gd name="connsiteX7" fmla="*/ 2311270 w 2676525"/>
                  <a:gd name="connsiteY7" fmla="*/ 75199 h 411612"/>
                  <a:gd name="connsiteX8" fmla="*/ 2279916 w 2676525"/>
                  <a:gd name="connsiteY8" fmla="*/ 80453 h 411612"/>
                  <a:gd name="connsiteX9" fmla="*/ 2016628 w 2676525"/>
                  <a:gd name="connsiteY9" fmla="*/ 127698 h 411612"/>
                  <a:gd name="connsiteX10" fmla="*/ 1556451 w 2676525"/>
                  <a:gd name="connsiteY10" fmla="*/ 209256 h 411612"/>
                  <a:gd name="connsiteX11" fmla="*/ 1056984 w 2676525"/>
                  <a:gd name="connsiteY11" fmla="*/ 297362 h 411612"/>
                  <a:gd name="connsiteX12" fmla="*/ 640860 w 2676525"/>
                  <a:gd name="connsiteY12" fmla="*/ 371181 h 411612"/>
                  <a:gd name="connsiteX13" fmla="*/ 615641 w 2676525"/>
                  <a:gd name="connsiteY13" fmla="*/ 375507 h 411612"/>
                  <a:gd name="connsiteX14" fmla="*/ 545164 w 2676525"/>
                  <a:gd name="connsiteY14" fmla="*/ 387515 h 411612"/>
                  <a:gd name="connsiteX15" fmla="*/ 524508 w 2676525"/>
                  <a:gd name="connsiteY15" fmla="*/ 391051 h 411612"/>
                  <a:gd name="connsiteX16" fmla="*/ 485759 w 2676525"/>
                  <a:gd name="connsiteY16" fmla="*/ 397107 h 411612"/>
                  <a:gd name="connsiteX17" fmla="*/ 448513 w 2676525"/>
                  <a:gd name="connsiteY17" fmla="*/ 406207 h 411612"/>
                  <a:gd name="connsiteX18" fmla="*/ 390829 w 2676525"/>
                  <a:gd name="connsiteY18" fmla="*/ 409876 h 411612"/>
                  <a:gd name="connsiteX19" fmla="*/ 297960 w 2676525"/>
                  <a:gd name="connsiteY19" fmla="*/ 326049 h 411612"/>
                  <a:gd name="connsiteX20" fmla="*/ 272020 w 2676525"/>
                  <a:gd name="connsiteY20" fmla="*/ 299878 h 411612"/>
                  <a:gd name="connsiteX21" fmla="*/ 218230 w 2676525"/>
                  <a:gd name="connsiteY21" fmla="*/ 244791 h 411612"/>
                  <a:gd name="connsiteX22" fmla="*/ 149110 w 2676525"/>
                  <a:gd name="connsiteY22" fmla="*/ 174164 h 411612"/>
                  <a:gd name="connsiteX23" fmla="*/ 83052 w 2676525"/>
                  <a:gd name="connsiteY23" fmla="*/ 106974 h 411612"/>
                  <a:gd name="connsiteX24" fmla="*/ 57891 w 2676525"/>
                  <a:gd name="connsiteY24" fmla="*/ 81295 h 411612"/>
                  <a:gd name="connsiteX25" fmla="*/ 34944 w 2676525"/>
                  <a:gd name="connsiteY25" fmla="*/ 57514 h 411612"/>
                  <a:gd name="connsiteX26" fmla="*/ 14617 w 2676525"/>
                  <a:gd name="connsiteY26" fmla="*/ 36532 h 411612"/>
                  <a:gd name="connsiteX27" fmla="*/ 304 w 2676525"/>
                  <a:gd name="connsiteY27" fmla="*/ 301 h 411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6525" h="411612">
                    <a:moveTo>
                      <a:pt x="304" y="301"/>
                    </a:moveTo>
                    <a:cubicBezTo>
                      <a:pt x="883557" y="301"/>
                      <a:pt x="1766811" y="301"/>
                      <a:pt x="2676829" y="301"/>
                    </a:cubicBezTo>
                    <a:cubicBezTo>
                      <a:pt x="2646642" y="15394"/>
                      <a:pt x="2630568" y="22287"/>
                      <a:pt x="2599052" y="27451"/>
                    </a:cubicBezTo>
                    <a:cubicBezTo>
                      <a:pt x="2591246" y="28762"/>
                      <a:pt x="2583439" y="30074"/>
                      <a:pt x="2575396" y="31425"/>
                    </a:cubicBezTo>
                    <a:cubicBezTo>
                      <a:pt x="2562728" y="33460"/>
                      <a:pt x="2562728" y="33460"/>
                      <a:pt x="2549804" y="35536"/>
                    </a:cubicBezTo>
                    <a:cubicBezTo>
                      <a:pt x="2540916" y="37017"/>
                      <a:pt x="2532028" y="38498"/>
                      <a:pt x="2522870" y="40025"/>
                    </a:cubicBezTo>
                    <a:cubicBezTo>
                      <a:pt x="2503682" y="43218"/>
                      <a:pt x="2484490" y="46386"/>
                      <a:pt x="2465294" y="49530"/>
                    </a:cubicBezTo>
                    <a:cubicBezTo>
                      <a:pt x="2413930" y="57950"/>
                      <a:pt x="2362601" y="66578"/>
                      <a:pt x="2311270" y="75199"/>
                    </a:cubicBezTo>
                    <a:cubicBezTo>
                      <a:pt x="2300923" y="76933"/>
                      <a:pt x="2290577" y="78667"/>
                      <a:pt x="2279916" y="80453"/>
                    </a:cubicBezTo>
                    <a:cubicBezTo>
                      <a:pt x="2191968" y="95253"/>
                      <a:pt x="2104276" y="111227"/>
                      <a:pt x="2016628" y="127698"/>
                    </a:cubicBezTo>
                    <a:cubicBezTo>
                      <a:pt x="1863491" y="156397"/>
                      <a:pt x="1710017" y="182963"/>
                      <a:pt x="1556451" y="209256"/>
                    </a:cubicBezTo>
                    <a:cubicBezTo>
                      <a:pt x="1389802" y="237789"/>
                      <a:pt x="1223275" y="266813"/>
                      <a:pt x="1056984" y="297362"/>
                    </a:cubicBezTo>
                    <a:cubicBezTo>
                      <a:pt x="918414" y="322803"/>
                      <a:pt x="779733" y="347446"/>
                      <a:pt x="640860" y="371181"/>
                    </a:cubicBezTo>
                    <a:cubicBezTo>
                      <a:pt x="632538" y="372608"/>
                      <a:pt x="624215" y="374036"/>
                      <a:pt x="615641" y="375507"/>
                    </a:cubicBezTo>
                    <a:cubicBezTo>
                      <a:pt x="592152" y="379531"/>
                      <a:pt x="568659" y="383528"/>
                      <a:pt x="545164" y="387515"/>
                    </a:cubicBezTo>
                    <a:cubicBezTo>
                      <a:pt x="538347" y="388682"/>
                      <a:pt x="531531" y="389849"/>
                      <a:pt x="524508" y="391051"/>
                    </a:cubicBezTo>
                    <a:cubicBezTo>
                      <a:pt x="511616" y="393223"/>
                      <a:pt x="498699" y="395247"/>
                      <a:pt x="485759" y="397107"/>
                    </a:cubicBezTo>
                    <a:cubicBezTo>
                      <a:pt x="466860" y="399948"/>
                      <a:pt x="466860" y="399948"/>
                      <a:pt x="448513" y="406207"/>
                    </a:cubicBezTo>
                    <a:cubicBezTo>
                      <a:pt x="426933" y="411928"/>
                      <a:pt x="412925" y="413715"/>
                      <a:pt x="390829" y="409876"/>
                    </a:cubicBezTo>
                    <a:cubicBezTo>
                      <a:pt x="355271" y="386525"/>
                      <a:pt x="327244" y="356708"/>
                      <a:pt x="297960" y="326049"/>
                    </a:cubicBezTo>
                    <a:cubicBezTo>
                      <a:pt x="289400" y="317412"/>
                      <a:pt x="280840" y="308776"/>
                      <a:pt x="272020" y="299878"/>
                    </a:cubicBezTo>
                    <a:cubicBezTo>
                      <a:pt x="253982" y="281605"/>
                      <a:pt x="236044" y="263278"/>
                      <a:pt x="218230" y="244791"/>
                    </a:cubicBezTo>
                    <a:cubicBezTo>
                      <a:pt x="195371" y="221067"/>
                      <a:pt x="172289" y="197576"/>
                      <a:pt x="149110" y="174164"/>
                    </a:cubicBezTo>
                    <a:cubicBezTo>
                      <a:pt x="127019" y="151837"/>
                      <a:pt x="105032" y="129410"/>
                      <a:pt x="83052" y="106974"/>
                    </a:cubicBezTo>
                    <a:cubicBezTo>
                      <a:pt x="74749" y="98500"/>
                      <a:pt x="66446" y="90026"/>
                      <a:pt x="57891" y="81295"/>
                    </a:cubicBezTo>
                    <a:cubicBezTo>
                      <a:pt x="50319" y="73447"/>
                      <a:pt x="42746" y="65600"/>
                      <a:pt x="34944" y="57514"/>
                    </a:cubicBezTo>
                    <a:cubicBezTo>
                      <a:pt x="28236" y="50590"/>
                      <a:pt x="21528" y="43666"/>
                      <a:pt x="14617" y="36532"/>
                    </a:cubicBezTo>
                    <a:cubicBezTo>
                      <a:pt x="304" y="19351"/>
                      <a:pt x="304" y="19351"/>
                      <a:pt x="304" y="3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D5C085F-58AE-F94D-75F0-BC35897D9F30}"/>
                  </a:ext>
                </a:extLst>
              </p:cNvPr>
              <p:cNvSpPr/>
              <p:nvPr/>
            </p:nvSpPr>
            <p:spPr>
              <a:xfrm>
                <a:off x="6543675" y="2286000"/>
                <a:ext cx="695325" cy="751507"/>
              </a:xfrm>
              <a:custGeom>
                <a:avLst/>
                <a:gdLst>
                  <a:gd name="connsiteX0" fmla="*/ 695745 w 695325"/>
                  <a:gd name="connsiteY0" fmla="*/ 180 h 751507"/>
                  <a:gd name="connsiteX1" fmla="*/ 652883 w 695325"/>
                  <a:gd name="connsiteY1" fmla="*/ 88286 h 751507"/>
                  <a:gd name="connsiteX2" fmla="*/ 516556 w 695325"/>
                  <a:gd name="connsiteY2" fmla="*/ 278191 h 751507"/>
                  <a:gd name="connsiteX3" fmla="*/ 496920 w 695325"/>
                  <a:gd name="connsiteY3" fmla="*/ 306519 h 751507"/>
                  <a:gd name="connsiteX4" fmla="*/ 457653 w 695325"/>
                  <a:gd name="connsiteY4" fmla="*/ 363195 h 751507"/>
                  <a:gd name="connsiteX5" fmla="*/ 403186 w 695325"/>
                  <a:gd name="connsiteY5" fmla="*/ 441418 h 751507"/>
                  <a:gd name="connsiteX6" fmla="*/ 386187 w 695325"/>
                  <a:gd name="connsiteY6" fmla="*/ 465756 h 751507"/>
                  <a:gd name="connsiteX7" fmla="*/ 352989 w 695325"/>
                  <a:gd name="connsiteY7" fmla="*/ 512777 h 751507"/>
                  <a:gd name="connsiteX8" fmla="*/ 275194 w 695325"/>
                  <a:gd name="connsiteY8" fmla="*/ 629388 h 751507"/>
                  <a:gd name="connsiteX9" fmla="*/ 163536 w 695325"/>
                  <a:gd name="connsiteY9" fmla="*/ 751688 h 751507"/>
                  <a:gd name="connsiteX10" fmla="*/ 86145 w 695325"/>
                  <a:gd name="connsiteY10" fmla="*/ 733605 h 751507"/>
                  <a:gd name="connsiteX11" fmla="*/ 36734 w 695325"/>
                  <a:gd name="connsiteY11" fmla="*/ 723485 h 751507"/>
                  <a:gd name="connsiteX12" fmla="*/ 420 w 695325"/>
                  <a:gd name="connsiteY12" fmla="*/ 714555 h 751507"/>
                  <a:gd name="connsiteX13" fmla="*/ 49905 w 695325"/>
                  <a:gd name="connsiteY13" fmla="*/ 643824 h 751507"/>
                  <a:gd name="connsiteX14" fmla="*/ 68211 w 695325"/>
                  <a:gd name="connsiteY14" fmla="*/ 625574 h 751507"/>
                  <a:gd name="connsiteX15" fmla="*/ 87336 w 695325"/>
                  <a:gd name="connsiteY15" fmla="*/ 606803 h 751507"/>
                  <a:gd name="connsiteX16" fmla="*/ 105790 w 695325"/>
                  <a:gd name="connsiteY16" fmla="*/ 588367 h 751507"/>
                  <a:gd name="connsiteX17" fmla="*/ 196862 w 695325"/>
                  <a:gd name="connsiteY17" fmla="*/ 503847 h 751507"/>
                  <a:gd name="connsiteX18" fmla="*/ 333907 w 695325"/>
                  <a:gd name="connsiteY18" fmla="*/ 372808 h 751507"/>
                  <a:gd name="connsiteX19" fmla="*/ 360786 w 695325"/>
                  <a:gd name="connsiteY19" fmla="*/ 345957 h 751507"/>
                  <a:gd name="connsiteX20" fmla="*/ 416667 w 695325"/>
                  <a:gd name="connsiteY20" fmla="*/ 290025 h 751507"/>
                  <a:gd name="connsiteX21" fmla="*/ 487951 w 695325"/>
                  <a:gd name="connsiteY21" fmla="*/ 218775 h 751507"/>
                  <a:gd name="connsiteX22" fmla="*/ 556554 w 695325"/>
                  <a:gd name="connsiteY22" fmla="*/ 150162 h 751507"/>
                  <a:gd name="connsiteX23" fmla="*/ 582233 w 695325"/>
                  <a:gd name="connsiteY23" fmla="*/ 124541 h 751507"/>
                  <a:gd name="connsiteX24" fmla="*/ 695745 w 695325"/>
                  <a:gd name="connsiteY24" fmla="*/ 180 h 75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95325" h="751507">
                    <a:moveTo>
                      <a:pt x="695745" y="180"/>
                    </a:moveTo>
                    <a:cubicBezTo>
                      <a:pt x="695745" y="39183"/>
                      <a:pt x="675720" y="58606"/>
                      <a:pt x="652883" y="88286"/>
                    </a:cubicBezTo>
                    <a:cubicBezTo>
                      <a:pt x="606028" y="150643"/>
                      <a:pt x="560950" y="214060"/>
                      <a:pt x="516556" y="278191"/>
                    </a:cubicBezTo>
                    <a:cubicBezTo>
                      <a:pt x="510076" y="287539"/>
                      <a:pt x="503596" y="296888"/>
                      <a:pt x="496920" y="306519"/>
                    </a:cubicBezTo>
                    <a:cubicBezTo>
                      <a:pt x="483828" y="325409"/>
                      <a:pt x="470739" y="344301"/>
                      <a:pt x="457653" y="363195"/>
                    </a:cubicBezTo>
                    <a:cubicBezTo>
                      <a:pt x="439543" y="389302"/>
                      <a:pt x="421383" y="415372"/>
                      <a:pt x="403186" y="441418"/>
                    </a:cubicBezTo>
                    <a:cubicBezTo>
                      <a:pt x="397576" y="449450"/>
                      <a:pt x="391967" y="457481"/>
                      <a:pt x="386187" y="465756"/>
                    </a:cubicBezTo>
                    <a:cubicBezTo>
                      <a:pt x="375169" y="481464"/>
                      <a:pt x="364104" y="497138"/>
                      <a:pt x="352989" y="512777"/>
                    </a:cubicBezTo>
                    <a:cubicBezTo>
                      <a:pt x="325874" y="551017"/>
                      <a:pt x="299807" y="589482"/>
                      <a:pt x="275194" y="629388"/>
                    </a:cubicBezTo>
                    <a:cubicBezTo>
                      <a:pt x="206724" y="738191"/>
                      <a:pt x="206724" y="738191"/>
                      <a:pt x="163536" y="751688"/>
                    </a:cubicBezTo>
                    <a:cubicBezTo>
                      <a:pt x="135159" y="749559"/>
                      <a:pt x="112840" y="743298"/>
                      <a:pt x="86145" y="733605"/>
                    </a:cubicBezTo>
                    <a:cubicBezTo>
                      <a:pt x="69709" y="730069"/>
                      <a:pt x="53239" y="726683"/>
                      <a:pt x="36734" y="723485"/>
                    </a:cubicBezTo>
                    <a:cubicBezTo>
                      <a:pt x="18759" y="719064"/>
                      <a:pt x="18759" y="719064"/>
                      <a:pt x="420" y="714555"/>
                    </a:cubicBezTo>
                    <a:cubicBezTo>
                      <a:pt x="13284" y="685848"/>
                      <a:pt x="27624" y="665944"/>
                      <a:pt x="49905" y="643824"/>
                    </a:cubicBezTo>
                    <a:cubicBezTo>
                      <a:pt x="55946" y="637802"/>
                      <a:pt x="61987" y="631779"/>
                      <a:pt x="68211" y="625574"/>
                    </a:cubicBezTo>
                    <a:cubicBezTo>
                      <a:pt x="74522" y="619380"/>
                      <a:pt x="80833" y="613186"/>
                      <a:pt x="87336" y="606803"/>
                    </a:cubicBezTo>
                    <a:cubicBezTo>
                      <a:pt x="93426" y="600720"/>
                      <a:pt x="99516" y="594636"/>
                      <a:pt x="105790" y="588367"/>
                    </a:cubicBezTo>
                    <a:cubicBezTo>
                      <a:pt x="135325" y="559100"/>
                      <a:pt x="165329" y="530951"/>
                      <a:pt x="196862" y="503847"/>
                    </a:cubicBezTo>
                    <a:cubicBezTo>
                      <a:pt x="244617" y="462235"/>
                      <a:pt x="289185" y="417632"/>
                      <a:pt x="333907" y="372808"/>
                    </a:cubicBezTo>
                    <a:cubicBezTo>
                      <a:pt x="342777" y="363947"/>
                      <a:pt x="351647" y="355086"/>
                      <a:pt x="360786" y="345957"/>
                    </a:cubicBezTo>
                    <a:cubicBezTo>
                      <a:pt x="379428" y="327328"/>
                      <a:pt x="398054" y="308683"/>
                      <a:pt x="416667" y="290025"/>
                    </a:cubicBezTo>
                    <a:cubicBezTo>
                      <a:pt x="440395" y="266242"/>
                      <a:pt x="464167" y="242502"/>
                      <a:pt x="487951" y="218775"/>
                    </a:cubicBezTo>
                    <a:cubicBezTo>
                      <a:pt x="510842" y="195927"/>
                      <a:pt x="533696" y="173043"/>
                      <a:pt x="556554" y="150162"/>
                    </a:cubicBezTo>
                    <a:cubicBezTo>
                      <a:pt x="565028" y="141707"/>
                      <a:pt x="573502" y="133252"/>
                      <a:pt x="582233" y="124541"/>
                    </a:cubicBezTo>
                    <a:cubicBezTo>
                      <a:pt x="622135" y="84488"/>
                      <a:pt x="660569" y="44464"/>
                      <a:pt x="695745" y="1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688E9A7-891E-3C44-23E7-C56E8BA4ADAB}"/>
                  </a:ext>
                </a:extLst>
              </p:cNvPr>
              <p:cNvSpPr/>
              <p:nvPr/>
            </p:nvSpPr>
            <p:spPr>
              <a:xfrm>
                <a:off x="4953000" y="2276475"/>
                <a:ext cx="742950" cy="704850"/>
              </a:xfrm>
              <a:custGeom>
                <a:avLst/>
                <a:gdLst>
                  <a:gd name="connsiteX0" fmla="*/ 180 w 742950"/>
                  <a:gd name="connsiteY0" fmla="*/ 179 h 704850"/>
                  <a:gd name="connsiteX1" fmla="*/ 70725 w 742950"/>
                  <a:gd name="connsiteY1" fmla="*/ 41404 h 704850"/>
                  <a:gd name="connsiteX2" fmla="*/ 89507 w 742950"/>
                  <a:gd name="connsiteY2" fmla="*/ 54757 h 704850"/>
                  <a:gd name="connsiteX3" fmla="*/ 109718 w 742950"/>
                  <a:gd name="connsiteY3" fmla="*/ 69235 h 704850"/>
                  <a:gd name="connsiteX4" fmla="*/ 153585 w 742950"/>
                  <a:gd name="connsiteY4" fmla="*/ 100415 h 704850"/>
                  <a:gd name="connsiteX5" fmla="*/ 176741 w 742950"/>
                  <a:gd name="connsiteY5" fmla="*/ 116888 h 704850"/>
                  <a:gd name="connsiteX6" fmla="*/ 293669 w 742950"/>
                  <a:gd name="connsiteY6" fmla="*/ 199013 h 704850"/>
                  <a:gd name="connsiteX7" fmla="*/ 317716 w 742950"/>
                  <a:gd name="connsiteY7" fmla="*/ 215836 h 704850"/>
                  <a:gd name="connsiteX8" fmla="*/ 390705 w 742950"/>
                  <a:gd name="connsiteY8" fmla="*/ 266879 h 704850"/>
                  <a:gd name="connsiteX9" fmla="*/ 743130 w 742950"/>
                  <a:gd name="connsiteY9" fmla="*/ 514529 h 704850"/>
                  <a:gd name="connsiteX10" fmla="*/ 723485 w 742950"/>
                  <a:gd name="connsiteY10" fmla="*/ 652642 h 704850"/>
                  <a:gd name="connsiteX11" fmla="*/ 718387 w 742950"/>
                  <a:gd name="connsiteY11" fmla="*/ 682705 h 704850"/>
                  <a:gd name="connsiteX12" fmla="*/ 714555 w 742950"/>
                  <a:gd name="connsiteY12" fmla="*/ 705029 h 704850"/>
                  <a:gd name="connsiteX13" fmla="*/ 695505 w 742950"/>
                  <a:gd name="connsiteY13" fmla="*/ 705029 h 704850"/>
                  <a:gd name="connsiteX14" fmla="*/ 668921 w 742950"/>
                  <a:gd name="connsiteY14" fmla="*/ 674952 h 704850"/>
                  <a:gd name="connsiteX15" fmla="*/ 501731 w 742950"/>
                  <a:gd name="connsiteY15" fmla="*/ 500465 h 704850"/>
                  <a:gd name="connsiteX16" fmla="*/ 464697 w 742950"/>
                  <a:gd name="connsiteY16" fmla="*/ 463403 h 704850"/>
                  <a:gd name="connsiteX17" fmla="*/ 387361 w 742950"/>
                  <a:gd name="connsiteY17" fmla="*/ 386118 h 704850"/>
                  <a:gd name="connsiteX18" fmla="*/ 288694 w 742950"/>
                  <a:gd name="connsiteY18" fmla="*/ 287417 h 704850"/>
                  <a:gd name="connsiteX19" fmla="*/ 212305 w 742950"/>
                  <a:gd name="connsiteY19" fmla="*/ 211029 h 704850"/>
                  <a:gd name="connsiteX20" fmla="*/ 175942 w 742950"/>
                  <a:gd name="connsiteY20" fmla="*/ 174643 h 704850"/>
                  <a:gd name="connsiteX21" fmla="*/ 124954 w 742950"/>
                  <a:gd name="connsiteY21" fmla="*/ 123720 h 704850"/>
                  <a:gd name="connsiteX22" fmla="*/ 110074 w 742950"/>
                  <a:gd name="connsiteY22" fmla="*/ 108782 h 704850"/>
                  <a:gd name="connsiteX23" fmla="*/ 12723 w 742950"/>
                  <a:gd name="connsiteY23" fmla="*/ 21137 h 704850"/>
                  <a:gd name="connsiteX24" fmla="*/ 180 w 742950"/>
                  <a:gd name="connsiteY24" fmla="*/ 9704 h 704850"/>
                  <a:gd name="connsiteX25" fmla="*/ 180 w 742950"/>
                  <a:gd name="connsiteY25" fmla="*/ 179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42950" h="704850">
                    <a:moveTo>
                      <a:pt x="180" y="179"/>
                    </a:moveTo>
                    <a:cubicBezTo>
                      <a:pt x="25318" y="12198"/>
                      <a:pt x="48067" y="25208"/>
                      <a:pt x="70725" y="41404"/>
                    </a:cubicBezTo>
                    <a:cubicBezTo>
                      <a:pt x="76923" y="45811"/>
                      <a:pt x="83121" y="50217"/>
                      <a:pt x="89507" y="54757"/>
                    </a:cubicBezTo>
                    <a:cubicBezTo>
                      <a:pt x="96177" y="59535"/>
                      <a:pt x="102846" y="64313"/>
                      <a:pt x="109718" y="69235"/>
                    </a:cubicBezTo>
                    <a:cubicBezTo>
                      <a:pt x="124337" y="79632"/>
                      <a:pt x="138960" y="90025"/>
                      <a:pt x="153585" y="100415"/>
                    </a:cubicBezTo>
                    <a:cubicBezTo>
                      <a:pt x="165047" y="108569"/>
                      <a:pt x="165047" y="108569"/>
                      <a:pt x="176741" y="116888"/>
                    </a:cubicBezTo>
                    <a:cubicBezTo>
                      <a:pt x="215592" y="144442"/>
                      <a:pt x="254631" y="171726"/>
                      <a:pt x="293669" y="199013"/>
                    </a:cubicBezTo>
                    <a:cubicBezTo>
                      <a:pt x="305573" y="207340"/>
                      <a:pt x="305573" y="207340"/>
                      <a:pt x="317716" y="215836"/>
                    </a:cubicBezTo>
                    <a:cubicBezTo>
                      <a:pt x="342044" y="232853"/>
                      <a:pt x="366374" y="249867"/>
                      <a:pt x="390705" y="266879"/>
                    </a:cubicBezTo>
                    <a:cubicBezTo>
                      <a:pt x="508376" y="349154"/>
                      <a:pt x="625904" y="431621"/>
                      <a:pt x="743130" y="514529"/>
                    </a:cubicBezTo>
                    <a:cubicBezTo>
                      <a:pt x="737549" y="560786"/>
                      <a:pt x="731316" y="606701"/>
                      <a:pt x="723485" y="652642"/>
                    </a:cubicBezTo>
                    <a:cubicBezTo>
                      <a:pt x="721803" y="662562"/>
                      <a:pt x="720120" y="672483"/>
                      <a:pt x="718387" y="682705"/>
                    </a:cubicBezTo>
                    <a:cubicBezTo>
                      <a:pt x="717123" y="690072"/>
                      <a:pt x="715858" y="697439"/>
                      <a:pt x="714555" y="705029"/>
                    </a:cubicBezTo>
                    <a:cubicBezTo>
                      <a:pt x="708268" y="705029"/>
                      <a:pt x="701982" y="705029"/>
                      <a:pt x="695505" y="705029"/>
                    </a:cubicBezTo>
                    <a:cubicBezTo>
                      <a:pt x="683528" y="692873"/>
                      <a:pt x="683528" y="692873"/>
                      <a:pt x="668921" y="674952"/>
                    </a:cubicBezTo>
                    <a:cubicBezTo>
                      <a:pt x="616604" y="613497"/>
                      <a:pt x="558813" y="557441"/>
                      <a:pt x="501731" y="500465"/>
                    </a:cubicBezTo>
                    <a:cubicBezTo>
                      <a:pt x="489385" y="488112"/>
                      <a:pt x="477040" y="475759"/>
                      <a:pt x="464697" y="463403"/>
                    </a:cubicBezTo>
                    <a:cubicBezTo>
                      <a:pt x="438934" y="437626"/>
                      <a:pt x="413154" y="411866"/>
                      <a:pt x="387361" y="386118"/>
                    </a:cubicBezTo>
                    <a:cubicBezTo>
                      <a:pt x="354439" y="353251"/>
                      <a:pt x="321560" y="320340"/>
                      <a:pt x="288694" y="287417"/>
                    </a:cubicBezTo>
                    <a:cubicBezTo>
                      <a:pt x="263248" y="261937"/>
                      <a:pt x="237780" y="236480"/>
                      <a:pt x="212305" y="211029"/>
                    </a:cubicBezTo>
                    <a:cubicBezTo>
                      <a:pt x="200177" y="198907"/>
                      <a:pt x="188056" y="186779"/>
                      <a:pt x="175942" y="174643"/>
                    </a:cubicBezTo>
                    <a:cubicBezTo>
                      <a:pt x="158969" y="157645"/>
                      <a:pt x="141965" y="140679"/>
                      <a:pt x="124954" y="123720"/>
                    </a:cubicBezTo>
                    <a:cubicBezTo>
                      <a:pt x="117588" y="116326"/>
                      <a:pt x="117588" y="116326"/>
                      <a:pt x="110074" y="108782"/>
                    </a:cubicBezTo>
                    <a:cubicBezTo>
                      <a:pt x="78946" y="77831"/>
                      <a:pt x="46565" y="49103"/>
                      <a:pt x="12723" y="21137"/>
                    </a:cubicBezTo>
                    <a:cubicBezTo>
                      <a:pt x="8584" y="17364"/>
                      <a:pt x="4444" y="13591"/>
                      <a:pt x="180" y="9704"/>
                    </a:cubicBezTo>
                    <a:cubicBezTo>
                      <a:pt x="180" y="6561"/>
                      <a:pt x="180" y="3418"/>
                      <a:pt x="180" y="1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F276709-3DDB-440E-5A57-724E522D61EA}"/>
                  </a:ext>
                </a:extLst>
              </p:cNvPr>
              <p:cNvSpPr/>
              <p:nvPr/>
            </p:nvSpPr>
            <p:spPr>
              <a:xfrm>
                <a:off x="6496050" y="3876675"/>
                <a:ext cx="695325" cy="657225"/>
              </a:xfrm>
              <a:custGeom>
                <a:avLst/>
                <a:gdLst>
                  <a:gd name="connsiteX0" fmla="*/ 28920 w 695325"/>
                  <a:gd name="connsiteY0" fmla="*/ 347 h 657225"/>
                  <a:gd name="connsiteX1" fmla="*/ 47970 w 695325"/>
                  <a:gd name="connsiteY1" fmla="*/ 347 h 657225"/>
                  <a:gd name="connsiteX2" fmla="*/ 74147 w 695325"/>
                  <a:gd name="connsiteY2" fmla="*/ 30038 h 657225"/>
                  <a:gd name="connsiteX3" fmla="*/ 248255 w 695325"/>
                  <a:gd name="connsiteY3" fmla="*/ 211088 h 657225"/>
                  <a:gd name="connsiteX4" fmla="*/ 287050 w 695325"/>
                  <a:gd name="connsiteY4" fmla="*/ 249841 h 657225"/>
                  <a:gd name="connsiteX5" fmla="*/ 388564 w 695325"/>
                  <a:gd name="connsiteY5" fmla="*/ 351120 h 657225"/>
                  <a:gd name="connsiteX6" fmla="*/ 492389 w 695325"/>
                  <a:gd name="connsiteY6" fmla="*/ 454756 h 657225"/>
                  <a:gd name="connsiteX7" fmla="*/ 695670 w 695325"/>
                  <a:gd name="connsiteY7" fmla="*/ 657572 h 657225"/>
                  <a:gd name="connsiteX8" fmla="*/ 623079 w 695325"/>
                  <a:gd name="connsiteY8" fmla="*/ 628923 h 657225"/>
                  <a:gd name="connsiteX9" fmla="*/ 596376 w 695325"/>
                  <a:gd name="connsiteY9" fmla="*/ 610166 h 657225"/>
                  <a:gd name="connsiteX10" fmla="*/ 567678 w 695325"/>
                  <a:gd name="connsiteY10" fmla="*/ 589706 h 657225"/>
                  <a:gd name="connsiteX11" fmla="*/ 537956 w 695325"/>
                  <a:gd name="connsiteY11" fmla="*/ 568763 h 657225"/>
                  <a:gd name="connsiteX12" fmla="*/ 477246 w 695325"/>
                  <a:gd name="connsiteY12" fmla="*/ 525859 h 657225"/>
                  <a:gd name="connsiteX13" fmla="*/ 374187 w 695325"/>
                  <a:gd name="connsiteY13" fmla="*/ 453512 h 657225"/>
                  <a:gd name="connsiteX14" fmla="*/ 304624 w 695325"/>
                  <a:gd name="connsiteY14" fmla="*/ 404825 h 657225"/>
                  <a:gd name="connsiteX15" fmla="*/ 205653 w 695325"/>
                  <a:gd name="connsiteY15" fmla="*/ 335545 h 657225"/>
                  <a:gd name="connsiteX16" fmla="*/ 179727 w 695325"/>
                  <a:gd name="connsiteY16" fmla="*/ 317411 h 657225"/>
                  <a:gd name="connsiteX17" fmla="*/ 130916 w 695325"/>
                  <a:gd name="connsiteY17" fmla="*/ 283283 h 657225"/>
                  <a:gd name="connsiteX18" fmla="*/ 345 w 695325"/>
                  <a:gd name="connsiteY18" fmla="*/ 190847 h 657225"/>
                  <a:gd name="connsiteX19" fmla="*/ 9275 w 695325"/>
                  <a:gd name="connsiteY19" fmla="*/ 111670 h 657225"/>
                  <a:gd name="connsiteX20" fmla="*/ 11786 w 695325"/>
                  <a:gd name="connsiteY20" fmla="*/ 88993 h 657225"/>
                  <a:gd name="connsiteX21" fmla="*/ 14298 w 695325"/>
                  <a:gd name="connsiteY21" fmla="*/ 67134 h 657225"/>
                  <a:gd name="connsiteX22" fmla="*/ 16565 w 695325"/>
                  <a:gd name="connsiteY22" fmla="*/ 47030 h 657225"/>
                  <a:gd name="connsiteX23" fmla="*/ 28920 w 695325"/>
                  <a:gd name="connsiteY23" fmla="*/ 3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5325" h="657225">
                    <a:moveTo>
                      <a:pt x="28920" y="347"/>
                    </a:moveTo>
                    <a:cubicBezTo>
                      <a:pt x="35207" y="347"/>
                      <a:pt x="41493" y="347"/>
                      <a:pt x="47970" y="347"/>
                    </a:cubicBezTo>
                    <a:cubicBezTo>
                      <a:pt x="59718" y="12286"/>
                      <a:pt x="59718" y="12286"/>
                      <a:pt x="74147" y="30038"/>
                    </a:cubicBezTo>
                    <a:cubicBezTo>
                      <a:pt x="128509" y="93894"/>
                      <a:pt x="188879" y="151952"/>
                      <a:pt x="248255" y="211088"/>
                    </a:cubicBezTo>
                    <a:cubicBezTo>
                      <a:pt x="261189" y="224003"/>
                      <a:pt x="274120" y="236921"/>
                      <a:pt x="287050" y="249841"/>
                    </a:cubicBezTo>
                    <a:cubicBezTo>
                      <a:pt x="320867" y="283622"/>
                      <a:pt x="354712" y="317374"/>
                      <a:pt x="388564" y="351120"/>
                    </a:cubicBezTo>
                    <a:cubicBezTo>
                      <a:pt x="423190" y="385648"/>
                      <a:pt x="457789" y="420204"/>
                      <a:pt x="492389" y="454756"/>
                    </a:cubicBezTo>
                    <a:cubicBezTo>
                      <a:pt x="560123" y="522388"/>
                      <a:pt x="627887" y="589990"/>
                      <a:pt x="695670" y="657572"/>
                    </a:cubicBezTo>
                    <a:cubicBezTo>
                      <a:pt x="660749" y="657572"/>
                      <a:pt x="651270" y="648890"/>
                      <a:pt x="623079" y="628923"/>
                    </a:cubicBezTo>
                    <a:cubicBezTo>
                      <a:pt x="614267" y="622733"/>
                      <a:pt x="605455" y="616543"/>
                      <a:pt x="596376" y="610166"/>
                    </a:cubicBezTo>
                    <a:cubicBezTo>
                      <a:pt x="586906" y="603414"/>
                      <a:pt x="577435" y="596663"/>
                      <a:pt x="567678" y="589706"/>
                    </a:cubicBezTo>
                    <a:cubicBezTo>
                      <a:pt x="557870" y="582795"/>
                      <a:pt x="548062" y="575884"/>
                      <a:pt x="537956" y="568763"/>
                    </a:cubicBezTo>
                    <a:cubicBezTo>
                      <a:pt x="517701" y="554488"/>
                      <a:pt x="497465" y="540186"/>
                      <a:pt x="477246" y="525859"/>
                    </a:cubicBezTo>
                    <a:cubicBezTo>
                      <a:pt x="442986" y="501609"/>
                      <a:pt x="408599" y="477545"/>
                      <a:pt x="374187" y="453512"/>
                    </a:cubicBezTo>
                    <a:cubicBezTo>
                      <a:pt x="350983" y="437306"/>
                      <a:pt x="327801" y="421070"/>
                      <a:pt x="304624" y="404825"/>
                    </a:cubicBezTo>
                    <a:cubicBezTo>
                      <a:pt x="271646" y="381714"/>
                      <a:pt x="238655" y="358623"/>
                      <a:pt x="205653" y="335545"/>
                    </a:cubicBezTo>
                    <a:cubicBezTo>
                      <a:pt x="197098" y="329561"/>
                      <a:pt x="188542" y="323577"/>
                      <a:pt x="179727" y="317411"/>
                    </a:cubicBezTo>
                    <a:cubicBezTo>
                      <a:pt x="163458" y="306033"/>
                      <a:pt x="147188" y="294657"/>
                      <a:pt x="130916" y="283283"/>
                    </a:cubicBezTo>
                    <a:cubicBezTo>
                      <a:pt x="87217" y="252711"/>
                      <a:pt x="43688" y="221922"/>
                      <a:pt x="345" y="190847"/>
                    </a:cubicBezTo>
                    <a:cubicBezTo>
                      <a:pt x="3284" y="164450"/>
                      <a:pt x="6267" y="138059"/>
                      <a:pt x="9275" y="111670"/>
                    </a:cubicBezTo>
                    <a:cubicBezTo>
                      <a:pt x="10103" y="104187"/>
                      <a:pt x="10932" y="96703"/>
                      <a:pt x="11786" y="88993"/>
                    </a:cubicBezTo>
                    <a:cubicBezTo>
                      <a:pt x="12615" y="81779"/>
                      <a:pt x="13444" y="74566"/>
                      <a:pt x="14298" y="67134"/>
                    </a:cubicBezTo>
                    <a:cubicBezTo>
                      <a:pt x="15420" y="57182"/>
                      <a:pt x="15420" y="57182"/>
                      <a:pt x="16565" y="47030"/>
                    </a:cubicBezTo>
                    <a:cubicBezTo>
                      <a:pt x="19395" y="28922"/>
                      <a:pt x="19395" y="28922"/>
                      <a:pt x="28920" y="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2EF1E2D-2710-E279-3E8B-8B08C0DB6374}"/>
                  </a:ext>
                </a:extLst>
              </p:cNvPr>
              <p:cNvSpPr/>
              <p:nvPr/>
            </p:nvSpPr>
            <p:spPr>
              <a:xfrm>
                <a:off x="4991100" y="3829050"/>
                <a:ext cx="657225" cy="695325"/>
              </a:xfrm>
              <a:custGeom>
                <a:avLst/>
                <a:gdLst>
                  <a:gd name="connsiteX0" fmla="*/ 466958 w 657225"/>
                  <a:gd name="connsiteY0" fmla="*/ 342 h 695325"/>
                  <a:gd name="connsiteX1" fmla="*/ 535419 w 657225"/>
                  <a:gd name="connsiteY1" fmla="*/ 9272 h 695325"/>
                  <a:gd name="connsiteX2" fmla="*/ 554860 w 657225"/>
                  <a:gd name="connsiteY2" fmla="*/ 11783 h 695325"/>
                  <a:gd name="connsiteX3" fmla="*/ 657458 w 657225"/>
                  <a:gd name="connsiteY3" fmla="*/ 28917 h 695325"/>
                  <a:gd name="connsiteX4" fmla="*/ 538735 w 657225"/>
                  <a:gd name="connsiteY4" fmla="*/ 158246 h 695325"/>
                  <a:gd name="connsiteX5" fmla="*/ 520974 w 657225"/>
                  <a:gd name="connsiteY5" fmla="*/ 176012 h 695325"/>
                  <a:gd name="connsiteX6" fmla="*/ 463461 w 657225"/>
                  <a:gd name="connsiteY6" fmla="*/ 233370 h 695325"/>
                  <a:gd name="connsiteX7" fmla="*/ 423344 w 657225"/>
                  <a:gd name="connsiteY7" fmla="*/ 273445 h 695325"/>
                  <a:gd name="connsiteX8" fmla="*/ 318212 w 657225"/>
                  <a:gd name="connsiteY8" fmla="*/ 378342 h 695325"/>
                  <a:gd name="connsiteX9" fmla="*/ 210750 w 657225"/>
                  <a:gd name="connsiteY9" fmla="*/ 485615 h 695325"/>
                  <a:gd name="connsiteX10" fmla="*/ 233 w 657225"/>
                  <a:gd name="connsiteY10" fmla="*/ 695667 h 695325"/>
                  <a:gd name="connsiteX11" fmla="*/ 44286 w 657225"/>
                  <a:gd name="connsiteY11" fmla="*/ 601012 h 695325"/>
                  <a:gd name="connsiteX12" fmla="*/ 58450 w 657225"/>
                  <a:gd name="connsiteY12" fmla="*/ 580781 h 695325"/>
                  <a:gd name="connsiteX13" fmla="*/ 88995 w 657225"/>
                  <a:gd name="connsiteY13" fmla="*/ 537374 h 695325"/>
                  <a:gd name="connsiteX14" fmla="*/ 136969 w 657225"/>
                  <a:gd name="connsiteY14" fmla="*/ 468965 h 695325"/>
                  <a:gd name="connsiteX15" fmla="*/ 203867 w 657225"/>
                  <a:gd name="connsiteY15" fmla="*/ 373380 h 695325"/>
                  <a:gd name="connsiteX16" fmla="*/ 273147 w 657225"/>
                  <a:gd name="connsiteY16" fmla="*/ 274409 h 695325"/>
                  <a:gd name="connsiteX17" fmla="*/ 466958 w 657225"/>
                  <a:gd name="connsiteY17" fmla="*/ 34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7225" h="695325">
                    <a:moveTo>
                      <a:pt x="466958" y="342"/>
                    </a:moveTo>
                    <a:cubicBezTo>
                      <a:pt x="489781" y="3299"/>
                      <a:pt x="512601" y="6279"/>
                      <a:pt x="535419" y="9272"/>
                    </a:cubicBezTo>
                    <a:cubicBezTo>
                      <a:pt x="541834" y="10100"/>
                      <a:pt x="548250" y="10929"/>
                      <a:pt x="554860" y="11783"/>
                    </a:cubicBezTo>
                    <a:cubicBezTo>
                      <a:pt x="589362" y="16327"/>
                      <a:pt x="623435" y="21584"/>
                      <a:pt x="657458" y="28917"/>
                    </a:cubicBezTo>
                    <a:cubicBezTo>
                      <a:pt x="619753" y="74084"/>
                      <a:pt x="580461" y="116785"/>
                      <a:pt x="538735" y="158246"/>
                    </a:cubicBezTo>
                    <a:cubicBezTo>
                      <a:pt x="532874" y="164109"/>
                      <a:pt x="527013" y="169972"/>
                      <a:pt x="520974" y="176012"/>
                    </a:cubicBezTo>
                    <a:cubicBezTo>
                      <a:pt x="501825" y="195154"/>
                      <a:pt x="482643" y="214262"/>
                      <a:pt x="463461" y="233370"/>
                    </a:cubicBezTo>
                    <a:cubicBezTo>
                      <a:pt x="450086" y="246726"/>
                      <a:pt x="436714" y="260085"/>
                      <a:pt x="423344" y="273445"/>
                    </a:cubicBezTo>
                    <a:cubicBezTo>
                      <a:pt x="388321" y="308432"/>
                      <a:pt x="353270" y="343390"/>
                      <a:pt x="318212" y="378342"/>
                    </a:cubicBezTo>
                    <a:cubicBezTo>
                      <a:pt x="282374" y="414082"/>
                      <a:pt x="246563" y="449850"/>
                      <a:pt x="210750" y="485615"/>
                    </a:cubicBezTo>
                    <a:cubicBezTo>
                      <a:pt x="140604" y="555659"/>
                      <a:pt x="70428" y="625673"/>
                      <a:pt x="233" y="695667"/>
                    </a:cubicBezTo>
                    <a:cubicBezTo>
                      <a:pt x="233" y="655510"/>
                      <a:pt x="21806" y="632576"/>
                      <a:pt x="44286" y="601012"/>
                    </a:cubicBezTo>
                    <a:cubicBezTo>
                      <a:pt x="48960" y="594336"/>
                      <a:pt x="53635" y="587660"/>
                      <a:pt x="58450" y="580781"/>
                    </a:cubicBezTo>
                    <a:cubicBezTo>
                      <a:pt x="68604" y="566292"/>
                      <a:pt x="78786" y="551824"/>
                      <a:pt x="88995" y="537374"/>
                    </a:cubicBezTo>
                    <a:cubicBezTo>
                      <a:pt x="105058" y="514621"/>
                      <a:pt x="121027" y="491804"/>
                      <a:pt x="136969" y="468965"/>
                    </a:cubicBezTo>
                    <a:cubicBezTo>
                      <a:pt x="159232" y="437078"/>
                      <a:pt x="181532" y="405216"/>
                      <a:pt x="203867" y="373380"/>
                    </a:cubicBezTo>
                    <a:cubicBezTo>
                      <a:pt x="226994" y="340413"/>
                      <a:pt x="250086" y="307423"/>
                      <a:pt x="273147" y="274409"/>
                    </a:cubicBezTo>
                    <a:cubicBezTo>
                      <a:pt x="337235" y="182679"/>
                      <a:pt x="401661" y="91216"/>
                      <a:pt x="466958" y="3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C93784F-60C8-8DA2-E97D-AF292C67B738}"/>
                  </a:ext>
                </a:extLst>
              </p:cNvPr>
              <p:cNvSpPr/>
              <p:nvPr/>
            </p:nvSpPr>
            <p:spPr>
              <a:xfrm>
                <a:off x="6762750" y="3723847"/>
                <a:ext cx="523875" cy="209977"/>
              </a:xfrm>
              <a:custGeom>
                <a:avLst/>
                <a:gdLst>
                  <a:gd name="connsiteX0" fmla="*/ 505248 w 523875"/>
                  <a:gd name="connsiteY0" fmla="*/ 758 h 209977"/>
                  <a:gd name="connsiteX1" fmla="*/ 505248 w 523875"/>
                  <a:gd name="connsiteY1" fmla="*/ 19808 h 209977"/>
                  <a:gd name="connsiteX2" fmla="*/ 470162 w 523875"/>
                  <a:gd name="connsiteY2" fmla="*/ 25724 h 209977"/>
                  <a:gd name="connsiteX3" fmla="*/ 424881 w 523875"/>
                  <a:gd name="connsiteY3" fmla="*/ 33501 h 209977"/>
                  <a:gd name="connsiteX4" fmla="*/ 401719 w 523875"/>
                  <a:gd name="connsiteY4" fmla="*/ 37389 h 209977"/>
                  <a:gd name="connsiteX5" fmla="*/ 333798 w 523875"/>
                  <a:gd name="connsiteY5" fmla="*/ 57908 h 209977"/>
                  <a:gd name="connsiteX6" fmla="*/ 350260 w 523875"/>
                  <a:gd name="connsiteY6" fmla="*/ 67796 h 209977"/>
                  <a:gd name="connsiteX7" fmla="*/ 423690 w 523875"/>
                  <a:gd name="connsiteY7" fmla="*/ 112677 h 209977"/>
                  <a:gd name="connsiteX8" fmla="*/ 449605 w 523875"/>
                  <a:gd name="connsiteY8" fmla="*/ 128230 h 209977"/>
                  <a:gd name="connsiteX9" fmla="*/ 474255 w 523875"/>
                  <a:gd name="connsiteY9" fmla="*/ 143485 h 209977"/>
                  <a:gd name="connsiteX10" fmla="*/ 497079 w 523875"/>
                  <a:gd name="connsiteY10" fmla="*/ 157391 h 209977"/>
                  <a:gd name="connsiteX11" fmla="*/ 524298 w 523875"/>
                  <a:gd name="connsiteY11" fmla="*/ 210308 h 209977"/>
                  <a:gd name="connsiteX12" fmla="*/ 144489 w 523875"/>
                  <a:gd name="connsiteY12" fmla="*/ 132918 h 209977"/>
                  <a:gd name="connsiteX13" fmla="*/ 110898 w 523875"/>
                  <a:gd name="connsiteY13" fmla="*/ 125955 h 209977"/>
                  <a:gd name="connsiteX14" fmla="*/ 79674 w 523875"/>
                  <a:gd name="connsiteY14" fmla="*/ 119151 h 209977"/>
                  <a:gd name="connsiteX15" fmla="*/ 52071 w 523875"/>
                  <a:gd name="connsiteY15" fmla="*/ 113268 h 209977"/>
                  <a:gd name="connsiteX16" fmla="*/ 423 w 523875"/>
                  <a:gd name="connsiteY16" fmla="*/ 76958 h 209977"/>
                  <a:gd name="connsiteX17" fmla="*/ 188551 w 523875"/>
                  <a:gd name="connsiteY17" fmla="*/ 44402 h 209977"/>
                  <a:gd name="connsiteX18" fmla="*/ 252519 w 523875"/>
                  <a:gd name="connsiteY18" fmla="*/ 33315 h 209977"/>
                  <a:gd name="connsiteX19" fmla="*/ 344588 w 523875"/>
                  <a:gd name="connsiteY19" fmla="*/ 17427 h 209977"/>
                  <a:gd name="connsiteX20" fmla="*/ 373368 w 523875"/>
                  <a:gd name="connsiteY20" fmla="*/ 12376 h 209977"/>
                  <a:gd name="connsiteX21" fmla="*/ 505248 w 523875"/>
                  <a:gd name="connsiteY21" fmla="*/ 758 h 2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23875" h="209977">
                    <a:moveTo>
                      <a:pt x="505248" y="758"/>
                    </a:moveTo>
                    <a:cubicBezTo>
                      <a:pt x="505248" y="7045"/>
                      <a:pt x="505248" y="13331"/>
                      <a:pt x="505248" y="19808"/>
                    </a:cubicBezTo>
                    <a:cubicBezTo>
                      <a:pt x="487880" y="22737"/>
                      <a:pt x="487880" y="22737"/>
                      <a:pt x="470162" y="25724"/>
                    </a:cubicBezTo>
                    <a:cubicBezTo>
                      <a:pt x="455068" y="28314"/>
                      <a:pt x="439974" y="30907"/>
                      <a:pt x="424881" y="33501"/>
                    </a:cubicBezTo>
                    <a:cubicBezTo>
                      <a:pt x="417238" y="34784"/>
                      <a:pt x="409594" y="36067"/>
                      <a:pt x="401719" y="37389"/>
                    </a:cubicBezTo>
                    <a:cubicBezTo>
                      <a:pt x="364709" y="40789"/>
                      <a:pt x="364709" y="40789"/>
                      <a:pt x="333798" y="57908"/>
                    </a:cubicBezTo>
                    <a:cubicBezTo>
                      <a:pt x="339230" y="61171"/>
                      <a:pt x="344663" y="64434"/>
                      <a:pt x="350260" y="67796"/>
                    </a:cubicBezTo>
                    <a:cubicBezTo>
                      <a:pt x="374812" y="82636"/>
                      <a:pt x="399250" y="97653"/>
                      <a:pt x="423690" y="112677"/>
                    </a:cubicBezTo>
                    <a:cubicBezTo>
                      <a:pt x="432242" y="117810"/>
                      <a:pt x="440794" y="122942"/>
                      <a:pt x="449605" y="128230"/>
                    </a:cubicBezTo>
                    <a:cubicBezTo>
                      <a:pt x="457739" y="133264"/>
                      <a:pt x="465874" y="138298"/>
                      <a:pt x="474255" y="143485"/>
                    </a:cubicBezTo>
                    <a:cubicBezTo>
                      <a:pt x="481787" y="148074"/>
                      <a:pt x="489319" y="152663"/>
                      <a:pt x="497079" y="157391"/>
                    </a:cubicBezTo>
                    <a:cubicBezTo>
                      <a:pt x="517435" y="174438"/>
                      <a:pt x="520950" y="184404"/>
                      <a:pt x="524298" y="210308"/>
                    </a:cubicBezTo>
                    <a:cubicBezTo>
                      <a:pt x="397476" y="185591"/>
                      <a:pt x="270822" y="160026"/>
                      <a:pt x="144489" y="132918"/>
                    </a:cubicBezTo>
                    <a:cubicBezTo>
                      <a:pt x="133404" y="130620"/>
                      <a:pt x="122319" y="128323"/>
                      <a:pt x="110898" y="125955"/>
                    </a:cubicBezTo>
                    <a:cubicBezTo>
                      <a:pt x="100594" y="123710"/>
                      <a:pt x="90290" y="121465"/>
                      <a:pt x="79674" y="119151"/>
                    </a:cubicBezTo>
                    <a:cubicBezTo>
                      <a:pt x="66010" y="116239"/>
                      <a:pt x="66010" y="116239"/>
                      <a:pt x="52071" y="113268"/>
                    </a:cubicBezTo>
                    <a:cubicBezTo>
                      <a:pt x="27208" y="104934"/>
                      <a:pt x="17939" y="95781"/>
                      <a:pt x="423" y="76958"/>
                    </a:cubicBezTo>
                    <a:cubicBezTo>
                      <a:pt x="63121" y="66039"/>
                      <a:pt x="125831" y="55195"/>
                      <a:pt x="188551" y="44402"/>
                    </a:cubicBezTo>
                    <a:cubicBezTo>
                      <a:pt x="209877" y="40724"/>
                      <a:pt x="231200" y="37028"/>
                      <a:pt x="252519" y="33315"/>
                    </a:cubicBezTo>
                    <a:cubicBezTo>
                      <a:pt x="283201" y="27974"/>
                      <a:pt x="313893" y="22695"/>
                      <a:pt x="344588" y="17427"/>
                    </a:cubicBezTo>
                    <a:cubicBezTo>
                      <a:pt x="354085" y="15760"/>
                      <a:pt x="363583" y="14094"/>
                      <a:pt x="373368" y="12376"/>
                    </a:cubicBezTo>
                    <a:cubicBezTo>
                      <a:pt x="417844" y="4802"/>
                      <a:pt x="459928" y="-1377"/>
                      <a:pt x="505248" y="7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A6E0BA5-7DC9-7F9D-3E66-1E0BE347CA60}"/>
                  </a:ext>
                </a:extLst>
              </p:cNvPr>
              <p:cNvSpPr/>
              <p:nvPr/>
            </p:nvSpPr>
            <p:spPr>
              <a:xfrm>
                <a:off x="5591175" y="4095750"/>
                <a:ext cx="192494" cy="523875"/>
              </a:xfrm>
              <a:custGeom>
                <a:avLst/>
                <a:gdLst>
                  <a:gd name="connsiteX0" fmla="*/ 124085 w 192494"/>
                  <a:gd name="connsiteY0" fmla="*/ 370 h 523875"/>
                  <a:gd name="connsiteX1" fmla="*/ 133610 w 192494"/>
                  <a:gd name="connsiteY1" fmla="*/ 370 h 523875"/>
                  <a:gd name="connsiteX2" fmla="*/ 158027 w 192494"/>
                  <a:gd name="connsiteY2" fmla="*/ 134025 h 523875"/>
                  <a:gd name="connsiteX3" fmla="*/ 166343 w 192494"/>
                  <a:gd name="connsiteY3" fmla="*/ 179389 h 523875"/>
                  <a:gd name="connsiteX4" fmla="*/ 190760 w 192494"/>
                  <a:gd name="connsiteY4" fmla="*/ 409945 h 523875"/>
                  <a:gd name="connsiteX5" fmla="*/ 171710 w 192494"/>
                  <a:gd name="connsiteY5" fmla="*/ 400420 h 523875"/>
                  <a:gd name="connsiteX6" fmla="*/ 152660 w 192494"/>
                  <a:gd name="connsiteY6" fmla="*/ 333745 h 523875"/>
                  <a:gd name="connsiteX7" fmla="*/ 141747 w 192494"/>
                  <a:gd name="connsiteY7" fmla="*/ 351232 h 523875"/>
                  <a:gd name="connsiteX8" fmla="*/ 92533 w 192494"/>
                  <a:gd name="connsiteY8" fmla="*/ 428995 h 523875"/>
                  <a:gd name="connsiteX9" fmla="*/ 75362 w 192494"/>
                  <a:gd name="connsiteY9" fmla="*/ 456528 h 523875"/>
                  <a:gd name="connsiteX10" fmla="*/ 58712 w 192494"/>
                  <a:gd name="connsiteY10" fmla="*/ 482573 h 523875"/>
                  <a:gd name="connsiteX11" fmla="*/ 43446 w 192494"/>
                  <a:gd name="connsiteY11" fmla="*/ 506758 h 523875"/>
                  <a:gd name="connsiteX12" fmla="*/ 28835 w 192494"/>
                  <a:gd name="connsiteY12" fmla="*/ 524245 h 523875"/>
                  <a:gd name="connsiteX13" fmla="*/ 260 w 192494"/>
                  <a:gd name="connsiteY13" fmla="*/ 524245 h 523875"/>
                  <a:gd name="connsiteX14" fmla="*/ 56326 w 192494"/>
                  <a:gd name="connsiteY14" fmla="*/ 244704 h 523875"/>
                  <a:gd name="connsiteX15" fmla="*/ 73818 w 192494"/>
                  <a:gd name="connsiteY15" fmla="*/ 168285 h 523875"/>
                  <a:gd name="connsiteX16" fmla="*/ 85092 w 192494"/>
                  <a:gd name="connsiteY16" fmla="*/ 119433 h 523875"/>
                  <a:gd name="connsiteX17" fmla="*/ 90295 w 192494"/>
                  <a:gd name="connsiteY17" fmla="*/ 96492 h 523875"/>
                  <a:gd name="connsiteX18" fmla="*/ 124085 w 192494"/>
                  <a:gd name="connsiteY18" fmla="*/ 37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494" h="523875">
                    <a:moveTo>
                      <a:pt x="124085" y="370"/>
                    </a:moveTo>
                    <a:cubicBezTo>
                      <a:pt x="127228" y="370"/>
                      <a:pt x="130372" y="370"/>
                      <a:pt x="133610" y="370"/>
                    </a:cubicBezTo>
                    <a:cubicBezTo>
                      <a:pt x="141846" y="44904"/>
                      <a:pt x="149981" y="89456"/>
                      <a:pt x="158027" y="134025"/>
                    </a:cubicBezTo>
                    <a:cubicBezTo>
                      <a:pt x="160772" y="149151"/>
                      <a:pt x="163543" y="164273"/>
                      <a:pt x="166343" y="179389"/>
                    </a:cubicBezTo>
                    <a:cubicBezTo>
                      <a:pt x="194944" y="334021"/>
                      <a:pt x="194944" y="334021"/>
                      <a:pt x="190760" y="409945"/>
                    </a:cubicBezTo>
                    <a:cubicBezTo>
                      <a:pt x="184474" y="406802"/>
                      <a:pt x="178187" y="403659"/>
                      <a:pt x="171710" y="400420"/>
                    </a:cubicBezTo>
                    <a:cubicBezTo>
                      <a:pt x="164750" y="378379"/>
                      <a:pt x="158362" y="356145"/>
                      <a:pt x="152660" y="333745"/>
                    </a:cubicBezTo>
                    <a:cubicBezTo>
                      <a:pt x="147258" y="342401"/>
                      <a:pt x="147258" y="342401"/>
                      <a:pt x="141747" y="351232"/>
                    </a:cubicBezTo>
                    <a:cubicBezTo>
                      <a:pt x="125447" y="377220"/>
                      <a:pt x="108993" y="403108"/>
                      <a:pt x="92533" y="428995"/>
                    </a:cubicBezTo>
                    <a:cubicBezTo>
                      <a:pt x="86867" y="438081"/>
                      <a:pt x="81201" y="447167"/>
                      <a:pt x="75362" y="456528"/>
                    </a:cubicBezTo>
                    <a:cubicBezTo>
                      <a:pt x="69868" y="465123"/>
                      <a:pt x="64373" y="473718"/>
                      <a:pt x="58712" y="482573"/>
                    </a:cubicBezTo>
                    <a:cubicBezTo>
                      <a:pt x="51155" y="494545"/>
                      <a:pt x="51155" y="494545"/>
                      <a:pt x="43446" y="506758"/>
                    </a:cubicBezTo>
                    <a:cubicBezTo>
                      <a:pt x="38624" y="512529"/>
                      <a:pt x="33803" y="518299"/>
                      <a:pt x="28835" y="524245"/>
                    </a:cubicBezTo>
                    <a:cubicBezTo>
                      <a:pt x="19405" y="524245"/>
                      <a:pt x="9976" y="524245"/>
                      <a:pt x="260" y="524245"/>
                    </a:cubicBezTo>
                    <a:cubicBezTo>
                      <a:pt x="13967" y="429924"/>
                      <a:pt x="34811" y="337477"/>
                      <a:pt x="56326" y="244704"/>
                    </a:cubicBezTo>
                    <a:cubicBezTo>
                      <a:pt x="62219" y="219245"/>
                      <a:pt x="68021" y="193766"/>
                      <a:pt x="73818" y="168285"/>
                    </a:cubicBezTo>
                    <a:cubicBezTo>
                      <a:pt x="77571" y="152000"/>
                      <a:pt x="81329" y="135715"/>
                      <a:pt x="85092" y="119433"/>
                    </a:cubicBezTo>
                    <a:cubicBezTo>
                      <a:pt x="86809" y="111862"/>
                      <a:pt x="88526" y="104292"/>
                      <a:pt x="90295" y="96492"/>
                    </a:cubicBezTo>
                    <a:cubicBezTo>
                      <a:pt x="98292" y="62317"/>
                      <a:pt x="106108" y="30749"/>
                      <a:pt x="124085" y="3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F9EF14B-9A96-E425-B615-B6CC9CB2DEC3}"/>
                  </a:ext>
                </a:extLst>
              </p:cNvPr>
              <p:cNvSpPr/>
              <p:nvPr/>
            </p:nvSpPr>
            <p:spPr>
              <a:xfrm>
                <a:off x="4905375" y="2924175"/>
                <a:ext cx="495300" cy="190786"/>
              </a:xfrm>
              <a:custGeom>
                <a:avLst/>
                <a:gdLst>
                  <a:gd name="connsiteX0" fmla="*/ 175 w 495300"/>
                  <a:gd name="connsiteY0" fmla="*/ 247 h 190786"/>
                  <a:gd name="connsiteX1" fmla="*/ 312119 w 495300"/>
                  <a:gd name="connsiteY1" fmla="*/ 63350 h 190786"/>
                  <a:gd name="connsiteX2" fmla="*/ 365622 w 495300"/>
                  <a:gd name="connsiteY2" fmla="*/ 75480 h 190786"/>
                  <a:gd name="connsiteX3" fmla="*/ 495475 w 495300"/>
                  <a:gd name="connsiteY3" fmla="*/ 105022 h 190786"/>
                  <a:gd name="connsiteX4" fmla="*/ 495475 w 495300"/>
                  <a:gd name="connsiteY4" fmla="*/ 133597 h 190786"/>
                  <a:gd name="connsiteX5" fmla="*/ 465747 w 495300"/>
                  <a:gd name="connsiteY5" fmla="*/ 138843 h 190786"/>
                  <a:gd name="connsiteX6" fmla="*/ 446111 w 495300"/>
                  <a:gd name="connsiteY6" fmla="*/ 142310 h 190786"/>
                  <a:gd name="connsiteX7" fmla="*/ 402746 w 495300"/>
                  <a:gd name="connsiteY7" fmla="*/ 149943 h 190786"/>
                  <a:gd name="connsiteX8" fmla="*/ 288418 w 495300"/>
                  <a:gd name="connsiteY8" fmla="*/ 170432 h 190786"/>
                  <a:gd name="connsiteX9" fmla="*/ 266575 w 495300"/>
                  <a:gd name="connsiteY9" fmla="*/ 174401 h 190786"/>
                  <a:gd name="connsiteX10" fmla="*/ 225187 w 495300"/>
                  <a:gd name="connsiteY10" fmla="*/ 182034 h 190786"/>
                  <a:gd name="connsiteX11" fmla="*/ 124000 w 495300"/>
                  <a:gd name="connsiteY11" fmla="*/ 190747 h 190786"/>
                  <a:gd name="connsiteX12" fmla="*/ 162695 w 495300"/>
                  <a:gd name="connsiteY12" fmla="*/ 160981 h 190786"/>
                  <a:gd name="connsiteX13" fmla="*/ 190675 w 495300"/>
                  <a:gd name="connsiteY13" fmla="*/ 152647 h 190786"/>
                  <a:gd name="connsiteX14" fmla="*/ 173188 w 495300"/>
                  <a:gd name="connsiteY14" fmla="*/ 141734 h 190786"/>
                  <a:gd name="connsiteX15" fmla="*/ 95425 w 495300"/>
                  <a:gd name="connsiteY15" fmla="*/ 92520 h 190786"/>
                  <a:gd name="connsiteX16" fmla="*/ 67892 w 495300"/>
                  <a:gd name="connsiteY16" fmla="*/ 75349 h 190786"/>
                  <a:gd name="connsiteX17" fmla="*/ 41847 w 495300"/>
                  <a:gd name="connsiteY17" fmla="*/ 58699 h 190786"/>
                  <a:gd name="connsiteX18" fmla="*/ 17662 w 495300"/>
                  <a:gd name="connsiteY18" fmla="*/ 43433 h 190786"/>
                  <a:gd name="connsiteX19" fmla="*/ 175 w 495300"/>
                  <a:gd name="connsiteY19" fmla="*/ 28822 h 190786"/>
                  <a:gd name="connsiteX20" fmla="*/ 175 w 495300"/>
                  <a:gd name="connsiteY20" fmla="*/ 247 h 190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5300" h="190786">
                    <a:moveTo>
                      <a:pt x="175" y="247"/>
                    </a:moveTo>
                    <a:cubicBezTo>
                      <a:pt x="105407" y="15509"/>
                      <a:pt x="208529" y="39702"/>
                      <a:pt x="312119" y="63350"/>
                    </a:cubicBezTo>
                    <a:cubicBezTo>
                      <a:pt x="329953" y="67396"/>
                      <a:pt x="347787" y="71439"/>
                      <a:pt x="365622" y="75480"/>
                    </a:cubicBezTo>
                    <a:cubicBezTo>
                      <a:pt x="408914" y="85293"/>
                      <a:pt x="452197" y="95146"/>
                      <a:pt x="495475" y="105022"/>
                    </a:cubicBezTo>
                    <a:cubicBezTo>
                      <a:pt x="495475" y="114452"/>
                      <a:pt x="495475" y="123881"/>
                      <a:pt x="495475" y="133597"/>
                    </a:cubicBezTo>
                    <a:cubicBezTo>
                      <a:pt x="485665" y="135328"/>
                      <a:pt x="475854" y="137059"/>
                      <a:pt x="465747" y="138843"/>
                    </a:cubicBezTo>
                    <a:cubicBezTo>
                      <a:pt x="459267" y="139987"/>
                      <a:pt x="452787" y="141132"/>
                      <a:pt x="446111" y="142310"/>
                    </a:cubicBezTo>
                    <a:cubicBezTo>
                      <a:pt x="431657" y="144860"/>
                      <a:pt x="417202" y="147404"/>
                      <a:pt x="402746" y="149943"/>
                    </a:cubicBezTo>
                    <a:cubicBezTo>
                      <a:pt x="364613" y="156648"/>
                      <a:pt x="326499" y="163439"/>
                      <a:pt x="288418" y="170432"/>
                    </a:cubicBezTo>
                    <a:cubicBezTo>
                      <a:pt x="281210" y="171742"/>
                      <a:pt x="274002" y="173052"/>
                      <a:pt x="266575" y="174401"/>
                    </a:cubicBezTo>
                    <a:cubicBezTo>
                      <a:pt x="252773" y="176912"/>
                      <a:pt x="238976" y="179455"/>
                      <a:pt x="225187" y="182034"/>
                    </a:cubicBezTo>
                    <a:cubicBezTo>
                      <a:pt x="191028" y="188208"/>
                      <a:pt x="158724" y="192160"/>
                      <a:pt x="124000" y="190747"/>
                    </a:cubicBezTo>
                    <a:cubicBezTo>
                      <a:pt x="133525" y="171697"/>
                      <a:pt x="133525" y="171697"/>
                      <a:pt x="162695" y="160981"/>
                    </a:cubicBezTo>
                    <a:cubicBezTo>
                      <a:pt x="171929" y="158231"/>
                      <a:pt x="181162" y="155481"/>
                      <a:pt x="190675" y="152647"/>
                    </a:cubicBezTo>
                    <a:cubicBezTo>
                      <a:pt x="184904" y="149046"/>
                      <a:pt x="179133" y="145444"/>
                      <a:pt x="173188" y="141734"/>
                    </a:cubicBezTo>
                    <a:cubicBezTo>
                      <a:pt x="147200" y="125434"/>
                      <a:pt x="121312" y="108980"/>
                      <a:pt x="95425" y="92520"/>
                    </a:cubicBezTo>
                    <a:cubicBezTo>
                      <a:pt x="86339" y="86854"/>
                      <a:pt x="77253" y="81188"/>
                      <a:pt x="67892" y="75349"/>
                    </a:cubicBezTo>
                    <a:cubicBezTo>
                      <a:pt x="59297" y="69855"/>
                      <a:pt x="50702" y="64360"/>
                      <a:pt x="41847" y="58699"/>
                    </a:cubicBezTo>
                    <a:cubicBezTo>
                      <a:pt x="33866" y="53661"/>
                      <a:pt x="25885" y="48623"/>
                      <a:pt x="17662" y="43433"/>
                    </a:cubicBezTo>
                    <a:cubicBezTo>
                      <a:pt x="11891" y="38611"/>
                      <a:pt x="6121" y="33790"/>
                      <a:pt x="175" y="28822"/>
                    </a:cubicBezTo>
                    <a:cubicBezTo>
                      <a:pt x="175" y="19392"/>
                      <a:pt x="175" y="9963"/>
                      <a:pt x="175" y="2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BCCFAF3-5B78-E40A-A652-454C3A28A021}"/>
                  </a:ext>
                </a:extLst>
              </p:cNvPr>
              <p:cNvSpPr/>
              <p:nvPr/>
            </p:nvSpPr>
            <p:spPr>
              <a:xfrm>
                <a:off x="6419626" y="2238375"/>
                <a:ext cx="181198" cy="457200"/>
              </a:xfrm>
              <a:custGeom>
                <a:avLst/>
                <a:gdLst>
                  <a:gd name="connsiteX0" fmla="*/ 152973 w 181198"/>
                  <a:gd name="connsiteY0" fmla="*/ 175 h 457200"/>
                  <a:gd name="connsiteX1" fmla="*/ 181548 w 181198"/>
                  <a:gd name="connsiteY1" fmla="*/ 175 h 457200"/>
                  <a:gd name="connsiteX2" fmla="*/ 140235 w 181198"/>
                  <a:gd name="connsiteY2" fmla="*/ 207018 h 457200"/>
                  <a:gd name="connsiteX3" fmla="*/ 128542 w 181198"/>
                  <a:gd name="connsiteY3" fmla="*/ 265638 h 457200"/>
                  <a:gd name="connsiteX4" fmla="*/ 114278 w 181198"/>
                  <a:gd name="connsiteY4" fmla="*/ 335931 h 457200"/>
                  <a:gd name="connsiteX5" fmla="*/ 110306 w 181198"/>
                  <a:gd name="connsiteY5" fmla="*/ 356670 h 457200"/>
                  <a:gd name="connsiteX6" fmla="*/ 57723 w 181198"/>
                  <a:gd name="connsiteY6" fmla="*/ 457375 h 457200"/>
                  <a:gd name="connsiteX7" fmla="*/ 38673 w 181198"/>
                  <a:gd name="connsiteY7" fmla="*/ 457375 h 457200"/>
                  <a:gd name="connsiteX8" fmla="*/ 19623 w 181198"/>
                  <a:gd name="connsiteY8" fmla="*/ 351409 h 457200"/>
                  <a:gd name="connsiteX9" fmla="*/ 14117 w 181198"/>
                  <a:gd name="connsiteY9" fmla="*/ 321197 h 457200"/>
                  <a:gd name="connsiteX10" fmla="*/ 8908 w 181198"/>
                  <a:gd name="connsiteY10" fmla="*/ 291804 h 457200"/>
                  <a:gd name="connsiteX11" fmla="*/ 4071 w 181198"/>
                  <a:gd name="connsiteY11" fmla="*/ 264898 h 457200"/>
                  <a:gd name="connsiteX12" fmla="*/ 573 w 181198"/>
                  <a:gd name="connsiteY12" fmla="*/ 181150 h 457200"/>
                  <a:gd name="connsiteX13" fmla="*/ 29148 w 181198"/>
                  <a:gd name="connsiteY13" fmla="*/ 190675 h 457200"/>
                  <a:gd name="connsiteX14" fmla="*/ 39490 w 181198"/>
                  <a:gd name="connsiteY14" fmla="*/ 174213 h 457200"/>
                  <a:gd name="connsiteX15" fmla="*/ 85703 w 181198"/>
                  <a:gd name="connsiteY15" fmla="*/ 100783 h 457200"/>
                  <a:gd name="connsiteX16" fmla="*/ 101981 w 181198"/>
                  <a:gd name="connsiteY16" fmla="*/ 74868 h 457200"/>
                  <a:gd name="connsiteX17" fmla="*/ 117515 w 181198"/>
                  <a:gd name="connsiteY17" fmla="*/ 50218 h 457200"/>
                  <a:gd name="connsiteX18" fmla="*/ 131875 w 181198"/>
                  <a:gd name="connsiteY18" fmla="*/ 27394 h 457200"/>
                  <a:gd name="connsiteX19" fmla="*/ 152973 w 181198"/>
                  <a:gd name="connsiteY19" fmla="*/ 175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1198" h="457200">
                    <a:moveTo>
                      <a:pt x="152973" y="175"/>
                    </a:moveTo>
                    <a:cubicBezTo>
                      <a:pt x="162403" y="175"/>
                      <a:pt x="171833" y="175"/>
                      <a:pt x="181548" y="175"/>
                    </a:cubicBezTo>
                    <a:cubicBezTo>
                      <a:pt x="167969" y="69162"/>
                      <a:pt x="154198" y="138108"/>
                      <a:pt x="140235" y="207018"/>
                    </a:cubicBezTo>
                    <a:cubicBezTo>
                      <a:pt x="136294" y="226549"/>
                      <a:pt x="132390" y="246088"/>
                      <a:pt x="128542" y="265638"/>
                    </a:cubicBezTo>
                    <a:cubicBezTo>
                      <a:pt x="123916" y="289097"/>
                      <a:pt x="119123" y="312516"/>
                      <a:pt x="114278" y="335931"/>
                    </a:cubicBezTo>
                    <a:cubicBezTo>
                      <a:pt x="112967" y="342775"/>
                      <a:pt x="111657" y="349619"/>
                      <a:pt x="110306" y="356670"/>
                    </a:cubicBezTo>
                    <a:cubicBezTo>
                      <a:pt x="101329" y="398899"/>
                      <a:pt x="88271" y="426648"/>
                      <a:pt x="57723" y="457375"/>
                    </a:cubicBezTo>
                    <a:cubicBezTo>
                      <a:pt x="51437" y="457375"/>
                      <a:pt x="45150" y="457375"/>
                      <a:pt x="38673" y="457375"/>
                    </a:cubicBezTo>
                    <a:cubicBezTo>
                      <a:pt x="32243" y="422067"/>
                      <a:pt x="25923" y="386741"/>
                      <a:pt x="19623" y="351409"/>
                    </a:cubicBezTo>
                    <a:cubicBezTo>
                      <a:pt x="17806" y="341439"/>
                      <a:pt x="15989" y="331469"/>
                      <a:pt x="14117" y="321197"/>
                    </a:cubicBezTo>
                    <a:cubicBezTo>
                      <a:pt x="11538" y="306647"/>
                      <a:pt x="11538" y="306647"/>
                      <a:pt x="8908" y="291804"/>
                    </a:cubicBezTo>
                    <a:cubicBezTo>
                      <a:pt x="7312" y="282925"/>
                      <a:pt x="5715" y="274046"/>
                      <a:pt x="4071" y="264898"/>
                    </a:cubicBezTo>
                    <a:cubicBezTo>
                      <a:pt x="362" y="236696"/>
                      <a:pt x="-13" y="209563"/>
                      <a:pt x="573" y="181150"/>
                    </a:cubicBezTo>
                    <a:cubicBezTo>
                      <a:pt x="10003" y="184293"/>
                      <a:pt x="19433" y="187437"/>
                      <a:pt x="29148" y="190675"/>
                    </a:cubicBezTo>
                    <a:cubicBezTo>
                      <a:pt x="32561" y="185243"/>
                      <a:pt x="35974" y="179810"/>
                      <a:pt x="39490" y="174213"/>
                    </a:cubicBezTo>
                    <a:cubicBezTo>
                      <a:pt x="54881" y="149728"/>
                      <a:pt x="70292" y="125255"/>
                      <a:pt x="85703" y="100783"/>
                    </a:cubicBezTo>
                    <a:cubicBezTo>
                      <a:pt x="91075" y="92231"/>
                      <a:pt x="96447" y="83679"/>
                      <a:pt x="101981" y="74868"/>
                    </a:cubicBezTo>
                    <a:cubicBezTo>
                      <a:pt x="109670" y="62667"/>
                      <a:pt x="109670" y="62667"/>
                      <a:pt x="117515" y="50218"/>
                    </a:cubicBezTo>
                    <a:cubicBezTo>
                      <a:pt x="122254" y="42686"/>
                      <a:pt x="126992" y="35154"/>
                      <a:pt x="131875" y="27394"/>
                    </a:cubicBezTo>
                    <a:cubicBezTo>
                      <a:pt x="143448" y="9700"/>
                      <a:pt x="143448" y="9700"/>
                      <a:pt x="152973" y="1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7274818-E355-7795-552A-A561870D628F}"/>
                  </a:ext>
                </a:extLst>
              </p:cNvPr>
              <p:cNvSpPr/>
              <p:nvPr/>
            </p:nvSpPr>
            <p:spPr>
              <a:xfrm>
                <a:off x="6743700" y="2314575"/>
                <a:ext cx="495300" cy="704850"/>
              </a:xfrm>
              <a:custGeom>
                <a:avLst/>
                <a:gdLst>
                  <a:gd name="connsiteX0" fmla="*/ 495720 w 495300"/>
                  <a:gd name="connsiteY0" fmla="*/ 183 h 704850"/>
                  <a:gd name="connsiteX1" fmla="*/ 451667 w 495300"/>
                  <a:gd name="connsiteY1" fmla="*/ 94838 h 704850"/>
                  <a:gd name="connsiteX2" fmla="*/ 437503 w 495300"/>
                  <a:gd name="connsiteY2" fmla="*/ 115069 h 704850"/>
                  <a:gd name="connsiteX3" fmla="*/ 406958 w 495300"/>
                  <a:gd name="connsiteY3" fmla="*/ 158476 h 704850"/>
                  <a:gd name="connsiteX4" fmla="*/ 358984 w 495300"/>
                  <a:gd name="connsiteY4" fmla="*/ 226885 h 704850"/>
                  <a:gd name="connsiteX5" fmla="*/ 292086 w 495300"/>
                  <a:gd name="connsiteY5" fmla="*/ 322470 h 704850"/>
                  <a:gd name="connsiteX6" fmla="*/ 205566 w 495300"/>
                  <a:gd name="connsiteY6" fmla="*/ 446126 h 704850"/>
                  <a:gd name="connsiteX7" fmla="*/ 139570 w 495300"/>
                  <a:gd name="connsiteY7" fmla="*/ 540257 h 704850"/>
                  <a:gd name="connsiteX8" fmla="*/ 95707 w 495300"/>
                  <a:gd name="connsiteY8" fmla="*/ 603421 h 704850"/>
                  <a:gd name="connsiteX9" fmla="*/ 70072 w 495300"/>
                  <a:gd name="connsiteY9" fmla="*/ 640144 h 704850"/>
                  <a:gd name="connsiteX10" fmla="*/ 58584 w 495300"/>
                  <a:gd name="connsiteY10" fmla="*/ 656957 h 704850"/>
                  <a:gd name="connsiteX11" fmla="*/ 420 w 495300"/>
                  <a:gd name="connsiteY11" fmla="*/ 705033 h 704850"/>
                  <a:gd name="connsiteX12" fmla="*/ 66500 w 495300"/>
                  <a:gd name="connsiteY12" fmla="*/ 592519 h 704850"/>
                  <a:gd name="connsiteX13" fmla="*/ 174847 w 495300"/>
                  <a:gd name="connsiteY13" fmla="*/ 441310 h 704850"/>
                  <a:gd name="connsiteX14" fmla="*/ 345641 w 495300"/>
                  <a:gd name="connsiteY14" fmla="*/ 195501 h 704850"/>
                  <a:gd name="connsiteX15" fmla="*/ 395596 w 495300"/>
                  <a:gd name="connsiteY15" fmla="*/ 123859 h 704850"/>
                  <a:gd name="connsiteX16" fmla="*/ 426664 w 495300"/>
                  <a:gd name="connsiteY16" fmla="*/ 79360 h 704850"/>
                  <a:gd name="connsiteX17" fmla="*/ 441135 w 495300"/>
                  <a:gd name="connsiteY17" fmla="*/ 58433 h 704850"/>
                  <a:gd name="connsiteX18" fmla="*/ 495720 w 495300"/>
                  <a:gd name="connsiteY18" fmla="*/ 183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5300" h="704850">
                    <a:moveTo>
                      <a:pt x="495720" y="183"/>
                    </a:moveTo>
                    <a:cubicBezTo>
                      <a:pt x="495720" y="40340"/>
                      <a:pt x="474147" y="63274"/>
                      <a:pt x="451667" y="94838"/>
                    </a:cubicBezTo>
                    <a:cubicBezTo>
                      <a:pt x="446993" y="101514"/>
                      <a:pt x="442318" y="108190"/>
                      <a:pt x="437503" y="115069"/>
                    </a:cubicBezTo>
                    <a:cubicBezTo>
                      <a:pt x="427349" y="129558"/>
                      <a:pt x="417167" y="144026"/>
                      <a:pt x="406958" y="158476"/>
                    </a:cubicBezTo>
                    <a:cubicBezTo>
                      <a:pt x="390895" y="181229"/>
                      <a:pt x="374926" y="204046"/>
                      <a:pt x="358984" y="226885"/>
                    </a:cubicBezTo>
                    <a:cubicBezTo>
                      <a:pt x="336721" y="258772"/>
                      <a:pt x="314421" y="290634"/>
                      <a:pt x="292086" y="322470"/>
                    </a:cubicBezTo>
                    <a:cubicBezTo>
                      <a:pt x="263195" y="363653"/>
                      <a:pt x="234371" y="404883"/>
                      <a:pt x="205566" y="446126"/>
                    </a:cubicBezTo>
                    <a:cubicBezTo>
                      <a:pt x="183608" y="477532"/>
                      <a:pt x="161589" y="508894"/>
                      <a:pt x="139570" y="540257"/>
                    </a:cubicBezTo>
                    <a:cubicBezTo>
                      <a:pt x="124873" y="561260"/>
                      <a:pt x="110281" y="582332"/>
                      <a:pt x="95707" y="603421"/>
                    </a:cubicBezTo>
                    <a:cubicBezTo>
                      <a:pt x="87165" y="615663"/>
                      <a:pt x="78619" y="627905"/>
                      <a:pt x="70072" y="640144"/>
                    </a:cubicBezTo>
                    <a:cubicBezTo>
                      <a:pt x="66281" y="645692"/>
                      <a:pt x="62490" y="651241"/>
                      <a:pt x="58584" y="656957"/>
                    </a:cubicBezTo>
                    <a:cubicBezTo>
                      <a:pt x="39899" y="683532"/>
                      <a:pt x="32121" y="694466"/>
                      <a:pt x="420" y="705033"/>
                    </a:cubicBezTo>
                    <a:cubicBezTo>
                      <a:pt x="14846" y="661754"/>
                      <a:pt x="39193" y="628417"/>
                      <a:pt x="66500" y="592519"/>
                    </a:cubicBezTo>
                    <a:cubicBezTo>
                      <a:pt x="103653" y="542780"/>
                      <a:pt x="139879" y="492610"/>
                      <a:pt x="174847" y="441310"/>
                    </a:cubicBezTo>
                    <a:cubicBezTo>
                      <a:pt x="231103" y="358897"/>
                      <a:pt x="288281" y="277149"/>
                      <a:pt x="345641" y="195501"/>
                    </a:cubicBezTo>
                    <a:cubicBezTo>
                      <a:pt x="362351" y="171661"/>
                      <a:pt x="378981" y="147766"/>
                      <a:pt x="395596" y="123859"/>
                    </a:cubicBezTo>
                    <a:cubicBezTo>
                      <a:pt x="405951" y="109025"/>
                      <a:pt x="416307" y="94192"/>
                      <a:pt x="426664" y="79360"/>
                    </a:cubicBezTo>
                    <a:cubicBezTo>
                      <a:pt x="433827" y="69001"/>
                      <a:pt x="433827" y="69001"/>
                      <a:pt x="441135" y="58433"/>
                    </a:cubicBezTo>
                    <a:cubicBezTo>
                      <a:pt x="474512" y="10787"/>
                      <a:pt x="474512" y="10787"/>
                      <a:pt x="495720" y="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BDA0C56-BDDA-F0C8-8B8E-C4CBA1B25F5C}"/>
                  </a:ext>
                </a:extLst>
              </p:cNvPr>
              <p:cNvSpPr/>
              <p:nvPr/>
            </p:nvSpPr>
            <p:spPr>
              <a:xfrm>
                <a:off x="6257925" y="1543050"/>
                <a:ext cx="171739" cy="885825"/>
              </a:xfrm>
              <a:custGeom>
                <a:avLst/>
                <a:gdLst>
                  <a:gd name="connsiteX0" fmla="*/ 317 w 171739"/>
                  <a:gd name="connsiteY0" fmla="*/ 102 h 885825"/>
                  <a:gd name="connsiteX1" fmla="*/ 28892 w 171739"/>
                  <a:gd name="connsiteY1" fmla="*/ 9627 h 885825"/>
                  <a:gd name="connsiteX2" fmla="*/ 84778 w 171739"/>
                  <a:gd name="connsiteY2" fmla="*/ 323352 h 885825"/>
                  <a:gd name="connsiteX3" fmla="*/ 110724 w 171739"/>
                  <a:gd name="connsiteY3" fmla="*/ 469032 h 885825"/>
                  <a:gd name="connsiteX4" fmla="*/ 135737 w 171739"/>
                  <a:gd name="connsiteY4" fmla="*/ 609657 h 885825"/>
                  <a:gd name="connsiteX5" fmla="*/ 145307 w 171739"/>
                  <a:gd name="connsiteY5" fmla="*/ 663270 h 885825"/>
                  <a:gd name="connsiteX6" fmla="*/ 158652 w 171739"/>
                  <a:gd name="connsiteY6" fmla="*/ 738443 h 885825"/>
                  <a:gd name="connsiteX7" fmla="*/ 162700 w 171739"/>
                  <a:gd name="connsiteY7" fmla="*/ 760762 h 885825"/>
                  <a:gd name="connsiteX8" fmla="*/ 171767 w 171739"/>
                  <a:gd name="connsiteY8" fmla="*/ 876402 h 885825"/>
                  <a:gd name="connsiteX9" fmla="*/ 152717 w 171739"/>
                  <a:gd name="connsiteY9" fmla="*/ 885927 h 885825"/>
                  <a:gd name="connsiteX10" fmla="*/ 93106 w 171739"/>
                  <a:gd name="connsiteY10" fmla="*/ 547874 h 885825"/>
                  <a:gd name="connsiteX11" fmla="*/ 65429 w 171739"/>
                  <a:gd name="connsiteY11" fmla="*/ 390915 h 885825"/>
                  <a:gd name="connsiteX12" fmla="*/ 38750 w 171739"/>
                  <a:gd name="connsiteY12" fmla="*/ 239544 h 885825"/>
                  <a:gd name="connsiteX13" fmla="*/ 28541 w 171739"/>
                  <a:gd name="connsiteY13" fmla="*/ 181689 h 885825"/>
                  <a:gd name="connsiteX14" fmla="*/ 14307 w 171739"/>
                  <a:gd name="connsiteY14" fmla="*/ 100882 h 885825"/>
                  <a:gd name="connsiteX15" fmla="*/ 9989 w 171739"/>
                  <a:gd name="connsiteY15" fmla="*/ 76529 h 885825"/>
                  <a:gd name="connsiteX16" fmla="*/ 317 w 171739"/>
                  <a:gd name="connsiteY16" fmla="*/ 102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1739" h="885825">
                    <a:moveTo>
                      <a:pt x="317" y="102"/>
                    </a:moveTo>
                    <a:cubicBezTo>
                      <a:pt x="9747" y="3245"/>
                      <a:pt x="19177" y="6389"/>
                      <a:pt x="28892" y="9627"/>
                    </a:cubicBezTo>
                    <a:cubicBezTo>
                      <a:pt x="47578" y="114192"/>
                      <a:pt x="66212" y="218766"/>
                      <a:pt x="84778" y="323352"/>
                    </a:cubicBezTo>
                    <a:cubicBezTo>
                      <a:pt x="93401" y="371916"/>
                      <a:pt x="102042" y="420478"/>
                      <a:pt x="110724" y="469032"/>
                    </a:cubicBezTo>
                    <a:cubicBezTo>
                      <a:pt x="119105" y="515899"/>
                      <a:pt x="127437" y="562775"/>
                      <a:pt x="135737" y="609657"/>
                    </a:cubicBezTo>
                    <a:cubicBezTo>
                      <a:pt x="138909" y="627531"/>
                      <a:pt x="142099" y="645402"/>
                      <a:pt x="145307" y="663270"/>
                    </a:cubicBezTo>
                    <a:cubicBezTo>
                      <a:pt x="149801" y="688320"/>
                      <a:pt x="154233" y="713380"/>
                      <a:pt x="158652" y="738443"/>
                    </a:cubicBezTo>
                    <a:cubicBezTo>
                      <a:pt x="159988" y="745808"/>
                      <a:pt x="161323" y="753173"/>
                      <a:pt x="162700" y="760762"/>
                    </a:cubicBezTo>
                    <a:cubicBezTo>
                      <a:pt x="169508" y="799783"/>
                      <a:pt x="173147" y="836795"/>
                      <a:pt x="171767" y="876402"/>
                    </a:cubicBezTo>
                    <a:cubicBezTo>
                      <a:pt x="162337" y="881117"/>
                      <a:pt x="162337" y="881117"/>
                      <a:pt x="152717" y="885927"/>
                    </a:cubicBezTo>
                    <a:cubicBezTo>
                      <a:pt x="132827" y="773246"/>
                      <a:pt x="112955" y="660562"/>
                      <a:pt x="93106" y="547874"/>
                    </a:cubicBezTo>
                    <a:cubicBezTo>
                      <a:pt x="83889" y="495553"/>
                      <a:pt x="74666" y="443233"/>
                      <a:pt x="65429" y="390915"/>
                    </a:cubicBezTo>
                    <a:cubicBezTo>
                      <a:pt x="56522" y="340461"/>
                      <a:pt x="47630" y="290004"/>
                      <a:pt x="38750" y="239544"/>
                    </a:cubicBezTo>
                    <a:cubicBezTo>
                      <a:pt x="35352" y="220258"/>
                      <a:pt x="31949" y="200973"/>
                      <a:pt x="28541" y="181689"/>
                    </a:cubicBezTo>
                    <a:cubicBezTo>
                      <a:pt x="23781" y="154756"/>
                      <a:pt x="19042" y="127819"/>
                      <a:pt x="14307" y="100882"/>
                    </a:cubicBezTo>
                    <a:cubicBezTo>
                      <a:pt x="12882" y="92845"/>
                      <a:pt x="11457" y="84809"/>
                      <a:pt x="9989" y="76529"/>
                    </a:cubicBezTo>
                    <a:cubicBezTo>
                      <a:pt x="317" y="21325"/>
                      <a:pt x="317" y="21325"/>
                      <a:pt x="317" y="1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3C73CA0-29D4-EF33-24F3-934A57B69C61}"/>
                  </a:ext>
                </a:extLst>
              </p:cNvPr>
              <p:cNvSpPr/>
              <p:nvPr/>
            </p:nvSpPr>
            <p:spPr>
              <a:xfrm>
                <a:off x="4943475" y="3895725"/>
                <a:ext cx="457200" cy="676275"/>
              </a:xfrm>
              <a:custGeom>
                <a:avLst/>
                <a:gdLst>
                  <a:gd name="connsiteX0" fmla="*/ 447901 w 457200"/>
                  <a:gd name="connsiteY0" fmla="*/ 349 h 676275"/>
                  <a:gd name="connsiteX1" fmla="*/ 457426 w 457200"/>
                  <a:gd name="connsiteY1" fmla="*/ 28924 h 676275"/>
                  <a:gd name="connsiteX2" fmla="*/ 434953 w 457200"/>
                  <a:gd name="connsiteY2" fmla="*/ 63861 h 676275"/>
                  <a:gd name="connsiteX3" fmla="*/ 419570 w 457200"/>
                  <a:gd name="connsiteY3" fmla="*/ 84637 h 676275"/>
                  <a:gd name="connsiteX4" fmla="*/ 402657 w 457200"/>
                  <a:gd name="connsiteY4" fmla="*/ 106910 h 676275"/>
                  <a:gd name="connsiteX5" fmla="*/ 367943 w 457200"/>
                  <a:gd name="connsiteY5" fmla="*/ 153828 h 676275"/>
                  <a:gd name="connsiteX6" fmla="*/ 350284 w 457200"/>
                  <a:gd name="connsiteY6" fmla="*/ 177627 h 676275"/>
                  <a:gd name="connsiteX7" fmla="*/ 281809 w 457200"/>
                  <a:gd name="connsiteY7" fmla="*/ 275383 h 676275"/>
                  <a:gd name="connsiteX8" fmla="*/ 158579 w 457200"/>
                  <a:gd name="connsiteY8" fmla="*/ 453382 h 676275"/>
                  <a:gd name="connsiteX9" fmla="*/ 141745 w 457200"/>
                  <a:gd name="connsiteY9" fmla="*/ 477432 h 676275"/>
                  <a:gd name="connsiteX10" fmla="*/ 125614 w 457200"/>
                  <a:gd name="connsiteY10" fmla="*/ 500449 h 676275"/>
                  <a:gd name="connsiteX11" fmla="*/ 110182 w 457200"/>
                  <a:gd name="connsiteY11" fmla="*/ 522517 h 676275"/>
                  <a:gd name="connsiteX12" fmla="*/ 81291 w 457200"/>
                  <a:gd name="connsiteY12" fmla="*/ 562357 h 676275"/>
                  <a:gd name="connsiteX13" fmla="*/ 43037 w 457200"/>
                  <a:gd name="connsiteY13" fmla="*/ 629839 h 676275"/>
                  <a:gd name="connsiteX14" fmla="*/ 226 w 457200"/>
                  <a:gd name="connsiteY14" fmla="*/ 676624 h 676275"/>
                  <a:gd name="connsiteX15" fmla="*/ 75831 w 457200"/>
                  <a:gd name="connsiteY15" fmla="*/ 519462 h 676275"/>
                  <a:gd name="connsiteX16" fmla="*/ 109764 w 457200"/>
                  <a:gd name="connsiteY16" fmla="*/ 473846 h 676275"/>
                  <a:gd name="connsiteX17" fmla="*/ 126879 w 457200"/>
                  <a:gd name="connsiteY17" fmla="*/ 450954 h 676275"/>
                  <a:gd name="connsiteX18" fmla="*/ 194893 w 457200"/>
                  <a:gd name="connsiteY18" fmla="*/ 353965 h 676275"/>
                  <a:gd name="connsiteX19" fmla="*/ 316932 w 457200"/>
                  <a:gd name="connsiteY19" fmla="*/ 177157 h 676275"/>
                  <a:gd name="connsiteX20" fmla="*/ 333282 w 457200"/>
                  <a:gd name="connsiteY20" fmla="*/ 153591 h 676275"/>
                  <a:gd name="connsiteX21" fmla="*/ 447901 w 457200"/>
                  <a:gd name="connsiteY21" fmla="*/ 349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7200" h="676275">
                    <a:moveTo>
                      <a:pt x="447901" y="349"/>
                    </a:moveTo>
                    <a:cubicBezTo>
                      <a:pt x="452616" y="14494"/>
                      <a:pt x="452616" y="14494"/>
                      <a:pt x="457426" y="28924"/>
                    </a:cubicBezTo>
                    <a:cubicBezTo>
                      <a:pt x="448803" y="45488"/>
                      <a:pt x="448803" y="45488"/>
                      <a:pt x="434953" y="63861"/>
                    </a:cubicBezTo>
                    <a:cubicBezTo>
                      <a:pt x="429877" y="70717"/>
                      <a:pt x="424800" y="77573"/>
                      <a:pt x="419570" y="84637"/>
                    </a:cubicBezTo>
                    <a:cubicBezTo>
                      <a:pt x="411198" y="95662"/>
                      <a:pt x="411198" y="95662"/>
                      <a:pt x="402657" y="106910"/>
                    </a:cubicBezTo>
                    <a:cubicBezTo>
                      <a:pt x="391071" y="122538"/>
                      <a:pt x="379500" y="138178"/>
                      <a:pt x="367943" y="153828"/>
                    </a:cubicBezTo>
                    <a:cubicBezTo>
                      <a:pt x="362116" y="161682"/>
                      <a:pt x="356288" y="169535"/>
                      <a:pt x="350284" y="177627"/>
                    </a:cubicBezTo>
                    <a:cubicBezTo>
                      <a:pt x="326738" y="209731"/>
                      <a:pt x="304192" y="242462"/>
                      <a:pt x="281809" y="275383"/>
                    </a:cubicBezTo>
                    <a:cubicBezTo>
                      <a:pt x="241125" y="334994"/>
                      <a:pt x="199983" y="394268"/>
                      <a:pt x="158579" y="453382"/>
                    </a:cubicBezTo>
                    <a:cubicBezTo>
                      <a:pt x="153024" y="461318"/>
                      <a:pt x="147469" y="469255"/>
                      <a:pt x="141745" y="477432"/>
                    </a:cubicBezTo>
                    <a:cubicBezTo>
                      <a:pt x="133760" y="488825"/>
                      <a:pt x="133760" y="488825"/>
                      <a:pt x="125614" y="500449"/>
                    </a:cubicBezTo>
                    <a:cubicBezTo>
                      <a:pt x="120521" y="507731"/>
                      <a:pt x="115429" y="515014"/>
                      <a:pt x="110182" y="522517"/>
                    </a:cubicBezTo>
                    <a:cubicBezTo>
                      <a:pt x="100699" y="535902"/>
                      <a:pt x="91077" y="549191"/>
                      <a:pt x="81291" y="562357"/>
                    </a:cubicBezTo>
                    <a:cubicBezTo>
                      <a:pt x="57276" y="593622"/>
                      <a:pt x="57276" y="593622"/>
                      <a:pt x="43037" y="629839"/>
                    </a:cubicBezTo>
                    <a:cubicBezTo>
                      <a:pt x="36419" y="655421"/>
                      <a:pt x="21814" y="662696"/>
                      <a:pt x="226" y="676624"/>
                    </a:cubicBezTo>
                    <a:cubicBezTo>
                      <a:pt x="11991" y="611735"/>
                      <a:pt x="35972" y="571327"/>
                      <a:pt x="75831" y="519462"/>
                    </a:cubicBezTo>
                    <a:cubicBezTo>
                      <a:pt x="87157" y="504267"/>
                      <a:pt x="98467" y="489062"/>
                      <a:pt x="109764" y="473846"/>
                    </a:cubicBezTo>
                    <a:cubicBezTo>
                      <a:pt x="115412" y="466291"/>
                      <a:pt x="121060" y="458737"/>
                      <a:pt x="126879" y="450954"/>
                    </a:cubicBezTo>
                    <a:cubicBezTo>
                      <a:pt x="150347" y="419157"/>
                      <a:pt x="172684" y="386648"/>
                      <a:pt x="194893" y="353965"/>
                    </a:cubicBezTo>
                    <a:cubicBezTo>
                      <a:pt x="235292" y="294831"/>
                      <a:pt x="275970" y="235901"/>
                      <a:pt x="316932" y="177157"/>
                    </a:cubicBezTo>
                    <a:cubicBezTo>
                      <a:pt x="322328" y="169380"/>
                      <a:pt x="327723" y="161603"/>
                      <a:pt x="333282" y="153591"/>
                    </a:cubicBezTo>
                    <a:cubicBezTo>
                      <a:pt x="369879" y="101190"/>
                      <a:pt x="408202" y="50437"/>
                      <a:pt x="447901" y="3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7B9643A-A4C9-E2DC-6387-BA14E13AB5EB}"/>
                  </a:ext>
                </a:extLst>
              </p:cNvPr>
              <p:cNvSpPr/>
              <p:nvPr/>
            </p:nvSpPr>
            <p:spPr>
              <a:xfrm>
                <a:off x="7248525" y="3592278"/>
                <a:ext cx="752475" cy="142351"/>
              </a:xfrm>
              <a:custGeom>
                <a:avLst/>
                <a:gdLst>
                  <a:gd name="connsiteX0" fmla="*/ 752975 w 752475"/>
                  <a:gd name="connsiteY0" fmla="*/ 8490 h 142351"/>
                  <a:gd name="connsiteX1" fmla="*/ 662606 w 752475"/>
                  <a:gd name="connsiteY1" fmla="*/ 40195 h 142351"/>
                  <a:gd name="connsiteX2" fmla="*/ 643728 w 752475"/>
                  <a:gd name="connsiteY2" fmla="*/ 43582 h 142351"/>
                  <a:gd name="connsiteX3" fmla="*/ 581934 w 752475"/>
                  <a:gd name="connsiteY3" fmla="*/ 54403 h 142351"/>
                  <a:gd name="connsiteX4" fmla="*/ 538903 w 752475"/>
                  <a:gd name="connsiteY4" fmla="*/ 62010 h 142351"/>
                  <a:gd name="connsiteX5" fmla="*/ 448656 w 752475"/>
                  <a:gd name="connsiteY5" fmla="*/ 77811 h 142351"/>
                  <a:gd name="connsiteX6" fmla="*/ 333262 w 752475"/>
                  <a:gd name="connsiteY6" fmla="*/ 98118 h 142351"/>
                  <a:gd name="connsiteX7" fmla="*/ 244348 w 752475"/>
                  <a:gd name="connsiteY7" fmla="*/ 113757 h 142351"/>
                  <a:gd name="connsiteX8" fmla="*/ 201820 w 752475"/>
                  <a:gd name="connsiteY8" fmla="*/ 121254 h 142351"/>
                  <a:gd name="connsiteX9" fmla="*/ 142191 w 752475"/>
                  <a:gd name="connsiteY9" fmla="*/ 131650 h 142351"/>
                  <a:gd name="connsiteX10" fmla="*/ 107969 w 752475"/>
                  <a:gd name="connsiteY10" fmla="*/ 137629 h 142351"/>
                  <a:gd name="connsiteX11" fmla="*/ 19550 w 752475"/>
                  <a:gd name="connsiteY11" fmla="*/ 141840 h 142351"/>
                  <a:gd name="connsiteX12" fmla="*/ 500 w 752475"/>
                  <a:gd name="connsiteY12" fmla="*/ 122790 h 142351"/>
                  <a:gd name="connsiteX13" fmla="*/ 37363 w 752475"/>
                  <a:gd name="connsiteY13" fmla="*/ 116551 h 142351"/>
                  <a:gd name="connsiteX14" fmla="*/ 176644 w 752475"/>
                  <a:gd name="connsiteY14" fmla="*/ 92931 h 142351"/>
                  <a:gd name="connsiteX15" fmla="*/ 238524 w 752475"/>
                  <a:gd name="connsiteY15" fmla="*/ 82441 h 142351"/>
                  <a:gd name="connsiteX16" fmla="*/ 535946 w 752475"/>
                  <a:gd name="connsiteY16" fmla="*/ 30591 h 142351"/>
                  <a:gd name="connsiteX17" fmla="*/ 573181 w 752475"/>
                  <a:gd name="connsiteY17" fmla="*/ 23733 h 142351"/>
                  <a:gd name="connsiteX18" fmla="*/ 639391 w 752475"/>
                  <a:gd name="connsiteY18" fmla="*/ 11199 h 142351"/>
                  <a:gd name="connsiteX19" fmla="*/ 668552 w 752475"/>
                  <a:gd name="connsiteY19" fmla="*/ 5774 h 142351"/>
                  <a:gd name="connsiteX20" fmla="*/ 693172 w 752475"/>
                  <a:gd name="connsiteY20" fmla="*/ 1046 h 142351"/>
                  <a:gd name="connsiteX21" fmla="*/ 752975 w 752475"/>
                  <a:gd name="connsiteY21" fmla="*/ 8490 h 14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52475" h="142351">
                    <a:moveTo>
                      <a:pt x="752975" y="8490"/>
                    </a:moveTo>
                    <a:cubicBezTo>
                      <a:pt x="721088" y="29748"/>
                      <a:pt x="700155" y="33571"/>
                      <a:pt x="662606" y="40195"/>
                    </a:cubicBezTo>
                    <a:cubicBezTo>
                      <a:pt x="653261" y="41871"/>
                      <a:pt x="653261" y="41871"/>
                      <a:pt x="643728" y="43582"/>
                    </a:cubicBezTo>
                    <a:cubicBezTo>
                      <a:pt x="623141" y="47256"/>
                      <a:pt x="602539" y="50832"/>
                      <a:pt x="581934" y="54403"/>
                    </a:cubicBezTo>
                    <a:cubicBezTo>
                      <a:pt x="567590" y="56934"/>
                      <a:pt x="553246" y="59470"/>
                      <a:pt x="538903" y="62010"/>
                    </a:cubicBezTo>
                    <a:cubicBezTo>
                      <a:pt x="508828" y="67320"/>
                      <a:pt x="478745" y="72583"/>
                      <a:pt x="448656" y="77811"/>
                    </a:cubicBezTo>
                    <a:cubicBezTo>
                      <a:pt x="410177" y="84500"/>
                      <a:pt x="371717" y="91292"/>
                      <a:pt x="333262" y="98118"/>
                    </a:cubicBezTo>
                    <a:cubicBezTo>
                      <a:pt x="303631" y="103369"/>
                      <a:pt x="273991" y="108570"/>
                      <a:pt x="244348" y="113757"/>
                    </a:cubicBezTo>
                    <a:cubicBezTo>
                      <a:pt x="230170" y="116243"/>
                      <a:pt x="215994" y="118742"/>
                      <a:pt x="201820" y="121254"/>
                    </a:cubicBezTo>
                    <a:cubicBezTo>
                      <a:pt x="181952" y="124768"/>
                      <a:pt x="162074" y="128217"/>
                      <a:pt x="142191" y="131650"/>
                    </a:cubicBezTo>
                    <a:cubicBezTo>
                      <a:pt x="125252" y="134609"/>
                      <a:pt x="125252" y="134609"/>
                      <a:pt x="107969" y="137629"/>
                    </a:cubicBezTo>
                    <a:cubicBezTo>
                      <a:pt x="77760" y="141697"/>
                      <a:pt x="49964" y="144005"/>
                      <a:pt x="19550" y="141840"/>
                    </a:cubicBezTo>
                    <a:cubicBezTo>
                      <a:pt x="13263" y="135553"/>
                      <a:pt x="6977" y="129267"/>
                      <a:pt x="500" y="122790"/>
                    </a:cubicBezTo>
                    <a:cubicBezTo>
                      <a:pt x="18747" y="119701"/>
                      <a:pt x="18747" y="119701"/>
                      <a:pt x="37363" y="116551"/>
                    </a:cubicBezTo>
                    <a:cubicBezTo>
                      <a:pt x="83792" y="108689"/>
                      <a:pt x="130218" y="100812"/>
                      <a:pt x="176644" y="92931"/>
                    </a:cubicBezTo>
                    <a:cubicBezTo>
                      <a:pt x="197270" y="89431"/>
                      <a:pt x="217897" y="85934"/>
                      <a:pt x="238524" y="82441"/>
                    </a:cubicBezTo>
                    <a:cubicBezTo>
                      <a:pt x="387367" y="57265"/>
                      <a:pt x="387367" y="57265"/>
                      <a:pt x="535946" y="30591"/>
                    </a:cubicBezTo>
                    <a:cubicBezTo>
                      <a:pt x="554378" y="27196"/>
                      <a:pt x="554378" y="27196"/>
                      <a:pt x="573181" y="23733"/>
                    </a:cubicBezTo>
                    <a:cubicBezTo>
                      <a:pt x="595265" y="19625"/>
                      <a:pt x="617335" y="15451"/>
                      <a:pt x="639391" y="11199"/>
                    </a:cubicBezTo>
                    <a:cubicBezTo>
                      <a:pt x="653826" y="8513"/>
                      <a:pt x="653826" y="8513"/>
                      <a:pt x="668552" y="5774"/>
                    </a:cubicBezTo>
                    <a:cubicBezTo>
                      <a:pt x="676677" y="4214"/>
                      <a:pt x="684801" y="2653"/>
                      <a:pt x="693172" y="1046"/>
                    </a:cubicBezTo>
                    <a:cubicBezTo>
                      <a:pt x="715750" y="-1119"/>
                      <a:pt x="731514" y="1598"/>
                      <a:pt x="752975" y="84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A7A1F0B-3CF6-1BA1-5470-E8F8214DA30E}"/>
                  </a:ext>
                </a:extLst>
              </p:cNvPr>
              <p:cNvSpPr/>
              <p:nvPr/>
            </p:nvSpPr>
            <p:spPr>
              <a:xfrm>
                <a:off x="5774949" y="4476750"/>
                <a:ext cx="129072" cy="685800"/>
              </a:xfrm>
              <a:custGeom>
                <a:avLst/>
                <a:gdLst>
                  <a:gd name="connsiteX0" fmla="*/ 6993 w 129072"/>
                  <a:gd name="connsiteY0" fmla="*/ 410 h 685800"/>
                  <a:gd name="connsiteX1" fmla="*/ 16518 w 129072"/>
                  <a:gd name="connsiteY1" fmla="*/ 410 h 685800"/>
                  <a:gd name="connsiteX2" fmla="*/ 20006 w 129072"/>
                  <a:gd name="connsiteY2" fmla="*/ 20742 h 685800"/>
                  <a:gd name="connsiteX3" fmla="*/ 52788 w 129072"/>
                  <a:gd name="connsiteY3" fmla="*/ 211567 h 685800"/>
                  <a:gd name="connsiteX4" fmla="*/ 69636 w 129072"/>
                  <a:gd name="connsiteY4" fmla="*/ 309642 h 685800"/>
                  <a:gd name="connsiteX5" fmla="*/ 89072 w 129072"/>
                  <a:gd name="connsiteY5" fmla="*/ 422710 h 685800"/>
                  <a:gd name="connsiteX6" fmla="*/ 95087 w 129072"/>
                  <a:gd name="connsiteY6" fmla="*/ 457839 h 685800"/>
                  <a:gd name="connsiteX7" fmla="*/ 128379 w 129072"/>
                  <a:gd name="connsiteY7" fmla="*/ 628129 h 685800"/>
                  <a:gd name="connsiteX8" fmla="*/ 121293 w 129072"/>
                  <a:gd name="connsiteY8" fmla="*/ 686210 h 685800"/>
                  <a:gd name="connsiteX9" fmla="*/ 90311 w 129072"/>
                  <a:gd name="connsiteY9" fmla="*/ 611996 h 685800"/>
                  <a:gd name="connsiteX10" fmla="*/ 83866 w 129072"/>
                  <a:gd name="connsiteY10" fmla="*/ 576918 h 685800"/>
                  <a:gd name="connsiteX11" fmla="*/ 77128 w 129072"/>
                  <a:gd name="connsiteY11" fmla="*/ 538796 h 685800"/>
                  <a:gd name="connsiteX12" fmla="*/ 70094 w 129072"/>
                  <a:gd name="connsiteY12" fmla="*/ 499704 h 685800"/>
                  <a:gd name="connsiteX13" fmla="*/ 55518 w 129072"/>
                  <a:gd name="connsiteY13" fmla="*/ 417599 h 685800"/>
                  <a:gd name="connsiteX14" fmla="*/ 36682 w 129072"/>
                  <a:gd name="connsiteY14" fmla="*/ 312876 h 685800"/>
                  <a:gd name="connsiteX15" fmla="*/ 22245 w 129072"/>
                  <a:gd name="connsiteY15" fmla="*/ 232024 h 685800"/>
                  <a:gd name="connsiteX16" fmla="*/ 15283 w 129072"/>
                  <a:gd name="connsiteY16" fmla="*/ 193452 h 685800"/>
                  <a:gd name="connsiteX17" fmla="*/ 6993 w 129072"/>
                  <a:gd name="connsiteY17" fmla="*/ 41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072" h="685800">
                    <a:moveTo>
                      <a:pt x="6993" y="410"/>
                    </a:moveTo>
                    <a:cubicBezTo>
                      <a:pt x="10136" y="410"/>
                      <a:pt x="13279" y="410"/>
                      <a:pt x="16518" y="410"/>
                    </a:cubicBezTo>
                    <a:cubicBezTo>
                      <a:pt x="17669" y="7120"/>
                      <a:pt x="18820" y="13829"/>
                      <a:pt x="20006" y="20742"/>
                    </a:cubicBezTo>
                    <a:cubicBezTo>
                      <a:pt x="30920" y="84353"/>
                      <a:pt x="41847" y="147961"/>
                      <a:pt x="52788" y="211567"/>
                    </a:cubicBezTo>
                    <a:cubicBezTo>
                      <a:pt x="58411" y="244257"/>
                      <a:pt x="64029" y="276949"/>
                      <a:pt x="69636" y="309642"/>
                    </a:cubicBezTo>
                    <a:cubicBezTo>
                      <a:pt x="76100" y="347334"/>
                      <a:pt x="82585" y="385022"/>
                      <a:pt x="89072" y="422710"/>
                    </a:cubicBezTo>
                    <a:cubicBezTo>
                      <a:pt x="91057" y="434302"/>
                      <a:pt x="93042" y="445895"/>
                      <a:pt x="95087" y="457839"/>
                    </a:cubicBezTo>
                    <a:cubicBezTo>
                      <a:pt x="104932" y="514946"/>
                      <a:pt x="115296" y="571664"/>
                      <a:pt x="128379" y="628129"/>
                    </a:cubicBezTo>
                    <a:cubicBezTo>
                      <a:pt x="131058" y="650076"/>
                      <a:pt x="127956" y="665282"/>
                      <a:pt x="121293" y="686210"/>
                    </a:cubicBezTo>
                    <a:cubicBezTo>
                      <a:pt x="96846" y="661763"/>
                      <a:pt x="96439" y="645884"/>
                      <a:pt x="90311" y="611996"/>
                    </a:cubicBezTo>
                    <a:cubicBezTo>
                      <a:pt x="88184" y="600420"/>
                      <a:pt x="86057" y="588844"/>
                      <a:pt x="83866" y="576918"/>
                    </a:cubicBezTo>
                    <a:cubicBezTo>
                      <a:pt x="81615" y="564211"/>
                      <a:pt x="79369" y="551504"/>
                      <a:pt x="77128" y="538796"/>
                    </a:cubicBezTo>
                    <a:cubicBezTo>
                      <a:pt x="74787" y="525765"/>
                      <a:pt x="72442" y="512734"/>
                      <a:pt x="70094" y="499704"/>
                    </a:cubicBezTo>
                    <a:cubicBezTo>
                      <a:pt x="65184" y="472345"/>
                      <a:pt x="60332" y="444975"/>
                      <a:pt x="55518" y="417599"/>
                    </a:cubicBezTo>
                    <a:cubicBezTo>
                      <a:pt x="49368" y="382667"/>
                      <a:pt x="43049" y="347768"/>
                      <a:pt x="36682" y="312876"/>
                    </a:cubicBezTo>
                    <a:cubicBezTo>
                      <a:pt x="31790" y="285939"/>
                      <a:pt x="27003" y="258985"/>
                      <a:pt x="22245" y="232024"/>
                    </a:cubicBezTo>
                    <a:cubicBezTo>
                      <a:pt x="19959" y="219160"/>
                      <a:pt x="17639" y="206303"/>
                      <a:pt x="15283" y="193452"/>
                    </a:cubicBezTo>
                    <a:cubicBezTo>
                      <a:pt x="3044" y="126440"/>
                      <a:pt x="-6841" y="67599"/>
                      <a:pt x="6993" y="4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344CF1F-12FA-D764-1C77-80A2B1E2F912}"/>
                  </a:ext>
                </a:extLst>
              </p:cNvPr>
              <p:cNvSpPr/>
              <p:nvPr/>
            </p:nvSpPr>
            <p:spPr>
              <a:xfrm>
                <a:off x="4305300" y="3104912"/>
                <a:ext cx="723900" cy="143112"/>
              </a:xfrm>
              <a:custGeom>
                <a:avLst/>
                <a:gdLst>
                  <a:gd name="connsiteX0" fmla="*/ 724088 w 723900"/>
                  <a:gd name="connsiteY0" fmla="*/ 503 h 143112"/>
                  <a:gd name="connsiteX1" fmla="*/ 714563 w 723900"/>
                  <a:gd name="connsiteY1" fmla="*/ 19553 h 143112"/>
                  <a:gd name="connsiteX2" fmla="*/ 628912 w 723900"/>
                  <a:gd name="connsiteY2" fmla="*/ 36408 h 143112"/>
                  <a:gd name="connsiteX3" fmla="*/ 602200 w 723900"/>
                  <a:gd name="connsiteY3" fmla="*/ 41068 h 143112"/>
                  <a:gd name="connsiteX4" fmla="*/ 515729 w 723900"/>
                  <a:gd name="connsiteY4" fmla="*/ 55867 h 143112"/>
                  <a:gd name="connsiteX5" fmla="*/ 427349 w 723900"/>
                  <a:gd name="connsiteY5" fmla="*/ 71199 h 143112"/>
                  <a:gd name="connsiteX6" fmla="*/ 368655 w 723900"/>
                  <a:gd name="connsiteY6" fmla="*/ 81359 h 143112"/>
                  <a:gd name="connsiteX7" fmla="*/ 100987 w 723900"/>
                  <a:gd name="connsiteY7" fmla="*/ 130312 h 143112"/>
                  <a:gd name="connsiteX8" fmla="*/ 72742 w 723900"/>
                  <a:gd name="connsiteY8" fmla="*/ 135639 h 143112"/>
                  <a:gd name="connsiteX9" fmla="*/ 48813 w 723900"/>
                  <a:gd name="connsiteY9" fmla="*/ 140216 h 143112"/>
                  <a:gd name="connsiteX10" fmla="*/ 188 w 723900"/>
                  <a:gd name="connsiteY10" fmla="*/ 143378 h 143112"/>
                  <a:gd name="connsiteX11" fmla="*/ 188 w 723900"/>
                  <a:gd name="connsiteY11" fmla="*/ 124328 h 143112"/>
                  <a:gd name="connsiteX12" fmla="*/ 211003 w 723900"/>
                  <a:gd name="connsiteY12" fmla="*/ 80499 h 143112"/>
                  <a:gd name="connsiteX13" fmla="*/ 249986 w 723900"/>
                  <a:gd name="connsiteY13" fmla="*/ 73533 h 143112"/>
                  <a:gd name="connsiteX14" fmla="*/ 331307 w 723900"/>
                  <a:gd name="connsiteY14" fmla="*/ 59077 h 143112"/>
                  <a:gd name="connsiteX15" fmla="*/ 435198 w 723900"/>
                  <a:gd name="connsiteY15" fmla="*/ 40499 h 143112"/>
                  <a:gd name="connsiteX16" fmla="*/ 515557 w 723900"/>
                  <a:gd name="connsiteY16" fmla="*/ 26184 h 143112"/>
                  <a:gd name="connsiteX17" fmla="*/ 553857 w 723900"/>
                  <a:gd name="connsiteY17" fmla="*/ 19325 h 143112"/>
                  <a:gd name="connsiteX18" fmla="*/ 607449 w 723900"/>
                  <a:gd name="connsiteY18" fmla="*/ 9819 h 143112"/>
                  <a:gd name="connsiteX19" fmla="*/ 638159 w 723900"/>
                  <a:gd name="connsiteY19" fmla="*/ 4353 h 143112"/>
                  <a:gd name="connsiteX20" fmla="*/ 724088 w 723900"/>
                  <a:gd name="connsiteY20" fmla="*/ 503 h 14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23900" h="143112">
                    <a:moveTo>
                      <a:pt x="724088" y="503"/>
                    </a:moveTo>
                    <a:cubicBezTo>
                      <a:pt x="720945" y="6790"/>
                      <a:pt x="717802" y="13076"/>
                      <a:pt x="714563" y="19553"/>
                    </a:cubicBezTo>
                    <a:cubicBezTo>
                      <a:pt x="685955" y="26166"/>
                      <a:pt x="657838" y="31591"/>
                      <a:pt x="628912" y="36408"/>
                    </a:cubicBezTo>
                    <a:cubicBezTo>
                      <a:pt x="620097" y="37946"/>
                      <a:pt x="611282" y="39483"/>
                      <a:pt x="602200" y="41068"/>
                    </a:cubicBezTo>
                    <a:cubicBezTo>
                      <a:pt x="573389" y="46077"/>
                      <a:pt x="544559" y="50972"/>
                      <a:pt x="515729" y="55867"/>
                    </a:cubicBezTo>
                    <a:cubicBezTo>
                      <a:pt x="486266" y="60959"/>
                      <a:pt x="456808" y="66079"/>
                      <a:pt x="427349" y="71199"/>
                    </a:cubicBezTo>
                    <a:cubicBezTo>
                      <a:pt x="407786" y="74596"/>
                      <a:pt x="388221" y="77983"/>
                      <a:pt x="368655" y="81359"/>
                    </a:cubicBezTo>
                    <a:cubicBezTo>
                      <a:pt x="279262" y="96804"/>
                      <a:pt x="190097" y="113310"/>
                      <a:pt x="100987" y="130312"/>
                    </a:cubicBezTo>
                    <a:cubicBezTo>
                      <a:pt x="91666" y="132070"/>
                      <a:pt x="82345" y="133828"/>
                      <a:pt x="72742" y="135639"/>
                    </a:cubicBezTo>
                    <a:cubicBezTo>
                      <a:pt x="64845" y="137150"/>
                      <a:pt x="56949" y="138660"/>
                      <a:pt x="48813" y="140216"/>
                    </a:cubicBezTo>
                    <a:cubicBezTo>
                      <a:pt x="28763" y="143378"/>
                      <a:pt x="28763" y="143378"/>
                      <a:pt x="188" y="143378"/>
                    </a:cubicBezTo>
                    <a:cubicBezTo>
                      <a:pt x="188" y="137092"/>
                      <a:pt x="188" y="130805"/>
                      <a:pt x="188" y="124328"/>
                    </a:cubicBezTo>
                    <a:cubicBezTo>
                      <a:pt x="69749" y="105639"/>
                      <a:pt x="140117" y="93094"/>
                      <a:pt x="211003" y="80499"/>
                    </a:cubicBezTo>
                    <a:cubicBezTo>
                      <a:pt x="223998" y="78178"/>
                      <a:pt x="236992" y="75856"/>
                      <a:pt x="249986" y="73533"/>
                    </a:cubicBezTo>
                    <a:cubicBezTo>
                      <a:pt x="277090" y="68695"/>
                      <a:pt x="304197" y="63879"/>
                      <a:pt x="331307" y="59077"/>
                    </a:cubicBezTo>
                    <a:cubicBezTo>
                      <a:pt x="365947" y="52937"/>
                      <a:pt x="400574" y="46727"/>
                      <a:pt x="435198" y="40499"/>
                    </a:cubicBezTo>
                    <a:cubicBezTo>
                      <a:pt x="461978" y="35693"/>
                      <a:pt x="488766" y="30932"/>
                      <a:pt x="515557" y="26184"/>
                    </a:cubicBezTo>
                    <a:cubicBezTo>
                      <a:pt x="528326" y="23914"/>
                      <a:pt x="541093" y="21628"/>
                      <a:pt x="553857" y="19325"/>
                    </a:cubicBezTo>
                    <a:cubicBezTo>
                      <a:pt x="571713" y="16109"/>
                      <a:pt x="589580" y="12963"/>
                      <a:pt x="607449" y="9819"/>
                    </a:cubicBezTo>
                    <a:cubicBezTo>
                      <a:pt x="617583" y="8015"/>
                      <a:pt x="627717" y="6211"/>
                      <a:pt x="638159" y="4353"/>
                    </a:cubicBezTo>
                    <a:cubicBezTo>
                      <a:pt x="667166" y="473"/>
                      <a:pt x="694860" y="-181"/>
                      <a:pt x="724088" y="5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5FF5C3A-8054-535A-1182-CD70FDDFADD7}"/>
                  </a:ext>
                </a:extLst>
              </p:cNvPr>
              <p:cNvSpPr/>
              <p:nvPr/>
            </p:nvSpPr>
            <p:spPr>
              <a:xfrm>
                <a:off x="5019675" y="2971800"/>
                <a:ext cx="323850" cy="94686"/>
              </a:xfrm>
              <a:custGeom>
                <a:avLst/>
                <a:gdLst>
                  <a:gd name="connsiteX0" fmla="*/ 187 w 323850"/>
                  <a:gd name="connsiteY0" fmla="*/ 252 h 94686"/>
                  <a:gd name="connsiteX1" fmla="*/ 210332 w 323850"/>
                  <a:gd name="connsiteY1" fmla="*/ 38947 h 94686"/>
                  <a:gd name="connsiteX2" fmla="*/ 243577 w 323850"/>
                  <a:gd name="connsiteY2" fmla="*/ 47077 h 94686"/>
                  <a:gd name="connsiteX3" fmla="*/ 324037 w 323850"/>
                  <a:gd name="connsiteY3" fmla="*/ 66927 h 94686"/>
                  <a:gd name="connsiteX4" fmla="*/ 314512 w 323850"/>
                  <a:gd name="connsiteY4" fmla="*/ 85977 h 94686"/>
                  <a:gd name="connsiteX5" fmla="*/ 98414 w 323850"/>
                  <a:gd name="connsiteY5" fmla="*/ 53235 h 94686"/>
                  <a:gd name="connsiteX6" fmla="*/ 69560 w 323850"/>
                  <a:gd name="connsiteY6" fmla="*/ 40715 h 94686"/>
                  <a:gd name="connsiteX7" fmla="*/ 187 w 323850"/>
                  <a:gd name="connsiteY7" fmla="*/ 9777 h 94686"/>
                  <a:gd name="connsiteX8" fmla="*/ 187 w 323850"/>
                  <a:gd name="connsiteY8" fmla="*/ 252 h 94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3850" h="94686">
                    <a:moveTo>
                      <a:pt x="187" y="252"/>
                    </a:moveTo>
                    <a:cubicBezTo>
                      <a:pt x="72243" y="6288"/>
                      <a:pt x="140239" y="21515"/>
                      <a:pt x="210332" y="38947"/>
                    </a:cubicBezTo>
                    <a:cubicBezTo>
                      <a:pt x="226788" y="42972"/>
                      <a:pt x="226788" y="42972"/>
                      <a:pt x="243577" y="47077"/>
                    </a:cubicBezTo>
                    <a:cubicBezTo>
                      <a:pt x="270409" y="53646"/>
                      <a:pt x="297228" y="60264"/>
                      <a:pt x="324037" y="66927"/>
                    </a:cubicBezTo>
                    <a:cubicBezTo>
                      <a:pt x="320894" y="73214"/>
                      <a:pt x="317751" y="79500"/>
                      <a:pt x="314512" y="85977"/>
                    </a:cubicBezTo>
                    <a:cubicBezTo>
                      <a:pt x="234004" y="107905"/>
                      <a:pt x="171711" y="86749"/>
                      <a:pt x="98414" y="53235"/>
                    </a:cubicBezTo>
                    <a:cubicBezTo>
                      <a:pt x="84131" y="47037"/>
                      <a:pt x="84131" y="47037"/>
                      <a:pt x="69560" y="40715"/>
                    </a:cubicBezTo>
                    <a:cubicBezTo>
                      <a:pt x="46337" y="30603"/>
                      <a:pt x="23228" y="20293"/>
                      <a:pt x="187" y="9777"/>
                    </a:cubicBezTo>
                    <a:cubicBezTo>
                      <a:pt x="187" y="6634"/>
                      <a:pt x="187" y="3491"/>
                      <a:pt x="187" y="2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A59651-9E02-5204-FDB5-3E17E771F40C}"/>
                  </a:ext>
                </a:extLst>
              </p:cNvPr>
              <p:cNvSpPr/>
              <p:nvPr/>
            </p:nvSpPr>
            <p:spPr>
              <a:xfrm>
                <a:off x="6543675" y="2286000"/>
                <a:ext cx="695325" cy="714375"/>
              </a:xfrm>
              <a:custGeom>
                <a:avLst/>
                <a:gdLst>
                  <a:gd name="connsiteX0" fmla="*/ 695745 w 695325"/>
                  <a:gd name="connsiteY0" fmla="*/ 180 h 714375"/>
                  <a:gd name="connsiteX1" fmla="*/ 662408 w 695325"/>
                  <a:gd name="connsiteY1" fmla="*/ 73403 h 714375"/>
                  <a:gd name="connsiteX2" fmla="*/ 643655 w 695325"/>
                  <a:gd name="connsiteY2" fmla="*/ 96732 h 714375"/>
                  <a:gd name="connsiteX3" fmla="*/ 629070 w 695325"/>
                  <a:gd name="connsiteY3" fmla="*/ 114480 h 714375"/>
                  <a:gd name="connsiteX4" fmla="*/ 610020 w 695325"/>
                  <a:gd name="connsiteY4" fmla="*/ 95430 h 714375"/>
                  <a:gd name="connsiteX5" fmla="*/ 695745 w 695325"/>
                  <a:gd name="connsiteY5" fmla="*/ 180 h 714375"/>
                  <a:gd name="connsiteX6" fmla="*/ 162345 w 695325"/>
                  <a:gd name="connsiteY6" fmla="*/ 533580 h 714375"/>
                  <a:gd name="connsiteX7" fmla="*/ 181395 w 695325"/>
                  <a:gd name="connsiteY7" fmla="*/ 543105 h 714375"/>
                  <a:gd name="connsiteX8" fmla="*/ 167556 w 695325"/>
                  <a:gd name="connsiteY8" fmla="*/ 556793 h 714375"/>
                  <a:gd name="connsiteX9" fmla="*/ 105790 w 695325"/>
                  <a:gd name="connsiteY9" fmla="*/ 618114 h 714375"/>
                  <a:gd name="connsiteX10" fmla="*/ 84006 w 695325"/>
                  <a:gd name="connsiteY10" fmla="*/ 639657 h 714375"/>
                  <a:gd name="connsiteX11" fmla="*/ 63263 w 695325"/>
                  <a:gd name="connsiteY11" fmla="*/ 660307 h 714375"/>
                  <a:gd name="connsiteX12" fmla="*/ 44066 w 695325"/>
                  <a:gd name="connsiteY12" fmla="*/ 679353 h 714375"/>
                  <a:gd name="connsiteX13" fmla="*/ 19470 w 695325"/>
                  <a:gd name="connsiteY13" fmla="*/ 714555 h 714375"/>
                  <a:gd name="connsiteX14" fmla="*/ 420 w 695325"/>
                  <a:gd name="connsiteY14" fmla="*/ 714555 h 714375"/>
                  <a:gd name="connsiteX15" fmla="*/ 52584 w 695325"/>
                  <a:gd name="connsiteY15" fmla="*/ 641480 h 714375"/>
                  <a:gd name="connsiteX16" fmla="*/ 71932 w 695325"/>
                  <a:gd name="connsiteY16" fmla="*/ 622319 h 714375"/>
                  <a:gd name="connsiteX17" fmla="*/ 92098 w 695325"/>
                  <a:gd name="connsiteY17" fmla="*/ 602636 h 714375"/>
                  <a:gd name="connsiteX18" fmla="*/ 112488 w 695325"/>
                  <a:gd name="connsiteY18" fmla="*/ 582507 h 714375"/>
                  <a:gd name="connsiteX19" fmla="*/ 162345 w 695325"/>
                  <a:gd name="connsiteY19" fmla="*/ 53358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95325" h="714375">
                    <a:moveTo>
                      <a:pt x="695745" y="180"/>
                    </a:moveTo>
                    <a:cubicBezTo>
                      <a:pt x="695745" y="36408"/>
                      <a:pt x="684907" y="45681"/>
                      <a:pt x="662408" y="73403"/>
                    </a:cubicBezTo>
                    <a:cubicBezTo>
                      <a:pt x="656219" y="81102"/>
                      <a:pt x="650031" y="88800"/>
                      <a:pt x="643655" y="96732"/>
                    </a:cubicBezTo>
                    <a:cubicBezTo>
                      <a:pt x="638842" y="102589"/>
                      <a:pt x="634029" y="108446"/>
                      <a:pt x="629070" y="114480"/>
                    </a:cubicBezTo>
                    <a:cubicBezTo>
                      <a:pt x="622784" y="108194"/>
                      <a:pt x="616497" y="101907"/>
                      <a:pt x="610020" y="95430"/>
                    </a:cubicBezTo>
                    <a:cubicBezTo>
                      <a:pt x="638309" y="63998"/>
                      <a:pt x="666599" y="32565"/>
                      <a:pt x="695745" y="180"/>
                    </a:cubicBezTo>
                    <a:close/>
                    <a:moveTo>
                      <a:pt x="162345" y="533580"/>
                    </a:moveTo>
                    <a:cubicBezTo>
                      <a:pt x="168632" y="536723"/>
                      <a:pt x="174918" y="539867"/>
                      <a:pt x="181395" y="543105"/>
                    </a:cubicBezTo>
                    <a:cubicBezTo>
                      <a:pt x="174545" y="549880"/>
                      <a:pt x="174545" y="549880"/>
                      <a:pt x="167556" y="556793"/>
                    </a:cubicBezTo>
                    <a:cubicBezTo>
                      <a:pt x="146943" y="577208"/>
                      <a:pt x="126366" y="597661"/>
                      <a:pt x="105790" y="618114"/>
                    </a:cubicBezTo>
                    <a:cubicBezTo>
                      <a:pt x="98601" y="625224"/>
                      <a:pt x="91412" y="632333"/>
                      <a:pt x="84006" y="639657"/>
                    </a:cubicBezTo>
                    <a:cubicBezTo>
                      <a:pt x="77160" y="646472"/>
                      <a:pt x="70315" y="653286"/>
                      <a:pt x="63263" y="660307"/>
                    </a:cubicBezTo>
                    <a:cubicBezTo>
                      <a:pt x="56928" y="666592"/>
                      <a:pt x="50593" y="672877"/>
                      <a:pt x="44066" y="679353"/>
                    </a:cubicBezTo>
                    <a:cubicBezTo>
                      <a:pt x="28220" y="694807"/>
                      <a:pt x="28220" y="694807"/>
                      <a:pt x="19470" y="714555"/>
                    </a:cubicBezTo>
                    <a:cubicBezTo>
                      <a:pt x="13183" y="714555"/>
                      <a:pt x="6897" y="714555"/>
                      <a:pt x="420" y="714555"/>
                    </a:cubicBezTo>
                    <a:cubicBezTo>
                      <a:pt x="13693" y="684532"/>
                      <a:pt x="29232" y="664437"/>
                      <a:pt x="52584" y="641480"/>
                    </a:cubicBezTo>
                    <a:cubicBezTo>
                      <a:pt x="62161" y="631995"/>
                      <a:pt x="62161" y="631995"/>
                      <a:pt x="71932" y="622319"/>
                    </a:cubicBezTo>
                    <a:cubicBezTo>
                      <a:pt x="78587" y="615824"/>
                      <a:pt x="85242" y="609328"/>
                      <a:pt x="92098" y="602636"/>
                    </a:cubicBezTo>
                    <a:cubicBezTo>
                      <a:pt x="98827" y="595994"/>
                      <a:pt x="105555" y="589351"/>
                      <a:pt x="112488" y="582507"/>
                    </a:cubicBezTo>
                    <a:cubicBezTo>
                      <a:pt x="129065" y="566154"/>
                      <a:pt x="145684" y="549848"/>
                      <a:pt x="162345" y="5335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065899A-4725-00CB-F697-FC7A016488D0}"/>
                  </a:ext>
                </a:extLst>
              </p:cNvPr>
              <p:cNvSpPr/>
              <p:nvPr/>
            </p:nvSpPr>
            <p:spPr>
              <a:xfrm>
                <a:off x="6458513" y="2352675"/>
                <a:ext cx="92460" cy="323850"/>
              </a:xfrm>
              <a:custGeom>
                <a:avLst/>
                <a:gdLst>
                  <a:gd name="connsiteX0" fmla="*/ 85509 w 92460"/>
                  <a:gd name="connsiteY0" fmla="*/ 187 h 323850"/>
                  <a:gd name="connsiteX1" fmla="*/ 81379 w 92460"/>
                  <a:gd name="connsiteY1" fmla="*/ 104516 h 323850"/>
                  <a:gd name="connsiteX2" fmla="*/ 76853 w 92460"/>
                  <a:gd name="connsiteY2" fmla="*/ 123572 h 323850"/>
                  <a:gd name="connsiteX3" fmla="*/ 62291 w 92460"/>
                  <a:gd name="connsiteY3" fmla="*/ 183543 h 323850"/>
                  <a:gd name="connsiteX4" fmla="*/ 52525 w 92460"/>
                  <a:gd name="connsiteY4" fmla="*/ 224322 h 323850"/>
                  <a:gd name="connsiteX5" fmla="*/ 28359 w 92460"/>
                  <a:gd name="connsiteY5" fmla="*/ 324037 h 323850"/>
                  <a:gd name="connsiteX6" fmla="*/ 9309 w 92460"/>
                  <a:gd name="connsiteY6" fmla="*/ 314512 h 323850"/>
                  <a:gd name="connsiteX7" fmla="*/ 42051 w 92460"/>
                  <a:gd name="connsiteY7" fmla="*/ 98414 h 323850"/>
                  <a:gd name="connsiteX8" fmla="*/ 54571 w 92460"/>
                  <a:gd name="connsiteY8" fmla="*/ 69560 h 323850"/>
                  <a:gd name="connsiteX9" fmla="*/ 85509 w 92460"/>
                  <a:gd name="connsiteY9" fmla="*/ 187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460" h="323850">
                    <a:moveTo>
                      <a:pt x="85509" y="187"/>
                    </a:moveTo>
                    <a:cubicBezTo>
                      <a:pt x="99583" y="37556"/>
                      <a:pt x="90557" y="66513"/>
                      <a:pt x="81379" y="104516"/>
                    </a:cubicBezTo>
                    <a:cubicBezTo>
                      <a:pt x="79885" y="110804"/>
                      <a:pt x="78392" y="117093"/>
                      <a:pt x="76853" y="123572"/>
                    </a:cubicBezTo>
                    <a:cubicBezTo>
                      <a:pt x="72081" y="143583"/>
                      <a:pt x="67188" y="163562"/>
                      <a:pt x="62291" y="183543"/>
                    </a:cubicBezTo>
                    <a:cubicBezTo>
                      <a:pt x="59028" y="197134"/>
                      <a:pt x="55772" y="210727"/>
                      <a:pt x="52525" y="224322"/>
                    </a:cubicBezTo>
                    <a:cubicBezTo>
                      <a:pt x="44561" y="257583"/>
                      <a:pt x="36489" y="290816"/>
                      <a:pt x="28359" y="324037"/>
                    </a:cubicBezTo>
                    <a:cubicBezTo>
                      <a:pt x="22072" y="320894"/>
                      <a:pt x="15786" y="317751"/>
                      <a:pt x="9309" y="314512"/>
                    </a:cubicBezTo>
                    <a:cubicBezTo>
                      <a:pt x="-12619" y="234004"/>
                      <a:pt x="8536" y="171711"/>
                      <a:pt x="42051" y="98414"/>
                    </a:cubicBezTo>
                    <a:cubicBezTo>
                      <a:pt x="48248" y="84131"/>
                      <a:pt x="48248" y="84131"/>
                      <a:pt x="54571" y="69560"/>
                    </a:cubicBezTo>
                    <a:cubicBezTo>
                      <a:pt x="64682" y="46337"/>
                      <a:pt x="74993" y="23228"/>
                      <a:pt x="85509" y="1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F94788B-08B4-A68A-3338-80BDE5ECEE9D}"/>
                  </a:ext>
                </a:extLst>
              </p:cNvPr>
              <p:cNvSpPr/>
              <p:nvPr/>
            </p:nvSpPr>
            <p:spPr>
              <a:xfrm>
                <a:off x="6848475" y="3793060"/>
                <a:ext cx="323850" cy="93139"/>
              </a:xfrm>
              <a:custGeom>
                <a:avLst/>
                <a:gdLst>
                  <a:gd name="connsiteX0" fmla="*/ 233171 w 323850"/>
                  <a:gd name="connsiteY0" fmla="*/ 46453 h 93139"/>
                  <a:gd name="connsiteX1" fmla="*/ 259792 w 323850"/>
                  <a:gd name="connsiteY1" fmla="*/ 57336 h 93139"/>
                  <a:gd name="connsiteX2" fmla="*/ 324253 w 323850"/>
                  <a:gd name="connsiteY2" fmla="*/ 83958 h 93139"/>
                  <a:gd name="connsiteX3" fmla="*/ 324253 w 323850"/>
                  <a:gd name="connsiteY3" fmla="*/ 93483 h 93139"/>
                  <a:gd name="connsiteX4" fmla="*/ 114108 w 323850"/>
                  <a:gd name="connsiteY4" fmla="*/ 54788 h 93139"/>
                  <a:gd name="connsiteX5" fmla="*/ 80864 w 323850"/>
                  <a:gd name="connsiteY5" fmla="*/ 46658 h 93139"/>
                  <a:gd name="connsiteX6" fmla="*/ 403 w 323850"/>
                  <a:gd name="connsiteY6" fmla="*/ 26808 h 93139"/>
                  <a:gd name="connsiteX7" fmla="*/ 9928 w 323850"/>
                  <a:gd name="connsiteY7" fmla="*/ 7758 h 93139"/>
                  <a:gd name="connsiteX8" fmla="*/ 233171 w 323850"/>
                  <a:gd name="connsiteY8" fmla="*/ 46453 h 9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3850" h="93139">
                    <a:moveTo>
                      <a:pt x="233171" y="46453"/>
                    </a:moveTo>
                    <a:cubicBezTo>
                      <a:pt x="241956" y="50045"/>
                      <a:pt x="250741" y="53636"/>
                      <a:pt x="259792" y="57336"/>
                    </a:cubicBezTo>
                    <a:cubicBezTo>
                      <a:pt x="281308" y="66143"/>
                      <a:pt x="302793" y="75018"/>
                      <a:pt x="324253" y="83958"/>
                    </a:cubicBezTo>
                    <a:cubicBezTo>
                      <a:pt x="324253" y="87101"/>
                      <a:pt x="324253" y="90245"/>
                      <a:pt x="324253" y="93483"/>
                    </a:cubicBezTo>
                    <a:cubicBezTo>
                      <a:pt x="252198" y="87447"/>
                      <a:pt x="184201" y="72220"/>
                      <a:pt x="114108" y="54788"/>
                    </a:cubicBezTo>
                    <a:cubicBezTo>
                      <a:pt x="103137" y="52105"/>
                      <a:pt x="92167" y="49422"/>
                      <a:pt x="80864" y="46658"/>
                    </a:cubicBezTo>
                    <a:cubicBezTo>
                      <a:pt x="54031" y="40089"/>
                      <a:pt x="27212" y="33471"/>
                      <a:pt x="403" y="26808"/>
                    </a:cubicBezTo>
                    <a:cubicBezTo>
                      <a:pt x="3547" y="20522"/>
                      <a:pt x="6690" y="14235"/>
                      <a:pt x="9928" y="7758"/>
                    </a:cubicBezTo>
                    <a:cubicBezTo>
                      <a:pt x="91931" y="-13719"/>
                      <a:pt x="158276" y="15234"/>
                      <a:pt x="233171" y="464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069A973-9EF4-6E55-96F3-17261ED70305}"/>
                  </a:ext>
                </a:extLst>
              </p:cNvPr>
              <p:cNvSpPr/>
              <p:nvPr/>
            </p:nvSpPr>
            <p:spPr>
              <a:xfrm>
                <a:off x="5638800" y="4181475"/>
                <a:ext cx="95690" cy="323850"/>
              </a:xfrm>
              <a:custGeom>
                <a:avLst/>
                <a:gdLst>
                  <a:gd name="connsiteX0" fmla="*/ 66934 w 95690"/>
                  <a:gd name="connsiteY0" fmla="*/ 379 h 323850"/>
                  <a:gd name="connsiteX1" fmla="*/ 95509 w 95690"/>
                  <a:gd name="connsiteY1" fmla="*/ 114679 h 323850"/>
                  <a:gd name="connsiteX2" fmla="*/ 53242 w 95690"/>
                  <a:gd name="connsiteY2" fmla="*/ 224812 h 323850"/>
                  <a:gd name="connsiteX3" fmla="*/ 40722 w 95690"/>
                  <a:gd name="connsiteY3" fmla="*/ 253926 h 323850"/>
                  <a:gd name="connsiteX4" fmla="*/ 9784 w 95690"/>
                  <a:gd name="connsiteY4" fmla="*/ 324229 h 323850"/>
                  <a:gd name="connsiteX5" fmla="*/ 259 w 95690"/>
                  <a:gd name="connsiteY5" fmla="*/ 324229 h 323850"/>
                  <a:gd name="connsiteX6" fmla="*/ 38954 w 95690"/>
                  <a:gd name="connsiteY6" fmla="*/ 114084 h 323850"/>
                  <a:gd name="connsiteX7" fmla="*/ 47084 w 95690"/>
                  <a:gd name="connsiteY7" fmla="*/ 80839 h 323850"/>
                  <a:gd name="connsiteX8" fmla="*/ 66934 w 95690"/>
                  <a:gd name="connsiteY8" fmla="*/ 379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690" h="323850">
                    <a:moveTo>
                      <a:pt x="66934" y="379"/>
                    </a:moveTo>
                    <a:cubicBezTo>
                      <a:pt x="92400" y="38578"/>
                      <a:pt x="97677" y="68970"/>
                      <a:pt x="95509" y="114679"/>
                    </a:cubicBezTo>
                    <a:cubicBezTo>
                      <a:pt x="84948" y="153040"/>
                      <a:pt x="69529" y="188568"/>
                      <a:pt x="53242" y="224812"/>
                    </a:cubicBezTo>
                    <a:cubicBezTo>
                      <a:pt x="49110" y="234420"/>
                      <a:pt x="44979" y="244027"/>
                      <a:pt x="40722" y="253926"/>
                    </a:cubicBezTo>
                    <a:cubicBezTo>
                      <a:pt x="30580" y="277442"/>
                      <a:pt x="20267" y="300864"/>
                      <a:pt x="9784" y="324229"/>
                    </a:cubicBezTo>
                    <a:cubicBezTo>
                      <a:pt x="6641" y="324229"/>
                      <a:pt x="3498" y="324229"/>
                      <a:pt x="259" y="324229"/>
                    </a:cubicBezTo>
                    <a:cubicBezTo>
                      <a:pt x="6295" y="252173"/>
                      <a:pt x="21522" y="184177"/>
                      <a:pt x="38954" y="114084"/>
                    </a:cubicBezTo>
                    <a:cubicBezTo>
                      <a:pt x="41637" y="103113"/>
                      <a:pt x="44320" y="92142"/>
                      <a:pt x="47084" y="80839"/>
                    </a:cubicBezTo>
                    <a:cubicBezTo>
                      <a:pt x="53653" y="54007"/>
                      <a:pt x="60271" y="27188"/>
                      <a:pt x="66934" y="3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A174EA4-155C-F57B-C27C-6A9B39A4E4D8}"/>
                  </a:ext>
                </a:extLst>
              </p:cNvPr>
              <p:cNvSpPr/>
              <p:nvPr/>
            </p:nvSpPr>
            <p:spPr>
              <a:xfrm>
                <a:off x="5638800" y="4095750"/>
                <a:ext cx="104775" cy="323850"/>
              </a:xfrm>
              <a:custGeom>
                <a:avLst/>
                <a:gdLst>
                  <a:gd name="connsiteX0" fmla="*/ 76460 w 104775"/>
                  <a:gd name="connsiteY0" fmla="*/ 370 h 323850"/>
                  <a:gd name="connsiteX1" fmla="*/ 85985 w 104775"/>
                  <a:gd name="connsiteY1" fmla="*/ 370 h 323850"/>
                  <a:gd name="connsiteX2" fmla="*/ 105035 w 104775"/>
                  <a:gd name="connsiteY2" fmla="*/ 143245 h 323850"/>
                  <a:gd name="connsiteX3" fmla="*/ 85985 w 104775"/>
                  <a:gd name="connsiteY3" fmla="*/ 152770 h 323850"/>
                  <a:gd name="connsiteX4" fmla="*/ 76460 w 104775"/>
                  <a:gd name="connsiteY4" fmla="*/ 114670 h 323850"/>
                  <a:gd name="connsiteX5" fmla="*/ 37169 w 104775"/>
                  <a:gd name="connsiteY5" fmla="*/ 251592 h 323850"/>
                  <a:gd name="connsiteX6" fmla="*/ 31923 w 104775"/>
                  <a:gd name="connsiteY6" fmla="*/ 272837 h 323850"/>
                  <a:gd name="connsiteX7" fmla="*/ 19310 w 104775"/>
                  <a:gd name="connsiteY7" fmla="*/ 324220 h 323850"/>
                  <a:gd name="connsiteX8" fmla="*/ 260 w 104775"/>
                  <a:gd name="connsiteY8" fmla="*/ 314695 h 323850"/>
                  <a:gd name="connsiteX9" fmla="*/ 38360 w 104775"/>
                  <a:gd name="connsiteY9" fmla="*/ 114670 h 323850"/>
                  <a:gd name="connsiteX10" fmla="*/ 43150 w 104775"/>
                  <a:gd name="connsiteY10" fmla="*/ 93613 h 323850"/>
                  <a:gd name="connsiteX11" fmla="*/ 76460 w 104775"/>
                  <a:gd name="connsiteY11" fmla="*/ 37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775" h="323850">
                    <a:moveTo>
                      <a:pt x="76460" y="370"/>
                    </a:moveTo>
                    <a:cubicBezTo>
                      <a:pt x="79603" y="370"/>
                      <a:pt x="82747" y="370"/>
                      <a:pt x="85985" y="370"/>
                    </a:cubicBezTo>
                    <a:cubicBezTo>
                      <a:pt x="92272" y="47519"/>
                      <a:pt x="98558" y="94668"/>
                      <a:pt x="105035" y="143245"/>
                    </a:cubicBezTo>
                    <a:cubicBezTo>
                      <a:pt x="95605" y="147960"/>
                      <a:pt x="95605" y="147960"/>
                      <a:pt x="85985" y="152770"/>
                    </a:cubicBezTo>
                    <a:cubicBezTo>
                      <a:pt x="82842" y="140197"/>
                      <a:pt x="79699" y="127624"/>
                      <a:pt x="76460" y="114670"/>
                    </a:cubicBezTo>
                    <a:cubicBezTo>
                      <a:pt x="60657" y="159800"/>
                      <a:pt x="48495" y="205200"/>
                      <a:pt x="37169" y="251592"/>
                    </a:cubicBezTo>
                    <a:cubicBezTo>
                      <a:pt x="35438" y="258603"/>
                      <a:pt x="33707" y="265614"/>
                      <a:pt x="31923" y="272837"/>
                    </a:cubicBezTo>
                    <a:cubicBezTo>
                      <a:pt x="27698" y="289960"/>
                      <a:pt x="23501" y="307089"/>
                      <a:pt x="19310" y="324220"/>
                    </a:cubicBezTo>
                    <a:cubicBezTo>
                      <a:pt x="13024" y="321077"/>
                      <a:pt x="6737" y="317934"/>
                      <a:pt x="260" y="314695"/>
                    </a:cubicBezTo>
                    <a:cubicBezTo>
                      <a:pt x="10123" y="247344"/>
                      <a:pt x="22998" y="180957"/>
                      <a:pt x="38360" y="114670"/>
                    </a:cubicBezTo>
                    <a:cubicBezTo>
                      <a:pt x="39941" y="107721"/>
                      <a:pt x="41522" y="100772"/>
                      <a:pt x="43150" y="93613"/>
                    </a:cubicBezTo>
                    <a:cubicBezTo>
                      <a:pt x="51013" y="60369"/>
                      <a:pt x="59174" y="30004"/>
                      <a:pt x="76460" y="3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EA3CE80-7AA5-9F64-C3CD-7A4FCDCE35CE}"/>
                  </a:ext>
                </a:extLst>
              </p:cNvPr>
              <p:cNvSpPr/>
              <p:nvPr/>
            </p:nvSpPr>
            <p:spPr>
              <a:xfrm>
                <a:off x="5143500" y="2981325"/>
                <a:ext cx="257175" cy="95250"/>
              </a:xfrm>
              <a:custGeom>
                <a:avLst/>
                <a:gdLst>
                  <a:gd name="connsiteX0" fmla="*/ 19252 w 257175"/>
                  <a:gd name="connsiteY0" fmla="*/ 253 h 95250"/>
                  <a:gd name="connsiteX1" fmla="*/ 69854 w 257175"/>
                  <a:gd name="connsiteY1" fmla="*/ 6801 h 95250"/>
                  <a:gd name="connsiteX2" fmla="*/ 100549 w 257175"/>
                  <a:gd name="connsiteY2" fmla="*/ 12494 h 95250"/>
                  <a:gd name="connsiteX3" fmla="*/ 257377 w 257175"/>
                  <a:gd name="connsiteY3" fmla="*/ 47878 h 95250"/>
                  <a:gd name="connsiteX4" fmla="*/ 257377 w 257175"/>
                  <a:gd name="connsiteY4" fmla="*/ 76453 h 95250"/>
                  <a:gd name="connsiteX5" fmla="*/ 143077 w 257175"/>
                  <a:gd name="connsiteY5" fmla="*/ 95503 h 95250"/>
                  <a:gd name="connsiteX6" fmla="*/ 133552 w 257175"/>
                  <a:gd name="connsiteY6" fmla="*/ 76453 h 95250"/>
                  <a:gd name="connsiteX7" fmla="*/ 190702 w 257175"/>
                  <a:gd name="connsiteY7" fmla="*/ 66928 h 95250"/>
                  <a:gd name="connsiteX8" fmla="*/ 202 w 257175"/>
                  <a:gd name="connsiteY8" fmla="*/ 19303 h 95250"/>
                  <a:gd name="connsiteX9" fmla="*/ 19252 w 257175"/>
                  <a:gd name="connsiteY9" fmla="*/ 25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7175" h="95250">
                    <a:moveTo>
                      <a:pt x="19252" y="253"/>
                    </a:moveTo>
                    <a:cubicBezTo>
                      <a:pt x="41762" y="1555"/>
                      <a:pt x="41762" y="1555"/>
                      <a:pt x="69854" y="6801"/>
                    </a:cubicBezTo>
                    <a:cubicBezTo>
                      <a:pt x="85048" y="9619"/>
                      <a:pt x="85048" y="9619"/>
                      <a:pt x="100549" y="12494"/>
                    </a:cubicBezTo>
                    <a:cubicBezTo>
                      <a:pt x="153058" y="23327"/>
                      <a:pt x="205268" y="35271"/>
                      <a:pt x="257377" y="47878"/>
                    </a:cubicBezTo>
                    <a:cubicBezTo>
                      <a:pt x="257377" y="57308"/>
                      <a:pt x="257377" y="66738"/>
                      <a:pt x="257377" y="76453"/>
                    </a:cubicBezTo>
                    <a:cubicBezTo>
                      <a:pt x="219658" y="82740"/>
                      <a:pt x="181939" y="89026"/>
                      <a:pt x="143077" y="95503"/>
                    </a:cubicBezTo>
                    <a:cubicBezTo>
                      <a:pt x="139934" y="89217"/>
                      <a:pt x="136791" y="82930"/>
                      <a:pt x="133552" y="76453"/>
                    </a:cubicBezTo>
                    <a:cubicBezTo>
                      <a:pt x="152412" y="73310"/>
                      <a:pt x="171271" y="70167"/>
                      <a:pt x="190702" y="66928"/>
                    </a:cubicBezTo>
                    <a:cubicBezTo>
                      <a:pt x="127516" y="49212"/>
                      <a:pt x="64387" y="32982"/>
                      <a:pt x="202" y="19303"/>
                    </a:cubicBezTo>
                    <a:cubicBezTo>
                      <a:pt x="6488" y="13017"/>
                      <a:pt x="12775" y="6730"/>
                      <a:pt x="19252" y="2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04CF95D-CE44-F49E-D3E1-244BC5C41397}"/>
                  </a:ext>
                </a:extLst>
              </p:cNvPr>
              <p:cNvSpPr/>
              <p:nvPr/>
            </p:nvSpPr>
            <p:spPr>
              <a:xfrm>
                <a:off x="6000750" y="5810250"/>
                <a:ext cx="76200" cy="323850"/>
              </a:xfrm>
              <a:custGeom>
                <a:avLst/>
                <a:gdLst>
                  <a:gd name="connsiteX0" fmla="*/ 290 w 76200"/>
                  <a:gd name="connsiteY0" fmla="*/ 550 h 323850"/>
                  <a:gd name="connsiteX1" fmla="*/ 19340 w 76200"/>
                  <a:gd name="connsiteY1" fmla="*/ 550 h 323850"/>
                  <a:gd name="connsiteX2" fmla="*/ 63988 w 76200"/>
                  <a:gd name="connsiteY2" fmla="*/ 221411 h 323850"/>
                  <a:gd name="connsiteX3" fmla="*/ 67777 w 76200"/>
                  <a:gd name="connsiteY3" fmla="*/ 242486 h 323850"/>
                  <a:gd name="connsiteX4" fmla="*/ 76490 w 76200"/>
                  <a:gd name="connsiteY4" fmla="*/ 324400 h 323850"/>
                  <a:gd name="connsiteX5" fmla="*/ 57440 w 76200"/>
                  <a:gd name="connsiteY5" fmla="*/ 324400 h 323850"/>
                  <a:gd name="connsiteX6" fmla="*/ 12792 w 76200"/>
                  <a:gd name="connsiteY6" fmla="*/ 114255 h 323850"/>
                  <a:gd name="connsiteX7" fmla="*/ 9003 w 76200"/>
                  <a:gd name="connsiteY7" fmla="*/ 93309 h 323850"/>
                  <a:gd name="connsiteX8" fmla="*/ 290 w 76200"/>
                  <a:gd name="connsiteY8" fmla="*/ 5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200" h="323850">
                    <a:moveTo>
                      <a:pt x="290" y="550"/>
                    </a:moveTo>
                    <a:cubicBezTo>
                      <a:pt x="6577" y="550"/>
                      <a:pt x="12863" y="550"/>
                      <a:pt x="19340" y="550"/>
                    </a:cubicBezTo>
                    <a:cubicBezTo>
                      <a:pt x="35736" y="73927"/>
                      <a:pt x="50825" y="147391"/>
                      <a:pt x="63988" y="221411"/>
                    </a:cubicBezTo>
                    <a:cubicBezTo>
                      <a:pt x="65239" y="228366"/>
                      <a:pt x="66489" y="235321"/>
                      <a:pt x="67777" y="242486"/>
                    </a:cubicBezTo>
                    <a:cubicBezTo>
                      <a:pt x="72626" y="270201"/>
                      <a:pt x="76490" y="296203"/>
                      <a:pt x="76490" y="324400"/>
                    </a:cubicBezTo>
                    <a:cubicBezTo>
                      <a:pt x="70204" y="324400"/>
                      <a:pt x="63917" y="324400"/>
                      <a:pt x="57440" y="324400"/>
                    </a:cubicBezTo>
                    <a:cubicBezTo>
                      <a:pt x="40346" y="254692"/>
                      <a:pt x="25388" y="184901"/>
                      <a:pt x="12792" y="114255"/>
                    </a:cubicBezTo>
                    <a:cubicBezTo>
                      <a:pt x="11541" y="107343"/>
                      <a:pt x="10291" y="100431"/>
                      <a:pt x="9003" y="93309"/>
                    </a:cubicBezTo>
                    <a:cubicBezTo>
                      <a:pt x="3482" y="61664"/>
                      <a:pt x="290" y="32803"/>
                      <a:pt x="290" y="5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6181F9-0CFA-129E-995B-14B80AEF4AFE}"/>
                  </a:ext>
                </a:extLst>
              </p:cNvPr>
              <p:cNvSpPr/>
              <p:nvPr/>
            </p:nvSpPr>
            <p:spPr>
              <a:xfrm>
                <a:off x="6762750" y="3783238"/>
                <a:ext cx="257175" cy="83911"/>
              </a:xfrm>
              <a:custGeom>
                <a:avLst/>
                <a:gdLst>
                  <a:gd name="connsiteX0" fmla="*/ 152786 w 257175"/>
                  <a:gd name="connsiteY0" fmla="*/ 8049 h 83911"/>
                  <a:gd name="connsiteX1" fmla="*/ 152786 w 257175"/>
                  <a:gd name="connsiteY1" fmla="*/ 17574 h 83911"/>
                  <a:gd name="connsiteX2" fmla="*/ 95636 w 257175"/>
                  <a:gd name="connsiteY2" fmla="*/ 27099 h 83911"/>
                  <a:gd name="connsiteX3" fmla="*/ 257561 w 257175"/>
                  <a:gd name="connsiteY3" fmla="*/ 65199 h 83911"/>
                  <a:gd name="connsiteX4" fmla="*/ 238511 w 257175"/>
                  <a:gd name="connsiteY4" fmla="*/ 84249 h 83911"/>
                  <a:gd name="connsiteX5" fmla="*/ 11027 w 257175"/>
                  <a:gd name="connsiteY5" fmla="*/ 30894 h 83911"/>
                  <a:gd name="connsiteX6" fmla="*/ 386 w 257175"/>
                  <a:gd name="connsiteY6" fmla="*/ 17574 h 83911"/>
                  <a:gd name="connsiteX7" fmla="*/ 49797 w 257175"/>
                  <a:gd name="connsiteY7" fmla="*/ 7454 h 83911"/>
                  <a:gd name="connsiteX8" fmla="*/ 77591 w 257175"/>
                  <a:gd name="connsiteY8" fmla="*/ 1761 h 83911"/>
                  <a:gd name="connsiteX9" fmla="*/ 152786 w 257175"/>
                  <a:gd name="connsiteY9" fmla="*/ 8049 h 83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7175" h="83911">
                    <a:moveTo>
                      <a:pt x="152786" y="8049"/>
                    </a:moveTo>
                    <a:cubicBezTo>
                      <a:pt x="152786" y="11192"/>
                      <a:pt x="152786" y="14336"/>
                      <a:pt x="152786" y="17574"/>
                    </a:cubicBezTo>
                    <a:cubicBezTo>
                      <a:pt x="133927" y="20717"/>
                      <a:pt x="115067" y="23861"/>
                      <a:pt x="95636" y="27099"/>
                    </a:cubicBezTo>
                    <a:cubicBezTo>
                      <a:pt x="175789" y="45959"/>
                      <a:pt x="175789" y="45959"/>
                      <a:pt x="257561" y="65199"/>
                    </a:cubicBezTo>
                    <a:cubicBezTo>
                      <a:pt x="251275" y="71486"/>
                      <a:pt x="244988" y="77772"/>
                      <a:pt x="238511" y="84249"/>
                    </a:cubicBezTo>
                    <a:cubicBezTo>
                      <a:pt x="63641" y="75649"/>
                      <a:pt x="63641" y="75649"/>
                      <a:pt x="11027" y="30894"/>
                    </a:cubicBezTo>
                    <a:cubicBezTo>
                      <a:pt x="7516" y="26499"/>
                      <a:pt x="4004" y="22103"/>
                      <a:pt x="386" y="17574"/>
                    </a:cubicBezTo>
                    <a:cubicBezTo>
                      <a:pt x="16833" y="14089"/>
                      <a:pt x="33310" y="10743"/>
                      <a:pt x="49797" y="7454"/>
                    </a:cubicBezTo>
                    <a:cubicBezTo>
                      <a:pt x="63555" y="4636"/>
                      <a:pt x="63555" y="4636"/>
                      <a:pt x="77591" y="1761"/>
                    </a:cubicBezTo>
                    <a:cubicBezTo>
                      <a:pt x="105505" y="-1516"/>
                      <a:pt x="125764" y="985"/>
                      <a:pt x="152786" y="8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47F5D10-D68D-C3C8-6B5E-9D24BE50C029}"/>
                  </a:ext>
                </a:extLst>
              </p:cNvPr>
              <p:cNvSpPr/>
              <p:nvPr/>
            </p:nvSpPr>
            <p:spPr>
              <a:xfrm>
                <a:off x="6115050" y="733425"/>
                <a:ext cx="76451" cy="342900"/>
              </a:xfrm>
              <a:custGeom>
                <a:avLst/>
                <a:gdLst>
                  <a:gd name="connsiteX0" fmla="*/ 302 w 76451"/>
                  <a:gd name="connsiteY0" fmla="*/ 17 h 342900"/>
                  <a:gd name="connsiteX1" fmla="*/ 28877 w 76451"/>
                  <a:gd name="connsiteY1" fmla="*/ 9542 h 342900"/>
                  <a:gd name="connsiteX2" fmla="*/ 49225 w 76451"/>
                  <a:gd name="connsiteY2" fmla="*/ 124942 h 342900"/>
                  <a:gd name="connsiteX3" fmla="*/ 56154 w 76451"/>
                  <a:gd name="connsiteY3" fmla="*/ 164158 h 342900"/>
                  <a:gd name="connsiteX4" fmla="*/ 66084 w 76451"/>
                  <a:gd name="connsiteY4" fmla="*/ 220692 h 342900"/>
                  <a:gd name="connsiteX5" fmla="*/ 72130 w 76451"/>
                  <a:gd name="connsiteY5" fmla="*/ 255004 h 342900"/>
                  <a:gd name="connsiteX6" fmla="*/ 76502 w 76451"/>
                  <a:gd name="connsiteY6" fmla="*/ 333392 h 342900"/>
                  <a:gd name="connsiteX7" fmla="*/ 57452 w 76451"/>
                  <a:gd name="connsiteY7" fmla="*/ 342917 h 342900"/>
                  <a:gd name="connsiteX8" fmla="*/ 302 w 76451"/>
                  <a:gd name="connsiteY8" fmla="*/ 17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451" h="342900">
                    <a:moveTo>
                      <a:pt x="302" y="17"/>
                    </a:moveTo>
                    <a:cubicBezTo>
                      <a:pt x="9732" y="3160"/>
                      <a:pt x="19162" y="6304"/>
                      <a:pt x="28877" y="9542"/>
                    </a:cubicBezTo>
                    <a:cubicBezTo>
                      <a:pt x="35711" y="48000"/>
                      <a:pt x="42492" y="86466"/>
                      <a:pt x="49225" y="124942"/>
                    </a:cubicBezTo>
                    <a:cubicBezTo>
                      <a:pt x="51520" y="138017"/>
                      <a:pt x="53830" y="151089"/>
                      <a:pt x="56154" y="164158"/>
                    </a:cubicBezTo>
                    <a:cubicBezTo>
                      <a:pt x="59502" y="182996"/>
                      <a:pt x="62794" y="201844"/>
                      <a:pt x="66084" y="220692"/>
                    </a:cubicBezTo>
                    <a:cubicBezTo>
                      <a:pt x="68079" y="232015"/>
                      <a:pt x="70074" y="243338"/>
                      <a:pt x="72130" y="255004"/>
                    </a:cubicBezTo>
                    <a:cubicBezTo>
                      <a:pt x="75929" y="281736"/>
                      <a:pt x="77390" y="306465"/>
                      <a:pt x="76502" y="333392"/>
                    </a:cubicBezTo>
                    <a:cubicBezTo>
                      <a:pt x="67072" y="338107"/>
                      <a:pt x="67072" y="338107"/>
                      <a:pt x="57452" y="342917"/>
                    </a:cubicBezTo>
                    <a:cubicBezTo>
                      <a:pt x="38593" y="229760"/>
                      <a:pt x="19733" y="116603"/>
                      <a:pt x="302" y="1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B853AB4-8A7D-E314-8744-136B8269843C}"/>
                  </a:ext>
                </a:extLst>
              </p:cNvPr>
              <p:cNvSpPr/>
              <p:nvPr/>
            </p:nvSpPr>
            <p:spPr>
              <a:xfrm>
                <a:off x="3400425" y="3333609"/>
                <a:ext cx="333375" cy="75108"/>
              </a:xfrm>
              <a:custGeom>
                <a:avLst/>
                <a:gdLst>
                  <a:gd name="connsiteX0" fmla="*/ 333427 w 333375"/>
                  <a:gd name="connsiteY0" fmla="*/ 430 h 75108"/>
                  <a:gd name="connsiteX1" fmla="*/ 323902 w 333375"/>
                  <a:gd name="connsiteY1" fmla="*/ 19480 h 75108"/>
                  <a:gd name="connsiteX2" fmla="*/ 256967 w 333375"/>
                  <a:gd name="connsiteY2" fmla="*/ 34177 h 75108"/>
                  <a:gd name="connsiteX3" fmla="*/ 236643 w 333375"/>
                  <a:gd name="connsiteY3" fmla="*/ 38008 h 75108"/>
                  <a:gd name="connsiteX4" fmla="*/ 194005 w 333375"/>
                  <a:gd name="connsiteY4" fmla="*/ 45858 h 75108"/>
                  <a:gd name="connsiteX5" fmla="*/ 128658 w 333375"/>
                  <a:gd name="connsiteY5" fmla="*/ 58082 h 75108"/>
                  <a:gd name="connsiteX6" fmla="*/ 87302 w 333375"/>
                  <a:gd name="connsiteY6" fmla="*/ 65728 h 75108"/>
                  <a:gd name="connsiteX7" fmla="*/ 67488 w 333375"/>
                  <a:gd name="connsiteY7" fmla="*/ 69484 h 75108"/>
                  <a:gd name="connsiteX8" fmla="*/ 52 w 333375"/>
                  <a:gd name="connsiteY8" fmla="*/ 67105 h 75108"/>
                  <a:gd name="connsiteX9" fmla="*/ 75210 w 333375"/>
                  <a:gd name="connsiteY9" fmla="*/ 35777 h 75108"/>
                  <a:gd name="connsiteX10" fmla="*/ 109403 w 333375"/>
                  <a:gd name="connsiteY10" fmla="*/ 29452 h 75108"/>
                  <a:gd name="connsiteX11" fmla="*/ 145308 w 333375"/>
                  <a:gd name="connsiteY11" fmla="*/ 23052 h 75108"/>
                  <a:gd name="connsiteX12" fmla="*/ 180767 w 333375"/>
                  <a:gd name="connsiteY12" fmla="*/ 16429 h 75108"/>
                  <a:gd name="connsiteX13" fmla="*/ 333427 w 333375"/>
                  <a:gd name="connsiteY13" fmla="*/ 430 h 7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3375" h="75108">
                    <a:moveTo>
                      <a:pt x="333427" y="430"/>
                    </a:moveTo>
                    <a:cubicBezTo>
                      <a:pt x="330284" y="6717"/>
                      <a:pt x="327141" y="13003"/>
                      <a:pt x="323902" y="19480"/>
                    </a:cubicBezTo>
                    <a:cubicBezTo>
                      <a:pt x="301482" y="25374"/>
                      <a:pt x="279729" y="30076"/>
                      <a:pt x="256967" y="34177"/>
                    </a:cubicBezTo>
                    <a:cubicBezTo>
                      <a:pt x="250260" y="35441"/>
                      <a:pt x="243553" y="36705"/>
                      <a:pt x="236643" y="38008"/>
                    </a:cubicBezTo>
                    <a:cubicBezTo>
                      <a:pt x="222438" y="40665"/>
                      <a:pt x="208225" y="43280"/>
                      <a:pt x="194005" y="45858"/>
                    </a:cubicBezTo>
                    <a:cubicBezTo>
                      <a:pt x="172201" y="49822"/>
                      <a:pt x="150430" y="53942"/>
                      <a:pt x="128658" y="58082"/>
                    </a:cubicBezTo>
                    <a:cubicBezTo>
                      <a:pt x="114875" y="60640"/>
                      <a:pt x="101089" y="63189"/>
                      <a:pt x="87302" y="65728"/>
                    </a:cubicBezTo>
                    <a:cubicBezTo>
                      <a:pt x="77494" y="67588"/>
                      <a:pt x="77494" y="67588"/>
                      <a:pt x="67488" y="69484"/>
                    </a:cubicBezTo>
                    <a:cubicBezTo>
                      <a:pt x="21299" y="77728"/>
                      <a:pt x="21299" y="77728"/>
                      <a:pt x="52" y="67105"/>
                    </a:cubicBezTo>
                    <a:cubicBezTo>
                      <a:pt x="24602" y="42556"/>
                      <a:pt x="41217" y="42026"/>
                      <a:pt x="75210" y="35777"/>
                    </a:cubicBezTo>
                    <a:cubicBezTo>
                      <a:pt x="86494" y="33689"/>
                      <a:pt x="97778" y="31602"/>
                      <a:pt x="109403" y="29452"/>
                    </a:cubicBezTo>
                    <a:cubicBezTo>
                      <a:pt x="121252" y="27340"/>
                      <a:pt x="133101" y="25228"/>
                      <a:pt x="145308" y="23052"/>
                    </a:cubicBezTo>
                    <a:cubicBezTo>
                      <a:pt x="157010" y="20866"/>
                      <a:pt x="168711" y="18681"/>
                      <a:pt x="180767" y="16429"/>
                    </a:cubicBezTo>
                    <a:cubicBezTo>
                      <a:pt x="232447" y="7022"/>
                      <a:pt x="280748" y="-867"/>
                      <a:pt x="333427" y="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0088613-13BD-8D64-5775-1BC08868EDD7}"/>
                  </a:ext>
                </a:extLst>
              </p:cNvPr>
              <p:cNvSpPr/>
              <p:nvPr/>
            </p:nvSpPr>
            <p:spPr>
              <a:xfrm>
                <a:off x="8486775" y="3459045"/>
                <a:ext cx="257175" cy="56663"/>
              </a:xfrm>
              <a:custGeom>
                <a:avLst/>
                <a:gdLst>
                  <a:gd name="connsiteX0" fmla="*/ 257753 w 257175"/>
                  <a:gd name="connsiteY0" fmla="*/ 8358 h 56663"/>
                  <a:gd name="connsiteX1" fmla="*/ 238703 w 257175"/>
                  <a:gd name="connsiteY1" fmla="*/ 8358 h 56663"/>
                  <a:gd name="connsiteX2" fmla="*/ 238703 w 257175"/>
                  <a:gd name="connsiteY2" fmla="*/ 27408 h 56663"/>
                  <a:gd name="connsiteX3" fmla="*/ 161312 w 257175"/>
                  <a:gd name="connsiteY3" fmla="*/ 41696 h 56663"/>
                  <a:gd name="connsiteX4" fmla="*/ 139360 w 257175"/>
                  <a:gd name="connsiteY4" fmla="*/ 45826 h 56663"/>
                  <a:gd name="connsiteX5" fmla="*/ 19628 w 257175"/>
                  <a:gd name="connsiteY5" fmla="*/ 55983 h 56663"/>
                  <a:gd name="connsiteX6" fmla="*/ 578 w 257175"/>
                  <a:gd name="connsiteY6" fmla="*/ 36933 h 56663"/>
                  <a:gd name="connsiteX7" fmla="*/ 107734 w 257175"/>
                  <a:gd name="connsiteY7" fmla="*/ 17288 h 56663"/>
                  <a:gd name="connsiteX8" fmla="*/ 138430 w 257175"/>
                  <a:gd name="connsiteY8" fmla="*/ 11540 h 56663"/>
                  <a:gd name="connsiteX9" fmla="*/ 168010 w 257175"/>
                  <a:gd name="connsiteY9" fmla="*/ 6238 h 56663"/>
                  <a:gd name="connsiteX10" fmla="*/ 195217 w 257175"/>
                  <a:gd name="connsiteY10" fmla="*/ 1249 h 56663"/>
                  <a:gd name="connsiteX11" fmla="*/ 257753 w 257175"/>
                  <a:gd name="connsiteY11" fmla="*/ 8358 h 5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7175" h="56663">
                    <a:moveTo>
                      <a:pt x="257753" y="8358"/>
                    </a:moveTo>
                    <a:cubicBezTo>
                      <a:pt x="251467" y="8358"/>
                      <a:pt x="245180" y="8358"/>
                      <a:pt x="238703" y="8358"/>
                    </a:cubicBezTo>
                    <a:cubicBezTo>
                      <a:pt x="238703" y="14645"/>
                      <a:pt x="238703" y="20931"/>
                      <a:pt x="238703" y="27408"/>
                    </a:cubicBezTo>
                    <a:cubicBezTo>
                      <a:pt x="212916" y="32233"/>
                      <a:pt x="187120" y="36984"/>
                      <a:pt x="161312" y="41696"/>
                    </a:cubicBezTo>
                    <a:cubicBezTo>
                      <a:pt x="154068" y="43059"/>
                      <a:pt x="146824" y="44422"/>
                      <a:pt x="139360" y="45826"/>
                    </a:cubicBezTo>
                    <a:cubicBezTo>
                      <a:pt x="99145" y="53106"/>
                      <a:pt x="60652" y="59475"/>
                      <a:pt x="19628" y="55983"/>
                    </a:cubicBezTo>
                    <a:cubicBezTo>
                      <a:pt x="13342" y="49697"/>
                      <a:pt x="7055" y="43410"/>
                      <a:pt x="578" y="36933"/>
                    </a:cubicBezTo>
                    <a:cubicBezTo>
                      <a:pt x="36274" y="30256"/>
                      <a:pt x="72000" y="23756"/>
                      <a:pt x="107734" y="17288"/>
                    </a:cubicBezTo>
                    <a:cubicBezTo>
                      <a:pt x="117864" y="15391"/>
                      <a:pt x="127993" y="13494"/>
                      <a:pt x="138430" y="11540"/>
                    </a:cubicBezTo>
                    <a:cubicBezTo>
                      <a:pt x="153072" y="8915"/>
                      <a:pt x="153072" y="8915"/>
                      <a:pt x="168010" y="6238"/>
                    </a:cubicBezTo>
                    <a:cubicBezTo>
                      <a:pt x="176988" y="4591"/>
                      <a:pt x="185967" y="2945"/>
                      <a:pt x="195217" y="1249"/>
                    </a:cubicBezTo>
                    <a:cubicBezTo>
                      <a:pt x="219194" y="-1121"/>
                      <a:pt x="235063" y="865"/>
                      <a:pt x="257753" y="83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1ABBFC2-2BDD-4E8F-121F-3E42B657444E}"/>
                  </a:ext>
                </a:extLst>
              </p:cNvPr>
              <p:cNvSpPr/>
              <p:nvPr/>
            </p:nvSpPr>
            <p:spPr>
              <a:xfrm>
                <a:off x="6981825" y="2993206"/>
                <a:ext cx="200025" cy="91228"/>
              </a:xfrm>
              <a:custGeom>
                <a:avLst/>
                <a:gdLst>
                  <a:gd name="connsiteX0" fmla="*/ 200439 w 200025"/>
                  <a:gd name="connsiteY0" fmla="*/ 7424 h 91228"/>
                  <a:gd name="connsiteX1" fmla="*/ 137931 w 200025"/>
                  <a:gd name="connsiteY1" fmla="*/ 50882 h 91228"/>
                  <a:gd name="connsiteX2" fmla="*/ 120351 w 200025"/>
                  <a:gd name="connsiteY2" fmla="*/ 63513 h 91228"/>
                  <a:gd name="connsiteX3" fmla="*/ 29324 w 200025"/>
                  <a:gd name="connsiteY3" fmla="*/ 91028 h 91228"/>
                  <a:gd name="connsiteX4" fmla="*/ 414 w 200025"/>
                  <a:gd name="connsiteY4" fmla="*/ 83624 h 91228"/>
                  <a:gd name="connsiteX5" fmla="*/ 105784 w 200025"/>
                  <a:gd name="connsiteY5" fmla="*/ 24093 h 91228"/>
                  <a:gd name="connsiteX6" fmla="*/ 123811 w 200025"/>
                  <a:gd name="connsiteY6" fmla="*/ 15981 h 91228"/>
                  <a:gd name="connsiteX7" fmla="*/ 200439 w 200025"/>
                  <a:gd name="connsiteY7" fmla="*/ 7424 h 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" h="91228">
                    <a:moveTo>
                      <a:pt x="200439" y="7424"/>
                    </a:moveTo>
                    <a:cubicBezTo>
                      <a:pt x="179741" y="22151"/>
                      <a:pt x="158915" y="36573"/>
                      <a:pt x="137931" y="50882"/>
                    </a:cubicBezTo>
                    <a:cubicBezTo>
                      <a:pt x="129229" y="57134"/>
                      <a:pt x="129229" y="57134"/>
                      <a:pt x="120351" y="63513"/>
                    </a:cubicBezTo>
                    <a:cubicBezTo>
                      <a:pt x="86033" y="86574"/>
                      <a:pt x="72253" y="93439"/>
                      <a:pt x="29324" y="91028"/>
                    </a:cubicBezTo>
                    <a:cubicBezTo>
                      <a:pt x="15013" y="87363"/>
                      <a:pt x="15013" y="87363"/>
                      <a:pt x="414" y="83624"/>
                    </a:cubicBezTo>
                    <a:cubicBezTo>
                      <a:pt x="32545" y="56888"/>
                      <a:pt x="67658" y="40404"/>
                      <a:pt x="105784" y="24093"/>
                    </a:cubicBezTo>
                    <a:cubicBezTo>
                      <a:pt x="114708" y="20078"/>
                      <a:pt x="114708" y="20078"/>
                      <a:pt x="123811" y="15981"/>
                    </a:cubicBezTo>
                    <a:cubicBezTo>
                      <a:pt x="168416" y="-3250"/>
                      <a:pt x="168416" y="-3250"/>
                      <a:pt x="200439" y="74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21AEE72-51DE-4356-14EA-C7A636860352}"/>
                  </a:ext>
                </a:extLst>
              </p:cNvPr>
              <p:cNvSpPr/>
              <p:nvPr/>
            </p:nvSpPr>
            <p:spPr>
              <a:xfrm>
                <a:off x="5648325" y="2333625"/>
                <a:ext cx="106933" cy="209550"/>
              </a:xfrm>
              <a:custGeom>
                <a:avLst/>
                <a:gdLst>
                  <a:gd name="connsiteX0" fmla="*/ 253 w 106933"/>
                  <a:gd name="connsiteY0" fmla="*/ 185 h 209550"/>
                  <a:gd name="connsiteX1" fmla="*/ 107186 w 106933"/>
                  <a:gd name="connsiteY1" fmla="*/ 164715 h 209550"/>
                  <a:gd name="connsiteX2" fmla="*/ 95503 w 106933"/>
                  <a:gd name="connsiteY2" fmla="*/ 209735 h 209550"/>
                  <a:gd name="connsiteX3" fmla="*/ 31805 w 106933"/>
                  <a:gd name="connsiteY3" fmla="*/ 94244 h 209550"/>
                  <a:gd name="connsiteX4" fmla="*/ 22559 w 106933"/>
                  <a:gd name="connsiteY4" fmla="*/ 73222 h 209550"/>
                  <a:gd name="connsiteX5" fmla="*/ 253 w 106933"/>
                  <a:gd name="connsiteY5" fmla="*/ 18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33" h="209550">
                    <a:moveTo>
                      <a:pt x="253" y="185"/>
                    </a:moveTo>
                    <a:cubicBezTo>
                      <a:pt x="44702" y="42269"/>
                      <a:pt x="100877" y="101402"/>
                      <a:pt x="107186" y="164715"/>
                    </a:cubicBezTo>
                    <a:cubicBezTo>
                      <a:pt x="104433" y="182946"/>
                      <a:pt x="104433" y="182946"/>
                      <a:pt x="95503" y="209735"/>
                    </a:cubicBezTo>
                    <a:cubicBezTo>
                      <a:pt x="65859" y="174892"/>
                      <a:pt x="49635" y="135862"/>
                      <a:pt x="31805" y="94244"/>
                    </a:cubicBezTo>
                    <a:cubicBezTo>
                      <a:pt x="28753" y="87307"/>
                      <a:pt x="25702" y="80370"/>
                      <a:pt x="22559" y="73222"/>
                    </a:cubicBezTo>
                    <a:cubicBezTo>
                      <a:pt x="253" y="21763"/>
                      <a:pt x="253" y="21763"/>
                      <a:pt x="253" y="1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30B5306-7295-59B1-BF08-AB1645A42F82}"/>
                  </a:ext>
                </a:extLst>
              </p:cNvPr>
              <p:cNvSpPr/>
              <p:nvPr/>
            </p:nvSpPr>
            <p:spPr>
              <a:xfrm>
                <a:off x="5010150" y="3774269"/>
                <a:ext cx="200025" cy="90524"/>
              </a:xfrm>
              <a:custGeom>
                <a:avLst/>
                <a:gdLst>
                  <a:gd name="connsiteX0" fmla="*/ 200232 w 200025"/>
                  <a:gd name="connsiteY0" fmla="*/ 7492 h 90524"/>
                  <a:gd name="connsiteX1" fmla="*/ 94862 w 200025"/>
                  <a:gd name="connsiteY1" fmla="*/ 67024 h 90524"/>
                  <a:gd name="connsiteX2" fmla="*/ 76835 w 200025"/>
                  <a:gd name="connsiteY2" fmla="*/ 75135 h 90524"/>
                  <a:gd name="connsiteX3" fmla="*/ 207 w 200025"/>
                  <a:gd name="connsiteY3" fmla="*/ 83692 h 90524"/>
                  <a:gd name="connsiteX4" fmla="*/ 62715 w 200025"/>
                  <a:gd name="connsiteY4" fmla="*/ 40235 h 90524"/>
                  <a:gd name="connsiteX5" fmla="*/ 80295 w 200025"/>
                  <a:gd name="connsiteY5" fmla="*/ 27603 h 90524"/>
                  <a:gd name="connsiteX6" fmla="*/ 200232 w 200025"/>
                  <a:gd name="connsiteY6" fmla="*/ 7492 h 90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25" h="90524">
                    <a:moveTo>
                      <a:pt x="200232" y="7492"/>
                    </a:moveTo>
                    <a:cubicBezTo>
                      <a:pt x="168101" y="34228"/>
                      <a:pt x="132988" y="50712"/>
                      <a:pt x="94862" y="67024"/>
                    </a:cubicBezTo>
                    <a:cubicBezTo>
                      <a:pt x="88913" y="69700"/>
                      <a:pt x="82964" y="72377"/>
                      <a:pt x="76835" y="75135"/>
                    </a:cubicBezTo>
                    <a:cubicBezTo>
                      <a:pt x="32230" y="94367"/>
                      <a:pt x="32230" y="94367"/>
                      <a:pt x="207" y="83692"/>
                    </a:cubicBezTo>
                    <a:cubicBezTo>
                      <a:pt x="20905" y="68966"/>
                      <a:pt x="41731" y="54543"/>
                      <a:pt x="62715" y="40235"/>
                    </a:cubicBezTo>
                    <a:cubicBezTo>
                      <a:pt x="68516" y="36066"/>
                      <a:pt x="74318" y="31898"/>
                      <a:pt x="80295" y="27603"/>
                    </a:cubicBezTo>
                    <a:cubicBezTo>
                      <a:pt x="123247" y="-1259"/>
                      <a:pt x="148066" y="-5868"/>
                      <a:pt x="200232" y="74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5D59779-B2B2-3E32-00C7-39A4D37175A9}"/>
                  </a:ext>
                </a:extLst>
              </p:cNvPr>
              <p:cNvSpPr/>
              <p:nvPr/>
            </p:nvSpPr>
            <p:spPr>
              <a:xfrm>
                <a:off x="4943475" y="4371975"/>
                <a:ext cx="123825" cy="200025"/>
              </a:xfrm>
              <a:custGeom>
                <a:avLst/>
                <a:gdLst>
                  <a:gd name="connsiteX0" fmla="*/ 114491 w 123825"/>
                  <a:gd name="connsiteY0" fmla="*/ 399 h 200025"/>
                  <a:gd name="connsiteX1" fmla="*/ 124016 w 123825"/>
                  <a:gd name="connsiteY1" fmla="*/ 28974 h 200025"/>
                  <a:gd name="connsiteX2" fmla="*/ 87107 w 123825"/>
                  <a:gd name="connsiteY2" fmla="*/ 80766 h 200025"/>
                  <a:gd name="connsiteX3" fmla="*/ 38291 w 123825"/>
                  <a:gd name="connsiteY3" fmla="*/ 171849 h 200025"/>
                  <a:gd name="connsiteX4" fmla="*/ 191 w 123825"/>
                  <a:gd name="connsiteY4" fmla="*/ 200424 h 200025"/>
                  <a:gd name="connsiteX5" fmla="*/ 114491 w 123825"/>
                  <a:gd name="connsiteY5" fmla="*/ 39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25" h="200025">
                    <a:moveTo>
                      <a:pt x="114491" y="399"/>
                    </a:moveTo>
                    <a:cubicBezTo>
                      <a:pt x="117634" y="9829"/>
                      <a:pt x="120778" y="19259"/>
                      <a:pt x="124016" y="28974"/>
                    </a:cubicBezTo>
                    <a:cubicBezTo>
                      <a:pt x="108612" y="53345"/>
                      <a:pt x="108612" y="53345"/>
                      <a:pt x="87107" y="80766"/>
                    </a:cubicBezTo>
                    <a:cubicBezTo>
                      <a:pt x="63035" y="111590"/>
                      <a:pt x="46334" y="133664"/>
                      <a:pt x="38291" y="171849"/>
                    </a:cubicBezTo>
                    <a:cubicBezTo>
                      <a:pt x="18646" y="188518"/>
                      <a:pt x="18646" y="188518"/>
                      <a:pt x="191" y="200424"/>
                    </a:cubicBezTo>
                    <a:cubicBezTo>
                      <a:pt x="10811" y="121531"/>
                      <a:pt x="58697" y="56193"/>
                      <a:pt x="114491" y="3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4A21CE2-7091-E6E1-DF02-2971496594B8}"/>
                  </a:ext>
                </a:extLst>
              </p:cNvPr>
              <p:cNvSpPr/>
              <p:nvPr/>
            </p:nvSpPr>
            <p:spPr>
              <a:xfrm>
                <a:off x="6440728" y="4314825"/>
                <a:ext cx="81651" cy="180975"/>
              </a:xfrm>
              <a:custGeom>
                <a:avLst/>
                <a:gdLst>
                  <a:gd name="connsiteX0" fmla="*/ 8033 w 81651"/>
                  <a:gd name="connsiteY0" fmla="*/ 393 h 180975"/>
                  <a:gd name="connsiteX1" fmla="*/ 62802 w 81651"/>
                  <a:gd name="connsiteY1" fmla="*/ 96238 h 180975"/>
                  <a:gd name="connsiteX2" fmla="*/ 75750 w 81651"/>
                  <a:gd name="connsiteY2" fmla="*/ 126339 h 180975"/>
                  <a:gd name="connsiteX3" fmla="*/ 74708 w 81651"/>
                  <a:gd name="connsiteY3" fmla="*/ 181368 h 180975"/>
                  <a:gd name="connsiteX4" fmla="*/ 36013 w 81651"/>
                  <a:gd name="connsiteY4" fmla="*/ 128385 h 180975"/>
                  <a:gd name="connsiteX5" fmla="*/ 14247 w 81651"/>
                  <a:gd name="connsiteY5" fmla="*/ 98582 h 180975"/>
                  <a:gd name="connsiteX6" fmla="*/ 8033 w 81651"/>
                  <a:gd name="connsiteY6" fmla="*/ 39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51" h="180975">
                    <a:moveTo>
                      <a:pt x="8033" y="393"/>
                    </a:moveTo>
                    <a:cubicBezTo>
                      <a:pt x="32577" y="30350"/>
                      <a:pt x="47790" y="60607"/>
                      <a:pt x="62802" y="96238"/>
                    </a:cubicBezTo>
                    <a:cubicBezTo>
                      <a:pt x="67075" y="106171"/>
                      <a:pt x="71348" y="116105"/>
                      <a:pt x="75750" y="126339"/>
                    </a:cubicBezTo>
                    <a:cubicBezTo>
                      <a:pt x="84233" y="152793"/>
                      <a:pt x="84233" y="152793"/>
                      <a:pt x="74708" y="181368"/>
                    </a:cubicBezTo>
                    <a:cubicBezTo>
                      <a:pt x="61582" y="163876"/>
                      <a:pt x="48737" y="146172"/>
                      <a:pt x="36013" y="128385"/>
                    </a:cubicBezTo>
                    <a:cubicBezTo>
                      <a:pt x="25239" y="113633"/>
                      <a:pt x="25239" y="113633"/>
                      <a:pt x="14247" y="98582"/>
                    </a:cubicBezTo>
                    <a:cubicBezTo>
                      <a:pt x="-4700" y="60643"/>
                      <a:pt x="-1735" y="40950"/>
                      <a:pt x="8033" y="3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57E4713-D422-84AE-97EC-F44FF7651EE7}"/>
                  </a:ext>
                </a:extLst>
              </p:cNvPr>
              <p:cNvSpPr/>
              <p:nvPr/>
            </p:nvSpPr>
            <p:spPr>
              <a:xfrm>
                <a:off x="5772150" y="4476750"/>
                <a:ext cx="46515" cy="200025"/>
              </a:xfrm>
              <a:custGeom>
                <a:avLst/>
                <a:gdLst>
                  <a:gd name="connsiteX0" fmla="*/ 9792 w 46515"/>
                  <a:gd name="connsiteY0" fmla="*/ 410 h 200025"/>
                  <a:gd name="connsiteX1" fmla="*/ 19317 w 46515"/>
                  <a:gd name="connsiteY1" fmla="*/ 410 h 200025"/>
                  <a:gd name="connsiteX2" fmla="*/ 34200 w 46515"/>
                  <a:gd name="connsiteY2" fmla="*/ 78991 h 200025"/>
                  <a:gd name="connsiteX3" fmla="*/ 38572 w 46515"/>
                  <a:gd name="connsiteY3" fmla="*/ 101427 h 200025"/>
                  <a:gd name="connsiteX4" fmla="*/ 42571 w 46515"/>
                  <a:gd name="connsiteY4" fmla="*/ 123193 h 200025"/>
                  <a:gd name="connsiteX5" fmla="*/ 46350 w 46515"/>
                  <a:gd name="connsiteY5" fmla="*/ 143145 h 200025"/>
                  <a:gd name="connsiteX6" fmla="*/ 38367 w 46515"/>
                  <a:gd name="connsiteY6" fmla="*/ 200435 h 200025"/>
                  <a:gd name="connsiteX7" fmla="*/ 267 w 46515"/>
                  <a:gd name="connsiteY7" fmla="*/ 76610 h 200025"/>
                  <a:gd name="connsiteX8" fmla="*/ 9792 w 46515"/>
                  <a:gd name="connsiteY8" fmla="*/ 41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15" h="200025">
                    <a:moveTo>
                      <a:pt x="9792" y="410"/>
                    </a:moveTo>
                    <a:cubicBezTo>
                      <a:pt x="12935" y="410"/>
                      <a:pt x="16079" y="410"/>
                      <a:pt x="19317" y="410"/>
                    </a:cubicBezTo>
                    <a:cubicBezTo>
                      <a:pt x="24375" y="26588"/>
                      <a:pt x="29320" y="52780"/>
                      <a:pt x="34200" y="78991"/>
                    </a:cubicBezTo>
                    <a:cubicBezTo>
                      <a:pt x="35643" y="86395"/>
                      <a:pt x="37085" y="93799"/>
                      <a:pt x="38572" y="101427"/>
                    </a:cubicBezTo>
                    <a:cubicBezTo>
                      <a:pt x="39892" y="108610"/>
                      <a:pt x="41211" y="115793"/>
                      <a:pt x="42571" y="123193"/>
                    </a:cubicBezTo>
                    <a:cubicBezTo>
                      <a:pt x="43818" y="129777"/>
                      <a:pt x="45065" y="136362"/>
                      <a:pt x="46350" y="143145"/>
                    </a:cubicBezTo>
                    <a:cubicBezTo>
                      <a:pt x="48055" y="164363"/>
                      <a:pt x="44578" y="180195"/>
                      <a:pt x="38367" y="200435"/>
                    </a:cubicBezTo>
                    <a:cubicBezTo>
                      <a:pt x="5695" y="167763"/>
                      <a:pt x="5008" y="121315"/>
                      <a:pt x="267" y="76610"/>
                    </a:cubicBezTo>
                    <a:cubicBezTo>
                      <a:pt x="1298" y="50164"/>
                      <a:pt x="4867" y="26510"/>
                      <a:pt x="9792" y="4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49150BE-C18B-2962-C86B-4D8D725EDB28}"/>
                  </a:ext>
                </a:extLst>
              </p:cNvPr>
              <p:cNvSpPr/>
              <p:nvPr/>
            </p:nvSpPr>
            <p:spPr>
              <a:xfrm>
                <a:off x="6867525" y="3819525"/>
                <a:ext cx="152400" cy="47736"/>
              </a:xfrm>
              <a:custGeom>
                <a:avLst/>
                <a:gdLst>
                  <a:gd name="connsiteX0" fmla="*/ 381 w 152400"/>
                  <a:gd name="connsiteY0" fmla="*/ 341 h 47736"/>
                  <a:gd name="connsiteX1" fmla="*/ 152781 w 152400"/>
                  <a:gd name="connsiteY1" fmla="*/ 28916 h 47736"/>
                  <a:gd name="connsiteX2" fmla="*/ 114458 w 152400"/>
                  <a:gd name="connsiteY2" fmla="*/ 48078 h 47736"/>
                  <a:gd name="connsiteX3" fmla="*/ 92059 w 152400"/>
                  <a:gd name="connsiteY3" fmla="*/ 44989 h 47736"/>
                  <a:gd name="connsiteX4" fmla="*/ 69809 w 152400"/>
                  <a:gd name="connsiteY4" fmla="*/ 42124 h 47736"/>
                  <a:gd name="connsiteX5" fmla="*/ 48006 w 152400"/>
                  <a:gd name="connsiteY5" fmla="*/ 38441 h 47736"/>
                  <a:gd name="connsiteX6" fmla="*/ 26798 w 152400"/>
                  <a:gd name="connsiteY6" fmla="*/ 35055 h 47736"/>
                  <a:gd name="connsiteX7" fmla="*/ 9906 w 152400"/>
                  <a:gd name="connsiteY7" fmla="*/ 28916 h 47736"/>
                  <a:gd name="connsiteX8" fmla="*/ 381 w 152400"/>
                  <a:gd name="connsiteY8" fmla="*/ 341 h 4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47736">
                    <a:moveTo>
                      <a:pt x="381" y="341"/>
                    </a:moveTo>
                    <a:cubicBezTo>
                      <a:pt x="50673" y="9771"/>
                      <a:pt x="100965" y="19201"/>
                      <a:pt x="152781" y="28916"/>
                    </a:cubicBezTo>
                    <a:cubicBezTo>
                      <a:pt x="133731" y="47966"/>
                      <a:pt x="133731" y="47966"/>
                      <a:pt x="114458" y="48078"/>
                    </a:cubicBezTo>
                    <a:cubicBezTo>
                      <a:pt x="107066" y="47059"/>
                      <a:pt x="99675" y="46039"/>
                      <a:pt x="92059" y="44989"/>
                    </a:cubicBezTo>
                    <a:cubicBezTo>
                      <a:pt x="81045" y="43571"/>
                      <a:pt x="81045" y="43571"/>
                      <a:pt x="69809" y="42124"/>
                    </a:cubicBezTo>
                    <a:cubicBezTo>
                      <a:pt x="62614" y="40909"/>
                      <a:pt x="55419" y="39693"/>
                      <a:pt x="48006" y="38441"/>
                    </a:cubicBezTo>
                    <a:cubicBezTo>
                      <a:pt x="41007" y="37324"/>
                      <a:pt x="34009" y="36206"/>
                      <a:pt x="26798" y="35055"/>
                    </a:cubicBezTo>
                    <a:cubicBezTo>
                      <a:pt x="18436" y="32016"/>
                      <a:pt x="18436" y="32016"/>
                      <a:pt x="9906" y="28916"/>
                    </a:cubicBezTo>
                    <a:cubicBezTo>
                      <a:pt x="6763" y="19486"/>
                      <a:pt x="3620" y="10057"/>
                      <a:pt x="381" y="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86A3455-777F-B5D4-23BC-00E1736C187D}"/>
                  </a:ext>
                </a:extLst>
              </p:cNvPr>
              <p:cNvSpPr/>
              <p:nvPr/>
            </p:nvSpPr>
            <p:spPr>
              <a:xfrm>
                <a:off x="6486525" y="2505075"/>
                <a:ext cx="48071" cy="161925"/>
              </a:xfrm>
              <a:custGeom>
                <a:avLst/>
                <a:gdLst>
                  <a:gd name="connsiteX0" fmla="*/ 28919 w 48071"/>
                  <a:gd name="connsiteY0" fmla="*/ 203 h 161925"/>
                  <a:gd name="connsiteX1" fmla="*/ 48415 w 48071"/>
                  <a:gd name="connsiteY1" fmla="*/ 38191 h 161925"/>
                  <a:gd name="connsiteX2" fmla="*/ 19394 w 48071"/>
                  <a:gd name="connsiteY2" fmla="*/ 152603 h 161925"/>
                  <a:gd name="connsiteX3" fmla="*/ 344 w 48071"/>
                  <a:gd name="connsiteY3" fmla="*/ 162128 h 161925"/>
                  <a:gd name="connsiteX4" fmla="*/ 28919 w 48071"/>
                  <a:gd name="connsiteY4" fmla="*/ 203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71" h="161925">
                    <a:moveTo>
                      <a:pt x="28919" y="203"/>
                    </a:moveTo>
                    <a:cubicBezTo>
                      <a:pt x="47969" y="19253"/>
                      <a:pt x="47969" y="19253"/>
                      <a:pt x="48415" y="38191"/>
                    </a:cubicBezTo>
                    <a:cubicBezTo>
                      <a:pt x="38362" y="116898"/>
                      <a:pt x="38362" y="116898"/>
                      <a:pt x="19394" y="152603"/>
                    </a:cubicBezTo>
                    <a:cubicBezTo>
                      <a:pt x="13108" y="155746"/>
                      <a:pt x="6821" y="158890"/>
                      <a:pt x="344" y="162128"/>
                    </a:cubicBezTo>
                    <a:cubicBezTo>
                      <a:pt x="9774" y="108693"/>
                      <a:pt x="19204" y="55258"/>
                      <a:pt x="28919" y="2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A8C01077-F24B-5601-F8DC-E2A555CEABE2}"/>
                  </a:ext>
                </a:extLst>
              </p:cNvPr>
              <p:cNvSpPr/>
              <p:nvPr/>
            </p:nvSpPr>
            <p:spPr>
              <a:xfrm>
                <a:off x="5638800" y="4286250"/>
                <a:ext cx="45161" cy="133350"/>
              </a:xfrm>
              <a:custGeom>
                <a:avLst/>
                <a:gdLst>
                  <a:gd name="connsiteX0" fmla="*/ 38356 w 45161"/>
                  <a:gd name="connsiteY0" fmla="*/ 390 h 133350"/>
                  <a:gd name="connsiteX1" fmla="*/ 34189 w 45161"/>
                  <a:gd name="connsiteY1" fmla="*/ 77781 h 133350"/>
                  <a:gd name="connsiteX2" fmla="*/ 25892 w 45161"/>
                  <a:gd name="connsiteY2" fmla="*/ 109407 h 133350"/>
                  <a:gd name="connsiteX3" fmla="*/ 19306 w 45161"/>
                  <a:gd name="connsiteY3" fmla="*/ 133740 h 133350"/>
                  <a:gd name="connsiteX4" fmla="*/ 256 w 45161"/>
                  <a:gd name="connsiteY4" fmla="*/ 124215 h 133350"/>
                  <a:gd name="connsiteX5" fmla="*/ 8590 w 45161"/>
                  <a:gd name="connsiteY5" fmla="*/ 73018 h 133350"/>
                  <a:gd name="connsiteX6" fmla="*/ 13278 w 45161"/>
                  <a:gd name="connsiteY6" fmla="*/ 44220 h 133350"/>
                  <a:gd name="connsiteX7" fmla="*/ 38356 w 45161"/>
                  <a:gd name="connsiteY7" fmla="*/ 39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161" h="133350">
                    <a:moveTo>
                      <a:pt x="38356" y="390"/>
                    </a:moveTo>
                    <a:cubicBezTo>
                      <a:pt x="52581" y="28840"/>
                      <a:pt x="42228" y="47554"/>
                      <a:pt x="34189" y="77781"/>
                    </a:cubicBezTo>
                    <a:cubicBezTo>
                      <a:pt x="31451" y="88217"/>
                      <a:pt x="28713" y="98654"/>
                      <a:pt x="25892" y="109407"/>
                    </a:cubicBezTo>
                    <a:cubicBezTo>
                      <a:pt x="23718" y="117437"/>
                      <a:pt x="21545" y="125467"/>
                      <a:pt x="19306" y="133740"/>
                    </a:cubicBezTo>
                    <a:cubicBezTo>
                      <a:pt x="13019" y="130597"/>
                      <a:pt x="6733" y="127454"/>
                      <a:pt x="256" y="124215"/>
                    </a:cubicBezTo>
                    <a:cubicBezTo>
                      <a:pt x="2941" y="107134"/>
                      <a:pt x="5741" y="90072"/>
                      <a:pt x="8590" y="73018"/>
                    </a:cubicBezTo>
                    <a:cubicBezTo>
                      <a:pt x="10137" y="63515"/>
                      <a:pt x="11685" y="54011"/>
                      <a:pt x="13278" y="44220"/>
                    </a:cubicBezTo>
                    <a:cubicBezTo>
                      <a:pt x="19306" y="19440"/>
                      <a:pt x="19306" y="19440"/>
                      <a:pt x="38356" y="3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C9A8F70-1772-D5F0-7272-8E1D939D1079}"/>
                  </a:ext>
                </a:extLst>
              </p:cNvPr>
              <p:cNvSpPr/>
              <p:nvPr/>
            </p:nvSpPr>
            <p:spPr>
              <a:xfrm>
                <a:off x="7077075" y="2981325"/>
                <a:ext cx="123825" cy="95250"/>
              </a:xfrm>
              <a:custGeom>
                <a:avLst/>
                <a:gdLst>
                  <a:gd name="connsiteX0" fmla="*/ 105189 w 123825"/>
                  <a:gd name="connsiteY0" fmla="*/ 253 h 95250"/>
                  <a:gd name="connsiteX1" fmla="*/ 124239 w 123825"/>
                  <a:gd name="connsiteY1" fmla="*/ 9778 h 95250"/>
                  <a:gd name="connsiteX2" fmla="*/ 105189 w 123825"/>
                  <a:gd name="connsiteY2" fmla="*/ 19303 h 95250"/>
                  <a:gd name="connsiteX3" fmla="*/ 105189 w 123825"/>
                  <a:gd name="connsiteY3" fmla="*/ 253 h 95250"/>
                  <a:gd name="connsiteX4" fmla="*/ 105189 w 123825"/>
                  <a:gd name="connsiteY4" fmla="*/ 19303 h 95250"/>
                  <a:gd name="connsiteX5" fmla="*/ 58159 w 123825"/>
                  <a:gd name="connsiteY5" fmla="*/ 74072 h 95250"/>
                  <a:gd name="connsiteX6" fmla="*/ 37658 w 123825"/>
                  <a:gd name="connsiteY6" fmla="*/ 87020 h 95250"/>
                  <a:gd name="connsiteX7" fmla="*/ 19464 w 123825"/>
                  <a:gd name="connsiteY7" fmla="*/ 95503 h 95250"/>
                  <a:gd name="connsiteX8" fmla="*/ 414 w 123825"/>
                  <a:gd name="connsiteY8" fmla="*/ 85978 h 95250"/>
                  <a:gd name="connsiteX9" fmla="*/ 105189 w 123825"/>
                  <a:gd name="connsiteY9" fmla="*/ 1930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825" h="95250">
                    <a:moveTo>
                      <a:pt x="105189" y="253"/>
                    </a:moveTo>
                    <a:cubicBezTo>
                      <a:pt x="114619" y="4968"/>
                      <a:pt x="114619" y="4968"/>
                      <a:pt x="124239" y="9778"/>
                    </a:cubicBezTo>
                    <a:cubicBezTo>
                      <a:pt x="114809" y="14493"/>
                      <a:pt x="114809" y="14493"/>
                      <a:pt x="105189" y="19303"/>
                    </a:cubicBezTo>
                    <a:cubicBezTo>
                      <a:pt x="105189" y="13017"/>
                      <a:pt x="105189" y="6730"/>
                      <a:pt x="105189" y="253"/>
                    </a:cubicBezTo>
                    <a:close/>
                    <a:moveTo>
                      <a:pt x="105189" y="19303"/>
                    </a:moveTo>
                    <a:cubicBezTo>
                      <a:pt x="94132" y="52474"/>
                      <a:pt x="87003" y="56338"/>
                      <a:pt x="58159" y="74072"/>
                    </a:cubicBezTo>
                    <a:cubicBezTo>
                      <a:pt x="51394" y="78345"/>
                      <a:pt x="44629" y="82617"/>
                      <a:pt x="37658" y="87020"/>
                    </a:cubicBezTo>
                    <a:cubicBezTo>
                      <a:pt x="31654" y="89819"/>
                      <a:pt x="25650" y="92619"/>
                      <a:pt x="19464" y="95503"/>
                    </a:cubicBezTo>
                    <a:cubicBezTo>
                      <a:pt x="13178" y="92360"/>
                      <a:pt x="6891" y="89217"/>
                      <a:pt x="414" y="85978"/>
                    </a:cubicBezTo>
                    <a:cubicBezTo>
                      <a:pt x="62491" y="19303"/>
                      <a:pt x="62491" y="19303"/>
                      <a:pt x="105189" y="193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45FAD77-2A5D-2AF1-A190-E2B7E17B83AE}"/>
                  </a:ext>
                </a:extLst>
              </p:cNvPr>
              <p:cNvSpPr/>
              <p:nvPr/>
            </p:nvSpPr>
            <p:spPr>
              <a:xfrm>
                <a:off x="4943475" y="4467225"/>
                <a:ext cx="55192" cy="104775"/>
              </a:xfrm>
              <a:custGeom>
                <a:avLst/>
                <a:gdLst>
                  <a:gd name="connsiteX0" fmla="*/ 47809 w 55192"/>
                  <a:gd name="connsiteY0" fmla="*/ 409 h 104775"/>
                  <a:gd name="connsiteX1" fmla="*/ 50786 w 55192"/>
                  <a:gd name="connsiteY1" fmla="*/ 52797 h 104775"/>
                  <a:gd name="connsiteX2" fmla="*/ 184 w 55192"/>
                  <a:gd name="connsiteY2" fmla="*/ 105184 h 104775"/>
                  <a:gd name="connsiteX3" fmla="*/ 47809 w 55192"/>
                  <a:gd name="connsiteY3" fmla="*/ 409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92" h="104775">
                    <a:moveTo>
                      <a:pt x="47809" y="409"/>
                    </a:moveTo>
                    <a:cubicBezTo>
                      <a:pt x="57334" y="28984"/>
                      <a:pt x="57334" y="28984"/>
                      <a:pt x="50786" y="52797"/>
                    </a:cubicBezTo>
                    <a:cubicBezTo>
                      <a:pt x="37197" y="78680"/>
                      <a:pt x="24622" y="89706"/>
                      <a:pt x="184" y="105184"/>
                    </a:cubicBezTo>
                    <a:cubicBezTo>
                      <a:pt x="17873" y="22180"/>
                      <a:pt x="17873" y="22180"/>
                      <a:pt x="47809" y="4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FEEC0CD-B101-315E-1A1F-C14F33D3DABA}"/>
                  </a:ext>
                </a:extLst>
              </p:cNvPr>
              <p:cNvSpPr/>
              <p:nvPr/>
            </p:nvSpPr>
            <p:spPr>
              <a:xfrm>
                <a:off x="6505575" y="2352675"/>
                <a:ext cx="45202" cy="123825"/>
              </a:xfrm>
              <a:custGeom>
                <a:avLst/>
                <a:gdLst>
                  <a:gd name="connsiteX0" fmla="*/ 38447 w 45202"/>
                  <a:gd name="connsiteY0" fmla="*/ 187 h 123825"/>
                  <a:gd name="connsiteX1" fmla="*/ 39042 w 45202"/>
                  <a:gd name="connsiteY1" fmla="*/ 83531 h 123825"/>
                  <a:gd name="connsiteX2" fmla="*/ 33424 w 45202"/>
                  <a:gd name="connsiteY2" fmla="*/ 106599 h 123825"/>
                  <a:gd name="connsiteX3" fmla="*/ 28922 w 45202"/>
                  <a:gd name="connsiteY3" fmla="*/ 124012 h 123825"/>
                  <a:gd name="connsiteX4" fmla="*/ 347 w 45202"/>
                  <a:gd name="connsiteY4" fmla="*/ 114487 h 123825"/>
                  <a:gd name="connsiteX5" fmla="*/ 14039 w 45202"/>
                  <a:gd name="connsiteY5" fmla="*/ 68053 h 123825"/>
                  <a:gd name="connsiteX6" fmla="*/ 21741 w 45202"/>
                  <a:gd name="connsiteY6" fmla="*/ 41933 h 123825"/>
                  <a:gd name="connsiteX7" fmla="*/ 38447 w 45202"/>
                  <a:gd name="connsiteY7" fmla="*/ 187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202" h="123825">
                    <a:moveTo>
                      <a:pt x="38447" y="187"/>
                    </a:moveTo>
                    <a:cubicBezTo>
                      <a:pt x="48668" y="31351"/>
                      <a:pt x="46949" y="51903"/>
                      <a:pt x="39042" y="83531"/>
                    </a:cubicBezTo>
                    <a:cubicBezTo>
                      <a:pt x="36261" y="94950"/>
                      <a:pt x="36261" y="94950"/>
                      <a:pt x="33424" y="106599"/>
                    </a:cubicBezTo>
                    <a:cubicBezTo>
                      <a:pt x="31938" y="112345"/>
                      <a:pt x="30453" y="118092"/>
                      <a:pt x="28922" y="124012"/>
                    </a:cubicBezTo>
                    <a:cubicBezTo>
                      <a:pt x="19492" y="120869"/>
                      <a:pt x="10063" y="117726"/>
                      <a:pt x="347" y="114487"/>
                    </a:cubicBezTo>
                    <a:cubicBezTo>
                      <a:pt x="4889" y="99003"/>
                      <a:pt x="9459" y="83526"/>
                      <a:pt x="14039" y="68053"/>
                    </a:cubicBezTo>
                    <a:cubicBezTo>
                      <a:pt x="16581" y="59433"/>
                      <a:pt x="19122" y="50814"/>
                      <a:pt x="21741" y="41933"/>
                    </a:cubicBezTo>
                    <a:cubicBezTo>
                      <a:pt x="28922" y="19237"/>
                      <a:pt x="28922" y="19237"/>
                      <a:pt x="38447" y="1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038CB97-A251-6111-033C-1BF07C66C995}"/>
                  </a:ext>
                </a:extLst>
              </p:cNvPr>
              <p:cNvSpPr/>
              <p:nvPr/>
            </p:nvSpPr>
            <p:spPr>
              <a:xfrm>
                <a:off x="7077075" y="2992728"/>
                <a:ext cx="104775" cy="64796"/>
              </a:xfrm>
              <a:custGeom>
                <a:avLst/>
                <a:gdLst>
                  <a:gd name="connsiteX0" fmla="*/ 105189 w 104775"/>
                  <a:gd name="connsiteY0" fmla="*/ 7901 h 64796"/>
                  <a:gd name="connsiteX1" fmla="*/ 414 w 104775"/>
                  <a:gd name="connsiteY1" fmla="*/ 65051 h 64796"/>
                  <a:gd name="connsiteX2" fmla="*/ 9939 w 104775"/>
                  <a:gd name="connsiteY2" fmla="*/ 26951 h 64796"/>
                  <a:gd name="connsiteX3" fmla="*/ 105189 w 104775"/>
                  <a:gd name="connsiteY3" fmla="*/ 7901 h 64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64796">
                    <a:moveTo>
                      <a:pt x="105189" y="7901"/>
                    </a:moveTo>
                    <a:cubicBezTo>
                      <a:pt x="70613" y="26761"/>
                      <a:pt x="36037" y="45620"/>
                      <a:pt x="414" y="65051"/>
                    </a:cubicBezTo>
                    <a:cubicBezTo>
                      <a:pt x="3557" y="52478"/>
                      <a:pt x="6700" y="39905"/>
                      <a:pt x="9939" y="26951"/>
                    </a:cubicBezTo>
                    <a:cubicBezTo>
                      <a:pt x="68305" y="-4394"/>
                      <a:pt x="68305" y="-4394"/>
                      <a:pt x="105189" y="79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4BC48012-EA3E-C132-FB11-0EAEC7CF8F9F}"/>
                  </a:ext>
                </a:extLst>
              </p:cNvPr>
              <p:cNvSpPr/>
              <p:nvPr/>
            </p:nvSpPr>
            <p:spPr>
              <a:xfrm>
                <a:off x="7248525" y="3705565"/>
                <a:ext cx="104775" cy="29736"/>
              </a:xfrm>
              <a:custGeom>
                <a:avLst/>
                <a:gdLst>
                  <a:gd name="connsiteX0" fmla="*/ 105207 w 104775"/>
                  <a:gd name="connsiteY0" fmla="*/ 9515 h 29736"/>
                  <a:gd name="connsiteX1" fmla="*/ 19482 w 104775"/>
                  <a:gd name="connsiteY1" fmla="*/ 28565 h 29736"/>
                  <a:gd name="connsiteX2" fmla="*/ 432 w 104775"/>
                  <a:gd name="connsiteY2" fmla="*/ 9515 h 29736"/>
                  <a:gd name="connsiteX3" fmla="*/ 105207 w 104775"/>
                  <a:gd name="connsiteY3" fmla="*/ 9515 h 29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29736">
                    <a:moveTo>
                      <a:pt x="105207" y="9515"/>
                    </a:moveTo>
                    <a:cubicBezTo>
                      <a:pt x="72322" y="31438"/>
                      <a:pt x="58083" y="31850"/>
                      <a:pt x="19482" y="28565"/>
                    </a:cubicBezTo>
                    <a:cubicBezTo>
                      <a:pt x="13196" y="22278"/>
                      <a:pt x="6909" y="15992"/>
                      <a:pt x="432" y="9515"/>
                    </a:cubicBezTo>
                    <a:cubicBezTo>
                      <a:pt x="71189" y="-2732"/>
                      <a:pt x="71189" y="-2732"/>
                      <a:pt x="105207" y="95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30A2CDE4-518D-F5C0-50BD-B5EEAE6DFC2A}"/>
                  </a:ext>
                </a:extLst>
              </p:cNvPr>
              <p:cNvSpPr/>
              <p:nvPr/>
            </p:nvSpPr>
            <p:spPr>
              <a:xfrm>
                <a:off x="8486775" y="3488472"/>
                <a:ext cx="95250" cy="27145"/>
              </a:xfrm>
              <a:custGeom>
                <a:avLst/>
                <a:gdLst>
                  <a:gd name="connsiteX0" fmla="*/ 95811 w 95250"/>
                  <a:gd name="connsiteY0" fmla="*/ 7510 h 27145"/>
                  <a:gd name="connsiteX1" fmla="*/ 76761 w 95250"/>
                  <a:gd name="connsiteY1" fmla="*/ 7510 h 27145"/>
                  <a:gd name="connsiteX2" fmla="*/ 76761 w 95250"/>
                  <a:gd name="connsiteY2" fmla="*/ 26560 h 27145"/>
                  <a:gd name="connsiteX3" fmla="*/ 19611 w 95250"/>
                  <a:gd name="connsiteY3" fmla="*/ 26560 h 27145"/>
                  <a:gd name="connsiteX4" fmla="*/ 561 w 95250"/>
                  <a:gd name="connsiteY4" fmla="*/ 7510 h 27145"/>
                  <a:gd name="connsiteX5" fmla="*/ 95811 w 95250"/>
                  <a:gd name="connsiteY5" fmla="*/ 7510 h 2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50" h="27145">
                    <a:moveTo>
                      <a:pt x="95811" y="7510"/>
                    </a:moveTo>
                    <a:cubicBezTo>
                      <a:pt x="89525" y="7510"/>
                      <a:pt x="83238" y="7510"/>
                      <a:pt x="76761" y="7510"/>
                    </a:cubicBezTo>
                    <a:cubicBezTo>
                      <a:pt x="76761" y="13796"/>
                      <a:pt x="76761" y="20083"/>
                      <a:pt x="76761" y="26560"/>
                    </a:cubicBezTo>
                    <a:cubicBezTo>
                      <a:pt x="49377" y="27750"/>
                      <a:pt x="49377" y="27750"/>
                      <a:pt x="19611" y="26560"/>
                    </a:cubicBezTo>
                    <a:cubicBezTo>
                      <a:pt x="13325" y="20273"/>
                      <a:pt x="7038" y="13987"/>
                      <a:pt x="561" y="7510"/>
                    </a:cubicBezTo>
                    <a:cubicBezTo>
                      <a:pt x="35452" y="373"/>
                      <a:pt x="61745" y="-4282"/>
                      <a:pt x="95811" y="75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E185963-E918-332C-A5D3-381F8822D65B}"/>
                  </a:ext>
                </a:extLst>
              </p:cNvPr>
              <p:cNvSpPr/>
              <p:nvPr/>
            </p:nvSpPr>
            <p:spPr>
              <a:xfrm>
                <a:off x="8648700" y="3459897"/>
                <a:ext cx="95250" cy="27145"/>
              </a:xfrm>
              <a:custGeom>
                <a:avLst/>
                <a:gdLst>
                  <a:gd name="connsiteX0" fmla="*/ 95828 w 95250"/>
                  <a:gd name="connsiteY0" fmla="*/ 7507 h 27145"/>
                  <a:gd name="connsiteX1" fmla="*/ 76778 w 95250"/>
                  <a:gd name="connsiteY1" fmla="*/ 7507 h 27145"/>
                  <a:gd name="connsiteX2" fmla="*/ 76778 w 95250"/>
                  <a:gd name="connsiteY2" fmla="*/ 26557 h 27145"/>
                  <a:gd name="connsiteX3" fmla="*/ 19628 w 95250"/>
                  <a:gd name="connsiteY3" fmla="*/ 26557 h 27145"/>
                  <a:gd name="connsiteX4" fmla="*/ 578 w 95250"/>
                  <a:gd name="connsiteY4" fmla="*/ 7507 h 27145"/>
                  <a:gd name="connsiteX5" fmla="*/ 95828 w 95250"/>
                  <a:gd name="connsiteY5" fmla="*/ 7507 h 2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50" h="27145">
                    <a:moveTo>
                      <a:pt x="95828" y="7507"/>
                    </a:moveTo>
                    <a:cubicBezTo>
                      <a:pt x="89542" y="7507"/>
                      <a:pt x="83255" y="7507"/>
                      <a:pt x="76778" y="7507"/>
                    </a:cubicBezTo>
                    <a:cubicBezTo>
                      <a:pt x="76778" y="13793"/>
                      <a:pt x="76778" y="20080"/>
                      <a:pt x="76778" y="26557"/>
                    </a:cubicBezTo>
                    <a:cubicBezTo>
                      <a:pt x="49394" y="27747"/>
                      <a:pt x="49394" y="27747"/>
                      <a:pt x="19628" y="26557"/>
                    </a:cubicBezTo>
                    <a:cubicBezTo>
                      <a:pt x="13342" y="20270"/>
                      <a:pt x="7055" y="13984"/>
                      <a:pt x="578" y="7507"/>
                    </a:cubicBezTo>
                    <a:cubicBezTo>
                      <a:pt x="35469" y="370"/>
                      <a:pt x="61762" y="-4285"/>
                      <a:pt x="95828" y="7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9A3FF3-8EBA-3EC4-A341-515FF276FEC2}"/>
                  </a:ext>
                </a:extLst>
              </p:cNvPr>
              <p:cNvSpPr/>
              <p:nvPr/>
            </p:nvSpPr>
            <p:spPr>
              <a:xfrm>
                <a:off x="6050697" y="6038850"/>
                <a:ext cx="26252" cy="95250"/>
              </a:xfrm>
              <a:custGeom>
                <a:avLst/>
                <a:gdLst>
                  <a:gd name="connsiteX0" fmla="*/ 7499 w 26252"/>
                  <a:gd name="connsiteY0" fmla="*/ 574 h 95250"/>
                  <a:gd name="connsiteX1" fmla="*/ 17024 w 26252"/>
                  <a:gd name="connsiteY1" fmla="*/ 574 h 95250"/>
                  <a:gd name="connsiteX2" fmla="*/ 26549 w 26252"/>
                  <a:gd name="connsiteY2" fmla="*/ 95824 h 95250"/>
                  <a:gd name="connsiteX3" fmla="*/ 7499 w 26252"/>
                  <a:gd name="connsiteY3" fmla="*/ 95824 h 95250"/>
                  <a:gd name="connsiteX4" fmla="*/ 7499 w 26252"/>
                  <a:gd name="connsiteY4" fmla="*/ 57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52" h="95250">
                    <a:moveTo>
                      <a:pt x="7499" y="574"/>
                    </a:moveTo>
                    <a:cubicBezTo>
                      <a:pt x="10642" y="574"/>
                      <a:pt x="13785" y="574"/>
                      <a:pt x="17024" y="574"/>
                    </a:cubicBezTo>
                    <a:cubicBezTo>
                      <a:pt x="20167" y="32007"/>
                      <a:pt x="23310" y="63439"/>
                      <a:pt x="26549" y="95824"/>
                    </a:cubicBezTo>
                    <a:cubicBezTo>
                      <a:pt x="20262" y="95824"/>
                      <a:pt x="13976" y="95824"/>
                      <a:pt x="7499" y="95824"/>
                    </a:cubicBezTo>
                    <a:cubicBezTo>
                      <a:pt x="362" y="60933"/>
                      <a:pt x="-4293" y="34640"/>
                      <a:pt x="7499" y="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D7D119D-F0D2-A66B-0BE7-B68A0D756921}"/>
                  </a:ext>
                </a:extLst>
              </p:cNvPr>
              <p:cNvSpPr/>
              <p:nvPr/>
            </p:nvSpPr>
            <p:spPr>
              <a:xfrm>
                <a:off x="6022122" y="5876925"/>
                <a:ext cx="26252" cy="95250"/>
              </a:xfrm>
              <a:custGeom>
                <a:avLst/>
                <a:gdLst>
                  <a:gd name="connsiteX0" fmla="*/ 7496 w 26252"/>
                  <a:gd name="connsiteY0" fmla="*/ 557 h 95250"/>
                  <a:gd name="connsiteX1" fmla="*/ 17021 w 26252"/>
                  <a:gd name="connsiteY1" fmla="*/ 557 h 95250"/>
                  <a:gd name="connsiteX2" fmla="*/ 26546 w 26252"/>
                  <a:gd name="connsiteY2" fmla="*/ 95807 h 95250"/>
                  <a:gd name="connsiteX3" fmla="*/ 7496 w 26252"/>
                  <a:gd name="connsiteY3" fmla="*/ 95807 h 95250"/>
                  <a:gd name="connsiteX4" fmla="*/ 7496 w 26252"/>
                  <a:gd name="connsiteY4" fmla="*/ 55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52" h="95250">
                    <a:moveTo>
                      <a:pt x="7496" y="557"/>
                    </a:moveTo>
                    <a:cubicBezTo>
                      <a:pt x="10639" y="557"/>
                      <a:pt x="13782" y="557"/>
                      <a:pt x="17021" y="557"/>
                    </a:cubicBezTo>
                    <a:cubicBezTo>
                      <a:pt x="20164" y="31990"/>
                      <a:pt x="23307" y="63422"/>
                      <a:pt x="26546" y="95807"/>
                    </a:cubicBezTo>
                    <a:cubicBezTo>
                      <a:pt x="20259" y="95807"/>
                      <a:pt x="13973" y="95807"/>
                      <a:pt x="7496" y="95807"/>
                    </a:cubicBezTo>
                    <a:cubicBezTo>
                      <a:pt x="359" y="60916"/>
                      <a:pt x="-4296" y="34623"/>
                      <a:pt x="7496" y="5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BD4C6F5-91E1-D93A-1DE5-F74B3B9A45E4}"/>
                  </a:ext>
                </a:extLst>
              </p:cNvPr>
              <p:cNvSpPr/>
              <p:nvPr/>
            </p:nvSpPr>
            <p:spPr>
              <a:xfrm>
                <a:off x="5876925" y="5067300"/>
                <a:ext cx="28575" cy="95250"/>
              </a:xfrm>
              <a:custGeom>
                <a:avLst/>
                <a:gdLst>
                  <a:gd name="connsiteX0" fmla="*/ 9803 w 28575"/>
                  <a:gd name="connsiteY0" fmla="*/ 472 h 95250"/>
                  <a:gd name="connsiteX1" fmla="*/ 19328 w 28575"/>
                  <a:gd name="connsiteY1" fmla="*/ 472 h 95250"/>
                  <a:gd name="connsiteX2" fmla="*/ 28853 w 28575"/>
                  <a:gd name="connsiteY2" fmla="*/ 95722 h 95250"/>
                  <a:gd name="connsiteX3" fmla="*/ 278 w 28575"/>
                  <a:gd name="connsiteY3" fmla="*/ 76672 h 95250"/>
                  <a:gd name="connsiteX4" fmla="*/ 9803 w 28575"/>
                  <a:gd name="connsiteY4" fmla="*/ 47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95250">
                    <a:moveTo>
                      <a:pt x="9803" y="472"/>
                    </a:moveTo>
                    <a:cubicBezTo>
                      <a:pt x="12946" y="472"/>
                      <a:pt x="16090" y="472"/>
                      <a:pt x="19328" y="472"/>
                    </a:cubicBezTo>
                    <a:cubicBezTo>
                      <a:pt x="22471" y="31905"/>
                      <a:pt x="25615" y="63337"/>
                      <a:pt x="28853" y="95722"/>
                    </a:cubicBezTo>
                    <a:cubicBezTo>
                      <a:pt x="19423" y="89436"/>
                      <a:pt x="9994" y="83149"/>
                      <a:pt x="278" y="76672"/>
                    </a:cubicBezTo>
                    <a:cubicBezTo>
                      <a:pt x="3421" y="51526"/>
                      <a:pt x="6565" y="26380"/>
                      <a:pt x="9803" y="4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07C0157-3800-3C41-6367-1BBA38B6AB16}"/>
                  </a:ext>
                </a:extLst>
              </p:cNvPr>
              <p:cNvSpPr/>
              <p:nvPr/>
            </p:nvSpPr>
            <p:spPr>
              <a:xfrm>
                <a:off x="5848350" y="4905375"/>
                <a:ext cx="28575" cy="95250"/>
              </a:xfrm>
              <a:custGeom>
                <a:avLst/>
                <a:gdLst>
                  <a:gd name="connsiteX0" fmla="*/ 9800 w 28575"/>
                  <a:gd name="connsiteY0" fmla="*/ 455 h 95250"/>
                  <a:gd name="connsiteX1" fmla="*/ 19325 w 28575"/>
                  <a:gd name="connsiteY1" fmla="*/ 455 h 95250"/>
                  <a:gd name="connsiteX2" fmla="*/ 28850 w 28575"/>
                  <a:gd name="connsiteY2" fmla="*/ 95705 h 95250"/>
                  <a:gd name="connsiteX3" fmla="*/ 275 w 28575"/>
                  <a:gd name="connsiteY3" fmla="*/ 76655 h 95250"/>
                  <a:gd name="connsiteX4" fmla="*/ 9800 w 28575"/>
                  <a:gd name="connsiteY4" fmla="*/ 45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95250">
                    <a:moveTo>
                      <a:pt x="9800" y="455"/>
                    </a:moveTo>
                    <a:cubicBezTo>
                      <a:pt x="12943" y="455"/>
                      <a:pt x="16087" y="455"/>
                      <a:pt x="19325" y="455"/>
                    </a:cubicBezTo>
                    <a:cubicBezTo>
                      <a:pt x="22468" y="31888"/>
                      <a:pt x="25612" y="63320"/>
                      <a:pt x="28850" y="95705"/>
                    </a:cubicBezTo>
                    <a:cubicBezTo>
                      <a:pt x="19420" y="89419"/>
                      <a:pt x="9991" y="83132"/>
                      <a:pt x="275" y="76655"/>
                    </a:cubicBezTo>
                    <a:cubicBezTo>
                      <a:pt x="3418" y="51509"/>
                      <a:pt x="6562" y="26363"/>
                      <a:pt x="9800" y="4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8984CEB7-6534-ACA1-CF85-EC62FEEB2EFA}"/>
                  </a:ext>
                </a:extLst>
              </p:cNvPr>
              <p:cNvSpPr/>
              <p:nvPr/>
            </p:nvSpPr>
            <p:spPr>
              <a:xfrm>
                <a:off x="5819775" y="4743450"/>
                <a:ext cx="28575" cy="95250"/>
              </a:xfrm>
              <a:custGeom>
                <a:avLst/>
                <a:gdLst>
                  <a:gd name="connsiteX0" fmla="*/ 9797 w 28575"/>
                  <a:gd name="connsiteY0" fmla="*/ 438 h 95250"/>
                  <a:gd name="connsiteX1" fmla="*/ 19322 w 28575"/>
                  <a:gd name="connsiteY1" fmla="*/ 438 h 95250"/>
                  <a:gd name="connsiteX2" fmla="*/ 28847 w 28575"/>
                  <a:gd name="connsiteY2" fmla="*/ 95688 h 95250"/>
                  <a:gd name="connsiteX3" fmla="*/ 272 w 28575"/>
                  <a:gd name="connsiteY3" fmla="*/ 76638 h 95250"/>
                  <a:gd name="connsiteX4" fmla="*/ 9797 w 28575"/>
                  <a:gd name="connsiteY4" fmla="*/ 43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95250">
                    <a:moveTo>
                      <a:pt x="9797" y="438"/>
                    </a:moveTo>
                    <a:cubicBezTo>
                      <a:pt x="12940" y="438"/>
                      <a:pt x="16084" y="438"/>
                      <a:pt x="19322" y="438"/>
                    </a:cubicBezTo>
                    <a:cubicBezTo>
                      <a:pt x="22465" y="31871"/>
                      <a:pt x="25609" y="63303"/>
                      <a:pt x="28847" y="95688"/>
                    </a:cubicBezTo>
                    <a:cubicBezTo>
                      <a:pt x="19417" y="89402"/>
                      <a:pt x="9988" y="83115"/>
                      <a:pt x="272" y="76638"/>
                    </a:cubicBezTo>
                    <a:cubicBezTo>
                      <a:pt x="3415" y="51492"/>
                      <a:pt x="6559" y="26346"/>
                      <a:pt x="9797" y="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A54DB63-B9C8-33E6-B99D-6DC03D1B46D3}"/>
                  </a:ext>
                </a:extLst>
              </p:cNvPr>
              <p:cNvSpPr/>
              <p:nvPr/>
            </p:nvSpPr>
            <p:spPr>
              <a:xfrm>
                <a:off x="5791200" y="4581525"/>
                <a:ext cx="28575" cy="95250"/>
              </a:xfrm>
              <a:custGeom>
                <a:avLst/>
                <a:gdLst>
                  <a:gd name="connsiteX0" fmla="*/ 9794 w 28575"/>
                  <a:gd name="connsiteY0" fmla="*/ 421 h 95250"/>
                  <a:gd name="connsiteX1" fmla="*/ 19319 w 28575"/>
                  <a:gd name="connsiteY1" fmla="*/ 421 h 95250"/>
                  <a:gd name="connsiteX2" fmla="*/ 28844 w 28575"/>
                  <a:gd name="connsiteY2" fmla="*/ 95671 h 95250"/>
                  <a:gd name="connsiteX3" fmla="*/ 269 w 28575"/>
                  <a:gd name="connsiteY3" fmla="*/ 76621 h 95250"/>
                  <a:gd name="connsiteX4" fmla="*/ 9794 w 28575"/>
                  <a:gd name="connsiteY4" fmla="*/ 42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95250">
                    <a:moveTo>
                      <a:pt x="9794" y="421"/>
                    </a:moveTo>
                    <a:cubicBezTo>
                      <a:pt x="12937" y="421"/>
                      <a:pt x="16081" y="421"/>
                      <a:pt x="19319" y="421"/>
                    </a:cubicBezTo>
                    <a:cubicBezTo>
                      <a:pt x="22462" y="31854"/>
                      <a:pt x="25606" y="63286"/>
                      <a:pt x="28844" y="95671"/>
                    </a:cubicBezTo>
                    <a:cubicBezTo>
                      <a:pt x="19414" y="89385"/>
                      <a:pt x="9985" y="83098"/>
                      <a:pt x="269" y="76621"/>
                    </a:cubicBezTo>
                    <a:cubicBezTo>
                      <a:pt x="3412" y="51475"/>
                      <a:pt x="6556" y="26329"/>
                      <a:pt x="9794" y="4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48AB1F-7D8C-A1D4-C6F8-AD477197E66A}"/>
                </a:ext>
              </a:extLst>
            </p:cNvPr>
            <p:cNvSpPr txBox="1"/>
            <p:nvPr/>
          </p:nvSpPr>
          <p:spPr>
            <a:xfrm>
              <a:off x="401214" y="3671880"/>
              <a:ext cx="25965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Bahnschrift SemiBold SemiConden" panose="020B0502040204020203" pitchFamily="34" charset="0"/>
                </a:rPr>
                <a:t>HAVE FULL CONTROL</a:t>
              </a:r>
              <a:endParaRPr lang="en-IN" sz="2800" b="1" dirty="0"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AA4061B-F861-1BD4-EA98-3D6BAF679AD0}"/>
              </a:ext>
            </a:extLst>
          </p:cNvPr>
          <p:cNvGrpSpPr/>
          <p:nvPr/>
        </p:nvGrpSpPr>
        <p:grpSpPr>
          <a:xfrm>
            <a:off x="4745975" y="9262130"/>
            <a:ext cx="2829623" cy="3478913"/>
            <a:chOff x="3520388" y="2260420"/>
            <a:chExt cx="2829623" cy="3478913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92E156BA-DA81-3DF4-B2E0-E24831CF6F0D}"/>
                </a:ext>
              </a:extLst>
            </p:cNvPr>
            <p:cNvSpPr/>
            <p:nvPr/>
          </p:nvSpPr>
          <p:spPr>
            <a:xfrm>
              <a:off x="3520388" y="2673333"/>
              <a:ext cx="2829623" cy="3066000"/>
            </a:xfrm>
            <a:prstGeom prst="roundRect">
              <a:avLst/>
            </a:prstGeom>
            <a:solidFill>
              <a:srgbClr val="F1F8E8"/>
            </a:solidFill>
            <a:ln>
              <a:noFill/>
            </a:ln>
            <a:effectLst>
              <a:outerShdw blurRad="3302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06A3FC2-9593-7D0F-01BE-44A8C7FCBAF1}"/>
                </a:ext>
              </a:extLst>
            </p:cNvPr>
            <p:cNvSpPr/>
            <p:nvPr/>
          </p:nvSpPr>
          <p:spPr>
            <a:xfrm>
              <a:off x="4405930" y="2260420"/>
              <a:ext cx="834512" cy="834512"/>
            </a:xfrm>
            <a:prstGeom prst="ellipse">
              <a:avLst/>
            </a:prstGeom>
            <a:solidFill>
              <a:srgbClr val="55AD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Graphic 92">
              <a:extLst>
                <a:ext uri="{FF2B5EF4-FFF2-40B4-BE49-F238E27FC236}">
                  <a16:creationId xmlns:a16="http://schemas.microsoft.com/office/drawing/2014/main" id="{DF1BC2CF-B83F-C42E-5DD1-80E798B49301}"/>
                </a:ext>
              </a:extLst>
            </p:cNvPr>
            <p:cNvSpPr/>
            <p:nvPr/>
          </p:nvSpPr>
          <p:spPr>
            <a:xfrm flipH="1">
              <a:off x="4670233" y="2520363"/>
              <a:ext cx="305906" cy="305940"/>
            </a:xfrm>
            <a:custGeom>
              <a:avLst/>
              <a:gdLst>
                <a:gd name="connsiteX0" fmla="*/ 5298207 w 5887095"/>
                <a:gd name="connsiteY0" fmla="*/ 2983835 h 5887773"/>
                <a:gd name="connsiteX1" fmla="*/ 2903265 w 5887095"/>
                <a:gd name="connsiteY1" fmla="*/ 2983835 h 5887773"/>
                <a:gd name="connsiteX2" fmla="*/ 2903265 w 5887095"/>
                <a:gd name="connsiteY2" fmla="*/ 588893 h 5887773"/>
                <a:gd name="connsiteX3" fmla="*/ 2849687 w 5887095"/>
                <a:gd name="connsiteY3" fmla="*/ 535315 h 5887773"/>
                <a:gd name="connsiteX4" fmla="*/ 2675558 w 5887095"/>
                <a:gd name="connsiteY4" fmla="*/ 535315 h 5887773"/>
                <a:gd name="connsiteX5" fmla="*/ 783580 w 5887095"/>
                <a:gd name="connsiteY5" fmla="*/ 1318895 h 5887773"/>
                <a:gd name="connsiteX6" fmla="*/ 210294 w 5887095"/>
                <a:gd name="connsiteY6" fmla="*/ 2169448 h 5887773"/>
                <a:gd name="connsiteX7" fmla="*/ 0 w 5887095"/>
                <a:gd name="connsiteY7" fmla="*/ 3211542 h 5887773"/>
                <a:gd name="connsiteX8" fmla="*/ 210294 w 5887095"/>
                <a:gd name="connsiteY8" fmla="*/ 4252967 h 5887773"/>
                <a:gd name="connsiteX9" fmla="*/ 783580 w 5887095"/>
                <a:gd name="connsiteY9" fmla="*/ 5103520 h 5887773"/>
                <a:gd name="connsiteX10" fmla="*/ 1634133 w 5887095"/>
                <a:gd name="connsiteY10" fmla="*/ 5676806 h 5887773"/>
                <a:gd name="connsiteX11" fmla="*/ 2676228 w 5887095"/>
                <a:gd name="connsiteY11" fmla="*/ 5887770 h 5887773"/>
                <a:gd name="connsiteX12" fmla="*/ 4568205 w 5887095"/>
                <a:gd name="connsiteY12" fmla="*/ 5104190 h 5887773"/>
                <a:gd name="connsiteX13" fmla="*/ 5141491 w 5887095"/>
                <a:gd name="connsiteY13" fmla="*/ 4253637 h 5887773"/>
                <a:gd name="connsiteX14" fmla="*/ 5352455 w 5887095"/>
                <a:gd name="connsiteY14" fmla="*/ 3211542 h 5887773"/>
                <a:gd name="connsiteX15" fmla="*/ 5352455 w 5887095"/>
                <a:gd name="connsiteY15" fmla="*/ 3037414 h 5887773"/>
                <a:gd name="connsiteX16" fmla="*/ 5298207 w 5887095"/>
                <a:gd name="connsiteY16" fmla="*/ 2983835 h 5887773"/>
                <a:gd name="connsiteX17" fmla="*/ 5886897 w 5887095"/>
                <a:gd name="connsiteY17" fmla="*/ 2612137 h 5887773"/>
                <a:gd name="connsiteX18" fmla="*/ 5869484 w 5887095"/>
                <a:gd name="connsiteY18" fmla="*/ 2423274 h 5887773"/>
                <a:gd name="connsiteX19" fmla="*/ 5098628 w 5887095"/>
                <a:gd name="connsiteY19" fmla="*/ 787132 h 5887773"/>
                <a:gd name="connsiteX20" fmla="*/ 3458468 w 5887095"/>
                <a:gd name="connsiteY20" fmla="*/ 17616 h 5887773"/>
                <a:gd name="connsiteX21" fmla="*/ 3268935 w 5887095"/>
                <a:gd name="connsiteY21" fmla="*/ 203 h 5887773"/>
                <a:gd name="connsiteX22" fmla="*/ 3210669 w 5887095"/>
                <a:gd name="connsiteY22" fmla="*/ 53112 h 5887773"/>
                <a:gd name="connsiteX23" fmla="*/ 3210669 w 5887095"/>
                <a:gd name="connsiteY23" fmla="*/ 2622853 h 5887773"/>
                <a:gd name="connsiteX24" fmla="*/ 3264248 w 5887095"/>
                <a:gd name="connsiteY24" fmla="*/ 2676431 h 5887773"/>
                <a:gd name="connsiteX25" fmla="*/ 5833319 w 5887095"/>
                <a:gd name="connsiteY25" fmla="*/ 2669734 h 5887773"/>
                <a:gd name="connsiteX26" fmla="*/ 5886897 w 5887095"/>
                <a:gd name="connsiteY26" fmla="*/ 2612137 h 58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87095" h="5887773">
                  <a:moveTo>
                    <a:pt x="5298207" y="2983835"/>
                  </a:moveTo>
                  <a:lnTo>
                    <a:pt x="2903265" y="2983835"/>
                  </a:lnTo>
                  <a:lnTo>
                    <a:pt x="2903265" y="588893"/>
                  </a:lnTo>
                  <a:cubicBezTo>
                    <a:pt x="2903265" y="559425"/>
                    <a:pt x="2879155" y="535315"/>
                    <a:pt x="2849687" y="535315"/>
                  </a:cubicBezTo>
                  <a:lnTo>
                    <a:pt x="2675558" y="535315"/>
                  </a:lnTo>
                  <a:cubicBezTo>
                    <a:pt x="1965805" y="534590"/>
                    <a:pt x="1284985" y="816558"/>
                    <a:pt x="783580" y="1318895"/>
                  </a:cubicBezTo>
                  <a:cubicBezTo>
                    <a:pt x="539152" y="1562567"/>
                    <a:pt x="344443" y="1851446"/>
                    <a:pt x="210294" y="2169448"/>
                  </a:cubicBezTo>
                  <a:cubicBezTo>
                    <a:pt x="70991" y="2499623"/>
                    <a:pt x="0" y="2849890"/>
                    <a:pt x="0" y="3211542"/>
                  </a:cubicBezTo>
                  <a:cubicBezTo>
                    <a:pt x="0" y="3573195"/>
                    <a:pt x="70991" y="3922792"/>
                    <a:pt x="210294" y="4252967"/>
                  </a:cubicBezTo>
                  <a:cubicBezTo>
                    <a:pt x="344909" y="4571087"/>
                    <a:pt x="537790" y="4857730"/>
                    <a:pt x="783580" y="5103520"/>
                  </a:cubicBezTo>
                  <a:cubicBezTo>
                    <a:pt x="1029370" y="5349310"/>
                    <a:pt x="1315343" y="5542191"/>
                    <a:pt x="1634133" y="5676806"/>
                  </a:cubicBezTo>
                  <a:cubicBezTo>
                    <a:pt x="1963731" y="5816636"/>
                    <a:pt x="2318195" y="5888394"/>
                    <a:pt x="2676228" y="5887770"/>
                  </a:cubicBezTo>
                  <a:cubicBezTo>
                    <a:pt x="3385980" y="5888494"/>
                    <a:pt x="4066800" y="5606527"/>
                    <a:pt x="4568205" y="5104190"/>
                  </a:cubicBezTo>
                  <a:cubicBezTo>
                    <a:pt x="4813995" y="4858400"/>
                    <a:pt x="5006876" y="4572427"/>
                    <a:pt x="5141491" y="4253637"/>
                  </a:cubicBezTo>
                  <a:cubicBezTo>
                    <a:pt x="5281321" y="3924038"/>
                    <a:pt x="5353080" y="3569575"/>
                    <a:pt x="5352455" y="3211542"/>
                  </a:cubicBezTo>
                  <a:lnTo>
                    <a:pt x="5352455" y="3037414"/>
                  </a:lnTo>
                  <a:cubicBezTo>
                    <a:pt x="5351785" y="3007945"/>
                    <a:pt x="5327675" y="2983835"/>
                    <a:pt x="5298207" y="2983835"/>
                  </a:cubicBezTo>
                  <a:close/>
                  <a:moveTo>
                    <a:pt x="5886897" y="2612137"/>
                  </a:moveTo>
                  <a:lnTo>
                    <a:pt x="5869484" y="2423274"/>
                  </a:lnTo>
                  <a:cubicBezTo>
                    <a:pt x="5812557" y="1807126"/>
                    <a:pt x="5539308" y="1225803"/>
                    <a:pt x="5098628" y="787132"/>
                  </a:cubicBezTo>
                  <a:cubicBezTo>
                    <a:pt x="4658358" y="347231"/>
                    <a:pt x="4078189" y="75033"/>
                    <a:pt x="3458468" y="17616"/>
                  </a:cubicBezTo>
                  <a:lnTo>
                    <a:pt x="3268935" y="203"/>
                  </a:lnTo>
                  <a:cubicBezTo>
                    <a:pt x="3237458" y="-2476"/>
                    <a:pt x="3210669" y="21635"/>
                    <a:pt x="3210669" y="53112"/>
                  </a:cubicBezTo>
                  <a:lnTo>
                    <a:pt x="3210669" y="2622853"/>
                  </a:lnTo>
                  <a:cubicBezTo>
                    <a:pt x="3210669" y="2652321"/>
                    <a:pt x="3234779" y="2676431"/>
                    <a:pt x="3264248" y="2676431"/>
                  </a:cubicBezTo>
                  <a:lnTo>
                    <a:pt x="5833319" y="2669734"/>
                  </a:lnTo>
                  <a:cubicBezTo>
                    <a:pt x="5864796" y="2669064"/>
                    <a:pt x="5889576" y="2642945"/>
                    <a:pt x="5886897" y="2612137"/>
                  </a:cubicBezTo>
                  <a:close/>
                </a:path>
              </a:pathLst>
            </a:custGeom>
            <a:solidFill>
              <a:srgbClr val="F1F8E8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0F559F5-4C09-C8DD-D94D-AC43928C5365}"/>
                </a:ext>
              </a:extLst>
            </p:cNvPr>
            <p:cNvSpPr txBox="1"/>
            <p:nvPr/>
          </p:nvSpPr>
          <p:spPr>
            <a:xfrm>
              <a:off x="3636933" y="3631921"/>
              <a:ext cx="25965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Bahnschrift SemiBold SemiConden" panose="020B0502040204020203" pitchFamily="34" charset="0"/>
                </a:rPr>
                <a:t>GET QUICK OVERVIEW</a:t>
              </a:r>
              <a:endParaRPr lang="en-IN" sz="2800" b="1" dirty="0"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77F783B-FA57-D22E-4719-37CFBD62767E}"/>
              </a:ext>
            </a:extLst>
          </p:cNvPr>
          <p:cNvGrpSpPr/>
          <p:nvPr/>
        </p:nvGrpSpPr>
        <p:grpSpPr>
          <a:xfrm>
            <a:off x="9135332" y="9262130"/>
            <a:ext cx="2829623" cy="3478913"/>
            <a:chOff x="6684159" y="2260420"/>
            <a:chExt cx="2829623" cy="3478913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0765822A-A307-93BB-E5C6-2C92BB6394C2}"/>
                </a:ext>
              </a:extLst>
            </p:cNvPr>
            <p:cNvSpPr/>
            <p:nvPr/>
          </p:nvSpPr>
          <p:spPr>
            <a:xfrm>
              <a:off x="6684159" y="2673333"/>
              <a:ext cx="2829623" cy="3066000"/>
            </a:xfrm>
            <a:prstGeom prst="roundRect">
              <a:avLst/>
            </a:prstGeom>
            <a:solidFill>
              <a:srgbClr val="F1F8E8"/>
            </a:solidFill>
            <a:ln>
              <a:noFill/>
            </a:ln>
            <a:effectLst>
              <a:outerShdw blurRad="3302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13ACA7D-DDBB-1B34-4084-1C0357478B1D}"/>
                </a:ext>
              </a:extLst>
            </p:cNvPr>
            <p:cNvSpPr/>
            <p:nvPr/>
          </p:nvSpPr>
          <p:spPr>
            <a:xfrm>
              <a:off x="7593359" y="2260420"/>
              <a:ext cx="834512" cy="834512"/>
            </a:xfrm>
            <a:prstGeom prst="ellipse">
              <a:avLst/>
            </a:prstGeom>
            <a:solidFill>
              <a:srgbClr val="55AD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61001600-3490-FF0E-FD36-3D3EC4575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44896" y="2507614"/>
              <a:ext cx="331438" cy="331438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8B148-58C7-5224-42FD-A0D88038A373}"/>
                </a:ext>
              </a:extLst>
            </p:cNvPr>
            <p:cNvSpPr txBox="1"/>
            <p:nvPr/>
          </p:nvSpPr>
          <p:spPr>
            <a:xfrm>
              <a:off x="6872652" y="3591962"/>
              <a:ext cx="25965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Bahnschrift SemiBold SemiConden" panose="020B0502040204020203" pitchFamily="34" charset="0"/>
                </a:rPr>
                <a:t>MANAGE BUDGET EASILY</a:t>
              </a:r>
              <a:endParaRPr lang="en-IN" sz="28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FB379B4-6CEB-BF23-B99A-0C3CE0532632}"/>
              </a:ext>
            </a:extLst>
          </p:cNvPr>
          <p:cNvSpPr/>
          <p:nvPr/>
        </p:nvSpPr>
        <p:spPr>
          <a:xfrm>
            <a:off x="7644029" y="914400"/>
            <a:ext cx="6557606" cy="5956948"/>
          </a:xfrm>
          <a:prstGeom prst="ellipse">
            <a:avLst/>
          </a:prstGeom>
          <a:noFill/>
          <a:ln w="44450">
            <a:solidFill>
              <a:srgbClr val="F1F8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84FA1E-9FDE-B65D-E742-99BF1D1F24A2}"/>
              </a:ext>
            </a:extLst>
          </p:cNvPr>
          <p:cNvSpPr/>
          <p:nvPr/>
        </p:nvSpPr>
        <p:spPr>
          <a:xfrm>
            <a:off x="8013700" y="1623542"/>
            <a:ext cx="6557606" cy="6408404"/>
          </a:xfrm>
          <a:prstGeom prst="ellipse">
            <a:avLst/>
          </a:prstGeom>
          <a:noFill/>
          <a:ln w="44450">
            <a:solidFill>
              <a:srgbClr val="55AD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8BD64B-9460-B344-C4D7-794508AD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74977" y="2114571"/>
            <a:ext cx="2164082" cy="240940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290BC9EA-0C79-60E2-509E-07FAA3679CEC}"/>
              </a:ext>
            </a:extLst>
          </p:cNvPr>
          <p:cNvSpPr/>
          <p:nvPr/>
        </p:nvSpPr>
        <p:spPr>
          <a:xfrm>
            <a:off x="8475306" y="1623542"/>
            <a:ext cx="6096000" cy="5800862"/>
          </a:xfrm>
          <a:prstGeom prst="ellipse">
            <a:avLst/>
          </a:prstGeom>
          <a:solidFill>
            <a:srgbClr val="55AD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D61B1C7-E81B-EB36-1CFA-517F3FEEE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02" y="1141309"/>
            <a:ext cx="2408129" cy="49686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32CBFE9-F3BD-18AC-79D2-BA734EFA023B}"/>
              </a:ext>
            </a:extLst>
          </p:cNvPr>
          <p:cNvSpPr txBox="1"/>
          <p:nvPr/>
        </p:nvSpPr>
        <p:spPr>
          <a:xfrm>
            <a:off x="3662837" y="1650247"/>
            <a:ext cx="37998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95D2B3"/>
                </a:solidFill>
                <a:latin typeface="Bahnschrift Light SemiCondensed" panose="020B0502040204020203" pitchFamily="34" charset="0"/>
              </a:rPr>
              <a:t>GET</a:t>
            </a:r>
            <a:r>
              <a:rPr lang="en-US" sz="4400" dirty="0">
                <a:latin typeface="Bahnschrift Light SemiCondensed" panose="020B0502040204020203" pitchFamily="34" charset="0"/>
              </a:rPr>
              <a:t> </a:t>
            </a:r>
            <a:r>
              <a:rPr lang="en-US" sz="4400" b="1" dirty="0">
                <a:solidFill>
                  <a:srgbClr val="55AD9B"/>
                </a:solidFill>
                <a:latin typeface="Bahnschrift Light SemiCondensed" panose="020B0502040204020203" pitchFamily="34" charset="0"/>
              </a:rPr>
              <a:t>FINANCIAL MANAGEMENT </a:t>
            </a:r>
            <a:r>
              <a:rPr lang="en-US" sz="4400" dirty="0">
                <a:solidFill>
                  <a:srgbClr val="95D2B3"/>
                </a:solidFill>
                <a:latin typeface="Bahnschrift Light SemiCondensed" panose="020B0502040204020203" pitchFamily="34" charset="0"/>
              </a:rPr>
              <a:t>DIRECTIONS AT </a:t>
            </a:r>
            <a:r>
              <a:rPr lang="en-US" sz="4400" b="1" dirty="0">
                <a:solidFill>
                  <a:srgbClr val="55AD9B"/>
                </a:solidFill>
                <a:latin typeface="Bahnschrift Light SemiCondensed" panose="020B0502040204020203" pitchFamily="34" charset="0"/>
              </a:rPr>
              <a:t>ONE</a:t>
            </a:r>
            <a:r>
              <a:rPr lang="en-US" sz="4400" dirty="0">
                <a:solidFill>
                  <a:srgbClr val="95D2B3"/>
                </a:solidFill>
                <a:latin typeface="Bahnschrift Light SemiCondensed" panose="020B0502040204020203" pitchFamily="34" charset="0"/>
              </a:rPr>
              <a:t> CLICK</a:t>
            </a:r>
            <a:endParaRPr lang="en-IN" sz="4400" dirty="0">
              <a:solidFill>
                <a:srgbClr val="95D2B3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E2664BD-13A7-AC16-C493-FAE9C64EB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70" y="4539656"/>
            <a:ext cx="1035916" cy="30672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A165C50-1B07-8459-3991-F228E16DC4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26" y="4540020"/>
            <a:ext cx="912503" cy="306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EFA2AB2-9256-DB86-8A12-BDB03843E4BE}"/>
              </a:ext>
            </a:extLst>
          </p:cNvPr>
          <p:cNvSpPr/>
          <p:nvPr/>
        </p:nvSpPr>
        <p:spPr>
          <a:xfrm>
            <a:off x="0" y="0"/>
            <a:ext cx="12192000" cy="748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0FD096-6D83-2165-47D9-F898B5ECE3F2}"/>
              </a:ext>
            </a:extLst>
          </p:cNvPr>
          <p:cNvGrpSpPr/>
          <p:nvPr/>
        </p:nvGrpSpPr>
        <p:grpSpPr>
          <a:xfrm>
            <a:off x="0" y="110507"/>
            <a:ext cx="12192000" cy="486652"/>
            <a:chOff x="0" y="110507"/>
            <a:chExt cx="12192000" cy="48665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B1648EE-D387-E08A-6594-B46DEAB9DDEB}"/>
                </a:ext>
              </a:extLst>
            </p:cNvPr>
            <p:cNvCxnSpPr/>
            <p:nvPr/>
          </p:nvCxnSpPr>
          <p:spPr>
            <a:xfrm>
              <a:off x="0" y="597159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E9BD9A8-F111-CC4A-86D5-AF14B4714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38" t="15808" r="18603" b="30548"/>
            <a:stretch/>
          </p:blipFill>
          <p:spPr>
            <a:xfrm>
              <a:off x="401214" y="110507"/>
              <a:ext cx="391888" cy="34656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A02E1D8-411A-CC14-22E4-8F8F86569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38" t="68259" r="18603" b="16939"/>
            <a:stretch/>
          </p:blipFill>
          <p:spPr>
            <a:xfrm>
              <a:off x="793102" y="249252"/>
              <a:ext cx="759144" cy="18524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8CD006-BBC2-FD42-D131-F08D336AB190}"/>
                </a:ext>
              </a:extLst>
            </p:cNvPr>
            <p:cNvSpPr txBox="1"/>
            <p:nvPr/>
          </p:nvSpPr>
          <p:spPr>
            <a:xfrm>
              <a:off x="7604449" y="187984"/>
              <a:ext cx="989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Bahnschrift Condensed" panose="020B0502040204020203" pitchFamily="34" charset="0"/>
                </a:rPr>
                <a:t>PRICING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D4D2F1-6B61-6147-3D43-E8FC3C7EAE7D}"/>
                </a:ext>
              </a:extLst>
            </p:cNvPr>
            <p:cNvSpPr txBox="1"/>
            <p:nvPr/>
          </p:nvSpPr>
          <p:spPr>
            <a:xfrm>
              <a:off x="8298025" y="193954"/>
              <a:ext cx="989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Bahnschrift Condensed" panose="020B0502040204020203" pitchFamily="34" charset="0"/>
                </a:rPr>
                <a:t>BANKING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773976-B6DC-AFDE-74BD-7E95CF84101C}"/>
                </a:ext>
              </a:extLst>
            </p:cNvPr>
            <p:cNvSpPr txBox="1"/>
            <p:nvPr/>
          </p:nvSpPr>
          <p:spPr>
            <a:xfrm>
              <a:off x="8991601" y="199924"/>
              <a:ext cx="989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Bahnschrift Condensed" panose="020B0502040204020203" pitchFamily="34" charset="0"/>
                </a:rPr>
                <a:t>HELP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86F7723-7FC3-1A70-8FC4-1F63BB59AAE1}"/>
                </a:ext>
              </a:extLst>
            </p:cNvPr>
            <p:cNvSpPr txBox="1"/>
            <p:nvPr/>
          </p:nvSpPr>
          <p:spPr>
            <a:xfrm>
              <a:off x="9685177" y="205894"/>
              <a:ext cx="989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Bahnschrift Condensed" panose="020B0502040204020203" pitchFamily="34" charset="0"/>
                </a:rPr>
                <a:t>ABOUT US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8CC113-20DF-1842-DE4F-DEC3E79A6C7D}"/>
                </a:ext>
              </a:extLst>
            </p:cNvPr>
            <p:cNvSpPr txBox="1"/>
            <p:nvPr/>
          </p:nvSpPr>
          <p:spPr>
            <a:xfrm>
              <a:off x="10975910" y="208049"/>
              <a:ext cx="989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Bahnschrift Condensed" panose="020B0502040204020203" pitchFamily="34" charset="0"/>
                </a:rPr>
                <a:t>LOGIN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74D303-4F2B-9BB8-A777-49297F9A691B}"/>
                </a:ext>
              </a:extLst>
            </p:cNvPr>
            <p:cNvCxnSpPr/>
            <p:nvPr/>
          </p:nvCxnSpPr>
          <p:spPr>
            <a:xfrm>
              <a:off x="10776857" y="110507"/>
              <a:ext cx="0" cy="397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BCCC6EE1-E6C8-6479-D5FA-BDC77B3A93DD}"/>
              </a:ext>
            </a:extLst>
          </p:cNvPr>
          <p:cNvSpPr txBox="1"/>
          <p:nvPr/>
        </p:nvSpPr>
        <p:spPr>
          <a:xfrm>
            <a:off x="4196577" y="13942639"/>
            <a:ext cx="4010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5D2B3"/>
                </a:solidFill>
                <a:latin typeface="Bahnschrift SemiBold SemiConden" panose="020B0502040204020203" pitchFamily="34" charset="0"/>
              </a:rPr>
              <a:t>HOW TO GET YOUR </a:t>
            </a:r>
            <a:r>
              <a:rPr lang="en-US" sz="2000" dirty="0">
                <a:solidFill>
                  <a:srgbClr val="55AD9B"/>
                </a:solidFill>
                <a:latin typeface="Bahnschrift SemiBold SemiConden" panose="020B0502040204020203" pitchFamily="34" charset="0"/>
              </a:rPr>
              <a:t>MONEY INTO SHAPE</a:t>
            </a:r>
            <a:r>
              <a:rPr lang="en-US" sz="2000" dirty="0">
                <a:solidFill>
                  <a:srgbClr val="95D2B3"/>
                </a:solidFill>
                <a:latin typeface="Bahnschrift SemiBold SemiConden" panose="020B0502040204020203" pitchFamily="34" charset="0"/>
              </a:rPr>
              <a:t>?</a:t>
            </a:r>
            <a:endParaRPr lang="en-IN" sz="2000" dirty="0">
              <a:solidFill>
                <a:srgbClr val="95D2B3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6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49B00-C511-E857-15E6-ABD7C8336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0A84B61-C809-6DAB-CA68-FEBDA44BB906}"/>
              </a:ext>
            </a:extLst>
          </p:cNvPr>
          <p:cNvGrpSpPr/>
          <p:nvPr/>
        </p:nvGrpSpPr>
        <p:grpSpPr>
          <a:xfrm>
            <a:off x="597158" y="994588"/>
            <a:ext cx="1622259" cy="806072"/>
            <a:chOff x="597158" y="1004410"/>
            <a:chExt cx="1622259" cy="80607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09B9E77-C4A9-19C2-98B8-729757F7B5BA}"/>
                </a:ext>
              </a:extLst>
            </p:cNvPr>
            <p:cNvGrpSpPr/>
            <p:nvPr/>
          </p:nvGrpSpPr>
          <p:grpSpPr>
            <a:xfrm>
              <a:off x="877296" y="1004410"/>
              <a:ext cx="1061982" cy="159452"/>
              <a:chOff x="793102" y="1004410"/>
              <a:chExt cx="1061982" cy="159452"/>
            </a:xfrm>
          </p:grpSpPr>
          <p:sp>
            <p:nvSpPr>
              <p:cNvPr id="2" name="Star: 5 Points 1">
                <a:extLst>
                  <a:ext uri="{FF2B5EF4-FFF2-40B4-BE49-F238E27FC236}">
                    <a16:creationId xmlns:a16="http://schemas.microsoft.com/office/drawing/2014/main" id="{97AC20F0-688C-D736-F4E3-2E7D8A0F868C}"/>
                  </a:ext>
                </a:extLst>
              </p:cNvPr>
              <p:cNvSpPr/>
              <p:nvPr/>
            </p:nvSpPr>
            <p:spPr>
              <a:xfrm>
                <a:off x="793102" y="1004410"/>
                <a:ext cx="152102" cy="159452"/>
              </a:xfrm>
              <a:prstGeom prst="star5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Star: 5 Points 2">
                <a:extLst>
                  <a:ext uri="{FF2B5EF4-FFF2-40B4-BE49-F238E27FC236}">
                    <a16:creationId xmlns:a16="http://schemas.microsoft.com/office/drawing/2014/main" id="{E634C203-E418-4DC6-F187-2D682DD4379B}"/>
                  </a:ext>
                </a:extLst>
              </p:cNvPr>
              <p:cNvSpPr/>
              <p:nvPr/>
            </p:nvSpPr>
            <p:spPr>
              <a:xfrm>
                <a:off x="1020572" y="1004410"/>
                <a:ext cx="152102" cy="159452"/>
              </a:xfrm>
              <a:prstGeom prst="star5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Star: 5 Points 3">
                <a:extLst>
                  <a:ext uri="{FF2B5EF4-FFF2-40B4-BE49-F238E27FC236}">
                    <a16:creationId xmlns:a16="http://schemas.microsoft.com/office/drawing/2014/main" id="{6ECDB525-A4AF-737C-46D3-E25093373D59}"/>
                  </a:ext>
                </a:extLst>
              </p:cNvPr>
              <p:cNvSpPr/>
              <p:nvPr/>
            </p:nvSpPr>
            <p:spPr>
              <a:xfrm>
                <a:off x="1248042" y="1004410"/>
                <a:ext cx="152102" cy="159452"/>
              </a:xfrm>
              <a:prstGeom prst="star5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Star: 5 Points 4">
                <a:extLst>
                  <a:ext uri="{FF2B5EF4-FFF2-40B4-BE49-F238E27FC236}">
                    <a16:creationId xmlns:a16="http://schemas.microsoft.com/office/drawing/2014/main" id="{BEF6A4D2-8C31-BAA1-6AB0-BC55AF235962}"/>
                  </a:ext>
                </a:extLst>
              </p:cNvPr>
              <p:cNvSpPr/>
              <p:nvPr/>
            </p:nvSpPr>
            <p:spPr>
              <a:xfrm>
                <a:off x="1475512" y="1004410"/>
                <a:ext cx="152102" cy="159452"/>
              </a:xfrm>
              <a:prstGeom prst="star5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Star: 5 Points 5">
                <a:extLst>
                  <a:ext uri="{FF2B5EF4-FFF2-40B4-BE49-F238E27FC236}">
                    <a16:creationId xmlns:a16="http://schemas.microsoft.com/office/drawing/2014/main" id="{1876AA85-FA33-5187-3581-82CD70E477E3}"/>
                  </a:ext>
                </a:extLst>
              </p:cNvPr>
              <p:cNvSpPr/>
              <p:nvPr/>
            </p:nvSpPr>
            <p:spPr>
              <a:xfrm>
                <a:off x="1702982" y="1004410"/>
                <a:ext cx="152102" cy="159452"/>
              </a:xfrm>
              <a:prstGeom prst="star5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3FC4C2-31F4-C9FF-9CB7-EDE3BC0E809A}"/>
                </a:ext>
              </a:extLst>
            </p:cNvPr>
            <p:cNvSpPr txBox="1"/>
            <p:nvPr/>
          </p:nvSpPr>
          <p:spPr>
            <a:xfrm>
              <a:off x="597158" y="1287262"/>
              <a:ext cx="1622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 OUT OF 5 RATED ON PLAY STORE</a:t>
              </a:r>
              <a:endParaRPr lang="en-IN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F14EE4F-EA8C-4614-4B3B-22782F0504A5}"/>
              </a:ext>
            </a:extLst>
          </p:cNvPr>
          <p:cNvSpPr txBox="1"/>
          <p:nvPr/>
        </p:nvSpPr>
        <p:spPr>
          <a:xfrm>
            <a:off x="5123908" y="1028292"/>
            <a:ext cx="1622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WINNER OF MOBILE UX AWARDS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7B3D31-8210-E91A-65A9-5092093450CA}"/>
              </a:ext>
            </a:extLst>
          </p:cNvPr>
          <p:cNvSpPr txBox="1"/>
          <p:nvPr/>
        </p:nvSpPr>
        <p:spPr>
          <a:xfrm>
            <a:off x="9650658" y="1028292"/>
            <a:ext cx="1622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FEATURED ON APP STORE AND PLAY STORE</a:t>
            </a:r>
            <a:endParaRPr lang="en-IN" sz="14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4E335FB-95AD-02FE-8982-CA9303D9EF11}"/>
              </a:ext>
            </a:extLst>
          </p:cNvPr>
          <p:cNvGrpSpPr/>
          <p:nvPr/>
        </p:nvGrpSpPr>
        <p:grpSpPr>
          <a:xfrm>
            <a:off x="356617" y="2260420"/>
            <a:ext cx="2829623" cy="3478913"/>
            <a:chOff x="356617" y="2260420"/>
            <a:chExt cx="2829623" cy="347891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D0E7D4-3A99-CD36-E268-65164E26ED03}"/>
                </a:ext>
              </a:extLst>
            </p:cNvPr>
            <p:cNvSpPr/>
            <p:nvPr/>
          </p:nvSpPr>
          <p:spPr>
            <a:xfrm>
              <a:off x="356617" y="2673333"/>
              <a:ext cx="2829623" cy="3066000"/>
            </a:xfrm>
            <a:prstGeom prst="roundRect">
              <a:avLst/>
            </a:prstGeom>
            <a:solidFill>
              <a:srgbClr val="F1F8E8"/>
            </a:solidFill>
            <a:ln>
              <a:noFill/>
            </a:ln>
            <a:effectLst>
              <a:outerShdw blurRad="3302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B572554-1B52-632A-7D4D-CCF4B20042C0}"/>
                </a:ext>
              </a:extLst>
            </p:cNvPr>
            <p:cNvSpPr/>
            <p:nvPr/>
          </p:nvSpPr>
          <p:spPr>
            <a:xfrm>
              <a:off x="1218501" y="2260420"/>
              <a:ext cx="834512" cy="834512"/>
            </a:xfrm>
            <a:prstGeom prst="ellipse">
              <a:avLst/>
            </a:prstGeom>
            <a:solidFill>
              <a:srgbClr val="55AD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CD3C7DD-7D7D-B46A-1335-2929F7EECEEE}"/>
                </a:ext>
              </a:extLst>
            </p:cNvPr>
            <p:cNvGrpSpPr/>
            <p:nvPr/>
          </p:nvGrpSpPr>
          <p:grpSpPr>
            <a:xfrm>
              <a:off x="1380551" y="2432482"/>
              <a:ext cx="480898" cy="481702"/>
              <a:chOff x="3248025" y="571500"/>
              <a:chExt cx="5695950" cy="5705475"/>
            </a:xfrm>
            <a:solidFill>
              <a:srgbClr val="F1F8E8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7E85017-C8EB-EDC9-C6EF-2FE1EDA1F206}"/>
                  </a:ext>
                </a:extLst>
              </p:cNvPr>
              <p:cNvSpPr/>
              <p:nvPr/>
            </p:nvSpPr>
            <p:spPr>
              <a:xfrm>
                <a:off x="3248025" y="571500"/>
                <a:ext cx="5695950" cy="5705475"/>
              </a:xfrm>
              <a:custGeom>
                <a:avLst/>
                <a:gdLst>
                  <a:gd name="connsiteX0" fmla="*/ 2838749 w 5695950"/>
                  <a:gd name="connsiteY0" fmla="*/ 0 h 5705475"/>
                  <a:gd name="connsiteX1" fmla="*/ 2867324 w 5695950"/>
                  <a:gd name="connsiteY1" fmla="*/ 9525 h 5705475"/>
                  <a:gd name="connsiteX2" fmla="*/ 2903950 w 5695950"/>
                  <a:gd name="connsiteY2" fmla="*/ 215501 h 5705475"/>
                  <a:gd name="connsiteX3" fmla="*/ 2916423 w 5695950"/>
                  <a:gd name="connsiteY3" fmla="*/ 285599 h 5705475"/>
                  <a:gd name="connsiteX4" fmla="*/ 2934297 w 5695950"/>
                  <a:gd name="connsiteY4" fmla="*/ 386246 h 5705475"/>
                  <a:gd name="connsiteX5" fmla="*/ 2939979 w 5695950"/>
                  <a:gd name="connsiteY5" fmla="*/ 417998 h 5705475"/>
                  <a:gd name="connsiteX6" fmla="*/ 2945180 w 5695950"/>
                  <a:gd name="connsiteY6" fmla="*/ 447463 h 5705475"/>
                  <a:gd name="connsiteX7" fmla="*/ 2949795 w 5695950"/>
                  <a:gd name="connsiteY7" fmla="*/ 473422 h 5705475"/>
                  <a:gd name="connsiteX8" fmla="*/ 2953049 w 5695950"/>
                  <a:gd name="connsiteY8" fmla="*/ 523875 h 5705475"/>
                  <a:gd name="connsiteX9" fmla="*/ 2973762 w 5695950"/>
                  <a:gd name="connsiteY9" fmla="*/ 523331 h 5705475"/>
                  <a:gd name="connsiteX10" fmla="*/ 3189388 w 5695950"/>
                  <a:gd name="connsiteY10" fmla="*/ 539353 h 5705475"/>
                  <a:gd name="connsiteX11" fmla="*/ 3223137 w 5695950"/>
                  <a:gd name="connsiteY11" fmla="*/ 544476 h 5705475"/>
                  <a:gd name="connsiteX12" fmla="*/ 3543599 w 5695950"/>
                  <a:gd name="connsiteY12" fmla="*/ 619125 h 5705475"/>
                  <a:gd name="connsiteX13" fmla="*/ 3567398 w 5695950"/>
                  <a:gd name="connsiteY13" fmla="*/ 626213 h 5705475"/>
                  <a:gd name="connsiteX14" fmla="*/ 4143674 w 5695950"/>
                  <a:gd name="connsiteY14" fmla="*/ 904875 h 5705475"/>
                  <a:gd name="connsiteX15" fmla="*/ 4160701 w 5695950"/>
                  <a:gd name="connsiteY15" fmla="*/ 916349 h 5705475"/>
                  <a:gd name="connsiteX16" fmla="*/ 4410374 w 5695950"/>
                  <a:gd name="connsiteY16" fmla="*/ 1114425 h 5705475"/>
                  <a:gd name="connsiteX17" fmla="*/ 4427183 w 5695950"/>
                  <a:gd name="connsiteY17" fmla="*/ 1129410 h 5705475"/>
                  <a:gd name="connsiteX18" fmla="*/ 4600874 w 5695950"/>
                  <a:gd name="connsiteY18" fmla="*/ 1304925 h 5705475"/>
                  <a:gd name="connsiteX19" fmla="*/ 4624464 w 5695950"/>
                  <a:gd name="connsiteY19" fmla="*/ 1331751 h 5705475"/>
                  <a:gd name="connsiteX20" fmla="*/ 5172374 w 5695950"/>
                  <a:gd name="connsiteY20" fmla="*/ 2752725 h 5705475"/>
                  <a:gd name="connsiteX21" fmla="*/ 5189587 w 5695950"/>
                  <a:gd name="connsiteY21" fmla="*/ 2754190 h 5705475"/>
                  <a:gd name="connsiteX22" fmla="*/ 5370688 w 5695950"/>
                  <a:gd name="connsiteY22" fmla="*/ 2779849 h 5705475"/>
                  <a:gd name="connsiteX23" fmla="*/ 5399109 w 5695950"/>
                  <a:gd name="connsiteY23" fmla="*/ 2784934 h 5705475"/>
                  <a:gd name="connsiteX24" fmla="*/ 5487890 w 5695950"/>
                  <a:gd name="connsiteY24" fmla="*/ 2800945 h 5705475"/>
                  <a:gd name="connsiteX25" fmla="*/ 5548537 w 5695950"/>
                  <a:gd name="connsiteY25" fmla="*/ 2811828 h 5705475"/>
                  <a:gd name="connsiteX26" fmla="*/ 5696249 w 5695950"/>
                  <a:gd name="connsiteY26" fmla="*/ 2838450 h 5705475"/>
                  <a:gd name="connsiteX27" fmla="*/ 5696249 w 5695950"/>
                  <a:gd name="connsiteY27" fmla="*/ 2876550 h 5705475"/>
                  <a:gd name="connsiteX28" fmla="*/ 5490797 w 5695950"/>
                  <a:gd name="connsiteY28" fmla="*/ 2913176 h 5705475"/>
                  <a:gd name="connsiteX29" fmla="*/ 5420894 w 5695950"/>
                  <a:gd name="connsiteY29" fmla="*/ 2925649 h 5705475"/>
                  <a:gd name="connsiteX30" fmla="*/ 5320458 w 5695950"/>
                  <a:gd name="connsiteY30" fmla="*/ 2943523 h 5705475"/>
                  <a:gd name="connsiteX31" fmla="*/ 5288855 w 5695950"/>
                  <a:gd name="connsiteY31" fmla="*/ 2949205 h 5705475"/>
                  <a:gd name="connsiteX32" fmla="*/ 5259392 w 5695950"/>
                  <a:gd name="connsiteY32" fmla="*/ 2954406 h 5705475"/>
                  <a:gd name="connsiteX33" fmla="*/ 5233498 w 5695950"/>
                  <a:gd name="connsiteY33" fmla="*/ 2959021 h 5705475"/>
                  <a:gd name="connsiteX34" fmla="*/ 5172374 w 5695950"/>
                  <a:gd name="connsiteY34" fmla="*/ 2962275 h 5705475"/>
                  <a:gd name="connsiteX35" fmla="*/ 5172918 w 5695950"/>
                  <a:gd name="connsiteY35" fmla="*/ 2985218 h 5705475"/>
                  <a:gd name="connsiteX36" fmla="*/ 5156896 w 5695950"/>
                  <a:gd name="connsiteY36" fmla="*/ 3203972 h 5705475"/>
                  <a:gd name="connsiteX37" fmla="*/ 5151752 w 5695950"/>
                  <a:gd name="connsiteY37" fmla="*/ 3236277 h 5705475"/>
                  <a:gd name="connsiteX38" fmla="*/ 4600874 w 5695950"/>
                  <a:gd name="connsiteY38" fmla="*/ 4391025 h 5705475"/>
                  <a:gd name="connsiteX39" fmla="*/ 4578624 w 5695950"/>
                  <a:gd name="connsiteY39" fmla="*/ 4416475 h 5705475"/>
                  <a:gd name="connsiteX40" fmla="*/ 4315124 w 5695950"/>
                  <a:gd name="connsiteY40" fmla="*/ 4667250 h 5705475"/>
                  <a:gd name="connsiteX41" fmla="*/ 4287331 w 5695950"/>
                  <a:gd name="connsiteY41" fmla="*/ 4689761 h 5705475"/>
                  <a:gd name="connsiteX42" fmla="*/ 2953049 w 5695950"/>
                  <a:gd name="connsiteY42" fmla="*/ 5181600 h 5705475"/>
                  <a:gd name="connsiteX43" fmla="*/ 2949387 w 5695950"/>
                  <a:gd name="connsiteY43" fmla="*/ 5217949 h 5705475"/>
                  <a:gd name="connsiteX44" fmla="*/ 2925925 w 5695950"/>
                  <a:gd name="connsiteY44" fmla="*/ 5371542 h 5705475"/>
                  <a:gd name="connsiteX45" fmla="*/ 2920841 w 5695950"/>
                  <a:gd name="connsiteY45" fmla="*/ 5400645 h 5705475"/>
                  <a:gd name="connsiteX46" fmla="*/ 2904829 w 5695950"/>
                  <a:gd name="connsiteY46" fmla="*/ 5491758 h 5705475"/>
                  <a:gd name="connsiteX47" fmla="*/ 2893946 w 5695950"/>
                  <a:gd name="connsiteY47" fmla="*/ 5553912 h 5705475"/>
                  <a:gd name="connsiteX48" fmla="*/ 2867324 w 5695950"/>
                  <a:gd name="connsiteY48" fmla="*/ 5705475 h 5705475"/>
                  <a:gd name="connsiteX49" fmla="*/ 2829224 w 5695950"/>
                  <a:gd name="connsiteY49" fmla="*/ 5705475 h 5705475"/>
                  <a:gd name="connsiteX50" fmla="*/ 2792598 w 5695950"/>
                  <a:gd name="connsiteY50" fmla="*/ 5500023 h 5705475"/>
                  <a:gd name="connsiteX51" fmla="*/ 2780125 w 5695950"/>
                  <a:gd name="connsiteY51" fmla="*/ 5430120 h 5705475"/>
                  <a:gd name="connsiteX52" fmla="*/ 2762251 w 5695950"/>
                  <a:gd name="connsiteY52" fmla="*/ 5329684 h 5705475"/>
                  <a:gd name="connsiteX53" fmla="*/ 2756569 w 5695950"/>
                  <a:gd name="connsiteY53" fmla="*/ 5298081 h 5705475"/>
                  <a:gd name="connsiteX54" fmla="*/ 2751368 w 5695950"/>
                  <a:gd name="connsiteY54" fmla="*/ 5268618 h 5705475"/>
                  <a:gd name="connsiteX55" fmla="*/ 2746754 w 5695950"/>
                  <a:gd name="connsiteY55" fmla="*/ 5242724 h 5705475"/>
                  <a:gd name="connsiteX56" fmla="*/ 2743499 w 5695950"/>
                  <a:gd name="connsiteY56" fmla="*/ 5181600 h 5705475"/>
                  <a:gd name="connsiteX57" fmla="*/ 2727319 w 5695950"/>
                  <a:gd name="connsiteY57" fmla="*/ 5180607 h 5705475"/>
                  <a:gd name="connsiteX58" fmla="*/ 1305224 w 5695950"/>
                  <a:gd name="connsiteY58" fmla="*/ 4600575 h 5705475"/>
                  <a:gd name="connsiteX59" fmla="*/ 1279886 w 5695950"/>
                  <a:gd name="connsiteY59" fmla="*/ 4578400 h 5705475"/>
                  <a:gd name="connsiteX60" fmla="*/ 1028999 w 5695950"/>
                  <a:gd name="connsiteY60" fmla="*/ 4314825 h 5705475"/>
                  <a:gd name="connsiteX61" fmla="*/ 1005819 w 5695950"/>
                  <a:gd name="connsiteY61" fmla="*/ 4286027 h 5705475"/>
                  <a:gd name="connsiteX62" fmla="*/ 838499 w 5695950"/>
                  <a:gd name="connsiteY62" fmla="*/ 4038600 h 5705475"/>
                  <a:gd name="connsiteX63" fmla="*/ 826593 w 5695950"/>
                  <a:gd name="connsiteY63" fmla="*/ 4018783 h 5705475"/>
                  <a:gd name="connsiteX64" fmla="*/ 543224 w 5695950"/>
                  <a:gd name="connsiteY64" fmla="*/ 3228975 h 5705475"/>
                  <a:gd name="connsiteX65" fmla="*/ 539843 w 5695950"/>
                  <a:gd name="connsiteY65" fmla="*/ 3208888 h 5705475"/>
                  <a:gd name="connsiteX66" fmla="*/ 524174 w 5695950"/>
                  <a:gd name="connsiteY66" fmla="*/ 2962275 h 5705475"/>
                  <a:gd name="connsiteX67" fmla="*/ 487825 w 5695950"/>
                  <a:gd name="connsiteY67" fmla="*/ 2958613 h 5705475"/>
                  <a:gd name="connsiteX68" fmla="*/ 334232 w 5695950"/>
                  <a:gd name="connsiteY68" fmla="*/ 2935151 h 5705475"/>
                  <a:gd name="connsiteX69" fmla="*/ 305130 w 5695950"/>
                  <a:gd name="connsiteY69" fmla="*/ 2930067 h 5705475"/>
                  <a:gd name="connsiteX70" fmla="*/ 214016 w 5695950"/>
                  <a:gd name="connsiteY70" fmla="*/ 2914055 h 5705475"/>
                  <a:gd name="connsiteX71" fmla="*/ 151862 w 5695950"/>
                  <a:gd name="connsiteY71" fmla="*/ 2903172 h 5705475"/>
                  <a:gd name="connsiteX72" fmla="*/ 299 w 5695950"/>
                  <a:gd name="connsiteY72" fmla="*/ 2876550 h 5705475"/>
                  <a:gd name="connsiteX73" fmla="*/ 299 w 5695950"/>
                  <a:gd name="connsiteY73" fmla="*/ 2838450 h 5705475"/>
                  <a:gd name="connsiteX74" fmla="*/ 205752 w 5695950"/>
                  <a:gd name="connsiteY74" fmla="*/ 2801824 h 5705475"/>
                  <a:gd name="connsiteX75" fmla="*/ 275654 w 5695950"/>
                  <a:gd name="connsiteY75" fmla="*/ 2789351 h 5705475"/>
                  <a:gd name="connsiteX76" fmla="*/ 376090 w 5695950"/>
                  <a:gd name="connsiteY76" fmla="*/ 2771477 h 5705475"/>
                  <a:gd name="connsiteX77" fmla="*/ 407693 w 5695950"/>
                  <a:gd name="connsiteY77" fmla="*/ 2765795 h 5705475"/>
                  <a:gd name="connsiteX78" fmla="*/ 437156 w 5695950"/>
                  <a:gd name="connsiteY78" fmla="*/ 2760594 h 5705475"/>
                  <a:gd name="connsiteX79" fmla="*/ 463050 w 5695950"/>
                  <a:gd name="connsiteY79" fmla="*/ 2755980 h 5705475"/>
                  <a:gd name="connsiteX80" fmla="*/ 524174 w 5695950"/>
                  <a:gd name="connsiteY80" fmla="*/ 2752725 h 5705475"/>
                  <a:gd name="connsiteX81" fmla="*/ 522835 w 5695950"/>
                  <a:gd name="connsiteY81" fmla="*/ 2730178 h 5705475"/>
                  <a:gd name="connsiteX82" fmla="*/ 924224 w 5695950"/>
                  <a:gd name="connsiteY82" fmla="*/ 1524000 h 5705475"/>
                  <a:gd name="connsiteX83" fmla="*/ 944204 w 5695950"/>
                  <a:gd name="connsiteY83" fmla="*/ 1496244 h 5705475"/>
                  <a:gd name="connsiteX84" fmla="*/ 1274454 w 5695950"/>
                  <a:gd name="connsiteY84" fmla="*/ 1122722 h 5705475"/>
                  <a:gd name="connsiteX85" fmla="*/ 1322004 w 5695950"/>
                  <a:gd name="connsiteY85" fmla="*/ 1080827 h 5705475"/>
                  <a:gd name="connsiteX86" fmla="*/ 2095799 w 5695950"/>
                  <a:gd name="connsiteY86" fmla="*/ 638175 h 5705475"/>
                  <a:gd name="connsiteX87" fmla="*/ 2119853 w 5695950"/>
                  <a:gd name="connsiteY87" fmla="*/ 630115 h 5705475"/>
                  <a:gd name="connsiteX88" fmla="*/ 2743499 w 5695950"/>
                  <a:gd name="connsiteY88" fmla="*/ 523875 h 5705475"/>
                  <a:gd name="connsiteX89" fmla="*/ 2746473 w 5695950"/>
                  <a:gd name="connsiteY89" fmla="*/ 501674 h 5705475"/>
                  <a:gd name="connsiteX90" fmla="*/ 2791950 w 5695950"/>
                  <a:gd name="connsiteY90" fmla="*/ 218208 h 5705475"/>
                  <a:gd name="connsiteX91" fmla="*/ 2805616 w 5695950"/>
                  <a:gd name="connsiteY91" fmla="*/ 139285 h 5705475"/>
                  <a:gd name="connsiteX92" fmla="*/ 2814379 w 5695950"/>
                  <a:gd name="connsiteY92" fmla="*/ 89111 h 5705475"/>
                  <a:gd name="connsiteX93" fmla="*/ 2818468 w 5695950"/>
                  <a:gd name="connsiteY93" fmla="*/ 65273 h 5705475"/>
                  <a:gd name="connsiteX94" fmla="*/ 2838749 w 5695950"/>
                  <a:gd name="connsiteY94" fmla="*/ 0 h 5705475"/>
                  <a:gd name="connsiteX95" fmla="*/ 3029249 w 5695950"/>
                  <a:gd name="connsiteY95" fmla="*/ 952500 h 5705475"/>
                  <a:gd name="connsiteX96" fmla="*/ 3078660 w 5695950"/>
                  <a:gd name="connsiteY96" fmla="*/ 1273262 h 5705475"/>
                  <a:gd name="connsiteX97" fmla="*/ 3087411 w 5695950"/>
                  <a:gd name="connsiteY97" fmla="*/ 1323124 h 5705475"/>
                  <a:gd name="connsiteX98" fmla="*/ 3105663 w 5695950"/>
                  <a:gd name="connsiteY98" fmla="*/ 1426599 h 5705475"/>
                  <a:gd name="connsiteX99" fmla="*/ 3128912 w 5695950"/>
                  <a:gd name="connsiteY99" fmla="*/ 1559356 h 5705475"/>
                  <a:gd name="connsiteX100" fmla="*/ 3146955 w 5695950"/>
                  <a:gd name="connsiteY100" fmla="*/ 1661845 h 5705475"/>
                  <a:gd name="connsiteX101" fmla="*/ 3155521 w 5695950"/>
                  <a:gd name="connsiteY101" fmla="*/ 1710848 h 5705475"/>
                  <a:gd name="connsiteX102" fmla="*/ 3167548 w 5695950"/>
                  <a:gd name="connsiteY102" fmla="*/ 1778880 h 5705475"/>
                  <a:gd name="connsiteX103" fmla="*/ 3171028 w 5695950"/>
                  <a:gd name="connsiteY103" fmla="*/ 1799314 h 5705475"/>
                  <a:gd name="connsiteX104" fmla="*/ 3200699 w 5695950"/>
                  <a:gd name="connsiteY104" fmla="*/ 1866900 h 5705475"/>
                  <a:gd name="connsiteX105" fmla="*/ 3211612 w 5695950"/>
                  <a:gd name="connsiteY105" fmla="*/ 1849564 h 5705475"/>
                  <a:gd name="connsiteX106" fmla="*/ 3260826 w 5695950"/>
                  <a:gd name="connsiteY106" fmla="*/ 1772245 h 5705475"/>
                  <a:gd name="connsiteX107" fmla="*/ 3277997 w 5695950"/>
                  <a:gd name="connsiteY107" fmla="*/ 1744954 h 5705475"/>
                  <a:gd name="connsiteX108" fmla="*/ 3294647 w 5695950"/>
                  <a:gd name="connsiteY108" fmla="*/ 1719002 h 5705475"/>
                  <a:gd name="connsiteX109" fmla="*/ 3309913 w 5695950"/>
                  <a:gd name="connsiteY109" fmla="*/ 1694969 h 5705475"/>
                  <a:gd name="connsiteX110" fmla="*/ 3353099 w 5695950"/>
                  <a:gd name="connsiteY110" fmla="*/ 1666875 h 5705475"/>
                  <a:gd name="connsiteX111" fmla="*/ 3346209 w 5695950"/>
                  <a:gd name="connsiteY111" fmla="*/ 1693725 h 5705475"/>
                  <a:gd name="connsiteX112" fmla="*/ 3279046 w 5695950"/>
                  <a:gd name="connsiteY112" fmla="*/ 1980298 h 5705475"/>
                  <a:gd name="connsiteX113" fmla="*/ 3263188 w 5695950"/>
                  <a:gd name="connsiteY113" fmla="*/ 2052191 h 5705475"/>
                  <a:gd name="connsiteX114" fmla="*/ 3253198 w 5695950"/>
                  <a:gd name="connsiteY114" fmla="*/ 2098105 h 5705475"/>
                  <a:gd name="connsiteX115" fmla="*/ 3248361 w 5695950"/>
                  <a:gd name="connsiteY115" fmla="*/ 2119718 h 5705475"/>
                  <a:gd name="connsiteX116" fmla="*/ 3248324 w 5695950"/>
                  <a:gd name="connsiteY116" fmla="*/ 2190750 h 5705475"/>
                  <a:gd name="connsiteX117" fmla="*/ 3360838 w 5695950"/>
                  <a:gd name="connsiteY117" fmla="*/ 2124670 h 5705475"/>
                  <a:gd name="connsiteX118" fmla="*/ 3512048 w 5695950"/>
                  <a:gd name="connsiteY118" fmla="*/ 2016324 h 5705475"/>
                  <a:gd name="connsiteX119" fmla="*/ 3732350 w 5695950"/>
                  <a:gd name="connsiteY119" fmla="*/ 1863403 h 5705475"/>
                  <a:gd name="connsiteX120" fmla="*/ 3833181 w 5695950"/>
                  <a:gd name="connsiteY120" fmla="*/ 1793007 h 5705475"/>
                  <a:gd name="connsiteX121" fmla="*/ 3858733 w 5695950"/>
                  <a:gd name="connsiteY121" fmla="*/ 1775215 h 5705475"/>
                  <a:gd name="connsiteX122" fmla="*/ 3906637 w 5695950"/>
                  <a:gd name="connsiteY122" fmla="*/ 1741947 h 5705475"/>
                  <a:gd name="connsiteX123" fmla="*/ 4057949 w 5695950"/>
                  <a:gd name="connsiteY123" fmla="*/ 1628775 h 5705475"/>
                  <a:gd name="connsiteX124" fmla="*/ 4003776 w 5695950"/>
                  <a:gd name="connsiteY124" fmla="*/ 1743670 h 5705475"/>
                  <a:gd name="connsiteX125" fmla="*/ 3989742 w 5695950"/>
                  <a:gd name="connsiteY125" fmla="*/ 1763641 h 5705475"/>
                  <a:gd name="connsiteX126" fmla="*/ 3959509 w 5695950"/>
                  <a:gd name="connsiteY126" fmla="*/ 1806425 h 5705475"/>
                  <a:gd name="connsiteX127" fmla="*/ 3911725 w 5695950"/>
                  <a:gd name="connsiteY127" fmla="*/ 1874453 h 5705475"/>
                  <a:gd name="connsiteX128" fmla="*/ 3827428 w 5695950"/>
                  <a:gd name="connsiteY128" fmla="*/ 1994874 h 5705475"/>
                  <a:gd name="connsiteX129" fmla="*/ 3743624 w 5695950"/>
                  <a:gd name="connsiteY129" fmla="*/ 2114550 h 5705475"/>
                  <a:gd name="connsiteX130" fmla="*/ 3727193 w 5695950"/>
                  <a:gd name="connsiteY130" fmla="*/ 2138018 h 5705475"/>
                  <a:gd name="connsiteX131" fmla="*/ 3639928 w 5695950"/>
                  <a:gd name="connsiteY131" fmla="*/ 2262783 h 5705475"/>
                  <a:gd name="connsiteX132" fmla="*/ 3621566 w 5695950"/>
                  <a:gd name="connsiteY132" fmla="*/ 2289051 h 5705475"/>
                  <a:gd name="connsiteX133" fmla="*/ 3586741 w 5695950"/>
                  <a:gd name="connsiteY133" fmla="*/ 2338909 h 5705475"/>
                  <a:gd name="connsiteX134" fmla="*/ 3570872 w 5695950"/>
                  <a:gd name="connsiteY134" fmla="*/ 2361605 h 5705475"/>
                  <a:gd name="connsiteX135" fmla="*/ 3556968 w 5695950"/>
                  <a:gd name="connsiteY135" fmla="*/ 2381511 h 5705475"/>
                  <a:gd name="connsiteX136" fmla="*/ 3527607 w 5695950"/>
                  <a:gd name="connsiteY136" fmla="*/ 2420578 h 5705475"/>
                  <a:gd name="connsiteX137" fmla="*/ 3515024 w 5695950"/>
                  <a:gd name="connsiteY137" fmla="*/ 2457450 h 5705475"/>
                  <a:gd name="connsiteX138" fmla="*/ 3589234 w 5695950"/>
                  <a:gd name="connsiteY138" fmla="*/ 2458590 h 5705475"/>
                  <a:gd name="connsiteX139" fmla="*/ 3617263 w 5695950"/>
                  <a:gd name="connsiteY139" fmla="*/ 2452324 h 5705475"/>
                  <a:gd name="connsiteX140" fmla="*/ 3647481 w 5695950"/>
                  <a:gd name="connsiteY140" fmla="*/ 2445321 h 5705475"/>
                  <a:gd name="connsiteX141" fmla="*/ 3678546 w 5695950"/>
                  <a:gd name="connsiteY141" fmla="*/ 2438301 h 5705475"/>
                  <a:gd name="connsiteX142" fmla="*/ 3776962 w 5695950"/>
                  <a:gd name="connsiteY142" fmla="*/ 2415778 h 5705475"/>
                  <a:gd name="connsiteX143" fmla="*/ 3843302 w 5695950"/>
                  <a:gd name="connsiteY143" fmla="*/ 2400747 h 5705475"/>
                  <a:gd name="connsiteX144" fmla="*/ 3964690 w 5695950"/>
                  <a:gd name="connsiteY144" fmla="*/ 2373051 h 5705475"/>
                  <a:gd name="connsiteX145" fmla="*/ 3989361 w 5695950"/>
                  <a:gd name="connsiteY145" fmla="*/ 2367387 h 5705475"/>
                  <a:gd name="connsiteX146" fmla="*/ 4038899 w 5695950"/>
                  <a:gd name="connsiteY146" fmla="*/ 2352675 h 5705475"/>
                  <a:gd name="connsiteX147" fmla="*/ 3989525 w 5695950"/>
                  <a:gd name="connsiteY147" fmla="*/ 2408374 h 5705475"/>
                  <a:gd name="connsiteX148" fmla="*/ 3965136 w 5695950"/>
                  <a:gd name="connsiteY148" fmla="*/ 2423462 h 5705475"/>
                  <a:gd name="connsiteX149" fmla="*/ 3939482 w 5695950"/>
                  <a:gd name="connsiteY149" fmla="*/ 2438995 h 5705475"/>
                  <a:gd name="connsiteX150" fmla="*/ 3889513 w 5695950"/>
                  <a:gd name="connsiteY150" fmla="*/ 2469691 h 5705475"/>
                  <a:gd name="connsiteX151" fmla="*/ 3867024 w 5695950"/>
                  <a:gd name="connsiteY151" fmla="*/ 2483349 h 5705475"/>
                  <a:gd name="connsiteX152" fmla="*/ 3829349 w 5695950"/>
                  <a:gd name="connsiteY152" fmla="*/ 2514600 h 5705475"/>
                  <a:gd name="connsiteX153" fmla="*/ 4358561 w 5695950"/>
                  <a:gd name="connsiteY153" fmla="*/ 2612717 h 5705475"/>
                  <a:gd name="connsiteX154" fmla="*/ 4457302 w 5695950"/>
                  <a:gd name="connsiteY154" fmla="*/ 2630065 h 5705475"/>
                  <a:gd name="connsiteX155" fmla="*/ 4552559 w 5695950"/>
                  <a:gd name="connsiteY155" fmla="*/ 2646782 h 5705475"/>
                  <a:gd name="connsiteX156" fmla="*/ 4597972 w 5695950"/>
                  <a:gd name="connsiteY156" fmla="*/ 2654758 h 5705475"/>
                  <a:gd name="connsiteX157" fmla="*/ 4660857 w 5695950"/>
                  <a:gd name="connsiteY157" fmla="*/ 2665763 h 5705475"/>
                  <a:gd name="connsiteX158" fmla="*/ 4696931 w 5695950"/>
                  <a:gd name="connsiteY158" fmla="*/ 2672081 h 5705475"/>
                  <a:gd name="connsiteX159" fmla="*/ 4743749 w 5695950"/>
                  <a:gd name="connsiteY159" fmla="*/ 2676525 h 5705475"/>
                  <a:gd name="connsiteX160" fmla="*/ 4120085 w 5695950"/>
                  <a:gd name="connsiteY160" fmla="*/ 1427522 h 5705475"/>
                  <a:gd name="connsiteX161" fmla="*/ 4038899 w 5695950"/>
                  <a:gd name="connsiteY161" fmla="*/ 1362075 h 5705475"/>
                  <a:gd name="connsiteX162" fmla="*/ 4011031 w 5695950"/>
                  <a:gd name="connsiteY162" fmla="*/ 1339156 h 5705475"/>
                  <a:gd name="connsiteX163" fmla="*/ 3029249 w 5695950"/>
                  <a:gd name="connsiteY163" fmla="*/ 952500 h 5705475"/>
                  <a:gd name="connsiteX164" fmla="*/ 2019599 w 5695950"/>
                  <a:gd name="connsiteY164" fmla="*/ 1133475 h 5705475"/>
                  <a:gd name="connsiteX165" fmla="*/ 1999047 w 5695950"/>
                  <a:gd name="connsiteY165" fmla="*/ 1143516 h 5705475"/>
                  <a:gd name="connsiteX166" fmla="*/ 1390949 w 5695950"/>
                  <a:gd name="connsiteY166" fmla="*/ 1619250 h 5705475"/>
                  <a:gd name="connsiteX167" fmla="*/ 1368885 w 5695950"/>
                  <a:gd name="connsiteY167" fmla="*/ 1646672 h 5705475"/>
                  <a:gd name="connsiteX168" fmla="*/ 992090 w 5695950"/>
                  <a:gd name="connsiteY168" fmla="*/ 2407444 h 5705475"/>
                  <a:gd name="connsiteX169" fmla="*/ 986567 w 5695950"/>
                  <a:gd name="connsiteY169" fmla="*/ 2429550 h 5705475"/>
                  <a:gd name="connsiteX170" fmla="*/ 952799 w 5695950"/>
                  <a:gd name="connsiteY170" fmla="*/ 2676525 h 5705475"/>
                  <a:gd name="connsiteX171" fmla="*/ 1550268 w 5695950"/>
                  <a:gd name="connsiteY171" fmla="*/ 2575780 h 5705475"/>
                  <a:gd name="connsiteX172" fmla="*/ 1624665 w 5695950"/>
                  <a:gd name="connsiteY172" fmla="*/ 2563019 h 5705475"/>
                  <a:gd name="connsiteX173" fmla="*/ 1730054 w 5695950"/>
                  <a:gd name="connsiteY173" fmla="*/ 2544812 h 5705475"/>
                  <a:gd name="connsiteX174" fmla="*/ 1762450 w 5695950"/>
                  <a:gd name="connsiteY174" fmla="*/ 2539345 h 5705475"/>
                  <a:gd name="connsiteX175" fmla="*/ 1792064 w 5695950"/>
                  <a:gd name="connsiteY175" fmla="*/ 2534125 h 5705475"/>
                  <a:gd name="connsiteX176" fmla="*/ 1818029 w 5695950"/>
                  <a:gd name="connsiteY176" fmla="*/ 2529647 h 5705475"/>
                  <a:gd name="connsiteX177" fmla="*/ 1857674 w 5695950"/>
                  <a:gd name="connsiteY177" fmla="*/ 2505075 h 5705475"/>
                  <a:gd name="connsiteX178" fmla="*/ 1789213 w 5695950"/>
                  <a:gd name="connsiteY178" fmla="*/ 2459236 h 5705475"/>
                  <a:gd name="connsiteX179" fmla="*/ 1769772 w 5695950"/>
                  <a:gd name="connsiteY179" fmla="*/ 2446195 h 5705475"/>
                  <a:gd name="connsiteX180" fmla="*/ 1750704 w 5695950"/>
                  <a:gd name="connsiteY180" fmla="*/ 2433452 h 5705475"/>
                  <a:gd name="connsiteX181" fmla="*/ 1732086 w 5695950"/>
                  <a:gd name="connsiteY181" fmla="*/ 2421001 h 5705475"/>
                  <a:gd name="connsiteX182" fmla="*/ 1686931 w 5695950"/>
                  <a:gd name="connsiteY182" fmla="*/ 2394235 h 5705475"/>
                  <a:gd name="connsiteX183" fmla="*/ 1657649 w 5695950"/>
                  <a:gd name="connsiteY183" fmla="*/ 2352675 h 5705475"/>
                  <a:gd name="connsiteX184" fmla="*/ 1680403 w 5695950"/>
                  <a:gd name="connsiteY184" fmla="*/ 2358040 h 5705475"/>
                  <a:gd name="connsiteX185" fmla="*/ 2069605 w 5695950"/>
                  <a:gd name="connsiteY185" fmla="*/ 2447925 h 5705475"/>
                  <a:gd name="connsiteX186" fmla="*/ 2097383 w 5695950"/>
                  <a:gd name="connsiteY186" fmla="*/ 2454257 h 5705475"/>
                  <a:gd name="connsiteX187" fmla="*/ 2122737 w 5695950"/>
                  <a:gd name="connsiteY187" fmla="*/ 2459831 h 5705475"/>
                  <a:gd name="connsiteX188" fmla="*/ 2144736 w 5695950"/>
                  <a:gd name="connsiteY188" fmla="*/ 2464743 h 5705475"/>
                  <a:gd name="connsiteX189" fmla="*/ 2181524 w 5695950"/>
                  <a:gd name="connsiteY189" fmla="*/ 2457450 h 5705475"/>
                  <a:gd name="connsiteX190" fmla="*/ 2115444 w 5695950"/>
                  <a:gd name="connsiteY190" fmla="*/ 2344936 h 5705475"/>
                  <a:gd name="connsiteX191" fmla="*/ 2007098 w 5695950"/>
                  <a:gd name="connsiteY191" fmla="*/ 2193727 h 5705475"/>
                  <a:gd name="connsiteX192" fmla="*/ 1888035 w 5695950"/>
                  <a:gd name="connsiteY192" fmla="*/ 2021681 h 5705475"/>
                  <a:gd name="connsiteX193" fmla="*/ 1871227 w 5695950"/>
                  <a:gd name="connsiteY193" fmla="*/ 1997706 h 5705475"/>
                  <a:gd name="connsiteX194" fmla="*/ 1837080 w 5695950"/>
                  <a:gd name="connsiteY194" fmla="*/ 1949021 h 5705475"/>
                  <a:gd name="connsiteX195" fmla="*/ 1783111 w 5695950"/>
                  <a:gd name="connsiteY195" fmla="*/ 1871923 h 5705475"/>
                  <a:gd name="connsiteX196" fmla="*/ 1765059 w 5695950"/>
                  <a:gd name="connsiteY196" fmla="*/ 1846111 h 5705475"/>
                  <a:gd name="connsiteX197" fmla="*/ 1731047 w 5695950"/>
                  <a:gd name="connsiteY197" fmla="*/ 1797462 h 5705475"/>
                  <a:gd name="connsiteX198" fmla="*/ 1715357 w 5695950"/>
                  <a:gd name="connsiteY198" fmla="*/ 1775036 h 5705475"/>
                  <a:gd name="connsiteX199" fmla="*/ 1700432 w 5695950"/>
                  <a:gd name="connsiteY199" fmla="*/ 1753656 h 5705475"/>
                  <a:gd name="connsiteX200" fmla="*/ 1672499 w 5695950"/>
                  <a:gd name="connsiteY200" fmla="*/ 1714970 h 5705475"/>
                  <a:gd name="connsiteX201" fmla="*/ 1619549 w 5695950"/>
                  <a:gd name="connsiteY201" fmla="*/ 1619250 h 5705475"/>
                  <a:gd name="connsiteX202" fmla="*/ 1649352 w 5695950"/>
                  <a:gd name="connsiteY202" fmla="*/ 1640979 h 5705475"/>
                  <a:gd name="connsiteX203" fmla="*/ 1983150 w 5695950"/>
                  <a:gd name="connsiteY203" fmla="*/ 1876783 h 5705475"/>
                  <a:gd name="connsiteX204" fmla="*/ 2176552 w 5695950"/>
                  <a:gd name="connsiteY204" fmla="*/ 2012003 h 5705475"/>
                  <a:gd name="connsiteX205" fmla="*/ 2253445 w 5695950"/>
                  <a:gd name="connsiteY205" fmla="*/ 2065772 h 5705475"/>
                  <a:gd name="connsiteX206" fmla="*/ 2279762 w 5695950"/>
                  <a:gd name="connsiteY206" fmla="*/ 2084166 h 5705475"/>
                  <a:gd name="connsiteX207" fmla="*/ 2329689 w 5695950"/>
                  <a:gd name="connsiteY207" fmla="*/ 2119038 h 5705475"/>
                  <a:gd name="connsiteX208" fmla="*/ 2352379 w 5695950"/>
                  <a:gd name="connsiteY208" fmla="*/ 2134902 h 5705475"/>
                  <a:gd name="connsiteX209" fmla="*/ 2372285 w 5695950"/>
                  <a:gd name="connsiteY209" fmla="*/ 2148806 h 5705475"/>
                  <a:gd name="connsiteX210" fmla="*/ 2411352 w 5695950"/>
                  <a:gd name="connsiteY210" fmla="*/ 2178167 h 5705475"/>
                  <a:gd name="connsiteX211" fmla="*/ 2448224 w 5695950"/>
                  <a:gd name="connsiteY211" fmla="*/ 2190750 h 5705475"/>
                  <a:gd name="connsiteX212" fmla="*/ 2449364 w 5695950"/>
                  <a:gd name="connsiteY212" fmla="*/ 2116541 h 5705475"/>
                  <a:gd name="connsiteX213" fmla="*/ 2443098 w 5695950"/>
                  <a:gd name="connsiteY213" fmla="*/ 2088511 h 5705475"/>
                  <a:gd name="connsiteX214" fmla="*/ 2436095 w 5695950"/>
                  <a:gd name="connsiteY214" fmla="*/ 2058293 h 5705475"/>
                  <a:gd name="connsiteX215" fmla="*/ 2429075 w 5695950"/>
                  <a:gd name="connsiteY215" fmla="*/ 2027229 h 5705475"/>
                  <a:gd name="connsiteX216" fmla="*/ 2406552 w 5695950"/>
                  <a:gd name="connsiteY216" fmla="*/ 1928813 h 5705475"/>
                  <a:gd name="connsiteX217" fmla="*/ 2391521 w 5695950"/>
                  <a:gd name="connsiteY217" fmla="*/ 1862472 h 5705475"/>
                  <a:gd name="connsiteX218" fmla="*/ 2363825 w 5695950"/>
                  <a:gd name="connsiteY218" fmla="*/ 1741084 h 5705475"/>
                  <a:gd name="connsiteX219" fmla="*/ 2358161 w 5695950"/>
                  <a:gd name="connsiteY219" fmla="*/ 1716413 h 5705475"/>
                  <a:gd name="connsiteX220" fmla="*/ 2343449 w 5695950"/>
                  <a:gd name="connsiteY220" fmla="*/ 1666875 h 5705475"/>
                  <a:gd name="connsiteX221" fmla="*/ 2399148 w 5695950"/>
                  <a:gd name="connsiteY221" fmla="*/ 1716584 h 5705475"/>
                  <a:gd name="connsiteX222" fmla="*/ 2414236 w 5695950"/>
                  <a:gd name="connsiteY222" fmla="*/ 1741103 h 5705475"/>
                  <a:gd name="connsiteX223" fmla="*/ 2429769 w 5695950"/>
                  <a:gd name="connsiteY223" fmla="*/ 1766888 h 5705475"/>
                  <a:gd name="connsiteX224" fmla="*/ 2460465 w 5695950"/>
                  <a:gd name="connsiteY224" fmla="*/ 1817191 h 5705475"/>
                  <a:gd name="connsiteX225" fmla="*/ 2474123 w 5695950"/>
                  <a:gd name="connsiteY225" fmla="*/ 1839832 h 5705475"/>
                  <a:gd name="connsiteX226" fmla="*/ 2505374 w 5695950"/>
                  <a:gd name="connsiteY226" fmla="*/ 1866900 h 5705475"/>
                  <a:gd name="connsiteX227" fmla="*/ 2539702 w 5695950"/>
                  <a:gd name="connsiteY227" fmla="*/ 1708182 h 5705475"/>
                  <a:gd name="connsiteX228" fmla="*/ 2543934 w 5695950"/>
                  <a:gd name="connsiteY228" fmla="*/ 1684358 h 5705475"/>
                  <a:gd name="connsiteX229" fmla="*/ 2557538 w 5695950"/>
                  <a:gd name="connsiteY229" fmla="*/ 1607158 h 5705475"/>
                  <a:gd name="connsiteX230" fmla="*/ 2567067 w 5695950"/>
                  <a:gd name="connsiteY230" fmla="*/ 1553234 h 5705475"/>
                  <a:gd name="connsiteX231" fmla="*/ 2586904 w 5695950"/>
                  <a:gd name="connsiteY231" fmla="*/ 1440612 h 5705475"/>
                  <a:gd name="connsiteX232" fmla="*/ 2612400 w 5695950"/>
                  <a:gd name="connsiteY232" fmla="*/ 1296160 h 5705475"/>
                  <a:gd name="connsiteX233" fmla="*/ 2632010 w 5695950"/>
                  <a:gd name="connsiteY233" fmla="*/ 1184992 h 5705475"/>
                  <a:gd name="connsiteX234" fmla="*/ 2641422 w 5695950"/>
                  <a:gd name="connsiteY234" fmla="*/ 1131706 h 5705475"/>
                  <a:gd name="connsiteX235" fmla="*/ 2654486 w 5695950"/>
                  <a:gd name="connsiteY235" fmla="*/ 1057431 h 5705475"/>
                  <a:gd name="connsiteX236" fmla="*/ 2658444 w 5695950"/>
                  <a:gd name="connsiteY236" fmla="*/ 1035164 h 5705475"/>
                  <a:gd name="connsiteX237" fmla="*/ 2667299 w 5695950"/>
                  <a:gd name="connsiteY237" fmla="*/ 952500 h 5705475"/>
                  <a:gd name="connsiteX238" fmla="*/ 2019599 w 5695950"/>
                  <a:gd name="connsiteY238" fmla="*/ 1133475 h 5705475"/>
                  <a:gd name="connsiteX239" fmla="*/ 952799 w 5695950"/>
                  <a:gd name="connsiteY239" fmla="*/ 3038475 h 5705475"/>
                  <a:gd name="connsiteX240" fmla="*/ 1171874 w 5695950"/>
                  <a:gd name="connsiteY240" fmla="*/ 3752850 h 5705475"/>
                  <a:gd name="connsiteX241" fmla="*/ 1181134 w 5695950"/>
                  <a:gd name="connsiteY241" fmla="*/ 3770212 h 5705475"/>
                  <a:gd name="connsiteX242" fmla="*/ 2288346 w 5695950"/>
                  <a:gd name="connsiteY242" fmla="*/ 4673464 h 5705475"/>
                  <a:gd name="connsiteX243" fmla="*/ 2447034 w 5695950"/>
                  <a:gd name="connsiteY243" fmla="*/ 4713089 h 5705475"/>
                  <a:gd name="connsiteX244" fmla="*/ 2473778 w 5695950"/>
                  <a:gd name="connsiteY244" fmla="*/ 4719070 h 5705475"/>
                  <a:gd name="connsiteX245" fmla="*/ 2613465 w 5695950"/>
                  <a:gd name="connsiteY245" fmla="*/ 4739271 h 5705475"/>
                  <a:gd name="connsiteX246" fmla="*/ 2644161 w 5695950"/>
                  <a:gd name="connsiteY246" fmla="*/ 4741695 h 5705475"/>
                  <a:gd name="connsiteX247" fmla="*/ 2667299 w 5695950"/>
                  <a:gd name="connsiteY247" fmla="*/ 4743450 h 5705475"/>
                  <a:gd name="connsiteX248" fmla="*/ 2616620 w 5695950"/>
                  <a:gd name="connsiteY248" fmla="*/ 4452796 h 5705475"/>
                  <a:gd name="connsiteX249" fmla="*/ 2593078 w 5695950"/>
                  <a:gd name="connsiteY249" fmla="*/ 4317790 h 5705475"/>
                  <a:gd name="connsiteX250" fmla="*/ 2570289 w 5695950"/>
                  <a:gd name="connsiteY250" fmla="*/ 4187168 h 5705475"/>
                  <a:gd name="connsiteX251" fmla="*/ 2561666 w 5695950"/>
                  <a:gd name="connsiteY251" fmla="*/ 4137675 h 5705475"/>
                  <a:gd name="connsiteX252" fmla="*/ 2505374 w 5695950"/>
                  <a:gd name="connsiteY252" fmla="*/ 3838575 h 5705475"/>
                  <a:gd name="connsiteX253" fmla="*/ 2443722 w 5695950"/>
                  <a:gd name="connsiteY253" fmla="*/ 3923854 h 5705475"/>
                  <a:gd name="connsiteX254" fmla="*/ 2431462 w 5695950"/>
                  <a:gd name="connsiteY254" fmla="*/ 3944094 h 5705475"/>
                  <a:gd name="connsiteX255" fmla="*/ 2406534 w 5695950"/>
                  <a:gd name="connsiteY255" fmla="*/ 3985915 h 5705475"/>
                  <a:gd name="connsiteX256" fmla="*/ 2394311 w 5695950"/>
                  <a:gd name="connsiteY256" fmla="*/ 4006007 h 5705475"/>
                  <a:gd name="connsiteX257" fmla="*/ 2383407 w 5695950"/>
                  <a:gd name="connsiteY257" fmla="*/ 4024285 h 5705475"/>
                  <a:gd name="connsiteX258" fmla="*/ 2343449 w 5695950"/>
                  <a:gd name="connsiteY258" fmla="*/ 4048125 h 5705475"/>
                  <a:gd name="connsiteX259" fmla="*/ 2348814 w 5695950"/>
                  <a:gd name="connsiteY259" fmla="*/ 4025371 h 5705475"/>
                  <a:gd name="connsiteX260" fmla="*/ 2438699 w 5695950"/>
                  <a:gd name="connsiteY260" fmla="*/ 3636169 h 5705475"/>
                  <a:gd name="connsiteX261" fmla="*/ 2445031 w 5695950"/>
                  <a:gd name="connsiteY261" fmla="*/ 3608392 h 5705475"/>
                  <a:gd name="connsiteX262" fmla="*/ 2450605 w 5695950"/>
                  <a:gd name="connsiteY262" fmla="*/ 3583037 h 5705475"/>
                  <a:gd name="connsiteX263" fmla="*/ 2455517 w 5695950"/>
                  <a:gd name="connsiteY263" fmla="*/ 3561039 h 5705475"/>
                  <a:gd name="connsiteX264" fmla="*/ 2448224 w 5695950"/>
                  <a:gd name="connsiteY264" fmla="*/ 3524250 h 5705475"/>
                  <a:gd name="connsiteX265" fmla="*/ 2335710 w 5695950"/>
                  <a:gd name="connsiteY265" fmla="*/ 3590330 h 5705475"/>
                  <a:gd name="connsiteX266" fmla="*/ 2184501 w 5695950"/>
                  <a:gd name="connsiteY266" fmla="*/ 3698677 h 5705475"/>
                  <a:gd name="connsiteX267" fmla="*/ 2012455 w 5695950"/>
                  <a:gd name="connsiteY267" fmla="*/ 3817739 h 5705475"/>
                  <a:gd name="connsiteX268" fmla="*/ 1988480 w 5695950"/>
                  <a:gd name="connsiteY268" fmla="*/ 3834547 h 5705475"/>
                  <a:gd name="connsiteX269" fmla="*/ 1939795 w 5695950"/>
                  <a:gd name="connsiteY269" fmla="*/ 3868694 h 5705475"/>
                  <a:gd name="connsiteX270" fmla="*/ 1862697 w 5695950"/>
                  <a:gd name="connsiteY270" fmla="*/ 3922663 h 5705475"/>
                  <a:gd name="connsiteX271" fmla="*/ 1836885 w 5695950"/>
                  <a:gd name="connsiteY271" fmla="*/ 3940715 h 5705475"/>
                  <a:gd name="connsiteX272" fmla="*/ 1788236 w 5695950"/>
                  <a:gd name="connsiteY272" fmla="*/ 3974727 h 5705475"/>
                  <a:gd name="connsiteX273" fmla="*/ 1765810 w 5695950"/>
                  <a:gd name="connsiteY273" fmla="*/ 3990417 h 5705475"/>
                  <a:gd name="connsiteX274" fmla="*/ 1744467 w 5695950"/>
                  <a:gd name="connsiteY274" fmla="*/ 4005267 h 5705475"/>
                  <a:gd name="connsiteX275" fmla="*/ 1705409 w 5695950"/>
                  <a:gd name="connsiteY275" fmla="*/ 4033945 h 5705475"/>
                  <a:gd name="connsiteX276" fmla="*/ 1619549 w 5695950"/>
                  <a:gd name="connsiteY276" fmla="*/ 4067175 h 5705475"/>
                  <a:gd name="connsiteX277" fmla="*/ 1631865 w 5695950"/>
                  <a:gd name="connsiteY277" fmla="*/ 4052702 h 5705475"/>
                  <a:gd name="connsiteX278" fmla="*/ 1786348 w 5695950"/>
                  <a:gd name="connsiteY278" fmla="*/ 3839803 h 5705475"/>
                  <a:gd name="connsiteX279" fmla="*/ 1885654 w 5695950"/>
                  <a:gd name="connsiteY279" fmla="*/ 3696295 h 5705475"/>
                  <a:gd name="connsiteX280" fmla="*/ 1902336 w 5695950"/>
                  <a:gd name="connsiteY280" fmla="*/ 3672520 h 5705475"/>
                  <a:gd name="connsiteX281" fmla="*/ 1935934 w 5695950"/>
                  <a:gd name="connsiteY281" fmla="*/ 3624667 h 5705475"/>
                  <a:gd name="connsiteX282" fmla="*/ 1987638 w 5695950"/>
                  <a:gd name="connsiteY282" fmla="*/ 3550779 h 5705475"/>
                  <a:gd name="connsiteX283" fmla="*/ 2004919 w 5695950"/>
                  <a:gd name="connsiteY283" fmla="*/ 3526048 h 5705475"/>
                  <a:gd name="connsiteX284" fmla="*/ 2038651 w 5695950"/>
                  <a:gd name="connsiteY284" fmla="*/ 3477748 h 5705475"/>
                  <a:gd name="connsiteX285" fmla="*/ 2115817 w 5695950"/>
                  <a:gd name="connsiteY285" fmla="*/ 3369022 h 5705475"/>
                  <a:gd name="connsiteX286" fmla="*/ 2129425 w 5695950"/>
                  <a:gd name="connsiteY286" fmla="*/ 3350210 h 5705475"/>
                  <a:gd name="connsiteX287" fmla="*/ 2154447 w 5695950"/>
                  <a:gd name="connsiteY287" fmla="*/ 3315988 h 5705475"/>
                  <a:gd name="connsiteX288" fmla="*/ 2181524 w 5695950"/>
                  <a:gd name="connsiteY288" fmla="*/ 3257550 h 5705475"/>
                  <a:gd name="connsiteX289" fmla="*/ 2106289 w 5695950"/>
                  <a:gd name="connsiteY289" fmla="*/ 3256411 h 5705475"/>
                  <a:gd name="connsiteX290" fmla="*/ 2077588 w 5695950"/>
                  <a:gd name="connsiteY290" fmla="*/ 3262676 h 5705475"/>
                  <a:gd name="connsiteX291" fmla="*/ 2046649 w 5695950"/>
                  <a:gd name="connsiteY291" fmla="*/ 3269680 h 5705475"/>
                  <a:gd name="connsiteX292" fmla="*/ 2014875 w 5695950"/>
                  <a:gd name="connsiteY292" fmla="*/ 3276699 h 5705475"/>
                  <a:gd name="connsiteX293" fmla="*/ 1948364 w 5695950"/>
                  <a:gd name="connsiteY293" fmla="*/ 3291548 h 5705475"/>
                  <a:gd name="connsiteX294" fmla="*/ 1846270 w 5695950"/>
                  <a:gd name="connsiteY294" fmla="*/ 3314254 h 5705475"/>
                  <a:gd name="connsiteX295" fmla="*/ 1781735 w 5695950"/>
                  <a:gd name="connsiteY295" fmla="*/ 3328616 h 5705475"/>
                  <a:gd name="connsiteX296" fmla="*/ 1750736 w 5695950"/>
                  <a:gd name="connsiteY296" fmla="*/ 3335502 h 5705475"/>
                  <a:gd name="connsiteX297" fmla="*/ 1722127 w 5695950"/>
                  <a:gd name="connsiteY297" fmla="*/ 3341950 h 5705475"/>
                  <a:gd name="connsiteX298" fmla="*/ 1696878 w 5695950"/>
                  <a:gd name="connsiteY298" fmla="*/ 3347613 h 5705475"/>
                  <a:gd name="connsiteX299" fmla="*/ 1657649 w 5695950"/>
                  <a:gd name="connsiteY299" fmla="*/ 3362325 h 5705475"/>
                  <a:gd name="connsiteX300" fmla="*/ 1709776 w 5695950"/>
                  <a:gd name="connsiteY300" fmla="*/ 3303873 h 5705475"/>
                  <a:gd name="connsiteX301" fmla="*/ 1735728 w 5695950"/>
                  <a:gd name="connsiteY301" fmla="*/ 3287223 h 5705475"/>
                  <a:gd name="connsiteX302" fmla="*/ 1763019 w 5695950"/>
                  <a:gd name="connsiteY302" fmla="*/ 3270052 h 5705475"/>
                  <a:gd name="connsiteX303" fmla="*/ 1790422 w 5695950"/>
                  <a:gd name="connsiteY303" fmla="*/ 3252546 h 5705475"/>
                  <a:gd name="connsiteX304" fmla="*/ 1857674 w 5695950"/>
                  <a:gd name="connsiteY304" fmla="*/ 3209925 h 5705475"/>
                  <a:gd name="connsiteX305" fmla="*/ 1757196 w 5695950"/>
                  <a:gd name="connsiteY305" fmla="*/ 3174723 h 5705475"/>
                  <a:gd name="connsiteX306" fmla="*/ 1731662 w 5695950"/>
                  <a:gd name="connsiteY306" fmla="*/ 3170210 h 5705475"/>
                  <a:gd name="connsiteX307" fmla="*/ 1647826 w 5695950"/>
                  <a:gd name="connsiteY307" fmla="*/ 3155677 h 5705475"/>
                  <a:gd name="connsiteX308" fmla="*/ 1589745 w 5695950"/>
                  <a:gd name="connsiteY308" fmla="*/ 3145508 h 5705475"/>
                  <a:gd name="connsiteX309" fmla="*/ 1467907 w 5695950"/>
                  <a:gd name="connsiteY309" fmla="*/ 3124326 h 5705475"/>
                  <a:gd name="connsiteX310" fmla="*/ 1311467 w 5695950"/>
                  <a:gd name="connsiteY310" fmla="*/ 3097099 h 5705475"/>
                  <a:gd name="connsiteX311" fmla="*/ 1162647 w 5695950"/>
                  <a:gd name="connsiteY311" fmla="*/ 3071143 h 5705475"/>
                  <a:gd name="connsiteX312" fmla="*/ 1133804 w 5695950"/>
                  <a:gd name="connsiteY312" fmla="*/ 3066117 h 5705475"/>
                  <a:gd name="connsiteX313" fmla="*/ 1053277 w 5695950"/>
                  <a:gd name="connsiteY313" fmla="*/ 3052163 h 5705475"/>
                  <a:gd name="connsiteX314" fmla="*/ 1029014 w 5695950"/>
                  <a:gd name="connsiteY314" fmla="*/ 3047935 h 5705475"/>
                  <a:gd name="connsiteX315" fmla="*/ 952799 w 5695950"/>
                  <a:gd name="connsiteY315" fmla="*/ 3038475 h 5705475"/>
                  <a:gd name="connsiteX316" fmla="*/ 4643272 w 5695950"/>
                  <a:gd name="connsiteY316" fmla="*/ 3052163 h 5705475"/>
                  <a:gd name="connsiteX317" fmla="*/ 4617737 w 5695950"/>
                  <a:gd name="connsiteY317" fmla="*/ 3056574 h 5705475"/>
                  <a:gd name="connsiteX318" fmla="*/ 4533902 w 5695950"/>
                  <a:gd name="connsiteY318" fmla="*/ 3071143 h 5705475"/>
                  <a:gd name="connsiteX319" fmla="*/ 4505049 w 5695950"/>
                  <a:gd name="connsiteY319" fmla="*/ 3076166 h 5705475"/>
                  <a:gd name="connsiteX320" fmla="*/ 4353982 w 5695950"/>
                  <a:gd name="connsiteY320" fmla="*/ 3102541 h 5705475"/>
                  <a:gd name="connsiteX321" fmla="*/ 4197542 w 5695950"/>
                  <a:gd name="connsiteY321" fmla="*/ 3129699 h 5705475"/>
                  <a:gd name="connsiteX322" fmla="*/ 4077575 w 5695950"/>
                  <a:gd name="connsiteY322" fmla="*/ 3150635 h 5705475"/>
                  <a:gd name="connsiteX323" fmla="*/ 4019879 w 5695950"/>
                  <a:gd name="connsiteY323" fmla="*/ 3160637 h 5705475"/>
                  <a:gd name="connsiteX324" fmla="*/ 3939352 w 5695950"/>
                  <a:gd name="connsiteY324" fmla="*/ 3174723 h 5705475"/>
                  <a:gd name="connsiteX325" fmla="*/ 3915089 w 5695950"/>
                  <a:gd name="connsiteY325" fmla="*/ 3178833 h 5705475"/>
                  <a:gd name="connsiteX326" fmla="*/ 3838874 w 5695950"/>
                  <a:gd name="connsiteY326" fmla="*/ 3209925 h 5705475"/>
                  <a:gd name="connsiteX327" fmla="*/ 3856210 w 5695950"/>
                  <a:gd name="connsiteY327" fmla="*/ 3220838 h 5705475"/>
                  <a:gd name="connsiteX328" fmla="*/ 3933529 w 5695950"/>
                  <a:gd name="connsiteY328" fmla="*/ 3270052 h 5705475"/>
                  <a:gd name="connsiteX329" fmla="*/ 3960820 w 5695950"/>
                  <a:gd name="connsiteY329" fmla="*/ 3287223 h 5705475"/>
                  <a:gd name="connsiteX330" fmla="*/ 3986772 w 5695950"/>
                  <a:gd name="connsiteY330" fmla="*/ 3303873 h 5705475"/>
                  <a:gd name="connsiteX331" fmla="*/ 4010805 w 5695950"/>
                  <a:gd name="connsiteY331" fmla="*/ 3319139 h 5705475"/>
                  <a:gd name="connsiteX332" fmla="*/ 4038899 w 5695950"/>
                  <a:gd name="connsiteY332" fmla="*/ 3362325 h 5705475"/>
                  <a:gd name="connsiteX333" fmla="*/ 4012050 w 5695950"/>
                  <a:gd name="connsiteY333" fmla="*/ 3355435 h 5705475"/>
                  <a:gd name="connsiteX334" fmla="*/ 3725476 w 5695950"/>
                  <a:gd name="connsiteY334" fmla="*/ 3288272 h 5705475"/>
                  <a:gd name="connsiteX335" fmla="*/ 3653583 w 5695950"/>
                  <a:gd name="connsiteY335" fmla="*/ 3272414 h 5705475"/>
                  <a:gd name="connsiteX336" fmla="*/ 3607670 w 5695950"/>
                  <a:gd name="connsiteY336" fmla="*/ 3262424 h 5705475"/>
                  <a:gd name="connsiteX337" fmla="*/ 3586056 w 5695950"/>
                  <a:gd name="connsiteY337" fmla="*/ 3257587 h 5705475"/>
                  <a:gd name="connsiteX338" fmla="*/ 3515024 w 5695950"/>
                  <a:gd name="connsiteY338" fmla="*/ 3257550 h 5705475"/>
                  <a:gd name="connsiteX339" fmla="*/ 3581104 w 5695950"/>
                  <a:gd name="connsiteY339" fmla="*/ 3370064 h 5705475"/>
                  <a:gd name="connsiteX340" fmla="*/ 3689451 w 5695950"/>
                  <a:gd name="connsiteY340" fmla="*/ 3521274 h 5705475"/>
                  <a:gd name="connsiteX341" fmla="*/ 3808513 w 5695950"/>
                  <a:gd name="connsiteY341" fmla="*/ 3693319 h 5705475"/>
                  <a:gd name="connsiteX342" fmla="*/ 3825321 w 5695950"/>
                  <a:gd name="connsiteY342" fmla="*/ 3717294 h 5705475"/>
                  <a:gd name="connsiteX343" fmla="*/ 3859468 w 5695950"/>
                  <a:gd name="connsiteY343" fmla="*/ 3765980 h 5705475"/>
                  <a:gd name="connsiteX344" fmla="*/ 3913437 w 5695950"/>
                  <a:gd name="connsiteY344" fmla="*/ 3843077 h 5705475"/>
                  <a:gd name="connsiteX345" fmla="*/ 3931489 w 5695950"/>
                  <a:gd name="connsiteY345" fmla="*/ 3868890 h 5705475"/>
                  <a:gd name="connsiteX346" fmla="*/ 3965501 w 5695950"/>
                  <a:gd name="connsiteY346" fmla="*/ 3917538 h 5705475"/>
                  <a:gd name="connsiteX347" fmla="*/ 3981191 w 5695950"/>
                  <a:gd name="connsiteY347" fmla="*/ 3939964 h 5705475"/>
                  <a:gd name="connsiteX348" fmla="*/ 3996078 w 5695950"/>
                  <a:gd name="connsiteY348" fmla="*/ 3961270 h 5705475"/>
                  <a:gd name="connsiteX349" fmla="*/ 4037374 w 5695950"/>
                  <a:gd name="connsiteY349" fmla="*/ 4018471 h 5705475"/>
                  <a:gd name="connsiteX350" fmla="*/ 4067474 w 5695950"/>
                  <a:gd name="connsiteY350" fmla="*/ 4076700 h 5705475"/>
                  <a:gd name="connsiteX351" fmla="*/ 3895954 w 5695950"/>
                  <a:gd name="connsiteY351" fmla="*/ 3966456 h 5705475"/>
                  <a:gd name="connsiteX352" fmla="*/ 3765651 w 5695950"/>
                  <a:gd name="connsiteY352" fmla="*/ 3873699 h 5705475"/>
                  <a:gd name="connsiteX353" fmla="*/ 3521070 w 5695950"/>
                  <a:gd name="connsiteY353" fmla="*/ 3703765 h 5705475"/>
                  <a:gd name="connsiteX354" fmla="*/ 3442842 w 5695950"/>
                  <a:gd name="connsiteY354" fmla="*/ 3649043 h 5705475"/>
                  <a:gd name="connsiteX355" fmla="*/ 3416639 w 5695950"/>
                  <a:gd name="connsiteY355" fmla="*/ 3630730 h 5705475"/>
                  <a:gd name="connsiteX356" fmla="*/ 3366875 w 5695950"/>
                  <a:gd name="connsiteY356" fmla="*/ 3595974 h 5705475"/>
                  <a:gd name="connsiteX357" fmla="*/ 3344169 w 5695950"/>
                  <a:gd name="connsiteY357" fmla="*/ 3580098 h 5705475"/>
                  <a:gd name="connsiteX358" fmla="*/ 3324264 w 5695950"/>
                  <a:gd name="connsiteY358" fmla="*/ 3566194 h 5705475"/>
                  <a:gd name="connsiteX359" fmla="*/ 3285196 w 5695950"/>
                  <a:gd name="connsiteY359" fmla="*/ 3536833 h 5705475"/>
                  <a:gd name="connsiteX360" fmla="*/ 3248324 w 5695950"/>
                  <a:gd name="connsiteY360" fmla="*/ 3524250 h 5705475"/>
                  <a:gd name="connsiteX361" fmla="*/ 3247185 w 5695950"/>
                  <a:gd name="connsiteY361" fmla="*/ 3599485 h 5705475"/>
                  <a:gd name="connsiteX362" fmla="*/ 3253450 w 5695950"/>
                  <a:gd name="connsiteY362" fmla="*/ 3628186 h 5705475"/>
                  <a:gd name="connsiteX363" fmla="*/ 3260454 w 5695950"/>
                  <a:gd name="connsiteY363" fmla="*/ 3659126 h 5705475"/>
                  <a:gd name="connsiteX364" fmla="*/ 3267473 w 5695950"/>
                  <a:gd name="connsiteY364" fmla="*/ 3690899 h 5705475"/>
                  <a:gd name="connsiteX365" fmla="*/ 3282322 w 5695950"/>
                  <a:gd name="connsiteY365" fmla="*/ 3757410 h 5705475"/>
                  <a:gd name="connsiteX366" fmla="*/ 3305028 w 5695950"/>
                  <a:gd name="connsiteY366" fmla="*/ 3859504 h 5705475"/>
                  <a:gd name="connsiteX367" fmla="*/ 3319390 w 5695950"/>
                  <a:gd name="connsiteY367" fmla="*/ 3924040 h 5705475"/>
                  <a:gd name="connsiteX368" fmla="*/ 3326276 w 5695950"/>
                  <a:gd name="connsiteY368" fmla="*/ 3955038 h 5705475"/>
                  <a:gd name="connsiteX369" fmla="*/ 3332724 w 5695950"/>
                  <a:gd name="connsiteY369" fmla="*/ 3983648 h 5705475"/>
                  <a:gd name="connsiteX370" fmla="*/ 3338387 w 5695950"/>
                  <a:gd name="connsiteY370" fmla="*/ 4008896 h 5705475"/>
                  <a:gd name="connsiteX371" fmla="*/ 3353099 w 5695950"/>
                  <a:gd name="connsiteY371" fmla="*/ 4048125 h 5705475"/>
                  <a:gd name="connsiteX372" fmla="*/ 3294647 w 5695950"/>
                  <a:gd name="connsiteY372" fmla="*/ 3995998 h 5705475"/>
                  <a:gd name="connsiteX373" fmla="*/ 3277997 w 5695950"/>
                  <a:gd name="connsiteY373" fmla="*/ 3970046 h 5705475"/>
                  <a:gd name="connsiteX374" fmla="*/ 3260826 w 5695950"/>
                  <a:gd name="connsiteY374" fmla="*/ 3942755 h 5705475"/>
                  <a:gd name="connsiteX375" fmla="*/ 3243320 w 5695950"/>
                  <a:gd name="connsiteY375" fmla="*/ 3915352 h 5705475"/>
                  <a:gd name="connsiteX376" fmla="*/ 3200699 w 5695950"/>
                  <a:gd name="connsiteY376" fmla="*/ 3848100 h 5705475"/>
                  <a:gd name="connsiteX377" fmla="*/ 3165497 w 5695950"/>
                  <a:gd name="connsiteY377" fmla="*/ 3948729 h 5705475"/>
                  <a:gd name="connsiteX378" fmla="*/ 3160984 w 5695950"/>
                  <a:gd name="connsiteY378" fmla="*/ 3974310 h 5705475"/>
                  <a:gd name="connsiteX379" fmla="*/ 3146451 w 5695950"/>
                  <a:gd name="connsiteY379" fmla="*/ 4058283 h 5705475"/>
                  <a:gd name="connsiteX380" fmla="*/ 3136282 w 5695950"/>
                  <a:gd name="connsiteY380" fmla="*/ 4116433 h 5705475"/>
                  <a:gd name="connsiteX381" fmla="*/ 3109694 w 5695950"/>
                  <a:gd name="connsiteY381" fmla="*/ 4269707 h 5705475"/>
                  <a:gd name="connsiteX382" fmla="*/ 3082492 w 5695950"/>
                  <a:gd name="connsiteY382" fmla="*/ 4425907 h 5705475"/>
                  <a:gd name="connsiteX383" fmla="*/ 3042937 w 5695950"/>
                  <a:gd name="connsiteY383" fmla="*/ 4653579 h 5705475"/>
                  <a:gd name="connsiteX384" fmla="*/ 3038709 w 5695950"/>
                  <a:gd name="connsiteY384" fmla="*/ 4677945 h 5705475"/>
                  <a:gd name="connsiteX385" fmla="*/ 3029249 w 5695950"/>
                  <a:gd name="connsiteY385" fmla="*/ 4743450 h 5705475"/>
                  <a:gd name="connsiteX386" fmla="*/ 4241417 w 5695950"/>
                  <a:gd name="connsiteY386" fmla="*/ 4152193 h 5705475"/>
                  <a:gd name="connsiteX387" fmla="*/ 4743749 w 5695950"/>
                  <a:gd name="connsiteY387" fmla="*/ 3038475 h 5705475"/>
                  <a:gd name="connsiteX388" fmla="*/ 4643272 w 5695950"/>
                  <a:gd name="connsiteY388" fmla="*/ 3052163 h 570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</a:cxnLst>
                <a:rect l="l" t="t" r="r" b="b"/>
                <a:pathLst>
                  <a:path w="5695950" h="5705475">
                    <a:moveTo>
                      <a:pt x="2838749" y="0"/>
                    </a:moveTo>
                    <a:cubicBezTo>
                      <a:pt x="2848179" y="3143"/>
                      <a:pt x="2857609" y="6287"/>
                      <a:pt x="2867324" y="9525"/>
                    </a:cubicBezTo>
                    <a:cubicBezTo>
                      <a:pt x="2879567" y="78178"/>
                      <a:pt x="2891772" y="146837"/>
                      <a:pt x="2903950" y="215501"/>
                    </a:cubicBezTo>
                    <a:cubicBezTo>
                      <a:pt x="2908099" y="238868"/>
                      <a:pt x="2912257" y="262234"/>
                      <a:pt x="2916423" y="285599"/>
                    </a:cubicBezTo>
                    <a:cubicBezTo>
                      <a:pt x="2922404" y="319144"/>
                      <a:pt x="2928354" y="352694"/>
                      <a:pt x="2934297" y="386246"/>
                    </a:cubicBezTo>
                    <a:cubicBezTo>
                      <a:pt x="2937109" y="401964"/>
                      <a:pt x="2937109" y="401964"/>
                      <a:pt x="2939979" y="417998"/>
                    </a:cubicBezTo>
                    <a:cubicBezTo>
                      <a:pt x="2941695" y="427722"/>
                      <a:pt x="2943412" y="437445"/>
                      <a:pt x="2945180" y="447463"/>
                    </a:cubicBezTo>
                    <a:cubicBezTo>
                      <a:pt x="2946703" y="456030"/>
                      <a:pt x="2948226" y="464596"/>
                      <a:pt x="2949795" y="473422"/>
                    </a:cubicBezTo>
                    <a:cubicBezTo>
                      <a:pt x="2953049" y="495300"/>
                      <a:pt x="2953049" y="495300"/>
                      <a:pt x="2953049" y="523875"/>
                    </a:cubicBezTo>
                    <a:cubicBezTo>
                      <a:pt x="2959884" y="523695"/>
                      <a:pt x="2966720" y="523516"/>
                      <a:pt x="2973762" y="523331"/>
                    </a:cubicBezTo>
                    <a:cubicBezTo>
                      <a:pt x="3047027" y="522255"/>
                      <a:pt x="3117014" y="528289"/>
                      <a:pt x="3189388" y="539353"/>
                    </a:cubicBezTo>
                    <a:cubicBezTo>
                      <a:pt x="3200525" y="541044"/>
                      <a:pt x="3211663" y="542734"/>
                      <a:pt x="3223137" y="544476"/>
                    </a:cubicBezTo>
                    <a:cubicBezTo>
                      <a:pt x="3332180" y="561881"/>
                      <a:pt x="3437925" y="587281"/>
                      <a:pt x="3543599" y="619125"/>
                    </a:cubicBezTo>
                    <a:cubicBezTo>
                      <a:pt x="3551453" y="621464"/>
                      <a:pt x="3559306" y="623803"/>
                      <a:pt x="3567398" y="626213"/>
                    </a:cubicBezTo>
                    <a:cubicBezTo>
                      <a:pt x="3770915" y="688279"/>
                      <a:pt x="3968345" y="784457"/>
                      <a:pt x="4143674" y="904875"/>
                    </a:cubicBezTo>
                    <a:cubicBezTo>
                      <a:pt x="4149293" y="908661"/>
                      <a:pt x="4154912" y="912448"/>
                      <a:pt x="4160701" y="916349"/>
                    </a:cubicBezTo>
                    <a:cubicBezTo>
                      <a:pt x="4249297" y="976256"/>
                      <a:pt x="4330699" y="1043188"/>
                      <a:pt x="4410374" y="1114425"/>
                    </a:cubicBezTo>
                    <a:cubicBezTo>
                      <a:pt x="4415921" y="1119370"/>
                      <a:pt x="4421468" y="1124315"/>
                      <a:pt x="4427183" y="1129410"/>
                    </a:cubicBezTo>
                    <a:cubicBezTo>
                      <a:pt x="4489002" y="1184777"/>
                      <a:pt x="4547865" y="1240921"/>
                      <a:pt x="4600874" y="1304925"/>
                    </a:cubicBezTo>
                    <a:cubicBezTo>
                      <a:pt x="4608659" y="1313778"/>
                      <a:pt x="4616443" y="1322630"/>
                      <a:pt x="4624464" y="1331751"/>
                    </a:cubicBezTo>
                    <a:cubicBezTo>
                      <a:pt x="4949022" y="1702235"/>
                      <a:pt x="5202113" y="2252122"/>
                      <a:pt x="5172374" y="2752725"/>
                    </a:cubicBezTo>
                    <a:cubicBezTo>
                      <a:pt x="5180895" y="2753450"/>
                      <a:pt x="5180895" y="2753450"/>
                      <a:pt x="5189587" y="2754190"/>
                    </a:cubicBezTo>
                    <a:cubicBezTo>
                      <a:pt x="5250619" y="2759785"/>
                      <a:pt x="5310412" y="2768874"/>
                      <a:pt x="5370688" y="2779849"/>
                    </a:cubicBezTo>
                    <a:cubicBezTo>
                      <a:pt x="5384756" y="2782366"/>
                      <a:pt x="5384756" y="2782366"/>
                      <a:pt x="5399109" y="2784934"/>
                    </a:cubicBezTo>
                    <a:cubicBezTo>
                      <a:pt x="5428709" y="2790237"/>
                      <a:pt x="5458299" y="2795590"/>
                      <a:pt x="5487890" y="2800945"/>
                    </a:cubicBezTo>
                    <a:cubicBezTo>
                      <a:pt x="5508105" y="2804576"/>
                      <a:pt x="5528321" y="2808204"/>
                      <a:pt x="5548537" y="2811828"/>
                    </a:cubicBezTo>
                    <a:cubicBezTo>
                      <a:pt x="5597782" y="2820664"/>
                      <a:pt x="5647018" y="2829541"/>
                      <a:pt x="5696249" y="2838450"/>
                    </a:cubicBezTo>
                    <a:cubicBezTo>
                      <a:pt x="5696249" y="2851023"/>
                      <a:pt x="5696249" y="2863596"/>
                      <a:pt x="5696249" y="2876550"/>
                    </a:cubicBezTo>
                    <a:cubicBezTo>
                      <a:pt x="5627773" y="2888805"/>
                      <a:pt x="5559288" y="2901008"/>
                      <a:pt x="5490797" y="2913176"/>
                    </a:cubicBezTo>
                    <a:cubicBezTo>
                      <a:pt x="5467494" y="2917322"/>
                      <a:pt x="5444193" y="2921480"/>
                      <a:pt x="5420894" y="2925649"/>
                    </a:cubicBezTo>
                    <a:cubicBezTo>
                      <a:pt x="5387421" y="2931638"/>
                      <a:pt x="5353940" y="2937584"/>
                      <a:pt x="5320458" y="2943523"/>
                    </a:cubicBezTo>
                    <a:cubicBezTo>
                      <a:pt x="5310029" y="2945398"/>
                      <a:pt x="5299600" y="2947273"/>
                      <a:pt x="5288855" y="2949205"/>
                    </a:cubicBezTo>
                    <a:cubicBezTo>
                      <a:pt x="5279132" y="2950921"/>
                      <a:pt x="5269409" y="2952638"/>
                      <a:pt x="5259392" y="2954406"/>
                    </a:cubicBezTo>
                    <a:cubicBezTo>
                      <a:pt x="5250847" y="2955929"/>
                      <a:pt x="5242302" y="2957452"/>
                      <a:pt x="5233498" y="2959021"/>
                    </a:cubicBezTo>
                    <a:cubicBezTo>
                      <a:pt x="5210474" y="2962275"/>
                      <a:pt x="5210474" y="2962275"/>
                      <a:pt x="5172374" y="2962275"/>
                    </a:cubicBezTo>
                    <a:cubicBezTo>
                      <a:pt x="5172554" y="2969846"/>
                      <a:pt x="5172733" y="2977417"/>
                      <a:pt x="5172918" y="2985218"/>
                    </a:cubicBezTo>
                    <a:cubicBezTo>
                      <a:pt x="5173916" y="3059682"/>
                      <a:pt x="5168736" y="3130502"/>
                      <a:pt x="5156896" y="3203972"/>
                    </a:cubicBezTo>
                    <a:cubicBezTo>
                      <a:pt x="5155199" y="3214633"/>
                      <a:pt x="5153501" y="3225293"/>
                      <a:pt x="5151752" y="3236277"/>
                    </a:cubicBezTo>
                    <a:cubicBezTo>
                      <a:pt x="5079722" y="3668091"/>
                      <a:pt x="4890670" y="4063582"/>
                      <a:pt x="4600874" y="4391025"/>
                    </a:cubicBezTo>
                    <a:cubicBezTo>
                      <a:pt x="4593532" y="4399424"/>
                      <a:pt x="4586189" y="4407822"/>
                      <a:pt x="4578624" y="4416475"/>
                    </a:cubicBezTo>
                    <a:cubicBezTo>
                      <a:pt x="4497280" y="4508380"/>
                      <a:pt x="4411628" y="4591379"/>
                      <a:pt x="4315124" y="4667250"/>
                    </a:cubicBezTo>
                    <a:cubicBezTo>
                      <a:pt x="4305952" y="4674679"/>
                      <a:pt x="4296780" y="4682107"/>
                      <a:pt x="4287331" y="4689761"/>
                    </a:cubicBezTo>
                    <a:cubicBezTo>
                      <a:pt x="3902655" y="4995453"/>
                      <a:pt x="3439159" y="5147931"/>
                      <a:pt x="2953049" y="5181600"/>
                    </a:cubicBezTo>
                    <a:cubicBezTo>
                      <a:pt x="2951236" y="5199593"/>
                      <a:pt x="2951236" y="5199593"/>
                      <a:pt x="2949387" y="5217949"/>
                    </a:cubicBezTo>
                    <a:cubicBezTo>
                      <a:pt x="2943640" y="5269538"/>
                      <a:pt x="2934967" y="5320442"/>
                      <a:pt x="2925925" y="5371542"/>
                    </a:cubicBezTo>
                    <a:cubicBezTo>
                      <a:pt x="2924247" y="5381146"/>
                      <a:pt x="2922569" y="5390750"/>
                      <a:pt x="2920841" y="5400645"/>
                    </a:cubicBezTo>
                    <a:cubicBezTo>
                      <a:pt x="2915528" y="5431020"/>
                      <a:pt x="2910179" y="5461389"/>
                      <a:pt x="2904829" y="5491758"/>
                    </a:cubicBezTo>
                    <a:cubicBezTo>
                      <a:pt x="2901199" y="5512476"/>
                      <a:pt x="2897571" y="5533194"/>
                      <a:pt x="2893946" y="5553912"/>
                    </a:cubicBezTo>
                    <a:cubicBezTo>
                      <a:pt x="2885100" y="5604438"/>
                      <a:pt x="2876224" y="5654959"/>
                      <a:pt x="2867324" y="5705475"/>
                    </a:cubicBezTo>
                    <a:cubicBezTo>
                      <a:pt x="2854751" y="5705475"/>
                      <a:pt x="2842178" y="5705475"/>
                      <a:pt x="2829224" y="5705475"/>
                    </a:cubicBezTo>
                    <a:cubicBezTo>
                      <a:pt x="2816970" y="5636999"/>
                      <a:pt x="2804766" y="5568514"/>
                      <a:pt x="2792598" y="5500023"/>
                    </a:cubicBezTo>
                    <a:cubicBezTo>
                      <a:pt x="2788452" y="5476719"/>
                      <a:pt x="2784295" y="5453419"/>
                      <a:pt x="2780125" y="5430120"/>
                    </a:cubicBezTo>
                    <a:cubicBezTo>
                      <a:pt x="2774136" y="5396647"/>
                      <a:pt x="2768190" y="5363166"/>
                      <a:pt x="2762251" y="5329684"/>
                    </a:cubicBezTo>
                    <a:cubicBezTo>
                      <a:pt x="2760376" y="5319255"/>
                      <a:pt x="2758501" y="5308826"/>
                      <a:pt x="2756569" y="5298081"/>
                    </a:cubicBezTo>
                    <a:cubicBezTo>
                      <a:pt x="2754853" y="5288358"/>
                      <a:pt x="2753137" y="5278636"/>
                      <a:pt x="2751368" y="5268618"/>
                    </a:cubicBezTo>
                    <a:cubicBezTo>
                      <a:pt x="2749846" y="5260073"/>
                      <a:pt x="2748323" y="5251528"/>
                      <a:pt x="2746754" y="5242724"/>
                    </a:cubicBezTo>
                    <a:cubicBezTo>
                      <a:pt x="2743499" y="5219700"/>
                      <a:pt x="2743499" y="5219700"/>
                      <a:pt x="2743499" y="5181600"/>
                    </a:cubicBezTo>
                    <a:cubicBezTo>
                      <a:pt x="2738160" y="5181272"/>
                      <a:pt x="2732820" y="5180945"/>
                      <a:pt x="2727319" y="5180607"/>
                    </a:cubicBezTo>
                    <a:cubicBezTo>
                      <a:pt x="2198596" y="5146181"/>
                      <a:pt x="1701941" y="4954925"/>
                      <a:pt x="1305224" y="4600575"/>
                    </a:cubicBezTo>
                    <a:cubicBezTo>
                      <a:pt x="1296863" y="4593257"/>
                      <a:pt x="1288501" y="4585940"/>
                      <a:pt x="1279886" y="4578400"/>
                    </a:cubicBezTo>
                    <a:cubicBezTo>
                      <a:pt x="1187911" y="4497086"/>
                      <a:pt x="1104860" y="4411376"/>
                      <a:pt x="1028999" y="4314825"/>
                    </a:cubicBezTo>
                    <a:cubicBezTo>
                      <a:pt x="1021350" y="4305322"/>
                      <a:pt x="1013700" y="4295818"/>
                      <a:pt x="1005819" y="4286027"/>
                    </a:cubicBezTo>
                    <a:cubicBezTo>
                      <a:pt x="943289" y="4207546"/>
                      <a:pt x="889648" y="4124854"/>
                      <a:pt x="838499" y="4038600"/>
                    </a:cubicBezTo>
                    <a:cubicBezTo>
                      <a:pt x="834570" y="4032060"/>
                      <a:pt x="830641" y="4025521"/>
                      <a:pt x="826593" y="4018783"/>
                    </a:cubicBezTo>
                    <a:cubicBezTo>
                      <a:pt x="681802" y="3776089"/>
                      <a:pt x="589626" y="3507202"/>
                      <a:pt x="543224" y="3228975"/>
                    </a:cubicBezTo>
                    <a:cubicBezTo>
                      <a:pt x="542108" y="3222346"/>
                      <a:pt x="540992" y="3215718"/>
                      <a:pt x="539843" y="3208888"/>
                    </a:cubicBezTo>
                    <a:cubicBezTo>
                      <a:pt x="526355" y="3126301"/>
                      <a:pt x="521636" y="3045885"/>
                      <a:pt x="524174" y="2962275"/>
                    </a:cubicBezTo>
                    <a:cubicBezTo>
                      <a:pt x="512179" y="2961066"/>
                      <a:pt x="500184" y="2959858"/>
                      <a:pt x="487825" y="2958613"/>
                    </a:cubicBezTo>
                    <a:cubicBezTo>
                      <a:pt x="436236" y="2952866"/>
                      <a:pt x="385332" y="2944193"/>
                      <a:pt x="334232" y="2935151"/>
                    </a:cubicBezTo>
                    <a:cubicBezTo>
                      <a:pt x="319826" y="2932634"/>
                      <a:pt x="319826" y="2932634"/>
                      <a:pt x="305130" y="2930067"/>
                    </a:cubicBezTo>
                    <a:cubicBezTo>
                      <a:pt x="274754" y="2924754"/>
                      <a:pt x="244385" y="2919405"/>
                      <a:pt x="214016" y="2914055"/>
                    </a:cubicBezTo>
                    <a:cubicBezTo>
                      <a:pt x="193299" y="2910425"/>
                      <a:pt x="172580" y="2906797"/>
                      <a:pt x="151862" y="2903172"/>
                    </a:cubicBezTo>
                    <a:cubicBezTo>
                      <a:pt x="101336" y="2894325"/>
                      <a:pt x="50815" y="2885450"/>
                      <a:pt x="299" y="2876550"/>
                    </a:cubicBezTo>
                    <a:cubicBezTo>
                      <a:pt x="299" y="2863977"/>
                      <a:pt x="299" y="2851404"/>
                      <a:pt x="299" y="2838450"/>
                    </a:cubicBezTo>
                    <a:cubicBezTo>
                      <a:pt x="68775" y="2826196"/>
                      <a:pt x="137260" y="2813992"/>
                      <a:pt x="205752" y="2801824"/>
                    </a:cubicBezTo>
                    <a:cubicBezTo>
                      <a:pt x="229055" y="2797678"/>
                      <a:pt x="252355" y="2793521"/>
                      <a:pt x="275654" y="2789351"/>
                    </a:cubicBezTo>
                    <a:cubicBezTo>
                      <a:pt x="309128" y="2783362"/>
                      <a:pt x="342608" y="2777416"/>
                      <a:pt x="376090" y="2771477"/>
                    </a:cubicBezTo>
                    <a:cubicBezTo>
                      <a:pt x="391734" y="2768665"/>
                      <a:pt x="391734" y="2768665"/>
                      <a:pt x="407693" y="2765795"/>
                    </a:cubicBezTo>
                    <a:cubicBezTo>
                      <a:pt x="417416" y="2764079"/>
                      <a:pt x="427139" y="2762363"/>
                      <a:pt x="437156" y="2760594"/>
                    </a:cubicBezTo>
                    <a:cubicBezTo>
                      <a:pt x="445701" y="2759072"/>
                      <a:pt x="454246" y="2757549"/>
                      <a:pt x="463050" y="2755980"/>
                    </a:cubicBezTo>
                    <a:cubicBezTo>
                      <a:pt x="486074" y="2752725"/>
                      <a:pt x="486074" y="2752725"/>
                      <a:pt x="524174" y="2752725"/>
                    </a:cubicBezTo>
                    <a:cubicBezTo>
                      <a:pt x="523732" y="2745285"/>
                      <a:pt x="523290" y="2737844"/>
                      <a:pt x="522835" y="2730178"/>
                    </a:cubicBezTo>
                    <a:cubicBezTo>
                      <a:pt x="509993" y="2318327"/>
                      <a:pt x="680894" y="1852824"/>
                      <a:pt x="924224" y="1524000"/>
                    </a:cubicBezTo>
                    <a:cubicBezTo>
                      <a:pt x="930818" y="1514840"/>
                      <a:pt x="937411" y="1505681"/>
                      <a:pt x="944204" y="1496244"/>
                    </a:cubicBezTo>
                    <a:cubicBezTo>
                      <a:pt x="1040451" y="1364859"/>
                      <a:pt x="1148813" y="1227298"/>
                      <a:pt x="1274454" y="1122722"/>
                    </a:cubicBezTo>
                    <a:cubicBezTo>
                      <a:pt x="1290638" y="1109146"/>
                      <a:pt x="1306420" y="1095089"/>
                      <a:pt x="1322004" y="1080827"/>
                    </a:cubicBezTo>
                    <a:cubicBezTo>
                      <a:pt x="1542432" y="880824"/>
                      <a:pt x="1814391" y="732323"/>
                      <a:pt x="2095799" y="638175"/>
                    </a:cubicBezTo>
                    <a:cubicBezTo>
                      <a:pt x="2103737" y="635515"/>
                      <a:pt x="2111675" y="632855"/>
                      <a:pt x="2119853" y="630115"/>
                    </a:cubicBezTo>
                    <a:cubicBezTo>
                      <a:pt x="2320005" y="564264"/>
                      <a:pt x="2531998" y="518060"/>
                      <a:pt x="2743499" y="523875"/>
                    </a:cubicBezTo>
                    <a:cubicBezTo>
                      <a:pt x="2744481" y="516549"/>
                      <a:pt x="2745462" y="509222"/>
                      <a:pt x="2746473" y="501674"/>
                    </a:cubicBezTo>
                    <a:cubicBezTo>
                      <a:pt x="2759572" y="406810"/>
                      <a:pt x="2775424" y="312527"/>
                      <a:pt x="2791950" y="218208"/>
                    </a:cubicBezTo>
                    <a:cubicBezTo>
                      <a:pt x="2796548" y="191907"/>
                      <a:pt x="2801083" y="165596"/>
                      <a:pt x="2805616" y="139285"/>
                    </a:cubicBezTo>
                    <a:cubicBezTo>
                      <a:pt x="2808533" y="122559"/>
                      <a:pt x="2811454" y="105835"/>
                      <a:pt x="2814379" y="89111"/>
                    </a:cubicBezTo>
                    <a:cubicBezTo>
                      <a:pt x="2816403" y="77311"/>
                      <a:pt x="2816403" y="77311"/>
                      <a:pt x="2818468" y="65273"/>
                    </a:cubicBezTo>
                    <a:cubicBezTo>
                      <a:pt x="2828134" y="10616"/>
                      <a:pt x="2828134" y="10616"/>
                      <a:pt x="2838749" y="0"/>
                    </a:cubicBezTo>
                    <a:close/>
                    <a:moveTo>
                      <a:pt x="3029249" y="952500"/>
                    </a:moveTo>
                    <a:cubicBezTo>
                      <a:pt x="3042582" y="1060033"/>
                      <a:pt x="3059847" y="1166568"/>
                      <a:pt x="3078660" y="1273262"/>
                    </a:cubicBezTo>
                    <a:cubicBezTo>
                      <a:pt x="3081577" y="1289883"/>
                      <a:pt x="3084494" y="1306503"/>
                      <a:pt x="3087411" y="1323124"/>
                    </a:cubicBezTo>
                    <a:cubicBezTo>
                      <a:pt x="3093473" y="1357620"/>
                      <a:pt x="3099560" y="1392111"/>
                      <a:pt x="3105663" y="1426599"/>
                    </a:cubicBezTo>
                    <a:cubicBezTo>
                      <a:pt x="3113486" y="1470839"/>
                      <a:pt x="3121210" y="1515095"/>
                      <a:pt x="3128912" y="1559356"/>
                    </a:cubicBezTo>
                    <a:cubicBezTo>
                      <a:pt x="3134874" y="1593529"/>
                      <a:pt x="3140905" y="1627689"/>
                      <a:pt x="3146955" y="1661845"/>
                    </a:cubicBezTo>
                    <a:cubicBezTo>
                      <a:pt x="3149836" y="1678175"/>
                      <a:pt x="3152691" y="1694509"/>
                      <a:pt x="3155521" y="1710848"/>
                    </a:cubicBezTo>
                    <a:cubicBezTo>
                      <a:pt x="3159459" y="1733538"/>
                      <a:pt x="3163491" y="1756210"/>
                      <a:pt x="3167548" y="1778880"/>
                    </a:cubicBezTo>
                    <a:cubicBezTo>
                      <a:pt x="3168696" y="1785623"/>
                      <a:pt x="3169845" y="1792366"/>
                      <a:pt x="3171028" y="1799314"/>
                    </a:cubicBezTo>
                    <a:cubicBezTo>
                      <a:pt x="3177591" y="1837062"/>
                      <a:pt x="3177591" y="1837062"/>
                      <a:pt x="3200699" y="1866900"/>
                    </a:cubicBezTo>
                    <a:cubicBezTo>
                      <a:pt x="3204301" y="1861179"/>
                      <a:pt x="3207902" y="1855458"/>
                      <a:pt x="3211612" y="1849564"/>
                    </a:cubicBezTo>
                    <a:cubicBezTo>
                      <a:pt x="3227935" y="1823738"/>
                      <a:pt x="3244378" y="1797992"/>
                      <a:pt x="3260826" y="1772245"/>
                    </a:cubicBezTo>
                    <a:cubicBezTo>
                      <a:pt x="3266492" y="1763239"/>
                      <a:pt x="3272159" y="1754233"/>
                      <a:pt x="3277997" y="1744954"/>
                    </a:cubicBezTo>
                    <a:cubicBezTo>
                      <a:pt x="3286239" y="1732108"/>
                      <a:pt x="3286239" y="1732108"/>
                      <a:pt x="3294647" y="1719002"/>
                    </a:cubicBezTo>
                    <a:cubicBezTo>
                      <a:pt x="3302204" y="1707106"/>
                      <a:pt x="3302204" y="1707106"/>
                      <a:pt x="3309913" y="1694969"/>
                    </a:cubicBezTo>
                    <a:cubicBezTo>
                      <a:pt x="3324524" y="1676400"/>
                      <a:pt x="3324524" y="1676400"/>
                      <a:pt x="3353099" y="1666875"/>
                    </a:cubicBezTo>
                    <a:cubicBezTo>
                      <a:pt x="3350825" y="1675735"/>
                      <a:pt x="3348552" y="1684596"/>
                      <a:pt x="3346209" y="1693725"/>
                    </a:cubicBezTo>
                    <a:cubicBezTo>
                      <a:pt x="3321996" y="1788863"/>
                      <a:pt x="3299867" y="1884362"/>
                      <a:pt x="3279046" y="1980298"/>
                    </a:cubicBezTo>
                    <a:cubicBezTo>
                      <a:pt x="3273824" y="2004277"/>
                      <a:pt x="3268506" y="2028233"/>
                      <a:pt x="3263188" y="2052191"/>
                    </a:cubicBezTo>
                    <a:cubicBezTo>
                      <a:pt x="3259852" y="2067494"/>
                      <a:pt x="3256522" y="2082799"/>
                      <a:pt x="3253198" y="2098105"/>
                    </a:cubicBezTo>
                    <a:cubicBezTo>
                      <a:pt x="3250804" y="2108803"/>
                      <a:pt x="3250804" y="2108803"/>
                      <a:pt x="3248361" y="2119718"/>
                    </a:cubicBezTo>
                    <a:cubicBezTo>
                      <a:pt x="3238949" y="2155988"/>
                      <a:pt x="3238949" y="2155988"/>
                      <a:pt x="3248324" y="2190750"/>
                    </a:cubicBezTo>
                    <a:cubicBezTo>
                      <a:pt x="3291603" y="2176324"/>
                      <a:pt x="3324941" y="2151978"/>
                      <a:pt x="3360838" y="2124670"/>
                    </a:cubicBezTo>
                    <a:cubicBezTo>
                      <a:pt x="3410577" y="2087517"/>
                      <a:pt x="3460747" y="2051291"/>
                      <a:pt x="3512048" y="2016324"/>
                    </a:cubicBezTo>
                    <a:cubicBezTo>
                      <a:pt x="3585888" y="1965923"/>
                      <a:pt x="3659167" y="1914752"/>
                      <a:pt x="3732350" y="1863403"/>
                    </a:cubicBezTo>
                    <a:cubicBezTo>
                      <a:pt x="3765907" y="1839859"/>
                      <a:pt x="3799521" y="1816402"/>
                      <a:pt x="3833181" y="1793007"/>
                    </a:cubicBezTo>
                    <a:cubicBezTo>
                      <a:pt x="3841614" y="1787136"/>
                      <a:pt x="3850046" y="1781264"/>
                      <a:pt x="3858733" y="1775215"/>
                    </a:cubicBezTo>
                    <a:cubicBezTo>
                      <a:pt x="3874689" y="1764107"/>
                      <a:pt x="3890656" y="1753017"/>
                      <a:pt x="3906637" y="1741947"/>
                    </a:cubicBezTo>
                    <a:cubicBezTo>
                      <a:pt x="3958412" y="1705856"/>
                      <a:pt x="4008484" y="1667969"/>
                      <a:pt x="4057949" y="1628775"/>
                    </a:cubicBezTo>
                    <a:cubicBezTo>
                      <a:pt x="4050373" y="1675225"/>
                      <a:pt x="4030837" y="1705967"/>
                      <a:pt x="4003776" y="1743670"/>
                    </a:cubicBezTo>
                    <a:cubicBezTo>
                      <a:pt x="3999144" y="1750261"/>
                      <a:pt x="3994513" y="1756851"/>
                      <a:pt x="3989742" y="1763641"/>
                    </a:cubicBezTo>
                    <a:cubicBezTo>
                      <a:pt x="3979696" y="1777925"/>
                      <a:pt x="3969617" y="1792186"/>
                      <a:pt x="3959509" y="1806425"/>
                    </a:cubicBezTo>
                    <a:cubicBezTo>
                      <a:pt x="3943483" y="1829034"/>
                      <a:pt x="3927586" y="1851728"/>
                      <a:pt x="3911725" y="1874453"/>
                    </a:cubicBezTo>
                    <a:cubicBezTo>
                      <a:pt x="3883682" y="1914633"/>
                      <a:pt x="3855567" y="1954761"/>
                      <a:pt x="3827428" y="1994874"/>
                    </a:cubicBezTo>
                    <a:cubicBezTo>
                      <a:pt x="3799467" y="2034747"/>
                      <a:pt x="3771548" y="2074650"/>
                      <a:pt x="3743624" y="2114550"/>
                    </a:cubicBezTo>
                    <a:cubicBezTo>
                      <a:pt x="3738202" y="2122295"/>
                      <a:pt x="3732779" y="2130039"/>
                      <a:pt x="3727193" y="2138018"/>
                    </a:cubicBezTo>
                    <a:cubicBezTo>
                      <a:pt x="3698084" y="2179593"/>
                      <a:pt x="3668994" y="2221179"/>
                      <a:pt x="3639928" y="2262783"/>
                    </a:cubicBezTo>
                    <a:cubicBezTo>
                      <a:pt x="3633869" y="2271451"/>
                      <a:pt x="3627809" y="2280120"/>
                      <a:pt x="3621566" y="2289051"/>
                    </a:cubicBezTo>
                    <a:cubicBezTo>
                      <a:pt x="3609953" y="2305667"/>
                      <a:pt x="3598344" y="2322286"/>
                      <a:pt x="3586741" y="2338909"/>
                    </a:cubicBezTo>
                    <a:cubicBezTo>
                      <a:pt x="3581504" y="2346398"/>
                      <a:pt x="3576267" y="2353888"/>
                      <a:pt x="3570872" y="2361605"/>
                    </a:cubicBezTo>
                    <a:cubicBezTo>
                      <a:pt x="3566284" y="2368174"/>
                      <a:pt x="3561695" y="2374743"/>
                      <a:pt x="3556968" y="2381511"/>
                    </a:cubicBezTo>
                    <a:cubicBezTo>
                      <a:pt x="3547524" y="2394784"/>
                      <a:pt x="3537695" y="2407787"/>
                      <a:pt x="3527607" y="2420578"/>
                    </a:cubicBezTo>
                    <a:cubicBezTo>
                      <a:pt x="3513193" y="2437358"/>
                      <a:pt x="3513193" y="2437358"/>
                      <a:pt x="3515024" y="2457450"/>
                    </a:cubicBezTo>
                    <a:cubicBezTo>
                      <a:pt x="3546748" y="2468025"/>
                      <a:pt x="3557371" y="2465844"/>
                      <a:pt x="3589234" y="2458590"/>
                    </a:cubicBezTo>
                    <a:cubicBezTo>
                      <a:pt x="3598483" y="2456522"/>
                      <a:pt x="3607733" y="2454454"/>
                      <a:pt x="3617263" y="2452324"/>
                    </a:cubicBezTo>
                    <a:cubicBezTo>
                      <a:pt x="3627235" y="2450013"/>
                      <a:pt x="3637207" y="2447702"/>
                      <a:pt x="3647481" y="2445321"/>
                    </a:cubicBezTo>
                    <a:cubicBezTo>
                      <a:pt x="3662858" y="2441846"/>
                      <a:pt x="3662858" y="2441846"/>
                      <a:pt x="3678546" y="2438301"/>
                    </a:cubicBezTo>
                    <a:cubicBezTo>
                      <a:pt x="3711367" y="2430864"/>
                      <a:pt x="3744164" y="2423321"/>
                      <a:pt x="3776962" y="2415778"/>
                    </a:cubicBezTo>
                    <a:cubicBezTo>
                      <a:pt x="3799074" y="2410761"/>
                      <a:pt x="3821187" y="2405751"/>
                      <a:pt x="3843302" y="2400747"/>
                    </a:cubicBezTo>
                    <a:cubicBezTo>
                      <a:pt x="3883773" y="2391552"/>
                      <a:pt x="3924243" y="2382354"/>
                      <a:pt x="3964690" y="2373051"/>
                    </a:cubicBezTo>
                    <a:cubicBezTo>
                      <a:pt x="3972831" y="2371182"/>
                      <a:pt x="3980973" y="2369313"/>
                      <a:pt x="3989361" y="2367387"/>
                    </a:cubicBezTo>
                    <a:cubicBezTo>
                      <a:pt x="4011783" y="2362132"/>
                      <a:pt x="4011783" y="2362132"/>
                      <a:pt x="4038899" y="2352675"/>
                    </a:cubicBezTo>
                    <a:cubicBezTo>
                      <a:pt x="4027507" y="2386851"/>
                      <a:pt x="4019489" y="2390108"/>
                      <a:pt x="3989525" y="2408374"/>
                    </a:cubicBezTo>
                    <a:cubicBezTo>
                      <a:pt x="3981477" y="2413353"/>
                      <a:pt x="3973428" y="2418332"/>
                      <a:pt x="3965136" y="2423462"/>
                    </a:cubicBezTo>
                    <a:cubicBezTo>
                      <a:pt x="3956670" y="2428588"/>
                      <a:pt x="3948204" y="2433714"/>
                      <a:pt x="3939482" y="2438995"/>
                    </a:cubicBezTo>
                    <a:cubicBezTo>
                      <a:pt x="3922812" y="2449206"/>
                      <a:pt x="3906155" y="2459437"/>
                      <a:pt x="3889513" y="2469691"/>
                    </a:cubicBezTo>
                    <a:cubicBezTo>
                      <a:pt x="3882091" y="2474198"/>
                      <a:pt x="3874670" y="2478705"/>
                      <a:pt x="3867024" y="2483349"/>
                    </a:cubicBezTo>
                    <a:cubicBezTo>
                      <a:pt x="3847267" y="2495387"/>
                      <a:pt x="3847267" y="2495387"/>
                      <a:pt x="3829349" y="2514600"/>
                    </a:cubicBezTo>
                    <a:cubicBezTo>
                      <a:pt x="4004979" y="2551506"/>
                      <a:pt x="4181802" y="2581811"/>
                      <a:pt x="4358561" y="2612717"/>
                    </a:cubicBezTo>
                    <a:cubicBezTo>
                      <a:pt x="4391478" y="2618480"/>
                      <a:pt x="4424390" y="2624273"/>
                      <a:pt x="4457302" y="2630065"/>
                    </a:cubicBezTo>
                    <a:cubicBezTo>
                      <a:pt x="4489052" y="2635650"/>
                      <a:pt x="4520805" y="2641219"/>
                      <a:pt x="4552559" y="2646782"/>
                    </a:cubicBezTo>
                    <a:cubicBezTo>
                      <a:pt x="4567698" y="2649436"/>
                      <a:pt x="4582836" y="2652095"/>
                      <a:pt x="4597972" y="2654758"/>
                    </a:cubicBezTo>
                    <a:cubicBezTo>
                      <a:pt x="4618931" y="2658442"/>
                      <a:pt x="4639893" y="2662106"/>
                      <a:pt x="4660857" y="2665763"/>
                    </a:cubicBezTo>
                    <a:cubicBezTo>
                      <a:pt x="4672761" y="2667848"/>
                      <a:pt x="4684666" y="2669933"/>
                      <a:pt x="4696931" y="2672081"/>
                    </a:cubicBezTo>
                    <a:cubicBezTo>
                      <a:pt x="4723147" y="2677027"/>
                      <a:pt x="4723147" y="2677027"/>
                      <a:pt x="4743749" y="2676525"/>
                    </a:cubicBezTo>
                    <a:cubicBezTo>
                      <a:pt x="4705243" y="2205825"/>
                      <a:pt x="4481136" y="1737890"/>
                      <a:pt x="4120085" y="1427522"/>
                    </a:cubicBezTo>
                    <a:cubicBezTo>
                      <a:pt x="4093304" y="1405334"/>
                      <a:pt x="4066154" y="1383677"/>
                      <a:pt x="4038899" y="1362075"/>
                    </a:cubicBezTo>
                    <a:cubicBezTo>
                      <a:pt x="4029703" y="1354512"/>
                      <a:pt x="4020506" y="1346948"/>
                      <a:pt x="4011031" y="1339156"/>
                    </a:cubicBezTo>
                    <a:cubicBezTo>
                      <a:pt x="3734992" y="1117483"/>
                      <a:pt x="3380994" y="982111"/>
                      <a:pt x="3029249" y="952500"/>
                    </a:cubicBezTo>
                    <a:close/>
                    <a:moveTo>
                      <a:pt x="2019599" y="1133475"/>
                    </a:moveTo>
                    <a:cubicBezTo>
                      <a:pt x="2012817" y="1136789"/>
                      <a:pt x="2006035" y="1140102"/>
                      <a:pt x="1999047" y="1143516"/>
                    </a:cubicBezTo>
                    <a:cubicBezTo>
                      <a:pt x="1771233" y="1255703"/>
                      <a:pt x="1549343" y="1419114"/>
                      <a:pt x="1390949" y="1619250"/>
                    </a:cubicBezTo>
                    <a:cubicBezTo>
                      <a:pt x="1383668" y="1628299"/>
                      <a:pt x="1376387" y="1637348"/>
                      <a:pt x="1368885" y="1646672"/>
                    </a:cubicBezTo>
                    <a:cubicBezTo>
                      <a:pt x="1190393" y="1871436"/>
                      <a:pt x="1061024" y="2128645"/>
                      <a:pt x="992090" y="2407444"/>
                    </a:cubicBezTo>
                    <a:cubicBezTo>
                      <a:pt x="989356" y="2418386"/>
                      <a:pt x="989356" y="2418386"/>
                      <a:pt x="986567" y="2429550"/>
                    </a:cubicBezTo>
                    <a:cubicBezTo>
                      <a:pt x="968011" y="2510738"/>
                      <a:pt x="961189" y="2593803"/>
                      <a:pt x="952799" y="2676525"/>
                    </a:cubicBezTo>
                    <a:cubicBezTo>
                      <a:pt x="1152125" y="2643963"/>
                      <a:pt x="1351259" y="2610228"/>
                      <a:pt x="1550268" y="2575780"/>
                    </a:cubicBezTo>
                    <a:cubicBezTo>
                      <a:pt x="1575062" y="2571499"/>
                      <a:pt x="1599861" y="2567246"/>
                      <a:pt x="1624665" y="2563019"/>
                    </a:cubicBezTo>
                    <a:cubicBezTo>
                      <a:pt x="1659808" y="2557023"/>
                      <a:pt x="1694932" y="2550930"/>
                      <a:pt x="1730054" y="2544812"/>
                    </a:cubicBezTo>
                    <a:cubicBezTo>
                      <a:pt x="1740745" y="2543008"/>
                      <a:pt x="1751435" y="2541204"/>
                      <a:pt x="1762450" y="2539345"/>
                    </a:cubicBezTo>
                    <a:cubicBezTo>
                      <a:pt x="1777109" y="2536761"/>
                      <a:pt x="1777109" y="2536761"/>
                      <a:pt x="1792064" y="2534125"/>
                    </a:cubicBezTo>
                    <a:cubicBezTo>
                      <a:pt x="1800633" y="2532647"/>
                      <a:pt x="1809201" y="2531170"/>
                      <a:pt x="1818029" y="2529647"/>
                    </a:cubicBezTo>
                    <a:cubicBezTo>
                      <a:pt x="1840448" y="2525475"/>
                      <a:pt x="1840448" y="2525475"/>
                      <a:pt x="1857674" y="2505075"/>
                    </a:cubicBezTo>
                    <a:cubicBezTo>
                      <a:pt x="1834863" y="2489782"/>
                      <a:pt x="1812041" y="2474504"/>
                      <a:pt x="1789213" y="2459236"/>
                    </a:cubicBezTo>
                    <a:cubicBezTo>
                      <a:pt x="1779590" y="2452781"/>
                      <a:pt x="1779590" y="2452781"/>
                      <a:pt x="1769772" y="2446195"/>
                    </a:cubicBezTo>
                    <a:cubicBezTo>
                      <a:pt x="1760333" y="2439887"/>
                      <a:pt x="1760333" y="2439887"/>
                      <a:pt x="1750704" y="2433452"/>
                    </a:cubicBezTo>
                    <a:cubicBezTo>
                      <a:pt x="1744560" y="2429343"/>
                      <a:pt x="1738416" y="2425234"/>
                      <a:pt x="1732086" y="2421001"/>
                    </a:cubicBezTo>
                    <a:cubicBezTo>
                      <a:pt x="1717392" y="2411502"/>
                      <a:pt x="1702201" y="2402778"/>
                      <a:pt x="1686931" y="2394235"/>
                    </a:cubicBezTo>
                    <a:cubicBezTo>
                      <a:pt x="1667174" y="2381250"/>
                      <a:pt x="1667174" y="2381250"/>
                      <a:pt x="1657649" y="2352675"/>
                    </a:cubicBezTo>
                    <a:cubicBezTo>
                      <a:pt x="1665158" y="2354446"/>
                      <a:pt x="1672667" y="2356216"/>
                      <a:pt x="1680403" y="2358040"/>
                    </a:cubicBezTo>
                    <a:cubicBezTo>
                      <a:pt x="1810007" y="2388553"/>
                      <a:pt x="1939640" y="2418986"/>
                      <a:pt x="2069605" y="2447925"/>
                    </a:cubicBezTo>
                    <a:cubicBezTo>
                      <a:pt x="2078772" y="2450015"/>
                      <a:pt x="2087938" y="2452104"/>
                      <a:pt x="2097383" y="2454257"/>
                    </a:cubicBezTo>
                    <a:cubicBezTo>
                      <a:pt x="2109933" y="2457016"/>
                      <a:pt x="2109933" y="2457016"/>
                      <a:pt x="2122737" y="2459831"/>
                    </a:cubicBezTo>
                    <a:cubicBezTo>
                      <a:pt x="2129997" y="2461452"/>
                      <a:pt x="2137256" y="2463073"/>
                      <a:pt x="2144736" y="2464743"/>
                    </a:cubicBezTo>
                    <a:cubicBezTo>
                      <a:pt x="2163331" y="2468751"/>
                      <a:pt x="2163331" y="2468751"/>
                      <a:pt x="2181524" y="2457450"/>
                    </a:cubicBezTo>
                    <a:cubicBezTo>
                      <a:pt x="2167098" y="2414172"/>
                      <a:pt x="2142752" y="2380834"/>
                      <a:pt x="2115444" y="2344936"/>
                    </a:cubicBezTo>
                    <a:cubicBezTo>
                      <a:pt x="2078291" y="2295197"/>
                      <a:pt x="2042065" y="2245027"/>
                      <a:pt x="2007098" y="2193727"/>
                    </a:cubicBezTo>
                    <a:cubicBezTo>
                      <a:pt x="1967776" y="2136117"/>
                      <a:pt x="1928075" y="2078794"/>
                      <a:pt x="1888035" y="2021681"/>
                    </a:cubicBezTo>
                    <a:cubicBezTo>
                      <a:pt x="1882488" y="2013769"/>
                      <a:pt x="1876942" y="2005858"/>
                      <a:pt x="1871227" y="1997706"/>
                    </a:cubicBezTo>
                    <a:cubicBezTo>
                      <a:pt x="1859846" y="1981477"/>
                      <a:pt x="1848464" y="1965248"/>
                      <a:pt x="1837080" y="1949021"/>
                    </a:cubicBezTo>
                    <a:cubicBezTo>
                      <a:pt x="1819072" y="1923334"/>
                      <a:pt x="1801088" y="1897631"/>
                      <a:pt x="1783111" y="1871923"/>
                    </a:cubicBezTo>
                    <a:cubicBezTo>
                      <a:pt x="1777154" y="1863405"/>
                      <a:pt x="1771197" y="1854887"/>
                      <a:pt x="1765059" y="1846111"/>
                    </a:cubicBezTo>
                    <a:cubicBezTo>
                      <a:pt x="1753720" y="1829896"/>
                      <a:pt x="1742382" y="1813680"/>
                      <a:pt x="1731047" y="1797462"/>
                    </a:cubicBezTo>
                    <a:cubicBezTo>
                      <a:pt x="1725869" y="1790062"/>
                      <a:pt x="1720692" y="1782661"/>
                      <a:pt x="1715357" y="1775036"/>
                    </a:cubicBezTo>
                    <a:cubicBezTo>
                      <a:pt x="1710432" y="1767981"/>
                      <a:pt x="1705507" y="1760925"/>
                      <a:pt x="1700432" y="1753656"/>
                    </a:cubicBezTo>
                    <a:cubicBezTo>
                      <a:pt x="1691253" y="1740666"/>
                      <a:pt x="1681950" y="1727763"/>
                      <a:pt x="1672499" y="1714970"/>
                    </a:cubicBezTo>
                    <a:cubicBezTo>
                      <a:pt x="1649757" y="1684150"/>
                      <a:pt x="1631700" y="1655702"/>
                      <a:pt x="1619549" y="1619250"/>
                    </a:cubicBezTo>
                    <a:cubicBezTo>
                      <a:pt x="1634301" y="1630006"/>
                      <a:pt x="1634301" y="1630006"/>
                      <a:pt x="1649352" y="1640979"/>
                    </a:cubicBezTo>
                    <a:cubicBezTo>
                      <a:pt x="1759583" y="1721097"/>
                      <a:pt x="1871155" y="1799158"/>
                      <a:pt x="1983150" y="1876783"/>
                    </a:cubicBezTo>
                    <a:cubicBezTo>
                      <a:pt x="2047766" y="1921643"/>
                      <a:pt x="2112135" y="1966858"/>
                      <a:pt x="2176552" y="2012003"/>
                    </a:cubicBezTo>
                    <a:cubicBezTo>
                      <a:pt x="2202171" y="2029943"/>
                      <a:pt x="2227807" y="2047860"/>
                      <a:pt x="2253445" y="2065772"/>
                    </a:cubicBezTo>
                    <a:cubicBezTo>
                      <a:pt x="2262130" y="2071842"/>
                      <a:pt x="2270815" y="2077912"/>
                      <a:pt x="2279762" y="2084166"/>
                    </a:cubicBezTo>
                    <a:cubicBezTo>
                      <a:pt x="2296401" y="2095795"/>
                      <a:pt x="2313043" y="2107419"/>
                      <a:pt x="2329689" y="2119038"/>
                    </a:cubicBezTo>
                    <a:cubicBezTo>
                      <a:pt x="2337177" y="2124273"/>
                      <a:pt x="2344664" y="2129509"/>
                      <a:pt x="2352379" y="2134902"/>
                    </a:cubicBezTo>
                    <a:cubicBezTo>
                      <a:pt x="2358948" y="2139491"/>
                      <a:pt x="2365517" y="2144079"/>
                      <a:pt x="2372285" y="2148806"/>
                    </a:cubicBezTo>
                    <a:cubicBezTo>
                      <a:pt x="2385558" y="2158250"/>
                      <a:pt x="2398561" y="2168080"/>
                      <a:pt x="2411352" y="2178167"/>
                    </a:cubicBezTo>
                    <a:cubicBezTo>
                      <a:pt x="2428132" y="2192581"/>
                      <a:pt x="2428132" y="2192581"/>
                      <a:pt x="2448224" y="2190750"/>
                    </a:cubicBezTo>
                    <a:cubicBezTo>
                      <a:pt x="2458799" y="2159026"/>
                      <a:pt x="2456618" y="2148404"/>
                      <a:pt x="2449364" y="2116541"/>
                    </a:cubicBezTo>
                    <a:cubicBezTo>
                      <a:pt x="2447296" y="2107291"/>
                      <a:pt x="2445228" y="2098041"/>
                      <a:pt x="2443098" y="2088511"/>
                    </a:cubicBezTo>
                    <a:cubicBezTo>
                      <a:pt x="2440787" y="2078539"/>
                      <a:pt x="2438476" y="2068567"/>
                      <a:pt x="2436095" y="2058293"/>
                    </a:cubicBezTo>
                    <a:cubicBezTo>
                      <a:pt x="2432620" y="2042916"/>
                      <a:pt x="2432620" y="2042916"/>
                      <a:pt x="2429075" y="2027229"/>
                    </a:cubicBezTo>
                    <a:cubicBezTo>
                      <a:pt x="2421638" y="1994407"/>
                      <a:pt x="2414095" y="1961610"/>
                      <a:pt x="2406552" y="1928813"/>
                    </a:cubicBezTo>
                    <a:cubicBezTo>
                      <a:pt x="2401535" y="1906701"/>
                      <a:pt x="2396524" y="1884587"/>
                      <a:pt x="2391521" y="1862472"/>
                    </a:cubicBezTo>
                    <a:cubicBezTo>
                      <a:pt x="2382326" y="1822001"/>
                      <a:pt x="2373128" y="1781531"/>
                      <a:pt x="2363825" y="1741084"/>
                    </a:cubicBezTo>
                    <a:cubicBezTo>
                      <a:pt x="2361956" y="1732943"/>
                      <a:pt x="2360087" y="1724801"/>
                      <a:pt x="2358161" y="1716413"/>
                    </a:cubicBezTo>
                    <a:cubicBezTo>
                      <a:pt x="2352906" y="1693991"/>
                      <a:pt x="2352906" y="1693991"/>
                      <a:pt x="2343449" y="1666875"/>
                    </a:cubicBezTo>
                    <a:cubicBezTo>
                      <a:pt x="2377736" y="1678304"/>
                      <a:pt x="2380925" y="1686445"/>
                      <a:pt x="2399148" y="1716584"/>
                    </a:cubicBezTo>
                    <a:cubicBezTo>
                      <a:pt x="2404127" y="1724675"/>
                      <a:pt x="2409106" y="1732767"/>
                      <a:pt x="2414236" y="1741103"/>
                    </a:cubicBezTo>
                    <a:cubicBezTo>
                      <a:pt x="2419362" y="1749612"/>
                      <a:pt x="2424488" y="1758121"/>
                      <a:pt x="2429769" y="1766888"/>
                    </a:cubicBezTo>
                    <a:cubicBezTo>
                      <a:pt x="2439959" y="1783681"/>
                      <a:pt x="2450189" y="1800450"/>
                      <a:pt x="2460465" y="1817191"/>
                    </a:cubicBezTo>
                    <a:cubicBezTo>
                      <a:pt x="2464972" y="1824663"/>
                      <a:pt x="2469479" y="1832134"/>
                      <a:pt x="2474123" y="1839832"/>
                    </a:cubicBezTo>
                    <a:cubicBezTo>
                      <a:pt x="2485165" y="1858696"/>
                      <a:pt x="2485165" y="1858696"/>
                      <a:pt x="2505374" y="1866900"/>
                    </a:cubicBezTo>
                    <a:cubicBezTo>
                      <a:pt x="2519074" y="1814238"/>
                      <a:pt x="2530336" y="1761770"/>
                      <a:pt x="2539702" y="1708182"/>
                    </a:cubicBezTo>
                    <a:cubicBezTo>
                      <a:pt x="2541099" y="1700320"/>
                      <a:pt x="2542495" y="1692458"/>
                      <a:pt x="2543934" y="1684358"/>
                    </a:cubicBezTo>
                    <a:cubicBezTo>
                      <a:pt x="2548496" y="1658629"/>
                      <a:pt x="2553018" y="1632894"/>
                      <a:pt x="2557538" y="1607158"/>
                    </a:cubicBezTo>
                    <a:cubicBezTo>
                      <a:pt x="2560713" y="1589183"/>
                      <a:pt x="2563889" y="1571208"/>
                      <a:pt x="2567067" y="1553234"/>
                    </a:cubicBezTo>
                    <a:cubicBezTo>
                      <a:pt x="2573697" y="1515696"/>
                      <a:pt x="2580307" y="1478155"/>
                      <a:pt x="2586904" y="1440612"/>
                    </a:cubicBezTo>
                    <a:cubicBezTo>
                      <a:pt x="2595367" y="1392455"/>
                      <a:pt x="2603877" y="1344306"/>
                      <a:pt x="2612400" y="1296160"/>
                    </a:cubicBezTo>
                    <a:cubicBezTo>
                      <a:pt x="2618955" y="1259107"/>
                      <a:pt x="2625486" y="1222050"/>
                      <a:pt x="2632010" y="1184992"/>
                    </a:cubicBezTo>
                    <a:cubicBezTo>
                      <a:pt x="2635140" y="1167229"/>
                      <a:pt x="2638277" y="1149467"/>
                      <a:pt x="2641422" y="1131706"/>
                    </a:cubicBezTo>
                    <a:cubicBezTo>
                      <a:pt x="2645800" y="1106952"/>
                      <a:pt x="2650147" y="1082192"/>
                      <a:pt x="2654486" y="1057431"/>
                    </a:cubicBezTo>
                    <a:cubicBezTo>
                      <a:pt x="2656445" y="1046409"/>
                      <a:pt x="2656445" y="1046409"/>
                      <a:pt x="2658444" y="1035164"/>
                    </a:cubicBezTo>
                    <a:cubicBezTo>
                      <a:pt x="2663317" y="1007197"/>
                      <a:pt x="2667299" y="980951"/>
                      <a:pt x="2667299" y="952500"/>
                    </a:cubicBezTo>
                    <a:cubicBezTo>
                      <a:pt x="2448882" y="952500"/>
                      <a:pt x="2212928" y="1037458"/>
                      <a:pt x="2019599" y="1133475"/>
                    </a:cubicBezTo>
                    <a:close/>
                    <a:moveTo>
                      <a:pt x="952799" y="3038475"/>
                    </a:moveTo>
                    <a:cubicBezTo>
                      <a:pt x="983893" y="3292536"/>
                      <a:pt x="1049921" y="3526974"/>
                      <a:pt x="1171874" y="3752850"/>
                    </a:cubicBezTo>
                    <a:cubicBezTo>
                      <a:pt x="1174930" y="3758579"/>
                      <a:pt x="1177986" y="3764309"/>
                      <a:pt x="1181134" y="3770212"/>
                    </a:cubicBezTo>
                    <a:cubicBezTo>
                      <a:pt x="1412491" y="4201084"/>
                      <a:pt x="1822117" y="4529156"/>
                      <a:pt x="2288346" y="4673464"/>
                    </a:cubicBezTo>
                    <a:cubicBezTo>
                      <a:pt x="2340758" y="4688736"/>
                      <a:pt x="2393758" y="4701226"/>
                      <a:pt x="2447034" y="4713089"/>
                    </a:cubicBezTo>
                    <a:cubicBezTo>
                      <a:pt x="2455859" y="4715063"/>
                      <a:pt x="2464685" y="4717037"/>
                      <a:pt x="2473778" y="4719070"/>
                    </a:cubicBezTo>
                    <a:cubicBezTo>
                      <a:pt x="2520315" y="4728881"/>
                      <a:pt x="2566026" y="4735589"/>
                      <a:pt x="2613465" y="4739271"/>
                    </a:cubicBezTo>
                    <a:cubicBezTo>
                      <a:pt x="2623595" y="4740071"/>
                      <a:pt x="2633725" y="4740871"/>
                      <a:pt x="2644161" y="4741695"/>
                    </a:cubicBezTo>
                    <a:cubicBezTo>
                      <a:pt x="2655615" y="4742564"/>
                      <a:pt x="2655615" y="4742564"/>
                      <a:pt x="2667299" y="4743450"/>
                    </a:cubicBezTo>
                    <a:cubicBezTo>
                      <a:pt x="2650427" y="4646562"/>
                      <a:pt x="2633535" y="4549677"/>
                      <a:pt x="2616620" y="4452796"/>
                    </a:cubicBezTo>
                    <a:cubicBezTo>
                      <a:pt x="2608763" y="4407795"/>
                      <a:pt x="2600913" y="4362794"/>
                      <a:pt x="2593078" y="4317790"/>
                    </a:cubicBezTo>
                    <a:cubicBezTo>
                      <a:pt x="2585497" y="4274247"/>
                      <a:pt x="2577899" y="4230707"/>
                      <a:pt x="2570289" y="4187168"/>
                    </a:cubicBezTo>
                    <a:cubicBezTo>
                      <a:pt x="2567408" y="4170672"/>
                      <a:pt x="2564534" y="4154174"/>
                      <a:pt x="2561666" y="4137675"/>
                    </a:cubicBezTo>
                    <a:cubicBezTo>
                      <a:pt x="2544279" y="4037670"/>
                      <a:pt x="2525844" y="3938000"/>
                      <a:pt x="2505374" y="3838575"/>
                    </a:cubicBezTo>
                    <a:cubicBezTo>
                      <a:pt x="2483012" y="3866262"/>
                      <a:pt x="2461907" y="3893245"/>
                      <a:pt x="2443722" y="3923854"/>
                    </a:cubicBezTo>
                    <a:cubicBezTo>
                      <a:pt x="2437654" y="3933873"/>
                      <a:pt x="2437654" y="3933873"/>
                      <a:pt x="2431462" y="3944094"/>
                    </a:cubicBezTo>
                    <a:cubicBezTo>
                      <a:pt x="2423114" y="3958012"/>
                      <a:pt x="2414806" y="3971952"/>
                      <a:pt x="2406534" y="3985915"/>
                    </a:cubicBezTo>
                    <a:cubicBezTo>
                      <a:pt x="2402500" y="3992545"/>
                      <a:pt x="2398467" y="3999175"/>
                      <a:pt x="2394311" y="4006007"/>
                    </a:cubicBezTo>
                    <a:cubicBezTo>
                      <a:pt x="2388914" y="4015054"/>
                      <a:pt x="2388914" y="4015054"/>
                      <a:pt x="2383407" y="4024285"/>
                    </a:cubicBezTo>
                    <a:cubicBezTo>
                      <a:pt x="2372024" y="4038600"/>
                      <a:pt x="2372024" y="4038600"/>
                      <a:pt x="2343449" y="4048125"/>
                    </a:cubicBezTo>
                    <a:cubicBezTo>
                      <a:pt x="2345220" y="4040616"/>
                      <a:pt x="2346990" y="4033107"/>
                      <a:pt x="2348814" y="4025371"/>
                    </a:cubicBezTo>
                    <a:cubicBezTo>
                      <a:pt x="2379327" y="3895767"/>
                      <a:pt x="2409761" y="3766134"/>
                      <a:pt x="2438699" y="3636169"/>
                    </a:cubicBezTo>
                    <a:cubicBezTo>
                      <a:pt x="2440789" y="3627002"/>
                      <a:pt x="2442878" y="3617836"/>
                      <a:pt x="2445031" y="3608392"/>
                    </a:cubicBezTo>
                    <a:cubicBezTo>
                      <a:pt x="2446871" y="3600025"/>
                      <a:pt x="2448710" y="3591658"/>
                      <a:pt x="2450605" y="3583037"/>
                    </a:cubicBezTo>
                    <a:cubicBezTo>
                      <a:pt x="2452226" y="3575778"/>
                      <a:pt x="2453847" y="3568518"/>
                      <a:pt x="2455517" y="3561039"/>
                    </a:cubicBezTo>
                    <a:cubicBezTo>
                      <a:pt x="2459525" y="3542443"/>
                      <a:pt x="2459525" y="3542443"/>
                      <a:pt x="2448224" y="3524250"/>
                    </a:cubicBezTo>
                    <a:cubicBezTo>
                      <a:pt x="2404946" y="3538676"/>
                      <a:pt x="2371608" y="3563023"/>
                      <a:pt x="2335710" y="3590330"/>
                    </a:cubicBezTo>
                    <a:cubicBezTo>
                      <a:pt x="2285971" y="3627483"/>
                      <a:pt x="2235801" y="3663709"/>
                      <a:pt x="2184501" y="3698677"/>
                    </a:cubicBezTo>
                    <a:cubicBezTo>
                      <a:pt x="2126891" y="3737999"/>
                      <a:pt x="2069568" y="3777699"/>
                      <a:pt x="2012455" y="3817739"/>
                    </a:cubicBezTo>
                    <a:cubicBezTo>
                      <a:pt x="2000588" y="3826059"/>
                      <a:pt x="2000588" y="3826059"/>
                      <a:pt x="1988480" y="3834547"/>
                    </a:cubicBezTo>
                    <a:cubicBezTo>
                      <a:pt x="1972251" y="3845928"/>
                      <a:pt x="1956022" y="3857311"/>
                      <a:pt x="1939795" y="3868694"/>
                    </a:cubicBezTo>
                    <a:cubicBezTo>
                      <a:pt x="1914108" y="3886702"/>
                      <a:pt x="1888405" y="3904686"/>
                      <a:pt x="1862697" y="3922663"/>
                    </a:cubicBezTo>
                    <a:cubicBezTo>
                      <a:pt x="1854179" y="3928620"/>
                      <a:pt x="1845661" y="3934578"/>
                      <a:pt x="1836885" y="3940715"/>
                    </a:cubicBezTo>
                    <a:cubicBezTo>
                      <a:pt x="1820670" y="3952055"/>
                      <a:pt x="1804454" y="3963392"/>
                      <a:pt x="1788236" y="3974727"/>
                    </a:cubicBezTo>
                    <a:cubicBezTo>
                      <a:pt x="1780836" y="3979905"/>
                      <a:pt x="1773435" y="3985082"/>
                      <a:pt x="1765810" y="3990417"/>
                    </a:cubicBezTo>
                    <a:cubicBezTo>
                      <a:pt x="1758767" y="3995318"/>
                      <a:pt x="1751724" y="4000218"/>
                      <a:pt x="1744467" y="4005267"/>
                    </a:cubicBezTo>
                    <a:cubicBezTo>
                      <a:pt x="1731291" y="4014610"/>
                      <a:pt x="1718262" y="4024163"/>
                      <a:pt x="1705409" y="4033945"/>
                    </a:cubicBezTo>
                    <a:cubicBezTo>
                      <a:pt x="1673167" y="4058342"/>
                      <a:pt x="1661330" y="4067175"/>
                      <a:pt x="1619549" y="4067175"/>
                    </a:cubicBezTo>
                    <a:cubicBezTo>
                      <a:pt x="1623613" y="4062399"/>
                      <a:pt x="1627677" y="4057623"/>
                      <a:pt x="1631865" y="4052702"/>
                    </a:cubicBezTo>
                    <a:cubicBezTo>
                      <a:pt x="1687989" y="3984774"/>
                      <a:pt x="1736954" y="3912683"/>
                      <a:pt x="1786348" y="3839803"/>
                    </a:cubicBezTo>
                    <a:cubicBezTo>
                      <a:pt x="1818999" y="3791647"/>
                      <a:pt x="1852230" y="3743917"/>
                      <a:pt x="1885654" y="3696295"/>
                    </a:cubicBezTo>
                    <a:cubicBezTo>
                      <a:pt x="1891159" y="3688450"/>
                      <a:pt x="1896664" y="3680604"/>
                      <a:pt x="1902336" y="3672520"/>
                    </a:cubicBezTo>
                    <a:cubicBezTo>
                      <a:pt x="1913534" y="3656568"/>
                      <a:pt x="1924733" y="3640617"/>
                      <a:pt x="1935934" y="3624667"/>
                    </a:cubicBezTo>
                    <a:cubicBezTo>
                      <a:pt x="1953199" y="3600059"/>
                      <a:pt x="1970425" y="3575423"/>
                      <a:pt x="1987638" y="3550779"/>
                    </a:cubicBezTo>
                    <a:cubicBezTo>
                      <a:pt x="1993341" y="3542618"/>
                      <a:pt x="1999043" y="3534456"/>
                      <a:pt x="2004919" y="3526048"/>
                    </a:cubicBezTo>
                    <a:cubicBezTo>
                      <a:pt x="2016166" y="3509950"/>
                      <a:pt x="2027410" y="3493850"/>
                      <a:pt x="2038651" y="3477748"/>
                    </a:cubicBezTo>
                    <a:cubicBezTo>
                      <a:pt x="2064126" y="3441323"/>
                      <a:pt x="2089735" y="3405017"/>
                      <a:pt x="2115817" y="3369022"/>
                    </a:cubicBezTo>
                    <a:cubicBezTo>
                      <a:pt x="2120307" y="3362814"/>
                      <a:pt x="2124798" y="3356606"/>
                      <a:pt x="2129425" y="3350210"/>
                    </a:cubicBezTo>
                    <a:cubicBezTo>
                      <a:pt x="2137725" y="3338773"/>
                      <a:pt x="2146063" y="3327364"/>
                      <a:pt x="2154447" y="3315988"/>
                    </a:cubicBezTo>
                    <a:cubicBezTo>
                      <a:pt x="2175311" y="3289511"/>
                      <a:pt x="2175311" y="3289511"/>
                      <a:pt x="2181524" y="3257550"/>
                    </a:cubicBezTo>
                    <a:cubicBezTo>
                      <a:pt x="2149624" y="3246917"/>
                      <a:pt x="2138442" y="3249264"/>
                      <a:pt x="2106289" y="3256411"/>
                    </a:cubicBezTo>
                    <a:cubicBezTo>
                      <a:pt x="2096818" y="3258478"/>
                      <a:pt x="2087347" y="3260546"/>
                      <a:pt x="2077588" y="3262676"/>
                    </a:cubicBezTo>
                    <a:cubicBezTo>
                      <a:pt x="2067378" y="3264987"/>
                      <a:pt x="2057168" y="3267298"/>
                      <a:pt x="2046649" y="3269680"/>
                    </a:cubicBezTo>
                    <a:cubicBezTo>
                      <a:pt x="2030921" y="3273154"/>
                      <a:pt x="2030921" y="3273154"/>
                      <a:pt x="2014875" y="3276699"/>
                    </a:cubicBezTo>
                    <a:cubicBezTo>
                      <a:pt x="1992697" y="3281614"/>
                      <a:pt x="1970527" y="3286564"/>
                      <a:pt x="1948364" y="3291548"/>
                    </a:cubicBezTo>
                    <a:cubicBezTo>
                      <a:pt x="1914350" y="3299195"/>
                      <a:pt x="1880313" y="3306734"/>
                      <a:pt x="1846270" y="3314254"/>
                    </a:cubicBezTo>
                    <a:cubicBezTo>
                      <a:pt x="1824757" y="3319035"/>
                      <a:pt x="1803245" y="3323822"/>
                      <a:pt x="1781735" y="3328616"/>
                    </a:cubicBezTo>
                    <a:cubicBezTo>
                      <a:pt x="1766390" y="3332024"/>
                      <a:pt x="1766390" y="3332024"/>
                      <a:pt x="1750736" y="3335502"/>
                    </a:cubicBezTo>
                    <a:cubicBezTo>
                      <a:pt x="1741295" y="3337630"/>
                      <a:pt x="1731854" y="3339757"/>
                      <a:pt x="1722127" y="3341950"/>
                    </a:cubicBezTo>
                    <a:cubicBezTo>
                      <a:pt x="1713794" y="3343818"/>
                      <a:pt x="1705462" y="3345687"/>
                      <a:pt x="1696878" y="3347613"/>
                    </a:cubicBezTo>
                    <a:cubicBezTo>
                      <a:pt x="1676367" y="3352131"/>
                      <a:pt x="1676367" y="3352131"/>
                      <a:pt x="1657649" y="3362325"/>
                    </a:cubicBezTo>
                    <a:cubicBezTo>
                      <a:pt x="1669277" y="3327442"/>
                      <a:pt x="1679312" y="3323224"/>
                      <a:pt x="1709776" y="3303873"/>
                    </a:cubicBezTo>
                    <a:cubicBezTo>
                      <a:pt x="1718340" y="3298378"/>
                      <a:pt x="1726904" y="3292884"/>
                      <a:pt x="1735728" y="3287223"/>
                    </a:cubicBezTo>
                    <a:cubicBezTo>
                      <a:pt x="1749237" y="3278723"/>
                      <a:pt x="1749237" y="3278723"/>
                      <a:pt x="1763019" y="3270052"/>
                    </a:cubicBezTo>
                    <a:cubicBezTo>
                      <a:pt x="1772062" y="3264275"/>
                      <a:pt x="1781105" y="3258498"/>
                      <a:pt x="1790422" y="3252546"/>
                    </a:cubicBezTo>
                    <a:cubicBezTo>
                      <a:pt x="1812795" y="3238268"/>
                      <a:pt x="1835213" y="3224065"/>
                      <a:pt x="1857674" y="3209925"/>
                    </a:cubicBezTo>
                    <a:cubicBezTo>
                      <a:pt x="1829442" y="3181693"/>
                      <a:pt x="1795251" y="3181170"/>
                      <a:pt x="1757196" y="3174723"/>
                    </a:cubicBezTo>
                    <a:cubicBezTo>
                      <a:pt x="1744557" y="3172489"/>
                      <a:pt x="1744557" y="3172489"/>
                      <a:pt x="1731662" y="3170210"/>
                    </a:cubicBezTo>
                    <a:cubicBezTo>
                      <a:pt x="1703729" y="3165292"/>
                      <a:pt x="1675779" y="3160484"/>
                      <a:pt x="1647826" y="3155677"/>
                    </a:cubicBezTo>
                    <a:cubicBezTo>
                      <a:pt x="1628465" y="3152294"/>
                      <a:pt x="1609104" y="3148904"/>
                      <a:pt x="1589745" y="3145508"/>
                    </a:cubicBezTo>
                    <a:cubicBezTo>
                      <a:pt x="1549140" y="3138402"/>
                      <a:pt x="1508527" y="3131344"/>
                      <a:pt x="1467907" y="3124326"/>
                    </a:cubicBezTo>
                    <a:cubicBezTo>
                      <a:pt x="1415749" y="3115314"/>
                      <a:pt x="1363606" y="3106222"/>
                      <a:pt x="1311467" y="3097099"/>
                    </a:cubicBezTo>
                    <a:cubicBezTo>
                      <a:pt x="1261864" y="3088423"/>
                      <a:pt x="1212256" y="3079779"/>
                      <a:pt x="1162647" y="3071143"/>
                    </a:cubicBezTo>
                    <a:cubicBezTo>
                      <a:pt x="1153129" y="3069484"/>
                      <a:pt x="1143611" y="3067826"/>
                      <a:pt x="1133804" y="3066117"/>
                    </a:cubicBezTo>
                    <a:cubicBezTo>
                      <a:pt x="1106965" y="3061447"/>
                      <a:pt x="1080122" y="3056801"/>
                      <a:pt x="1053277" y="3052163"/>
                    </a:cubicBezTo>
                    <a:cubicBezTo>
                      <a:pt x="1045270" y="3050767"/>
                      <a:pt x="1037263" y="3049372"/>
                      <a:pt x="1029014" y="3047935"/>
                    </a:cubicBezTo>
                    <a:cubicBezTo>
                      <a:pt x="991128" y="3041012"/>
                      <a:pt x="991128" y="3041012"/>
                      <a:pt x="952799" y="3038475"/>
                    </a:cubicBezTo>
                    <a:close/>
                    <a:moveTo>
                      <a:pt x="4643272" y="3052163"/>
                    </a:moveTo>
                    <a:cubicBezTo>
                      <a:pt x="4634845" y="3053618"/>
                      <a:pt x="4626419" y="3055074"/>
                      <a:pt x="4617737" y="3056574"/>
                    </a:cubicBezTo>
                    <a:cubicBezTo>
                      <a:pt x="4589789" y="3061410"/>
                      <a:pt x="4561845" y="3066273"/>
                      <a:pt x="4533902" y="3071143"/>
                    </a:cubicBezTo>
                    <a:cubicBezTo>
                      <a:pt x="4524380" y="3072800"/>
                      <a:pt x="4514859" y="3074458"/>
                      <a:pt x="4505049" y="3076166"/>
                    </a:cubicBezTo>
                    <a:cubicBezTo>
                      <a:pt x="4454690" y="3084937"/>
                      <a:pt x="4404335" y="3093731"/>
                      <a:pt x="4353982" y="3102541"/>
                    </a:cubicBezTo>
                    <a:cubicBezTo>
                      <a:pt x="4301847" y="3111658"/>
                      <a:pt x="4249696" y="3120688"/>
                      <a:pt x="4197542" y="3129699"/>
                    </a:cubicBezTo>
                    <a:cubicBezTo>
                      <a:pt x="4157544" y="3136627"/>
                      <a:pt x="4117558" y="3143622"/>
                      <a:pt x="4077575" y="3150635"/>
                    </a:cubicBezTo>
                    <a:cubicBezTo>
                      <a:pt x="4058348" y="3153995"/>
                      <a:pt x="4039116" y="3157329"/>
                      <a:pt x="4019879" y="3160637"/>
                    </a:cubicBezTo>
                    <a:cubicBezTo>
                      <a:pt x="3993024" y="3165261"/>
                      <a:pt x="3966186" y="3169980"/>
                      <a:pt x="3939352" y="3174723"/>
                    </a:cubicBezTo>
                    <a:cubicBezTo>
                      <a:pt x="3931345" y="3176079"/>
                      <a:pt x="3923339" y="3177436"/>
                      <a:pt x="3915089" y="3178833"/>
                    </a:cubicBezTo>
                    <a:cubicBezTo>
                      <a:pt x="3872727" y="3185424"/>
                      <a:pt x="3872727" y="3185424"/>
                      <a:pt x="3838874" y="3209925"/>
                    </a:cubicBezTo>
                    <a:cubicBezTo>
                      <a:pt x="3844595" y="3213527"/>
                      <a:pt x="3850316" y="3217128"/>
                      <a:pt x="3856210" y="3220838"/>
                    </a:cubicBezTo>
                    <a:cubicBezTo>
                      <a:pt x="3882036" y="3237161"/>
                      <a:pt x="3907783" y="3253604"/>
                      <a:pt x="3933529" y="3270052"/>
                    </a:cubicBezTo>
                    <a:cubicBezTo>
                      <a:pt x="3942535" y="3275718"/>
                      <a:pt x="3951541" y="3281385"/>
                      <a:pt x="3960820" y="3287223"/>
                    </a:cubicBezTo>
                    <a:cubicBezTo>
                      <a:pt x="3973666" y="3295465"/>
                      <a:pt x="3973666" y="3295465"/>
                      <a:pt x="3986772" y="3303873"/>
                    </a:cubicBezTo>
                    <a:cubicBezTo>
                      <a:pt x="3998669" y="3311430"/>
                      <a:pt x="3998669" y="3311430"/>
                      <a:pt x="4010805" y="3319139"/>
                    </a:cubicBezTo>
                    <a:cubicBezTo>
                      <a:pt x="4029374" y="3333750"/>
                      <a:pt x="4029374" y="3333750"/>
                      <a:pt x="4038899" y="3362325"/>
                    </a:cubicBezTo>
                    <a:cubicBezTo>
                      <a:pt x="4030039" y="3360051"/>
                      <a:pt x="4021178" y="3357777"/>
                      <a:pt x="4012050" y="3355435"/>
                    </a:cubicBezTo>
                    <a:cubicBezTo>
                      <a:pt x="3916911" y="3331222"/>
                      <a:pt x="3821412" y="3309093"/>
                      <a:pt x="3725476" y="3288272"/>
                    </a:cubicBezTo>
                    <a:cubicBezTo>
                      <a:pt x="3701498" y="3283049"/>
                      <a:pt x="3677541" y="3277732"/>
                      <a:pt x="3653583" y="3272414"/>
                    </a:cubicBezTo>
                    <a:cubicBezTo>
                      <a:pt x="3638280" y="3269078"/>
                      <a:pt x="3622975" y="3265748"/>
                      <a:pt x="3607670" y="3262424"/>
                    </a:cubicBezTo>
                    <a:cubicBezTo>
                      <a:pt x="3600537" y="3260828"/>
                      <a:pt x="3593405" y="3259231"/>
                      <a:pt x="3586056" y="3257587"/>
                    </a:cubicBezTo>
                    <a:cubicBezTo>
                      <a:pt x="3549787" y="3248175"/>
                      <a:pt x="3549787" y="3248175"/>
                      <a:pt x="3515024" y="3257550"/>
                    </a:cubicBezTo>
                    <a:cubicBezTo>
                      <a:pt x="3529450" y="3300829"/>
                      <a:pt x="3553797" y="3334167"/>
                      <a:pt x="3581104" y="3370064"/>
                    </a:cubicBezTo>
                    <a:cubicBezTo>
                      <a:pt x="3618257" y="3419803"/>
                      <a:pt x="3654483" y="3469973"/>
                      <a:pt x="3689451" y="3521274"/>
                    </a:cubicBezTo>
                    <a:cubicBezTo>
                      <a:pt x="3728773" y="3578883"/>
                      <a:pt x="3768473" y="3636206"/>
                      <a:pt x="3808513" y="3693319"/>
                    </a:cubicBezTo>
                    <a:cubicBezTo>
                      <a:pt x="3816833" y="3705187"/>
                      <a:pt x="3816833" y="3705187"/>
                      <a:pt x="3825321" y="3717294"/>
                    </a:cubicBezTo>
                    <a:cubicBezTo>
                      <a:pt x="3836702" y="3733524"/>
                      <a:pt x="3848085" y="3749752"/>
                      <a:pt x="3859468" y="3765980"/>
                    </a:cubicBezTo>
                    <a:cubicBezTo>
                      <a:pt x="3877476" y="3791666"/>
                      <a:pt x="3895460" y="3817369"/>
                      <a:pt x="3913437" y="3843077"/>
                    </a:cubicBezTo>
                    <a:cubicBezTo>
                      <a:pt x="3919394" y="3851595"/>
                      <a:pt x="3925352" y="3860113"/>
                      <a:pt x="3931489" y="3868890"/>
                    </a:cubicBezTo>
                    <a:cubicBezTo>
                      <a:pt x="3942829" y="3885104"/>
                      <a:pt x="3954166" y="3901320"/>
                      <a:pt x="3965501" y="3917538"/>
                    </a:cubicBezTo>
                    <a:cubicBezTo>
                      <a:pt x="3970679" y="3924938"/>
                      <a:pt x="3975857" y="3932339"/>
                      <a:pt x="3981191" y="3939964"/>
                    </a:cubicBezTo>
                    <a:cubicBezTo>
                      <a:pt x="3986104" y="3946995"/>
                      <a:pt x="3991017" y="3954026"/>
                      <a:pt x="3996078" y="3961270"/>
                    </a:cubicBezTo>
                    <a:cubicBezTo>
                      <a:pt x="4009646" y="3980489"/>
                      <a:pt x="4023491" y="3999479"/>
                      <a:pt x="4037374" y="4018471"/>
                    </a:cubicBezTo>
                    <a:cubicBezTo>
                      <a:pt x="4057949" y="4048125"/>
                      <a:pt x="4057949" y="4048125"/>
                      <a:pt x="4067474" y="4076700"/>
                    </a:cubicBezTo>
                    <a:cubicBezTo>
                      <a:pt x="4005666" y="4045254"/>
                      <a:pt x="3951361" y="4007743"/>
                      <a:pt x="3895954" y="3966456"/>
                    </a:cubicBezTo>
                    <a:cubicBezTo>
                      <a:pt x="3853125" y="3934594"/>
                      <a:pt x="3809752" y="3903773"/>
                      <a:pt x="3765651" y="3873699"/>
                    </a:cubicBezTo>
                    <a:cubicBezTo>
                      <a:pt x="3683650" y="3817725"/>
                      <a:pt x="3602347" y="3760782"/>
                      <a:pt x="3521070" y="3703765"/>
                    </a:cubicBezTo>
                    <a:cubicBezTo>
                      <a:pt x="3495011" y="3685500"/>
                      <a:pt x="3468930" y="3667267"/>
                      <a:pt x="3442842" y="3649043"/>
                    </a:cubicBezTo>
                    <a:cubicBezTo>
                      <a:pt x="3434195" y="3642999"/>
                      <a:pt x="3425548" y="3636956"/>
                      <a:pt x="3416639" y="3630730"/>
                    </a:cubicBezTo>
                    <a:cubicBezTo>
                      <a:pt x="3400054" y="3619140"/>
                      <a:pt x="3383466" y="3607554"/>
                      <a:pt x="3366875" y="3595974"/>
                    </a:cubicBezTo>
                    <a:cubicBezTo>
                      <a:pt x="3355636" y="3588115"/>
                      <a:pt x="3355636" y="3588115"/>
                      <a:pt x="3344169" y="3580098"/>
                    </a:cubicBezTo>
                    <a:cubicBezTo>
                      <a:pt x="3337601" y="3575509"/>
                      <a:pt x="3331032" y="3570921"/>
                      <a:pt x="3324264" y="3566194"/>
                    </a:cubicBezTo>
                    <a:cubicBezTo>
                      <a:pt x="3310990" y="3556750"/>
                      <a:pt x="3297987" y="3546921"/>
                      <a:pt x="3285196" y="3536833"/>
                    </a:cubicBezTo>
                    <a:cubicBezTo>
                      <a:pt x="3268417" y="3522419"/>
                      <a:pt x="3268417" y="3522419"/>
                      <a:pt x="3248324" y="3524250"/>
                    </a:cubicBezTo>
                    <a:cubicBezTo>
                      <a:pt x="3237691" y="3556150"/>
                      <a:pt x="3240038" y="3567332"/>
                      <a:pt x="3247185" y="3599485"/>
                    </a:cubicBezTo>
                    <a:cubicBezTo>
                      <a:pt x="3249252" y="3608956"/>
                      <a:pt x="3251320" y="3618428"/>
                      <a:pt x="3253450" y="3628186"/>
                    </a:cubicBezTo>
                    <a:cubicBezTo>
                      <a:pt x="3255761" y="3638396"/>
                      <a:pt x="3258072" y="3648606"/>
                      <a:pt x="3260454" y="3659126"/>
                    </a:cubicBezTo>
                    <a:cubicBezTo>
                      <a:pt x="3262770" y="3669611"/>
                      <a:pt x="3265087" y="3680096"/>
                      <a:pt x="3267473" y="3690899"/>
                    </a:cubicBezTo>
                    <a:cubicBezTo>
                      <a:pt x="3272388" y="3713077"/>
                      <a:pt x="3277338" y="3735248"/>
                      <a:pt x="3282322" y="3757410"/>
                    </a:cubicBezTo>
                    <a:cubicBezTo>
                      <a:pt x="3289969" y="3791425"/>
                      <a:pt x="3297508" y="3825461"/>
                      <a:pt x="3305028" y="3859504"/>
                    </a:cubicBezTo>
                    <a:cubicBezTo>
                      <a:pt x="3309809" y="3881017"/>
                      <a:pt x="3314596" y="3902529"/>
                      <a:pt x="3319390" y="3924040"/>
                    </a:cubicBezTo>
                    <a:cubicBezTo>
                      <a:pt x="3321662" y="3934269"/>
                      <a:pt x="3323935" y="3944499"/>
                      <a:pt x="3326276" y="3955038"/>
                    </a:cubicBezTo>
                    <a:cubicBezTo>
                      <a:pt x="3328404" y="3964479"/>
                      <a:pt x="3330531" y="3973920"/>
                      <a:pt x="3332724" y="3983648"/>
                    </a:cubicBezTo>
                    <a:cubicBezTo>
                      <a:pt x="3334593" y="3991980"/>
                      <a:pt x="3336461" y="4000312"/>
                      <a:pt x="3338387" y="4008896"/>
                    </a:cubicBezTo>
                    <a:cubicBezTo>
                      <a:pt x="3342905" y="4029407"/>
                      <a:pt x="3342905" y="4029407"/>
                      <a:pt x="3353099" y="4048125"/>
                    </a:cubicBezTo>
                    <a:cubicBezTo>
                      <a:pt x="3318216" y="4036497"/>
                      <a:pt x="3313998" y="4026462"/>
                      <a:pt x="3294647" y="3995998"/>
                    </a:cubicBezTo>
                    <a:cubicBezTo>
                      <a:pt x="3289152" y="3987434"/>
                      <a:pt x="3283658" y="3978870"/>
                      <a:pt x="3277997" y="3970046"/>
                    </a:cubicBezTo>
                    <a:cubicBezTo>
                      <a:pt x="3272330" y="3961040"/>
                      <a:pt x="3266664" y="3952034"/>
                      <a:pt x="3260826" y="3942755"/>
                    </a:cubicBezTo>
                    <a:cubicBezTo>
                      <a:pt x="3255049" y="3933712"/>
                      <a:pt x="3249272" y="3924669"/>
                      <a:pt x="3243320" y="3915352"/>
                    </a:cubicBezTo>
                    <a:cubicBezTo>
                      <a:pt x="3229041" y="3892979"/>
                      <a:pt x="3214839" y="3870561"/>
                      <a:pt x="3200699" y="3848100"/>
                    </a:cubicBezTo>
                    <a:cubicBezTo>
                      <a:pt x="3172439" y="3876361"/>
                      <a:pt x="3171939" y="3910635"/>
                      <a:pt x="3165497" y="3948729"/>
                    </a:cubicBezTo>
                    <a:cubicBezTo>
                      <a:pt x="3164007" y="3957171"/>
                      <a:pt x="3162518" y="3965612"/>
                      <a:pt x="3160984" y="3974310"/>
                    </a:cubicBezTo>
                    <a:cubicBezTo>
                      <a:pt x="3156067" y="4002288"/>
                      <a:pt x="3151259" y="4030285"/>
                      <a:pt x="3146451" y="4058283"/>
                    </a:cubicBezTo>
                    <a:cubicBezTo>
                      <a:pt x="3143068" y="4077667"/>
                      <a:pt x="3139678" y="4097050"/>
                      <a:pt x="3136282" y="4116433"/>
                    </a:cubicBezTo>
                    <a:cubicBezTo>
                      <a:pt x="3127352" y="4167512"/>
                      <a:pt x="3118514" y="4218608"/>
                      <a:pt x="3109694" y="4269707"/>
                    </a:cubicBezTo>
                    <a:cubicBezTo>
                      <a:pt x="3100687" y="4321784"/>
                      <a:pt x="3091583" y="4373844"/>
                      <a:pt x="3082492" y="4425907"/>
                    </a:cubicBezTo>
                    <a:cubicBezTo>
                      <a:pt x="3069262" y="4501790"/>
                      <a:pt x="3056053" y="4577676"/>
                      <a:pt x="3042937" y="4653579"/>
                    </a:cubicBezTo>
                    <a:cubicBezTo>
                      <a:pt x="3040844" y="4665640"/>
                      <a:pt x="3040844" y="4665640"/>
                      <a:pt x="3038709" y="4677945"/>
                    </a:cubicBezTo>
                    <a:cubicBezTo>
                      <a:pt x="3032111" y="4710517"/>
                      <a:pt x="3032111" y="4710517"/>
                      <a:pt x="3029249" y="4743450"/>
                    </a:cubicBezTo>
                    <a:cubicBezTo>
                      <a:pt x="3485852" y="4732649"/>
                      <a:pt x="3931095" y="4472583"/>
                      <a:pt x="4241417" y="4152193"/>
                    </a:cubicBezTo>
                    <a:cubicBezTo>
                      <a:pt x="4508375" y="3870379"/>
                      <a:pt x="4743749" y="3435428"/>
                      <a:pt x="4743749" y="3038475"/>
                    </a:cubicBezTo>
                    <a:cubicBezTo>
                      <a:pt x="4709878" y="3038475"/>
                      <a:pt x="4676574" y="3046360"/>
                      <a:pt x="4643272" y="30521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0EB1FC1-A22C-E7DC-B30A-9F086DE7DA53}"/>
                  </a:ext>
                </a:extLst>
              </p:cNvPr>
              <p:cNvSpPr/>
              <p:nvPr/>
            </p:nvSpPr>
            <p:spPr>
              <a:xfrm>
                <a:off x="3362325" y="3011121"/>
                <a:ext cx="2695575" cy="408353"/>
              </a:xfrm>
              <a:custGeom>
                <a:avLst/>
                <a:gdLst>
                  <a:gd name="connsiteX0" fmla="*/ 2335025 w 2695575"/>
                  <a:gd name="connsiteY0" fmla="*/ 24044 h 408353"/>
                  <a:gd name="connsiteX1" fmla="*/ 2355215 w 2695575"/>
                  <a:gd name="connsiteY1" fmla="*/ 44316 h 408353"/>
                  <a:gd name="connsiteX2" fmla="*/ 2378318 w 2695575"/>
                  <a:gd name="connsiteY2" fmla="*/ 67242 h 408353"/>
                  <a:gd name="connsiteX3" fmla="*/ 2402828 w 2695575"/>
                  <a:gd name="connsiteY3" fmla="*/ 92166 h 408353"/>
                  <a:gd name="connsiteX4" fmla="*/ 2428250 w 2695575"/>
                  <a:gd name="connsiteY4" fmla="*/ 117615 h 408353"/>
                  <a:gd name="connsiteX5" fmla="*/ 2494721 w 2695575"/>
                  <a:gd name="connsiteY5" fmla="*/ 184723 h 408353"/>
                  <a:gd name="connsiteX6" fmla="*/ 2549272 w 2695575"/>
                  <a:gd name="connsiteY6" fmla="*/ 239462 h 408353"/>
                  <a:gd name="connsiteX7" fmla="*/ 2614164 w 2695575"/>
                  <a:gd name="connsiteY7" fmla="*/ 304693 h 408353"/>
                  <a:gd name="connsiteX8" fmla="*/ 2638965 w 2695575"/>
                  <a:gd name="connsiteY8" fmla="*/ 329559 h 408353"/>
                  <a:gd name="connsiteX9" fmla="*/ 2661614 w 2695575"/>
                  <a:gd name="connsiteY9" fmla="*/ 352576 h 408353"/>
                  <a:gd name="connsiteX10" fmla="*/ 2681689 w 2695575"/>
                  <a:gd name="connsiteY10" fmla="*/ 372871 h 408353"/>
                  <a:gd name="connsiteX11" fmla="*/ 2695833 w 2695575"/>
                  <a:gd name="connsiteY11" fmla="*/ 408612 h 408353"/>
                  <a:gd name="connsiteX12" fmla="*/ 258 w 2695575"/>
                  <a:gd name="connsiteY12" fmla="*/ 408612 h 408353"/>
                  <a:gd name="connsiteX13" fmla="*/ 258 w 2695575"/>
                  <a:gd name="connsiteY13" fmla="*/ 399087 h 408353"/>
                  <a:gd name="connsiteX14" fmla="*/ 695583 w 2695575"/>
                  <a:gd name="connsiteY14" fmla="*/ 275262 h 408353"/>
                  <a:gd name="connsiteX15" fmla="*/ 1181358 w 2695575"/>
                  <a:gd name="connsiteY15" fmla="*/ 189537 h 408353"/>
                  <a:gd name="connsiteX16" fmla="*/ 1744382 w 2695575"/>
                  <a:gd name="connsiteY16" fmla="*/ 90425 h 408353"/>
                  <a:gd name="connsiteX17" fmla="*/ 2048840 w 2695575"/>
                  <a:gd name="connsiteY17" fmla="*/ 37100 h 408353"/>
                  <a:gd name="connsiteX18" fmla="*/ 2072319 w 2695575"/>
                  <a:gd name="connsiteY18" fmla="*/ 32834 h 408353"/>
                  <a:gd name="connsiteX19" fmla="*/ 2175981 w 2695575"/>
                  <a:gd name="connsiteY19" fmla="*/ 13673 h 408353"/>
                  <a:gd name="connsiteX20" fmla="*/ 2211137 w 2695575"/>
                  <a:gd name="connsiteY20" fmla="*/ 7260 h 408353"/>
                  <a:gd name="connsiteX21" fmla="*/ 2240840 w 2695575"/>
                  <a:gd name="connsiteY21" fmla="*/ 1690 h 408353"/>
                  <a:gd name="connsiteX22" fmla="*/ 2335025 w 2695575"/>
                  <a:gd name="connsiteY22" fmla="*/ 24044 h 408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95575" h="408353">
                    <a:moveTo>
                      <a:pt x="2335025" y="24044"/>
                    </a:moveTo>
                    <a:cubicBezTo>
                      <a:pt x="2341687" y="30733"/>
                      <a:pt x="2348350" y="37423"/>
                      <a:pt x="2355215" y="44316"/>
                    </a:cubicBezTo>
                    <a:cubicBezTo>
                      <a:pt x="2362839" y="51881"/>
                      <a:pt x="2370463" y="59447"/>
                      <a:pt x="2378318" y="67242"/>
                    </a:cubicBezTo>
                    <a:cubicBezTo>
                      <a:pt x="2386407" y="75467"/>
                      <a:pt x="2394495" y="83692"/>
                      <a:pt x="2402828" y="92166"/>
                    </a:cubicBezTo>
                    <a:cubicBezTo>
                      <a:pt x="2411217" y="100564"/>
                      <a:pt x="2419606" y="108962"/>
                      <a:pt x="2428250" y="117615"/>
                    </a:cubicBezTo>
                    <a:cubicBezTo>
                      <a:pt x="2450478" y="139915"/>
                      <a:pt x="2472616" y="162300"/>
                      <a:pt x="2494721" y="184723"/>
                    </a:cubicBezTo>
                    <a:cubicBezTo>
                      <a:pt x="2512833" y="203041"/>
                      <a:pt x="2531051" y="221252"/>
                      <a:pt x="2549272" y="239462"/>
                    </a:cubicBezTo>
                    <a:cubicBezTo>
                      <a:pt x="2570956" y="261153"/>
                      <a:pt x="2592559" y="282924"/>
                      <a:pt x="2614164" y="304693"/>
                    </a:cubicBezTo>
                    <a:cubicBezTo>
                      <a:pt x="2622348" y="312899"/>
                      <a:pt x="2630533" y="321104"/>
                      <a:pt x="2638965" y="329559"/>
                    </a:cubicBezTo>
                    <a:cubicBezTo>
                      <a:pt x="2646440" y="337154"/>
                      <a:pt x="2653914" y="344750"/>
                      <a:pt x="2661614" y="352576"/>
                    </a:cubicBezTo>
                    <a:cubicBezTo>
                      <a:pt x="2671552" y="362622"/>
                      <a:pt x="2671552" y="362622"/>
                      <a:pt x="2681689" y="372871"/>
                    </a:cubicBezTo>
                    <a:cubicBezTo>
                      <a:pt x="2695833" y="389562"/>
                      <a:pt x="2695833" y="389562"/>
                      <a:pt x="2695833" y="408612"/>
                    </a:cubicBezTo>
                    <a:cubicBezTo>
                      <a:pt x="1806293" y="408612"/>
                      <a:pt x="916754" y="408612"/>
                      <a:pt x="258" y="408612"/>
                    </a:cubicBezTo>
                    <a:cubicBezTo>
                      <a:pt x="258" y="405469"/>
                      <a:pt x="258" y="402326"/>
                      <a:pt x="258" y="399087"/>
                    </a:cubicBezTo>
                    <a:cubicBezTo>
                      <a:pt x="231787" y="356348"/>
                      <a:pt x="463521" y="315007"/>
                      <a:pt x="695583" y="275262"/>
                    </a:cubicBezTo>
                    <a:cubicBezTo>
                      <a:pt x="857664" y="247500"/>
                      <a:pt x="1019630" y="219287"/>
                      <a:pt x="1181358" y="189537"/>
                    </a:cubicBezTo>
                    <a:cubicBezTo>
                      <a:pt x="1368789" y="155068"/>
                      <a:pt x="1556536" y="122547"/>
                      <a:pt x="1744382" y="90425"/>
                    </a:cubicBezTo>
                    <a:cubicBezTo>
                      <a:pt x="1845943" y="73047"/>
                      <a:pt x="1947481" y="55625"/>
                      <a:pt x="2048840" y="37100"/>
                    </a:cubicBezTo>
                    <a:cubicBezTo>
                      <a:pt x="2056588" y="35692"/>
                      <a:pt x="2064336" y="34285"/>
                      <a:pt x="2072319" y="32834"/>
                    </a:cubicBezTo>
                    <a:cubicBezTo>
                      <a:pt x="2106894" y="26551"/>
                      <a:pt x="2141451" y="20195"/>
                      <a:pt x="2175981" y="13673"/>
                    </a:cubicBezTo>
                    <a:cubicBezTo>
                      <a:pt x="2187583" y="11557"/>
                      <a:pt x="2199184" y="9440"/>
                      <a:pt x="2211137" y="7260"/>
                    </a:cubicBezTo>
                    <a:cubicBezTo>
                      <a:pt x="2220939" y="5422"/>
                      <a:pt x="2230741" y="3584"/>
                      <a:pt x="2240840" y="1690"/>
                    </a:cubicBezTo>
                    <a:cubicBezTo>
                      <a:pt x="2278682" y="-2117"/>
                      <a:pt x="2304319" y="501"/>
                      <a:pt x="2335025" y="240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0FDC44-3E1F-046B-906B-08E69855DCF9}"/>
                  </a:ext>
                </a:extLst>
              </p:cNvPr>
              <p:cNvSpPr/>
              <p:nvPr/>
            </p:nvSpPr>
            <p:spPr>
              <a:xfrm>
                <a:off x="6105525" y="695325"/>
                <a:ext cx="408305" cy="2695575"/>
              </a:xfrm>
              <a:custGeom>
                <a:avLst/>
                <a:gdLst>
                  <a:gd name="connsiteX0" fmla="*/ 301 w 408305"/>
                  <a:gd name="connsiteY0" fmla="*/ 13 h 2695575"/>
                  <a:gd name="connsiteX1" fmla="*/ 9826 w 408305"/>
                  <a:gd name="connsiteY1" fmla="*/ 13 h 2695575"/>
                  <a:gd name="connsiteX2" fmla="*/ 42789 w 408305"/>
                  <a:gd name="connsiteY2" fmla="*/ 186630 h 2695575"/>
                  <a:gd name="connsiteX3" fmla="*/ 53895 w 408305"/>
                  <a:gd name="connsiteY3" fmla="*/ 249500 h 2695575"/>
                  <a:gd name="connsiteX4" fmla="*/ 122197 w 408305"/>
                  <a:gd name="connsiteY4" fmla="*/ 638144 h 2695575"/>
                  <a:gd name="connsiteX5" fmla="*/ 244616 w 408305"/>
                  <a:gd name="connsiteY5" fmla="*/ 1333885 h 2695575"/>
                  <a:gd name="connsiteX6" fmla="*/ 273475 w 408305"/>
                  <a:gd name="connsiteY6" fmla="*/ 1497354 h 2695575"/>
                  <a:gd name="connsiteX7" fmla="*/ 306009 w 408305"/>
                  <a:gd name="connsiteY7" fmla="*/ 1681637 h 2695575"/>
                  <a:gd name="connsiteX8" fmla="*/ 310946 w 408305"/>
                  <a:gd name="connsiteY8" fmla="*/ 1709602 h 2695575"/>
                  <a:gd name="connsiteX9" fmla="*/ 320430 w 408305"/>
                  <a:gd name="connsiteY9" fmla="*/ 1763301 h 2695575"/>
                  <a:gd name="connsiteX10" fmla="*/ 341905 w 408305"/>
                  <a:gd name="connsiteY10" fmla="*/ 1885113 h 2695575"/>
                  <a:gd name="connsiteX11" fmla="*/ 345804 w 408305"/>
                  <a:gd name="connsiteY11" fmla="*/ 1907262 h 2695575"/>
                  <a:gd name="connsiteX12" fmla="*/ 356012 w 408305"/>
                  <a:gd name="connsiteY12" fmla="*/ 1965321 h 2695575"/>
                  <a:gd name="connsiteX13" fmla="*/ 375794 w 408305"/>
                  <a:gd name="connsiteY13" fmla="*/ 2072742 h 2695575"/>
                  <a:gd name="connsiteX14" fmla="*/ 382157 w 408305"/>
                  <a:gd name="connsiteY14" fmla="*/ 2106973 h 2695575"/>
                  <a:gd name="connsiteX15" fmla="*/ 395179 w 408305"/>
                  <a:gd name="connsiteY15" fmla="*/ 2175880 h 2695575"/>
                  <a:gd name="connsiteX16" fmla="*/ 401393 w 408305"/>
                  <a:gd name="connsiteY16" fmla="*/ 2209664 h 2695575"/>
                  <a:gd name="connsiteX17" fmla="*/ 407039 w 408305"/>
                  <a:gd name="connsiteY17" fmla="*/ 2239644 h 2695575"/>
                  <a:gd name="connsiteX18" fmla="*/ 384870 w 408305"/>
                  <a:gd name="connsiteY18" fmla="*/ 2334779 h 2695575"/>
                  <a:gd name="connsiteX19" fmla="*/ 364597 w 408305"/>
                  <a:gd name="connsiteY19" fmla="*/ 2354969 h 2695575"/>
                  <a:gd name="connsiteX20" fmla="*/ 341671 w 408305"/>
                  <a:gd name="connsiteY20" fmla="*/ 2378073 h 2695575"/>
                  <a:gd name="connsiteX21" fmla="*/ 316747 w 408305"/>
                  <a:gd name="connsiteY21" fmla="*/ 2402583 h 2695575"/>
                  <a:gd name="connsiteX22" fmla="*/ 291298 w 408305"/>
                  <a:gd name="connsiteY22" fmla="*/ 2428005 h 2695575"/>
                  <a:gd name="connsiteX23" fmla="*/ 224190 w 408305"/>
                  <a:gd name="connsiteY23" fmla="*/ 2494475 h 2695575"/>
                  <a:gd name="connsiteX24" fmla="*/ 169451 w 408305"/>
                  <a:gd name="connsiteY24" fmla="*/ 2549027 h 2695575"/>
                  <a:gd name="connsiteX25" fmla="*/ 104220 w 408305"/>
                  <a:gd name="connsiteY25" fmla="*/ 2613919 h 2695575"/>
                  <a:gd name="connsiteX26" fmla="*/ 79354 w 408305"/>
                  <a:gd name="connsiteY26" fmla="*/ 2638720 h 2695575"/>
                  <a:gd name="connsiteX27" fmla="*/ 56337 w 408305"/>
                  <a:gd name="connsiteY27" fmla="*/ 2661369 h 2695575"/>
                  <a:gd name="connsiteX28" fmla="*/ 36042 w 408305"/>
                  <a:gd name="connsiteY28" fmla="*/ 2681444 h 2695575"/>
                  <a:gd name="connsiteX29" fmla="*/ 301 w 408305"/>
                  <a:gd name="connsiteY29" fmla="*/ 2695588 h 2695575"/>
                  <a:gd name="connsiteX30" fmla="*/ 301 w 408305"/>
                  <a:gd name="connsiteY30" fmla="*/ 13 h 269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08305" h="2695575">
                    <a:moveTo>
                      <a:pt x="301" y="13"/>
                    </a:moveTo>
                    <a:cubicBezTo>
                      <a:pt x="3444" y="13"/>
                      <a:pt x="6588" y="13"/>
                      <a:pt x="9826" y="13"/>
                    </a:cubicBezTo>
                    <a:cubicBezTo>
                      <a:pt x="20818" y="62218"/>
                      <a:pt x="31805" y="124423"/>
                      <a:pt x="42789" y="186630"/>
                    </a:cubicBezTo>
                    <a:cubicBezTo>
                      <a:pt x="46490" y="207587"/>
                      <a:pt x="50192" y="228543"/>
                      <a:pt x="53895" y="249500"/>
                    </a:cubicBezTo>
                    <a:cubicBezTo>
                      <a:pt x="76783" y="379027"/>
                      <a:pt x="99551" y="508574"/>
                      <a:pt x="122197" y="638144"/>
                    </a:cubicBezTo>
                    <a:cubicBezTo>
                      <a:pt x="162741" y="870104"/>
                      <a:pt x="203667" y="1101996"/>
                      <a:pt x="244616" y="1333885"/>
                    </a:cubicBezTo>
                    <a:cubicBezTo>
                      <a:pt x="254238" y="1388374"/>
                      <a:pt x="263856" y="1442864"/>
                      <a:pt x="273475" y="1497354"/>
                    </a:cubicBezTo>
                    <a:cubicBezTo>
                      <a:pt x="284319" y="1558782"/>
                      <a:pt x="295163" y="1620210"/>
                      <a:pt x="306009" y="1681637"/>
                    </a:cubicBezTo>
                    <a:cubicBezTo>
                      <a:pt x="307638" y="1690866"/>
                      <a:pt x="309267" y="1700094"/>
                      <a:pt x="310946" y="1709602"/>
                    </a:cubicBezTo>
                    <a:cubicBezTo>
                      <a:pt x="314107" y="1727502"/>
                      <a:pt x="317268" y="1745402"/>
                      <a:pt x="320430" y="1763301"/>
                    </a:cubicBezTo>
                    <a:cubicBezTo>
                      <a:pt x="327600" y="1803903"/>
                      <a:pt x="334764" y="1844506"/>
                      <a:pt x="341905" y="1885113"/>
                    </a:cubicBezTo>
                    <a:cubicBezTo>
                      <a:pt x="343835" y="1896077"/>
                      <a:pt x="343835" y="1896077"/>
                      <a:pt x="345804" y="1907262"/>
                    </a:cubicBezTo>
                    <a:cubicBezTo>
                      <a:pt x="349209" y="1926615"/>
                      <a:pt x="352611" y="1945968"/>
                      <a:pt x="356012" y="1965321"/>
                    </a:cubicBezTo>
                    <a:cubicBezTo>
                      <a:pt x="362413" y="2001168"/>
                      <a:pt x="369063" y="2036956"/>
                      <a:pt x="375794" y="2072742"/>
                    </a:cubicBezTo>
                    <a:cubicBezTo>
                      <a:pt x="377894" y="2084038"/>
                      <a:pt x="379994" y="2095334"/>
                      <a:pt x="382157" y="2106973"/>
                    </a:cubicBezTo>
                    <a:cubicBezTo>
                      <a:pt x="386434" y="2129954"/>
                      <a:pt x="390777" y="2152923"/>
                      <a:pt x="395179" y="2175880"/>
                    </a:cubicBezTo>
                    <a:cubicBezTo>
                      <a:pt x="397230" y="2187029"/>
                      <a:pt x="399280" y="2198178"/>
                      <a:pt x="401393" y="2209664"/>
                    </a:cubicBezTo>
                    <a:cubicBezTo>
                      <a:pt x="403256" y="2219558"/>
                      <a:pt x="405119" y="2229451"/>
                      <a:pt x="407039" y="2239644"/>
                    </a:cubicBezTo>
                    <a:cubicBezTo>
                      <a:pt x="411015" y="2277935"/>
                      <a:pt x="408715" y="2303679"/>
                      <a:pt x="384870" y="2334779"/>
                    </a:cubicBezTo>
                    <a:cubicBezTo>
                      <a:pt x="378180" y="2341442"/>
                      <a:pt x="371490" y="2348105"/>
                      <a:pt x="364597" y="2354969"/>
                    </a:cubicBezTo>
                    <a:cubicBezTo>
                      <a:pt x="357032" y="2362594"/>
                      <a:pt x="349466" y="2370218"/>
                      <a:pt x="341671" y="2378073"/>
                    </a:cubicBezTo>
                    <a:cubicBezTo>
                      <a:pt x="333446" y="2386162"/>
                      <a:pt x="325221" y="2394250"/>
                      <a:pt x="316747" y="2402583"/>
                    </a:cubicBezTo>
                    <a:cubicBezTo>
                      <a:pt x="308349" y="2410972"/>
                      <a:pt x="299951" y="2419361"/>
                      <a:pt x="291298" y="2428005"/>
                    </a:cubicBezTo>
                    <a:cubicBezTo>
                      <a:pt x="268998" y="2450233"/>
                      <a:pt x="246613" y="2472371"/>
                      <a:pt x="224190" y="2494475"/>
                    </a:cubicBezTo>
                    <a:cubicBezTo>
                      <a:pt x="205872" y="2512588"/>
                      <a:pt x="187661" y="2530806"/>
                      <a:pt x="169451" y="2549027"/>
                    </a:cubicBezTo>
                    <a:cubicBezTo>
                      <a:pt x="147760" y="2570711"/>
                      <a:pt x="125989" y="2592314"/>
                      <a:pt x="104220" y="2613919"/>
                    </a:cubicBezTo>
                    <a:cubicBezTo>
                      <a:pt x="96015" y="2622103"/>
                      <a:pt x="87809" y="2630288"/>
                      <a:pt x="79354" y="2638720"/>
                    </a:cubicBezTo>
                    <a:cubicBezTo>
                      <a:pt x="71759" y="2646194"/>
                      <a:pt x="64163" y="2653669"/>
                      <a:pt x="56337" y="2661369"/>
                    </a:cubicBezTo>
                    <a:cubicBezTo>
                      <a:pt x="49640" y="2667994"/>
                      <a:pt x="42942" y="2674619"/>
                      <a:pt x="36042" y="2681444"/>
                    </a:cubicBezTo>
                    <a:cubicBezTo>
                      <a:pt x="19351" y="2695588"/>
                      <a:pt x="19351" y="2695588"/>
                      <a:pt x="301" y="2695588"/>
                    </a:cubicBezTo>
                    <a:cubicBezTo>
                      <a:pt x="301" y="1806048"/>
                      <a:pt x="301" y="916509"/>
                      <a:pt x="301" y="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EECD195-1851-EB40-1ABF-11A05B60312F}"/>
                  </a:ext>
                </a:extLst>
              </p:cNvPr>
              <p:cNvSpPr/>
              <p:nvPr/>
            </p:nvSpPr>
            <p:spPr>
              <a:xfrm>
                <a:off x="5678988" y="3467100"/>
                <a:ext cx="407486" cy="2695575"/>
              </a:xfrm>
              <a:custGeom>
                <a:avLst/>
                <a:gdLst>
                  <a:gd name="connsiteX0" fmla="*/ 407785 w 407486"/>
                  <a:gd name="connsiteY0" fmla="*/ 304 h 2695575"/>
                  <a:gd name="connsiteX1" fmla="*/ 407785 w 407486"/>
                  <a:gd name="connsiteY1" fmla="*/ 2695879 h 2695575"/>
                  <a:gd name="connsiteX2" fmla="*/ 398260 w 407486"/>
                  <a:gd name="connsiteY2" fmla="*/ 2695879 h 2695575"/>
                  <a:gd name="connsiteX3" fmla="*/ 392474 w 407486"/>
                  <a:gd name="connsiteY3" fmla="*/ 2661586 h 2695575"/>
                  <a:gd name="connsiteX4" fmla="*/ 260671 w 407486"/>
                  <a:gd name="connsiteY4" fmla="*/ 1902598 h 2695575"/>
                  <a:gd name="connsiteX5" fmla="*/ 208985 w 407486"/>
                  <a:gd name="connsiteY5" fmla="*/ 1610847 h 2695575"/>
                  <a:gd name="connsiteX6" fmla="*/ 192789 w 407486"/>
                  <a:gd name="connsiteY6" fmla="*/ 1519028 h 2695575"/>
                  <a:gd name="connsiteX7" fmla="*/ 143775 w 407486"/>
                  <a:gd name="connsiteY7" fmla="*/ 1240758 h 2695575"/>
                  <a:gd name="connsiteX8" fmla="*/ 122050 w 407486"/>
                  <a:gd name="connsiteY8" fmla="*/ 1117291 h 2695575"/>
                  <a:gd name="connsiteX9" fmla="*/ 111371 w 407486"/>
                  <a:gd name="connsiteY9" fmla="*/ 1056520 h 2695575"/>
                  <a:gd name="connsiteX10" fmla="*/ 51751 w 407486"/>
                  <a:gd name="connsiteY10" fmla="*/ 726027 h 2695575"/>
                  <a:gd name="connsiteX11" fmla="*/ 40852 w 407486"/>
                  <a:gd name="connsiteY11" fmla="*/ 667368 h 2695575"/>
                  <a:gd name="connsiteX12" fmla="*/ 20104 w 407486"/>
                  <a:gd name="connsiteY12" fmla="*/ 557407 h 2695575"/>
                  <a:gd name="connsiteX13" fmla="*/ 10935 w 407486"/>
                  <a:gd name="connsiteY13" fmla="*/ 508180 h 2695575"/>
                  <a:gd name="connsiteX14" fmla="*/ 6561 w 407486"/>
                  <a:gd name="connsiteY14" fmla="*/ 485823 h 2695575"/>
                  <a:gd name="connsiteX15" fmla="*/ 7735 w 407486"/>
                  <a:gd name="connsiteY15" fmla="*/ 381304 h 2695575"/>
                  <a:gd name="connsiteX16" fmla="*/ 43489 w 407486"/>
                  <a:gd name="connsiteY16" fmla="*/ 340923 h 2695575"/>
                  <a:gd name="connsiteX17" fmla="*/ 66415 w 407486"/>
                  <a:gd name="connsiteY17" fmla="*/ 317819 h 2695575"/>
                  <a:gd name="connsiteX18" fmla="*/ 91339 w 407486"/>
                  <a:gd name="connsiteY18" fmla="*/ 293309 h 2695575"/>
                  <a:gd name="connsiteX19" fmla="*/ 116788 w 407486"/>
                  <a:gd name="connsiteY19" fmla="*/ 267887 h 2695575"/>
                  <a:gd name="connsiteX20" fmla="*/ 183896 w 407486"/>
                  <a:gd name="connsiteY20" fmla="*/ 201417 h 2695575"/>
                  <a:gd name="connsiteX21" fmla="*/ 238635 w 407486"/>
                  <a:gd name="connsiteY21" fmla="*/ 146865 h 2695575"/>
                  <a:gd name="connsiteX22" fmla="*/ 303866 w 407486"/>
                  <a:gd name="connsiteY22" fmla="*/ 81973 h 2695575"/>
                  <a:gd name="connsiteX23" fmla="*/ 328732 w 407486"/>
                  <a:gd name="connsiteY23" fmla="*/ 57172 h 2695575"/>
                  <a:gd name="connsiteX24" fmla="*/ 351749 w 407486"/>
                  <a:gd name="connsiteY24" fmla="*/ 34523 h 2695575"/>
                  <a:gd name="connsiteX25" fmla="*/ 372044 w 407486"/>
                  <a:gd name="connsiteY25" fmla="*/ 14448 h 2695575"/>
                  <a:gd name="connsiteX26" fmla="*/ 407785 w 407486"/>
                  <a:gd name="connsiteY26" fmla="*/ 304 h 269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07486" h="2695575">
                    <a:moveTo>
                      <a:pt x="407785" y="304"/>
                    </a:moveTo>
                    <a:cubicBezTo>
                      <a:pt x="407785" y="889844"/>
                      <a:pt x="407785" y="1779384"/>
                      <a:pt x="407785" y="2695879"/>
                    </a:cubicBezTo>
                    <a:cubicBezTo>
                      <a:pt x="404642" y="2695879"/>
                      <a:pt x="401499" y="2695879"/>
                      <a:pt x="398260" y="2695879"/>
                    </a:cubicBezTo>
                    <a:cubicBezTo>
                      <a:pt x="396351" y="2684562"/>
                      <a:pt x="394442" y="2673246"/>
                      <a:pt x="392474" y="2661586"/>
                    </a:cubicBezTo>
                    <a:cubicBezTo>
                      <a:pt x="349718" y="2408374"/>
                      <a:pt x="305867" y="2155386"/>
                      <a:pt x="260671" y="1902598"/>
                    </a:cubicBezTo>
                    <a:cubicBezTo>
                      <a:pt x="243299" y="1805373"/>
                      <a:pt x="226133" y="1708112"/>
                      <a:pt x="208985" y="1610847"/>
                    </a:cubicBezTo>
                    <a:cubicBezTo>
                      <a:pt x="203589" y="1580240"/>
                      <a:pt x="198189" y="1549634"/>
                      <a:pt x="192789" y="1519028"/>
                    </a:cubicBezTo>
                    <a:cubicBezTo>
                      <a:pt x="176426" y="1426275"/>
                      <a:pt x="160080" y="1333520"/>
                      <a:pt x="143775" y="1240758"/>
                    </a:cubicBezTo>
                    <a:cubicBezTo>
                      <a:pt x="136540" y="1199601"/>
                      <a:pt x="129296" y="1158446"/>
                      <a:pt x="122050" y="1117291"/>
                    </a:cubicBezTo>
                    <a:cubicBezTo>
                      <a:pt x="118487" y="1097034"/>
                      <a:pt x="114927" y="1076777"/>
                      <a:pt x="111371" y="1056520"/>
                    </a:cubicBezTo>
                    <a:cubicBezTo>
                      <a:pt x="92016" y="946256"/>
                      <a:pt x="72310" y="836074"/>
                      <a:pt x="51751" y="726027"/>
                    </a:cubicBezTo>
                    <a:cubicBezTo>
                      <a:pt x="48117" y="706474"/>
                      <a:pt x="44484" y="686921"/>
                      <a:pt x="40852" y="667368"/>
                    </a:cubicBezTo>
                    <a:cubicBezTo>
                      <a:pt x="34035" y="630695"/>
                      <a:pt x="27103" y="594046"/>
                      <a:pt x="20104" y="557407"/>
                    </a:cubicBezTo>
                    <a:cubicBezTo>
                      <a:pt x="17044" y="540999"/>
                      <a:pt x="13987" y="524590"/>
                      <a:pt x="10935" y="508180"/>
                    </a:cubicBezTo>
                    <a:cubicBezTo>
                      <a:pt x="9491" y="500802"/>
                      <a:pt x="8048" y="493425"/>
                      <a:pt x="6561" y="485823"/>
                    </a:cubicBezTo>
                    <a:cubicBezTo>
                      <a:pt x="-421" y="447720"/>
                      <a:pt x="-3498" y="418444"/>
                      <a:pt x="7735" y="381304"/>
                    </a:cubicBezTo>
                    <a:cubicBezTo>
                      <a:pt x="23217" y="361113"/>
                      <a:pt x="23217" y="361113"/>
                      <a:pt x="43489" y="340923"/>
                    </a:cubicBezTo>
                    <a:cubicBezTo>
                      <a:pt x="51054" y="333298"/>
                      <a:pt x="58620" y="325674"/>
                      <a:pt x="66415" y="317819"/>
                    </a:cubicBezTo>
                    <a:cubicBezTo>
                      <a:pt x="74640" y="309731"/>
                      <a:pt x="82865" y="301643"/>
                      <a:pt x="91339" y="293309"/>
                    </a:cubicBezTo>
                    <a:cubicBezTo>
                      <a:pt x="99737" y="284920"/>
                      <a:pt x="108135" y="276531"/>
                      <a:pt x="116788" y="267887"/>
                    </a:cubicBezTo>
                    <a:cubicBezTo>
                      <a:pt x="139088" y="245659"/>
                      <a:pt x="161473" y="223521"/>
                      <a:pt x="183896" y="201417"/>
                    </a:cubicBezTo>
                    <a:cubicBezTo>
                      <a:pt x="202214" y="183304"/>
                      <a:pt x="220426" y="165086"/>
                      <a:pt x="238635" y="146865"/>
                    </a:cubicBezTo>
                    <a:cubicBezTo>
                      <a:pt x="260326" y="125181"/>
                      <a:pt x="282097" y="103578"/>
                      <a:pt x="303866" y="81973"/>
                    </a:cubicBezTo>
                    <a:cubicBezTo>
                      <a:pt x="312072" y="73789"/>
                      <a:pt x="320277" y="65604"/>
                      <a:pt x="328732" y="57172"/>
                    </a:cubicBezTo>
                    <a:cubicBezTo>
                      <a:pt x="336327" y="49698"/>
                      <a:pt x="343923" y="42224"/>
                      <a:pt x="351749" y="34523"/>
                    </a:cubicBezTo>
                    <a:cubicBezTo>
                      <a:pt x="361795" y="24586"/>
                      <a:pt x="361795" y="24586"/>
                      <a:pt x="372044" y="14448"/>
                    </a:cubicBezTo>
                    <a:cubicBezTo>
                      <a:pt x="388735" y="304"/>
                      <a:pt x="388735" y="304"/>
                      <a:pt x="407785" y="3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51DEDBC-DB74-F777-33B3-9E413F7BC253}"/>
                  </a:ext>
                </a:extLst>
              </p:cNvPr>
              <p:cNvSpPr/>
              <p:nvPr/>
            </p:nvSpPr>
            <p:spPr>
              <a:xfrm>
                <a:off x="6134100" y="3438525"/>
                <a:ext cx="2676525" cy="411612"/>
              </a:xfrm>
              <a:custGeom>
                <a:avLst/>
                <a:gdLst>
                  <a:gd name="connsiteX0" fmla="*/ 304 w 2676525"/>
                  <a:gd name="connsiteY0" fmla="*/ 301 h 411612"/>
                  <a:gd name="connsiteX1" fmla="*/ 2676829 w 2676525"/>
                  <a:gd name="connsiteY1" fmla="*/ 301 h 411612"/>
                  <a:gd name="connsiteX2" fmla="*/ 2599052 w 2676525"/>
                  <a:gd name="connsiteY2" fmla="*/ 27451 h 411612"/>
                  <a:gd name="connsiteX3" fmla="*/ 2575396 w 2676525"/>
                  <a:gd name="connsiteY3" fmla="*/ 31425 h 411612"/>
                  <a:gd name="connsiteX4" fmla="*/ 2549804 w 2676525"/>
                  <a:gd name="connsiteY4" fmla="*/ 35536 h 411612"/>
                  <a:gd name="connsiteX5" fmla="*/ 2522870 w 2676525"/>
                  <a:gd name="connsiteY5" fmla="*/ 40025 h 411612"/>
                  <a:gd name="connsiteX6" fmla="*/ 2465294 w 2676525"/>
                  <a:gd name="connsiteY6" fmla="*/ 49530 h 411612"/>
                  <a:gd name="connsiteX7" fmla="*/ 2311270 w 2676525"/>
                  <a:gd name="connsiteY7" fmla="*/ 75199 h 411612"/>
                  <a:gd name="connsiteX8" fmla="*/ 2279916 w 2676525"/>
                  <a:gd name="connsiteY8" fmla="*/ 80453 h 411612"/>
                  <a:gd name="connsiteX9" fmla="*/ 2016628 w 2676525"/>
                  <a:gd name="connsiteY9" fmla="*/ 127698 h 411612"/>
                  <a:gd name="connsiteX10" fmla="*/ 1556451 w 2676525"/>
                  <a:gd name="connsiteY10" fmla="*/ 209256 h 411612"/>
                  <a:gd name="connsiteX11" fmla="*/ 1056984 w 2676525"/>
                  <a:gd name="connsiteY11" fmla="*/ 297362 h 411612"/>
                  <a:gd name="connsiteX12" fmla="*/ 640860 w 2676525"/>
                  <a:gd name="connsiteY12" fmla="*/ 371181 h 411612"/>
                  <a:gd name="connsiteX13" fmla="*/ 615641 w 2676525"/>
                  <a:gd name="connsiteY13" fmla="*/ 375507 h 411612"/>
                  <a:gd name="connsiteX14" fmla="*/ 545164 w 2676525"/>
                  <a:gd name="connsiteY14" fmla="*/ 387515 h 411612"/>
                  <a:gd name="connsiteX15" fmla="*/ 524508 w 2676525"/>
                  <a:gd name="connsiteY15" fmla="*/ 391051 h 411612"/>
                  <a:gd name="connsiteX16" fmla="*/ 485759 w 2676525"/>
                  <a:gd name="connsiteY16" fmla="*/ 397107 h 411612"/>
                  <a:gd name="connsiteX17" fmla="*/ 448513 w 2676525"/>
                  <a:gd name="connsiteY17" fmla="*/ 406207 h 411612"/>
                  <a:gd name="connsiteX18" fmla="*/ 390829 w 2676525"/>
                  <a:gd name="connsiteY18" fmla="*/ 409876 h 411612"/>
                  <a:gd name="connsiteX19" fmla="*/ 297960 w 2676525"/>
                  <a:gd name="connsiteY19" fmla="*/ 326049 h 411612"/>
                  <a:gd name="connsiteX20" fmla="*/ 272020 w 2676525"/>
                  <a:gd name="connsiteY20" fmla="*/ 299878 h 411612"/>
                  <a:gd name="connsiteX21" fmla="*/ 218230 w 2676525"/>
                  <a:gd name="connsiteY21" fmla="*/ 244791 h 411612"/>
                  <a:gd name="connsiteX22" fmla="*/ 149110 w 2676525"/>
                  <a:gd name="connsiteY22" fmla="*/ 174164 h 411612"/>
                  <a:gd name="connsiteX23" fmla="*/ 83052 w 2676525"/>
                  <a:gd name="connsiteY23" fmla="*/ 106974 h 411612"/>
                  <a:gd name="connsiteX24" fmla="*/ 57891 w 2676525"/>
                  <a:gd name="connsiteY24" fmla="*/ 81295 h 411612"/>
                  <a:gd name="connsiteX25" fmla="*/ 34944 w 2676525"/>
                  <a:gd name="connsiteY25" fmla="*/ 57514 h 411612"/>
                  <a:gd name="connsiteX26" fmla="*/ 14617 w 2676525"/>
                  <a:gd name="connsiteY26" fmla="*/ 36532 h 411612"/>
                  <a:gd name="connsiteX27" fmla="*/ 304 w 2676525"/>
                  <a:gd name="connsiteY27" fmla="*/ 301 h 411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6525" h="411612">
                    <a:moveTo>
                      <a:pt x="304" y="301"/>
                    </a:moveTo>
                    <a:cubicBezTo>
                      <a:pt x="883557" y="301"/>
                      <a:pt x="1766811" y="301"/>
                      <a:pt x="2676829" y="301"/>
                    </a:cubicBezTo>
                    <a:cubicBezTo>
                      <a:pt x="2646642" y="15394"/>
                      <a:pt x="2630568" y="22287"/>
                      <a:pt x="2599052" y="27451"/>
                    </a:cubicBezTo>
                    <a:cubicBezTo>
                      <a:pt x="2591246" y="28762"/>
                      <a:pt x="2583439" y="30074"/>
                      <a:pt x="2575396" y="31425"/>
                    </a:cubicBezTo>
                    <a:cubicBezTo>
                      <a:pt x="2562728" y="33460"/>
                      <a:pt x="2562728" y="33460"/>
                      <a:pt x="2549804" y="35536"/>
                    </a:cubicBezTo>
                    <a:cubicBezTo>
                      <a:pt x="2540916" y="37017"/>
                      <a:pt x="2532028" y="38498"/>
                      <a:pt x="2522870" y="40025"/>
                    </a:cubicBezTo>
                    <a:cubicBezTo>
                      <a:pt x="2503682" y="43218"/>
                      <a:pt x="2484490" y="46386"/>
                      <a:pt x="2465294" y="49530"/>
                    </a:cubicBezTo>
                    <a:cubicBezTo>
                      <a:pt x="2413930" y="57950"/>
                      <a:pt x="2362601" y="66578"/>
                      <a:pt x="2311270" y="75199"/>
                    </a:cubicBezTo>
                    <a:cubicBezTo>
                      <a:pt x="2300923" y="76933"/>
                      <a:pt x="2290577" y="78667"/>
                      <a:pt x="2279916" y="80453"/>
                    </a:cubicBezTo>
                    <a:cubicBezTo>
                      <a:pt x="2191968" y="95253"/>
                      <a:pt x="2104276" y="111227"/>
                      <a:pt x="2016628" y="127698"/>
                    </a:cubicBezTo>
                    <a:cubicBezTo>
                      <a:pt x="1863491" y="156397"/>
                      <a:pt x="1710017" y="182963"/>
                      <a:pt x="1556451" y="209256"/>
                    </a:cubicBezTo>
                    <a:cubicBezTo>
                      <a:pt x="1389802" y="237789"/>
                      <a:pt x="1223275" y="266813"/>
                      <a:pt x="1056984" y="297362"/>
                    </a:cubicBezTo>
                    <a:cubicBezTo>
                      <a:pt x="918414" y="322803"/>
                      <a:pt x="779733" y="347446"/>
                      <a:pt x="640860" y="371181"/>
                    </a:cubicBezTo>
                    <a:cubicBezTo>
                      <a:pt x="632538" y="372608"/>
                      <a:pt x="624215" y="374036"/>
                      <a:pt x="615641" y="375507"/>
                    </a:cubicBezTo>
                    <a:cubicBezTo>
                      <a:pt x="592152" y="379531"/>
                      <a:pt x="568659" y="383528"/>
                      <a:pt x="545164" y="387515"/>
                    </a:cubicBezTo>
                    <a:cubicBezTo>
                      <a:pt x="538347" y="388682"/>
                      <a:pt x="531531" y="389849"/>
                      <a:pt x="524508" y="391051"/>
                    </a:cubicBezTo>
                    <a:cubicBezTo>
                      <a:pt x="511616" y="393223"/>
                      <a:pt x="498699" y="395247"/>
                      <a:pt x="485759" y="397107"/>
                    </a:cubicBezTo>
                    <a:cubicBezTo>
                      <a:pt x="466860" y="399948"/>
                      <a:pt x="466860" y="399948"/>
                      <a:pt x="448513" y="406207"/>
                    </a:cubicBezTo>
                    <a:cubicBezTo>
                      <a:pt x="426933" y="411928"/>
                      <a:pt x="412925" y="413715"/>
                      <a:pt x="390829" y="409876"/>
                    </a:cubicBezTo>
                    <a:cubicBezTo>
                      <a:pt x="355271" y="386525"/>
                      <a:pt x="327244" y="356708"/>
                      <a:pt x="297960" y="326049"/>
                    </a:cubicBezTo>
                    <a:cubicBezTo>
                      <a:pt x="289400" y="317412"/>
                      <a:pt x="280840" y="308776"/>
                      <a:pt x="272020" y="299878"/>
                    </a:cubicBezTo>
                    <a:cubicBezTo>
                      <a:pt x="253982" y="281605"/>
                      <a:pt x="236044" y="263278"/>
                      <a:pt x="218230" y="244791"/>
                    </a:cubicBezTo>
                    <a:cubicBezTo>
                      <a:pt x="195371" y="221067"/>
                      <a:pt x="172289" y="197576"/>
                      <a:pt x="149110" y="174164"/>
                    </a:cubicBezTo>
                    <a:cubicBezTo>
                      <a:pt x="127019" y="151837"/>
                      <a:pt x="105032" y="129410"/>
                      <a:pt x="83052" y="106974"/>
                    </a:cubicBezTo>
                    <a:cubicBezTo>
                      <a:pt x="74749" y="98500"/>
                      <a:pt x="66446" y="90026"/>
                      <a:pt x="57891" y="81295"/>
                    </a:cubicBezTo>
                    <a:cubicBezTo>
                      <a:pt x="50319" y="73447"/>
                      <a:pt x="42746" y="65600"/>
                      <a:pt x="34944" y="57514"/>
                    </a:cubicBezTo>
                    <a:cubicBezTo>
                      <a:pt x="28236" y="50590"/>
                      <a:pt x="21528" y="43666"/>
                      <a:pt x="14617" y="36532"/>
                    </a:cubicBezTo>
                    <a:cubicBezTo>
                      <a:pt x="304" y="19351"/>
                      <a:pt x="304" y="19351"/>
                      <a:pt x="304" y="3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7C4E091-130F-8658-6401-AB37C01177CD}"/>
                  </a:ext>
                </a:extLst>
              </p:cNvPr>
              <p:cNvSpPr/>
              <p:nvPr/>
            </p:nvSpPr>
            <p:spPr>
              <a:xfrm>
                <a:off x="6543675" y="2286000"/>
                <a:ext cx="695325" cy="751507"/>
              </a:xfrm>
              <a:custGeom>
                <a:avLst/>
                <a:gdLst>
                  <a:gd name="connsiteX0" fmla="*/ 695745 w 695325"/>
                  <a:gd name="connsiteY0" fmla="*/ 180 h 751507"/>
                  <a:gd name="connsiteX1" fmla="*/ 652883 w 695325"/>
                  <a:gd name="connsiteY1" fmla="*/ 88286 h 751507"/>
                  <a:gd name="connsiteX2" fmla="*/ 516556 w 695325"/>
                  <a:gd name="connsiteY2" fmla="*/ 278191 h 751507"/>
                  <a:gd name="connsiteX3" fmla="*/ 496920 w 695325"/>
                  <a:gd name="connsiteY3" fmla="*/ 306519 h 751507"/>
                  <a:gd name="connsiteX4" fmla="*/ 457653 w 695325"/>
                  <a:gd name="connsiteY4" fmla="*/ 363195 h 751507"/>
                  <a:gd name="connsiteX5" fmla="*/ 403186 w 695325"/>
                  <a:gd name="connsiteY5" fmla="*/ 441418 h 751507"/>
                  <a:gd name="connsiteX6" fmla="*/ 386187 w 695325"/>
                  <a:gd name="connsiteY6" fmla="*/ 465756 h 751507"/>
                  <a:gd name="connsiteX7" fmla="*/ 352989 w 695325"/>
                  <a:gd name="connsiteY7" fmla="*/ 512777 h 751507"/>
                  <a:gd name="connsiteX8" fmla="*/ 275194 w 695325"/>
                  <a:gd name="connsiteY8" fmla="*/ 629388 h 751507"/>
                  <a:gd name="connsiteX9" fmla="*/ 163536 w 695325"/>
                  <a:gd name="connsiteY9" fmla="*/ 751688 h 751507"/>
                  <a:gd name="connsiteX10" fmla="*/ 86145 w 695325"/>
                  <a:gd name="connsiteY10" fmla="*/ 733605 h 751507"/>
                  <a:gd name="connsiteX11" fmla="*/ 36734 w 695325"/>
                  <a:gd name="connsiteY11" fmla="*/ 723485 h 751507"/>
                  <a:gd name="connsiteX12" fmla="*/ 420 w 695325"/>
                  <a:gd name="connsiteY12" fmla="*/ 714555 h 751507"/>
                  <a:gd name="connsiteX13" fmla="*/ 49905 w 695325"/>
                  <a:gd name="connsiteY13" fmla="*/ 643824 h 751507"/>
                  <a:gd name="connsiteX14" fmla="*/ 68211 w 695325"/>
                  <a:gd name="connsiteY14" fmla="*/ 625574 h 751507"/>
                  <a:gd name="connsiteX15" fmla="*/ 87336 w 695325"/>
                  <a:gd name="connsiteY15" fmla="*/ 606803 h 751507"/>
                  <a:gd name="connsiteX16" fmla="*/ 105790 w 695325"/>
                  <a:gd name="connsiteY16" fmla="*/ 588367 h 751507"/>
                  <a:gd name="connsiteX17" fmla="*/ 196862 w 695325"/>
                  <a:gd name="connsiteY17" fmla="*/ 503847 h 751507"/>
                  <a:gd name="connsiteX18" fmla="*/ 333907 w 695325"/>
                  <a:gd name="connsiteY18" fmla="*/ 372808 h 751507"/>
                  <a:gd name="connsiteX19" fmla="*/ 360786 w 695325"/>
                  <a:gd name="connsiteY19" fmla="*/ 345957 h 751507"/>
                  <a:gd name="connsiteX20" fmla="*/ 416667 w 695325"/>
                  <a:gd name="connsiteY20" fmla="*/ 290025 h 751507"/>
                  <a:gd name="connsiteX21" fmla="*/ 487951 w 695325"/>
                  <a:gd name="connsiteY21" fmla="*/ 218775 h 751507"/>
                  <a:gd name="connsiteX22" fmla="*/ 556554 w 695325"/>
                  <a:gd name="connsiteY22" fmla="*/ 150162 h 751507"/>
                  <a:gd name="connsiteX23" fmla="*/ 582233 w 695325"/>
                  <a:gd name="connsiteY23" fmla="*/ 124541 h 751507"/>
                  <a:gd name="connsiteX24" fmla="*/ 695745 w 695325"/>
                  <a:gd name="connsiteY24" fmla="*/ 180 h 75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95325" h="751507">
                    <a:moveTo>
                      <a:pt x="695745" y="180"/>
                    </a:moveTo>
                    <a:cubicBezTo>
                      <a:pt x="695745" y="39183"/>
                      <a:pt x="675720" y="58606"/>
                      <a:pt x="652883" y="88286"/>
                    </a:cubicBezTo>
                    <a:cubicBezTo>
                      <a:pt x="606028" y="150643"/>
                      <a:pt x="560950" y="214060"/>
                      <a:pt x="516556" y="278191"/>
                    </a:cubicBezTo>
                    <a:cubicBezTo>
                      <a:pt x="510076" y="287539"/>
                      <a:pt x="503596" y="296888"/>
                      <a:pt x="496920" y="306519"/>
                    </a:cubicBezTo>
                    <a:cubicBezTo>
                      <a:pt x="483828" y="325409"/>
                      <a:pt x="470739" y="344301"/>
                      <a:pt x="457653" y="363195"/>
                    </a:cubicBezTo>
                    <a:cubicBezTo>
                      <a:pt x="439543" y="389302"/>
                      <a:pt x="421383" y="415372"/>
                      <a:pt x="403186" y="441418"/>
                    </a:cubicBezTo>
                    <a:cubicBezTo>
                      <a:pt x="397576" y="449450"/>
                      <a:pt x="391967" y="457481"/>
                      <a:pt x="386187" y="465756"/>
                    </a:cubicBezTo>
                    <a:cubicBezTo>
                      <a:pt x="375169" y="481464"/>
                      <a:pt x="364104" y="497138"/>
                      <a:pt x="352989" y="512777"/>
                    </a:cubicBezTo>
                    <a:cubicBezTo>
                      <a:pt x="325874" y="551017"/>
                      <a:pt x="299807" y="589482"/>
                      <a:pt x="275194" y="629388"/>
                    </a:cubicBezTo>
                    <a:cubicBezTo>
                      <a:pt x="206724" y="738191"/>
                      <a:pt x="206724" y="738191"/>
                      <a:pt x="163536" y="751688"/>
                    </a:cubicBezTo>
                    <a:cubicBezTo>
                      <a:pt x="135159" y="749559"/>
                      <a:pt x="112840" y="743298"/>
                      <a:pt x="86145" y="733605"/>
                    </a:cubicBezTo>
                    <a:cubicBezTo>
                      <a:pt x="69709" y="730069"/>
                      <a:pt x="53239" y="726683"/>
                      <a:pt x="36734" y="723485"/>
                    </a:cubicBezTo>
                    <a:cubicBezTo>
                      <a:pt x="18759" y="719064"/>
                      <a:pt x="18759" y="719064"/>
                      <a:pt x="420" y="714555"/>
                    </a:cubicBezTo>
                    <a:cubicBezTo>
                      <a:pt x="13284" y="685848"/>
                      <a:pt x="27624" y="665944"/>
                      <a:pt x="49905" y="643824"/>
                    </a:cubicBezTo>
                    <a:cubicBezTo>
                      <a:pt x="55946" y="637802"/>
                      <a:pt x="61987" y="631779"/>
                      <a:pt x="68211" y="625574"/>
                    </a:cubicBezTo>
                    <a:cubicBezTo>
                      <a:pt x="74522" y="619380"/>
                      <a:pt x="80833" y="613186"/>
                      <a:pt x="87336" y="606803"/>
                    </a:cubicBezTo>
                    <a:cubicBezTo>
                      <a:pt x="93426" y="600720"/>
                      <a:pt x="99516" y="594636"/>
                      <a:pt x="105790" y="588367"/>
                    </a:cubicBezTo>
                    <a:cubicBezTo>
                      <a:pt x="135325" y="559100"/>
                      <a:pt x="165329" y="530951"/>
                      <a:pt x="196862" y="503847"/>
                    </a:cubicBezTo>
                    <a:cubicBezTo>
                      <a:pt x="244617" y="462235"/>
                      <a:pt x="289185" y="417632"/>
                      <a:pt x="333907" y="372808"/>
                    </a:cubicBezTo>
                    <a:cubicBezTo>
                      <a:pt x="342777" y="363947"/>
                      <a:pt x="351647" y="355086"/>
                      <a:pt x="360786" y="345957"/>
                    </a:cubicBezTo>
                    <a:cubicBezTo>
                      <a:pt x="379428" y="327328"/>
                      <a:pt x="398054" y="308683"/>
                      <a:pt x="416667" y="290025"/>
                    </a:cubicBezTo>
                    <a:cubicBezTo>
                      <a:pt x="440395" y="266242"/>
                      <a:pt x="464167" y="242502"/>
                      <a:pt x="487951" y="218775"/>
                    </a:cubicBezTo>
                    <a:cubicBezTo>
                      <a:pt x="510842" y="195927"/>
                      <a:pt x="533696" y="173043"/>
                      <a:pt x="556554" y="150162"/>
                    </a:cubicBezTo>
                    <a:cubicBezTo>
                      <a:pt x="565028" y="141707"/>
                      <a:pt x="573502" y="133252"/>
                      <a:pt x="582233" y="124541"/>
                    </a:cubicBezTo>
                    <a:cubicBezTo>
                      <a:pt x="622135" y="84488"/>
                      <a:pt x="660569" y="44464"/>
                      <a:pt x="695745" y="1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334160D-FEDB-BCDF-335A-21989FDEB97C}"/>
                  </a:ext>
                </a:extLst>
              </p:cNvPr>
              <p:cNvSpPr/>
              <p:nvPr/>
            </p:nvSpPr>
            <p:spPr>
              <a:xfrm>
                <a:off x="4953000" y="2276475"/>
                <a:ext cx="742950" cy="704850"/>
              </a:xfrm>
              <a:custGeom>
                <a:avLst/>
                <a:gdLst>
                  <a:gd name="connsiteX0" fmla="*/ 180 w 742950"/>
                  <a:gd name="connsiteY0" fmla="*/ 179 h 704850"/>
                  <a:gd name="connsiteX1" fmla="*/ 70725 w 742950"/>
                  <a:gd name="connsiteY1" fmla="*/ 41404 h 704850"/>
                  <a:gd name="connsiteX2" fmla="*/ 89507 w 742950"/>
                  <a:gd name="connsiteY2" fmla="*/ 54757 h 704850"/>
                  <a:gd name="connsiteX3" fmla="*/ 109718 w 742950"/>
                  <a:gd name="connsiteY3" fmla="*/ 69235 h 704850"/>
                  <a:gd name="connsiteX4" fmla="*/ 153585 w 742950"/>
                  <a:gd name="connsiteY4" fmla="*/ 100415 h 704850"/>
                  <a:gd name="connsiteX5" fmla="*/ 176741 w 742950"/>
                  <a:gd name="connsiteY5" fmla="*/ 116888 h 704850"/>
                  <a:gd name="connsiteX6" fmla="*/ 293669 w 742950"/>
                  <a:gd name="connsiteY6" fmla="*/ 199013 h 704850"/>
                  <a:gd name="connsiteX7" fmla="*/ 317716 w 742950"/>
                  <a:gd name="connsiteY7" fmla="*/ 215836 h 704850"/>
                  <a:gd name="connsiteX8" fmla="*/ 390705 w 742950"/>
                  <a:gd name="connsiteY8" fmla="*/ 266879 h 704850"/>
                  <a:gd name="connsiteX9" fmla="*/ 743130 w 742950"/>
                  <a:gd name="connsiteY9" fmla="*/ 514529 h 704850"/>
                  <a:gd name="connsiteX10" fmla="*/ 723485 w 742950"/>
                  <a:gd name="connsiteY10" fmla="*/ 652642 h 704850"/>
                  <a:gd name="connsiteX11" fmla="*/ 718387 w 742950"/>
                  <a:gd name="connsiteY11" fmla="*/ 682705 h 704850"/>
                  <a:gd name="connsiteX12" fmla="*/ 714555 w 742950"/>
                  <a:gd name="connsiteY12" fmla="*/ 705029 h 704850"/>
                  <a:gd name="connsiteX13" fmla="*/ 695505 w 742950"/>
                  <a:gd name="connsiteY13" fmla="*/ 705029 h 704850"/>
                  <a:gd name="connsiteX14" fmla="*/ 668921 w 742950"/>
                  <a:gd name="connsiteY14" fmla="*/ 674952 h 704850"/>
                  <a:gd name="connsiteX15" fmla="*/ 501731 w 742950"/>
                  <a:gd name="connsiteY15" fmla="*/ 500465 h 704850"/>
                  <a:gd name="connsiteX16" fmla="*/ 464697 w 742950"/>
                  <a:gd name="connsiteY16" fmla="*/ 463403 h 704850"/>
                  <a:gd name="connsiteX17" fmla="*/ 387361 w 742950"/>
                  <a:gd name="connsiteY17" fmla="*/ 386118 h 704850"/>
                  <a:gd name="connsiteX18" fmla="*/ 288694 w 742950"/>
                  <a:gd name="connsiteY18" fmla="*/ 287417 h 704850"/>
                  <a:gd name="connsiteX19" fmla="*/ 212305 w 742950"/>
                  <a:gd name="connsiteY19" fmla="*/ 211029 h 704850"/>
                  <a:gd name="connsiteX20" fmla="*/ 175942 w 742950"/>
                  <a:gd name="connsiteY20" fmla="*/ 174643 h 704850"/>
                  <a:gd name="connsiteX21" fmla="*/ 124954 w 742950"/>
                  <a:gd name="connsiteY21" fmla="*/ 123720 h 704850"/>
                  <a:gd name="connsiteX22" fmla="*/ 110074 w 742950"/>
                  <a:gd name="connsiteY22" fmla="*/ 108782 h 704850"/>
                  <a:gd name="connsiteX23" fmla="*/ 12723 w 742950"/>
                  <a:gd name="connsiteY23" fmla="*/ 21137 h 704850"/>
                  <a:gd name="connsiteX24" fmla="*/ 180 w 742950"/>
                  <a:gd name="connsiteY24" fmla="*/ 9704 h 704850"/>
                  <a:gd name="connsiteX25" fmla="*/ 180 w 742950"/>
                  <a:gd name="connsiteY25" fmla="*/ 179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42950" h="704850">
                    <a:moveTo>
                      <a:pt x="180" y="179"/>
                    </a:moveTo>
                    <a:cubicBezTo>
                      <a:pt x="25318" y="12198"/>
                      <a:pt x="48067" y="25208"/>
                      <a:pt x="70725" y="41404"/>
                    </a:cubicBezTo>
                    <a:cubicBezTo>
                      <a:pt x="76923" y="45811"/>
                      <a:pt x="83121" y="50217"/>
                      <a:pt x="89507" y="54757"/>
                    </a:cubicBezTo>
                    <a:cubicBezTo>
                      <a:pt x="96177" y="59535"/>
                      <a:pt x="102846" y="64313"/>
                      <a:pt x="109718" y="69235"/>
                    </a:cubicBezTo>
                    <a:cubicBezTo>
                      <a:pt x="124337" y="79632"/>
                      <a:pt x="138960" y="90025"/>
                      <a:pt x="153585" y="100415"/>
                    </a:cubicBezTo>
                    <a:cubicBezTo>
                      <a:pt x="165047" y="108569"/>
                      <a:pt x="165047" y="108569"/>
                      <a:pt x="176741" y="116888"/>
                    </a:cubicBezTo>
                    <a:cubicBezTo>
                      <a:pt x="215592" y="144442"/>
                      <a:pt x="254631" y="171726"/>
                      <a:pt x="293669" y="199013"/>
                    </a:cubicBezTo>
                    <a:cubicBezTo>
                      <a:pt x="305573" y="207340"/>
                      <a:pt x="305573" y="207340"/>
                      <a:pt x="317716" y="215836"/>
                    </a:cubicBezTo>
                    <a:cubicBezTo>
                      <a:pt x="342044" y="232853"/>
                      <a:pt x="366374" y="249867"/>
                      <a:pt x="390705" y="266879"/>
                    </a:cubicBezTo>
                    <a:cubicBezTo>
                      <a:pt x="508376" y="349154"/>
                      <a:pt x="625904" y="431621"/>
                      <a:pt x="743130" y="514529"/>
                    </a:cubicBezTo>
                    <a:cubicBezTo>
                      <a:pt x="737549" y="560786"/>
                      <a:pt x="731316" y="606701"/>
                      <a:pt x="723485" y="652642"/>
                    </a:cubicBezTo>
                    <a:cubicBezTo>
                      <a:pt x="721803" y="662562"/>
                      <a:pt x="720120" y="672483"/>
                      <a:pt x="718387" y="682705"/>
                    </a:cubicBezTo>
                    <a:cubicBezTo>
                      <a:pt x="717123" y="690072"/>
                      <a:pt x="715858" y="697439"/>
                      <a:pt x="714555" y="705029"/>
                    </a:cubicBezTo>
                    <a:cubicBezTo>
                      <a:pt x="708268" y="705029"/>
                      <a:pt x="701982" y="705029"/>
                      <a:pt x="695505" y="705029"/>
                    </a:cubicBezTo>
                    <a:cubicBezTo>
                      <a:pt x="683528" y="692873"/>
                      <a:pt x="683528" y="692873"/>
                      <a:pt x="668921" y="674952"/>
                    </a:cubicBezTo>
                    <a:cubicBezTo>
                      <a:pt x="616604" y="613497"/>
                      <a:pt x="558813" y="557441"/>
                      <a:pt x="501731" y="500465"/>
                    </a:cubicBezTo>
                    <a:cubicBezTo>
                      <a:pt x="489385" y="488112"/>
                      <a:pt x="477040" y="475759"/>
                      <a:pt x="464697" y="463403"/>
                    </a:cubicBezTo>
                    <a:cubicBezTo>
                      <a:pt x="438934" y="437626"/>
                      <a:pt x="413154" y="411866"/>
                      <a:pt x="387361" y="386118"/>
                    </a:cubicBezTo>
                    <a:cubicBezTo>
                      <a:pt x="354439" y="353251"/>
                      <a:pt x="321560" y="320340"/>
                      <a:pt x="288694" y="287417"/>
                    </a:cubicBezTo>
                    <a:cubicBezTo>
                      <a:pt x="263248" y="261937"/>
                      <a:pt x="237780" y="236480"/>
                      <a:pt x="212305" y="211029"/>
                    </a:cubicBezTo>
                    <a:cubicBezTo>
                      <a:pt x="200177" y="198907"/>
                      <a:pt x="188056" y="186779"/>
                      <a:pt x="175942" y="174643"/>
                    </a:cubicBezTo>
                    <a:cubicBezTo>
                      <a:pt x="158969" y="157645"/>
                      <a:pt x="141965" y="140679"/>
                      <a:pt x="124954" y="123720"/>
                    </a:cubicBezTo>
                    <a:cubicBezTo>
                      <a:pt x="117588" y="116326"/>
                      <a:pt x="117588" y="116326"/>
                      <a:pt x="110074" y="108782"/>
                    </a:cubicBezTo>
                    <a:cubicBezTo>
                      <a:pt x="78946" y="77831"/>
                      <a:pt x="46565" y="49103"/>
                      <a:pt x="12723" y="21137"/>
                    </a:cubicBezTo>
                    <a:cubicBezTo>
                      <a:pt x="8584" y="17364"/>
                      <a:pt x="4444" y="13591"/>
                      <a:pt x="180" y="9704"/>
                    </a:cubicBezTo>
                    <a:cubicBezTo>
                      <a:pt x="180" y="6561"/>
                      <a:pt x="180" y="3418"/>
                      <a:pt x="180" y="1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DB18D60-B8F3-5715-DC85-9056D2438567}"/>
                  </a:ext>
                </a:extLst>
              </p:cNvPr>
              <p:cNvSpPr/>
              <p:nvPr/>
            </p:nvSpPr>
            <p:spPr>
              <a:xfrm>
                <a:off x="6496050" y="3876675"/>
                <a:ext cx="695325" cy="657225"/>
              </a:xfrm>
              <a:custGeom>
                <a:avLst/>
                <a:gdLst>
                  <a:gd name="connsiteX0" fmla="*/ 28920 w 695325"/>
                  <a:gd name="connsiteY0" fmla="*/ 347 h 657225"/>
                  <a:gd name="connsiteX1" fmla="*/ 47970 w 695325"/>
                  <a:gd name="connsiteY1" fmla="*/ 347 h 657225"/>
                  <a:gd name="connsiteX2" fmla="*/ 74147 w 695325"/>
                  <a:gd name="connsiteY2" fmla="*/ 30038 h 657225"/>
                  <a:gd name="connsiteX3" fmla="*/ 248255 w 695325"/>
                  <a:gd name="connsiteY3" fmla="*/ 211088 h 657225"/>
                  <a:gd name="connsiteX4" fmla="*/ 287050 w 695325"/>
                  <a:gd name="connsiteY4" fmla="*/ 249841 h 657225"/>
                  <a:gd name="connsiteX5" fmla="*/ 388564 w 695325"/>
                  <a:gd name="connsiteY5" fmla="*/ 351120 h 657225"/>
                  <a:gd name="connsiteX6" fmla="*/ 492389 w 695325"/>
                  <a:gd name="connsiteY6" fmla="*/ 454756 h 657225"/>
                  <a:gd name="connsiteX7" fmla="*/ 695670 w 695325"/>
                  <a:gd name="connsiteY7" fmla="*/ 657572 h 657225"/>
                  <a:gd name="connsiteX8" fmla="*/ 623079 w 695325"/>
                  <a:gd name="connsiteY8" fmla="*/ 628923 h 657225"/>
                  <a:gd name="connsiteX9" fmla="*/ 596376 w 695325"/>
                  <a:gd name="connsiteY9" fmla="*/ 610166 h 657225"/>
                  <a:gd name="connsiteX10" fmla="*/ 567678 w 695325"/>
                  <a:gd name="connsiteY10" fmla="*/ 589706 h 657225"/>
                  <a:gd name="connsiteX11" fmla="*/ 537956 w 695325"/>
                  <a:gd name="connsiteY11" fmla="*/ 568763 h 657225"/>
                  <a:gd name="connsiteX12" fmla="*/ 477246 w 695325"/>
                  <a:gd name="connsiteY12" fmla="*/ 525859 h 657225"/>
                  <a:gd name="connsiteX13" fmla="*/ 374187 w 695325"/>
                  <a:gd name="connsiteY13" fmla="*/ 453512 h 657225"/>
                  <a:gd name="connsiteX14" fmla="*/ 304624 w 695325"/>
                  <a:gd name="connsiteY14" fmla="*/ 404825 h 657225"/>
                  <a:gd name="connsiteX15" fmla="*/ 205653 w 695325"/>
                  <a:gd name="connsiteY15" fmla="*/ 335545 h 657225"/>
                  <a:gd name="connsiteX16" fmla="*/ 179727 w 695325"/>
                  <a:gd name="connsiteY16" fmla="*/ 317411 h 657225"/>
                  <a:gd name="connsiteX17" fmla="*/ 130916 w 695325"/>
                  <a:gd name="connsiteY17" fmla="*/ 283283 h 657225"/>
                  <a:gd name="connsiteX18" fmla="*/ 345 w 695325"/>
                  <a:gd name="connsiteY18" fmla="*/ 190847 h 657225"/>
                  <a:gd name="connsiteX19" fmla="*/ 9275 w 695325"/>
                  <a:gd name="connsiteY19" fmla="*/ 111670 h 657225"/>
                  <a:gd name="connsiteX20" fmla="*/ 11786 w 695325"/>
                  <a:gd name="connsiteY20" fmla="*/ 88993 h 657225"/>
                  <a:gd name="connsiteX21" fmla="*/ 14298 w 695325"/>
                  <a:gd name="connsiteY21" fmla="*/ 67134 h 657225"/>
                  <a:gd name="connsiteX22" fmla="*/ 16565 w 695325"/>
                  <a:gd name="connsiteY22" fmla="*/ 47030 h 657225"/>
                  <a:gd name="connsiteX23" fmla="*/ 28920 w 695325"/>
                  <a:gd name="connsiteY23" fmla="*/ 3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5325" h="657225">
                    <a:moveTo>
                      <a:pt x="28920" y="347"/>
                    </a:moveTo>
                    <a:cubicBezTo>
                      <a:pt x="35207" y="347"/>
                      <a:pt x="41493" y="347"/>
                      <a:pt x="47970" y="347"/>
                    </a:cubicBezTo>
                    <a:cubicBezTo>
                      <a:pt x="59718" y="12286"/>
                      <a:pt x="59718" y="12286"/>
                      <a:pt x="74147" y="30038"/>
                    </a:cubicBezTo>
                    <a:cubicBezTo>
                      <a:pt x="128509" y="93894"/>
                      <a:pt x="188879" y="151952"/>
                      <a:pt x="248255" y="211088"/>
                    </a:cubicBezTo>
                    <a:cubicBezTo>
                      <a:pt x="261189" y="224003"/>
                      <a:pt x="274120" y="236921"/>
                      <a:pt x="287050" y="249841"/>
                    </a:cubicBezTo>
                    <a:cubicBezTo>
                      <a:pt x="320867" y="283622"/>
                      <a:pt x="354712" y="317374"/>
                      <a:pt x="388564" y="351120"/>
                    </a:cubicBezTo>
                    <a:cubicBezTo>
                      <a:pt x="423190" y="385648"/>
                      <a:pt x="457789" y="420204"/>
                      <a:pt x="492389" y="454756"/>
                    </a:cubicBezTo>
                    <a:cubicBezTo>
                      <a:pt x="560123" y="522388"/>
                      <a:pt x="627887" y="589990"/>
                      <a:pt x="695670" y="657572"/>
                    </a:cubicBezTo>
                    <a:cubicBezTo>
                      <a:pt x="660749" y="657572"/>
                      <a:pt x="651270" y="648890"/>
                      <a:pt x="623079" y="628923"/>
                    </a:cubicBezTo>
                    <a:cubicBezTo>
                      <a:pt x="614267" y="622733"/>
                      <a:pt x="605455" y="616543"/>
                      <a:pt x="596376" y="610166"/>
                    </a:cubicBezTo>
                    <a:cubicBezTo>
                      <a:pt x="586906" y="603414"/>
                      <a:pt x="577435" y="596663"/>
                      <a:pt x="567678" y="589706"/>
                    </a:cubicBezTo>
                    <a:cubicBezTo>
                      <a:pt x="557870" y="582795"/>
                      <a:pt x="548062" y="575884"/>
                      <a:pt x="537956" y="568763"/>
                    </a:cubicBezTo>
                    <a:cubicBezTo>
                      <a:pt x="517701" y="554488"/>
                      <a:pt x="497465" y="540186"/>
                      <a:pt x="477246" y="525859"/>
                    </a:cubicBezTo>
                    <a:cubicBezTo>
                      <a:pt x="442986" y="501609"/>
                      <a:pt x="408599" y="477545"/>
                      <a:pt x="374187" y="453512"/>
                    </a:cubicBezTo>
                    <a:cubicBezTo>
                      <a:pt x="350983" y="437306"/>
                      <a:pt x="327801" y="421070"/>
                      <a:pt x="304624" y="404825"/>
                    </a:cubicBezTo>
                    <a:cubicBezTo>
                      <a:pt x="271646" y="381714"/>
                      <a:pt x="238655" y="358623"/>
                      <a:pt x="205653" y="335545"/>
                    </a:cubicBezTo>
                    <a:cubicBezTo>
                      <a:pt x="197098" y="329561"/>
                      <a:pt x="188542" y="323577"/>
                      <a:pt x="179727" y="317411"/>
                    </a:cubicBezTo>
                    <a:cubicBezTo>
                      <a:pt x="163458" y="306033"/>
                      <a:pt x="147188" y="294657"/>
                      <a:pt x="130916" y="283283"/>
                    </a:cubicBezTo>
                    <a:cubicBezTo>
                      <a:pt x="87217" y="252711"/>
                      <a:pt x="43688" y="221922"/>
                      <a:pt x="345" y="190847"/>
                    </a:cubicBezTo>
                    <a:cubicBezTo>
                      <a:pt x="3284" y="164450"/>
                      <a:pt x="6267" y="138059"/>
                      <a:pt x="9275" y="111670"/>
                    </a:cubicBezTo>
                    <a:cubicBezTo>
                      <a:pt x="10103" y="104187"/>
                      <a:pt x="10932" y="96703"/>
                      <a:pt x="11786" y="88993"/>
                    </a:cubicBezTo>
                    <a:cubicBezTo>
                      <a:pt x="12615" y="81779"/>
                      <a:pt x="13444" y="74566"/>
                      <a:pt x="14298" y="67134"/>
                    </a:cubicBezTo>
                    <a:cubicBezTo>
                      <a:pt x="15420" y="57182"/>
                      <a:pt x="15420" y="57182"/>
                      <a:pt x="16565" y="47030"/>
                    </a:cubicBezTo>
                    <a:cubicBezTo>
                      <a:pt x="19395" y="28922"/>
                      <a:pt x="19395" y="28922"/>
                      <a:pt x="28920" y="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C288E-4A55-2124-9929-E206923D4156}"/>
                  </a:ext>
                </a:extLst>
              </p:cNvPr>
              <p:cNvSpPr/>
              <p:nvPr/>
            </p:nvSpPr>
            <p:spPr>
              <a:xfrm>
                <a:off x="4991100" y="3829050"/>
                <a:ext cx="657225" cy="695325"/>
              </a:xfrm>
              <a:custGeom>
                <a:avLst/>
                <a:gdLst>
                  <a:gd name="connsiteX0" fmla="*/ 466958 w 657225"/>
                  <a:gd name="connsiteY0" fmla="*/ 342 h 695325"/>
                  <a:gd name="connsiteX1" fmla="*/ 535419 w 657225"/>
                  <a:gd name="connsiteY1" fmla="*/ 9272 h 695325"/>
                  <a:gd name="connsiteX2" fmla="*/ 554860 w 657225"/>
                  <a:gd name="connsiteY2" fmla="*/ 11783 h 695325"/>
                  <a:gd name="connsiteX3" fmla="*/ 657458 w 657225"/>
                  <a:gd name="connsiteY3" fmla="*/ 28917 h 695325"/>
                  <a:gd name="connsiteX4" fmla="*/ 538735 w 657225"/>
                  <a:gd name="connsiteY4" fmla="*/ 158246 h 695325"/>
                  <a:gd name="connsiteX5" fmla="*/ 520974 w 657225"/>
                  <a:gd name="connsiteY5" fmla="*/ 176012 h 695325"/>
                  <a:gd name="connsiteX6" fmla="*/ 463461 w 657225"/>
                  <a:gd name="connsiteY6" fmla="*/ 233370 h 695325"/>
                  <a:gd name="connsiteX7" fmla="*/ 423344 w 657225"/>
                  <a:gd name="connsiteY7" fmla="*/ 273445 h 695325"/>
                  <a:gd name="connsiteX8" fmla="*/ 318212 w 657225"/>
                  <a:gd name="connsiteY8" fmla="*/ 378342 h 695325"/>
                  <a:gd name="connsiteX9" fmla="*/ 210750 w 657225"/>
                  <a:gd name="connsiteY9" fmla="*/ 485615 h 695325"/>
                  <a:gd name="connsiteX10" fmla="*/ 233 w 657225"/>
                  <a:gd name="connsiteY10" fmla="*/ 695667 h 695325"/>
                  <a:gd name="connsiteX11" fmla="*/ 44286 w 657225"/>
                  <a:gd name="connsiteY11" fmla="*/ 601012 h 695325"/>
                  <a:gd name="connsiteX12" fmla="*/ 58450 w 657225"/>
                  <a:gd name="connsiteY12" fmla="*/ 580781 h 695325"/>
                  <a:gd name="connsiteX13" fmla="*/ 88995 w 657225"/>
                  <a:gd name="connsiteY13" fmla="*/ 537374 h 695325"/>
                  <a:gd name="connsiteX14" fmla="*/ 136969 w 657225"/>
                  <a:gd name="connsiteY14" fmla="*/ 468965 h 695325"/>
                  <a:gd name="connsiteX15" fmla="*/ 203867 w 657225"/>
                  <a:gd name="connsiteY15" fmla="*/ 373380 h 695325"/>
                  <a:gd name="connsiteX16" fmla="*/ 273147 w 657225"/>
                  <a:gd name="connsiteY16" fmla="*/ 274409 h 695325"/>
                  <a:gd name="connsiteX17" fmla="*/ 466958 w 657225"/>
                  <a:gd name="connsiteY17" fmla="*/ 34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7225" h="695325">
                    <a:moveTo>
                      <a:pt x="466958" y="342"/>
                    </a:moveTo>
                    <a:cubicBezTo>
                      <a:pt x="489781" y="3299"/>
                      <a:pt x="512601" y="6279"/>
                      <a:pt x="535419" y="9272"/>
                    </a:cubicBezTo>
                    <a:cubicBezTo>
                      <a:pt x="541834" y="10100"/>
                      <a:pt x="548250" y="10929"/>
                      <a:pt x="554860" y="11783"/>
                    </a:cubicBezTo>
                    <a:cubicBezTo>
                      <a:pt x="589362" y="16327"/>
                      <a:pt x="623435" y="21584"/>
                      <a:pt x="657458" y="28917"/>
                    </a:cubicBezTo>
                    <a:cubicBezTo>
                      <a:pt x="619753" y="74084"/>
                      <a:pt x="580461" y="116785"/>
                      <a:pt x="538735" y="158246"/>
                    </a:cubicBezTo>
                    <a:cubicBezTo>
                      <a:pt x="532874" y="164109"/>
                      <a:pt x="527013" y="169972"/>
                      <a:pt x="520974" y="176012"/>
                    </a:cubicBezTo>
                    <a:cubicBezTo>
                      <a:pt x="501825" y="195154"/>
                      <a:pt x="482643" y="214262"/>
                      <a:pt x="463461" y="233370"/>
                    </a:cubicBezTo>
                    <a:cubicBezTo>
                      <a:pt x="450086" y="246726"/>
                      <a:pt x="436714" y="260085"/>
                      <a:pt x="423344" y="273445"/>
                    </a:cubicBezTo>
                    <a:cubicBezTo>
                      <a:pt x="388321" y="308432"/>
                      <a:pt x="353270" y="343390"/>
                      <a:pt x="318212" y="378342"/>
                    </a:cubicBezTo>
                    <a:cubicBezTo>
                      <a:pt x="282374" y="414082"/>
                      <a:pt x="246563" y="449850"/>
                      <a:pt x="210750" y="485615"/>
                    </a:cubicBezTo>
                    <a:cubicBezTo>
                      <a:pt x="140604" y="555659"/>
                      <a:pt x="70428" y="625673"/>
                      <a:pt x="233" y="695667"/>
                    </a:cubicBezTo>
                    <a:cubicBezTo>
                      <a:pt x="233" y="655510"/>
                      <a:pt x="21806" y="632576"/>
                      <a:pt x="44286" y="601012"/>
                    </a:cubicBezTo>
                    <a:cubicBezTo>
                      <a:pt x="48960" y="594336"/>
                      <a:pt x="53635" y="587660"/>
                      <a:pt x="58450" y="580781"/>
                    </a:cubicBezTo>
                    <a:cubicBezTo>
                      <a:pt x="68604" y="566292"/>
                      <a:pt x="78786" y="551824"/>
                      <a:pt x="88995" y="537374"/>
                    </a:cubicBezTo>
                    <a:cubicBezTo>
                      <a:pt x="105058" y="514621"/>
                      <a:pt x="121027" y="491804"/>
                      <a:pt x="136969" y="468965"/>
                    </a:cubicBezTo>
                    <a:cubicBezTo>
                      <a:pt x="159232" y="437078"/>
                      <a:pt x="181532" y="405216"/>
                      <a:pt x="203867" y="373380"/>
                    </a:cubicBezTo>
                    <a:cubicBezTo>
                      <a:pt x="226994" y="340413"/>
                      <a:pt x="250086" y="307423"/>
                      <a:pt x="273147" y="274409"/>
                    </a:cubicBezTo>
                    <a:cubicBezTo>
                      <a:pt x="337235" y="182679"/>
                      <a:pt x="401661" y="91216"/>
                      <a:pt x="466958" y="3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72966F1-CC61-8315-820B-DF117E417EB4}"/>
                  </a:ext>
                </a:extLst>
              </p:cNvPr>
              <p:cNvSpPr/>
              <p:nvPr/>
            </p:nvSpPr>
            <p:spPr>
              <a:xfrm>
                <a:off x="6762750" y="3723847"/>
                <a:ext cx="523875" cy="209977"/>
              </a:xfrm>
              <a:custGeom>
                <a:avLst/>
                <a:gdLst>
                  <a:gd name="connsiteX0" fmla="*/ 505248 w 523875"/>
                  <a:gd name="connsiteY0" fmla="*/ 758 h 209977"/>
                  <a:gd name="connsiteX1" fmla="*/ 505248 w 523875"/>
                  <a:gd name="connsiteY1" fmla="*/ 19808 h 209977"/>
                  <a:gd name="connsiteX2" fmla="*/ 470162 w 523875"/>
                  <a:gd name="connsiteY2" fmla="*/ 25724 h 209977"/>
                  <a:gd name="connsiteX3" fmla="*/ 424881 w 523875"/>
                  <a:gd name="connsiteY3" fmla="*/ 33501 h 209977"/>
                  <a:gd name="connsiteX4" fmla="*/ 401719 w 523875"/>
                  <a:gd name="connsiteY4" fmla="*/ 37389 h 209977"/>
                  <a:gd name="connsiteX5" fmla="*/ 333798 w 523875"/>
                  <a:gd name="connsiteY5" fmla="*/ 57908 h 209977"/>
                  <a:gd name="connsiteX6" fmla="*/ 350260 w 523875"/>
                  <a:gd name="connsiteY6" fmla="*/ 67796 h 209977"/>
                  <a:gd name="connsiteX7" fmla="*/ 423690 w 523875"/>
                  <a:gd name="connsiteY7" fmla="*/ 112677 h 209977"/>
                  <a:gd name="connsiteX8" fmla="*/ 449605 w 523875"/>
                  <a:gd name="connsiteY8" fmla="*/ 128230 h 209977"/>
                  <a:gd name="connsiteX9" fmla="*/ 474255 w 523875"/>
                  <a:gd name="connsiteY9" fmla="*/ 143485 h 209977"/>
                  <a:gd name="connsiteX10" fmla="*/ 497079 w 523875"/>
                  <a:gd name="connsiteY10" fmla="*/ 157391 h 209977"/>
                  <a:gd name="connsiteX11" fmla="*/ 524298 w 523875"/>
                  <a:gd name="connsiteY11" fmla="*/ 210308 h 209977"/>
                  <a:gd name="connsiteX12" fmla="*/ 144489 w 523875"/>
                  <a:gd name="connsiteY12" fmla="*/ 132918 h 209977"/>
                  <a:gd name="connsiteX13" fmla="*/ 110898 w 523875"/>
                  <a:gd name="connsiteY13" fmla="*/ 125955 h 209977"/>
                  <a:gd name="connsiteX14" fmla="*/ 79674 w 523875"/>
                  <a:gd name="connsiteY14" fmla="*/ 119151 h 209977"/>
                  <a:gd name="connsiteX15" fmla="*/ 52071 w 523875"/>
                  <a:gd name="connsiteY15" fmla="*/ 113268 h 209977"/>
                  <a:gd name="connsiteX16" fmla="*/ 423 w 523875"/>
                  <a:gd name="connsiteY16" fmla="*/ 76958 h 209977"/>
                  <a:gd name="connsiteX17" fmla="*/ 188551 w 523875"/>
                  <a:gd name="connsiteY17" fmla="*/ 44402 h 209977"/>
                  <a:gd name="connsiteX18" fmla="*/ 252519 w 523875"/>
                  <a:gd name="connsiteY18" fmla="*/ 33315 h 209977"/>
                  <a:gd name="connsiteX19" fmla="*/ 344588 w 523875"/>
                  <a:gd name="connsiteY19" fmla="*/ 17427 h 209977"/>
                  <a:gd name="connsiteX20" fmla="*/ 373368 w 523875"/>
                  <a:gd name="connsiteY20" fmla="*/ 12376 h 209977"/>
                  <a:gd name="connsiteX21" fmla="*/ 505248 w 523875"/>
                  <a:gd name="connsiteY21" fmla="*/ 758 h 2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23875" h="209977">
                    <a:moveTo>
                      <a:pt x="505248" y="758"/>
                    </a:moveTo>
                    <a:cubicBezTo>
                      <a:pt x="505248" y="7045"/>
                      <a:pt x="505248" y="13331"/>
                      <a:pt x="505248" y="19808"/>
                    </a:cubicBezTo>
                    <a:cubicBezTo>
                      <a:pt x="487880" y="22737"/>
                      <a:pt x="487880" y="22737"/>
                      <a:pt x="470162" y="25724"/>
                    </a:cubicBezTo>
                    <a:cubicBezTo>
                      <a:pt x="455068" y="28314"/>
                      <a:pt x="439974" y="30907"/>
                      <a:pt x="424881" y="33501"/>
                    </a:cubicBezTo>
                    <a:cubicBezTo>
                      <a:pt x="417238" y="34784"/>
                      <a:pt x="409594" y="36067"/>
                      <a:pt x="401719" y="37389"/>
                    </a:cubicBezTo>
                    <a:cubicBezTo>
                      <a:pt x="364709" y="40789"/>
                      <a:pt x="364709" y="40789"/>
                      <a:pt x="333798" y="57908"/>
                    </a:cubicBezTo>
                    <a:cubicBezTo>
                      <a:pt x="339230" y="61171"/>
                      <a:pt x="344663" y="64434"/>
                      <a:pt x="350260" y="67796"/>
                    </a:cubicBezTo>
                    <a:cubicBezTo>
                      <a:pt x="374812" y="82636"/>
                      <a:pt x="399250" y="97653"/>
                      <a:pt x="423690" y="112677"/>
                    </a:cubicBezTo>
                    <a:cubicBezTo>
                      <a:pt x="432242" y="117810"/>
                      <a:pt x="440794" y="122942"/>
                      <a:pt x="449605" y="128230"/>
                    </a:cubicBezTo>
                    <a:cubicBezTo>
                      <a:pt x="457739" y="133264"/>
                      <a:pt x="465874" y="138298"/>
                      <a:pt x="474255" y="143485"/>
                    </a:cubicBezTo>
                    <a:cubicBezTo>
                      <a:pt x="481787" y="148074"/>
                      <a:pt x="489319" y="152663"/>
                      <a:pt x="497079" y="157391"/>
                    </a:cubicBezTo>
                    <a:cubicBezTo>
                      <a:pt x="517435" y="174438"/>
                      <a:pt x="520950" y="184404"/>
                      <a:pt x="524298" y="210308"/>
                    </a:cubicBezTo>
                    <a:cubicBezTo>
                      <a:pt x="397476" y="185591"/>
                      <a:pt x="270822" y="160026"/>
                      <a:pt x="144489" y="132918"/>
                    </a:cubicBezTo>
                    <a:cubicBezTo>
                      <a:pt x="133404" y="130620"/>
                      <a:pt x="122319" y="128323"/>
                      <a:pt x="110898" y="125955"/>
                    </a:cubicBezTo>
                    <a:cubicBezTo>
                      <a:pt x="100594" y="123710"/>
                      <a:pt x="90290" y="121465"/>
                      <a:pt x="79674" y="119151"/>
                    </a:cubicBezTo>
                    <a:cubicBezTo>
                      <a:pt x="66010" y="116239"/>
                      <a:pt x="66010" y="116239"/>
                      <a:pt x="52071" y="113268"/>
                    </a:cubicBezTo>
                    <a:cubicBezTo>
                      <a:pt x="27208" y="104934"/>
                      <a:pt x="17939" y="95781"/>
                      <a:pt x="423" y="76958"/>
                    </a:cubicBezTo>
                    <a:cubicBezTo>
                      <a:pt x="63121" y="66039"/>
                      <a:pt x="125831" y="55195"/>
                      <a:pt x="188551" y="44402"/>
                    </a:cubicBezTo>
                    <a:cubicBezTo>
                      <a:pt x="209877" y="40724"/>
                      <a:pt x="231200" y="37028"/>
                      <a:pt x="252519" y="33315"/>
                    </a:cubicBezTo>
                    <a:cubicBezTo>
                      <a:pt x="283201" y="27974"/>
                      <a:pt x="313893" y="22695"/>
                      <a:pt x="344588" y="17427"/>
                    </a:cubicBezTo>
                    <a:cubicBezTo>
                      <a:pt x="354085" y="15760"/>
                      <a:pt x="363583" y="14094"/>
                      <a:pt x="373368" y="12376"/>
                    </a:cubicBezTo>
                    <a:cubicBezTo>
                      <a:pt x="417844" y="4802"/>
                      <a:pt x="459928" y="-1377"/>
                      <a:pt x="505248" y="7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18183E6-B199-BE43-77B5-06C9A73E1AEF}"/>
                  </a:ext>
                </a:extLst>
              </p:cNvPr>
              <p:cNvSpPr/>
              <p:nvPr/>
            </p:nvSpPr>
            <p:spPr>
              <a:xfrm>
                <a:off x="5591175" y="4095750"/>
                <a:ext cx="192494" cy="523875"/>
              </a:xfrm>
              <a:custGeom>
                <a:avLst/>
                <a:gdLst>
                  <a:gd name="connsiteX0" fmla="*/ 124085 w 192494"/>
                  <a:gd name="connsiteY0" fmla="*/ 370 h 523875"/>
                  <a:gd name="connsiteX1" fmla="*/ 133610 w 192494"/>
                  <a:gd name="connsiteY1" fmla="*/ 370 h 523875"/>
                  <a:gd name="connsiteX2" fmla="*/ 158027 w 192494"/>
                  <a:gd name="connsiteY2" fmla="*/ 134025 h 523875"/>
                  <a:gd name="connsiteX3" fmla="*/ 166343 w 192494"/>
                  <a:gd name="connsiteY3" fmla="*/ 179389 h 523875"/>
                  <a:gd name="connsiteX4" fmla="*/ 190760 w 192494"/>
                  <a:gd name="connsiteY4" fmla="*/ 409945 h 523875"/>
                  <a:gd name="connsiteX5" fmla="*/ 171710 w 192494"/>
                  <a:gd name="connsiteY5" fmla="*/ 400420 h 523875"/>
                  <a:gd name="connsiteX6" fmla="*/ 152660 w 192494"/>
                  <a:gd name="connsiteY6" fmla="*/ 333745 h 523875"/>
                  <a:gd name="connsiteX7" fmla="*/ 141747 w 192494"/>
                  <a:gd name="connsiteY7" fmla="*/ 351232 h 523875"/>
                  <a:gd name="connsiteX8" fmla="*/ 92533 w 192494"/>
                  <a:gd name="connsiteY8" fmla="*/ 428995 h 523875"/>
                  <a:gd name="connsiteX9" fmla="*/ 75362 w 192494"/>
                  <a:gd name="connsiteY9" fmla="*/ 456528 h 523875"/>
                  <a:gd name="connsiteX10" fmla="*/ 58712 w 192494"/>
                  <a:gd name="connsiteY10" fmla="*/ 482573 h 523875"/>
                  <a:gd name="connsiteX11" fmla="*/ 43446 w 192494"/>
                  <a:gd name="connsiteY11" fmla="*/ 506758 h 523875"/>
                  <a:gd name="connsiteX12" fmla="*/ 28835 w 192494"/>
                  <a:gd name="connsiteY12" fmla="*/ 524245 h 523875"/>
                  <a:gd name="connsiteX13" fmla="*/ 260 w 192494"/>
                  <a:gd name="connsiteY13" fmla="*/ 524245 h 523875"/>
                  <a:gd name="connsiteX14" fmla="*/ 56326 w 192494"/>
                  <a:gd name="connsiteY14" fmla="*/ 244704 h 523875"/>
                  <a:gd name="connsiteX15" fmla="*/ 73818 w 192494"/>
                  <a:gd name="connsiteY15" fmla="*/ 168285 h 523875"/>
                  <a:gd name="connsiteX16" fmla="*/ 85092 w 192494"/>
                  <a:gd name="connsiteY16" fmla="*/ 119433 h 523875"/>
                  <a:gd name="connsiteX17" fmla="*/ 90295 w 192494"/>
                  <a:gd name="connsiteY17" fmla="*/ 96492 h 523875"/>
                  <a:gd name="connsiteX18" fmla="*/ 124085 w 192494"/>
                  <a:gd name="connsiteY18" fmla="*/ 37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494" h="523875">
                    <a:moveTo>
                      <a:pt x="124085" y="370"/>
                    </a:moveTo>
                    <a:cubicBezTo>
                      <a:pt x="127228" y="370"/>
                      <a:pt x="130372" y="370"/>
                      <a:pt x="133610" y="370"/>
                    </a:cubicBezTo>
                    <a:cubicBezTo>
                      <a:pt x="141846" y="44904"/>
                      <a:pt x="149981" y="89456"/>
                      <a:pt x="158027" y="134025"/>
                    </a:cubicBezTo>
                    <a:cubicBezTo>
                      <a:pt x="160772" y="149151"/>
                      <a:pt x="163543" y="164273"/>
                      <a:pt x="166343" y="179389"/>
                    </a:cubicBezTo>
                    <a:cubicBezTo>
                      <a:pt x="194944" y="334021"/>
                      <a:pt x="194944" y="334021"/>
                      <a:pt x="190760" y="409945"/>
                    </a:cubicBezTo>
                    <a:cubicBezTo>
                      <a:pt x="184474" y="406802"/>
                      <a:pt x="178187" y="403659"/>
                      <a:pt x="171710" y="400420"/>
                    </a:cubicBezTo>
                    <a:cubicBezTo>
                      <a:pt x="164750" y="378379"/>
                      <a:pt x="158362" y="356145"/>
                      <a:pt x="152660" y="333745"/>
                    </a:cubicBezTo>
                    <a:cubicBezTo>
                      <a:pt x="147258" y="342401"/>
                      <a:pt x="147258" y="342401"/>
                      <a:pt x="141747" y="351232"/>
                    </a:cubicBezTo>
                    <a:cubicBezTo>
                      <a:pt x="125447" y="377220"/>
                      <a:pt x="108993" y="403108"/>
                      <a:pt x="92533" y="428995"/>
                    </a:cubicBezTo>
                    <a:cubicBezTo>
                      <a:pt x="86867" y="438081"/>
                      <a:pt x="81201" y="447167"/>
                      <a:pt x="75362" y="456528"/>
                    </a:cubicBezTo>
                    <a:cubicBezTo>
                      <a:pt x="69868" y="465123"/>
                      <a:pt x="64373" y="473718"/>
                      <a:pt x="58712" y="482573"/>
                    </a:cubicBezTo>
                    <a:cubicBezTo>
                      <a:pt x="51155" y="494545"/>
                      <a:pt x="51155" y="494545"/>
                      <a:pt x="43446" y="506758"/>
                    </a:cubicBezTo>
                    <a:cubicBezTo>
                      <a:pt x="38624" y="512529"/>
                      <a:pt x="33803" y="518299"/>
                      <a:pt x="28835" y="524245"/>
                    </a:cubicBezTo>
                    <a:cubicBezTo>
                      <a:pt x="19405" y="524245"/>
                      <a:pt x="9976" y="524245"/>
                      <a:pt x="260" y="524245"/>
                    </a:cubicBezTo>
                    <a:cubicBezTo>
                      <a:pt x="13967" y="429924"/>
                      <a:pt x="34811" y="337477"/>
                      <a:pt x="56326" y="244704"/>
                    </a:cubicBezTo>
                    <a:cubicBezTo>
                      <a:pt x="62219" y="219245"/>
                      <a:pt x="68021" y="193766"/>
                      <a:pt x="73818" y="168285"/>
                    </a:cubicBezTo>
                    <a:cubicBezTo>
                      <a:pt x="77571" y="152000"/>
                      <a:pt x="81329" y="135715"/>
                      <a:pt x="85092" y="119433"/>
                    </a:cubicBezTo>
                    <a:cubicBezTo>
                      <a:pt x="86809" y="111862"/>
                      <a:pt x="88526" y="104292"/>
                      <a:pt x="90295" y="96492"/>
                    </a:cubicBezTo>
                    <a:cubicBezTo>
                      <a:pt x="98292" y="62317"/>
                      <a:pt x="106108" y="30749"/>
                      <a:pt x="124085" y="3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429FC10-9FC4-B42C-70AE-E81AB265FF8A}"/>
                  </a:ext>
                </a:extLst>
              </p:cNvPr>
              <p:cNvSpPr/>
              <p:nvPr/>
            </p:nvSpPr>
            <p:spPr>
              <a:xfrm>
                <a:off x="4905375" y="2924175"/>
                <a:ext cx="495300" cy="190786"/>
              </a:xfrm>
              <a:custGeom>
                <a:avLst/>
                <a:gdLst>
                  <a:gd name="connsiteX0" fmla="*/ 175 w 495300"/>
                  <a:gd name="connsiteY0" fmla="*/ 247 h 190786"/>
                  <a:gd name="connsiteX1" fmla="*/ 312119 w 495300"/>
                  <a:gd name="connsiteY1" fmla="*/ 63350 h 190786"/>
                  <a:gd name="connsiteX2" fmla="*/ 365622 w 495300"/>
                  <a:gd name="connsiteY2" fmla="*/ 75480 h 190786"/>
                  <a:gd name="connsiteX3" fmla="*/ 495475 w 495300"/>
                  <a:gd name="connsiteY3" fmla="*/ 105022 h 190786"/>
                  <a:gd name="connsiteX4" fmla="*/ 495475 w 495300"/>
                  <a:gd name="connsiteY4" fmla="*/ 133597 h 190786"/>
                  <a:gd name="connsiteX5" fmla="*/ 465747 w 495300"/>
                  <a:gd name="connsiteY5" fmla="*/ 138843 h 190786"/>
                  <a:gd name="connsiteX6" fmla="*/ 446111 w 495300"/>
                  <a:gd name="connsiteY6" fmla="*/ 142310 h 190786"/>
                  <a:gd name="connsiteX7" fmla="*/ 402746 w 495300"/>
                  <a:gd name="connsiteY7" fmla="*/ 149943 h 190786"/>
                  <a:gd name="connsiteX8" fmla="*/ 288418 w 495300"/>
                  <a:gd name="connsiteY8" fmla="*/ 170432 h 190786"/>
                  <a:gd name="connsiteX9" fmla="*/ 266575 w 495300"/>
                  <a:gd name="connsiteY9" fmla="*/ 174401 h 190786"/>
                  <a:gd name="connsiteX10" fmla="*/ 225187 w 495300"/>
                  <a:gd name="connsiteY10" fmla="*/ 182034 h 190786"/>
                  <a:gd name="connsiteX11" fmla="*/ 124000 w 495300"/>
                  <a:gd name="connsiteY11" fmla="*/ 190747 h 190786"/>
                  <a:gd name="connsiteX12" fmla="*/ 162695 w 495300"/>
                  <a:gd name="connsiteY12" fmla="*/ 160981 h 190786"/>
                  <a:gd name="connsiteX13" fmla="*/ 190675 w 495300"/>
                  <a:gd name="connsiteY13" fmla="*/ 152647 h 190786"/>
                  <a:gd name="connsiteX14" fmla="*/ 173188 w 495300"/>
                  <a:gd name="connsiteY14" fmla="*/ 141734 h 190786"/>
                  <a:gd name="connsiteX15" fmla="*/ 95425 w 495300"/>
                  <a:gd name="connsiteY15" fmla="*/ 92520 h 190786"/>
                  <a:gd name="connsiteX16" fmla="*/ 67892 w 495300"/>
                  <a:gd name="connsiteY16" fmla="*/ 75349 h 190786"/>
                  <a:gd name="connsiteX17" fmla="*/ 41847 w 495300"/>
                  <a:gd name="connsiteY17" fmla="*/ 58699 h 190786"/>
                  <a:gd name="connsiteX18" fmla="*/ 17662 w 495300"/>
                  <a:gd name="connsiteY18" fmla="*/ 43433 h 190786"/>
                  <a:gd name="connsiteX19" fmla="*/ 175 w 495300"/>
                  <a:gd name="connsiteY19" fmla="*/ 28822 h 190786"/>
                  <a:gd name="connsiteX20" fmla="*/ 175 w 495300"/>
                  <a:gd name="connsiteY20" fmla="*/ 247 h 190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5300" h="190786">
                    <a:moveTo>
                      <a:pt x="175" y="247"/>
                    </a:moveTo>
                    <a:cubicBezTo>
                      <a:pt x="105407" y="15509"/>
                      <a:pt x="208529" y="39702"/>
                      <a:pt x="312119" y="63350"/>
                    </a:cubicBezTo>
                    <a:cubicBezTo>
                      <a:pt x="329953" y="67396"/>
                      <a:pt x="347787" y="71439"/>
                      <a:pt x="365622" y="75480"/>
                    </a:cubicBezTo>
                    <a:cubicBezTo>
                      <a:pt x="408914" y="85293"/>
                      <a:pt x="452197" y="95146"/>
                      <a:pt x="495475" y="105022"/>
                    </a:cubicBezTo>
                    <a:cubicBezTo>
                      <a:pt x="495475" y="114452"/>
                      <a:pt x="495475" y="123881"/>
                      <a:pt x="495475" y="133597"/>
                    </a:cubicBezTo>
                    <a:cubicBezTo>
                      <a:pt x="485665" y="135328"/>
                      <a:pt x="475854" y="137059"/>
                      <a:pt x="465747" y="138843"/>
                    </a:cubicBezTo>
                    <a:cubicBezTo>
                      <a:pt x="459267" y="139987"/>
                      <a:pt x="452787" y="141132"/>
                      <a:pt x="446111" y="142310"/>
                    </a:cubicBezTo>
                    <a:cubicBezTo>
                      <a:pt x="431657" y="144860"/>
                      <a:pt x="417202" y="147404"/>
                      <a:pt x="402746" y="149943"/>
                    </a:cubicBezTo>
                    <a:cubicBezTo>
                      <a:pt x="364613" y="156648"/>
                      <a:pt x="326499" y="163439"/>
                      <a:pt x="288418" y="170432"/>
                    </a:cubicBezTo>
                    <a:cubicBezTo>
                      <a:pt x="281210" y="171742"/>
                      <a:pt x="274002" y="173052"/>
                      <a:pt x="266575" y="174401"/>
                    </a:cubicBezTo>
                    <a:cubicBezTo>
                      <a:pt x="252773" y="176912"/>
                      <a:pt x="238976" y="179455"/>
                      <a:pt x="225187" y="182034"/>
                    </a:cubicBezTo>
                    <a:cubicBezTo>
                      <a:pt x="191028" y="188208"/>
                      <a:pt x="158724" y="192160"/>
                      <a:pt x="124000" y="190747"/>
                    </a:cubicBezTo>
                    <a:cubicBezTo>
                      <a:pt x="133525" y="171697"/>
                      <a:pt x="133525" y="171697"/>
                      <a:pt x="162695" y="160981"/>
                    </a:cubicBezTo>
                    <a:cubicBezTo>
                      <a:pt x="171929" y="158231"/>
                      <a:pt x="181162" y="155481"/>
                      <a:pt x="190675" y="152647"/>
                    </a:cubicBezTo>
                    <a:cubicBezTo>
                      <a:pt x="184904" y="149046"/>
                      <a:pt x="179133" y="145444"/>
                      <a:pt x="173188" y="141734"/>
                    </a:cubicBezTo>
                    <a:cubicBezTo>
                      <a:pt x="147200" y="125434"/>
                      <a:pt x="121312" y="108980"/>
                      <a:pt x="95425" y="92520"/>
                    </a:cubicBezTo>
                    <a:cubicBezTo>
                      <a:pt x="86339" y="86854"/>
                      <a:pt x="77253" y="81188"/>
                      <a:pt x="67892" y="75349"/>
                    </a:cubicBezTo>
                    <a:cubicBezTo>
                      <a:pt x="59297" y="69855"/>
                      <a:pt x="50702" y="64360"/>
                      <a:pt x="41847" y="58699"/>
                    </a:cubicBezTo>
                    <a:cubicBezTo>
                      <a:pt x="33866" y="53661"/>
                      <a:pt x="25885" y="48623"/>
                      <a:pt x="17662" y="43433"/>
                    </a:cubicBezTo>
                    <a:cubicBezTo>
                      <a:pt x="11891" y="38611"/>
                      <a:pt x="6121" y="33790"/>
                      <a:pt x="175" y="28822"/>
                    </a:cubicBezTo>
                    <a:cubicBezTo>
                      <a:pt x="175" y="19392"/>
                      <a:pt x="175" y="9963"/>
                      <a:pt x="175" y="2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2B32961-A461-0175-3EFF-B94D9B9DFDFD}"/>
                  </a:ext>
                </a:extLst>
              </p:cNvPr>
              <p:cNvSpPr/>
              <p:nvPr/>
            </p:nvSpPr>
            <p:spPr>
              <a:xfrm>
                <a:off x="6419626" y="2238375"/>
                <a:ext cx="181198" cy="457200"/>
              </a:xfrm>
              <a:custGeom>
                <a:avLst/>
                <a:gdLst>
                  <a:gd name="connsiteX0" fmla="*/ 152973 w 181198"/>
                  <a:gd name="connsiteY0" fmla="*/ 175 h 457200"/>
                  <a:gd name="connsiteX1" fmla="*/ 181548 w 181198"/>
                  <a:gd name="connsiteY1" fmla="*/ 175 h 457200"/>
                  <a:gd name="connsiteX2" fmla="*/ 140235 w 181198"/>
                  <a:gd name="connsiteY2" fmla="*/ 207018 h 457200"/>
                  <a:gd name="connsiteX3" fmla="*/ 128542 w 181198"/>
                  <a:gd name="connsiteY3" fmla="*/ 265638 h 457200"/>
                  <a:gd name="connsiteX4" fmla="*/ 114278 w 181198"/>
                  <a:gd name="connsiteY4" fmla="*/ 335931 h 457200"/>
                  <a:gd name="connsiteX5" fmla="*/ 110306 w 181198"/>
                  <a:gd name="connsiteY5" fmla="*/ 356670 h 457200"/>
                  <a:gd name="connsiteX6" fmla="*/ 57723 w 181198"/>
                  <a:gd name="connsiteY6" fmla="*/ 457375 h 457200"/>
                  <a:gd name="connsiteX7" fmla="*/ 38673 w 181198"/>
                  <a:gd name="connsiteY7" fmla="*/ 457375 h 457200"/>
                  <a:gd name="connsiteX8" fmla="*/ 19623 w 181198"/>
                  <a:gd name="connsiteY8" fmla="*/ 351409 h 457200"/>
                  <a:gd name="connsiteX9" fmla="*/ 14117 w 181198"/>
                  <a:gd name="connsiteY9" fmla="*/ 321197 h 457200"/>
                  <a:gd name="connsiteX10" fmla="*/ 8908 w 181198"/>
                  <a:gd name="connsiteY10" fmla="*/ 291804 h 457200"/>
                  <a:gd name="connsiteX11" fmla="*/ 4071 w 181198"/>
                  <a:gd name="connsiteY11" fmla="*/ 264898 h 457200"/>
                  <a:gd name="connsiteX12" fmla="*/ 573 w 181198"/>
                  <a:gd name="connsiteY12" fmla="*/ 181150 h 457200"/>
                  <a:gd name="connsiteX13" fmla="*/ 29148 w 181198"/>
                  <a:gd name="connsiteY13" fmla="*/ 190675 h 457200"/>
                  <a:gd name="connsiteX14" fmla="*/ 39490 w 181198"/>
                  <a:gd name="connsiteY14" fmla="*/ 174213 h 457200"/>
                  <a:gd name="connsiteX15" fmla="*/ 85703 w 181198"/>
                  <a:gd name="connsiteY15" fmla="*/ 100783 h 457200"/>
                  <a:gd name="connsiteX16" fmla="*/ 101981 w 181198"/>
                  <a:gd name="connsiteY16" fmla="*/ 74868 h 457200"/>
                  <a:gd name="connsiteX17" fmla="*/ 117515 w 181198"/>
                  <a:gd name="connsiteY17" fmla="*/ 50218 h 457200"/>
                  <a:gd name="connsiteX18" fmla="*/ 131875 w 181198"/>
                  <a:gd name="connsiteY18" fmla="*/ 27394 h 457200"/>
                  <a:gd name="connsiteX19" fmla="*/ 152973 w 181198"/>
                  <a:gd name="connsiteY19" fmla="*/ 175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1198" h="457200">
                    <a:moveTo>
                      <a:pt x="152973" y="175"/>
                    </a:moveTo>
                    <a:cubicBezTo>
                      <a:pt x="162403" y="175"/>
                      <a:pt x="171833" y="175"/>
                      <a:pt x="181548" y="175"/>
                    </a:cubicBezTo>
                    <a:cubicBezTo>
                      <a:pt x="167969" y="69162"/>
                      <a:pt x="154198" y="138108"/>
                      <a:pt x="140235" y="207018"/>
                    </a:cubicBezTo>
                    <a:cubicBezTo>
                      <a:pt x="136294" y="226549"/>
                      <a:pt x="132390" y="246088"/>
                      <a:pt x="128542" y="265638"/>
                    </a:cubicBezTo>
                    <a:cubicBezTo>
                      <a:pt x="123916" y="289097"/>
                      <a:pt x="119123" y="312516"/>
                      <a:pt x="114278" y="335931"/>
                    </a:cubicBezTo>
                    <a:cubicBezTo>
                      <a:pt x="112967" y="342775"/>
                      <a:pt x="111657" y="349619"/>
                      <a:pt x="110306" y="356670"/>
                    </a:cubicBezTo>
                    <a:cubicBezTo>
                      <a:pt x="101329" y="398899"/>
                      <a:pt x="88271" y="426648"/>
                      <a:pt x="57723" y="457375"/>
                    </a:cubicBezTo>
                    <a:cubicBezTo>
                      <a:pt x="51437" y="457375"/>
                      <a:pt x="45150" y="457375"/>
                      <a:pt x="38673" y="457375"/>
                    </a:cubicBezTo>
                    <a:cubicBezTo>
                      <a:pt x="32243" y="422067"/>
                      <a:pt x="25923" y="386741"/>
                      <a:pt x="19623" y="351409"/>
                    </a:cubicBezTo>
                    <a:cubicBezTo>
                      <a:pt x="17806" y="341439"/>
                      <a:pt x="15989" y="331469"/>
                      <a:pt x="14117" y="321197"/>
                    </a:cubicBezTo>
                    <a:cubicBezTo>
                      <a:pt x="11538" y="306647"/>
                      <a:pt x="11538" y="306647"/>
                      <a:pt x="8908" y="291804"/>
                    </a:cubicBezTo>
                    <a:cubicBezTo>
                      <a:pt x="7312" y="282925"/>
                      <a:pt x="5715" y="274046"/>
                      <a:pt x="4071" y="264898"/>
                    </a:cubicBezTo>
                    <a:cubicBezTo>
                      <a:pt x="362" y="236696"/>
                      <a:pt x="-13" y="209563"/>
                      <a:pt x="573" y="181150"/>
                    </a:cubicBezTo>
                    <a:cubicBezTo>
                      <a:pt x="10003" y="184293"/>
                      <a:pt x="19433" y="187437"/>
                      <a:pt x="29148" y="190675"/>
                    </a:cubicBezTo>
                    <a:cubicBezTo>
                      <a:pt x="32561" y="185243"/>
                      <a:pt x="35974" y="179810"/>
                      <a:pt x="39490" y="174213"/>
                    </a:cubicBezTo>
                    <a:cubicBezTo>
                      <a:pt x="54881" y="149728"/>
                      <a:pt x="70292" y="125255"/>
                      <a:pt x="85703" y="100783"/>
                    </a:cubicBezTo>
                    <a:cubicBezTo>
                      <a:pt x="91075" y="92231"/>
                      <a:pt x="96447" y="83679"/>
                      <a:pt x="101981" y="74868"/>
                    </a:cubicBezTo>
                    <a:cubicBezTo>
                      <a:pt x="109670" y="62667"/>
                      <a:pt x="109670" y="62667"/>
                      <a:pt x="117515" y="50218"/>
                    </a:cubicBezTo>
                    <a:cubicBezTo>
                      <a:pt x="122254" y="42686"/>
                      <a:pt x="126992" y="35154"/>
                      <a:pt x="131875" y="27394"/>
                    </a:cubicBezTo>
                    <a:cubicBezTo>
                      <a:pt x="143448" y="9700"/>
                      <a:pt x="143448" y="9700"/>
                      <a:pt x="152973" y="1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A6FF9A-9027-8D84-26D1-44C2BF22827F}"/>
                  </a:ext>
                </a:extLst>
              </p:cNvPr>
              <p:cNvSpPr/>
              <p:nvPr/>
            </p:nvSpPr>
            <p:spPr>
              <a:xfrm>
                <a:off x="6743700" y="2314575"/>
                <a:ext cx="495300" cy="704850"/>
              </a:xfrm>
              <a:custGeom>
                <a:avLst/>
                <a:gdLst>
                  <a:gd name="connsiteX0" fmla="*/ 495720 w 495300"/>
                  <a:gd name="connsiteY0" fmla="*/ 183 h 704850"/>
                  <a:gd name="connsiteX1" fmla="*/ 451667 w 495300"/>
                  <a:gd name="connsiteY1" fmla="*/ 94838 h 704850"/>
                  <a:gd name="connsiteX2" fmla="*/ 437503 w 495300"/>
                  <a:gd name="connsiteY2" fmla="*/ 115069 h 704850"/>
                  <a:gd name="connsiteX3" fmla="*/ 406958 w 495300"/>
                  <a:gd name="connsiteY3" fmla="*/ 158476 h 704850"/>
                  <a:gd name="connsiteX4" fmla="*/ 358984 w 495300"/>
                  <a:gd name="connsiteY4" fmla="*/ 226885 h 704850"/>
                  <a:gd name="connsiteX5" fmla="*/ 292086 w 495300"/>
                  <a:gd name="connsiteY5" fmla="*/ 322470 h 704850"/>
                  <a:gd name="connsiteX6" fmla="*/ 205566 w 495300"/>
                  <a:gd name="connsiteY6" fmla="*/ 446126 h 704850"/>
                  <a:gd name="connsiteX7" fmla="*/ 139570 w 495300"/>
                  <a:gd name="connsiteY7" fmla="*/ 540257 h 704850"/>
                  <a:gd name="connsiteX8" fmla="*/ 95707 w 495300"/>
                  <a:gd name="connsiteY8" fmla="*/ 603421 h 704850"/>
                  <a:gd name="connsiteX9" fmla="*/ 70072 w 495300"/>
                  <a:gd name="connsiteY9" fmla="*/ 640144 h 704850"/>
                  <a:gd name="connsiteX10" fmla="*/ 58584 w 495300"/>
                  <a:gd name="connsiteY10" fmla="*/ 656957 h 704850"/>
                  <a:gd name="connsiteX11" fmla="*/ 420 w 495300"/>
                  <a:gd name="connsiteY11" fmla="*/ 705033 h 704850"/>
                  <a:gd name="connsiteX12" fmla="*/ 66500 w 495300"/>
                  <a:gd name="connsiteY12" fmla="*/ 592519 h 704850"/>
                  <a:gd name="connsiteX13" fmla="*/ 174847 w 495300"/>
                  <a:gd name="connsiteY13" fmla="*/ 441310 h 704850"/>
                  <a:gd name="connsiteX14" fmla="*/ 345641 w 495300"/>
                  <a:gd name="connsiteY14" fmla="*/ 195501 h 704850"/>
                  <a:gd name="connsiteX15" fmla="*/ 395596 w 495300"/>
                  <a:gd name="connsiteY15" fmla="*/ 123859 h 704850"/>
                  <a:gd name="connsiteX16" fmla="*/ 426664 w 495300"/>
                  <a:gd name="connsiteY16" fmla="*/ 79360 h 704850"/>
                  <a:gd name="connsiteX17" fmla="*/ 441135 w 495300"/>
                  <a:gd name="connsiteY17" fmla="*/ 58433 h 704850"/>
                  <a:gd name="connsiteX18" fmla="*/ 495720 w 495300"/>
                  <a:gd name="connsiteY18" fmla="*/ 183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5300" h="704850">
                    <a:moveTo>
                      <a:pt x="495720" y="183"/>
                    </a:moveTo>
                    <a:cubicBezTo>
                      <a:pt x="495720" y="40340"/>
                      <a:pt x="474147" y="63274"/>
                      <a:pt x="451667" y="94838"/>
                    </a:cubicBezTo>
                    <a:cubicBezTo>
                      <a:pt x="446993" y="101514"/>
                      <a:pt x="442318" y="108190"/>
                      <a:pt x="437503" y="115069"/>
                    </a:cubicBezTo>
                    <a:cubicBezTo>
                      <a:pt x="427349" y="129558"/>
                      <a:pt x="417167" y="144026"/>
                      <a:pt x="406958" y="158476"/>
                    </a:cubicBezTo>
                    <a:cubicBezTo>
                      <a:pt x="390895" y="181229"/>
                      <a:pt x="374926" y="204046"/>
                      <a:pt x="358984" y="226885"/>
                    </a:cubicBezTo>
                    <a:cubicBezTo>
                      <a:pt x="336721" y="258772"/>
                      <a:pt x="314421" y="290634"/>
                      <a:pt x="292086" y="322470"/>
                    </a:cubicBezTo>
                    <a:cubicBezTo>
                      <a:pt x="263195" y="363653"/>
                      <a:pt x="234371" y="404883"/>
                      <a:pt x="205566" y="446126"/>
                    </a:cubicBezTo>
                    <a:cubicBezTo>
                      <a:pt x="183608" y="477532"/>
                      <a:pt x="161589" y="508894"/>
                      <a:pt x="139570" y="540257"/>
                    </a:cubicBezTo>
                    <a:cubicBezTo>
                      <a:pt x="124873" y="561260"/>
                      <a:pt x="110281" y="582332"/>
                      <a:pt x="95707" y="603421"/>
                    </a:cubicBezTo>
                    <a:cubicBezTo>
                      <a:pt x="87165" y="615663"/>
                      <a:pt x="78619" y="627905"/>
                      <a:pt x="70072" y="640144"/>
                    </a:cubicBezTo>
                    <a:cubicBezTo>
                      <a:pt x="66281" y="645692"/>
                      <a:pt x="62490" y="651241"/>
                      <a:pt x="58584" y="656957"/>
                    </a:cubicBezTo>
                    <a:cubicBezTo>
                      <a:pt x="39899" y="683532"/>
                      <a:pt x="32121" y="694466"/>
                      <a:pt x="420" y="705033"/>
                    </a:cubicBezTo>
                    <a:cubicBezTo>
                      <a:pt x="14846" y="661754"/>
                      <a:pt x="39193" y="628417"/>
                      <a:pt x="66500" y="592519"/>
                    </a:cubicBezTo>
                    <a:cubicBezTo>
                      <a:pt x="103653" y="542780"/>
                      <a:pt x="139879" y="492610"/>
                      <a:pt x="174847" y="441310"/>
                    </a:cubicBezTo>
                    <a:cubicBezTo>
                      <a:pt x="231103" y="358897"/>
                      <a:pt x="288281" y="277149"/>
                      <a:pt x="345641" y="195501"/>
                    </a:cubicBezTo>
                    <a:cubicBezTo>
                      <a:pt x="362351" y="171661"/>
                      <a:pt x="378981" y="147766"/>
                      <a:pt x="395596" y="123859"/>
                    </a:cubicBezTo>
                    <a:cubicBezTo>
                      <a:pt x="405951" y="109025"/>
                      <a:pt x="416307" y="94192"/>
                      <a:pt x="426664" y="79360"/>
                    </a:cubicBezTo>
                    <a:cubicBezTo>
                      <a:pt x="433827" y="69001"/>
                      <a:pt x="433827" y="69001"/>
                      <a:pt x="441135" y="58433"/>
                    </a:cubicBezTo>
                    <a:cubicBezTo>
                      <a:pt x="474512" y="10787"/>
                      <a:pt x="474512" y="10787"/>
                      <a:pt x="495720" y="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F2DF031-1029-7928-3415-B4E0AB975F53}"/>
                  </a:ext>
                </a:extLst>
              </p:cNvPr>
              <p:cNvSpPr/>
              <p:nvPr/>
            </p:nvSpPr>
            <p:spPr>
              <a:xfrm>
                <a:off x="6257925" y="1543050"/>
                <a:ext cx="171739" cy="885825"/>
              </a:xfrm>
              <a:custGeom>
                <a:avLst/>
                <a:gdLst>
                  <a:gd name="connsiteX0" fmla="*/ 317 w 171739"/>
                  <a:gd name="connsiteY0" fmla="*/ 102 h 885825"/>
                  <a:gd name="connsiteX1" fmla="*/ 28892 w 171739"/>
                  <a:gd name="connsiteY1" fmla="*/ 9627 h 885825"/>
                  <a:gd name="connsiteX2" fmla="*/ 84778 w 171739"/>
                  <a:gd name="connsiteY2" fmla="*/ 323352 h 885825"/>
                  <a:gd name="connsiteX3" fmla="*/ 110724 w 171739"/>
                  <a:gd name="connsiteY3" fmla="*/ 469032 h 885825"/>
                  <a:gd name="connsiteX4" fmla="*/ 135737 w 171739"/>
                  <a:gd name="connsiteY4" fmla="*/ 609657 h 885825"/>
                  <a:gd name="connsiteX5" fmla="*/ 145307 w 171739"/>
                  <a:gd name="connsiteY5" fmla="*/ 663270 h 885825"/>
                  <a:gd name="connsiteX6" fmla="*/ 158652 w 171739"/>
                  <a:gd name="connsiteY6" fmla="*/ 738443 h 885825"/>
                  <a:gd name="connsiteX7" fmla="*/ 162700 w 171739"/>
                  <a:gd name="connsiteY7" fmla="*/ 760762 h 885825"/>
                  <a:gd name="connsiteX8" fmla="*/ 171767 w 171739"/>
                  <a:gd name="connsiteY8" fmla="*/ 876402 h 885825"/>
                  <a:gd name="connsiteX9" fmla="*/ 152717 w 171739"/>
                  <a:gd name="connsiteY9" fmla="*/ 885927 h 885825"/>
                  <a:gd name="connsiteX10" fmla="*/ 93106 w 171739"/>
                  <a:gd name="connsiteY10" fmla="*/ 547874 h 885825"/>
                  <a:gd name="connsiteX11" fmla="*/ 65429 w 171739"/>
                  <a:gd name="connsiteY11" fmla="*/ 390915 h 885825"/>
                  <a:gd name="connsiteX12" fmla="*/ 38750 w 171739"/>
                  <a:gd name="connsiteY12" fmla="*/ 239544 h 885825"/>
                  <a:gd name="connsiteX13" fmla="*/ 28541 w 171739"/>
                  <a:gd name="connsiteY13" fmla="*/ 181689 h 885825"/>
                  <a:gd name="connsiteX14" fmla="*/ 14307 w 171739"/>
                  <a:gd name="connsiteY14" fmla="*/ 100882 h 885825"/>
                  <a:gd name="connsiteX15" fmla="*/ 9989 w 171739"/>
                  <a:gd name="connsiteY15" fmla="*/ 76529 h 885825"/>
                  <a:gd name="connsiteX16" fmla="*/ 317 w 171739"/>
                  <a:gd name="connsiteY16" fmla="*/ 102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1739" h="885825">
                    <a:moveTo>
                      <a:pt x="317" y="102"/>
                    </a:moveTo>
                    <a:cubicBezTo>
                      <a:pt x="9747" y="3245"/>
                      <a:pt x="19177" y="6389"/>
                      <a:pt x="28892" y="9627"/>
                    </a:cubicBezTo>
                    <a:cubicBezTo>
                      <a:pt x="47578" y="114192"/>
                      <a:pt x="66212" y="218766"/>
                      <a:pt x="84778" y="323352"/>
                    </a:cubicBezTo>
                    <a:cubicBezTo>
                      <a:pt x="93401" y="371916"/>
                      <a:pt x="102042" y="420478"/>
                      <a:pt x="110724" y="469032"/>
                    </a:cubicBezTo>
                    <a:cubicBezTo>
                      <a:pt x="119105" y="515899"/>
                      <a:pt x="127437" y="562775"/>
                      <a:pt x="135737" y="609657"/>
                    </a:cubicBezTo>
                    <a:cubicBezTo>
                      <a:pt x="138909" y="627531"/>
                      <a:pt x="142099" y="645402"/>
                      <a:pt x="145307" y="663270"/>
                    </a:cubicBezTo>
                    <a:cubicBezTo>
                      <a:pt x="149801" y="688320"/>
                      <a:pt x="154233" y="713380"/>
                      <a:pt x="158652" y="738443"/>
                    </a:cubicBezTo>
                    <a:cubicBezTo>
                      <a:pt x="159988" y="745808"/>
                      <a:pt x="161323" y="753173"/>
                      <a:pt x="162700" y="760762"/>
                    </a:cubicBezTo>
                    <a:cubicBezTo>
                      <a:pt x="169508" y="799783"/>
                      <a:pt x="173147" y="836795"/>
                      <a:pt x="171767" y="876402"/>
                    </a:cubicBezTo>
                    <a:cubicBezTo>
                      <a:pt x="162337" y="881117"/>
                      <a:pt x="162337" y="881117"/>
                      <a:pt x="152717" y="885927"/>
                    </a:cubicBezTo>
                    <a:cubicBezTo>
                      <a:pt x="132827" y="773246"/>
                      <a:pt x="112955" y="660562"/>
                      <a:pt x="93106" y="547874"/>
                    </a:cubicBezTo>
                    <a:cubicBezTo>
                      <a:pt x="83889" y="495553"/>
                      <a:pt x="74666" y="443233"/>
                      <a:pt x="65429" y="390915"/>
                    </a:cubicBezTo>
                    <a:cubicBezTo>
                      <a:pt x="56522" y="340461"/>
                      <a:pt x="47630" y="290004"/>
                      <a:pt x="38750" y="239544"/>
                    </a:cubicBezTo>
                    <a:cubicBezTo>
                      <a:pt x="35352" y="220258"/>
                      <a:pt x="31949" y="200973"/>
                      <a:pt x="28541" y="181689"/>
                    </a:cubicBezTo>
                    <a:cubicBezTo>
                      <a:pt x="23781" y="154756"/>
                      <a:pt x="19042" y="127819"/>
                      <a:pt x="14307" y="100882"/>
                    </a:cubicBezTo>
                    <a:cubicBezTo>
                      <a:pt x="12882" y="92845"/>
                      <a:pt x="11457" y="84809"/>
                      <a:pt x="9989" y="76529"/>
                    </a:cubicBezTo>
                    <a:cubicBezTo>
                      <a:pt x="317" y="21325"/>
                      <a:pt x="317" y="21325"/>
                      <a:pt x="317" y="1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1E74384-52A3-908D-3698-77EB76269933}"/>
                  </a:ext>
                </a:extLst>
              </p:cNvPr>
              <p:cNvSpPr/>
              <p:nvPr/>
            </p:nvSpPr>
            <p:spPr>
              <a:xfrm>
                <a:off x="4943475" y="3895725"/>
                <a:ext cx="457200" cy="676275"/>
              </a:xfrm>
              <a:custGeom>
                <a:avLst/>
                <a:gdLst>
                  <a:gd name="connsiteX0" fmla="*/ 447901 w 457200"/>
                  <a:gd name="connsiteY0" fmla="*/ 349 h 676275"/>
                  <a:gd name="connsiteX1" fmla="*/ 457426 w 457200"/>
                  <a:gd name="connsiteY1" fmla="*/ 28924 h 676275"/>
                  <a:gd name="connsiteX2" fmla="*/ 434953 w 457200"/>
                  <a:gd name="connsiteY2" fmla="*/ 63861 h 676275"/>
                  <a:gd name="connsiteX3" fmla="*/ 419570 w 457200"/>
                  <a:gd name="connsiteY3" fmla="*/ 84637 h 676275"/>
                  <a:gd name="connsiteX4" fmla="*/ 402657 w 457200"/>
                  <a:gd name="connsiteY4" fmla="*/ 106910 h 676275"/>
                  <a:gd name="connsiteX5" fmla="*/ 367943 w 457200"/>
                  <a:gd name="connsiteY5" fmla="*/ 153828 h 676275"/>
                  <a:gd name="connsiteX6" fmla="*/ 350284 w 457200"/>
                  <a:gd name="connsiteY6" fmla="*/ 177627 h 676275"/>
                  <a:gd name="connsiteX7" fmla="*/ 281809 w 457200"/>
                  <a:gd name="connsiteY7" fmla="*/ 275383 h 676275"/>
                  <a:gd name="connsiteX8" fmla="*/ 158579 w 457200"/>
                  <a:gd name="connsiteY8" fmla="*/ 453382 h 676275"/>
                  <a:gd name="connsiteX9" fmla="*/ 141745 w 457200"/>
                  <a:gd name="connsiteY9" fmla="*/ 477432 h 676275"/>
                  <a:gd name="connsiteX10" fmla="*/ 125614 w 457200"/>
                  <a:gd name="connsiteY10" fmla="*/ 500449 h 676275"/>
                  <a:gd name="connsiteX11" fmla="*/ 110182 w 457200"/>
                  <a:gd name="connsiteY11" fmla="*/ 522517 h 676275"/>
                  <a:gd name="connsiteX12" fmla="*/ 81291 w 457200"/>
                  <a:gd name="connsiteY12" fmla="*/ 562357 h 676275"/>
                  <a:gd name="connsiteX13" fmla="*/ 43037 w 457200"/>
                  <a:gd name="connsiteY13" fmla="*/ 629839 h 676275"/>
                  <a:gd name="connsiteX14" fmla="*/ 226 w 457200"/>
                  <a:gd name="connsiteY14" fmla="*/ 676624 h 676275"/>
                  <a:gd name="connsiteX15" fmla="*/ 75831 w 457200"/>
                  <a:gd name="connsiteY15" fmla="*/ 519462 h 676275"/>
                  <a:gd name="connsiteX16" fmla="*/ 109764 w 457200"/>
                  <a:gd name="connsiteY16" fmla="*/ 473846 h 676275"/>
                  <a:gd name="connsiteX17" fmla="*/ 126879 w 457200"/>
                  <a:gd name="connsiteY17" fmla="*/ 450954 h 676275"/>
                  <a:gd name="connsiteX18" fmla="*/ 194893 w 457200"/>
                  <a:gd name="connsiteY18" fmla="*/ 353965 h 676275"/>
                  <a:gd name="connsiteX19" fmla="*/ 316932 w 457200"/>
                  <a:gd name="connsiteY19" fmla="*/ 177157 h 676275"/>
                  <a:gd name="connsiteX20" fmla="*/ 333282 w 457200"/>
                  <a:gd name="connsiteY20" fmla="*/ 153591 h 676275"/>
                  <a:gd name="connsiteX21" fmla="*/ 447901 w 457200"/>
                  <a:gd name="connsiteY21" fmla="*/ 349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7200" h="676275">
                    <a:moveTo>
                      <a:pt x="447901" y="349"/>
                    </a:moveTo>
                    <a:cubicBezTo>
                      <a:pt x="452616" y="14494"/>
                      <a:pt x="452616" y="14494"/>
                      <a:pt x="457426" y="28924"/>
                    </a:cubicBezTo>
                    <a:cubicBezTo>
                      <a:pt x="448803" y="45488"/>
                      <a:pt x="448803" y="45488"/>
                      <a:pt x="434953" y="63861"/>
                    </a:cubicBezTo>
                    <a:cubicBezTo>
                      <a:pt x="429877" y="70717"/>
                      <a:pt x="424800" y="77573"/>
                      <a:pt x="419570" y="84637"/>
                    </a:cubicBezTo>
                    <a:cubicBezTo>
                      <a:pt x="411198" y="95662"/>
                      <a:pt x="411198" y="95662"/>
                      <a:pt x="402657" y="106910"/>
                    </a:cubicBezTo>
                    <a:cubicBezTo>
                      <a:pt x="391071" y="122538"/>
                      <a:pt x="379500" y="138178"/>
                      <a:pt x="367943" y="153828"/>
                    </a:cubicBezTo>
                    <a:cubicBezTo>
                      <a:pt x="362116" y="161682"/>
                      <a:pt x="356288" y="169535"/>
                      <a:pt x="350284" y="177627"/>
                    </a:cubicBezTo>
                    <a:cubicBezTo>
                      <a:pt x="326738" y="209731"/>
                      <a:pt x="304192" y="242462"/>
                      <a:pt x="281809" y="275383"/>
                    </a:cubicBezTo>
                    <a:cubicBezTo>
                      <a:pt x="241125" y="334994"/>
                      <a:pt x="199983" y="394268"/>
                      <a:pt x="158579" y="453382"/>
                    </a:cubicBezTo>
                    <a:cubicBezTo>
                      <a:pt x="153024" y="461318"/>
                      <a:pt x="147469" y="469255"/>
                      <a:pt x="141745" y="477432"/>
                    </a:cubicBezTo>
                    <a:cubicBezTo>
                      <a:pt x="133760" y="488825"/>
                      <a:pt x="133760" y="488825"/>
                      <a:pt x="125614" y="500449"/>
                    </a:cubicBezTo>
                    <a:cubicBezTo>
                      <a:pt x="120521" y="507731"/>
                      <a:pt x="115429" y="515014"/>
                      <a:pt x="110182" y="522517"/>
                    </a:cubicBezTo>
                    <a:cubicBezTo>
                      <a:pt x="100699" y="535902"/>
                      <a:pt x="91077" y="549191"/>
                      <a:pt x="81291" y="562357"/>
                    </a:cubicBezTo>
                    <a:cubicBezTo>
                      <a:pt x="57276" y="593622"/>
                      <a:pt x="57276" y="593622"/>
                      <a:pt x="43037" y="629839"/>
                    </a:cubicBezTo>
                    <a:cubicBezTo>
                      <a:pt x="36419" y="655421"/>
                      <a:pt x="21814" y="662696"/>
                      <a:pt x="226" y="676624"/>
                    </a:cubicBezTo>
                    <a:cubicBezTo>
                      <a:pt x="11991" y="611735"/>
                      <a:pt x="35972" y="571327"/>
                      <a:pt x="75831" y="519462"/>
                    </a:cubicBezTo>
                    <a:cubicBezTo>
                      <a:pt x="87157" y="504267"/>
                      <a:pt x="98467" y="489062"/>
                      <a:pt x="109764" y="473846"/>
                    </a:cubicBezTo>
                    <a:cubicBezTo>
                      <a:pt x="115412" y="466291"/>
                      <a:pt x="121060" y="458737"/>
                      <a:pt x="126879" y="450954"/>
                    </a:cubicBezTo>
                    <a:cubicBezTo>
                      <a:pt x="150347" y="419157"/>
                      <a:pt x="172684" y="386648"/>
                      <a:pt x="194893" y="353965"/>
                    </a:cubicBezTo>
                    <a:cubicBezTo>
                      <a:pt x="235292" y="294831"/>
                      <a:pt x="275970" y="235901"/>
                      <a:pt x="316932" y="177157"/>
                    </a:cubicBezTo>
                    <a:cubicBezTo>
                      <a:pt x="322328" y="169380"/>
                      <a:pt x="327723" y="161603"/>
                      <a:pt x="333282" y="153591"/>
                    </a:cubicBezTo>
                    <a:cubicBezTo>
                      <a:pt x="369879" y="101190"/>
                      <a:pt x="408202" y="50437"/>
                      <a:pt x="447901" y="3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7C3EAE8-20CA-54C3-8F23-73518FF6F4A0}"/>
                  </a:ext>
                </a:extLst>
              </p:cNvPr>
              <p:cNvSpPr/>
              <p:nvPr/>
            </p:nvSpPr>
            <p:spPr>
              <a:xfrm>
                <a:off x="7248525" y="3592278"/>
                <a:ext cx="752475" cy="142351"/>
              </a:xfrm>
              <a:custGeom>
                <a:avLst/>
                <a:gdLst>
                  <a:gd name="connsiteX0" fmla="*/ 752975 w 752475"/>
                  <a:gd name="connsiteY0" fmla="*/ 8490 h 142351"/>
                  <a:gd name="connsiteX1" fmla="*/ 662606 w 752475"/>
                  <a:gd name="connsiteY1" fmla="*/ 40195 h 142351"/>
                  <a:gd name="connsiteX2" fmla="*/ 643728 w 752475"/>
                  <a:gd name="connsiteY2" fmla="*/ 43582 h 142351"/>
                  <a:gd name="connsiteX3" fmla="*/ 581934 w 752475"/>
                  <a:gd name="connsiteY3" fmla="*/ 54403 h 142351"/>
                  <a:gd name="connsiteX4" fmla="*/ 538903 w 752475"/>
                  <a:gd name="connsiteY4" fmla="*/ 62010 h 142351"/>
                  <a:gd name="connsiteX5" fmla="*/ 448656 w 752475"/>
                  <a:gd name="connsiteY5" fmla="*/ 77811 h 142351"/>
                  <a:gd name="connsiteX6" fmla="*/ 333262 w 752475"/>
                  <a:gd name="connsiteY6" fmla="*/ 98118 h 142351"/>
                  <a:gd name="connsiteX7" fmla="*/ 244348 w 752475"/>
                  <a:gd name="connsiteY7" fmla="*/ 113757 h 142351"/>
                  <a:gd name="connsiteX8" fmla="*/ 201820 w 752475"/>
                  <a:gd name="connsiteY8" fmla="*/ 121254 h 142351"/>
                  <a:gd name="connsiteX9" fmla="*/ 142191 w 752475"/>
                  <a:gd name="connsiteY9" fmla="*/ 131650 h 142351"/>
                  <a:gd name="connsiteX10" fmla="*/ 107969 w 752475"/>
                  <a:gd name="connsiteY10" fmla="*/ 137629 h 142351"/>
                  <a:gd name="connsiteX11" fmla="*/ 19550 w 752475"/>
                  <a:gd name="connsiteY11" fmla="*/ 141840 h 142351"/>
                  <a:gd name="connsiteX12" fmla="*/ 500 w 752475"/>
                  <a:gd name="connsiteY12" fmla="*/ 122790 h 142351"/>
                  <a:gd name="connsiteX13" fmla="*/ 37363 w 752475"/>
                  <a:gd name="connsiteY13" fmla="*/ 116551 h 142351"/>
                  <a:gd name="connsiteX14" fmla="*/ 176644 w 752475"/>
                  <a:gd name="connsiteY14" fmla="*/ 92931 h 142351"/>
                  <a:gd name="connsiteX15" fmla="*/ 238524 w 752475"/>
                  <a:gd name="connsiteY15" fmla="*/ 82441 h 142351"/>
                  <a:gd name="connsiteX16" fmla="*/ 535946 w 752475"/>
                  <a:gd name="connsiteY16" fmla="*/ 30591 h 142351"/>
                  <a:gd name="connsiteX17" fmla="*/ 573181 w 752475"/>
                  <a:gd name="connsiteY17" fmla="*/ 23733 h 142351"/>
                  <a:gd name="connsiteX18" fmla="*/ 639391 w 752475"/>
                  <a:gd name="connsiteY18" fmla="*/ 11199 h 142351"/>
                  <a:gd name="connsiteX19" fmla="*/ 668552 w 752475"/>
                  <a:gd name="connsiteY19" fmla="*/ 5774 h 142351"/>
                  <a:gd name="connsiteX20" fmla="*/ 693172 w 752475"/>
                  <a:gd name="connsiteY20" fmla="*/ 1046 h 142351"/>
                  <a:gd name="connsiteX21" fmla="*/ 752975 w 752475"/>
                  <a:gd name="connsiteY21" fmla="*/ 8490 h 14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52475" h="142351">
                    <a:moveTo>
                      <a:pt x="752975" y="8490"/>
                    </a:moveTo>
                    <a:cubicBezTo>
                      <a:pt x="721088" y="29748"/>
                      <a:pt x="700155" y="33571"/>
                      <a:pt x="662606" y="40195"/>
                    </a:cubicBezTo>
                    <a:cubicBezTo>
                      <a:pt x="653261" y="41871"/>
                      <a:pt x="653261" y="41871"/>
                      <a:pt x="643728" y="43582"/>
                    </a:cubicBezTo>
                    <a:cubicBezTo>
                      <a:pt x="623141" y="47256"/>
                      <a:pt x="602539" y="50832"/>
                      <a:pt x="581934" y="54403"/>
                    </a:cubicBezTo>
                    <a:cubicBezTo>
                      <a:pt x="567590" y="56934"/>
                      <a:pt x="553246" y="59470"/>
                      <a:pt x="538903" y="62010"/>
                    </a:cubicBezTo>
                    <a:cubicBezTo>
                      <a:pt x="508828" y="67320"/>
                      <a:pt x="478745" y="72583"/>
                      <a:pt x="448656" y="77811"/>
                    </a:cubicBezTo>
                    <a:cubicBezTo>
                      <a:pt x="410177" y="84500"/>
                      <a:pt x="371717" y="91292"/>
                      <a:pt x="333262" y="98118"/>
                    </a:cubicBezTo>
                    <a:cubicBezTo>
                      <a:pt x="303631" y="103369"/>
                      <a:pt x="273991" y="108570"/>
                      <a:pt x="244348" y="113757"/>
                    </a:cubicBezTo>
                    <a:cubicBezTo>
                      <a:pt x="230170" y="116243"/>
                      <a:pt x="215994" y="118742"/>
                      <a:pt x="201820" y="121254"/>
                    </a:cubicBezTo>
                    <a:cubicBezTo>
                      <a:pt x="181952" y="124768"/>
                      <a:pt x="162074" y="128217"/>
                      <a:pt x="142191" y="131650"/>
                    </a:cubicBezTo>
                    <a:cubicBezTo>
                      <a:pt x="125252" y="134609"/>
                      <a:pt x="125252" y="134609"/>
                      <a:pt x="107969" y="137629"/>
                    </a:cubicBezTo>
                    <a:cubicBezTo>
                      <a:pt x="77760" y="141697"/>
                      <a:pt x="49964" y="144005"/>
                      <a:pt x="19550" y="141840"/>
                    </a:cubicBezTo>
                    <a:cubicBezTo>
                      <a:pt x="13263" y="135553"/>
                      <a:pt x="6977" y="129267"/>
                      <a:pt x="500" y="122790"/>
                    </a:cubicBezTo>
                    <a:cubicBezTo>
                      <a:pt x="18747" y="119701"/>
                      <a:pt x="18747" y="119701"/>
                      <a:pt x="37363" y="116551"/>
                    </a:cubicBezTo>
                    <a:cubicBezTo>
                      <a:pt x="83792" y="108689"/>
                      <a:pt x="130218" y="100812"/>
                      <a:pt x="176644" y="92931"/>
                    </a:cubicBezTo>
                    <a:cubicBezTo>
                      <a:pt x="197270" y="89431"/>
                      <a:pt x="217897" y="85934"/>
                      <a:pt x="238524" y="82441"/>
                    </a:cubicBezTo>
                    <a:cubicBezTo>
                      <a:pt x="387367" y="57265"/>
                      <a:pt x="387367" y="57265"/>
                      <a:pt x="535946" y="30591"/>
                    </a:cubicBezTo>
                    <a:cubicBezTo>
                      <a:pt x="554378" y="27196"/>
                      <a:pt x="554378" y="27196"/>
                      <a:pt x="573181" y="23733"/>
                    </a:cubicBezTo>
                    <a:cubicBezTo>
                      <a:pt x="595265" y="19625"/>
                      <a:pt x="617335" y="15451"/>
                      <a:pt x="639391" y="11199"/>
                    </a:cubicBezTo>
                    <a:cubicBezTo>
                      <a:pt x="653826" y="8513"/>
                      <a:pt x="653826" y="8513"/>
                      <a:pt x="668552" y="5774"/>
                    </a:cubicBezTo>
                    <a:cubicBezTo>
                      <a:pt x="676677" y="4214"/>
                      <a:pt x="684801" y="2653"/>
                      <a:pt x="693172" y="1046"/>
                    </a:cubicBezTo>
                    <a:cubicBezTo>
                      <a:pt x="715750" y="-1119"/>
                      <a:pt x="731514" y="1598"/>
                      <a:pt x="752975" y="84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F2EBCA2-BA4E-FAAE-E012-FEF9E734B32F}"/>
                  </a:ext>
                </a:extLst>
              </p:cNvPr>
              <p:cNvSpPr/>
              <p:nvPr/>
            </p:nvSpPr>
            <p:spPr>
              <a:xfrm>
                <a:off x="5774949" y="4476750"/>
                <a:ext cx="129072" cy="685800"/>
              </a:xfrm>
              <a:custGeom>
                <a:avLst/>
                <a:gdLst>
                  <a:gd name="connsiteX0" fmla="*/ 6993 w 129072"/>
                  <a:gd name="connsiteY0" fmla="*/ 410 h 685800"/>
                  <a:gd name="connsiteX1" fmla="*/ 16518 w 129072"/>
                  <a:gd name="connsiteY1" fmla="*/ 410 h 685800"/>
                  <a:gd name="connsiteX2" fmla="*/ 20006 w 129072"/>
                  <a:gd name="connsiteY2" fmla="*/ 20742 h 685800"/>
                  <a:gd name="connsiteX3" fmla="*/ 52788 w 129072"/>
                  <a:gd name="connsiteY3" fmla="*/ 211567 h 685800"/>
                  <a:gd name="connsiteX4" fmla="*/ 69636 w 129072"/>
                  <a:gd name="connsiteY4" fmla="*/ 309642 h 685800"/>
                  <a:gd name="connsiteX5" fmla="*/ 89072 w 129072"/>
                  <a:gd name="connsiteY5" fmla="*/ 422710 h 685800"/>
                  <a:gd name="connsiteX6" fmla="*/ 95087 w 129072"/>
                  <a:gd name="connsiteY6" fmla="*/ 457839 h 685800"/>
                  <a:gd name="connsiteX7" fmla="*/ 128379 w 129072"/>
                  <a:gd name="connsiteY7" fmla="*/ 628129 h 685800"/>
                  <a:gd name="connsiteX8" fmla="*/ 121293 w 129072"/>
                  <a:gd name="connsiteY8" fmla="*/ 686210 h 685800"/>
                  <a:gd name="connsiteX9" fmla="*/ 90311 w 129072"/>
                  <a:gd name="connsiteY9" fmla="*/ 611996 h 685800"/>
                  <a:gd name="connsiteX10" fmla="*/ 83866 w 129072"/>
                  <a:gd name="connsiteY10" fmla="*/ 576918 h 685800"/>
                  <a:gd name="connsiteX11" fmla="*/ 77128 w 129072"/>
                  <a:gd name="connsiteY11" fmla="*/ 538796 h 685800"/>
                  <a:gd name="connsiteX12" fmla="*/ 70094 w 129072"/>
                  <a:gd name="connsiteY12" fmla="*/ 499704 h 685800"/>
                  <a:gd name="connsiteX13" fmla="*/ 55518 w 129072"/>
                  <a:gd name="connsiteY13" fmla="*/ 417599 h 685800"/>
                  <a:gd name="connsiteX14" fmla="*/ 36682 w 129072"/>
                  <a:gd name="connsiteY14" fmla="*/ 312876 h 685800"/>
                  <a:gd name="connsiteX15" fmla="*/ 22245 w 129072"/>
                  <a:gd name="connsiteY15" fmla="*/ 232024 h 685800"/>
                  <a:gd name="connsiteX16" fmla="*/ 15283 w 129072"/>
                  <a:gd name="connsiteY16" fmla="*/ 193452 h 685800"/>
                  <a:gd name="connsiteX17" fmla="*/ 6993 w 129072"/>
                  <a:gd name="connsiteY17" fmla="*/ 41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072" h="685800">
                    <a:moveTo>
                      <a:pt x="6993" y="410"/>
                    </a:moveTo>
                    <a:cubicBezTo>
                      <a:pt x="10136" y="410"/>
                      <a:pt x="13279" y="410"/>
                      <a:pt x="16518" y="410"/>
                    </a:cubicBezTo>
                    <a:cubicBezTo>
                      <a:pt x="17669" y="7120"/>
                      <a:pt x="18820" y="13829"/>
                      <a:pt x="20006" y="20742"/>
                    </a:cubicBezTo>
                    <a:cubicBezTo>
                      <a:pt x="30920" y="84353"/>
                      <a:pt x="41847" y="147961"/>
                      <a:pt x="52788" y="211567"/>
                    </a:cubicBezTo>
                    <a:cubicBezTo>
                      <a:pt x="58411" y="244257"/>
                      <a:pt x="64029" y="276949"/>
                      <a:pt x="69636" y="309642"/>
                    </a:cubicBezTo>
                    <a:cubicBezTo>
                      <a:pt x="76100" y="347334"/>
                      <a:pt x="82585" y="385022"/>
                      <a:pt x="89072" y="422710"/>
                    </a:cubicBezTo>
                    <a:cubicBezTo>
                      <a:pt x="91057" y="434302"/>
                      <a:pt x="93042" y="445895"/>
                      <a:pt x="95087" y="457839"/>
                    </a:cubicBezTo>
                    <a:cubicBezTo>
                      <a:pt x="104932" y="514946"/>
                      <a:pt x="115296" y="571664"/>
                      <a:pt x="128379" y="628129"/>
                    </a:cubicBezTo>
                    <a:cubicBezTo>
                      <a:pt x="131058" y="650076"/>
                      <a:pt x="127956" y="665282"/>
                      <a:pt x="121293" y="686210"/>
                    </a:cubicBezTo>
                    <a:cubicBezTo>
                      <a:pt x="96846" y="661763"/>
                      <a:pt x="96439" y="645884"/>
                      <a:pt x="90311" y="611996"/>
                    </a:cubicBezTo>
                    <a:cubicBezTo>
                      <a:pt x="88184" y="600420"/>
                      <a:pt x="86057" y="588844"/>
                      <a:pt x="83866" y="576918"/>
                    </a:cubicBezTo>
                    <a:cubicBezTo>
                      <a:pt x="81615" y="564211"/>
                      <a:pt x="79369" y="551504"/>
                      <a:pt x="77128" y="538796"/>
                    </a:cubicBezTo>
                    <a:cubicBezTo>
                      <a:pt x="74787" y="525765"/>
                      <a:pt x="72442" y="512734"/>
                      <a:pt x="70094" y="499704"/>
                    </a:cubicBezTo>
                    <a:cubicBezTo>
                      <a:pt x="65184" y="472345"/>
                      <a:pt x="60332" y="444975"/>
                      <a:pt x="55518" y="417599"/>
                    </a:cubicBezTo>
                    <a:cubicBezTo>
                      <a:pt x="49368" y="382667"/>
                      <a:pt x="43049" y="347768"/>
                      <a:pt x="36682" y="312876"/>
                    </a:cubicBezTo>
                    <a:cubicBezTo>
                      <a:pt x="31790" y="285939"/>
                      <a:pt x="27003" y="258985"/>
                      <a:pt x="22245" y="232024"/>
                    </a:cubicBezTo>
                    <a:cubicBezTo>
                      <a:pt x="19959" y="219160"/>
                      <a:pt x="17639" y="206303"/>
                      <a:pt x="15283" y="193452"/>
                    </a:cubicBezTo>
                    <a:cubicBezTo>
                      <a:pt x="3044" y="126440"/>
                      <a:pt x="-6841" y="67599"/>
                      <a:pt x="6993" y="4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5FCB98B-7A5E-6797-8042-5DA028B38C07}"/>
                  </a:ext>
                </a:extLst>
              </p:cNvPr>
              <p:cNvSpPr/>
              <p:nvPr/>
            </p:nvSpPr>
            <p:spPr>
              <a:xfrm>
                <a:off x="4305300" y="3104912"/>
                <a:ext cx="723900" cy="143112"/>
              </a:xfrm>
              <a:custGeom>
                <a:avLst/>
                <a:gdLst>
                  <a:gd name="connsiteX0" fmla="*/ 724088 w 723900"/>
                  <a:gd name="connsiteY0" fmla="*/ 503 h 143112"/>
                  <a:gd name="connsiteX1" fmla="*/ 714563 w 723900"/>
                  <a:gd name="connsiteY1" fmla="*/ 19553 h 143112"/>
                  <a:gd name="connsiteX2" fmla="*/ 628912 w 723900"/>
                  <a:gd name="connsiteY2" fmla="*/ 36408 h 143112"/>
                  <a:gd name="connsiteX3" fmla="*/ 602200 w 723900"/>
                  <a:gd name="connsiteY3" fmla="*/ 41068 h 143112"/>
                  <a:gd name="connsiteX4" fmla="*/ 515729 w 723900"/>
                  <a:gd name="connsiteY4" fmla="*/ 55867 h 143112"/>
                  <a:gd name="connsiteX5" fmla="*/ 427349 w 723900"/>
                  <a:gd name="connsiteY5" fmla="*/ 71199 h 143112"/>
                  <a:gd name="connsiteX6" fmla="*/ 368655 w 723900"/>
                  <a:gd name="connsiteY6" fmla="*/ 81359 h 143112"/>
                  <a:gd name="connsiteX7" fmla="*/ 100987 w 723900"/>
                  <a:gd name="connsiteY7" fmla="*/ 130312 h 143112"/>
                  <a:gd name="connsiteX8" fmla="*/ 72742 w 723900"/>
                  <a:gd name="connsiteY8" fmla="*/ 135639 h 143112"/>
                  <a:gd name="connsiteX9" fmla="*/ 48813 w 723900"/>
                  <a:gd name="connsiteY9" fmla="*/ 140216 h 143112"/>
                  <a:gd name="connsiteX10" fmla="*/ 188 w 723900"/>
                  <a:gd name="connsiteY10" fmla="*/ 143378 h 143112"/>
                  <a:gd name="connsiteX11" fmla="*/ 188 w 723900"/>
                  <a:gd name="connsiteY11" fmla="*/ 124328 h 143112"/>
                  <a:gd name="connsiteX12" fmla="*/ 211003 w 723900"/>
                  <a:gd name="connsiteY12" fmla="*/ 80499 h 143112"/>
                  <a:gd name="connsiteX13" fmla="*/ 249986 w 723900"/>
                  <a:gd name="connsiteY13" fmla="*/ 73533 h 143112"/>
                  <a:gd name="connsiteX14" fmla="*/ 331307 w 723900"/>
                  <a:gd name="connsiteY14" fmla="*/ 59077 h 143112"/>
                  <a:gd name="connsiteX15" fmla="*/ 435198 w 723900"/>
                  <a:gd name="connsiteY15" fmla="*/ 40499 h 143112"/>
                  <a:gd name="connsiteX16" fmla="*/ 515557 w 723900"/>
                  <a:gd name="connsiteY16" fmla="*/ 26184 h 143112"/>
                  <a:gd name="connsiteX17" fmla="*/ 553857 w 723900"/>
                  <a:gd name="connsiteY17" fmla="*/ 19325 h 143112"/>
                  <a:gd name="connsiteX18" fmla="*/ 607449 w 723900"/>
                  <a:gd name="connsiteY18" fmla="*/ 9819 h 143112"/>
                  <a:gd name="connsiteX19" fmla="*/ 638159 w 723900"/>
                  <a:gd name="connsiteY19" fmla="*/ 4353 h 143112"/>
                  <a:gd name="connsiteX20" fmla="*/ 724088 w 723900"/>
                  <a:gd name="connsiteY20" fmla="*/ 503 h 14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23900" h="143112">
                    <a:moveTo>
                      <a:pt x="724088" y="503"/>
                    </a:moveTo>
                    <a:cubicBezTo>
                      <a:pt x="720945" y="6790"/>
                      <a:pt x="717802" y="13076"/>
                      <a:pt x="714563" y="19553"/>
                    </a:cubicBezTo>
                    <a:cubicBezTo>
                      <a:pt x="685955" y="26166"/>
                      <a:pt x="657838" y="31591"/>
                      <a:pt x="628912" y="36408"/>
                    </a:cubicBezTo>
                    <a:cubicBezTo>
                      <a:pt x="620097" y="37946"/>
                      <a:pt x="611282" y="39483"/>
                      <a:pt x="602200" y="41068"/>
                    </a:cubicBezTo>
                    <a:cubicBezTo>
                      <a:pt x="573389" y="46077"/>
                      <a:pt x="544559" y="50972"/>
                      <a:pt x="515729" y="55867"/>
                    </a:cubicBezTo>
                    <a:cubicBezTo>
                      <a:pt x="486266" y="60959"/>
                      <a:pt x="456808" y="66079"/>
                      <a:pt x="427349" y="71199"/>
                    </a:cubicBezTo>
                    <a:cubicBezTo>
                      <a:pt x="407786" y="74596"/>
                      <a:pt x="388221" y="77983"/>
                      <a:pt x="368655" y="81359"/>
                    </a:cubicBezTo>
                    <a:cubicBezTo>
                      <a:pt x="279262" y="96804"/>
                      <a:pt x="190097" y="113310"/>
                      <a:pt x="100987" y="130312"/>
                    </a:cubicBezTo>
                    <a:cubicBezTo>
                      <a:pt x="91666" y="132070"/>
                      <a:pt x="82345" y="133828"/>
                      <a:pt x="72742" y="135639"/>
                    </a:cubicBezTo>
                    <a:cubicBezTo>
                      <a:pt x="64845" y="137150"/>
                      <a:pt x="56949" y="138660"/>
                      <a:pt x="48813" y="140216"/>
                    </a:cubicBezTo>
                    <a:cubicBezTo>
                      <a:pt x="28763" y="143378"/>
                      <a:pt x="28763" y="143378"/>
                      <a:pt x="188" y="143378"/>
                    </a:cubicBezTo>
                    <a:cubicBezTo>
                      <a:pt x="188" y="137092"/>
                      <a:pt x="188" y="130805"/>
                      <a:pt x="188" y="124328"/>
                    </a:cubicBezTo>
                    <a:cubicBezTo>
                      <a:pt x="69749" y="105639"/>
                      <a:pt x="140117" y="93094"/>
                      <a:pt x="211003" y="80499"/>
                    </a:cubicBezTo>
                    <a:cubicBezTo>
                      <a:pt x="223998" y="78178"/>
                      <a:pt x="236992" y="75856"/>
                      <a:pt x="249986" y="73533"/>
                    </a:cubicBezTo>
                    <a:cubicBezTo>
                      <a:pt x="277090" y="68695"/>
                      <a:pt x="304197" y="63879"/>
                      <a:pt x="331307" y="59077"/>
                    </a:cubicBezTo>
                    <a:cubicBezTo>
                      <a:pt x="365947" y="52937"/>
                      <a:pt x="400574" y="46727"/>
                      <a:pt x="435198" y="40499"/>
                    </a:cubicBezTo>
                    <a:cubicBezTo>
                      <a:pt x="461978" y="35693"/>
                      <a:pt x="488766" y="30932"/>
                      <a:pt x="515557" y="26184"/>
                    </a:cubicBezTo>
                    <a:cubicBezTo>
                      <a:pt x="528326" y="23914"/>
                      <a:pt x="541093" y="21628"/>
                      <a:pt x="553857" y="19325"/>
                    </a:cubicBezTo>
                    <a:cubicBezTo>
                      <a:pt x="571713" y="16109"/>
                      <a:pt x="589580" y="12963"/>
                      <a:pt x="607449" y="9819"/>
                    </a:cubicBezTo>
                    <a:cubicBezTo>
                      <a:pt x="617583" y="8015"/>
                      <a:pt x="627717" y="6211"/>
                      <a:pt x="638159" y="4353"/>
                    </a:cubicBezTo>
                    <a:cubicBezTo>
                      <a:pt x="667166" y="473"/>
                      <a:pt x="694860" y="-181"/>
                      <a:pt x="724088" y="5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057AEF0-7C83-FC6E-E2DE-0E218E8D808A}"/>
                  </a:ext>
                </a:extLst>
              </p:cNvPr>
              <p:cNvSpPr/>
              <p:nvPr/>
            </p:nvSpPr>
            <p:spPr>
              <a:xfrm>
                <a:off x="5019675" y="2971800"/>
                <a:ext cx="323850" cy="94686"/>
              </a:xfrm>
              <a:custGeom>
                <a:avLst/>
                <a:gdLst>
                  <a:gd name="connsiteX0" fmla="*/ 187 w 323850"/>
                  <a:gd name="connsiteY0" fmla="*/ 252 h 94686"/>
                  <a:gd name="connsiteX1" fmla="*/ 210332 w 323850"/>
                  <a:gd name="connsiteY1" fmla="*/ 38947 h 94686"/>
                  <a:gd name="connsiteX2" fmla="*/ 243577 w 323850"/>
                  <a:gd name="connsiteY2" fmla="*/ 47077 h 94686"/>
                  <a:gd name="connsiteX3" fmla="*/ 324037 w 323850"/>
                  <a:gd name="connsiteY3" fmla="*/ 66927 h 94686"/>
                  <a:gd name="connsiteX4" fmla="*/ 314512 w 323850"/>
                  <a:gd name="connsiteY4" fmla="*/ 85977 h 94686"/>
                  <a:gd name="connsiteX5" fmla="*/ 98414 w 323850"/>
                  <a:gd name="connsiteY5" fmla="*/ 53235 h 94686"/>
                  <a:gd name="connsiteX6" fmla="*/ 69560 w 323850"/>
                  <a:gd name="connsiteY6" fmla="*/ 40715 h 94686"/>
                  <a:gd name="connsiteX7" fmla="*/ 187 w 323850"/>
                  <a:gd name="connsiteY7" fmla="*/ 9777 h 94686"/>
                  <a:gd name="connsiteX8" fmla="*/ 187 w 323850"/>
                  <a:gd name="connsiteY8" fmla="*/ 252 h 94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3850" h="94686">
                    <a:moveTo>
                      <a:pt x="187" y="252"/>
                    </a:moveTo>
                    <a:cubicBezTo>
                      <a:pt x="72243" y="6288"/>
                      <a:pt x="140239" y="21515"/>
                      <a:pt x="210332" y="38947"/>
                    </a:cubicBezTo>
                    <a:cubicBezTo>
                      <a:pt x="226788" y="42972"/>
                      <a:pt x="226788" y="42972"/>
                      <a:pt x="243577" y="47077"/>
                    </a:cubicBezTo>
                    <a:cubicBezTo>
                      <a:pt x="270409" y="53646"/>
                      <a:pt x="297228" y="60264"/>
                      <a:pt x="324037" y="66927"/>
                    </a:cubicBezTo>
                    <a:cubicBezTo>
                      <a:pt x="320894" y="73214"/>
                      <a:pt x="317751" y="79500"/>
                      <a:pt x="314512" y="85977"/>
                    </a:cubicBezTo>
                    <a:cubicBezTo>
                      <a:pt x="234004" y="107905"/>
                      <a:pt x="171711" y="86749"/>
                      <a:pt x="98414" y="53235"/>
                    </a:cubicBezTo>
                    <a:cubicBezTo>
                      <a:pt x="84131" y="47037"/>
                      <a:pt x="84131" y="47037"/>
                      <a:pt x="69560" y="40715"/>
                    </a:cubicBezTo>
                    <a:cubicBezTo>
                      <a:pt x="46337" y="30603"/>
                      <a:pt x="23228" y="20293"/>
                      <a:pt x="187" y="9777"/>
                    </a:cubicBezTo>
                    <a:cubicBezTo>
                      <a:pt x="187" y="6634"/>
                      <a:pt x="187" y="3491"/>
                      <a:pt x="187" y="2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4B83D0A-1F64-E5C0-AC61-7AC606654C14}"/>
                  </a:ext>
                </a:extLst>
              </p:cNvPr>
              <p:cNvSpPr/>
              <p:nvPr/>
            </p:nvSpPr>
            <p:spPr>
              <a:xfrm>
                <a:off x="6543675" y="2286000"/>
                <a:ext cx="695325" cy="714375"/>
              </a:xfrm>
              <a:custGeom>
                <a:avLst/>
                <a:gdLst>
                  <a:gd name="connsiteX0" fmla="*/ 695745 w 695325"/>
                  <a:gd name="connsiteY0" fmla="*/ 180 h 714375"/>
                  <a:gd name="connsiteX1" fmla="*/ 662408 w 695325"/>
                  <a:gd name="connsiteY1" fmla="*/ 73403 h 714375"/>
                  <a:gd name="connsiteX2" fmla="*/ 643655 w 695325"/>
                  <a:gd name="connsiteY2" fmla="*/ 96732 h 714375"/>
                  <a:gd name="connsiteX3" fmla="*/ 629070 w 695325"/>
                  <a:gd name="connsiteY3" fmla="*/ 114480 h 714375"/>
                  <a:gd name="connsiteX4" fmla="*/ 610020 w 695325"/>
                  <a:gd name="connsiteY4" fmla="*/ 95430 h 714375"/>
                  <a:gd name="connsiteX5" fmla="*/ 695745 w 695325"/>
                  <a:gd name="connsiteY5" fmla="*/ 180 h 714375"/>
                  <a:gd name="connsiteX6" fmla="*/ 162345 w 695325"/>
                  <a:gd name="connsiteY6" fmla="*/ 533580 h 714375"/>
                  <a:gd name="connsiteX7" fmla="*/ 181395 w 695325"/>
                  <a:gd name="connsiteY7" fmla="*/ 543105 h 714375"/>
                  <a:gd name="connsiteX8" fmla="*/ 167556 w 695325"/>
                  <a:gd name="connsiteY8" fmla="*/ 556793 h 714375"/>
                  <a:gd name="connsiteX9" fmla="*/ 105790 w 695325"/>
                  <a:gd name="connsiteY9" fmla="*/ 618114 h 714375"/>
                  <a:gd name="connsiteX10" fmla="*/ 84006 w 695325"/>
                  <a:gd name="connsiteY10" fmla="*/ 639657 h 714375"/>
                  <a:gd name="connsiteX11" fmla="*/ 63263 w 695325"/>
                  <a:gd name="connsiteY11" fmla="*/ 660307 h 714375"/>
                  <a:gd name="connsiteX12" fmla="*/ 44066 w 695325"/>
                  <a:gd name="connsiteY12" fmla="*/ 679353 h 714375"/>
                  <a:gd name="connsiteX13" fmla="*/ 19470 w 695325"/>
                  <a:gd name="connsiteY13" fmla="*/ 714555 h 714375"/>
                  <a:gd name="connsiteX14" fmla="*/ 420 w 695325"/>
                  <a:gd name="connsiteY14" fmla="*/ 714555 h 714375"/>
                  <a:gd name="connsiteX15" fmla="*/ 52584 w 695325"/>
                  <a:gd name="connsiteY15" fmla="*/ 641480 h 714375"/>
                  <a:gd name="connsiteX16" fmla="*/ 71932 w 695325"/>
                  <a:gd name="connsiteY16" fmla="*/ 622319 h 714375"/>
                  <a:gd name="connsiteX17" fmla="*/ 92098 w 695325"/>
                  <a:gd name="connsiteY17" fmla="*/ 602636 h 714375"/>
                  <a:gd name="connsiteX18" fmla="*/ 112488 w 695325"/>
                  <a:gd name="connsiteY18" fmla="*/ 582507 h 714375"/>
                  <a:gd name="connsiteX19" fmla="*/ 162345 w 695325"/>
                  <a:gd name="connsiteY19" fmla="*/ 53358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95325" h="714375">
                    <a:moveTo>
                      <a:pt x="695745" y="180"/>
                    </a:moveTo>
                    <a:cubicBezTo>
                      <a:pt x="695745" y="36408"/>
                      <a:pt x="684907" y="45681"/>
                      <a:pt x="662408" y="73403"/>
                    </a:cubicBezTo>
                    <a:cubicBezTo>
                      <a:pt x="656219" y="81102"/>
                      <a:pt x="650031" y="88800"/>
                      <a:pt x="643655" y="96732"/>
                    </a:cubicBezTo>
                    <a:cubicBezTo>
                      <a:pt x="638842" y="102589"/>
                      <a:pt x="634029" y="108446"/>
                      <a:pt x="629070" y="114480"/>
                    </a:cubicBezTo>
                    <a:cubicBezTo>
                      <a:pt x="622784" y="108194"/>
                      <a:pt x="616497" y="101907"/>
                      <a:pt x="610020" y="95430"/>
                    </a:cubicBezTo>
                    <a:cubicBezTo>
                      <a:pt x="638309" y="63998"/>
                      <a:pt x="666599" y="32565"/>
                      <a:pt x="695745" y="180"/>
                    </a:cubicBezTo>
                    <a:close/>
                    <a:moveTo>
                      <a:pt x="162345" y="533580"/>
                    </a:moveTo>
                    <a:cubicBezTo>
                      <a:pt x="168632" y="536723"/>
                      <a:pt x="174918" y="539867"/>
                      <a:pt x="181395" y="543105"/>
                    </a:cubicBezTo>
                    <a:cubicBezTo>
                      <a:pt x="174545" y="549880"/>
                      <a:pt x="174545" y="549880"/>
                      <a:pt x="167556" y="556793"/>
                    </a:cubicBezTo>
                    <a:cubicBezTo>
                      <a:pt x="146943" y="577208"/>
                      <a:pt x="126366" y="597661"/>
                      <a:pt x="105790" y="618114"/>
                    </a:cubicBezTo>
                    <a:cubicBezTo>
                      <a:pt x="98601" y="625224"/>
                      <a:pt x="91412" y="632333"/>
                      <a:pt x="84006" y="639657"/>
                    </a:cubicBezTo>
                    <a:cubicBezTo>
                      <a:pt x="77160" y="646472"/>
                      <a:pt x="70315" y="653286"/>
                      <a:pt x="63263" y="660307"/>
                    </a:cubicBezTo>
                    <a:cubicBezTo>
                      <a:pt x="56928" y="666592"/>
                      <a:pt x="50593" y="672877"/>
                      <a:pt x="44066" y="679353"/>
                    </a:cubicBezTo>
                    <a:cubicBezTo>
                      <a:pt x="28220" y="694807"/>
                      <a:pt x="28220" y="694807"/>
                      <a:pt x="19470" y="714555"/>
                    </a:cubicBezTo>
                    <a:cubicBezTo>
                      <a:pt x="13183" y="714555"/>
                      <a:pt x="6897" y="714555"/>
                      <a:pt x="420" y="714555"/>
                    </a:cubicBezTo>
                    <a:cubicBezTo>
                      <a:pt x="13693" y="684532"/>
                      <a:pt x="29232" y="664437"/>
                      <a:pt x="52584" y="641480"/>
                    </a:cubicBezTo>
                    <a:cubicBezTo>
                      <a:pt x="62161" y="631995"/>
                      <a:pt x="62161" y="631995"/>
                      <a:pt x="71932" y="622319"/>
                    </a:cubicBezTo>
                    <a:cubicBezTo>
                      <a:pt x="78587" y="615824"/>
                      <a:pt x="85242" y="609328"/>
                      <a:pt x="92098" y="602636"/>
                    </a:cubicBezTo>
                    <a:cubicBezTo>
                      <a:pt x="98827" y="595994"/>
                      <a:pt x="105555" y="589351"/>
                      <a:pt x="112488" y="582507"/>
                    </a:cubicBezTo>
                    <a:cubicBezTo>
                      <a:pt x="129065" y="566154"/>
                      <a:pt x="145684" y="549848"/>
                      <a:pt x="162345" y="5335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AF36C29-570B-331F-3A6F-EFE64C0FEF75}"/>
                  </a:ext>
                </a:extLst>
              </p:cNvPr>
              <p:cNvSpPr/>
              <p:nvPr/>
            </p:nvSpPr>
            <p:spPr>
              <a:xfrm>
                <a:off x="6458513" y="2352675"/>
                <a:ext cx="92460" cy="323850"/>
              </a:xfrm>
              <a:custGeom>
                <a:avLst/>
                <a:gdLst>
                  <a:gd name="connsiteX0" fmla="*/ 85509 w 92460"/>
                  <a:gd name="connsiteY0" fmla="*/ 187 h 323850"/>
                  <a:gd name="connsiteX1" fmla="*/ 81379 w 92460"/>
                  <a:gd name="connsiteY1" fmla="*/ 104516 h 323850"/>
                  <a:gd name="connsiteX2" fmla="*/ 76853 w 92460"/>
                  <a:gd name="connsiteY2" fmla="*/ 123572 h 323850"/>
                  <a:gd name="connsiteX3" fmla="*/ 62291 w 92460"/>
                  <a:gd name="connsiteY3" fmla="*/ 183543 h 323850"/>
                  <a:gd name="connsiteX4" fmla="*/ 52525 w 92460"/>
                  <a:gd name="connsiteY4" fmla="*/ 224322 h 323850"/>
                  <a:gd name="connsiteX5" fmla="*/ 28359 w 92460"/>
                  <a:gd name="connsiteY5" fmla="*/ 324037 h 323850"/>
                  <a:gd name="connsiteX6" fmla="*/ 9309 w 92460"/>
                  <a:gd name="connsiteY6" fmla="*/ 314512 h 323850"/>
                  <a:gd name="connsiteX7" fmla="*/ 42051 w 92460"/>
                  <a:gd name="connsiteY7" fmla="*/ 98414 h 323850"/>
                  <a:gd name="connsiteX8" fmla="*/ 54571 w 92460"/>
                  <a:gd name="connsiteY8" fmla="*/ 69560 h 323850"/>
                  <a:gd name="connsiteX9" fmla="*/ 85509 w 92460"/>
                  <a:gd name="connsiteY9" fmla="*/ 187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460" h="323850">
                    <a:moveTo>
                      <a:pt x="85509" y="187"/>
                    </a:moveTo>
                    <a:cubicBezTo>
                      <a:pt x="99583" y="37556"/>
                      <a:pt x="90557" y="66513"/>
                      <a:pt x="81379" y="104516"/>
                    </a:cubicBezTo>
                    <a:cubicBezTo>
                      <a:pt x="79885" y="110804"/>
                      <a:pt x="78392" y="117093"/>
                      <a:pt x="76853" y="123572"/>
                    </a:cubicBezTo>
                    <a:cubicBezTo>
                      <a:pt x="72081" y="143583"/>
                      <a:pt x="67188" y="163562"/>
                      <a:pt x="62291" y="183543"/>
                    </a:cubicBezTo>
                    <a:cubicBezTo>
                      <a:pt x="59028" y="197134"/>
                      <a:pt x="55772" y="210727"/>
                      <a:pt x="52525" y="224322"/>
                    </a:cubicBezTo>
                    <a:cubicBezTo>
                      <a:pt x="44561" y="257583"/>
                      <a:pt x="36489" y="290816"/>
                      <a:pt x="28359" y="324037"/>
                    </a:cubicBezTo>
                    <a:cubicBezTo>
                      <a:pt x="22072" y="320894"/>
                      <a:pt x="15786" y="317751"/>
                      <a:pt x="9309" y="314512"/>
                    </a:cubicBezTo>
                    <a:cubicBezTo>
                      <a:pt x="-12619" y="234004"/>
                      <a:pt x="8536" y="171711"/>
                      <a:pt x="42051" y="98414"/>
                    </a:cubicBezTo>
                    <a:cubicBezTo>
                      <a:pt x="48248" y="84131"/>
                      <a:pt x="48248" y="84131"/>
                      <a:pt x="54571" y="69560"/>
                    </a:cubicBezTo>
                    <a:cubicBezTo>
                      <a:pt x="64682" y="46337"/>
                      <a:pt x="74993" y="23228"/>
                      <a:pt x="85509" y="1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3FEA558-F1B0-4D4A-5721-29128D2E2876}"/>
                  </a:ext>
                </a:extLst>
              </p:cNvPr>
              <p:cNvSpPr/>
              <p:nvPr/>
            </p:nvSpPr>
            <p:spPr>
              <a:xfrm>
                <a:off x="6848475" y="3793060"/>
                <a:ext cx="323850" cy="93139"/>
              </a:xfrm>
              <a:custGeom>
                <a:avLst/>
                <a:gdLst>
                  <a:gd name="connsiteX0" fmla="*/ 233171 w 323850"/>
                  <a:gd name="connsiteY0" fmla="*/ 46453 h 93139"/>
                  <a:gd name="connsiteX1" fmla="*/ 259792 w 323850"/>
                  <a:gd name="connsiteY1" fmla="*/ 57336 h 93139"/>
                  <a:gd name="connsiteX2" fmla="*/ 324253 w 323850"/>
                  <a:gd name="connsiteY2" fmla="*/ 83958 h 93139"/>
                  <a:gd name="connsiteX3" fmla="*/ 324253 w 323850"/>
                  <a:gd name="connsiteY3" fmla="*/ 93483 h 93139"/>
                  <a:gd name="connsiteX4" fmla="*/ 114108 w 323850"/>
                  <a:gd name="connsiteY4" fmla="*/ 54788 h 93139"/>
                  <a:gd name="connsiteX5" fmla="*/ 80864 w 323850"/>
                  <a:gd name="connsiteY5" fmla="*/ 46658 h 93139"/>
                  <a:gd name="connsiteX6" fmla="*/ 403 w 323850"/>
                  <a:gd name="connsiteY6" fmla="*/ 26808 h 93139"/>
                  <a:gd name="connsiteX7" fmla="*/ 9928 w 323850"/>
                  <a:gd name="connsiteY7" fmla="*/ 7758 h 93139"/>
                  <a:gd name="connsiteX8" fmla="*/ 233171 w 323850"/>
                  <a:gd name="connsiteY8" fmla="*/ 46453 h 9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3850" h="93139">
                    <a:moveTo>
                      <a:pt x="233171" y="46453"/>
                    </a:moveTo>
                    <a:cubicBezTo>
                      <a:pt x="241956" y="50045"/>
                      <a:pt x="250741" y="53636"/>
                      <a:pt x="259792" y="57336"/>
                    </a:cubicBezTo>
                    <a:cubicBezTo>
                      <a:pt x="281308" y="66143"/>
                      <a:pt x="302793" y="75018"/>
                      <a:pt x="324253" y="83958"/>
                    </a:cubicBezTo>
                    <a:cubicBezTo>
                      <a:pt x="324253" y="87101"/>
                      <a:pt x="324253" y="90245"/>
                      <a:pt x="324253" y="93483"/>
                    </a:cubicBezTo>
                    <a:cubicBezTo>
                      <a:pt x="252198" y="87447"/>
                      <a:pt x="184201" y="72220"/>
                      <a:pt x="114108" y="54788"/>
                    </a:cubicBezTo>
                    <a:cubicBezTo>
                      <a:pt x="103137" y="52105"/>
                      <a:pt x="92167" y="49422"/>
                      <a:pt x="80864" y="46658"/>
                    </a:cubicBezTo>
                    <a:cubicBezTo>
                      <a:pt x="54031" y="40089"/>
                      <a:pt x="27212" y="33471"/>
                      <a:pt x="403" y="26808"/>
                    </a:cubicBezTo>
                    <a:cubicBezTo>
                      <a:pt x="3547" y="20522"/>
                      <a:pt x="6690" y="14235"/>
                      <a:pt x="9928" y="7758"/>
                    </a:cubicBezTo>
                    <a:cubicBezTo>
                      <a:pt x="91931" y="-13719"/>
                      <a:pt x="158276" y="15234"/>
                      <a:pt x="233171" y="464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8634EA2-6504-5DD0-41AB-9D9EE6C61EC1}"/>
                  </a:ext>
                </a:extLst>
              </p:cNvPr>
              <p:cNvSpPr/>
              <p:nvPr/>
            </p:nvSpPr>
            <p:spPr>
              <a:xfrm>
                <a:off x="5638800" y="4181475"/>
                <a:ext cx="95690" cy="323850"/>
              </a:xfrm>
              <a:custGeom>
                <a:avLst/>
                <a:gdLst>
                  <a:gd name="connsiteX0" fmla="*/ 66934 w 95690"/>
                  <a:gd name="connsiteY0" fmla="*/ 379 h 323850"/>
                  <a:gd name="connsiteX1" fmla="*/ 95509 w 95690"/>
                  <a:gd name="connsiteY1" fmla="*/ 114679 h 323850"/>
                  <a:gd name="connsiteX2" fmla="*/ 53242 w 95690"/>
                  <a:gd name="connsiteY2" fmla="*/ 224812 h 323850"/>
                  <a:gd name="connsiteX3" fmla="*/ 40722 w 95690"/>
                  <a:gd name="connsiteY3" fmla="*/ 253926 h 323850"/>
                  <a:gd name="connsiteX4" fmla="*/ 9784 w 95690"/>
                  <a:gd name="connsiteY4" fmla="*/ 324229 h 323850"/>
                  <a:gd name="connsiteX5" fmla="*/ 259 w 95690"/>
                  <a:gd name="connsiteY5" fmla="*/ 324229 h 323850"/>
                  <a:gd name="connsiteX6" fmla="*/ 38954 w 95690"/>
                  <a:gd name="connsiteY6" fmla="*/ 114084 h 323850"/>
                  <a:gd name="connsiteX7" fmla="*/ 47084 w 95690"/>
                  <a:gd name="connsiteY7" fmla="*/ 80839 h 323850"/>
                  <a:gd name="connsiteX8" fmla="*/ 66934 w 95690"/>
                  <a:gd name="connsiteY8" fmla="*/ 379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690" h="323850">
                    <a:moveTo>
                      <a:pt x="66934" y="379"/>
                    </a:moveTo>
                    <a:cubicBezTo>
                      <a:pt x="92400" y="38578"/>
                      <a:pt x="97677" y="68970"/>
                      <a:pt x="95509" y="114679"/>
                    </a:cubicBezTo>
                    <a:cubicBezTo>
                      <a:pt x="84948" y="153040"/>
                      <a:pt x="69529" y="188568"/>
                      <a:pt x="53242" y="224812"/>
                    </a:cubicBezTo>
                    <a:cubicBezTo>
                      <a:pt x="49110" y="234420"/>
                      <a:pt x="44979" y="244027"/>
                      <a:pt x="40722" y="253926"/>
                    </a:cubicBezTo>
                    <a:cubicBezTo>
                      <a:pt x="30580" y="277442"/>
                      <a:pt x="20267" y="300864"/>
                      <a:pt x="9784" y="324229"/>
                    </a:cubicBezTo>
                    <a:cubicBezTo>
                      <a:pt x="6641" y="324229"/>
                      <a:pt x="3498" y="324229"/>
                      <a:pt x="259" y="324229"/>
                    </a:cubicBezTo>
                    <a:cubicBezTo>
                      <a:pt x="6295" y="252173"/>
                      <a:pt x="21522" y="184177"/>
                      <a:pt x="38954" y="114084"/>
                    </a:cubicBezTo>
                    <a:cubicBezTo>
                      <a:pt x="41637" y="103113"/>
                      <a:pt x="44320" y="92142"/>
                      <a:pt x="47084" y="80839"/>
                    </a:cubicBezTo>
                    <a:cubicBezTo>
                      <a:pt x="53653" y="54007"/>
                      <a:pt x="60271" y="27188"/>
                      <a:pt x="66934" y="3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15A4699-4202-99C4-300D-5422E8DCA804}"/>
                  </a:ext>
                </a:extLst>
              </p:cNvPr>
              <p:cNvSpPr/>
              <p:nvPr/>
            </p:nvSpPr>
            <p:spPr>
              <a:xfrm>
                <a:off x="5638800" y="4095750"/>
                <a:ext cx="104775" cy="323850"/>
              </a:xfrm>
              <a:custGeom>
                <a:avLst/>
                <a:gdLst>
                  <a:gd name="connsiteX0" fmla="*/ 76460 w 104775"/>
                  <a:gd name="connsiteY0" fmla="*/ 370 h 323850"/>
                  <a:gd name="connsiteX1" fmla="*/ 85985 w 104775"/>
                  <a:gd name="connsiteY1" fmla="*/ 370 h 323850"/>
                  <a:gd name="connsiteX2" fmla="*/ 105035 w 104775"/>
                  <a:gd name="connsiteY2" fmla="*/ 143245 h 323850"/>
                  <a:gd name="connsiteX3" fmla="*/ 85985 w 104775"/>
                  <a:gd name="connsiteY3" fmla="*/ 152770 h 323850"/>
                  <a:gd name="connsiteX4" fmla="*/ 76460 w 104775"/>
                  <a:gd name="connsiteY4" fmla="*/ 114670 h 323850"/>
                  <a:gd name="connsiteX5" fmla="*/ 37169 w 104775"/>
                  <a:gd name="connsiteY5" fmla="*/ 251592 h 323850"/>
                  <a:gd name="connsiteX6" fmla="*/ 31923 w 104775"/>
                  <a:gd name="connsiteY6" fmla="*/ 272837 h 323850"/>
                  <a:gd name="connsiteX7" fmla="*/ 19310 w 104775"/>
                  <a:gd name="connsiteY7" fmla="*/ 324220 h 323850"/>
                  <a:gd name="connsiteX8" fmla="*/ 260 w 104775"/>
                  <a:gd name="connsiteY8" fmla="*/ 314695 h 323850"/>
                  <a:gd name="connsiteX9" fmla="*/ 38360 w 104775"/>
                  <a:gd name="connsiteY9" fmla="*/ 114670 h 323850"/>
                  <a:gd name="connsiteX10" fmla="*/ 43150 w 104775"/>
                  <a:gd name="connsiteY10" fmla="*/ 93613 h 323850"/>
                  <a:gd name="connsiteX11" fmla="*/ 76460 w 104775"/>
                  <a:gd name="connsiteY11" fmla="*/ 37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775" h="323850">
                    <a:moveTo>
                      <a:pt x="76460" y="370"/>
                    </a:moveTo>
                    <a:cubicBezTo>
                      <a:pt x="79603" y="370"/>
                      <a:pt x="82747" y="370"/>
                      <a:pt x="85985" y="370"/>
                    </a:cubicBezTo>
                    <a:cubicBezTo>
                      <a:pt x="92272" y="47519"/>
                      <a:pt x="98558" y="94668"/>
                      <a:pt x="105035" y="143245"/>
                    </a:cubicBezTo>
                    <a:cubicBezTo>
                      <a:pt x="95605" y="147960"/>
                      <a:pt x="95605" y="147960"/>
                      <a:pt x="85985" y="152770"/>
                    </a:cubicBezTo>
                    <a:cubicBezTo>
                      <a:pt x="82842" y="140197"/>
                      <a:pt x="79699" y="127624"/>
                      <a:pt x="76460" y="114670"/>
                    </a:cubicBezTo>
                    <a:cubicBezTo>
                      <a:pt x="60657" y="159800"/>
                      <a:pt x="48495" y="205200"/>
                      <a:pt x="37169" y="251592"/>
                    </a:cubicBezTo>
                    <a:cubicBezTo>
                      <a:pt x="35438" y="258603"/>
                      <a:pt x="33707" y="265614"/>
                      <a:pt x="31923" y="272837"/>
                    </a:cubicBezTo>
                    <a:cubicBezTo>
                      <a:pt x="27698" y="289960"/>
                      <a:pt x="23501" y="307089"/>
                      <a:pt x="19310" y="324220"/>
                    </a:cubicBezTo>
                    <a:cubicBezTo>
                      <a:pt x="13024" y="321077"/>
                      <a:pt x="6737" y="317934"/>
                      <a:pt x="260" y="314695"/>
                    </a:cubicBezTo>
                    <a:cubicBezTo>
                      <a:pt x="10123" y="247344"/>
                      <a:pt x="22998" y="180957"/>
                      <a:pt x="38360" y="114670"/>
                    </a:cubicBezTo>
                    <a:cubicBezTo>
                      <a:pt x="39941" y="107721"/>
                      <a:pt x="41522" y="100772"/>
                      <a:pt x="43150" y="93613"/>
                    </a:cubicBezTo>
                    <a:cubicBezTo>
                      <a:pt x="51013" y="60369"/>
                      <a:pt x="59174" y="30004"/>
                      <a:pt x="76460" y="3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AF5FDB5-9409-BCF8-54B8-C6D9D100A5BD}"/>
                  </a:ext>
                </a:extLst>
              </p:cNvPr>
              <p:cNvSpPr/>
              <p:nvPr/>
            </p:nvSpPr>
            <p:spPr>
              <a:xfrm>
                <a:off x="5143500" y="2981325"/>
                <a:ext cx="257175" cy="95250"/>
              </a:xfrm>
              <a:custGeom>
                <a:avLst/>
                <a:gdLst>
                  <a:gd name="connsiteX0" fmla="*/ 19252 w 257175"/>
                  <a:gd name="connsiteY0" fmla="*/ 253 h 95250"/>
                  <a:gd name="connsiteX1" fmla="*/ 69854 w 257175"/>
                  <a:gd name="connsiteY1" fmla="*/ 6801 h 95250"/>
                  <a:gd name="connsiteX2" fmla="*/ 100549 w 257175"/>
                  <a:gd name="connsiteY2" fmla="*/ 12494 h 95250"/>
                  <a:gd name="connsiteX3" fmla="*/ 257377 w 257175"/>
                  <a:gd name="connsiteY3" fmla="*/ 47878 h 95250"/>
                  <a:gd name="connsiteX4" fmla="*/ 257377 w 257175"/>
                  <a:gd name="connsiteY4" fmla="*/ 76453 h 95250"/>
                  <a:gd name="connsiteX5" fmla="*/ 143077 w 257175"/>
                  <a:gd name="connsiteY5" fmla="*/ 95503 h 95250"/>
                  <a:gd name="connsiteX6" fmla="*/ 133552 w 257175"/>
                  <a:gd name="connsiteY6" fmla="*/ 76453 h 95250"/>
                  <a:gd name="connsiteX7" fmla="*/ 190702 w 257175"/>
                  <a:gd name="connsiteY7" fmla="*/ 66928 h 95250"/>
                  <a:gd name="connsiteX8" fmla="*/ 202 w 257175"/>
                  <a:gd name="connsiteY8" fmla="*/ 19303 h 95250"/>
                  <a:gd name="connsiteX9" fmla="*/ 19252 w 257175"/>
                  <a:gd name="connsiteY9" fmla="*/ 25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7175" h="95250">
                    <a:moveTo>
                      <a:pt x="19252" y="253"/>
                    </a:moveTo>
                    <a:cubicBezTo>
                      <a:pt x="41762" y="1555"/>
                      <a:pt x="41762" y="1555"/>
                      <a:pt x="69854" y="6801"/>
                    </a:cubicBezTo>
                    <a:cubicBezTo>
                      <a:pt x="85048" y="9619"/>
                      <a:pt x="85048" y="9619"/>
                      <a:pt x="100549" y="12494"/>
                    </a:cubicBezTo>
                    <a:cubicBezTo>
                      <a:pt x="153058" y="23327"/>
                      <a:pt x="205268" y="35271"/>
                      <a:pt x="257377" y="47878"/>
                    </a:cubicBezTo>
                    <a:cubicBezTo>
                      <a:pt x="257377" y="57308"/>
                      <a:pt x="257377" y="66738"/>
                      <a:pt x="257377" y="76453"/>
                    </a:cubicBezTo>
                    <a:cubicBezTo>
                      <a:pt x="219658" y="82740"/>
                      <a:pt x="181939" y="89026"/>
                      <a:pt x="143077" y="95503"/>
                    </a:cubicBezTo>
                    <a:cubicBezTo>
                      <a:pt x="139934" y="89217"/>
                      <a:pt x="136791" y="82930"/>
                      <a:pt x="133552" y="76453"/>
                    </a:cubicBezTo>
                    <a:cubicBezTo>
                      <a:pt x="152412" y="73310"/>
                      <a:pt x="171271" y="70167"/>
                      <a:pt x="190702" y="66928"/>
                    </a:cubicBezTo>
                    <a:cubicBezTo>
                      <a:pt x="127516" y="49212"/>
                      <a:pt x="64387" y="32982"/>
                      <a:pt x="202" y="19303"/>
                    </a:cubicBezTo>
                    <a:cubicBezTo>
                      <a:pt x="6488" y="13017"/>
                      <a:pt x="12775" y="6730"/>
                      <a:pt x="19252" y="2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06719EB-9AF9-685D-0D4F-C031DC39EF22}"/>
                  </a:ext>
                </a:extLst>
              </p:cNvPr>
              <p:cNvSpPr/>
              <p:nvPr/>
            </p:nvSpPr>
            <p:spPr>
              <a:xfrm>
                <a:off x="6000750" y="5810250"/>
                <a:ext cx="76200" cy="323850"/>
              </a:xfrm>
              <a:custGeom>
                <a:avLst/>
                <a:gdLst>
                  <a:gd name="connsiteX0" fmla="*/ 290 w 76200"/>
                  <a:gd name="connsiteY0" fmla="*/ 550 h 323850"/>
                  <a:gd name="connsiteX1" fmla="*/ 19340 w 76200"/>
                  <a:gd name="connsiteY1" fmla="*/ 550 h 323850"/>
                  <a:gd name="connsiteX2" fmla="*/ 63988 w 76200"/>
                  <a:gd name="connsiteY2" fmla="*/ 221411 h 323850"/>
                  <a:gd name="connsiteX3" fmla="*/ 67777 w 76200"/>
                  <a:gd name="connsiteY3" fmla="*/ 242486 h 323850"/>
                  <a:gd name="connsiteX4" fmla="*/ 76490 w 76200"/>
                  <a:gd name="connsiteY4" fmla="*/ 324400 h 323850"/>
                  <a:gd name="connsiteX5" fmla="*/ 57440 w 76200"/>
                  <a:gd name="connsiteY5" fmla="*/ 324400 h 323850"/>
                  <a:gd name="connsiteX6" fmla="*/ 12792 w 76200"/>
                  <a:gd name="connsiteY6" fmla="*/ 114255 h 323850"/>
                  <a:gd name="connsiteX7" fmla="*/ 9003 w 76200"/>
                  <a:gd name="connsiteY7" fmla="*/ 93309 h 323850"/>
                  <a:gd name="connsiteX8" fmla="*/ 290 w 76200"/>
                  <a:gd name="connsiteY8" fmla="*/ 5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200" h="323850">
                    <a:moveTo>
                      <a:pt x="290" y="550"/>
                    </a:moveTo>
                    <a:cubicBezTo>
                      <a:pt x="6577" y="550"/>
                      <a:pt x="12863" y="550"/>
                      <a:pt x="19340" y="550"/>
                    </a:cubicBezTo>
                    <a:cubicBezTo>
                      <a:pt x="35736" y="73927"/>
                      <a:pt x="50825" y="147391"/>
                      <a:pt x="63988" y="221411"/>
                    </a:cubicBezTo>
                    <a:cubicBezTo>
                      <a:pt x="65239" y="228366"/>
                      <a:pt x="66489" y="235321"/>
                      <a:pt x="67777" y="242486"/>
                    </a:cubicBezTo>
                    <a:cubicBezTo>
                      <a:pt x="72626" y="270201"/>
                      <a:pt x="76490" y="296203"/>
                      <a:pt x="76490" y="324400"/>
                    </a:cubicBezTo>
                    <a:cubicBezTo>
                      <a:pt x="70204" y="324400"/>
                      <a:pt x="63917" y="324400"/>
                      <a:pt x="57440" y="324400"/>
                    </a:cubicBezTo>
                    <a:cubicBezTo>
                      <a:pt x="40346" y="254692"/>
                      <a:pt x="25388" y="184901"/>
                      <a:pt x="12792" y="114255"/>
                    </a:cubicBezTo>
                    <a:cubicBezTo>
                      <a:pt x="11541" y="107343"/>
                      <a:pt x="10291" y="100431"/>
                      <a:pt x="9003" y="93309"/>
                    </a:cubicBezTo>
                    <a:cubicBezTo>
                      <a:pt x="3482" y="61664"/>
                      <a:pt x="290" y="32803"/>
                      <a:pt x="290" y="5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AD72EBA-58C1-D590-0825-B7464EFB1867}"/>
                  </a:ext>
                </a:extLst>
              </p:cNvPr>
              <p:cNvSpPr/>
              <p:nvPr/>
            </p:nvSpPr>
            <p:spPr>
              <a:xfrm>
                <a:off x="6762750" y="3783238"/>
                <a:ext cx="257175" cy="83911"/>
              </a:xfrm>
              <a:custGeom>
                <a:avLst/>
                <a:gdLst>
                  <a:gd name="connsiteX0" fmla="*/ 152786 w 257175"/>
                  <a:gd name="connsiteY0" fmla="*/ 8049 h 83911"/>
                  <a:gd name="connsiteX1" fmla="*/ 152786 w 257175"/>
                  <a:gd name="connsiteY1" fmla="*/ 17574 h 83911"/>
                  <a:gd name="connsiteX2" fmla="*/ 95636 w 257175"/>
                  <a:gd name="connsiteY2" fmla="*/ 27099 h 83911"/>
                  <a:gd name="connsiteX3" fmla="*/ 257561 w 257175"/>
                  <a:gd name="connsiteY3" fmla="*/ 65199 h 83911"/>
                  <a:gd name="connsiteX4" fmla="*/ 238511 w 257175"/>
                  <a:gd name="connsiteY4" fmla="*/ 84249 h 83911"/>
                  <a:gd name="connsiteX5" fmla="*/ 11027 w 257175"/>
                  <a:gd name="connsiteY5" fmla="*/ 30894 h 83911"/>
                  <a:gd name="connsiteX6" fmla="*/ 386 w 257175"/>
                  <a:gd name="connsiteY6" fmla="*/ 17574 h 83911"/>
                  <a:gd name="connsiteX7" fmla="*/ 49797 w 257175"/>
                  <a:gd name="connsiteY7" fmla="*/ 7454 h 83911"/>
                  <a:gd name="connsiteX8" fmla="*/ 77591 w 257175"/>
                  <a:gd name="connsiteY8" fmla="*/ 1761 h 83911"/>
                  <a:gd name="connsiteX9" fmla="*/ 152786 w 257175"/>
                  <a:gd name="connsiteY9" fmla="*/ 8049 h 83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7175" h="83911">
                    <a:moveTo>
                      <a:pt x="152786" y="8049"/>
                    </a:moveTo>
                    <a:cubicBezTo>
                      <a:pt x="152786" y="11192"/>
                      <a:pt x="152786" y="14336"/>
                      <a:pt x="152786" y="17574"/>
                    </a:cubicBezTo>
                    <a:cubicBezTo>
                      <a:pt x="133927" y="20717"/>
                      <a:pt x="115067" y="23861"/>
                      <a:pt x="95636" y="27099"/>
                    </a:cubicBezTo>
                    <a:cubicBezTo>
                      <a:pt x="175789" y="45959"/>
                      <a:pt x="175789" y="45959"/>
                      <a:pt x="257561" y="65199"/>
                    </a:cubicBezTo>
                    <a:cubicBezTo>
                      <a:pt x="251275" y="71486"/>
                      <a:pt x="244988" y="77772"/>
                      <a:pt x="238511" y="84249"/>
                    </a:cubicBezTo>
                    <a:cubicBezTo>
                      <a:pt x="63641" y="75649"/>
                      <a:pt x="63641" y="75649"/>
                      <a:pt x="11027" y="30894"/>
                    </a:cubicBezTo>
                    <a:cubicBezTo>
                      <a:pt x="7516" y="26499"/>
                      <a:pt x="4004" y="22103"/>
                      <a:pt x="386" y="17574"/>
                    </a:cubicBezTo>
                    <a:cubicBezTo>
                      <a:pt x="16833" y="14089"/>
                      <a:pt x="33310" y="10743"/>
                      <a:pt x="49797" y="7454"/>
                    </a:cubicBezTo>
                    <a:cubicBezTo>
                      <a:pt x="63555" y="4636"/>
                      <a:pt x="63555" y="4636"/>
                      <a:pt x="77591" y="1761"/>
                    </a:cubicBezTo>
                    <a:cubicBezTo>
                      <a:pt x="105505" y="-1516"/>
                      <a:pt x="125764" y="985"/>
                      <a:pt x="152786" y="8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B248328-7804-BD73-9EA8-00B2851A5FCA}"/>
                  </a:ext>
                </a:extLst>
              </p:cNvPr>
              <p:cNvSpPr/>
              <p:nvPr/>
            </p:nvSpPr>
            <p:spPr>
              <a:xfrm>
                <a:off x="6115050" y="733425"/>
                <a:ext cx="76451" cy="342900"/>
              </a:xfrm>
              <a:custGeom>
                <a:avLst/>
                <a:gdLst>
                  <a:gd name="connsiteX0" fmla="*/ 302 w 76451"/>
                  <a:gd name="connsiteY0" fmla="*/ 17 h 342900"/>
                  <a:gd name="connsiteX1" fmla="*/ 28877 w 76451"/>
                  <a:gd name="connsiteY1" fmla="*/ 9542 h 342900"/>
                  <a:gd name="connsiteX2" fmla="*/ 49225 w 76451"/>
                  <a:gd name="connsiteY2" fmla="*/ 124942 h 342900"/>
                  <a:gd name="connsiteX3" fmla="*/ 56154 w 76451"/>
                  <a:gd name="connsiteY3" fmla="*/ 164158 h 342900"/>
                  <a:gd name="connsiteX4" fmla="*/ 66084 w 76451"/>
                  <a:gd name="connsiteY4" fmla="*/ 220692 h 342900"/>
                  <a:gd name="connsiteX5" fmla="*/ 72130 w 76451"/>
                  <a:gd name="connsiteY5" fmla="*/ 255004 h 342900"/>
                  <a:gd name="connsiteX6" fmla="*/ 76502 w 76451"/>
                  <a:gd name="connsiteY6" fmla="*/ 333392 h 342900"/>
                  <a:gd name="connsiteX7" fmla="*/ 57452 w 76451"/>
                  <a:gd name="connsiteY7" fmla="*/ 342917 h 342900"/>
                  <a:gd name="connsiteX8" fmla="*/ 302 w 76451"/>
                  <a:gd name="connsiteY8" fmla="*/ 17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451" h="342900">
                    <a:moveTo>
                      <a:pt x="302" y="17"/>
                    </a:moveTo>
                    <a:cubicBezTo>
                      <a:pt x="9732" y="3160"/>
                      <a:pt x="19162" y="6304"/>
                      <a:pt x="28877" y="9542"/>
                    </a:cubicBezTo>
                    <a:cubicBezTo>
                      <a:pt x="35711" y="48000"/>
                      <a:pt x="42492" y="86466"/>
                      <a:pt x="49225" y="124942"/>
                    </a:cubicBezTo>
                    <a:cubicBezTo>
                      <a:pt x="51520" y="138017"/>
                      <a:pt x="53830" y="151089"/>
                      <a:pt x="56154" y="164158"/>
                    </a:cubicBezTo>
                    <a:cubicBezTo>
                      <a:pt x="59502" y="182996"/>
                      <a:pt x="62794" y="201844"/>
                      <a:pt x="66084" y="220692"/>
                    </a:cubicBezTo>
                    <a:cubicBezTo>
                      <a:pt x="68079" y="232015"/>
                      <a:pt x="70074" y="243338"/>
                      <a:pt x="72130" y="255004"/>
                    </a:cubicBezTo>
                    <a:cubicBezTo>
                      <a:pt x="75929" y="281736"/>
                      <a:pt x="77390" y="306465"/>
                      <a:pt x="76502" y="333392"/>
                    </a:cubicBezTo>
                    <a:cubicBezTo>
                      <a:pt x="67072" y="338107"/>
                      <a:pt x="67072" y="338107"/>
                      <a:pt x="57452" y="342917"/>
                    </a:cubicBezTo>
                    <a:cubicBezTo>
                      <a:pt x="38593" y="229760"/>
                      <a:pt x="19733" y="116603"/>
                      <a:pt x="302" y="1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FE01AE5-25EB-F66F-8596-E35845C545DD}"/>
                  </a:ext>
                </a:extLst>
              </p:cNvPr>
              <p:cNvSpPr/>
              <p:nvPr/>
            </p:nvSpPr>
            <p:spPr>
              <a:xfrm>
                <a:off x="3400425" y="3333609"/>
                <a:ext cx="333375" cy="75108"/>
              </a:xfrm>
              <a:custGeom>
                <a:avLst/>
                <a:gdLst>
                  <a:gd name="connsiteX0" fmla="*/ 333427 w 333375"/>
                  <a:gd name="connsiteY0" fmla="*/ 430 h 75108"/>
                  <a:gd name="connsiteX1" fmla="*/ 323902 w 333375"/>
                  <a:gd name="connsiteY1" fmla="*/ 19480 h 75108"/>
                  <a:gd name="connsiteX2" fmla="*/ 256967 w 333375"/>
                  <a:gd name="connsiteY2" fmla="*/ 34177 h 75108"/>
                  <a:gd name="connsiteX3" fmla="*/ 236643 w 333375"/>
                  <a:gd name="connsiteY3" fmla="*/ 38008 h 75108"/>
                  <a:gd name="connsiteX4" fmla="*/ 194005 w 333375"/>
                  <a:gd name="connsiteY4" fmla="*/ 45858 h 75108"/>
                  <a:gd name="connsiteX5" fmla="*/ 128658 w 333375"/>
                  <a:gd name="connsiteY5" fmla="*/ 58082 h 75108"/>
                  <a:gd name="connsiteX6" fmla="*/ 87302 w 333375"/>
                  <a:gd name="connsiteY6" fmla="*/ 65728 h 75108"/>
                  <a:gd name="connsiteX7" fmla="*/ 67488 w 333375"/>
                  <a:gd name="connsiteY7" fmla="*/ 69484 h 75108"/>
                  <a:gd name="connsiteX8" fmla="*/ 52 w 333375"/>
                  <a:gd name="connsiteY8" fmla="*/ 67105 h 75108"/>
                  <a:gd name="connsiteX9" fmla="*/ 75210 w 333375"/>
                  <a:gd name="connsiteY9" fmla="*/ 35777 h 75108"/>
                  <a:gd name="connsiteX10" fmla="*/ 109403 w 333375"/>
                  <a:gd name="connsiteY10" fmla="*/ 29452 h 75108"/>
                  <a:gd name="connsiteX11" fmla="*/ 145308 w 333375"/>
                  <a:gd name="connsiteY11" fmla="*/ 23052 h 75108"/>
                  <a:gd name="connsiteX12" fmla="*/ 180767 w 333375"/>
                  <a:gd name="connsiteY12" fmla="*/ 16429 h 75108"/>
                  <a:gd name="connsiteX13" fmla="*/ 333427 w 333375"/>
                  <a:gd name="connsiteY13" fmla="*/ 430 h 7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3375" h="75108">
                    <a:moveTo>
                      <a:pt x="333427" y="430"/>
                    </a:moveTo>
                    <a:cubicBezTo>
                      <a:pt x="330284" y="6717"/>
                      <a:pt x="327141" y="13003"/>
                      <a:pt x="323902" y="19480"/>
                    </a:cubicBezTo>
                    <a:cubicBezTo>
                      <a:pt x="301482" y="25374"/>
                      <a:pt x="279729" y="30076"/>
                      <a:pt x="256967" y="34177"/>
                    </a:cubicBezTo>
                    <a:cubicBezTo>
                      <a:pt x="250260" y="35441"/>
                      <a:pt x="243553" y="36705"/>
                      <a:pt x="236643" y="38008"/>
                    </a:cubicBezTo>
                    <a:cubicBezTo>
                      <a:pt x="222438" y="40665"/>
                      <a:pt x="208225" y="43280"/>
                      <a:pt x="194005" y="45858"/>
                    </a:cubicBezTo>
                    <a:cubicBezTo>
                      <a:pt x="172201" y="49822"/>
                      <a:pt x="150430" y="53942"/>
                      <a:pt x="128658" y="58082"/>
                    </a:cubicBezTo>
                    <a:cubicBezTo>
                      <a:pt x="114875" y="60640"/>
                      <a:pt x="101089" y="63189"/>
                      <a:pt x="87302" y="65728"/>
                    </a:cubicBezTo>
                    <a:cubicBezTo>
                      <a:pt x="77494" y="67588"/>
                      <a:pt x="77494" y="67588"/>
                      <a:pt x="67488" y="69484"/>
                    </a:cubicBezTo>
                    <a:cubicBezTo>
                      <a:pt x="21299" y="77728"/>
                      <a:pt x="21299" y="77728"/>
                      <a:pt x="52" y="67105"/>
                    </a:cubicBezTo>
                    <a:cubicBezTo>
                      <a:pt x="24602" y="42556"/>
                      <a:pt x="41217" y="42026"/>
                      <a:pt x="75210" y="35777"/>
                    </a:cubicBezTo>
                    <a:cubicBezTo>
                      <a:pt x="86494" y="33689"/>
                      <a:pt x="97778" y="31602"/>
                      <a:pt x="109403" y="29452"/>
                    </a:cubicBezTo>
                    <a:cubicBezTo>
                      <a:pt x="121252" y="27340"/>
                      <a:pt x="133101" y="25228"/>
                      <a:pt x="145308" y="23052"/>
                    </a:cubicBezTo>
                    <a:cubicBezTo>
                      <a:pt x="157010" y="20866"/>
                      <a:pt x="168711" y="18681"/>
                      <a:pt x="180767" y="16429"/>
                    </a:cubicBezTo>
                    <a:cubicBezTo>
                      <a:pt x="232447" y="7022"/>
                      <a:pt x="280748" y="-867"/>
                      <a:pt x="333427" y="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B868CDE-F7CE-73E6-5053-C095A87D5AE8}"/>
                  </a:ext>
                </a:extLst>
              </p:cNvPr>
              <p:cNvSpPr/>
              <p:nvPr/>
            </p:nvSpPr>
            <p:spPr>
              <a:xfrm>
                <a:off x="8486775" y="3459045"/>
                <a:ext cx="257175" cy="56663"/>
              </a:xfrm>
              <a:custGeom>
                <a:avLst/>
                <a:gdLst>
                  <a:gd name="connsiteX0" fmla="*/ 257753 w 257175"/>
                  <a:gd name="connsiteY0" fmla="*/ 8358 h 56663"/>
                  <a:gd name="connsiteX1" fmla="*/ 238703 w 257175"/>
                  <a:gd name="connsiteY1" fmla="*/ 8358 h 56663"/>
                  <a:gd name="connsiteX2" fmla="*/ 238703 w 257175"/>
                  <a:gd name="connsiteY2" fmla="*/ 27408 h 56663"/>
                  <a:gd name="connsiteX3" fmla="*/ 161312 w 257175"/>
                  <a:gd name="connsiteY3" fmla="*/ 41696 h 56663"/>
                  <a:gd name="connsiteX4" fmla="*/ 139360 w 257175"/>
                  <a:gd name="connsiteY4" fmla="*/ 45826 h 56663"/>
                  <a:gd name="connsiteX5" fmla="*/ 19628 w 257175"/>
                  <a:gd name="connsiteY5" fmla="*/ 55983 h 56663"/>
                  <a:gd name="connsiteX6" fmla="*/ 578 w 257175"/>
                  <a:gd name="connsiteY6" fmla="*/ 36933 h 56663"/>
                  <a:gd name="connsiteX7" fmla="*/ 107734 w 257175"/>
                  <a:gd name="connsiteY7" fmla="*/ 17288 h 56663"/>
                  <a:gd name="connsiteX8" fmla="*/ 138430 w 257175"/>
                  <a:gd name="connsiteY8" fmla="*/ 11540 h 56663"/>
                  <a:gd name="connsiteX9" fmla="*/ 168010 w 257175"/>
                  <a:gd name="connsiteY9" fmla="*/ 6238 h 56663"/>
                  <a:gd name="connsiteX10" fmla="*/ 195217 w 257175"/>
                  <a:gd name="connsiteY10" fmla="*/ 1249 h 56663"/>
                  <a:gd name="connsiteX11" fmla="*/ 257753 w 257175"/>
                  <a:gd name="connsiteY11" fmla="*/ 8358 h 5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7175" h="56663">
                    <a:moveTo>
                      <a:pt x="257753" y="8358"/>
                    </a:moveTo>
                    <a:cubicBezTo>
                      <a:pt x="251467" y="8358"/>
                      <a:pt x="245180" y="8358"/>
                      <a:pt x="238703" y="8358"/>
                    </a:cubicBezTo>
                    <a:cubicBezTo>
                      <a:pt x="238703" y="14645"/>
                      <a:pt x="238703" y="20931"/>
                      <a:pt x="238703" y="27408"/>
                    </a:cubicBezTo>
                    <a:cubicBezTo>
                      <a:pt x="212916" y="32233"/>
                      <a:pt x="187120" y="36984"/>
                      <a:pt x="161312" y="41696"/>
                    </a:cubicBezTo>
                    <a:cubicBezTo>
                      <a:pt x="154068" y="43059"/>
                      <a:pt x="146824" y="44422"/>
                      <a:pt x="139360" y="45826"/>
                    </a:cubicBezTo>
                    <a:cubicBezTo>
                      <a:pt x="99145" y="53106"/>
                      <a:pt x="60652" y="59475"/>
                      <a:pt x="19628" y="55983"/>
                    </a:cubicBezTo>
                    <a:cubicBezTo>
                      <a:pt x="13342" y="49697"/>
                      <a:pt x="7055" y="43410"/>
                      <a:pt x="578" y="36933"/>
                    </a:cubicBezTo>
                    <a:cubicBezTo>
                      <a:pt x="36274" y="30256"/>
                      <a:pt x="72000" y="23756"/>
                      <a:pt x="107734" y="17288"/>
                    </a:cubicBezTo>
                    <a:cubicBezTo>
                      <a:pt x="117864" y="15391"/>
                      <a:pt x="127993" y="13494"/>
                      <a:pt x="138430" y="11540"/>
                    </a:cubicBezTo>
                    <a:cubicBezTo>
                      <a:pt x="153072" y="8915"/>
                      <a:pt x="153072" y="8915"/>
                      <a:pt x="168010" y="6238"/>
                    </a:cubicBezTo>
                    <a:cubicBezTo>
                      <a:pt x="176988" y="4591"/>
                      <a:pt x="185967" y="2945"/>
                      <a:pt x="195217" y="1249"/>
                    </a:cubicBezTo>
                    <a:cubicBezTo>
                      <a:pt x="219194" y="-1121"/>
                      <a:pt x="235063" y="865"/>
                      <a:pt x="257753" y="83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3520789-8252-1F0F-028D-D1F0A9B3D2B6}"/>
                  </a:ext>
                </a:extLst>
              </p:cNvPr>
              <p:cNvSpPr/>
              <p:nvPr/>
            </p:nvSpPr>
            <p:spPr>
              <a:xfrm>
                <a:off x="6981825" y="2993206"/>
                <a:ext cx="200025" cy="91228"/>
              </a:xfrm>
              <a:custGeom>
                <a:avLst/>
                <a:gdLst>
                  <a:gd name="connsiteX0" fmla="*/ 200439 w 200025"/>
                  <a:gd name="connsiteY0" fmla="*/ 7424 h 91228"/>
                  <a:gd name="connsiteX1" fmla="*/ 137931 w 200025"/>
                  <a:gd name="connsiteY1" fmla="*/ 50882 h 91228"/>
                  <a:gd name="connsiteX2" fmla="*/ 120351 w 200025"/>
                  <a:gd name="connsiteY2" fmla="*/ 63513 h 91228"/>
                  <a:gd name="connsiteX3" fmla="*/ 29324 w 200025"/>
                  <a:gd name="connsiteY3" fmla="*/ 91028 h 91228"/>
                  <a:gd name="connsiteX4" fmla="*/ 414 w 200025"/>
                  <a:gd name="connsiteY4" fmla="*/ 83624 h 91228"/>
                  <a:gd name="connsiteX5" fmla="*/ 105784 w 200025"/>
                  <a:gd name="connsiteY5" fmla="*/ 24093 h 91228"/>
                  <a:gd name="connsiteX6" fmla="*/ 123811 w 200025"/>
                  <a:gd name="connsiteY6" fmla="*/ 15981 h 91228"/>
                  <a:gd name="connsiteX7" fmla="*/ 200439 w 200025"/>
                  <a:gd name="connsiteY7" fmla="*/ 7424 h 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" h="91228">
                    <a:moveTo>
                      <a:pt x="200439" y="7424"/>
                    </a:moveTo>
                    <a:cubicBezTo>
                      <a:pt x="179741" y="22151"/>
                      <a:pt x="158915" y="36573"/>
                      <a:pt x="137931" y="50882"/>
                    </a:cubicBezTo>
                    <a:cubicBezTo>
                      <a:pt x="129229" y="57134"/>
                      <a:pt x="129229" y="57134"/>
                      <a:pt x="120351" y="63513"/>
                    </a:cubicBezTo>
                    <a:cubicBezTo>
                      <a:pt x="86033" y="86574"/>
                      <a:pt x="72253" y="93439"/>
                      <a:pt x="29324" y="91028"/>
                    </a:cubicBezTo>
                    <a:cubicBezTo>
                      <a:pt x="15013" y="87363"/>
                      <a:pt x="15013" y="87363"/>
                      <a:pt x="414" y="83624"/>
                    </a:cubicBezTo>
                    <a:cubicBezTo>
                      <a:pt x="32545" y="56888"/>
                      <a:pt x="67658" y="40404"/>
                      <a:pt x="105784" y="24093"/>
                    </a:cubicBezTo>
                    <a:cubicBezTo>
                      <a:pt x="114708" y="20078"/>
                      <a:pt x="114708" y="20078"/>
                      <a:pt x="123811" y="15981"/>
                    </a:cubicBezTo>
                    <a:cubicBezTo>
                      <a:pt x="168416" y="-3250"/>
                      <a:pt x="168416" y="-3250"/>
                      <a:pt x="200439" y="74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A5C430D-B8B6-E6DF-5E7A-815D2FD8FEFF}"/>
                  </a:ext>
                </a:extLst>
              </p:cNvPr>
              <p:cNvSpPr/>
              <p:nvPr/>
            </p:nvSpPr>
            <p:spPr>
              <a:xfrm>
                <a:off x="5648325" y="2333625"/>
                <a:ext cx="106933" cy="209550"/>
              </a:xfrm>
              <a:custGeom>
                <a:avLst/>
                <a:gdLst>
                  <a:gd name="connsiteX0" fmla="*/ 253 w 106933"/>
                  <a:gd name="connsiteY0" fmla="*/ 185 h 209550"/>
                  <a:gd name="connsiteX1" fmla="*/ 107186 w 106933"/>
                  <a:gd name="connsiteY1" fmla="*/ 164715 h 209550"/>
                  <a:gd name="connsiteX2" fmla="*/ 95503 w 106933"/>
                  <a:gd name="connsiteY2" fmla="*/ 209735 h 209550"/>
                  <a:gd name="connsiteX3" fmla="*/ 31805 w 106933"/>
                  <a:gd name="connsiteY3" fmla="*/ 94244 h 209550"/>
                  <a:gd name="connsiteX4" fmla="*/ 22559 w 106933"/>
                  <a:gd name="connsiteY4" fmla="*/ 73222 h 209550"/>
                  <a:gd name="connsiteX5" fmla="*/ 253 w 106933"/>
                  <a:gd name="connsiteY5" fmla="*/ 18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33" h="209550">
                    <a:moveTo>
                      <a:pt x="253" y="185"/>
                    </a:moveTo>
                    <a:cubicBezTo>
                      <a:pt x="44702" y="42269"/>
                      <a:pt x="100877" y="101402"/>
                      <a:pt x="107186" y="164715"/>
                    </a:cubicBezTo>
                    <a:cubicBezTo>
                      <a:pt x="104433" y="182946"/>
                      <a:pt x="104433" y="182946"/>
                      <a:pt x="95503" y="209735"/>
                    </a:cubicBezTo>
                    <a:cubicBezTo>
                      <a:pt x="65859" y="174892"/>
                      <a:pt x="49635" y="135862"/>
                      <a:pt x="31805" y="94244"/>
                    </a:cubicBezTo>
                    <a:cubicBezTo>
                      <a:pt x="28753" y="87307"/>
                      <a:pt x="25702" y="80370"/>
                      <a:pt x="22559" y="73222"/>
                    </a:cubicBezTo>
                    <a:cubicBezTo>
                      <a:pt x="253" y="21763"/>
                      <a:pt x="253" y="21763"/>
                      <a:pt x="253" y="1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345153E-C7CC-DD87-8821-DF92DA033C47}"/>
                  </a:ext>
                </a:extLst>
              </p:cNvPr>
              <p:cNvSpPr/>
              <p:nvPr/>
            </p:nvSpPr>
            <p:spPr>
              <a:xfrm>
                <a:off x="5010150" y="3774269"/>
                <a:ext cx="200025" cy="90524"/>
              </a:xfrm>
              <a:custGeom>
                <a:avLst/>
                <a:gdLst>
                  <a:gd name="connsiteX0" fmla="*/ 200232 w 200025"/>
                  <a:gd name="connsiteY0" fmla="*/ 7492 h 90524"/>
                  <a:gd name="connsiteX1" fmla="*/ 94862 w 200025"/>
                  <a:gd name="connsiteY1" fmla="*/ 67024 h 90524"/>
                  <a:gd name="connsiteX2" fmla="*/ 76835 w 200025"/>
                  <a:gd name="connsiteY2" fmla="*/ 75135 h 90524"/>
                  <a:gd name="connsiteX3" fmla="*/ 207 w 200025"/>
                  <a:gd name="connsiteY3" fmla="*/ 83692 h 90524"/>
                  <a:gd name="connsiteX4" fmla="*/ 62715 w 200025"/>
                  <a:gd name="connsiteY4" fmla="*/ 40235 h 90524"/>
                  <a:gd name="connsiteX5" fmla="*/ 80295 w 200025"/>
                  <a:gd name="connsiteY5" fmla="*/ 27603 h 90524"/>
                  <a:gd name="connsiteX6" fmla="*/ 200232 w 200025"/>
                  <a:gd name="connsiteY6" fmla="*/ 7492 h 90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25" h="90524">
                    <a:moveTo>
                      <a:pt x="200232" y="7492"/>
                    </a:moveTo>
                    <a:cubicBezTo>
                      <a:pt x="168101" y="34228"/>
                      <a:pt x="132988" y="50712"/>
                      <a:pt x="94862" y="67024"/>
                    </a:cubicBezTo>
                    <a:cubicBezTo>
                      <a:pt x="88913" y="69700"/>
                      <a:pt x="82964" y="72377"/>
                      <a:pt x="76835" y="75135"/>
                    </a:cubicBezTo>
                    <a:cubicBezTo>
                      <a:pt x="32230" y="94367"/>
                      <a:pt x="32230" y="94367"/>
                      <a:pt x="207" y="83692"/>
                    </a:cubicBezTo>
                    <a:cubicBezTo>
                      <a:pt x="20905" y="68966"/>
                      <a:pt x="41731" y="54543"/>
                      <a:pt x="62715" y="40235"/>
                    </a:cubicBezTo>
                    <a:cubicBezTo>
                      <a:pt x="68516" y="36066"/>
                      <a:pt x="74318" y="31898"/>
                      <a:pt x="80295" y="27603"/>
                    </a:cubicBezTo>
                    <a:cubicBezTo>
                      <a:pt x="123247" y="-1259"/>
                      <a:pt x="148066" y="-5868"/>
                      <a:pt x="200232" y="74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D4A3FF7-D80E-4155-F2B5-35517FC80CE6}"/>
                  </a:ext>
                </a:extLst>
              </p:cNvPr>
              <p:cNvSpPr/>
              <p:nvPr/>
            </p:nvSpPr>
            <p:spPr>
              <a:xfrm>
                <a:off x="4943475" y="4371975"/>
                <a:ext cx="123825" cy="200025"/>
              </a:xfrm>
              <a:custGeom>
                <a:avLst/>
                <a:gdLst>
                  <a:gd name="connsiteX0" fmla="*/ 114491 w 123825"/>
                  <a:gd name="connsiteY0" fmla="*/ 399 h 200025"/>
                  <a:gd name="connsiteX1" fmla="*/ 124016 w 123825"/>
                  <a:gd name="connsiteY1" fmla="*/ 28974 h 200025"/>
                  <a:gd name="connsiteX2" fmla="*/ 87107 w 123825"/>
                  <a:gd name="connsiteY2" fmla="*/ 80766 h 200025"/>
                  <a:gd name="connsiteX3" fmla="*/ 38291 w 123825"/>
                  <a:gd name="connsiteY3" fmla="*/ 171849 h 200025"/>
                  <a:gd name="connsiteX4" fmla="*/ 191 w 123825"/>
                  <a:gd name="connsiteY4" fmla="*/ 200424 h 200025"/>
                  <a:gd name="connsiteX5" fmla="*/ 114491 w 123825"/>
                  <a:gd name="connsiteY5" fmla="*/ 39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25" h="200025">
                    <a:moveTo>
                      <a:pt x="114491" y="399"/>
                    </a:moveTo>
                    <a:cubicBezTo>
                      <a:pt x="117634" y="9829"/>
                      <a:pt x="120778" y="19259"/>
                      <a:pt x="124016" y="28974"/>
                    </a:cubicBezTo>
                    <a:cubicBezTo>
                      <a:pt x="108612" y="53345"/>
                      <a:pt x="108612" y="53345"/>
                      <a:pt x="87107" y="80766"/>
                    </a:cubicBezTo>
                    <a:cubicBezTo>
                      <a:pt x="63035" y="111590"/>
                      <a:pt x="46334" y="133664"/>
                      <a:pt x="38291" y="171849"/>
                    </a:cubicBezTo>
                    <a:cubicBezTo>
                      <a:pt x="18646" y="188518"/>
                      <a:pt x="18646" y="188518"/>
                      <a:pt x="191" y="200424"/>
                    </a:cubicBezTo>
                    <a:cubicBezTo>
                      <a:pt x="10811" y="121531"/>
                      <a:pt x="58697" y="56193"/>
                      <a:pt x="114491" y="3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D03298-487F-B32F-F3E4-731C04DD4318}"/>
                  </a:ext>
                </a:extLst>
              </p:cNvPr>
              <p:cNvSpPr/>
              <p:nvPr/>
            </p:nvSpPr>
            <p:spPr>
              <a:xfrm>
                <a:off x="6440728" y="4314825"/>
                <a:ext cx="81651" cy="180975"/>
              </a:xfrm>
              <a:custGeom>
                <a:avLst/>
                <a:gdLst>
                  <a:gd name="connsiteX0" fmla="*/ 8033 w 81651"/>
                  <a:gd name="connsiteY0" fmla="*/ 393 h 180975"/>
                  <a:gd name="connsiteX1" fmla="*/ 62802 w 81651"/>
                  <a:gd name="connsiteY1" fmla="*/ 96238 h 180975"/>
                  <a:gd name="connsiteX2" fmla="*/ 75750 w 81651"/>
                  <a:gd name="connsiteY2" fmla="*/ 126339 h 180975"/>
                  <a:gd name="connsiteX3" fmla="*/ 74708 w 81651"/>
                  <a:gd name="connsiteY3" fmla="*/ 181368 h 180975"/>
                  <a:gd name="connsiteX4" fmla="*/ 36013 w 81651"/>
                  <a:gd name="connsiteY4" fmla="*/ 128385 h 180975"/>
                  <a:gd name="connsiteX5" fmla="*/ 14247 w 81651"/>
                  <a:gd name="connsiteY5" fmla="*/ 98582 h 180975"/>
                  <a:gd name="connsiteX6" fmla="*/ 8033 w 81651"/>
                  <a:gd name="connsiteY6" fmla="*/ 39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51" h="180975">
                    <a:moveTo>
                      <a:pt x="8033" y="393"/>
                    </a:moveTo>
                    <a:cubicBezTo>
                      <a:pt x="32577" y="30350"/>
                      <a:pt x="47790" y="60607"/>
                      <a:pt x="62802" y="96238"/>
                    </a:cubicBezTo>
                    <a:cubicBezTo>
                      <a:pt x="67075" y="106171"/>
                      <a:pt x="71348" y="116105"/>
                      <a:pt x="75750" y="126339"/>
                    </a:cubicBezTo>
                    <a:cubicBezTo>
                      <a:pt x="84233" y="152793"/>
                      <a:pt x="84233" y="152793"/>
                      <a:pt x="74708" y="181368"/>
                    </a:cubicBezTo>
                    <a:cubicBezTo>
                      <a:pt x="61582" y="163876"/>
                      <a:pt x="48737" y="146172"/>
                      <a:pt x="36013" y="128385"/>
                    </a:cubicBezTo>
                    <a:cubicBezTo>
                      <a:pt x="25239" y="113633"/>
                      <a:pt x="25239" y="113633"/>
                      <a:pt x="14247" y="98582"/>
                    </a:cubicBezTo>
                    <a:cubicBezTo>
                      <a:pt x="-4700" y="60643"/>
                      <a:pt x="-1735" y="40950"/>
                      <a:pt x="8033" y="3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72D9953-62C6-BF0B-357B-8791BCBEE926}"/>
                  </a:ext>
                </a:extLst>
              </p:cNvPr>
              <p:cNvSpPr/>
              <p:nvPr/>
            </p:nvSpPr>
            <p:spPr>
              <a:xfrm>
                <a:off x="5772150" y="4476750"/>
                <a:ext cx="46515" cy="200025"/>
              </a:xfrm>
              <a:custGeom>
                <a:avLst/>
                <a:gdLst>
                  <a:gd name="connsiteX0" fmla="*/ 9792 w 46515"/>
                  <a:gd name="connsiteY0" fmla="*/ 410 h 200025"/>
                  <a:gd name="connsiteX1" fmla="*/ 19317 w 46515"/>
                  <a:gd name="connsiteY1" fmla="*/ 410 h 200025"/>
                  <a:gd name="connsiteX2" fmla="*/ 34200 w 46515"/>
                  <a:gd name="connsiteY2" fmla="*/ 78991 h 200025"/>
                  <a:gd name="connsiteX3" fmla="*/ 38572 w 46515"/>
                  <a:gd name="connsiteY3" fmla="*/ 101427 h 200025"/>
                  <a:gd name="connsiteX4" fmla="*/ 42571 w 46515"/>
                  <a:gd name="connsiteY4" fmla="*/ 123193 h 200025"/>
                  <a:gd name="connsiteX5" fmla="*/ 46350 w 46515"/>
                  <a:gd name="connsiteY5" fmla="*/ 143145 h 200025"/>
                  <a:gd name="connsiteX6" fmla="*/ 38367 w 46515"/>
                  <a:gd name="connsiteY6" fmla="*/ 200435 h 200025"/>
                  <a:gd name="connsiteX7" fmla="*/ 267 w 46515"/>
                  <a:gd name="connsiteY7" fmla="*/ 76610 h 200025"/>
                  <a:gd name="connsiteX8" fmla="*/ 9792 w 46515"/>
                  <a:gd name="connsiteY8" fmla="*/ 41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15" h="200025">
                    <a:moveTo>
                      <a:pt x="9792" y="410"/>
                    </a:moveTo>
                    <a:cubicBezTo>
                      <a:pt x="12935" y="410"/>
                      <a:pt x="16079" y="410"/>
                      <a:pt x="19317" y="410"/>
                    </a:cubicBezTo>
                    <a:cubicBezTo>
                      <a:pt x="24375" y="26588"/>
                      <a:pt x="29320" y="52780"/>
                      <a:pt x="34200" y="78991"/>
                    </a:cubicBezTo>
                    <a:cubicBezTo>
                      <a:pt x="35643" y="86395"/>
                      <a:pt x="37085" y="93799"/>
                      <a:pt x="38572" y="101427"/>
                    </a:cubicBezTo>
                    <a:cubicBezTo>
                      <a:pt x="39892" y="108610"/>
                      <a:pt x="41211" y="115793"/>
                      <a:pt x="42571" y="123193"/>
                    </a:cubicBezTo>
                    <a:cubicBezTo>
                      <a:pt x="43818" y="129777"/>
                      <a:pt x="45065" y="136362"/>
                      <a:pt x="46350" y="143145"/>
                    </a:cubicBezTo>
                    <a:cubicBezTo>
                      <a:pt x="48055" y="164363"/>
                      <a:pt x="44578" y="180195"/>
                      <a:pt x="38367" y="200435"/>
                    </a:cubicBezTo>
                    <a:cubicBezTo>
                      <a:pt x="5695" y="167763"/>
                      <a:pt x="5008" y="121315"/>
                      <a:pt x="267" y="76610"/>
                    </a:cubicBezTo>
                    <a:cubicBezTo>
                      <a:pt x="1298" y="50164"/>
                      <a:pt x="4867" y="26510"/>
                      <a:pt x="9792" y="4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CE09AC6-593C-561A-7132-CCB3BBDFFA95}"/>
                  </a:ext>
                </a:extLst>
              </p:cNvPr>
              <p:cNvSpPr/>
              <p:nvPr/>
            </p:nvSpPr>
            <p:spPr>
              <a:xfrm>
                <a:off x="6867525" y="3819525"/>
                <a:ext cx="152400" cy="47736"/>
              </a:xfrm>
              <a:custGeom>
                <a:avLst/>
                <a:gdLst>
                  <a:gd name="connsiteX0" fmla="*/ 381 w 152400"/>
                  <a:gd name="connsiteY0" fmla="*/ 341 h 47736"/>
                  <a:gd name="connsiteX1" fmla="*/ 152781 w 152400"/>
                  <a:gd name="connsiteY1" fmla="*/ 28916 h 47736"/>
                  <a:gd name="connsiteX2" fmla="*/ 114458 w 152400"/>
                  <a:gd name="connsiteY2" fmla="*/ 48078 h 47736"/>
                  <a:gd name="connsiteX3" fmla="*/ 92059 w 152400"/>
                  <a:gd name="connsiteY3" fmla="*/ 44989 h 47736"/>
                  <a:gd name="connsiteX4" fmla="*/ 69809 w 152400"/>
                  <a:gd name="connsiteY4" fmla="*/ 42124 h 47736"/>
                  <a:gd name="connsiteX5" fmla="*/ 48006 w 152400"/>
                  <a:gd name="connsiteY5" fmla="*/ 38441 h 47736"/>
                  <a:gd name="connsiteX6" fmla="*/ 26798 w 152400"/>
                  <a:gd name="connsiteY6" fmla="*/ 35055 h 47736"/>
                  <a:gd name="connsiteX7" fmla="*/ 9906 w 152400"/>
                  <a:gd name="connsiteY7" fmla="*/ 28916 h 47736"/>
                  <a:gd name="connsiteX8" fmla="*/ 381 w 152400"/>
                  <a:gd name="connsiteY8" fmla="*/ 341 h 4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47736">
                    <a:moveTo>
                      <a:pt x="381" y="341"/>
                    </a:moveTo>
                    <a:cubicBezTo>
                      <a:pt x="50673" y="9771"/>
                      <a:pt x="100965" y="19201"/>
                      <a:pt x="152781" y="28916"/>
                    </a:cubicBezTo>
                    <a:cubicBezTo>
                      <a:pt x="133731" y="47966"/>
                      <a:pt x="133731" y="47966"/>
                      <a:pt x="114458" y="48078"/>
                    </a:cubicBezTo>
                    <a:cubicBezTo>
                      <a:pt x="107066" y="47059"/>
                      <a:pt x="99675" y="46039"/>
                      <a:pt x="92059" y="44989"/>
                    </a:cubicBezTo>
                    <a:cubicBezTo>
                      <a:pt x="81045" y="43571"/>
                      <a:pt x="81045" y="43571"/>
                      <a:pt x="69809" y="42124"/>
                    </a:cubicBezTo>
                    <a:cubicBezTo>
                      <a:pt x="62614" y="40909"/>
                      <a:pt x="55419" y="39693"/>
                      <a:pt x="48006" y="38441"/>
                    </a:cubicBezTo>
                    <a:cubicBezTo>
                      <a:pt x="41007" y="37324"/>
                      <a:pt x="34009" y="36206"/>
                      <a:pt x="26798" y="35055"/>
                    </a:cubicBezTo>
                    <a:cubicBezTo>
                      <a:pt x="18436" y="32016"/>
                      <a:pt x="18436" y="32016"/>
                      <a:pt x="9906" y="28916"/>
                    </a:cubicBezTo>
                    <a:cubicBezTo>
                      <a:pt x="6763" y="19486"/>
                      <a:pt x="3620" y="10057"/>
                      <a:pt x="381" y="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9024E42-6BBC-E3DD-B5E9-4409737AFC1B}"/>
                  </a:ext>
                </a:extLst>
              </p:cNvPr>
              <p:cNvSpPr/>
              <p:nvPr/>
            </p:nvSpPr>
            <p:spPr>
              <a:xfrm>
                <a:off x="6486525" y="2505075"/>
                <a:ext cx="48071" cy="161925"/>
              </a:xfrm>
              <a:custGeom>
                <a:avLst/>
                <a:gdLst>
                  <a:gd name="connsiteX0" fmla="*/ 28919 w 48071"/>
                  <a:gd name="connsiteY0" fmla="*/ 203 h 161925"/>
                  <a:gd name="connsiteX1" fmla="*/ 48415 w 48071"/>
                  <a:gd name="connsiteY1" fmla="*/ 38191 h 161925"/>
                  <a:gd name="connsiteX2" fmla="*/ 19394 w 48071"/>
                  <a:gd name="connsiteY2" fmla="*/ 152603 h 161925"/>
                  <a:gd name="connsiteX3" fmla="*/ 344 w 48071"/>
                  <a:gd name="connsiteY3" fmla="*/ 162128 h 161925"/>
                  <a:gd name="connsiteX4" fmla="*/ 28919 w 48071"/>
                  <a:gd name="connsiteY4" fmla="*/ 203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71" h="161925">
                    <a:moveTo>
                      <a:pt x="28919" y="203"/>
                    </a:moveTo>
                    <a:cubicBezTo>
                      <a:pt x="47969" y="19253"/>
                      <a:pt x="47969" y="19253"/>
                      <a:pt x="48415" y="38191"/>
                    </a:cubicBezTo>
                    <a:cubicBezTo>
                      <a:pt x="38362" y="116898"/>
                      <a:pt x="38362" y="116898"/>
                      <a:pt x="19394" y="152603"/>
                    </a:cubicBezTo>
                    <a:cubicBezTo>
                      <a:pt x="13108" y="155746"/>
                      <a:pt x="6821" y="158890"/>
                      <a:pt x="344" y="162128"/>
                    </a:cubicBezTo>
                    <a:cubicBezTo>
                      <a:pt x="9774" y="108693"/>
                      <a:pt x="19204" y="55258"/>
                      <a:pt x="28919" y="2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6872F1-16F9-83A9-990A-056805396F97}"/>
                  </a:ext>
                </a:extLst>
              </p:cNvPr>
              <p:cNvSpPr/>
              <p:nvPr/>
            </p:nvSpPr>
            <p:spPr>
              <a:xfrm>
                <a:off x="5638800" y="4286250"/>
                <a:ext cx="45161" cy="133350"/>
              </a:xfrm>
              <a:custGeom>
                <a:avLst/>
                <a:gdLst>
                  <a:gd name="connsiteX0" fmla="*/ 38356 w 45161"/>
                  <a:gd name="connsiteY0" fmla="*/ 390 h 133350"/>
                  <a:gd name="connsiteX1" fmla="*/ 34189 w 45161"/>
                  <a:gd name="connsiteY1" fmla="*/ 77781 h 133350"/>
                  <a:gd name="connsiteX2" fmla="*/ 25892 w 45161"/>
                  <a:gd name="connsiteY2" fmla="*/ 109407 h 133350"/>
                  <a:gd name="connsiteX3" fmla="*/ 19306 w 45161"/>
                  <a:gd name="connsiteY3" fmla="*/ 133740 h 133350"/>
                  <a:gd name="connsiteX4" fmla="*/ 256 w 45161"/>
                  <a:gd name="connsiteY4" fmla="*/ 124215 h 133350"/>
                  <a:gd name="connsiteX5" fmla="*/ 8590 w 45161"/>
                  <a:gd name="connsiteY5" fmla="*/ 73018 h 133350"/>
                  <a:gd name="connsiteX6" fmla="*/ 13278 w 45161"/>
                  <a:gd name="connsiteY6" fmla="*/ 44220 h 133350"/>
                  <a:gd name="connsiteX7" fmla="*/ 38356 w 45161"/>
                  <a:gd name="connsiteY7" fmla="*/ 39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161" h="133350">
                    <a:moveTo>
                      <a:pt x="38356" y="390"/>
                    </a:moveTo>
                    <a:cubicBezTo>
                      <a:pt x="52581" y="28840"/>
                      <a:pt x="42228" y="47554"/>
                      <a:pt x="34189" y="77781"/>
                    </a:cubicBezTo>
                    <a:cubicBezTo>
                      <a:pt x="31451" y="88217"/>
                      <a:pt x="28713" y="98654"/>
                      <a:pt x="25892" y="109407"/>
                    </a:cubicBezTo>
                    <a:cubicBezTo>
                      <a:pt x="23718" y="117437"/>
                      <a:pt x="21545" y="125467"/>
                      <a:pt x="19306" y="133740"/>
                    </a:cubicBezTo>
                    <a:cubicBezTo>
                      <a:pt x="13019" y="130597"/>
                      <a:pt x="6733" y="127454"/>
                      <a:pt x="256" y="124215"/>
                    </a:cubicBezTo>
                    <a:cubicBezTo>
                      <a:pt x="2941" y="107134"/>
                      <a:pt x="5741" y="90072"/>
                      <a:pt x="8590" y="73018"/>
                    </a:cubicBezTo>
                    <a:cubicBezTo>
                      <a:pt x="10137" y="63515"/>
                      <a:pt x="11685" y="54011"/>
                      <a:pt x="13278" y="44220"/>
                    </a:cubicBezTo>
                    <a:cubicBezTo>
                      <a:pt x="19306" y="19440"/>
                      <a:pt x="19306" y="19440"/>
                      <a:pt x="38356" y="3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D62ABC1-8468-4FDE-629E-68C33BF681F9}"/>
                  </a:ext>
                </a:extLst>
              </p:cNvPr>
              <p:cNvSpPr/>
              <p:nvPr/>
            </p:nvSpPr>
            <p:spPr>
              <a:xfrm>
                <a:off x="7077075" y="2981325"/>
                <a:ext cx="123825" cy="95250"/>
              </a:xfrm>
              <a:custGeom>
                <a:avLst/>
                <a:gdLst>
                  <a:gd name="connsiteX0" fmla="*/ 105189 w 123825"/>
                  <a:gd name="connsiteY0" fmla="*/ 253 h 95250"/>
                  <a:gd name="connsiteX1" fmla="*/ 124239 w 123825"/>
                  <a:gd name="connsiteY1" fmla="*/ 9778 h 95250"/>
                  <a:gd name="connsiteX2" fmla="*/ 105189 w 123825"/>
                  <a:gd name="connsiteY2" fmla="*/ 19303 h 95250"/>
                  <a:gd name="connsiteX3" fmla="*/ 105189 w 123825"/>
                  <a:gd name="connsiteY3" fmla="*/ 253 h 95250"/>
                  <a:gd name="connsiteX4" fmla="*/ 105189 w 123825"/>
                  <a:gd name="connsiteY4" fmla="*/ 19303 h 95250"/>
                  <a:gd name="connsiteX5" fmla="*/ 58159 w 123825"/>
                  <a:gd name="connsiteY5" fmla="*/ 74072 h 95250"/>
                  <a:gd name="connsiteX6" fmla="*/ 37658 w 123825"/>
                  <a:gd name="connsiteY6" fmla="*/ 87020 h 95250"/>
                  <a:gd name="connsiteX7" fmla="*/ 19464 w 123825"/>
                  <a:gd name="connsiteY7" fmla="*/ 95503 h 95250"/>
                  <a:gd name="connsiteX8" fmla="*/ 414 w 123825"/>
                  <a:gd name="connsiteY8" fmla="*/ 85978 h 95250"/>
                  <a:gd name="connsiteX9" fmla="*/ 105189 w 123825"/>
                  <a:gd name="connsiteY9" fmla="*/ 1930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825" h="95250">
                    <a:moveTo>
                      <a:pt x="105189" y="253"/>
                    </a:moveTo>
                    <a:cubicBezTo>
                      <a:pt x="114619" y="4968"/>
                      <a:pt x="114619" y="4968"/>
                      <a:pt x="124239" y="9778"/>
                    </a:cubicBezTo>
                    <a:cubicBezTo>
                      <a:pt x="114809" y="14493"/>
                      <a:pt x="114809" y="14493"/>
                      <a:pt x="105189" y="19303"/>
                    </a:cubicBezTo>
                    <a:cubicBezTo>
                      <a:pt x="105189" y="13017"/>
                      <a:pt x="105189" y="6730"/>
                      <a:pt x="105189" y="253"/>
                    </a:cubicBezTo>
                    <a:close/>
                    <a:moveTo>
                      <a:pt x="105189" y="19303"/>
                    </a:moveTo>
                    <a:cubicBezTo>
                      <a:pt x="94132" y="52474"/>
                      <a:pt x="87003" y="56338"/>
                      <a:pt x="58159" y="74072"/>
                    </a:cubicBezTo>
                    <a:cubicBezTo>
                      <a:pt x="51394" y="78345"/>
                      <a:pt x="44629" y="82617"/>
                      <a:pt x="37658" y="87020"/>
                    </a:cubicBezTo>
                    <a:cubicBezTo>
                      <a:pt x="31654" y="89819"/>
                      <a:pt x="25650" y="92619"/>
                      <a:pt x="19464" y="95503"/>
                    </a:cubicBezTo>
                    <a:cubicBezTo>
                      <a:pt x="13178" y="92360"/>
                      <a:pt x="6891" y="89217"/>
                      <a:pt x="414" y="85978"/>
                    </a:cubicBezTo>
                    <a:cubicBezTo>
                      <a:pt x="62491" y="19303"/>
                      <a:pt x="62491" y="19303"/>
                      <a:pt x="105189" y="193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1715A8D-5BB7-23CE-2A81-3F1AFF8409F3}"/>
                  </a:ext>
                </a:extLst>
              </p:cNvPr>
              <p:cNvSpPr/>
              <p:nvPr/>
            </p:nvSpPr>
            <p:spPr>
              <a:xfrm>
                <a:off x="4943475" y="4467225"/>
                <a:ext cx="55192" cy="104775"/>
              </a:xfrm>
              <a:custGeom>
                <a:avLst/>
                <a:gdLst>
                  <a:gd name="connsiteX0" fmla="*/ 47809 w 55192"/>
                  <a:gd name="connsiteY0" fmla="*/ 409 h 104775"/>
                  <a:gd name="connsiteX1" fmla="*/ 50786 w 55192"/>
                  <a:gd name="connsiteY1" fmla="*/ 52797 h 104775"/>
                  <a:gd name="connsiteX2" fmla="*/ 184 w 55192"/>
                  <a:gd name="connsiteY2" fmla="*/ 105184 h 104775"/>
                  <a:gd name="connsiteX3" fmla="*/ 47809 w 55192"/>
                  <a:gd name="connsiteY3" fmla="*/ 409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92" h="104775">
                    <a:moveTo>
                      <a:pt x="47809" y="409"/>
                    </a:moveTo>
                    <a:cubicBezTo>
                      <a:pt x="57334" y="28984"/>
                      <a:pt x="57334" y="28984"/>
                      <a:pt x="50786" y="52797"/>
                    </a:cubicBezTo>
                    <a:cubicBezTo>
                      <a:pt x="37197" y="78680"/>
                      <a:pt x="24622" y="89706"/>
                      <a:pt x="184" y="105184"/>
                    </a:cubicBezTo>
                    <a:cubicBezTo>
                      <a:pt x="17873" y="22180"/>
                      <a:pt x="17873" y="22180"/>
                      <a:pt x="47809" y="4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11F62F5-5E8D-67BA-1E75-E83B63175721}"/>
                  </a:ext>
                </a:extLst>
              </p:cNvPr>
              <p:cNvSpPr/>
              <p:nvPr/>
            </p:nvSpPr>
            <p:spPr>
              <a:xfrm>
                <a:off x="6505575" y="2352675"/>
                <a:ext cx="45202" cy="123825"/>
              </a:xfrm>
              <a:custGeom>
                <a:avLst/>
                <a:gdLst>
                  <a:gd name="connsiteX0" fmla="*/ 38447 w 45202"/>
                  <a:gd name="connsiteY0" fmla="*/ 187 h 123825"/>
                  <a:gd name="connsiteX1" fmla="*/ 39042 w 45202"/>
                  <a:gd name="connsiteY1" fmla="*/ 83531 h 123825"/>
                  <a:gd name="connsiteX2" fmla="*/ 33424 w 45202"/>
                  <a:gd name="connsiteY2" fmla="*/ 106599 h 123825"/>
                  <a:gd name="connsiteX3" fmla="*/ 28922 w 45202"/>
                  <a:gd name="connsiteY3" fmla="*/ 124012 h 123825"/>
                  <a:gd name="connsiteX4" fmla="*/ 347 w 45202"/>
                  <a:gd name="connsiteY4" fmla="*/ 114487 h 123825"/>
                  <a:gd name="connsiteX5" fmla="*/ 14039 w 45202"/>
                  <a:gd name="connsiteY5" fmla="*/ 68053 h 123825"/>
                  <a:gd name="connsiteX6" fmla="*/ 21741 w 45202"/>
                  <a:gd name="connsiteY6" fmla="*/ 41933 h 123825"/>
                  <a:gd name="connsiteX7" fmla="*/ 38447 w 45202"/>
                  <a:gd name="connsiteY7" fmla="*/ 187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202" h="123825">
                    <a:moveTo>
                      <a:pt x="38447" y="187"/>
                    </a:moveTo>
                    <a:cubicBezTo>
                      <a:pt x="48668" y="31351"/>
                      <a:pt x="46949" y="51903"/>
                      <a:pt x="39042" y="83531"/>
                    </a:cubicBezTo>
                    <a:cubicBezTo>
                      <a:pt x="36261" y="94950"/>
                      <a:pt x="36261" y="94950"/>
                      <a:pt x="33424" y="106599"/>
                    </a:cubicBezTo>
                    <a:cubicBezTo>
                      <a:pt x="31938" y="112345"/>
                      <a:pt x="30453" y="118092"/>
                      <a:pt x="28922" y="124012"/>
                    </a:cubicBezTo>
                    <a:cubicBezTo>
                      <a:pt x="19492" y="120869"/>
                      <a:pt x="10063" y="117726"/>
                      <a:pt x="347" y="114487"/>
                    </a:cubicBezTo>
                    <a:cubicBezTo>
                      <a:pt x="4889" y="99003"/>
                      <a:pt x="9459" y="83526"/>
                      <a:pt x="14039" y="68053"/>
                    </a:cubicBezTo>
                    <a:cubicBezTo>
                      <a:pt x="16581" y="59433"/>
                      <a:pt x="19122" y="50814"/>
                      <a:pt x="21741" y="41933"/>
                    </a:cubicBezTo>
                    <a:cubicBezTo>
                      <a:pt x="28922" y="19237"/>
                      <a:pt x="28922" y="19237"/>
                      <a:pt x="38447" y="1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18A3F2F-83E1-9D8E-B3F3-261092364932}"/>
                  </a:ext>
                </a:extLst>
              </p:cNvPr>
              <p:cNvSpPr/>
              <p:nvPr/>
            </p:nvSpPr>
            <p:spPr>
              <a:xfrm>
                <a:off x="7077075" y="2992728"/>
                <a:ext cx="104775" cy="64796"/>
              </a:xfrm>
              <a:custGeom>
                <a:avLst/>
                <a:gdLst>
                  <a:gd name="connsiteX0" fmla="*/ 105189 w 104775"/>
                  <a:gd name="connsiteY0" fmla="*/ 7901 h 64796"/>
                  <a:gd name="connsiteX1" fmla="*/ 414 w 104775"/>
                  <a:gd name="connsiteY1" fmla="*/ 65051 h 64796"/>
                  <a:gd name="connsiteX2" fmla="*/ 9939 w 104775"/>
                  <a:gd name="connsiteY2" fmla="*/ 26951 h 64796"/>
                  <a:gd name="connsiteX3" fmla="*/ 105189 w 104775"/>
                  <a:gd name="connsiteY3" fmla="*/ 7901 h 64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64796">
                    <a:moveTo>
                      <a:pt x="105189" y="7901"/>
                    </a:moveTo>
                    <a:cubicBezTo>
                      <a:pt x="70613" y="26761"/>
                      <a:pt x="36037" y="45620"/>
                      <a:pt x="414" y="65051"/>
                    </a:cubicBezTo>
                    <a:cubicBezTo>
                      <a:pt x="3557" y="52478"/>
                      <a:pt x="6700" y="39905"/>
                      <a:pt x="9939" y="26951"/>
                    </a:cubicBezTo>
                    <a:cubicBezTo>
                      <a:pt x="68305" y="-4394"/>
                      <a:pt x="68305" y="-4394"/>
                      <a:pt x="105189" y="79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5112446-18CE-64AC-09D4-F3CFBC6E6285}"/>
                  </a:ext>
                </a:extLst>
              </p:cNvPr>
              <p:cNvSpPr/>
              <p:nvPr/>
            </p:nvSpPr>
            <p:spPr>
              <a:xfrm>
                <a:off x="7248525" y="3705565"/>
                <a:ext cx="104775" cy="29736"/>
              </a:xfrm>
              <a:custGeom>
                <a:avLst/>
                <a:gdLst>
                  <a:gd name="connsiteX0" fmla="*/ 105207 w 104775"/>
                  <a:gd name="connsiteY0" fmla="*/ 9515 h 29736"/>
                  <a:gd name="connsiteX1" fmla="*/ 19482 w 104775"/>
                  <a:gd name="connsiteY1" fmla="*/ 28565 h 29736"/>
                  <a:gd name="connsiteX2" fmla="*/ 432 w 104775"/>
                  <a:gd name="connsiteY2" fmla="*/ 9515 h 29736"/>
                  <a:gd name="connsiteX3" fmla="*/ 105207 w 104775"/>
                  <a:gd name="connsiteY3" fmla="*/ 9515 h 29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29736">
                    <a:moveTo>
                      <a:pt x="105207" y="9515"/>
                    </a:moveTo>
                    <a:cubicBezTo>
                      <a:pt x="72322" y="31438"/>
                      <a:pt x="58083" y="31850"/>
                      <a:pt x="19482" y="28565"/>
                    </a:cubicBezTo>
                    <a:cubicBezTo>
                      <a:pt x="13196" y="22278"/>
                      <a:pt x="6909" y="15992"/>
                      <a:pt x="432" y="9515"/>
                    </a:cubicBezTo>
                    <a:cubicBezTo>
                      <a:pt x="71189" y="-2732"/>
                      <a:pt x="71189" y="-2732"/>
                      <a:pt x="105207" y="95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97CEA7B-AA49-2F63-8368-929C62BFED2D}"/>
                  </a:ext>
                </a:extLst>
              </p:cNvPr>
              <p:cNvSpPr/>
              <p:nvPr/>
            </p:nvSpPr>
            <p:spPr>
              <a:xfrm>
                <a:off x="8486775" y="3488472"/>
                <a:ext cx="95250" cy="27145"/>
              </a:xfrm>
              <a:custGeom>
                <a:avLst/>
                <a:gdLst>
                  <a:gd name="connsiteX0" fmla="*/ 95811 w 95250"/>
                  <a:gd name="connsiteY0" fmla="*/ 7510 h 27145"/>
                  <a:gd name="connsiteX1" fmla="*/ 76761 w 95250"/>
                  <a:gd name="connsiteY1" fmla="*/ 7510 h 27145"/>
                  <a:gd name="connsiteX2" fmla="*/ 76761 w 95250"/>
                  <a:gd name="connsiteY2" fmla="*/ 26560 h 27145"/>
                  <a:gd name="connsiteX3" fmla="*/ 19611 w 95250"/>
                  <a:gd name="connsiteY3" fmla="*/ 26560 h 27145"/>
                  <a:gd name="connsiteX4" fmla="*/ 561 w 95250"/>
                  <a:gd name="connsiteY4" fmla="*/ 7510 h 27145"/>
                  <a:gd name="connsiteX5" fmla="*/ 95811 w 95250"/>
                  <a:gd name="connsiteY5" fmla="*/ 7510 h 2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50" h="27145">
                    <a:moveTo>
                      <a:pt x="95811" y="7510"/>
                    </a:moveTo>
                    <a:cubicBezTo>
                      <a:pt x="89525" y="7510"/>
                      <a:pt x="83238" y="7510"/>
                      <a:pt x="76761" y="7510"/>
                    </a:cubicBezTo>
                    <a:cubicBezTo>
                      <a:pt x="76761" y="13796"/>
                      <a:pt x="76761" y="20083"/>
                      <a:pt x="76761" y="26560"/>
                    </a:cubicBezTo>
                    <a:cubicBezTo>
                      <a:pt x="49377" y="27750"/>
                      <a:pt x="49377" y="27750"/>
                      <a:pt x="19611" y="26560"/>
                    </a:cubicBezTo>
                    <a:cubicBezTo>
                      <a:pt x="13325" y="20273"/>
                      <a:pt x="7038" y="13987"/>
                      <a:pt x="561" y="7510"/>
                    </a:cubicBezTo>
                    <a:cubicBezTo>
                      <a:pt x="35452" y="373"/>
                      <a:pt x="61745" y="-4282"/>
                      <a:pt x="95811" y="75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38E22A7-024E-FF39-C358-109B854001CA}"/>
                  </a:ext>
                </a:extLst>
              </p:cNvPr>
              <p:cNvSpPr/>
              <p:nvPr/>
            </p:nvSpPr>
            <p:spPr>
              <a:xfrm>
                <a:off x="8648700" y="3459897"/>
                <a:ext cx="95250" cy="27145"/>
              </a:xfrm>
              <a:custGeom>
                <a:avLst/>
                <a:gdLst>
                  <a:gd name="connsiteX0" fmla="*/ 95828 w 95250"/>
                  <a:gd name="connsiteY0" fmla="*/ 7507 h 27145"/>
                  <a:gd name="connsiteX1" fmla="*/ 76778 w 95250"/>
                  <a:gd name="connsiteY1" fmla="*/ 7507 h 27145"/>
                  <a:gd name="connsiteX2" fmla="*/ 76778 w 95250"/>
                  <a:gd name="connsiteY2" fmla="*/ 26557 h 27145"/>
                  <a:gd name="connsiteX3" fmla="*/ 19628 w 95250"/>
                  <a:gd name="connsiteY3" fmla="*/ 26557 h 27145"/>
                  <a:gd name="connsiteX4" fmla="*/ 578 w 95250"/>
                  <a:gd name="connsiteY4" fmla="*/ 7507 h 27145"/>
                  <a:gd name="connsiteX5" fmla="*/ 95828 w 95250"/>
                  <a:gd name="connsiteY5" fmla="*/ 7507 h 2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50" h="27145">
                    <a:moveTo>
                      <a:pt x="95828" y="7507"/>
                    </a:moveTo>
                    <a:cubicBezTo>
                      <a:pt x="89542" y="7507"/>
                      <a:pt x="83255" y="7507"/>
                      <a:pt x="76778" y="7507"/>
                    </a:cubicBezTo>
                    <a:cubicBezTo>
                      <a:pt x="76778" y="13793"/>
                      <a:pt x="76778" y="20080"/>
                      <a:pt x="76778" y="26557"/>
                    </a:cubicBezTo>
                    <a:cubicBezTo>
                      <a:pt x="49394" y="27747"/>
                      <a:pt x="49394" y="27747"/>
                      <a:pt x="19628" y="26557"/>
                    </a:cubicBezTo>
                    <a:cubicBezTo>
                      <a:pt x="13342" y="20270"/>
                      <a:pt x="7055" y="13984"/>
                      <a:pt x="578" y="7507"/>
                    </a:cubicBezTo>
                    <a:cubicBezTo>
                      <a:pt x="35469" y="370"/>
                      <a:pt x="61762" y="-4285"/>
                      <a:pt x="95828" y="7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AD9B77-EAD8-24A8-B6F9-CBECB1E0DF7F}"/>
                  </a:ext>
                </a:extLst>
              </p:cNvPr>
              <p:cNvSpPr/>
              <p:nvPr/>
            </p:nvSpPr>
            <p:spPr>
              <a:xfrm>
                <a:off x="6050697" y="6038850"/>
                <a:ext cx="26252" cy="95250"/>
              </a:xfrm>
              <a:custGeom>
                <a:avLst/>
                <a:gdLst>
                  <a:gd name="connsiteX0" fmla="*/ 7499 w 26252"/>
                  <a:gd name="connsiteY0" fmla="*/ 574 h 95250"/>
                  <a:gd name="connsiteX1" fmla="*/ 17024 w 26252"/>
                  <a:gd name="connsiteY1" fmla="*/ 574 h 95250"/>
                  <a:gd name="connsiteX2" fmla="*/ 26549 w 26252"/>
                  <a:gd name="connsiteY2" fmla="*/ 95824 h 95250"/>
                  <a:gd name="connsiteX3" fmla="*/ 7499 w 26252"/>
                  <a:gd name="connsiteY3" fmla="*/ 95824 h 95250"/>
                  <a:gd name="connsiteX4" fmla="*/ 7499 w 26252"/>
                  <a:gd name="connsiteY4" fmla="*/ 57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52" h="95250">
                    <a:moveTo>
                      <a:pt x="7499" y="574"/>
                    </a:moveTo>
                    <a:cubicBezTo>
                      <a:pt x="10642" y="574"/>
                      <a:pt x="13785" y="574"/>
                      <a:pt x="17024" y="574"/>
                    </a:cubicBezTo>
                    <a:cubicBezTo>
                      <a:pt x="20167" y="32007"/>
                      <a:pt x="23310" y="63439"/>
                      <a:pt x="26549" y="95824"/>
                    </a:cubicBezTo>
                    <a:cubicBezTo>
                      <a:pt x="20262" y="95824"/>
                      <a:pt x="13976" y="95824"/>
                      <a:pt x="7499" y="95824"/>
                    </a:cubicBezTo>
                    <a:cubicBezTo>
                      <a:pt x="362" y="60933"/>
                      <a:pt x="-4293" y="34640"/>
                      <a:pt x="7499" y="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C05A0EF-B7C3-96CD-9179-DCCFA0ED1C8C}"/>
                  </a:ext>
                </a:extLst>
              </p:cNvPr>
              <p:cNvSpPr/>
              <p:nvPr/>
            </p:nvSpPr>
            <p:spPr>
              <a:xfrm>
                <a:off x="6022122" y="5876925"/>
                <a:ext cx="26252" cy="95250"/>
              </a:xfrm>
              <a:custGeom>
                <a:avLst/>
                <a:gdLst>
                  <a:gd name="connsiteX0" fmla="*/ 7496 w 26252"/>
                  <a:gd name="connsiteY0" fmla="*/ 557 h 95250"/>
                  <a:gd name="connsiteX1" fmla="*/ 17021 w 26252"/>
                  <a:gd name="connsiteY1" fmla="*/ 557 h 95250"/>
                  <a:gd name="connsiteX2" fmla="*/ 26546 w 26252"/>
                  <a:gd name="connsiteY2" fmla="*/ 95807 h 95250"/>
                  <a:gd name="connsiteX3" fmla="*/ 7496 w 26252"/>
                  <a:gd name="connsiteY3" fmla="*/ 95807 h 95250"/>
                  <a:gd name="connsiteX4" fmla="*/ 7496 w 26252"/>
                  <a:gd name="connsiteY4" fmla="*/ 55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52" h="95250">
                    <a:moveTo>
                      <a:pt x="7496" y="557"/>
                    </a:moveTo>
                    <a:cubicBezTo>
                      <a:pt x="10639" y="557"/>
                      <a:pt x="13782" y="557"/>
                      <a:pt x="17021" y="557"/>
                    </a:cubicBezTo>
                    <a:cubicBezTo>
                      <a:pt x="20164" y="31990"/>
                      <a:pt x="23307" y="63422"/>
                      <a:pt x="26546" y="95807"/>
                    </a:cubicBezTo>
                    <a:cubicBezTo>
                      <a:pt x="20259" y="95807"/>
                      <a:pt x="13973" y="95807"/>
                      <a:pt x="7496" y="95807"/>
                    </a:cubicBezTo>
                    <a:cubicBezTo>
                      <a:pt x="359" y="60916"/>
                      <a:pt x="-4296" y="34623"/>
                      <a:pt x="7496" y="5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6B0872F-5EEC-E8B0-F53F-12E17465D390}"/>
                  </a:ext>
                </a:extLst>
              </p:cNvPr>
              <p:cNvSpPr/>
              <p:nvPr/>
            </p:nvSpPr>
            <p:spPr>
              <a:xfrm>
                <a:off x="5876925" y="5067300"/>
                <a:ext cx="28575" cy="95250"/>
              </a:xfrm>
              <a:custGeom>
                <a:avLst/>
                <a:gdLst>
                  <a:gd name="connsiteX0" fmla="*/ 9803 w 28575"/>
                  <a:gd name="connsiteY0" fmla="*/ 472 h 95250"/>
                  <a:gd name="connsiteX1" fmla="*/ 19328 w 28575"/>
                  <a:gd name="connsiteY1" fmla="*/ 472 h 95250"/>
                  <a:gd name="connsiteX2" fmla="*/ 28853 w 28575"/>
                  <a:gd name="connsiteY2" fmla="*/ 95722 h 95250"/>
                  <a:gd name="connsiteX3" fmla="*/ 278 w 28575"/>
                  <a:gd name="connsiteY3" fmla="*/ 76672 h 95250"/>
                  <a:gd name="connsiteX4" fmla="*/ 9803 w 28575"/>
                  <a:gd name="connsiteY4" fmla="*/ 47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95250">
                    <a:moveTo>
                      <a:pt x="9803" y="472"/>
                    </a:moveTo>
                    <a:cubicBezTo>
                      <a:pt x="12946" y="472"/>
                      <a:pt x="16090" y="472"/>
                      <a:pt x="19328" y="472"/>
                    </a:cubicBezTo>
                    <a:cubicBezTo>
                      <a:pt x="22471" y="31905"/>
                      <a:pt x="25615" y="63337"/>
                      <a:pt x="28853" y="95722"/>
                    </a:cubicBezTo>
                    <a:cubicBezTo>
                      <a:pt x="19423" y="89436"/>
                      <a:pt x="9994" y="83149"/>
                      <a:pt x="278" y="76672"/>
                    </a:cubicBezTo>
                    <a:cubicBezTo>
                      <a:pt x="3421" y="51526"/>
                      <a:pt x="6565" y="26380"/>
                      <a:pt x="9803" y="4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B9BD0AD-C8F2-A26B-ADCA-E8AE563B2FB8}"/>
                  </a:ext>
                </a:extLst>
              </p:cNvPr>
              <p:cNvSpPr/>
              <p:nvPr/>
            </p:nvSpPr>
            <p:spPr>
              <a:xfrm>
                <a:off x="5848350" y="4905375"/>
                <a:ext cx="28575" cy="95250"/>
              </a:xfrm>
              <a:custGeom>
                <a:avLst/>
                <a:gdLst>
                  <a:gd name="connsiteX0" fmla="*/ 9800 w 28575"/>
                  <a:gd name="connsiteY0" fmla="*/ 455 h 95250"/>
                  <a:gd name="connsiteX1" fmla="*/ 19325 w 28575"/>
                  <a:gd name="connsiteY1" fmla="*/ 455 h 95250"/>
                  <a:gd name="connsiteX2" fmla="*/ 28850 w 28575"/>
                  <a:gd name="connsiteY2" fmla="*/ 95705 h 95250"/>
                  <a:gd name="connsiteX3" fmla="*/ 275 w 28575"/>
                  <a:gd name="connsiteY3" fmla="*/ 76655 h 95250"/>
                  <a:gd name="connsiteX4" fmla="*/ 9800 w 28575"/>
                  <a:gd name="connsiteY4" fmla="*/ 45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95250">
                    <a:moveTo>
                      <a:pt x="9800" y="455"/>
                    </a:moveTo>
                    <a:cubicBezTo>
                      <a:pt x="12943" y="455"/>
                      <a:pt x="16087" y="455"/>
                      <a:pt x="19325" y="455"/>
                    </a:cubicBezTo>
                    <a:cubicBezTo>
                      <a:pt x="22468" y="31888"/>
                      <a:pt x="25612" y="63320"/>
                      <a:pt x="28850" y="95705"/>
                    </a:cubicBezTo>
                    <a:cubicBezTo>
                      <a:pt x="19420" y="89419"/>
                      <a:pt x="9991" y="83132"/>
                      <a:pt x="275" y="76655"/>
                    </a:cubicBezTo>
                    <a:cubicBezTo>
                      <a:pt x="3418" y="51509"/>
                      <a:pt x="6562" y="26363"/>
                      <a:pt x="9800" y="4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35DA2BE-3AB4-7745-2AD2-114D5C5D1900}"/>
                  </a:ext>
                </a:extLst>
              </p:cNvPr>
              <p:cNvSpPr/>
              <p:nvPr/>
            </p:nvSpPr>
            <p:spPr>
              <a:xfrm>
                <a:off x="5819775" y="4743450"/>
                <a:ext cx="28575" cy="95250"/>
              </a:xfrm>
              <a:custGeom>
                <a:avLst/>
                <a:gdLst>
                  <a:gd name="connsiteX0" fmla="*/ 9797 w 28575"/>
                  <a:gd name="connsiteY0" fmla="*/ 438 h 95250"/>
                  <a:gd name="connsiteX1" fmla="*/ 19322 w 28575"/>
                  <a:gd name="connsiteY1" fmla="*/ 438 h 95250"/>
                  <a:gd name="connsiteX2" fmla="*/ 28847 w 28575"/>
                  <a:gd name="connsiteY2" fmla="*/ 95688 h 95250"/>
                  <a:gd name="connsiteX3" fmla="*/ 272 w 28575"/>
                  <a:gd name="connsiteY3" fmla="*/ 76638 h 95250"/>
                  <a:gd name="connsiteX4" fmla="*/ 9797 w 28575"/>
                  <a:gd name="connsiteY4" fmla="*/ 43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95250">
                    <a:moveTo>
                      <a:pt x="9797" y="438"/>
                    </a:moveTo>
                    <a:cubicBezTo>
                      <a:pt x="12940" y="438"/>
                      <a:pt x="16084" y="438"/>
                      <a:pt x="19322" y="438"/>
                    </a:cubicBezTo>
                    <a:cubicBezTo>
                      <a:pt x="22465" y="31871"/>
                      <a:pt x="25609" y="63303"/>
                      <a:pt x="28847" y="95688"/>
                    </a:cubicBezTo>
                    <a:cubicBezTo>
                      <a:pt x="19417" y="89402"/>
                      <a:pt x="9988" y="83115"/>
                      <a:pt x="272" y="76638"/>
                    </a:cubicBezTo>
                    <a:cubicBezTo>
                      <a:pt x="3415" y="51492"/>
                      <a:pt x="6559" y="26346"/>
                      <a:pt x="9797" y="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957790C-CEB7-9C84-7280-21E6D418717A}"/>
                  </a:ext>
                </a:extLst>
              </p:cNvPr>
              <p:cNvSpPr/>
              <p:nvPr/>
            </p:nvSpPr>
            <p:spPr>
              <a:xfrm>
                <a:off x="5791200" y="4581525"/>
                <a:ext cx="28575" cy="95250"/>
              </a:xfrm>
              <a:custGeom>
                <a:avLst/>
                <a:gdLst>
                  <a:gd name="connsiteX0" fmla="*/ 9794 w 28575"/>
                  <a:gd name="connsiteY0" fmla="*/ 421 h 95250"/>
                  <a:gd name="connsiteX1" fmla="*/ 19319 w 28575"/>
                  <a:gd name="connsiteY1" fmla="*/ 421 h 95250"/>
                  <a:gd name="connsiteX2" fmla="*/ 28844 w 28575"/>
                  <a:gd name="connsiteY2" fmla="*/ 95671 h 95250"/>
                  <a:gd name="connsiteX3" fmla="*/ 269 w 28575"/>
                  <a:gd name="connsiteY3" fmla="*/ 76621 h 95250"/>
                  <a:gd name="connsiteX4" fmla="*/ 9794 w 28575"/>
                  <a:gd name="connsiteY4" fmla="*/ 42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95250">
                    <a:moveTo>
                      <a:pt x="9794" y="421"/>
                    </a:moveTo>
                    <a:cubicBezTo>
                      <a:pt x="12937" y="421"/>
                      <a:pt x="16081" y="421"/>
                      <a:pt x="19319" y="421"/>
                    </a:cubicBezTo>
                    <a:cubicBezTo>
                      <a:pt x="22462" y="31854"/>
                      <a:pt x="25606" y="63286"/>
                      <a:pt x="28844" y="95671"/>
                    </a:cubicBezTo>
                    <a:cubicBezTo>
                      <a:pt x="19414" y="89385"/>
                      <a:pt x="9985" y="83098"/>
                      <a:pt x="269" y="76621"/>
                    </a:cubicBezTo>
                    <a:cubicBezTo>
                      <a:pt x="3412" y="51475"/>
                      <a:pt x="6556" y="26329"/>
                      <a:pt x="9794" y="4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A75D27-D67F-18AD-E8A0-5E551E81A6BA}"/>
                </a:ext>
              </a:extLst>
            </p:cNvPr>
            <p:cNvSpPr txBox="1"/>
            <p:nvPr/>
          </p:nvSpPr>
          <p:spPr>
            <a:xfrm>
              <a:off x="401214" y="3671880"/>
              <a:ext cx="25965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Bahnschrift SemiBold SemiConden" panose="020B0502040204020203" pitchFamily="34" charset="0"/>
                </a:rPr>
                <a:t>HAVE FULL CONTROL</a:t>
              </a:r>
              <a:endParaRPr lang="en-IN" sz="2800" b="1" dirty="0"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257442E-4F3A-0C43-3DBA-D1844948B91D}"/>
              </a:ext>
            </a:extLst>
          </p:cNvPr>
          <p:cNvGrpSpPr/>
          <p:nvPr/>
        </p:nvGrpSpPr>
        <p:grpSpPr>
          <a:xfrm>
            <a:off x="4745975" y="2260420"/>
            <a:ext cx="2829623" cy="3478913"/>
            <a:chOff x="3520388" y="2260420"/>
            <a:chExt cx="2829623" cy="347891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6651193-7FE4-E850-3060-D2E69AF393C6}"/>
                </a:ext>
              </a:extLst>
            </p:cNvPr>
            <p:cNvSpPr/>
            <p:nvPr/>
          </p:nvSpPr>
          <p:spPr>
            <a:xfrm>
              <a:off x="3520388" y="2673333"/>
              <a:ext cx="2829623" cy="3066000"/>
            </a:xfrm>
            <a:prstGeom prst="roundRect">
              <a:avLst/>
            </a:prstGeom>
            <a:solidFill>
              <a:srgbClr val="F1F8E8"/>
            </a:solidFill>
            <a:ln>
              <a:noFill/>
            </a:ln>
            <a:effectLst>
              <a:outerShdw blurRad="3302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968CFB1-DA71-D723-BE82-3177D18FA45E}"/>
                </a:ext>
              </a:extLst>
            </p:cNvPr>
            <p:cNvSpPr/>
            <p:nvPr/>
          </p:nvSpPr>
          <p:spPr>
            <a:xfrm>
              <a:off x="4405930" y="2260420"/>
              <a:ext cx="834512" cy="834512"/>
            </a:xfrm>
            <a:prstGeom prst="ellipse">
              <a:avLst/>
            </a:prstGeom>
            <a:solidFill>
              <a:srgbClr val="55AD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Graphic 92">
              <a:extLst>
                <a:ext uri="{FF2B5EF4-FFF2-40B4-BE49-F238E27FC236}">
                  <a16:creationId xmlns:a16="http://schemas.microsoft.com/office/drawing/2014/main" id="{4DD9DF22-7FD3-AA2A-A25A-94C1AEEFA3F5}"/>
                </a:ext>
              </a:extLst>
            </p:cNvPr>
            <p:cNvSpPr/>
            <p:nvPr/>
          </p:nvSpPr>
          <p:spPr>
            <a:xfrm flipH="1">
              <a:off x="4670233" y="2520363"/>
              <a:ext cx="305906" cy="305940"/>
            </a:xfrm>
            <a:custGeom>
              <a:avLst/>
              <a:gdLst>
                <a:gd name="connsiteX0" fmla="*/ 5298207 w 5887095"/>
                <a:gd name="connsiteY0" fmla="*/ 2983835 h 5887773"/>
                <a:gd name="connsiteX1" fmla="*/ 2903265 w 5887095"/>
                <a:gd name="connsiteY1" fmla="*/ 2983835 h 5887773"/>
                <a:gd name="connsiteX2" fmla="*/ 2903265 w 5887095"/>
                <a:gd name="connsiteY2" fmla="*/ 588893 h 5887773"/>
                <a:gd name="connsiteX3" fmla="*/ 2849687 w 5887095"/>
                <a:gd name="connsiteY3" fmla="*/ 535315 h 5887773"/>
                <a:gd name="connsiteX4" fmla="*/ 2675558 w 5887095"/>
                <a:gd name="connsiteY4" fmla="*/ 535315 h 5887773"/>
                <a:gd name="connsiteX5" fmla="*/ 783580 w 5887095"/>
                <a:gd name="connsiteY5" fmla="*/ 1318895 h 5887773"/>
                <a:gd name="connsiteX6" fmla="*/ 210294 w 5887095"/>
                <a:gd name="connsiteY6" fmla="*/ 2169448 h 5887773"/>
                <a:gd name="connsiteX7" fmla="*/ 0 w 5887095"/>
                <a:gd name="connsiteY7" fmla="*/ 3211542 h 5887773"/>
                <a:gd name="connsiteX8" fmla="*/ 210294 w 5887095"/>
                <a:gd name="connsiteY8" fmla="*/ 4252967 h 5887773"/>
                <a:gd name="connsiteX9" fmla="*/ 783580 w 5887095"/>
                <a:gd name="connsiteY9" fmla="*/ 5103520 h 5887773"/>
                <a:gd name="connsiteX10" fmla="*/ 1634133 w 5887095"/>
                <a:gd name="connsiteY10" fmla="*/ 5676806 h 5887773"/>
                <a:gd name="connsiteX11" fmla="*/ 2676228 w 5887095"/>
                <a:gd name="connsiteY11" fmla="*/ 5887770 h 5887773"/>
                <a:gd name="connsiteX12" fmla="*/ 4568205 w 5887095"/>
                <a:gd name="connsiteY12" fmla="*/ 5104190 h 5887773"/>
                <a:gd name="connsiteX13" fmla="*/ 5141491 w 5887095"/>
                <a:gd name="connsiteY13" fmla="*/ 4253637 h 5887773"/>
                <a:gd name="connsiteX14" fmla="*/ 5352455 w 5887095"/>
                <a:gd name="connsiteY14" fmla="*/ 3211542 h 5887773"/>
                <a:gd name="connsiteX15" fmla="*/ 5352455 w 5887095"/>
                <a:gd name="connsiteY15" fmla="*/ 3037414 h 5887773"/>
                <a:gd name="connsiteX16" fmla="*/ 5298207 w 5887095"/>
                <a:gd name="connsiteY16" fmla="*/ 2983835 h 5887773"/>
                <a:gd name="connsiteX17" fmla="*/ 5886897 w 5887095"/>
                <a:gd name="connsiteY17" fmla="*/ 2612137 h 5887773"/>
                <a:gd name="connsiteX18" fmla="*/ 5869484 w 5887095"/>
                <a:gd name="connsiteY18" fmla="*/ 2423274 h 5887773"/>
                <a:gd name="connsiteX19" fmla="*/ 5098628 w 5887095"/>
                <a:gd name="connsiteY19" fmla="*/ 787132 h 5887773"/>
                <a:gd name="connsiteX20" fmla="*/ 3458468 w 5887095"/>
                <a:gd name="connsiteY20" fmla="*/ 17616 h 5887773"/>
                <a:gd name="connsiteX21" fmla="*/ 3268935 w 5887095"/>
                <a:gd name="connsiteY21" fmla="*/ 203 h 5887773"/>
                <a:gd name="connsiteX22" fmla="*/ 3210669 w 5887095"/>
                <a:gd name="connsiteY22" fmla="*/ 53112 h 5887773"/>
                <a:gd name="connsiteX23" fmla="*/ 3210669 w 5887095"/>
                <a:gd name="connsiteY23" fmla="*/ 2622853 h 5887773"/>
                <a:gd name="connsiteX24" fmla="*/ 3264248 w 5887095"/>
                <a:gd name="connsiteY24" fmla="*/ 2676431 h 5887773"/>
                <a:gd name="connsiteX25" fmla="*/ 5833319 w 5887095"/>
                <a:gd name="connsiteY25" fmla="*/ 2669734 h 5887773"/>
                <a:gd name="connsiteX26" fmla="*/ 5886897 w 5887095"/>
                <a:gd name="connsiteY26" fmla="*/ 2612137 h 58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87095" h="5887773">
                  <a:moveTo>
                    <a:pt x="5298207" y="2983835"/>
                  </a:moveTo>
                  <a:lnTo>
                    <a:pt x="2903265" y="2983835"/>
                  </a:lnTo>
                  <a:lnTo>
                    <a:pt x="2903265" y="588893"/>
                  </a:lnTo>
                  <a:cubicBezTo>
                    <a:pt x="2903265" y="559425"/>
                    <a:pt x="2879155" y="535315"/>
                    <a:pt x="2849687" y="535315"/>
                  </a:cubicBezTo>
                  <a:lnTo>
                    <a:pt x="2675558" y="535315"/>
                  </a:lnTo>
                  <a:cubicBezTo>
                    <a:pt x="1965805" y="534590"/>
                    <a:pt x="1284985" y="816558"/>
                    <a:pt x="783580" y="1318895"/>
                  </a:cubicBezTo>
                  <a:cubicBezTo>
                    <a:pt x="539152" y="1562567"/>
                    <a:pt x="344443" y="1851446"/>
                    <a:pt x="210294" y="2169448"/>
                  </a:cubicBezTo>
                  <a:cubicBezTo>
                    <a:pt x="70991" y="2499623"/>
                    <a:pt x="0" y="2849890"/>
                    <a:pt x="0" y="3211542"/>
                  </a:cubicBezTo>
                  <a:cubicBezTo>
                    <a:pt x="0" y="3573195"/>
                    <a:pt x="70991" y="3922792"/>
                    <a:pt x="210294" y="4252967"/>
                  </a:cubicBezTo>
                  <a:cubicBezTo>
                    <a:pt x="344909" y="4571087"/>
                    <a:pt x="537790" y="4857730"/>
                    <a:pt x="783580" y="5103520"/>
                  </a:cubicBezTo>
                  <a:cubicBezTo>
                    <a:pt x="1029370" y="5349310"/>
                    <a:pt x="1315343" y="5542191"/>
                    <a:pt x="1634133" y="5676806"/>
                  </a:cubicBezTo>
                  <a:cubicBezTo>
                    <a:pt x="1963731" y="5816636"/>
                    <a:pt x="2318195" y="5888394"/>
                    <a:pt x="2676228" y="5887770"/>
                  </a:cubicBezTo>
                  <a:cubicBezTo>
                    <a:pt x="3385980" y="5888494"/>
                    <a:pt x="4066800" y="5606527"/>
                    <a:pt x="4568205" y="5104190"/>
                  </a:cubicBezTo>
                  <a:cubicBezTo>
                    <a:pt x="4813995" y="4858400"/>
                    <a:pt x="5006876" y="4572427"/>
                    <a:pt x="5141491" y="4253637"/>
                  </a:cubicBezTo>
                  <a:cubicBezTo>
                    <a:pt x="5281321" y="3924038"/>
                    <a:pt x="5353080" y="3569575"/>
                    <a:pt x="5352455" y="3211542"/>
                  </a:cubicBezTo>
                  <a:lnTo>
                    <a:pt x="5352455" y="3037414"/>
                  </a:lnTo>
                  <a:cubicBezTo>
                    <a:pt x="5351785" y="3007945"/>
                    <a:pt x="5327675" y="2983835"/>
                    <a:pt x="5298207" y="2983835"/>
                  </a:cubicBezTo>
                  <a:close/>
                  <a:moveTo>
                    <a:pt x="5886897" y="2612137"/>
                  </a:moveTo>
                  <a:lnTo>
                    <a:pt x="5869484" y="2423274"/>
                  </a:lnTo>
                  <a:cubicBezTo>
                    <a:pt x="5812557" y="1807126"/>
                    <a:pt x="5539308" y="1225803"/>
                    <a:pt x="5098628" y="787132"/>
                  </a:cubicBezTo>
                  <a:cubicBezTo>
                    <a:pt x="4658358" y="347231"/>
                    <a:pt x="4078189" y="75033"/>
                    <a:pt x="3458468" y="17616"/>
                  </a:cubicBezTo>
                  <a:lnTo>
                    <a:pt x="3268935" y="203"/>
                  </a:lnTo>
                  <a:cubicBezTo>
                    <a:pt x="3237458" y="-2476"/>
                    <a:pt x="3210669" y="21635"/>
                    <a:pt x="3210669" y="53112"/>
                  </a:cubicBezTo>
                  <a:lnTo>
                    <a:pt x="3210669" y="2622853"/>
                  </a:lnTo>
                  <a:cubicBezTo>
                    <a:pt x="3210669" y="2652321"/>
                    <a:pt x="3234779" y="2676431"/>
                    <a:pt x="3264248" y="2676431"/>
                  </a:cubicBezTo>
                  <a:lnTo>
                    <a:pt x="5833319" y="2669734"/>
                  </a:lnTo>
                  <a:cubicBezTo>
                    <a:pt x="5864796" y="2669064"/>
                    <a:pt x="5889576" y="2642945"/>
                    <a:pt x="5886897" y="2612137"/>
                  </a:cubicBezTo>
                  <a:close/>
                </a:path>
              </a:pathLst>
            </a:custGeom>
            <a:solidFill>
              <a:srgbClr val="F1F8E8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18FF324-45E8-4BB2-5685-E38CCE5D2819}"/>
                </a:ext>
              </a:extLst>
            </p:cNvPr>
            <p:cNvSpPr txBox="1"/>
            <p:nvPr/>
          </p:nvSpPr>
          <p:spPr>
            <a:xfrm>
              <a:off x="3636933" y="3631921"/>
              <a:ext cx="25965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Bahnschrift SemiBold SemiConden" panose="020B0502040204020203" pitchFamily="34" charset="0"/>
                </a:rPr>
                <a:t>GET QUICK OVERVIEW</a:t>
              </a:r>
              <a:endParaRPr lang="en-IN" sz="2800" b="1" dirty="0"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5A1A648-12C5-BF8B-22D9-905BA872ABE8}"/>
              </a:ext>
            </a:extLst>
          </p:cNvPr>
          <p:cNvGrpSpPr/>
          <p:nvPr/>
        </p:nvGrpSpPr>
        <p:grpSpPr>
          <a:xfrm>
            <a:off x="9135332" y="2260420"/>
            <a:ext cx="2829623" cy="3478913"/>
            <a:chOff x="6684159" y="2260420"/>
            <a:chExt cx="2829623" cy="347891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EE9D292-E36A-E1DE-EC6B-6D58A41EFED9}"/>
                </a:ext>
              </a:extLst>
            </p:cNvPr>
            <p:cNvSpPr/>
            <p:nvPr/>
          </p:nvSpPr>
          <p:spPr>
            <a:xfrm>
              <a:off x="6684159" y="2673333"/>
              <a:ext cx="2829623" cy="3066000"/>
            </a:xfrm>
            <a:prstGeom prst="roundRect">
              <a:avLst/>
            </a:prstGeom>
            <a:solidFill>
              <a:srgbClr val="F1F8E8"/>
            </a:solidFill>
            <a:ln>
              <a:noFill/>
            </a:ln>
            <a:effectLst>
              <a:outerShdw blurRad="3302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EEC4498-451E-92C4-5E4E-75CEBD7AAB8F}"/>
                </a:ext>
              </a:extLst>
            </p:cNvPr>
            <p:cNvSpPr/>
            <p:nvPr/>
          </p:nvSpPr>
          <p:spPr>
            <a:xfrm>
              <a:off x="7593359" y="2260420"/>
              <a:ext cx="834512" cy="834512"/>
            </a:xfrm>
            <a:prstGeom prst="ellipse">
              <a:avLst/>
            </a:prstGeom>
            <a:solidFill>
              <a:srgbClr val="55AD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1636ED8E-F8F3-6BB8-846E-844BAF351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44896" y="2507614"/>
              <a:ext cx="331438" cy="331438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EC1C1E2-709E-9E10-AAA4-6729C24347C5}"/>
                </a:ext>
              </a:extLst>
            </p:cNvPr>
            <p:cNvSpPr txBox="1"/>
            <p:nvPr/>
          </p:nvSpPr>
          <p:spPr>
            <a:xfrm>
              <a:off x="6872652" y="3591962"/>
              <a:ext cx="25965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Bahnschrift SemiBold SemiConden" panose="020B0502040204020203" pitchFamily="34" charset="0"/>
                </a:rPr>
                <a:t>MANAGE BUDGET EASILY</a:t>
              </a:r>
              <a:endParaRPr lang="en-IN" sz="28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3EDE21B-5BF8-4809-EAA8-C6CC472FB621}"/>
              </a:ext>
            </a:extLst>
          </p:cNvPr>
          <p:cNvSpPr/>
          <p:nvPr/>
        </p:nvSpPr>
        <p:spPr>
          <a:xfrm>
            <a:off x="7644029" y="-7301335"/>
            <a:ext cx="6557606" cy="5956948"/>
          </a:xfrm>
          <a:prstGeom prst="ellipse">
            <a:avLst/>
          </a:prstGeom>
          <a:noFill/>
          <a:ln w="44450">
            <a:solidFill>
              <a:srgbClr val="F1F8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D5B0DD-DEB2-44B6-29E0-FCD53E7E0DBB}"/>
              </a:ext>
            </a:extLst>
          </p:cNvPr>
          <p:cNvSpPr/>
          <p:nvPr/>
        </p:nvSpPr>
        <p:spPr>
          <a:xfrm>
            <a:off x="8013700" y="-6592193"/>
            <a:ext cx="6557606" cy="6408404"/>
          </a:xfrm>
          <a:prstGeom prst="ellipse">
            <a:avLst/>
          </a:prstGeom>
          <a:noFill/>
          <a:ln w="44450">
            <a:solidFill>
              <a:srgbClr val="55AD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EDE93-E962-0678-40ED-C172E1B4C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74977" y="2114571"/>
            <a:ext cx="2164082" cy="240940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8C7EE77-B005-55FF-3D92-80BD5E948674}"/>
              </a:ext>
            </a:extLst>
          </p:cNvPr>
          <p:cNvSpPr/>
          <p:nvPr/>
        </p:nvSpPr>
        <p:spPr>
          <a:xfrm>
            <a:off x="8475306" y="-6592193"/>
            <a:ext cx="6096000" cy="5800862"/>
          </a:xfrm>
          <a:prstGeom prst="ellipse">
            <a:avLst/>
          </a:prstGeom>
          <a:solidFill>
            <a:srgbClr val="55AD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D64B94-2465-F536-073A-7CECC50D3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02" y="-7074426"/>
            <a:ext cx="2408129" cy="49686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588A05F-D08F-1644-C303-1F0AB33A5614}"/>
              </a:ext>
            </a:extLst>
          </p:cNvPr>
          <p:cNvSpPr txBox="1"/>
          <p:nvPr/>
        </p:nvSpPr>
        <p:spPr>
          <a:xfrm>
            <a:off x="3662837" y="-6565488"/>
            <a:ext cx="37998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95D2B3"/>
                </a:solidFill>
                <a:latin typeface="Bahnschrift Light SemiCondensed" panose="020B0502040204020203" pitchFamily="34" charset="0"/>
              </a:rPr>
              <a:t>GET</a:t>
            </a:r>
            <a:r>
              <a:rPr lang="en-US" sz="4400" dirty="0">
                <a:latin typeface="Bahnschrift Light SemiCondensed" panose="020B0502040204020203" pitchFamily="34" charset="0"/>
              </a:rPr>
              <a:t> </a:t>
            </a:r>
            <a:r>
              <a:rPr lang="en-US" sz="4400" b="1" dirty="0">
                <a:solidFill>
                  <a:srgbClr val="55AD9B"/>
                </a:solidFill>
                <a:latin typeface="Bahnschrift Light SemiCondensed" panose="020B0502040204020203" pitchFamily="34" charset="0"/>
              </a:rPr>
              <a:t>FINANCIAL MANAGEMENT </a:t>
            </a:r>
            <a:r>
              <a:rPr lang="en-US" sz="4400" dirty="0">
                <a:solidFill>
                  <a:srgbClr val="95D2B3"/>
                </a:solidFill>
                <a:latin typeface="Bahnschrift Light SemiCondensed" panose="020B0502040204020203" pitchFamily="34" charset="0"/>
              </a:rPr>
              <a:t>DIRECTIONS AT </a:t>
            </a:r>
            <a:r>
              <a:rPr lang="en-US" sz="4400" b="1" dirty="0">
                <a:solidFill>
                  <a:srgbClr val="55AD9B"/>
                </a:solidFill>
                <a:latin typeface="Bahnschrift Light SemiCondensed" panose="020B0502040204020203" pitchFamily="34" charset="0"/>
              </a:rPr>
              <a:t>ONE</a:t>
            </a:r>
            <a:r>
              <a:rPr lang="en-US" sz="4400" dirty="0">
                <a:solidFill>
                  <a:srgbClr val="95D2B3"/>
                </a:solidFill>
                <a:latin typeface="Bahnschrift Light SemiCondensed" panose="020B0502040204020203" pitchFamily="34" charset="0"/>
              </a:rPr>
              <a:t> CLICK</a:t>
            </a:r>
            <a:endParaRPr lang="en-IN" sz="4400" dirty="0">
              <a:solidFill>
                <a:srgbClr val="95D2B3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AC11E9C-DFDD-16F2-9D37-5B66936B5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70" y="-3676079"/>
            <a:ext cx="1035916" cy="30672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E226332-64DE-FF4D-EA63-35C5013C7A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26" y="-3675715"/>
            <a:ext cx="912503" cy="30600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0A3E1E30-D921-2804-F6EE-981FAE9DFC9F}"/>
              </a:ext>
            </a:extLst>
          </p:cNvPr>
          <p:cNvSpPr/>
          <p:nvPr/>
        </p:nvSpPr>
        <p:spPr>
          <a:xfrm>
            <a:off x="0" y="0"/>
            <a:ext cx="12192000" cy="748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917EC4A-3E18-09AF-1F86-0F44F9002BA0}"/>
              </a:ext>
            </a:extLst>
          </p:cNvPr>
          <p:cNvGrpSpPr/>
          <p:nvPr/>
        </p:nvGrpSpPr>
        <p:grpSpPr>
          <a:xfrm>
            <a:off x="0" y="110507"/>
            <a:ext cx="12192000" cy="486652"/>
            <a:chOff x="0" y="110507"/>
            <a:chExt cx="12192000" cy="486652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DAED481-4D0F-9169-55A5-C3C8D68E8B5F}"/>
                </a:ext>
              </a:extLst>
            </p:cNvPr>
            <p:cNvCxnSpPr/>
            <p:nvPr/>
          </p:nvCxnSpPr>
          <p:spPr>
            <a:xfrm>
              <a:off x="0" y="597159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14ED9927-FBFB-A362-E33A-EDD4C82AC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38" t="15808" r="18603" b="30548"/>
            <a:stretch/>
          </p:blipFill>
          <p:spPr>
            <a:xfrm>
              <a:off x="401214" y="110507"/>
              <a:ext cx="391888" cy="346564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0D02DE59-E510-C96D-D1EF-41F77881B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38" t="68259" r="18603" b="16939"/>
            <a:stretch/>
          </p:blipFill>
          <p:spPr>
            <a:xfrm>
              <a:off x="793102" y="249252"/>
              <a:ext cx="759144" cy="185242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E887C8B-99E0-2386-050D-22F360555FEF}"/>
                </a:ext>
              </a:extLst>
            </p:cNvPr>
            <p:cNvSpPr txBox="1"/>
            <p:nvPr/>
          </p:nvSpPr>
          <p:spPr>
            <a:xfrm>
              <a:off x="7604449" y="187984"/>
              <a:ext cx="989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Bahnschrift Condensed" panose="020B0502040204020203" pitchFamily="34" charset="0"/>
                </a:rPr>
                <a:t>PRICING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3F25FDF-97E6-6EBE-5935-9C0BD80E7405}"/>
                </a:ext>
              </a:extLst>
            </p:cNvPr>
            <p:cNvSpPr txBox="1"/>
            <p:nvPr/>
          </p:nvSpPr>
          <p:spPr>
            <a:xfrm>
              <a:off x="8298025" y="193954"/>
              <a:ext cx="989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Bahnschrift Condensed" panose="020B0502040204020203" pitchFamily="34" charset="0"/>
                </a:rPr>
                <a:t>BANKING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529E50-863E-87BB-2027-99BE19B6977E}"/>
                </a:ext>
              </a:extLst>
            </p:cNvPr>
            <p:cNvSpPr txBox="1"/>
            <p:nvPr/>
          </p:nvSpPr>
          <p:spPr>
            <a:xfrm>
              <a:off x="8991601" y="199924"/>
              <a:ext cx="989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Bahnschrift Condensed" panose="020B0502040204020203" pitchFamily="34" charset="0"/>
                </a:rPr>
                <a:t>HELP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672886B-5032-EA60-A35B-72C1CCDD3A27}"/>
                </a:ext>
              </a:extLst>
            </p:cNvPr>
            <p:cNvSpPr txBox="1"/>
            <p:nvPr/>
          </p:nvSpPr>
          <p:spPr>
            <a:xfrm>
              <a:off x="9685177" y="205894"/>
              <a:ext cx="989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Bahnschrift Condensed" panose="020B0502040204020203" pitchFamily="34" charset="0"/>
                </a:rPr>
                <a:t>ABOUT US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55226C5-DF99-D476-72C0-A28D8874043A}"/>
                </a:ext>
              </a:extLst>
            </p:cNvPr>
            <p:cNvSpPr txBox="1"/>
            <p:nvPr/>
          </p:nvSpPr>
          <p:spPr>
            <a:xfrm>
              <a:off x="10975910" y="208049"/>
              <a:ext cx="989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Bahnschrift Condensed" panose="020B0502040204020203" pitchFamily="34" charset="0"/>
                </a:rPr>
                <a:t>LOGIN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CB5332D-927F-5FE2-C964-4EAB85AF7AD6}"/>
                </a:ext>
              </a:extLst>
            </p:cNvPr>
            <p:cNvCxnSpPr/>
            <p:nvPr/>
          </p:nvCxnSpPr>
          <p:spPr>
            <a:xfrm>
              <a:off x="10776857" y="110507"/>
              <a:ext cx="0" cy="397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20FD2648-1D94-7771-2BC3-D052DD85839F}"/>
              </a:ext>
            </a:extLst>
          </p:cNvPr>
          <p:cNvSpPr txBox="1"/>
          <p:nvPr/>
        </p:nvSpPr>
        <p:spPr>
          <a:xfrm>
            <a:off x="4196577" y="6002399"/>
            <a:ext cx="4010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5D2B3"/>
                </a:solidFill>
                <a:latin typeface="Bahnschrift SemiBold SemiConden" panose="020B0502040204020203" pitchFamily="34" charset="0"/>
              </a:rPr>
              <a:t>HOW TO GET YOUR </a:t>
            </a:r>
            <a:r>
              <a:rPr lang="en-US" sz="2000" dirty="0">
                <a:solidFill>
                  <a:srgbClr val="55AD9B"/>
                </a:solidFill>
                <a:latin typeface="Bahnschrift SemiBold SemiConden" panose="020B0502040204020203" pitchFamily="34" charset="0"/>
              </a:rPr>
              <a:t>MONEY INTO SHAPE</a:t>
            </a:r>
            <a:r>
              <a:rPr lang="en-US" sz="2000" dirty="0">
                <a:solidFill>
                  <a:srgbClr val="95D2B3"/>
                </a:solidFill>
                <a:latin typeface="Bahnschrift SemiBold SemiConden" panose="020B0502040204020203" pitchFamily="34" charset="0"/>
              </a:rPr>
              <a:t>?</a:t>
            </a:r>
            <a:endParaRPr lang="en-IN" sz="2000" dirty="0">
              <a:solidFill>
                <a:srgbClr val="95D2B3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30" name="Graphic 12">
            <a:extLst>
              <a:ext uri="{FF2B5EF4-FFF2-40B4-BE49-F238E27FC236}">
                <a16:creationId xmlns:a16="http://schemas.microsoft.com/office/drawing/2014/main" id="{BB3DBD09-BB6B-92D8-A2C7-7F54A9013682}"/>
              </a:ext>
            </a:extLst>
          </p:cNvPr>
          <p:cNvSpPr/>
          <p:nvPr/>
        </p:nvSpPr>
        <p:spPr>
          <a:xfrm>
            <a:off x="1408287" y="8296442"/>
            <a:ext cx="2044996" cy="2929630"/>
          </a:xfrm>
          <a:custGeom>
            <a:avLst/>
            <a:gdLst>
              <a:gd name="connsiteX0" fmla="*/ 752597 w 1695450"/>
              <a:gd name="connsiteY0" fmla="*/ 39 h 2428875"/>
              <a:gd name="connsiteX1" fmla="*/ 1114547 w 1695450"/>
              <a:gd name="connsiteY1" fmla="*/ 39 h 2428875"/>
              <a:gd name="connsiteX2" fmla="*/ 1114547 w 1695450"/>
              <a:gd name="connsiteY2" fmla="*/ 1981239 h 2428875"/>
              <a:gd name="connsiteX3" fmla="*/ 1695572 w 1695450"/>
              <a:gd name="connsiteY3" fmla="*/ 1981239 h 2428875"/>
              <a:gd name="connsiteX4" fmla="*/ 1695572 w 1695450"/>
              <a:gd name="connsiteY4" fmla="*/ 2428914 h 2428875"/>
              <a:gd name="connsiteX5" fmla="*/ 122 w 1695450"/>
              <a:gd name="connsiteY5" fmla="*/ 2428914 h 2428875"/>
              <a:gd name="connsiteX6" fmla="*/ 122 w 1695450"/>
              <a:gd name="connsiteY6" fmla="*/ 1981239 h 2428875"/>
              <a:gd name="connsiteX7" fmla="*/ 628772 w 1695450"/>
              <a:gd name="connsiteY7" fmla="*/ 1981239 h 2428875"/>
              <a:gd name="connsiteX8" fmla="*/ 619247 w 1695450"/>
              <a:gd name="connsiteY8" fmla="*/ 657264 h 2428875"/>
              <a:gd name="connsiteX9" fmla="*/ 444820 w 1695450"/>
              <a:gd name="connsiteY9" fmla="*/ 770373 h 2428875"/>
              <a:gd name="connsiteX10" fmla="*/ 371597 w 1695450"/>
              <a:gd name="connsiteY10" fmla="*/ 819189 h 2428875"/>
              <a:gd name="connsiteX11" fmla="*/ 354045 w 1695450"/>
              <a:gd name="connsiteY11" fmla="*/ 830900 h 2428875"/>
              <a:gd name="connsiteX12" fmla="*/ 148913 w 1695450"/>
              <a:gd name="connsiteY12" fmla="*/ 949786 h 2428875"/>
              <a:gd name="connsiteX13" fmla="*/ 98683 w 1695450"/>
              <a:gd name="connsiteY13" fmla="*/ 977914 h 2428875"/>
              <a:gd name="connsiteX14" fmla="*/ 47747 w 1695450"/>
              <a:gd name="connsiteY14" fmla="*/ 990639 h 2428875"/>
              <a:gd name="connsiteX15" fmla="*/ 47747 w 1695450"/>
              <a:gd name="connsiteY15" fmla="*/ 485814 h 2428875"/>
              <a:gd name="connsiteX16" fmla="*/ 228722 w 1695450"/>
              <a:gd name="connsiteY16" fmla="*/ 409614 h 2428875"/>
              <a:gd name="connsiteX17" fmla="*/ 364537 w 1695450"/>
              <a:gd name="connsiteY17" fmla="*/ 342037 h 2428875"/>
              <a:gd name="connsiteX18" fmla="*/ 410516 w 1695450"/>
              <a:gd name="connsiteY18" fmla="*/ 318606 h 2428875"/>
              <a:gd name="connsiteX19" fmla="*/ 752597 w 1695450"/>
              <a:gd name="connsiteY19" fmla="*/ 39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95450" h="2428875">
                <a:moveTo>
                  <a:pt x="752597" y="39"/>
                </a:moveTo>
                <a:cubicBezTo>
                  <a:pt x="872041" y="39"/>
                  <a:pt x="991484" y="39"/>
                  <a:pt x="1114547" y="39"/>
                </a:cubicBezTo>
                <a:cubicBezTo>
                  <a:pt x="1114547" y="653835"/>
                  <a:pt x="1114547" y="1307631"/>
                  <a:pt x="1114547" y="1981239"/>
                </a:cubicBezTo>
                <a:cubicBezTo>
                  <a:pt x="1306285" y="1981239"/>
                  <a:pt x="1498024" y="1981239"/>
                  <a:pt x="1695572" y="1981239"/>
                </a:cubicBezTo>
                <a:cubicBezTo>
                  <a:pt x="1695572" y="2128972"/>
                  <a:pt x="1695572" y="2276705"/>
                  <a:pt x="1695572" y="2428914"/>
                </a:cubicBezTo>
                <a:cubicBezTo>
                  <a:pt x="1136074" y="2428914"/>
                  <a:pt x="576575" y="2428914"/>
                  <a:pt x="122" y="2428914"/>
                </a:cubicBezTo>
                <a:cubicBezTo>
                  <a:pt x="122" y="2281181"/>
                  <a:pt x="122" y="2133449"/>
                  <a:pt x="122" y="1981239"/>
                </a:cubicBezTo>
                <a:cubicBezTo>
                  <a:pt x="207576" y="1981239"/>
                  <a:pt x="415031" y="1981239"/>
                  <a:pt x="628772" y="1981239"/>
                </a:cubicBezTo>
                <a:cubicBezTo>
                  <a:pt x="624057" y="1325872"/>
                  <a:pt x="624057" y="1325872"/>
                  <a:pt x="619247" y="657264"/>
                </a:cubicBezTo>
                <a:cubicBezTo>
                  <a:pt x="531515" y="713079"/>
                  <a:pt x="531515" y="713079"/>
                  <a:pt x="444820" y="770373"/>
                </a:cubicBezTo>
                <a:cubicBezTo>
                  <a:pt x="420429" y="786670"/>
                  <a:pt x="396014" y="802932"/>
                  <a:pt x="371597" y="819189"/>
                </a:cubicBezTo>
                <a:cubicBezTo>
                  <a:pt x="365805" y="823054"/>
                  <a:pt x="360012" y="826918"/>
                  <a:pt x="354045" y="830900"/>
                </a:cubicBezTo>
                <a:cubicBezTo>
                  <a:pt x="287670" y="875018"/>
                  <a:pt x="221090" y="915549"/>
                  <a:pt x="148913" y="949786"/>
                </a:cubicBezTo>
                <a:cubicBezTo>
                  <a:pt x="123414" y="961793"/>
                  <a:pt x="123414" y="961793"/>
                  <a:pt x="98683" y="977914"/>
                </a:cubicBezTo>
                <a:cubicBezTo>
                  <a:pt x="76322" y="990639"/>
                  <a:pt x="76322" y="990639"/>
                  <a:pt x="47747" y="990639"/>
                </a:cubicBezTo>
                <a:cubicBezTo>
                  <a:pt x="47747" y="824047"/>
                  <a:pt x="47747" y="657454"/>
                  <a:pt x="47747" y="485814"/>
                </a:cubicBezTo>
                <a:cubicBezTo>
                  <a:pt x="107469" y="460668"/>
                  <a:pt x="167191" y="435522"/>
                  <a:pt x="228722" y="409614"/>
                </a:cubicBezTo>
                <a:cubicBezTo>
                  <a:pt x="274348" y="387472"/>
                  <a:pt x="319621" y="365458"/>
                  <a:pt x="364537" y="342037"/>
                </a:cubicBezTo>
                <a:cubicBezTo>
                  <a:pt x="379799" y="334102"/>
                  <a:pt x="395153" y="326345"/>
                  <a:pt x="410516" y="318606"/>
                </a:cubicBezTo>
                <a:cubicBezTo>
                  <a:pt x="552193" y="245187"/>
                  <a:pt x="664647" y="131964"/>
                  <a:pt x="752597" y="39"/>
                </a:cubicBezTo>
                <a:close/>
              </a:path>
            </a:pathLst>
          </a:custGeom>
          <a:gradFill flip="none" rotWithShape="1">
            <a:gsLst>
              <a:gs pos="2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0CCDBD6-8DDB-D5CC-B6C8-9D61B9544A66}"/>
              </a:ext>
            </a:extLst>
          </p:cNvPr>
          <p:cNvSpPr txBox="1"/>
          <p:nvPr/>
        </p:nvSpPr>
        <p:spPr>
          <a:xfrm>
            <a:off x="1045029" y="9954941"/>
            <a:ext cx="4488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5AD9B"/>
                </a:solidFill>
                <a:latin typeface="Bahnschrift SemiBold SemiConden" panose="020B0502040204020203" pitchFamily="34" charset="0"/>
              </a:rPr>
              <a:t>STEP 1:</a:t>
            </a:r>
          </a:p>
          <a:p>
            <a:endParaRPr lang="en-US" dirty="0">
              <a:solidFill>
                <a:srgbClr val="55AD9B"/>
              </a:solidFill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Connect your Bank Account to CASHCOMPASS.</a:t>
            </a:r>
          </a:p>
          <a:p>
            <a:endParaRPr lang="en-US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Connect your E-Wallet for complete overview.</a:t>
            </a:r>
          </a:p>
          <a:p>
            <a:endParaRPr lang="en-US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Add your cash expenses manually</a:t>
            </a:r>
          </a:p>
          <a:p>
            <a:endParaRPr lang="en-US" dirty="0">
              <a:latin typeface="Bahnschrift Light SemiCondensed" panose="020B0502040204020203" pitchFamily="34" charset="0"/>
            </a:endParaRPr>
          </a:p>
          <a:p>
            <a:endParaRPr lang="en-IN" dirty="0">
              <a:solidFill>
                <a:srgbClr val="55AD9B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36D84B7-D3B1-7953-7610-1B0B5A15AE5E}"/>
              </a:ext>
            </a:extLst>
          </p:cNvPr>
          <p:cNvSpPr/>
          <p:nvPr/>
        </p:nvSpPr>
        <p:spPr>
          <a:xfrm>
            <a:off x="7164729" y="8206455"/>
            <a:ext cx="4108188" cy="1979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C3F466D-8AB3-2328-C273-9E09129CBE95}"/>
              </a:ext>
            </a:extLst>
          </p:cNvPr>
          <p:cNvSpPr/>
          <p:nvPr/>
        </p:nvSpPr>
        <p:spPr>
          <a:xfrm>
            <a:off x="6906793" y="9262970"/>
            <a:ext cx="4624060" cy="22278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8FA3DEDD-1462-FF8F-01BA-B8F04124111C}"/>
              </a:ext>
            </a:extLst>
          </p:cNvPr>
          <p:cNvSpPr/>
          <p:nvPr/>
        </p:nvSpPr>
        <p:spPr>
          <a:xfrm>
            <a:off x="6442367" y="10178668"/>
            <a:ext cx="5552912" cy="26753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87F1EDF-C17F-EA37-F600-4D4F5745F13D}"/>
              </a:ext>
            </a:extLst>
          </p:cNvPr>
          <p:cNvSpPr txBox="1"/>
          <p:nvPr/>
        </p:nvSpPr>
        <p:spPr>
          <a:xfrm>
            <a:off x="7459051" y="8542121"/>
            <a:ext cx="153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1,23,2333 INR</a:t>
            </a:r>
            <a:endParaRPr lang="en-IN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170ACA0-2F21-EA35-1643-BF336AEF1405}"/>
              </a:ext>
            </a:extLst>
          </p:cNvPr>
          <p:cNvSpPr txBox="1"/>
          <p:nvPr/>
        </p:nvSpPr>
        <p:spPr>
          <a:xfrm>
            <a:off x="7060944" y="9562719"/>
            <a:ext cx="238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23,2333 INR</a:t>
            </a:r>
            <a:endParaRPr lang="en-IN" sz="2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530415-3C1A-1FFB-DB8D-8165EB74E393}"/>
              </a:ext>
            </a:extLst>
          </p:cNvPr>
          <p:cNvSpPr txBox="1"/>
          <p:nvPr/>
        </p:nvSpPr>
        <p:spPr>
          <a:xfrm>
            <a:off x="6725663" y="10557679"/>
            <a:ext cx="238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2333 INR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3532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86F17-3AE0-C387-3AFF-1AB1C5BDA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20F572E-45A8-3A6B-3C20-AE6EC9C8DD23}"/>
              </a:ext>
            </a:extLst>
          </p:cNvPr>
          <p:cNvGrpSpPr/>
          <p:nvPr/>
        </p:nvGrpSpPr>
        <p:grpSpPr>
          <a:xfrm>
            <a:off x="597158" y="-5876493"/>
            <a:ext cx="1622259" cy="806072"/>
            <a:chOff x="597158" y="1004410"/>
            <a:chExt cx="1622259" cy="80607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4AE30D3-545F-98D2-C8A3-ED20CB42E377}"/>
                </a:ext>
              </a:extLst>
            </p:cNvPr>
            <p:cNvGrpSpPr/>
            <p:nvPr/>
          </p:nvGrpSpPr>
          <p:grpSpPr>
            <a:xfrm>
              <a:off x="877296" y="1004410"/>
              <a:ext cx="1061982" cy="159452"/>
              <a:chOff x="793102" y="1004410"/>
              <a:chExt cx="1061982" cy="159452"/>
            </a:xfrm>
          </p:grpSpPr>
          <p:sp>
            <p:nvSpPr>
              <p:cNvPr id="2" name="Star: 5 Points 1">
                <a:extLst>
                  <a:ext uri="{FF2B5EF4-FFF2-40B4-BE49-F238E27FC236}">
                    <a16:creationId xmlns:a16="http://schemas.microsoft.com/office/drawing/2014/main" id="{BB52C019-85C2-B738-90BC-AEF76DC7469D}"/>
                  </a:ext>
                </a:extLst>
              </p:cNvPr>
              <p:cNvSpPr/>
              <p:nvPr/>
            </p:nvSpPr>
            <p:spPr>
              <a:xfrm>
                <a:off x="793102" y="1004410"/>
                <a:ext cx="152102" cy="159452"/>
              </a:xfrm>
              <a:prstGeom prst="star5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Star: 5 Points 2">
                <a:extLst>
                  <a:ext uri="{FF2B5EF4-FFF2-40B4-BE49-F238E27FC236}">
                    <a16:creationId xmlns:a16="http://schemas.microsoft.com/office/drawing/2014/main" id="{B32ECB87-027D-0CDA-8DD8-D270D7CDA229}"/>
                  </a:ext>
                </a:extLst>
              </p:cNvPr>
              <p:cNvSpPr/>
              <p:nvPr/>
            </p:nvSpPr>
            <p:spPr>
              <a:xfrm>
                <a:off x="1020572" y="1004410"/>
                <a:ext cx="152102" cy="159452"/>
              </a:xfrm>
              <a:prstGeom prst="star5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Star: 5 Points 3">
                <a:extLst>
                  <a:ext uri="{FF2B5EF4-FFF2-40B4-BE49-F238E27FC236}">
                    <a16:creationId xmlns:a16="http://schemas.microsoft.com/office/drawing/2014/main" id="{93A1381D-86FF-DB97-0ED8-6CF73E6F6138}"/>
                  </a:ext>
                </a:extLst>
              </p:cNvPr>
              <p:cNvSpPr/>
              <p:nvPr/>
            </p:nvSpPr>
            <p:spPr>
              <a:xfrm>
                <a:off x="1248042" y="1004410"/>
                <a:ext cx="152102" cy="159452"/>
              </a:xfrm>
              <a:prstGeom prst="star5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Star: 5 Points 4">
                <a:extLst>
                  <a:ext uri="{FF2B5EF4-FFF2-40B4-BE49-F238E27FC236}">
                    <a16:creationId xmlns:a16="http://schemas.microsoft.com/office/drawing/2014/main" id="{6201FF08-AA23-9F17-CA2B-7419285EFCDE}"/>
                  </a:ext>
                </a:extLst>
              </p:cNvPr>
              <p:cNvSpPr/>
              <p:nvPr/>
            </p:nvSpPr>
            <p:spPr>
              <a:xfrm>
                <a:off x="1475512" y="1004410"/>
                <a:ext cx="152102" cy="159452"/>
              </a:xfrm>
              <a:prstGeom prst="star5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Star: 5 Points 5">
                <a:extLst>
                  <a:ext uri="{FF2B5EF4-FFF2-40B4-BE49-F238E27FC236}">
                    <a16:creationId xmlns:a16="http://schemas.microsoft.com/office/drawing/2014/main" id="{DD26E7A2-1E99-132C-E30B-97984E4F109B}"/>
                  </a:ext>
                </a:extLst>
              </p:cNvPr>
              <p:cNvSpPr/>
              <p:nvPr/>
            </p:nvSpPr>
            <p:spPr>
              <a:xfrm>
                <a:off x="1702982" y="1004410"/>
                <a:ext cx="152102" cy="159452"/>
              </a:xfrm>
              <a:prstGeom prst="star5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0EAA9B-090F-11D9-4BB9-0961C12EDEBC}"/>
                </a:ext>
              </a:extLst>
            </p:cNvPr>
            <p:cNvSpPr txBox="1"/>
            <p:nvPr/>
          </p:nvSpPr>
          <p:spPr>
            <a:xfrm>
              <a:off x="597158" y="1287262"/>
              <a:ext cx="1622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 OUT OF 5 RATED ON PLAY STORE</a:t>
              </a:r>
              <a:endParaRPr lang="en-IN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A20AC80-E889-0BB8-680E-D1AAF0BEB1A4}"/>
              </a:ext>
            </a:extLst>
          </p:cNvPr>
          <p:cNvSpPr txBox="1"/>
          <p:nvPr/>
        </p:nvSpPr>
        <p:spPr>
          <a:xfrm>
            <a:off x="5123908" y="-5842789"/>
            <a:ext cx="1622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WINNER OF MOBILE UX AWARDS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BDB5E-7BAD-1953-7AA1-97C1CE947CB1}"/>
              </a:ext>
            </a:extLst>
          </p:cNvPr>
          <p:cNvSpPr txBox="1"/>
          <p:nvPr/>
        </p:nvSpPr>
        <p:spPr>
          <a:xfrm>
            <a:off x="9650658" y="-5842789"/>
            <a:ext cx="1622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FEATURED ON APP STORE AND PLAY STORE</a:t>
            </a:r>
            <a:endParaRPr lang="en-IN" sz="14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EF2FD41-39BC-4103-129C-7860366A2AEB}"/>
              </a:ext>
            </a:extLst>
          </p:cNvPr>
          <p:cNvGrpSpPr/>
          <p:nvPr/>
        </p:nvGrpSpPr>
        <p:grpSpPr>
          <a:xfrm>
            <a:off x="356617" y="-4610661"/>
            <a:ext cx="2829623" cy="3478913"/>
            <a:chOff x="356617" y="2260420"/>
            <a:chExt cx="2829623" cy="347891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4DFA685-E3E2-DC58-6CC0-0B6FE0D1B3FF}"/>
                </a:ext>
              </a:extLst>
            </p:cNvPr>
            <p:cNvSpPr/>
            <p:nvPr/>
          </p:nvSpPr>
          <p:spPr>
            <a:xfrm>
              <a:off x="356617" y="2673333"/>
              <a:ext cx="2829623" cy="3066000"/>
            </a:xfrm>
            <a:prstGeom prst="roundRect">
              <a:avLst/>
            </a:prstGeom>
            <a:solidFill>
              <a:srgbClr val="F1F8E8"/>
            </a:solidFill>
            <a:ln>
              <a:noFill/>
            </a:ln>
            <a:effectLst>
              <a:outerShdw blurRad="3302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7312FA-6875-F691-399E-D3F92CFD3031}"/>
                </a:ext>
              </a:extLst>
            </p:cNvPr>
            <p:cNvSpPr/>
            <p:nvPr/>
          </p:nvSpPr>
          <p:spPr>
            <a:xfrm>
              <a:off x="1218501" y="2260420"/>
              <a:ext cx="834512" cy="834512"/>
            </a:xfrm>
            <a:prstGeom prst="ellipse">
              <a:avLst/>
            </a:prstGeom>
            <a:solidFill>
              <a:srgbClr val="55AD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D709372-80B2-4185-02A5-5669DF5098F7}"/>
                </a:ext>
              </a:extLst>
            </p:cNvPr>
            <p:cNvGrpSpPr/>
            <p:nvPr/>
          </p:nvGrpSpPr>
          <p:grpSpPr>
            <a:xfrm>
              <a:off x="1380551" y="2432482"/>
              <a:ext cx="480898" cy="481702"/>
              <a:chOff x="3248025" y="571500"/>
              <a:chExt cx="5695950" cy="5705475"/>
            </a:xfrm>
            <a:solidFill>
              <a:srgbClr val="F1F8E8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5E475B8-67D2-33BE-5546-504CBE3E414B}"/>
                  </a:ext>
                </a:extLst>
              </p:cNvPr>
              <p:cNvSpPr/>
              <p:nvPr/>
            </p:nvSpPr>
            <p:spPr>
              <a:xfrm>
                <a:off x="3248025" y="571500"/>
                <a:ext cx="5695950" cy="5705475"/>
              </a:xfrm>
              <a:custGeom>
                <a:avLst/>
                <a:gdLst>
                  <a:gd name="connsiteX0" fmla="*/ 2838749 w 5695950"/>
                  <a:gd name="connsiteY0" fmla="*/ 0 h 5705475"/>
                  <a:gd name="connsiteX1" fmla="*/ 2867324 w 5695950"/>
                  <a:gd name="connsiteY1" fmla="*/ 9525 h 5705475"/>
                  <a:gd name="connsiteX2" fmla="*/ 2903950 w 5695950"/>
                  <a:gd name="connsiteY2" fmla="*/ 215501 h 5705475"/>
                  <a:gd name="connsiteX3" fmla="*/ 2916423 w 5695950"/>
                  <a:gd name="connsiteY3" fmla="*/ 285599 h 5705475"/>
                  <a:gd name="connsiteX4" fmla="*/ 2934297 w 5695950"/>
                  <a:gd name="connsiteY4" fmla="*/ 386246 h 5705475"/>
                  <a:gd name="connsiteX5" fmla="*/ 2939979 w 5695950"/>
                  <a:gd name="connsiteY5" fmla="*/ 417998 h 5705475"/>
                  <a:gd name="connsiteX6" fmla="*/ 2945180 w 5695950"/>
                  <a:gd name="connsiteY6" fmla="*/ 447463 h 5705475"/>
                  <a:gd name="connsiteX7" fmla="*/ 2949795 w 5695950"/>
                  <a:gd name="connsiteY7" fmla="*/ 473422 h 5705475"/>
                  <a:gd name="connsiteX8" fmla="*/ 2953049 w 5695950"/>
                  <a:gd name="connsiteY8" fmla="*/ 523875 h 5705475"/>
                  <a:gd name="connsiteX9" fmla="*/ 2973762 w 5695950"/>
                  <a:gd name="connsiteY9" fmla="*/ 523331 h 5705475"/>
                  <a:gd name="connsiteX10" fmla="*/ 3189388 w 5695950"/>
                  <a:gd name="connsiteY10" fmla="*/ 539353 h 5705475"/>
                  <a:gd name="connsiteX11" fmla="*/ 3223137 w 5695950"/>
                  <a:gd name="connsiteY11" fmla="*/ 544476 h 5705475"/>
                  <a:gd name="connsiteX12" fmla="*/ 3543599 w 5695950"/>
                  <a:gd name="connsiteY12" fmla="*/ 619125 h 5705475"/>
                  <a:gd name="connsiteX13" fmla="*/ 3567398 w 5695950"/>
                  <a:gd name="connsiteY13" fmla="*/ 626213 h 5705475"/>
                  <a:gd name="connsiteX14" fmla="*/ 4143674 w 5695950"/>
                  <a:gd name="connsiteY14" fmla="*/ 904875 h 5705475"/>
                  <a:gd name="connsiteX15" fmla="*/ 4160701 w 5695950"/>
                  <a:gd name="connsiteY15" fmla="*/ 916349 h 5705475"/>
                  <a:gd name="connsiteX16" fmla="*/ 4410374 w 5695950"/>
                  <a:gd name="connsiteY16" fmla="*/ 1114425 h 5705475"/>
                  <a:gd name="connsiteX17" fmla="*/ 4427183 w 5695950"/>
                  <a:gd name="connsiteY17" fmla="*/ 1129410 h 5705475"/>
                  <a:gd name="connsiteX18" fmla="*/ 4600874 w 5695950"/>
                  <a:gd name="connsiteY18" fmla="*/ 1304925 h 5705475"/>
                  <a:gd name="connsiteX19" fmla="*/ 4624464 w 5695950"/>
                  <a:gd name="connsiteY19" fmla="*/ 1331751 h 5705475"/>
                  <a:gd name="connsiteX20" fmla="*/ 5172374 w 5695950"/>
                  <a:gd name="connsiteY20" fmla="*/ 2752725 h 5705475"/>
                  <a:gd name="connsiteX21" fmla="*/ 5189587 w 5695950"/>
                  <a:gd name="connsiteY21" fmla="*/ 2754190 h 5705475"/>
                  <a:gd name="connsiteX22" fmla="*/ 5370688 w 5695950"/>
                  <a:gd name="connsiteY22" fmla="*/ 2779849 h 5705475"/>
                  <a:gd name="connsiteX23" fmla="*/ 5399109 w 5695950"/>
                  <a:gd name="connsiteY23" fmla="*/ 2784934 h 5705475"/>
                  <a:gd name="connsiteX24" fmla="*/ 5487890 w 5695950"/>
                  <a:gd name="connsiteY24" fmla="*/ 2800945 h 5705475"/>
                  <a:gd name="connsiteX25" fmla="*/ 5548537 w 5695950"/>
                  <a:gd name="connsiteY25" fmla="*/ 2811828 h 5705475"/>
                  <a:gd name="connsiteX26" fmla="*/ 5696249 w 5695950"/>
                  <a:gd name="connsiteY26" fmla="*/ 2838450 h 5705475"/>
                  <a:gd name="connsiteX27" fmla="*/ 5696249 w 5695950"/>
                  <a:gd name="connsiteY27" fmla="*/ 2876550 h 5705475"/>
                  <a:gd name="connsiteX28" fmla="*/ 5490797 w 5695950"/>
                  <a:gd name="connsiteY28" fmla="*/ 2913176 h 5705475"/>
                  <a:gd name="connsiteX29" fmla="*/ 5420894 w 5695950"/>
                  <a:gd name="connsiteY29" fmla="*/ 2925649 h 5705475"/>
                  <a:gd name="connsiteX30" fmla="*/ 5320458 w 5695950"/>
                  <a:gd name="connsiteY30" fmla="*/ 2943523 h 5705475"/>
                  <a:gd name="connsiteX31" fmla="*/ 5288855 w 5695950"/>
                  <a:gd name="connsiteY31" fmla="*/ 2949205 h 5705475"/>
                  <a:gd name="connsiteX32" fmla="*/ 5259392 w 5695950"/>
                  <a:gd name="connsiteY32" fmla="*/ 2954406 h 5705475"/>
                  <a:gd name="connsiteX33" fmla="*/ 5233498 w 5695950"/>
                  <a:gd name="connsiteY33" fmla="*/ 2959021 h 5705475"/>
                  <a:gd name="connsiteX34" fmla="*/ 5172374 w 5695950"/>
                  <a:gd name="connsiteY34" fmla="*/ 2962275 h 5705475"/>
                  <a:gd name="connsiteX35" fmla="*/ 5172918 w 5695950"/>
                  <a:gd name="connsiteY35" fmla="*/ 2985218 h 5705475"/>
                  <a:gd name="connsiteX36" fmla="*/ 5156896 w 5695950"/>
                  <a:gd name="connsiteY36" fmla="*/ 3203972 h 5705475"/>
                  <a:gd name="connsiteX37" fmla="*/ 5151752 w 5695950"/>
                  <a:gd name="connsiteY37" fmla="*/ 3236277 h 5705475"/>
                  <a:gd name="connsiteX38" fmla="*/ 4600874 w 5695950"/>
                  <a:gd name="connsiteY38" fmla="*/ 4391025 h 5705475"/>
                  <a:gd name="connsiteX39" fmla="*/ 4578624 w 5695950"/>
                  <a:gd name="connsiteY39" fmla="*/ 4416475 h 5705475"/>
                  <a:gd name="connsiteX40" fmla="*/ 4315124 w 5695950"/>
                  <a:gd name="connsiteY40" fmla="*/ 4667250 h 5705475"/>
                  <a:gd name="connsiteX41" fmla="*/ 4287331 w 5695950"/>
                  <a:gd name="connsiteY41" fmla="*/ 4689761 h 5705475"/>
                  <a:gd name="connsiteX42" fmla="*/ 2953049 w 5695950"/>
                  <a:gd name="connsiteY42" fmla="*/ 5181600 h 5705475"/>
                  <a:gd name="connsiteX43" fmla="*/ 2949387 w 5695950"/>
                  <a:gd name="connsiteY43" fmla="*/ 5217949 h 5705475"/>
                  <a:gd name="connsiteX44" fmla="*/ 2925925 w 5695950"/>
                  <a:gd name="connsiteY44" fmla="*/ 5371542 h 5705475"/>
                  <a:gd name="connsiteX45" fmla="*/ 2920841 w 5695950"/>
                  <a:gd name="connsiteY45" fmla="*/ 5400645 h 5705475"/>
                  <a:gd name="connsiteX46" fmla="*/ 2904829 w 5695950"/>
                  <a:gd name="connsiteY46" fmla="*/ 5491758 h 5705475"/>
                  <a:gd name="connsiteX47" fmla="*/ 2893946 w 5695950"/>
                  <a:gd name="connsiteY47" fmla="*/ 5553912 h 5705475"/>
                  <a:gd name="connsiteX48" fmla="*/ 2867324 w 5695950"/>
                  <a:gd name="connsiteY48" fmla="*/ 5705475 h 5705475"/>
                  <a:gd name="connsiteX49" fmla="*/ 2829224 w 5695950"/>
                  <a:gd name="connsiteY49" fmla="*/ 5705475 h 5705475"/>
                  <a:gd name="connsiteX50" fmla="*/ 2792598 w 5695950"/>
                  <a:gd name="connsiteY50" fmla="*/ 5500023 h 5705475"/>
                  <a:gd name="connsiteX51" fmla="*/ 2780125 w 5695950"/>
                  <a:gd name="connsiteY51" fmla="*/ 5430120 h 5705475"/>
                  <a:gd name="connsiteX52" fmla="*/ 2762251 w 5695950"/>
                  <a:gd name="connsiteY52" fmla="*/ 5329684 h 5705475"/>
                  <a:gd name="connsiteX53" fmla="*/ 2756569 w 5695950"/>
                  <a:gd name="connsiteY53" fmla="*/ 5298081 h 5705475"/>
                  <a:gd name="connsiteX54" fmla="*/ 2751368 w 5695950"/>
                  <a:gd name="connsiteY54" fmla="*/ 5268618 h 5705475"/>
                  <a:gd name="connsiteX55" fmla="*/ 2746754 w 5695950"/>
                  <a:gd name="connsiteY55" fmla="*/ 5242724 h 5705475"/>
                  <a:gd name="connsiteX56" fmla="*/ 2743499 w 5695950"/>
                  <a:gd name="connsiteY56" fmla="*/ 5181600 h 5705475"/>
                  <a:gd name="connsiteX57" fmla="*/ 2727319 w 5695950"/>
                  <a:gd name="connsiteY57" fmla="*/ 5180607 h 5705475"/>
                  <a:gd name="connsiteX58" fmla="*/ 1305224 w 5695950"/>
                  <a:gd name="connsiteY58" fmla="*/ 4600575 h 5705475"/>
                  <a:gd name="connsiteX59" fmla="*/ 1279886 w 5695950"/>
                  <a:gd name="connsiteY59" fmla="*/ 4578400 h 5705475"/>
                  <a:gd name="connsiteX60" fmla="*/ 1028999 w 5695950"/>
                  <a:gd name="connsiteY60" fmla="*/ 4314825 h 5705475"/>
                  <a:gd name="connsiteX61" fmla="*/ 1005819 w 5695950"/>
                  <a:gd name="connsiteY61" fmla="*/ 4286027 h 5705475"/>
                  <a:gd name="connsiteX62" fmla="*/ 838499 w 5695950"/>
                  <a:gd name="connsiteY62" fmla="*/ 4038600 h 5705475"/>
                  <a:gd name="connsiteX63" fmla="*/ 826593 w 5695950"/>
                  <a:gd name="connsiteY63" fmla="*/ 4018783 h 5705475"/>
                  <a:gd name="connsiteX64" fmla="*/ 543224 w 5695950"/>
                  <a:gd name="connsiteY64" fmla="*/ 3228975 h 5705475"/>
                  <a:gd name="connsiteX65" fmla="*/ 539843 w 5695950"/>
                  <a:gd name="connsiteY65" fmla="*/ 3208888 h 5705475"/>
                  <a:gd name="connsiteX66" fmla="*/ 524174 w 5695950"/>
                  <a:gd name="connsiteY66" fmla="*/ 2962275 h 5705475"/>
                  <a:gd name="connsiteX67" fmla="*/ 487825 w 5695950"/>
                  <a:gd name="connsiteY67" fmla="*/ 2958613 h 5705475"/>
                  <a:gd name="connsiteX68" fmla="*/ 334232 w 5695950"/>
                  <a:gd name="connsiteY68" fmla="*/ 2935151 h 5705475"/>
                  <a:gd name="connsiteX69" fmla="*/ 305130 w 5695950"/>
                  <a:gd name="connsiteY69" fmla="*/ 2930067 h 5705475"/>
                  <a:gd name="connsiteX70" fmla="*/ 214016 w 5695950"/>
                  <a:gd name="connsiteY70" fmla="*/ 2914055 h 5705475"/>
                  <a:gd name="connsiteX71" fmla="*/ 151862 w 5695950"/>
                  <a:gd name="connsiteY71" fmla="*/ 2903172 h 5705475"/>
                  <a:gd name="connsiteX72" fmla="*/ 299 w 5695950"/>
                  <a:gd name="connsiteY72" fmla="*/ 2876550 h 5705475"/>
                  <a:gd name="connsiteX73" fmla="*/ 299 w 5695950"/>
                  <a:gd name="connsiteY73" fmla="*/ 2838450 h 5705475"/>
                  <a:gd name="connsiteX74" fmla="*/ 205752 w 5695950"/>
                  <a:gd name="connsiteY74" fmla="*/ 2801824 h 5705475"/>
                  <a:gd name="connsiteX75" fmla="*/ 275654 w 5695950"/>
                  <a:gd name="connsiteY75" fmla="*/ 2789351 h 5705475"/>
                  <a:gd name="connsiteX76" fmla="*/ 376090 w 5695950"/>
                  <a:gd name="connsiteY76" fmla="*/ 2771477 h 5705475"/>
                  <a:gd name="connsiteX77" fmla="*/ 407693 w 5695950"/>
                  <a:gd name="connsiteY77" fmla="*/ 2765795 h 5705475"/>
                  <a:gd name="connsiteX78" fmla="*/ 437156 w 5695950"/>
                  <a:gd name="connsiteY78" fmla="*/ 2760594 h 5705475"/>
                  <a:gd name="connsiteX79" fmla="*/ 463050 w 5695950"/>
                  <a:gd name="connsiteY79" fmla="*/ 2755980 h 5705475"/>
                  <a:gd name="connsiteX80" fmla="*/ 524174 w 5695950"/>
                  <a:gd name="connsiteY80" fmla="*/ 2752725 h 5705475"/>
                  <a:gd name="connsiteX81" fmla="*/ 522835 w 5695950"/>
                  <a:gd name="connsiteY81" fmla="*/ 2730178 h 5705475"/>
                  <a:gd name="connsiteX82" fmla="*/ 924224 w 5695950"/>
                  <a:gd name="connsiteY82" fmla="*/ 1524000 h 5705475"/>
                  <a:gd name="connsiteX83" fmla="*/ 944204 w 5695950"/>
                  <a:gd name="connsiteY83" fmla="*/ 1496244 h 5705475"/>
                  <a:gd name="connsiteX84" fmla="*/ 1274454 w 5695950"/>
                  <a:gd name="connsiteY84" fmla="*/ 1122722 h 5705475"/>
                  <a:gd name="connsiteX85" fmla="*/ 1322004 w 5695950"/>
                  <a:gd name="connsiteY85" fmla="*/ 1080827 h 5705475"/>
                  <a:gd name="connsiteX86" fmla="*/ 2095799 w 5695950"/>
                  <a:gd name="connsiteY86" fmla="*/ 638175 h 5705475"/>
                  <a:gd name="connsiteX87" fmla="*/ 2119853 w 5695950"/>
                  <a:gd name="connsiteY87" fmla="*/ 630115 h 5705475"/>
                  <a:gd name="connsiteX88" fmla="*/ 2743499 w 5695950"/>
                  <a:gd name="connsiteY88" fmla="*/ 523875 h 5705475"/>
                  <a:gd name="connsiteX89" fmla="*/ 2746473 w 5695950"/>
                  <a:gd name="connsiteY89" fmla="*/ 501674 h 5705475"/>
                  <a:gd name="connsiteX90" fmla="*/ 2791950 w 5695950"/>
                  <a:gd name="connsiteY90" fmla="*/ 218208 h 5705475"/>
                  <a:gd name="connsiteX91" fmla="*/ 2805616 w 5695950"/>
                  <a:gd name="connsiteY91" fmla="*/ 139285 h 5705475"/>
                  <a:gd name="connsiteX92" fmla="*/ 2814379 w 5695950"/>
                  <a:gd name="connsiteY92" fmla="*/ 89111 h 5705475"/>
                  <a:gd name="connsiteX93" fmla="*/ 2818468 w 5695950"/>
                  <a:gd name="connsiteY93" fmla="*/ 65273 h 5705475"/>
                  <a:gd name="connsiteX94" fmla="*/ 2838749 w 5695950"/>
                  <a:gd name="connsiteY94" fmla="*/ 0 h 5705475"/>
                  <a:gd name="connsiteX95" fmla="*/ 3029249 w 5695950"/>
                  <a:gd name="connsiteY95" fmla="*/ 952500 h 5705475"/>
                  <a:gd name="connsiteX96" fmla="*/ 3078660 w 5695950"/>
                  <a:gd name="connsiteY96" fmla="*/ 1273262 h 5705475"/>
                  <a:gd name="connsiteX97" fmla="*/ 3087411 w 5695950"/>
                  <a:gd name="connsiteY97" fmla="*/ 1323124 h 5705475"/>
                  <a:gd name="connsiteX98" fmla="*/ 3105663 w 5695950"/>
                  <a:gd name="connsiteY98" fmla="*/ 1426599 h 5705475"/>
                  <a:gd name="connsiteX99" fmla="*/ 3128912 w 5695950"/>
                  <a:gd name="connsiteY99" fmla="*/ 1559356 h 5705475"/>
                  <a:gd name="connsiteX100" fmla="*/ 3146955 w 5695950"/>
                  <a:gd name="connsiteY100" fmla="*/ 1661845 h 5705475"/>
                  <a:gd name="connsiteX101" fmla="*/ 3155521 w 5695950"/>
                  <a:gd name="connsiteY101" fmla="*/ 1710848 h 5705475"/>
                  <a:gd name="connsiteX102" fmla="*/ 3167548 w 5695950"/>
                  <a:gd name="connsiteY102" fmla="*/ 1778880 h 5705475"/>
                  <a:gd name="connsiteX103" fmla="*/ 3171028 w 5695950"/>
                  <a:gd name="connsiteY103" fmla="*/ 1799314 h 5705475"/>
                  <a:gd name="connsiteX104" fmla="*/ 3200699 w 5695950"/>
                  <a:gd name="connsiteY104" fmla="*/ 1866900 h 5705475"/>
                  <a:gd name="connsiteX105" fmla="*/ 3211612 w 5695950"/>
                  <a:gd name="connsiteY105" fmla="*/ 1849564 h 5705475"/>
                  <a:gd name="connsiteX106" fmla="*/ 3260826 w 5695950"/>
                  <a:gd name="connsiteY106" fmla="*/ 1772245 h 5705475"/>
                  <a:gd name="connsiteX107" fmla="*/ 3277997 w 5695950"/>
                  <a:gd name="connsiteY107" fmla="*/ 1744954 h 5705475"/>
                  <a:gd name="connsiteX108" fmla="*/ 3294647 w 5695950"/>
                  <a:gd name="connsiteY108" fmla="*/ 1719002 h 5705475"/>
                  <a:gd name="connsiteX109" fmla="*/ 3309913 w 5695950"/>
                  <a:gd name="connsiteY109" fmla="*/ 1694969 h 5705475"/>
                  <a:gd name="connsiteX110" fmla="*/ 3353099 w 5695950"/>
                  <a:gd name="connsiteY110" fmla="*/ 1666875 h 5705475"/>
                  <a:gd name="connsiteX111" fmla="*/ 3346209 w 5695950"/>
                  <a:gd name="connsiteY111" fmla="*/ 1693725 h 5705475"/>
                  <a:gd name="connsiteX112" fmla="*/ 3279046 w 5695950"/>
                  <a:gd name="connsiteY112" fmla="*/ 1980298 h 5705475"/>
                  <a:gd name="connsiteX113" fmla="*/ 3263188 w 5695950"/>
                  <a:gd name="connsiteY113" fmla="*/ 2052191 h 5705475"/>
                  <a:gd name="connsiteX114" fmla="*/ 3253198 w 5695950"/>
                  <a:gd name="connsiteY114" fmla="*/ 2098105 h 5705475"/>
                  <a:gd name="connsiteX115" fmla="*/ 3248361 w 5695950"/>
                  <a:gd name="connsiteY115" fmla="*/ 2119718 h 5705475"/>
                  <a:gd name="connsiteX116" fmla="*/ 3248324 w 5695950"/>
                  <a:gd name="connsiteY116" fmla="*/ 2190750 h 5705475"/>
                  <a:gd name="connsiteX117" fmla="*/ 3360838 w 5695950"/>
                  <a:gd name="connsiteY117" fmla="*/ 2124670 h 5705475"/>
                  <a:gd name="connsiteX118" fmla="*/ 3512048 w 5695950"/>
                  <a:gd name="connsiteY118" fmla="*/ 2016324 h 5705475"/>
                  <a:gd name="connsiteX119" fmla="*/ 3732350 w 5695950"/>
                  <a:gd name="connsiteY119" fmla="*/ 1863403 h 5705475"/>
                  <a:gd name="connsiteX120" fmla="*/ 3833181 w 5695950"/>
                  <a:gd name="connsiteY120" fmla="*/ 1793007 h 5705475"/>
                  <a:gd name="connsiteX121" fmla="*/ 3858733 w 5695950"/>
                  <a:gd name="connsiteY121" fmla="*/ 1775215 h 5705475"/>
                  <a:gd name="connsiteX122" fmla="*/ 3906637 w 5695950"/>
                  <a:gd name="connsiteY122" fmla="*/ 1741947 h 5705475"/>
                  <a:gd name="connsiteX123" fmla="*/ 4057949 w 5695950"/>
                  <a:gd name="connsiteY123" fmla="*/ 1628775 h 5705475"/>
                  <a:gd name="connsiteX124" fmla="*/ 4003776 w 5695950"/>
                  <a:gd name="connsiteY124" fmla="*/ 1743670 h 5705475"/>
                  <a:gd name="connsiteX125" fmla="*/ 3989742 w 5695950"/>
                  <a:gd name="connsiteY125" fmla="*/ 1763641 h 5705475"/>
                  <a:gd name="connsiteX126" fmla="*/ 3959509 w 5695950"/>
                  <a:gd name="connsiteY126" fmla="*/ 1806425 h 5705475"/>
                  <a:gd name="connsiteX127" fmla="*/ 3911725 w 5695950"/>
                  <a:gd name="connsiteY127" fmla="*/ 1874453 h 5705475"/>
                  <a:gd name="connsiteX128" fmla="*/ 3827428 w 5695950"/>
                  <a:gd name="connsiteY128" fmla="*/ 1994874 h 5705475"/>
                  <a:gd name="connsiteX129" fmla="*/ 3743624 w 5695950"/>
                  <a:gd name="connsiteY129" fmla="*/ 2114550 h 5705475"/>
                  <a:gd name="connsiteX130" fmla="*/ 3727193 w 5695950"/>
                  <a:gd name="connsiteY130" fmla="*/ 2138018 h 5705475"/>
                  <a:gd name="connsiteX131" fmla="*/ 3639928 w 5695950"/>
                  <a:gd name="connsiteY131" fmla="*/ 2262783 h 5705475"/>
                  <a:gd name="connsiteX132" fmla="*/ 3621566 w 5695950"/>
                  <a:gd name="connsiteY132" fmla="*/ 2289051 h 5705475"/>
                  <a:gd name="connsiteX133" fmla="*/ 3586741 w 5695950"/>
                  <a:gd name="connsiteY133" fmla="*/ 2338909 h 5705475"/>
                  <a:gd name="connsiteX134" fmla="*/ 3570872 w 5695950"/>
                  <a:gd name="connsiteY134" fmla="*/ 2361605 h 5705475"/>
                  <a:gd name="connsiteX135" fmla="*/ 3556968 w 5695950"/>
                  <a:gd name="connsiteY135" fmla="*/ 2381511 h 5705475"/>
                  <a:gd name="connsiteX136" fmla="*/ 3527607 w 5695950"/>
                  <a:gd name="connsiteY136" fmla="*/ 2420578 h 5705475"/>
                  <a:gd name="connsiteX137" fmla="*/ 3515024 w 5695950"/>
                  <a:gd name="connsiteY137" fmla="*/ 2457450 h 5705475"/>
                  <a:gd name="connsiteX138" fmla="*/ 3589234 w 5695950"/>
                  <a:gd name="connsiteY138" fmla="*/ 2458590 h 5705475"/>
                  <a:gd name="connsiteX139" fmla="*/ 3617263 w 5695950"/>
                  <a:gd name="connsiteY139" fmla="*/ 2452324 h 5705475"/>
                  <a:gd name="connsiteX140" fmla="*/ 3647481 w 5695950"/>
                  <a:gd name="connsiteY140" fmla="*/ 2445321 h 5705475"/>
                  <a:gd name="connsiteX141" fmla="*/ 3678546 w 5695950"/>
                  <a:gd name="connsiteY141" fmla="*/ 2438301 h 5705475"/>
                  <a:gd name="connsiteX142" fmla="*/ 3776962 w 5695950"/>
                  <a:gd name="connsiteY142" fmla="*/ 2415778 h 5705475"/>
                  <a:gd name="connsiteX143" fmla="*/ 3843302 w 5695950"/>
                  <a:gd name="connsiteY143" fmla="*/ 2400747 h 5705475"/>
                  <a:gd name="connsiteX144" fmla="*/ 3964690 w 5695950"/>
                  <a:gd name="connsiteY144" fmla="*/ 2373051 h 5705475"/>
                  <a:gd name="connsiteX145" fmla="*/ 3989361 w 5695950"/>
                  <a:gd name="connsiteY145" fmla="*/ 2367387 h 5705475"/>
                  <a:gd name="connsiteX146" fmla="*/ 4038899 w 5695950"/>
                  <a:gd name="connsiteY146" fmla="*/ 2352675 h 5705475"/>
                  <a:gd name="connsiteX147" fmla="*/ 3989525 w 5695950"/>
                  <a:gd name="connsiteY147" fmla="*/ 2408374 h 5705475"/>
                  <a:gd name="connsiteX148" fmla="*/ 3965136 w 5695950"/>
                  <a:gd name="connsiteY148" fmla="*/ 2423462 h 5705475"/>
                  <a:gd name="connsiteX149" fmla="*/ 3939482 w 5695950"/>
                  <a:gd name="connsiteY149" fmla="*/ 2438995 h 5705475"/>
                  <a:gd name="connsiteX150" fmla="*/ 3889513 w 5695950"/>
                  <a:gd name="connsiteY150" fmla="*/ 2469691 h 5705475"/>
                  <a:gd name="connsiteX151" fmla="*/ 3867024 w 5695950"/>
                  <a:gd name="connsiteY151" fmla="*/ 2483349 h 5705475"/>
                  <a:gd name="connsiteX152" fmla="*/ 3829349 w 5695950"/>
                  <a:gd name="connsiteY152" fmla="*/ 2514600 h 5705475"/>
                  <a:gd name="connsiteX153" fmla="*/ 4358561 w 5695950"/>
                  <a:gd name="connsiteY153" fmla="*/ 2612717 h 5705475"/>
                  <a:gd name="connsiteX154" fmla="*/ 4457302 w 5695950"/>
                  <a:gd name="connsiteY154" fmla="*/ 2630065 h 5705475"/>
                  <a:gd name="connsiteX155" fmla="*/ 4552559 w 5695950"/>
                  <a:gd name="connsiteY155" fmla="*/ 2646782 h 5705475"/>
                  <a:gd name="connsiteX156" fmla="*/ 4597972 w 5695950"/>
                  <a:gd name="connsiteY156" fmla="*/ 2654758 h 5705475"/>
                  <a:gd name="connsiteX157" fmla="*/ 4660857 w 5695950"/>
                  <a:gd name="connsiteY157" fmla="*/ 2665763 h 5705475"/>
                  <a:gd name="connsiteX158" fmla="*/ 4696931 w 5695950"/>
                  <a:gd name="connsiteY158" fmla="*/ 2672081 h 5705475"/>
                  <a:gd name="connsiteX159" fmla="*/ 4743749 w 5695950"/>
                  <a:gd name="connsiteY159" fmla="*/ 2676525 h 5705475"/>
                  <a:gd name="connsiteX160" fmla="*/ 4120085 w 5695950"/>
                  <a:gd name="connsiteY160" fmla="*/ 1427522 h 5705475"/>
                  <a:gd name="connsiteX161" fmla="*/ 4038899 w 5695950"/>
                  <a:gd name="connsiteY161" fmla="*/ 1362075 h 5705475"/>
                  <a:gd name="connsiteX162" fmla="*/ 4011031 w 5695950"/>
                  <a:gd name="connsiteY162" fmla="*/ 1339156 h 5705475"/>
                  <a:gd name="connsiteX163" fmla="*/ 3029249 w 5695950"/>
                  <a:gd name="connsiteY163" fmla="*/ 952500 h 5705475"/>
                  <a:gd name="connsiteX164" fmla="*/ 2019599 w 5695950"/>
                  <a:gd name="connsiteY164" fmla="*/ 1133475 h 5705475"/>
                  <a:gd name="connsiteX165" fmla="*/ 1999047 w 5695950"/>
                  <a:gd name="connsiteY165" fmla="*/ 1143516 h 5705475"/>
                  <a:gd name="connsiteX166" fmla="*/ 1390949 w 5695950"/>
                  <a:gd name="connsiteY166" fmla="*/ 1619250 h 5705475"/>
                  <a:gd name="connsiteX167" fmla="*/ 1368885 w 5695950"/>
                  <a:gd name="connsiteY167" fmla="*/ 1646672 h 5705475"/>
                  <a:gd name="connsiteX168" fmla="*/ 992090 w 5695950"/>
                  <a:gd name="connsiteY168" fmla="*/ 2407444 h 5705475"/>
                  <a:gd name="connsiteX169" fmla="*/ 986567 w 5695950"/>
                  <a:gd name="connsiteY169" fmla="*/ 2429550 h 5705475"/>
                  <a:gd name="connsiteX170" fmla="*/ 952799 w 5695950"/>
                  <a:gd name="connsiteY170" fmla="*/ 2676525 h 5705475"/>
                  <a:gd name="connsiteX171" fmla="*/ 1550268 w 5695950"/>
                  <a:gd name="connsiteY171" fmla="*/ 2575780 h 5705475"/>
                  <a:gd name="connsiteX172" fmla="*/ 1624665 w 5695950"/>
                  <a:gd name="connsiteY172" fmla="*/ 2563019 h 5705475"/>
                  <a:gd name="connsiteX173" fmla="*/ 1730054 w 5695950"/>
                  <a:gd name="connsiteY173" fmla="*/ 2544812 h 5705475"/>
                  <a:gd name="connsiteX174" fmla="*/ 1762450 w 5695950"/>
                  <a:gd name="connsiteY174" fmla="*/ 2539345 h 5705475"/>
                  <a:gd name="connsiteX175" fmla="*/ 1792064 w 5695950"/>
                  <a:gd name="connsiteY175" fmla="*/ 2534125 h 5705475"/>
                  <a:gd name="connsiteX176" fmla="*/ 1818029 w 5695950"/>
                  <a:gd name="connsiteY176" fmla="*/ 2529647 h 5705475"/>
                  <a:gd name="connsiteX177" fmla="*/ 1857674 w 5695950"/>
                  <a:gd name="connsiteY177" fmla="*/ 2505075 h 5705475"/>
                  <a:gd name="connsiteX178" fmla="*/ 1789213 w 5695950"/>
                  <a:gd name="connsiteY178" fmla="*/ 2459236 h 5705475"/>
                  <a:gd name="connsiteX179" fmla="*/ 1769772 w 5695950"/>
                  <a:gd name="connsiteY179" fmla="*/ 2446195 h 5705475"/>
                  <a:gd name="connsiteX180" fmla="*/ 1750704 w 5695950"/>
                  <a:gd name="connsiteY180" fmla="*/ 2433452 h 5705475"/>
                  <a:gd name="connsiteX181" fmla="*/ 1732086 w 5695950"/>
                  <a:gd name="connsiteY181" fmla="*/ 2421001 h 5705475"/>
                  <a:gd name="connsiteX182" fmla="*/ 1686931 w 5695950"/>
                  <a:gd name="connsiteY182" fmla="*/ 2394235 h 5705475"/>
                  <a:gd name="connsiteX183" fmla="*/ 1657649 w 5695950"/>
                  <a:gd name="connsiteY183" fmla="*/ 2352675 h 5705475"/>
                  <a:gd name="connsiteX184" fmla="*/ 1680403 w 5695950"/>
                  <a:gd name="connsiteY184" fmla="*/ 2358040 h 5705475"/>
                  <a:gd name="connsiteX185" fmla="*/ 2069605 w 5695950"/>
                  <a:gd name="connsiteY185" fmla="*/ 2447925 h 5705475"/>
                  <a:gd name="connsiteX186" fmla="*/ 2097383 w 5695950"/>
                  <a:gd name="connsiteY186" fmla="*/ 2454257 h 5705475"/>
                  <a:gd name="connsiteX187" fmla="*/ 2122737 w 5695950"/>
                  <a:gd name="connsiteY187" fmla="*/ 2459831 h 5705475"/>
                  <a:gd name="connsiteX188" fmla="*/ 2144736 w 5695950"/>
                  <a:gd name="connsiteY188" fmla="*/ 2464743 h 5705475"/>
                  <a:gd name="connsiteX189" fmla="*/ 2181524 w 5695950"/>
                  <a:gd name="connsiteY189" fmla="*/ 2457450 h 5705475"/>
                  <a:gd name="connsiteX190" fmla="*/ 2115444 w 5695950"/>
                  <a:gd name="connsiteY190" fmla="*/ 2344936 h 5705475"/>
                  <a:gd name="connsiteX191" fmla="*/ 2007098 w 5695950"/>
                  <a:gd name="connsiteY191" fmla="*/ 2193727 h 5705475"/>
                  <a:gd name="connsiteX192" fmla="*/ 1888035 w 5695950"/>
                  <a:gd name="connsiteY192" fmla="*/ 2021681 h 5705475"/>
                  <a:gd name="connsiteX193" fmla="*/ 1871227 w 5695950"/>
                  <a:gd name="connsiteY193" fmla="*/ 1997706 h 5705475"/>
                  <a:gd name="connsiteX194" fmla="*/ 1837080 w 5695950"/>
                  <a:gd name="connsiteY194" fmla="*/ 1949021 h 5705475"/>
                  <a:gd name="connsiteX195" fmla="*/ 1783111 w 5695950"/>
                  <a:gd name="connsiteY195" fmla="*/ 1871923 h 5705475"/>
                  <a:gd name="connsiteX196" fmla="*/ 1765059 w 5695950"/>
                  <a:gd name="connsiteY196" fmla="*/ 1846111 h 5705475"/>
                  <a:gd name="connsiteX197" fmla="*/ 1731047 w 5695950"/>
                  <a:gd name="connsiteY197" fmla="*/ 1797462 h 5705475"/>
                  <a:gd name="connsiteX198" fmla="*/ 1715357 w 5695950"/>
                  <a:gd name="connsiteY198" fmla="*/ 1775036 h 5705475"/>
                  <a:gd name="connsiteX199" fmla="*/ 1700432 w 5695950"/>
                  <a:gd name="connsiteY199" fmla="*/ 1753656 h 5705475"/>
                  <a:gd name="connsiteX200" fmla="*/ 1672499 w 5695950"/>
                  <a:gd name="connsiteY200" fmla="*/ 1714970 h 5705475"/>
                  <a:gd name="connsiteX201" fmla="*/ 1619549 w 5695950"/>
                  <a:gd name="connsiteY201" fmla="*/ 1619250 h 5705475"/>
                  <a:gd name="connsiteX202" fmla="*/ 1649352 w 5695950"/>
                  <a:gd name="connsiteY202" fmla="*/ 1640979 h 5705475"/>
                  <a:gd name="connsiteX203" fmla="*/ 1983150 w 5695950"/>
                  <a:gd name="connsiteY203" fmla="*/ 1876783 h 5705475"/>
                  <a:gd name="connsiteX204" fmla="*/ 2176552 w 5695950"/>
                  <a:gd name="connsiteY204" fmla="*/ 2012003 h 5705475"/>
                  <a:gd name="connsiteX205" fmla="*/ 2253445 w 5695950"/>
                  <a:gd name="connsiteY205" fmla="*/ 2065772 h 5705475"/>
                  <a:gd name="connsiteX206" fmla="*/ 2279762 w 5695950"/>
                  <a:gd name="connsiteY206" fmla="*/ 2084166 h 5705475"/>
                  <a:gd name="connsiteX207" fmla="*/ 2329689 w 5695950"/>
                  <a:gd name="connsiteY207" fmla="*/ 2119038 h 5705475"/>
                  <a:gd name="connsiteX208" fmla="*/ 2352379 w 5695950"/>
                  <a:gd name="connsiteY208" fmla="*/ 2134902 h 5705475"/>
                  <a:gd name="connsiteX209" fmla="*/ 2372285 w 5695950"/>
                  <a:gd name="connsiteY209" fmla="*/ 2148806 h 5705475"/>
                  <a:gd name="connsiteX210" fmla="*/ 2411352 w 5695950"/>
                  <a:gd name="connsiteY210" fmla="*/ 2178167 h 5705475"/>
                  <a:gd name="connsiteX211" fmla="*/ 2448224 w 5695950"/>
                  <a:gd name="connsiteY211" fmla="*/ 2190750 h 5705475"/>
                  <a:gd name="connsiteX212" fmla="*/ 2449364 w 5695950"/>
                  <a:gd name="connsiteY212" fmla="*/ 2116541 h 5705475"/>
                  <a:gd name="connsiteX213" fmla="*/ 2443098 w 5695950"/>
                  <a:gd name="connsiteY213" fmla="*/ 2088511 h 5705475"/>
                  <a:gd name="connsiteX214" fmla="*/ 2436095 w 5695950"/>
                  <a:gd name="connsiteY214" fmla="*/ 2058293 h 5705475"/>
                  <a:gd name="connsiteX215" fmla="*/ 2429075 w 5695950"/>
                  <a:gd name="connsiteY215" fmla="*/ 2027229 h 5705475"/>
                  <a:gd name="connsiteX216" fmla="*/ 2406552 w 5695950"/>
                  <a:gd name="connsiteY216" fmla="*/ 1928813 h 5705475"/>
                  <a:gd name="connsiteX217" fmla="*/ 2391521 w 5695950"/>
                  <a:gd name="connsiteY217" fmla="*/ 1862472 h 5705475"/>
                  <a:gd name="connsiteX218" fmla="*/ 2363825 w 5695950"/>
                  <a:gd name="connsiteY218" fmla="*/ 1741084 h 5705475"/>
                  <a:gd name="connsiteX219" fmla="*/ 2358161 w 5695950"/>
                  <a:gd name="connsiteY219" fmla="*/ 1716413 h 5705475"/>
                  <a:gd name="connsiteX220" fmla="*/ 2343449 w 5695950"/>
                  <a:gd name="connsiteY220" fmla="*/ 1666875 h 5705475"/>
                  <a:gd name="connsiteX221" fmla="*/ 2399148 w 5695950"/>
                  <a:gd name="connsiteY221" fmla="*/ 1716584 h 5705475"/>
                  <a:gd name="connsiteX222" fmla="*/ 2414236 w 5695950"/>
                  <a:gd name="connsiteY222" fmla="*/ 1741103 h 5705475"/>
                  <a:gd name="connsiteX223" fmla="*/ 2429769 w 5695950"/>
                  <a:gd name="connsiteY223" fmla="*/ 1766888 h 5705475"/>
                  <a:gd name="connsiteX224" fmla="*/ 2460465 w 5695950"/>
                  <a:gd name="connsiteY224" fmla="*/ 1817191 h 5705475"/>
                  <a:gd name="connsiteX225" fmla="*/ 2474123 w 5695950"/>
                  <a:gd name="connsiteY225" fmla="*/ 1839832 h 5705475"/>
                  <a:gd name="connsiteX226" fmla="*/ 2505374 w 5695950"/>
                  <a:gd name="connsiteY226" fmla="*/ 1866900 h 5705475"/>
                  <a:gd name="connsiteX227" fmla="*/ 2539702 w 5695950"/>
                  <a:gd name="connsiteY227" fmla="*/ 1708182 h 5705475"/>
                  <a:gd name="connsiteX228" fmla="*/ 2543934 w 5695950"/>
                  <a:gd name="connsiteY228" fmla="*/ 1684358 h 5705475"/>
                  <a:gd name="connsiteX229" fmla="*/ 2557538 w 5695950"/>
                  <a:gd name="connsiteY229" fmla="*/ 1607158 h 5705475"/>
                  <a:gd name="connsiteX230" fmla="*/ 2567067 w 5695950"/>
                  <a:gd name="connsiteY230" fmla="*/ 1553234 h 5705475"/>
                  <a:gd name="connsiteX231" fmla="*/ 2586904 w 5695950"/>
                  <a:gd name="connsiteY231" fmla="*/ 1440612 h 5705475"/>
                  <a:gd name="connsiteX232" fmla="*/ 2612400 w 5695950"/>
                  <a:gd name="connsiteY232" fmla="*/ 1296160 h 5705475"/>
                  <a:gd name="connsiteX233" fmla="*/ 2632010 w 5695950"/>
                  <a:gd name="connsiteY233" fmla="*/ 1184992 h 5705475"/>
                  <a:gd name="connsiteX234" fmla="*/ 2641422 w 5695950"/>
                  <a:gd name="connsiteY234" fmla="*/ 1131706 h 5705475"/>
                  <a:gd name="connsiteX235" fmla="*/ 2654486 w 5695950"/>
                  <a:gd name="connsiteY235" fmla="*/ 1057431 h 5705475"/>
                  <a:gd name="connsiteX236" fmla="*/ 2658444 w 5695950"/>
                  <a:gd name="connsiteY236" fmla="*/ 1035164 h 5705475"/>
                  <a:gd name="connsiteX237" fmla="*/ 2667299 w 5695950"/>
                  <a:gd name="connsiteY237" fmla="*/ 952500 h 5705475"/>
                  <a:gd name="connsiteX238" fmla="*/ 2019599 w 5695950"/>
                  <a:gd name="connsiteY238" fmla="*/ 1133475 h 5705475"/>
                  <a:gd name="connsiteX239" fmla="*/ 952799 w 5695950"/>
                  <a:gd name="connsiteY239" fmla="*/ 3038475 h 5705475"/>
                  <a:gd name="connsiteX240" fmla="*/ 1171874 w 5695950"/>
                  <a:gd name="connsiteY240" fmla="*/ 3752850 h 5705475"/>
                  <a:gd name="connsiteX241" fmla="*/ 1181134 w 5695950"/>
                  <a:gd name="connsiteY241" fmla="*/ 3770212 h 5705475"/>
                  <a:gd name="connsiteX242" fmla="*/ 2288346 w 5695950"/>
                  <a:gd name="connsiteY242" fmla="*/ 4673464 h 5705475"/>
                  <a:gd name="connsiteX243" fmla="*/ 2447034 w 5695950"/>
                  <a:gd name="connsiteY243" fmla="*/ 4713089 h 5705475"/>
                  <a:gd name="connsiteX244" fmla="*/ 2473778 w 5695950"/>
                  <a:gd name="connsiteY244" fmla="*/ 4719070 h 5705475"/>
                  <a:gd name="connsiteX245" fmla="*/ 2613465 w 5695950"/>
                  <a:gd name="connsiteY245" fmla="*/ 4739271 h 5705475"/>
                  <a:gd name="connsiteX246" fmla="*/ 2644161 w 5695950"/>
                  <a:gd name="connsiteY246" fmla="*/ 4741695 h 5705475"/>
                  <a:gd name="connsiteX247" fmla="*/ 2667299 w 5695950"/>
                  <a:gd name="connsiteY247" fmla="*/ 4743450 h 5705475"/>
                  <a:gd name="connsiteX248" fmla="*/ 2616620 w 5695950"/>
                  <a:gd name="connsiteY248" fmla="*/ 4452796 h 5705475"/>
                  <a:gd name="connsiteX249" fmla="*/ 2593078 w 5695950"/>
                  <a:gd name="connsiteY249" fmla="*/ 4317790 h 5705475"/>
                  <a:gd name="connsiteX250" fmla="*/ 2570289 w 5695950"/>
                  <a:gd name="connsiteY250" fmla="*/ 4187168 h 5705475"/>
                  <a:gd name="connsiteX251" fmla="*/ 2561666 w 5695950"/>
                  <a:gd name="connsiteY251" fmla="*/ 4137675 h 5705475"/>
                  <a:gd name="connsiteX252" fmla="*/ 2505374 w 5695950"/>
                  <a:gd name="connsiteY252" fmla="*/ 3838575 h 5705475"/>
                  <a:gd name="connsiteX253" fmla="*/ 2443722 w 5695950"/>
                  <a:gd name="connsiteY253" fmla="*/ 3923854 h 5705475"/>
                  <a:gd name="connsiteX254" fmla="*/ 2431462 w 5695950"/>
                  <a:gd name="connsiteY254" fmla="*/ 3944094 h 5705475"/>
                  <a:gd name="connsiteX255" fmla="*/ 2406534 w 5695950"/>
                  <a:gd name="connsiteY255" fmla="*/ 3985915 h 5705475"/>
                  <a:gd name="connsiteX256" fmla="*/ 2394311 w 5695950"/>
                  <a:gd name="connsiteY256" fmla="*/ 4006007 h 5705475"/>
                  <a:gd name="connsiteX257" fmla="*/ 2383407 w 5695950"/>
                  <a:gd name="connsiteY257" fmla="*/ 4024285 h 5705475"/>
                  <a:gd name="connsiteX258" fmla="*/ 2343449 w 5695950"/>
                  <a:gd name="connsiteY258" fmla="*/ 4048125 h 5705475"/>
                  <a:gd name="connsiteX259" fmla="*/ 2348814 w 5695950"/>
                  <a:gd name="connsiteY259" fmla="*/ 4025371 h 5705475"/>
                  <a:gd name="connsiteX260" fmla="*/ 2438699 w 5695950"/>
                  <a:gd name="connsiteY260" fmla="*/ 3636169 h 5705475"/>
                  <a:gd name="connsiteX261" fmla="*/ 2445031 w 5695950"/>
                  <a:gd name="connsiteY261" fmla="*/ 3608392 h 5705475"/>
                  <a:gd name="connsiteX262" fmla="*/ 2450605 w 5695950"/>
                  <a:gd name="connsiteY262" fmla="*/ 3583037 h 5705475"/>
                  <a:gd name="connsiteX263" fmla="*/ 2455517 w 5695950"/>
                  <a:gd name="connsiteY263" fmla="*/ 3561039 h 5705475"/>
                  <a:gd name="connsiteX264" fmla="*/ 2448224 w 5695950"/>
                  <a:gd name="connsiteY264" fmla="*/ 3524250 h 5705475"/>
                  <a:gd name="connsiteX265" fmla="*/ 2335710 w 5695950"/>
                  <a:gd name="connsiteY265" fmla="*/ 3590330 h 5705475"/>
                  <a:gd name="connsiteX266" fmla="*/ 2184501 w 5695950"/>
                  <a:gd name="connsiteY266" fmla="*/ 3698677 h 5705475"/>
                  <a:gd name="connsiteX267" fmla="*/ 2012455 w 5695950"/>
                  <a:gd name="connsiteY267" fmla="*/ 3817739 h 5705475"/>
                  <a:gd name="connsiteX268" fmla="*/ 1988480 w 5695950"/>
                  <a:gd name="connsiteY268" fmla="*/ 3834547 h 5705475"/>
                  <a:gd name="connsiteX269" fmla="*/ 1939795 w 5695950"/>
                  <a:gd name="connsiteY269" fmla="*/ 3868694 h 5705475"/>
                  <a:gd name="connsiteX270" fmla="*/ 1862697 w 5695950"/>
                  <a:gd name="connsiteY270" fmla="*/ 3922663 h 5705475"/>
                  <a:gd name="connsiteX271" fmla="*/ 1836885 w 5695950"/>
                  <a:gd name="connsiteY271" fmla="*/ 3940715 h 5705475"/>
                  <a:gd name="connsiteX272" fmla="*/ 1788236 w 5695950"/>
                  <a:gd name="connsiteY272" fmla="*/ 3974727 h 5705475"/>
                  <a:gd name="connsiteX273" fmla="*/ 1765810 w 5695950"/>
                  <a:gd name="connsiteY273" fmla="*/ 3990417 h 5705475"/>
                  <a:gd name="connsiteX274" fmla="*/ 1744467 w 5695950"/>
                  <a:gd name="connsiteY274" fmla="*/ 4005267 h 5705475"/>
                  <a:gd name="connsiteX275" fmla="*/ 1705409 w 5695950"/>
                  <a:gd name="connsiteY275" fmla="*/ 4033945 h 5705475"/>
                  <a:gd name="connsiteX276" fmla="*/ 1619549 w 5695950"/>
                  <a:gd name="connsiteY276" fmla="*/ 4067175 h 5705475"/>
                  <a:gd name="connsiteX277" fmla="*/ 1631865 w 5695950"/>
                  <a:gd name="connsiteY277" fmla="*/ 4052702 h 5705475"/>
                  <a:gd name="connsiteX278" fmla="*/ 1786348 w 5695950"/>
                  <a:gd name="connsiteY278" fmla="*/ 3839803 h 5705475"/>
                  <a:gd name="connsiteX279" fmla="*/ 1885654 w 5695950"/>
                  <a:gd name="connsiteY279" fmla="*/ 3696295 h 5705475"/>
                  <a:gd name="connsiteX280" fmla="*/ 1902336 w 5695950"/>
                  <a:gd name="connsiteY280" fmla="*/ 3672520 h 5705475"/>
                  <a:gd name="connsiteX281" fmla="*/ 1935934 w 5695950"/>
                  <a:gd name="connsiteY281" fmla="*/ 3624667 h 5705475"/>
                  <a:gd name="connsiteX282" fmla="*/ 1987638 w 5695950"/>
                  <a:gd name="connsiteY282" fmla="*/ 3550779 h 5705475"/>
                  <a:gd name="connsiteX283" fmla="*/ 2004919 w 5695950"/>
                  <a:gd name="connsiteY283" fmla="*/ 3526048 h 5705475"/>
                  <a:gd name="connsiteX284" fmla="*/ 2038651 w 5695950"/>
                  <a:gd name="connsiteY284" fmla="*/ 3477748 h 5705475"/>
                  <a:gd name="connsiteX285" fmla="*/ 2115817 w 5695950"/>
                  <a:gd name="connsiteY285" fmla="*/ 3369022 h 5705475"/>
                  <a:gd name="connsiteX286" fmla="*/ 2129425 w 5695950"/>
                  <a:gd name="connsiteY286" fmla="*/ 3350210 h 5705475"/>
                  <a:gd name="connsiteX287" fmla="*/ 2154447 w 5695950"/>
                  <a:gd name="connsiteY287" fmla="*/ 3315988 h 5705475"/>
                  <a:gd name="connsiteX288" fmla="*/ 2181524 w 5695950"/>
                  <a:gd name="connsiteY288" fmla="*/ 3257550 h 5705475"/>
                  <a:gd name="connsiteX289" fmla="*/ 2106289 w 5695950"/>
                  <a:gd name="connsiteY289" fmla="*/ 3256411 h 5705475"/>
                  <a:gd name="connsiteX290" fmla="*/ 2077588 w 5695950"/>
                  <a:gd name="connsiteY290" fmla="*/ 3262676 h 5705475"/>
                  <a:gd name="connsiteX291" fmla="*/ 2046649 w 5695950"/>
                  <a:gd name="connsiteY291" fmla="*/ 3269680 h 5705475"/>
                  <a:gd name="connsiteX292" fmla="*/ 2014875 w 5695950"/>
                  <a:gd name="connsiteY292" fmla="*/ 3276699 h 5705475"/>
                  <a:gd name="connsiteX293" fmla="*/ 1948364 w 5695950"/>
                  <a:gd name="connsiteY293" fmla="*/ 3291548 h 5705475"/>
                  <a:gd name="connsiteX294" fmla="*/ 1846270 w 5695950"/>
                  <a:gd name="connsiteY294" fmla="*/ 3314254 h 5705475"/>
                  <a:gd name="connsiteX295" fmla="*/ 1781735 w 5695950"/>
                  <a:gd name="connsiteY295" fmla="*/ 3328616 h 5705475"/>
                  <a:gd name="connsiteX296" fmla="*/ 1750736 w 5695950"/>
                  <a:gd name="connsiteY296" fmla="*/ 3335502 h 5705475"/>
                  <a:gd name="connsiteX297" fmla="*/ 1722127 w 5695950"/>
                  <a:gd name="connsiteY297" fmla="*/ 3341950 h 5705475"/>
                  <a:gd name="connsiteX298" fmla="*/ 1696878 w 5695950"/>
                  <a:gd name="connsiteY298" fmla="*/ 3347613 h 5705475"/>
                  <a:gd name="connsiteX299" fmla="*/ 1657649 w 5695950"/>
                  <a:gd name="connsiteY299" fmla="*/ 3362325 h 5705475"/>
                  <a:gd name="connsiteX300" fmla="*/ 1709776 w 5695950"/>
                  <a:gd name="connsiteY300" fmla="*/ 3303873 h 5705475"/>
                  <a:gd name="connsiteX301" fmla="*/ 1735728 w 5695950"/>
                  <a:gd name="connsiteY301" fmla="*/ 3287223 h 5705475"/>
                  <a:gd name="connsiteX302" fmla="*/ 1763019 w 5695950"/>
                  <a:gd name="connsiteY302" fmla="*/ 3270052 h 5705475"/>
                  <a:gd name="connsiteX303" fmla="*/ 1790422 w 5695950"/>
                  <a:gd name="connsiteY303" fmla="*/ 3252546 h 5705475"/>
                  <a:gd name="connsiteX304" fmla="*/ 1857674 w 5695950"/>
                  <a:gd name="connsiteY304" fmla="*/ 3209925 h 5705475"/>
                  <a:gd name="connsiteX305" fmla="*/ 1757196 w 5695950"/>
                  <a:gd name="connsiteY305" fmla="*/ 3174723 h 5705475"/>
                  <a:gd name="connsiteX306" fmla="*/ 1731662 w 5695950"/>
                  <a:gd name="connsiteY306" fmla="*/ 3170210 h 5705475"/>
                  <a:gd name="connsiteX307" fmla="*/ 1647826 w 5695950"/>
                  <a:gd name="connsiteY307" fmla="*/ 3155677 h 5705475"/>
                  <a:gd name="connsiteX308" fmla="*/ 1589745 w 5695950"/>
                  <a:gd name="connsiteY308" fmla="*/ 3145508 h 5705475"/>
                  <a:gd name="connsiteX309" fmla="*/ 1467907 w 5695950"/>
                  <a:gd name="connsiteY309" fmla="*/ 3124326 h 5705475"/>
                  <a:gd name="connsiteX310" fmla="*/ 1311467 w 5695950"/>
                  <a:gd name="connsiteY310" fmla="*/ 3097099 h 5705475"/>
                  <a:gd name="connsiteX311" fmla="*/ 1162647 w 5695950"/>
                  <a:gd name="connsiteY311" fmla="*/ 3071143 h 5705475"/>
                  <a:gd name="connsiteX312" fmla="*/ 1133804 w 5695950"/>
                  <a:gd name="connsiteY312" fmla="*/ 3066117 h 5705475"/>
                  <a:gd name="connsiteX313" fmla="*/ 1053277 w 5695950"/>
                  <a:gd name="connsiteY313" fmla="*/ 3052163 h 5705475"/>
                  <a:gd name="connsiteX314" fmla="*/ 1029014 w 5695950"/>
                  <a:gd name="connsiteY314" fmla="*/ 3047935 h 5705475"/>
                  <a:gd name="connsiteX315" fmla="*/ 952799 w 5695950"/>
                  <a:gd name="connsiteY315" fmla="*/ 3038475 h 5705475"/>
                  <a:gd name="connsiteX316" fmla="*/ 4643272 w 5695950"/>
                  <a:gd name="connsiteY316" fmla="*/ 3052163 h 5705475"/>
                  <a:gd name="connsiteX317" fmla="*/ 4617737 w 5695950"/>
                  <a:gd name="connsiteY317" fmla="*/ 3056574 h 5705475"/>
                  <a:gd name="connsiteX318" fmla="*/ 4533902 w 5695950"/>
                  <a:gd name="connsiteY318" fmla="*/ 3071143 h 5705475"/>
                  <a:gd name="connsiteX319" fmla="*/ 4505049 w 5695950"/>
                  <a:gd name="connsiteY319" fmla="*/ 3076166 h 5705475"/>
                  <a:gd name="connsiteX320" fmla="*/ 4353982 w 5695950"/>
                  <a:gd name="connsiteY320" fmla="*/ 3102541 h 5705475"/>
                  <a:gd name="connsiteX321" fmla="*/ 4197542 w 5695950"/>
                  <a:gd name="connsiteY321" fmla="*/ 3129699 h 5705475"/>
                  <a:gd name="connsiteX322" fmla="*/ 4077575 w 5695950"/>
                  <a:gd name="connsiteY322" fmla="*/ 3150635 h 5705475"/>
                  <a:gd name="connsiteX323" fmla="*/ 4019879 w 5695950"/>
                  <a:gd name="connsiteY323" fmla="*/ 3160637 h 5705475"/>
                  <a:gd name="connsiteX324" fmla="*/ 3939352 w 5695950"/>
                  <a:gd name="connsiteY324" fmla="*/ 3174723 h 5705475"/>
                  <a:gd name="connsiteX325" fmla="*/ 3915089 w 5695950"/>
                  <a:gd name="connsiteY325" fmla="*/ 3178833 h 5705475"/>
                  <a:gd name="connsiteX326" fmla="*/ 3838874 w 5695950"/>
                  <a:gd name="connsiteY326" fmla="*/ 3209925 h 5705475"/>
                  <a:gd name="connsiteX327" fmla="*/ 3856210 w 5695950"/>
                  <a:gd name="connsiteY327" fmla="*/ 3220838 h 5705475"/>
                  <a:gd name="connsiteX328" fmla="*/ 3933529 w 5695950"/>
                  <a:gd name="connsiteY328" fmla="*/ 3270052 h 5705475"/>
                  <a:gd name="connsiteX329" fmla="*/ 3960820 w 5695950"/>
                  <a:gd name="connsiteY329" fmla="*/ 3287223 h 5705475"/>
                  <a:gd name="connsiteX330" fmla="*/ 3986772 w 5695950"/>
                  <a:gd name="connsiteY330" fmla="*/ 3303873 h 5705475"/>
                  <a:gd name="connsiteX331" fmla="*/ 4010805 w 5695950"/>
                  <a:gd name="connsiteY331" fmla="*/ 3319139 h 5705475"/>
                  <a:gd name="connsiteX332" fmla="*/ 4038899 w 5695950"/>
                  <a:gd name="connsiteY332" fmla="*/ 3362325 h 5705475"/>
                  <a:gd name="connsiteX333" fmla="*/ 4012050 w 5695950"/>
                  <a:gd name="connsiteY333" fmla="*/ 3355435 h 5705475"/>
                  <a:gd name="connsiteX334" fmla="*/ 3725476 w 5695950"/>
                  <a:gd name="connsiteY334" fmla="*/ 3288272 h 5705475"/>
                  <a:gd name="connsiteX335" fmla="*/ 3653583 w 5695950"/>
                  <a:gd name="connsiteY335" fmla="*/ 3272414 h 5705475"/>
                  <a:gd name="connsiteX336" fmla="*/ 3607670 w 5695950"/>
                  <a:gd name="connsiteY336" fmla="*/ 3262424 h 5705475"/>
                  <a:gd name="connsiteX337" fmla="*/ 3586056 w 5695950"/>
                  <a:gd name="connsiteY337" fmla="*/ 3257587 h 5705475"/>
                  <a:gd name="connsiteX338" fmla="*/ 3515024 w 5695950"/>
                  <a:gd name="connsiteY338" fmla="*/ 3257550 h 5705475"/>
                  <a:gd name="connsiteX339" fmla="*/ 3581104 w 5695950"/>
                  <a:gd name="connsiteY339" fmla="*/ 3370064 h 5705475"/>
                  <a:gd name="connsiteX340" fmla="*/ 3689451 w 5695950"/>
                  <a:gd name="connsiteY340" fmla="*/ 3521274 h 5705475"/>
                  <a:gd name="connsiteX341" fmla="*/ 3808513 w 5695950"/>
                  <a:gd name="connsiteY341" fmla="*/ 3693319 h 5705475"/>
                  <a:gd name="connsiteX342" fmla="*/ 3825321 w 5695950"/>
                  <a:gd name="connsiteY342" fmla="*/ 3717294 h 5705475"/>
                  <a:gd name="connsiteX343" fmla="*/ 3859468 w 5695950"/>
                  <a:gd name="connsiteY343" fmla="*/ 3765980 h 5705475"/>
                  <a:gd name="connsiteX344" fmla="*/ 3913437 w 5695950"/>
                  <a:gd name="connsiteY344" fmla="*/ 3843077 h 5705475"/>
                  <a:gd name="connsiteX345" fmla="*/ 3931489 w 5695950"/>
                  <a:gd name="connsiteY345" fmla="*/ 3868890 h 5705475"/>
                  <a:gd name="connsiteX346" fmla="*/ 3965501 w 5695950"/>
                  <a:gd name="connsiteY346" fmla="*/ 3917538 h 5705475"/>
                  <a:gd name="connsiteX347" fmla="*/ 3981191 w 5695950"/>
                  <a:gd name="connsiteY347" fmla="*/ 3939964 h 5705475"/>
                  <a:gd name="connsiteX348" fmla="*/ 3996078 w 5695950"/>
                  <a:gd name="connsiteY348" fmla="*/ 3961270 h 5705475"/>
                  <a:gd name="connsiteX349" fmla="*/ 4037374 w 5695950"/>
                  <a:gd name="connsiteY349" fmla="*/ 4018471 h 5705475"/>
                  <a:gd name="connsiteX350" fmla="*/ 4067474 w 5695950"/>
                  <a:gd name="connsiteY350" fmla="*/ 4076700 h 5705475"/>
                  <a:gd name="connsiteX351" fmla="*/ 3895954 w 5695950"/>
                  <a:gd name="connsiteY351" fmla="*/ 3966456 h 5705475"/>
                  <a:gd name="connsiteX352" fmla="*/ 3765651 w 5695950"/>
                  <a:gd name="connsiteY352" fmla="*/ 3873699 h 5705475"/>
                  <a:gd name="connsiteX353" fmla="*/ 3521070 w 5695950"/>
                  <a:gd name="connsiteY353" fmla="*/ 3703765 h 5705475"/>
                  <a:gd name="connsiteX354" fmla="*/ 3442842 w 5695950"/>
                  <a:gd name="connsiteY354" fmla="*/ 3649043 h 5705475"/>
                  <a:gd name="connsiteX355" fmla="*/ 3416639 w 5695950"/>
                  <a:gd name="connsiteY355" fmla="*/ 3630730 h 5705475"/>
                  <a:gd name="connsiteX356" fmla="*/ 3366875 w 5695950"/>
                  <a:gd name="connsiteY356" fmla="*/ 3595974 h 5705475"/>
                  <a:gd name="connsiteX357" fmla="*/ 3344169 w 5695950"/>
                  <a:gd name="connsiteY357" fmla="*/ 3580098 h 5705475"/>
                  <a:gd name="connsiteX358" fmla="*/ 3324264 w 5695950"/>
                  <a:gd name="connsiteY358" fmla="*/ 3566194 h 5705475"/>
                  <a:gd name="connsiteX359" fmla="*/ 3285196 w 5695950"/>
                  <a:gd name="connsiteY359" fmla="*/ 3536833 h 5705475"/>
                  <a:gd name="connsiteX360" fmla="*/ 3248324 w 5695950"/>
                  <a:gd name="connsiteY360" fmla="*/ 3524250 h 5705475"/>
                  <a:gd name="connsiteX361" fmla="*/ 3247185 w 5695950"/>
                  <a:gd name="connsiteY361" fmla="*/ 3599485 h 5705475"/>
                  <a:gd name="connsiteX362" fmla="*/ 3253450 w 5695950"/>
                  <a:gd name="connsiteY362" fmla="*/ 3628186 h 5705475"/>
                  <a:gd name="connsiteX363" fmla="*/ 3260454 w 5695950"/>
                  <a:gd name="connsiteY363" fmla="*/ 3659126 h 5705475"/>
                  <a:gd name="connsiteX364" fmla="*/ 3267473 w 5695950"/>
                  <a:gd name="connsiteY364" fmla="*/ 3690899 h 5705475"/>
                  <a:gd name="connsiteX365" fmla="*/ 3282322 w 5695950"/>
                  <a:gd name="connsiteY365" fmla="*/ 3757410 h 5705475"/>
                  <a:gd name="connsiteX366" fmla="*/ 3305028 w 5695950"/>
                  <a:gd name="connsiteY366" fmla="*/ 3859504 h 5705475"/>
                  <a:gd name="connsiteX367" fmla="*/ 3319390 w 5695950"/>
                  <a:gd name="connsiteY367" fmla="*/ 3924040 h 5705475"/>
                  <a:gd name="connsiteX368" fmla="*/ 3326276 w 5695950"/>
                  <a:gd name="connsiteY368" fmla="*/ 3955038 h 5705475"/>
                  <a:gd name="connsiteX369" fmla="*/ 3332724 w 5695950"/>
                  <a:gd name="connsiteY369" fmla="*/ 3983648 h 5705475"/>
                  <a:gd name="connsiteX370" fmla="*/ 3338387 w 5695950"/>
                  <a:gd name="connsiteY370" fmla="*/ 4008896 h 5705475"/>
                  <a:gd name="connsiteX371" fmla="*/ 3353099 w 5695950"/>
                  <a:gd name="connsiteY371" fmla="*/ 4048125 h 5705475"/>
                  <a:gd name="connsiteX372" fmla="*/ 3294647 w 5695950"/>
                  <a:gd name="connsiteY372" fmla="*/ 3995998 h 5705475"/>
                  <a:gd name="connsiteX373" fmla="*/ 3277997 w 5695950"/>
                  <a:gd name="connsiteY373" fmla="*/ 3970046 h 5705475"/>
                  <a:gd name="connsiteX374" fmla="*/ 3260826 w 5695950"/>
                  <a:gd name="connsiteY374" fmla="*/ 3942755 h 5705475"/>
                  <a:gd name="connsiteX375" fmla="*/ 3243320 w 5695950"/>
                  <a:gd name="connsiteY375" fmla="*/ 3915352 h 5705475"/>
                  <a:gd name="connsiteX376" fmla="*/ 3200699 w 5695950"/>
                  <a:gd name="connsiteY376" fmla="*/ 3848100 h 5705475"/>
                  <a:gd name="connsiteX377" fmla="*/ 3165497 w 5695950"/>
                  <a:gd name="connsiteY377" fmla="*/ 3948729 h 5705475"/>
                  <a:gd name="connsiteX378" fmla="*/ 3160984 w 5695950"/>
                  <a:gd name="connsiteY378" fmla="*/ 3974310 h 5705475"/>
                  <a:gd name="connsiteX379" fmla="*/ 3146451 w 5695950"/>
                  <a:gd name="connsiteY379" fmla="*/ 4058283 h 5705475"/>
                  <a:gd name="connsiteX380" fmla="*/ 3136282 w 5695950"/>
                  <a:gd name="connsiteY380" fmla="*/ 4116433 h 5705475"/>
                  <a:gd name="connsiteX381" fmla="*/ 3109694 w 5695950"/>
                  <a:gd name="connsiteY381" fmla="*/ 4269707 h 5705475"/>
                  <a:gd name="connsiteX382" fmla="*/ 3082492 w 5695950"/>
                  <a:gd name="connsiteY382" fmla="*/ 4425907 h 5705475"/>
                  <a:gd name="connsiteX383" fmla="*/ 3042937 w 5695950"/>
                  <a:gd name="connsiteY383" fmla="*/ 4653579 h 5705475"/>
                  <a:gd name="connsiteX384" fmla="*/ 3038709 w 5695950"/>
                  <a:gd name="connsiteY384" fmla="*/ 4677945 h 5705475"/>
                  <a:gd name="connsiteX385" fmla="*/ 3029249 w 5695950"/>
                  <a:gd name="connsiteY385" fmla="*/ 4743450 h 5705475"/>
                  <a:gd name="connsiteX386" fmla="*/ 4241417 w 5695950"/>
                  <a:gd name="connsiteY386" fmla="*/ 4152193 h 5705475"/>
                  <a:gd name="connsiteX387" fmla="*/ 4743749 w 5695950"/>
                  <a:gd name="connsiteY387" fmla="*/ 3038475 h 5705475"/>
                  <a:gd name="connsiteX388" fmla="*/ 4643272 w 5695950"/>
                  <a:gd name="connsiteY388" fmla="*/ 3052163 h 570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</a:cxnLst>
                <a:rect l="l" t="t" r="r" b="b"/>
                <a:pathLst>
                  <a:path w="5695950" h="5705475">
                    <a:moveTo>
                      <a:pt x="2838749" y="0"/>
                    </a:moveTo>
                    <a:cubicBezTo>
                      <a:pt x="2848179" y="3143"/>
                      <a:pt x="2857609" y="6287"/>
                      <a:pt x="2867324" y="9525"/>
                    </a:cubicBezTo>
                    <a:cubicBezTo>
                      <a:pt x="2879567" y="78178"/>
                      <a:pt x="2891772" y="146837"/>
                      <a:pt x="2903950" y="215501"/>
                    </a:cubicBezTo>
                    <a:cubicBezTo>
                      <a:pt x="2908099" y="238868"/>
                      <a:pt x="2912257" y="262234"/>
                      <a:pt x="2916423" y="285599"/>
                    </a:cubicBezTo>
                    <a:cubicBezTo>
                      <a:pt x="2922404" y="319144"/>
                      <a:pt x="2928354" y="352694"/>
                      <a:pt x="2934297" y="386246"/>
                    </a:cubicBezTo>
                    <a:cubicBezTo>
                      <a:pt x="2937109" y="401964"/>
                      <a:pt x="2937109" y="401964"/>
                      <a:pt x="2939979" y="417998"/>
                    </a:cubicBezTo>
                    <a:cubicBezTo>
                      <a:pt x="2941695" y="427722"/>
                      <a:pt x="2943412" y="437445"/>
                      <a:pt x="2945180" y="447463"/>
                    </a:cubicBezTo>
                    <a:cubicBezTo>
                      <a:pt x="2946703" y="456030"/>
                      <a:pt x="2948226" y="464596"/>
                      <a:pt x="2949795" y="473422"/>
                    </a:cubicBezTo>
                    <a:cubicBezTo>
                      <a:pt x="2953049" y="495300"/>
                      <a:pt x="2953049" y="495300"/>
                      <a:pt x="2953049" y="523875"/>
                    </a:cubicBezTo>
                    <a:cubicBezTo>
                      <a:pt x="2959884" y="523695"/>
                      <a:pt x="2966720" y="523516"/>
                      <a:pt x="2973762" y="523331"/>
                    </a:cubicBezTo>
                    <a:cubicBezTo>
                      <a:pt x="3047027" y="522255"/>
                      <a:pt x="3117014" y="528289"/>
                      <a:pt x="3189388" y="539353"/>
                    </a:cubicBezTo>
                    <a:cubicBezTo>
                      <a:pt x="3200525" y="541044"/>
                      <a:pt x="3211663" y="542734"/>
                      <a:pt x="3223137" y="544476"/>
                    </a:cubicBezTo>
                    <a:cubicBezTo>
                      <a:pt x="3332180" y="561881"/>
                      <a:pt x="3437925" y="587281"/>
                      <a:pt x="3543599" y="619125"/>
                    </a:cubicBezTo>
                    <a:cubicBezTo>
                      <a:pt x="3551453" y="621464"/>
                      <a:pt x="3559306" y="623803"/>
                      <a:pt x="3567398" y="626213"/>
                    </a:cubicBezTo>
                    <a:cubicBezTo>
                      <a:pt x="3770915" y="688279"/>
                      <a:pt x="3968345" y="784457"/>
                      <a:pt x="4143674" y="904875"/>
                    </a:cubicBezTo>
                    <a:cubicBezTo>
                      <a:pt x="4149293" y="908661"/>
                      <a:pt x="4154912" y="912448"/>
                      <a:pt x="4160701" y="916349"/>
                    </a:cubicBezTo>
                    <a:cubicBezTo>
                      <a:pt x="4249297" y="976256"/>
                      <a:pt x="4330699" y="1043188"/>
                      <a:pt x="4410374" y="1114425"/>
                    </a:cubicBezTo>
                    <a:cubicBezTo>
                      <a:pt x="4415921" y="1119370"/>
                      <a:pt x="4421468" y="1124315"/>
                      <a:pt x="4427183" y="1129410"/>
                    </a:cubicBezTo>
                    <a:cubicBezTo>
                      <a:pt x="4489002" y="1184777"/>
                      <a:pt x="4547865" y="1240921"/>
                      <a:pt x="4600874" y="1304925"/>
                    </a:cubicBezTo>
                    <a:cubicBezTo>
                      <a:pt x="4608659" y="1313778"/>
                      <a:pt x="4616443" y="1322630"/>
                      <a:pt x="4624464" y="1331751"/>
                    </a:cubicBezTo>
                    <a:cubicBezTo>
                      <a:pt x="4949022" y="1702235"/>
                      <a:pt x="5202113" y="2252122"/>
                      <a:pt x="5172374" y="2752725"/>
                    </a:cubicBezTo>
                    <a:cubicBezTo>
                      <a:pt x="5180895" y="2753450"/>
                      <a:pt x="5180895" y="2753450"/>
                      <a:pt x="5189587" y="2754190"/>
                    </a:cubicBezTo>
                    <a:cubicBezTo>
                      <a:pt x="5250619" y="2759785"/>
                      <a:pt x="5310412" y="2768874"/>
                      <a:pt x="5370688" y="2779849"/>
                    </a:cubicBezTo>
                    <a:cubicBezTo>
                      <a:pt x="5384756" y="2782366"/>
                      <a:pt x="5384756" y="2782366"/>
                      <a:pt x="5399109" y="2784934"/>
                    </a:cubicBezTo>
                    <a:cubicBezTo>
                      <a:pt x="5428709" y="2790237"/>
                      <a:pt x="5458299" y="2795590"/>
                      <a:pt x="5487890" y="2800945"/>
                    </a:cubicBezTo>
                    <a:cubicBezTo>
                      <a:pt x="5508105" y="2804576"/>
                      <a:pt x="5528321" y="2808204"/>
                      <a:pt x="5548537" y="2811828"/>
                    </a:cubicBezTo>
                    <a:cubicBezTo>
                      <a:pt x="5597782" y="2820664"/>
                      <a:pt x="5647018" y="2829541"/>
                      <a:pt x="5696249" y="2838450"/>
                    </a:cubicBezTo>
                    <a:cubicBezTo>
                      <a:pt x="5696249" y="2851023"/>
                      <a:pt x="5696249" y="2863596"/>
                      <a:pt x="5696249" y="2876550"/>
                    </a:cubicBezTo>
                    <a:cubicBezTo>
                      <a:pt x="5627773" y="2888805"/>
                      <a:pt x="5559288" y="2901008"/>
                      <a:pt x="5490797" y="2913176"/>
                    </a:cubicBezTo>
                    <a:cubicBezTo>
                      <a:pt x="5467494" y="2917322"/>
                      <a:pt x="5444193" y="2921480"/>
                      <a:pt x="5420894" y="2925649"/>
                    </a:cubicBezTo>
                    <a:cubicBezTo>
                      <a:pt x="5387421" y="2931638"/>
                      <a:pt x="5353940" y="2937584"/>
                      <a:pt x="5320458" y="2943523"/>
                    </a:cubicBezTo>
                    <a:cubicBezTo>
                      <a:pt x="5310029" y="2945398"/>
                      <a:pt x="5299600" y="2947273"/>
                      <a:pt x="5288855" y="2949205"/>
                    </a:cubicBezTo>
                    <a:cubicBezTo>
                      <a:pt x="5279132" y="2950921"/>
                      <a:pt x="5269409" y="2952638"/>
                      <a:pt x="5259392" y="2954406"/>
                    </a:cubicBezTo>
                    <a:cubicBezTo>
                      <a:pt x="5250847" y="2955929"/>
                      <a:pt x="5242302" y="2957452"/>
                      <a:pt x="5233498" y="2959021"/>
                    </a:cubicBezTo>
                    <a:cubicBezTo>
                      <a:pt x="5210474" y="2962275"/>
                      <a:pt x="5210474" y="2962275"/>
                      <a:pt x="5172374" y="2962275"/>
                    </a:cubicBezTo>
                    <a:cubicBezTo>
                      <a:pt x="5172554" y="2969846"/>
                      <a:pt x="5172733" y="2977417"/>
                      <a:pt x="5172918" y="2985218"/>
                    </a:cubicBezTo>
                    <a:cubicBezTo>
                      <a:pt x="5173916" y="3059682"/>
                      <a:pt x="5168736" y="3130502"/>
                      <a:pt x="5156896" y="3203972"/>
                    </a:cubicBezTo>
                    <a:cubicBezTo>
                      <a:pt x="5155199" y="3214633"/>
                      <a:pt x="5153501" y="3225293"/>
                      <a:pt x="5151752" y="3236277"/>
                    </a:cubicBezTo>
                    <a:cubicBezTo>
                      <a:pt x="5079722" y="3668091"/>
                      <a:pt x="4890670" y="4063582"/>
                      <a:pt x="4600874" y="4391025"/>
                    </a:cubicBezTo>
                    <a:cubicBezTo>
                      <a:pt x="4593532" y="4399424"/>
                      <a:pt x="4586189" y="4407822"/>
                      <a:pt x="4578624" y="4416475"/>
                    </a:cubicBezTo>
                    <a:cubicBezTo>
                      <a:pt x="4497280" y="4508380"/>
                      <a:pt x="4411628" y="4591379"/>
                      <a:pt x="4315124" y="4667250"/>
                    </a:cubicBezTo>
                    <a:cubicBezTo>
                      <a:pt x="4305952" y="4674679"/>
                      <a:pt x="4296780" y="4682107"/>
                      <a:pt x="4287331" y="4689761"/>
                    </a:cubicBezTo>
                    <a:cubicBezTo>
                      <a:pt x="3902655" y="4995453"/>
                      <a:pt x="3439159" y="5147931"/>
                      <a:pt x="2953049" y="5181600"/>
                    </a:cubicBezTo>
                    <a:cubicBezTo>
                      <a:pt x="2951236" y="5199593"/>
                      <a:pt x="2951236" y="5199593"/>
                      <a:pt x="2949387" y="5217949"/>
                    </a:cubicBezTo>
                    <a:cubicBezTo>
                      <a:pt x="2943640" y="5269538"/>
                      <a:pt x="2934967" y="5320442"/>
                      <a:pt x="2925925" y="5371542"/>
                    </a:cubicBezTo>
                    <a:cubicBezTo>
                      <a:pt x="2924247" y="5381146"/>
                      <a:pt x="2922569" y="5390750"/>
                      <a:pt x="2920841" y="5400645"/>
                    </a:cubicBezTo>
                    <a:cubicBezTo>
                      <a:pt x="2915528" y="5431020"/>
                      <a:pt x="2910179" y="5461389"/>
                      <a:pt x="2904829" y="5491758"/>
                    </a:cubicBezTo>
                    <a:cubicBezTo>
                      <a:pt x="2901199" y="5512476"/>
                      <a:pt x="2897571" y="5533194"/>
                      <a:pt x="2893946" y="5553912"/>
                    </a:cubicBezTo>
                    <a:cubicBezTo>
                      <a:pt x="2885100" y="5604438"/>
                      <a:pt x="2876224" y="5654959"/>
                      <a:pt x="2867324" y="5705475"/>
                    </a:cubicBezTo>
                    <a:cubicBezTo>
                      <a:pt x="2854751" y="5705475"/>
                      <a:pt x="2842178" y="5705475"/>
                      <a:pt x="2829224" y="5705475"/>
                    </a:cubicBezTo>
                    <a:cubicBezTo>
                      <a:pt x="2816970" y="5636999"/>
                      <a:pt x="2804766" y="5568514"/>
                      <a:pt x="2792598" y="5500023"/>
                    </a:cubicBezTo>
                    <a:cubicBezTo>
                      <a:pt x="2788452" y="5476719"/>
                      <a:pt x="2784295" y="5453419"/>
                      <a:pt x="2780125" y="5430120"/>
                    </a:cubicBezTo>
                    <a:cubicBezTo>
                      <a:pt x="2774136" y="5396647"/>
                      <a:pt x="2768190" y="5363166"/>
                      <a:pt x="2762251" y="5329684"/>
                    </a:cubicBezTo>
                    <a:cubicBezTo>
                      <a:pt x="2760376" y="5319255"/>
                      <a:pt x="2758501" y="5308826"/>
                      <a:pt x="2756569" y="5298081"/>
                    </a:cubicBezTo>
                    <a:cubicBezTo>
                      <a:pt x="2754853" y="5288358"/>
                      <a:pt x="2753137" y="5278636"/>
                      <a:pt x="2751368" y="5268618"/>
                    </a:cubicBezTo>
                    <a:cubicBezTo>
                      <a:pt x="2749846" y="5260073"/>
                      <a:pt x="2748323" y="5251528"/>
                      <a:pt x="2746754" y="5242724"/>
                    </a:cubicBezTo>
                    <a:cubicBezTo>
                      <a:pt x="2743499" y="5219700"/>
                      <a:pt x="2743499" y="5219700"/>
                      <a:pt x="2743499" y="5181600"/>
                    </a:cubicBezTo>
                    <a:cubicBezTo>
                      <a:pt x="2738160" y="5181272"/>
                      <a:pt x="2732820" y="5180945"/>
                      <a:pt x="2727319" y="5180607"/>
                    </a:cubicBezTo>
                    <a:cubicBezTo>
                      <a:pt x="2198596" y="5146181"/>
                      <a:pt x="1701941" y="4954925"/>
                      <a:pt x="1305224" y="4600575"/>
                    </a:cubicBezTo>
                    <a:cubicBezTo>
                      <a:pt x="1296863" y="4593257"/>
                      <a:pt x="1288501" y="4585940"/>
                      <a:pt x="1279886" y="4578400"/>
                    </a:cubicBezTo>
                    <a:cubicBezTo>
                      <a:pt x="1187911" y="4497086"/>
                      <a:pt x="1104860" y="4411376"/>
                      <a:pt x="1028999" y="4314825"/>
                    </a:cubicBezTo>
                    <a:cubicBezTo>
                      <a:pt x="1021350" y="4305322"/>
                      <a:pt x="1013700" y="4295818"/>
                      <a:pt x="1005819" y="4286027"/>
                    </a:cubicBezTo>
                    <a:cubicBezTo>
                      <a:pt x="943289" y="4207546"/>
                      <a:pt x="889648" y="4124854"/>
                      <a:pt x="838499" y="4038600"/>
                    </a:cubicBezTo>
                    <a:cubicBezTo>
                      <a:pt x="834570" y="4032060"/>
                      <a:pt x="830641" y="4025521"/>
                      <a:pt x="826593" y="4018783"/>
                    </a:cubicBezTo>
                    <a:cubicBezTo>
                      <a:pt x="681802" y="3776089"/>
                      <a:pt x="589626" y="3507202"/>
                      <a:pt x="543224" y="3228975"/>
                    </a:cubicBezTo>
                    <a:cubicBezTo>
                      <a:pt x="542108" y="3222346"/>
                      <a:pt x="540992" y="3215718"/>
                      <a:pt x="539843" y="3208888"/>
                    </a:cubicBezTo>
                    <a:cubicBezTo>
                      <a:pt x="526355" y="3126301"/>
                      <a:pt x="521636" y="3045885"/>
                      <a:pt x="524174" y="2962275"/>
                    </a:cubicBezTo>
                    <a:cubicBezTo>
                      <a:pt x="512179" y="2961066"/>
                      <a:pt x="500184" y="2959858"/>
                      <a:pt x="487825" y="2958613"/>
                    </a:cubicBezTo>
                    <a:cubicBezTo>
                      <a:pt x="436236" y="2952866"/>
                      <a:pt x="385332" y="2944193"/>
                      <a:pt x="334232" y="2935151"/>
                    </a:cubicBezTo>
                    <a:cubicBezTo>
                      <a:pt x="319826" y="2932634"/>
                      <a:pt x="319826" y="2932634"/>
                      <a:pt x="305130" y="2930067"/>
                    </a:cubicBezTo>
                    <a:cubicBezTo>
                      <a:pt x="274754" y="2924754"/>
                      <a:pt x="244385" y="2919405"/>
                      <a:pt x="214016" y="2914055"/>
                    </a:cubicBezTo>
                    <a:cubicBezTo>
                      <a:pt x="193299" y="2910425"/>
                      <a:pt x="172580" y="2906797"/>
                      <a:pt x="151862" y="2903172"/>
                    </a:cubicBezTo>
                    <a:cubicBezTo>
                      <a:pt x="101336" y="2894325"/>
                      <a:pt x="50815" y="2885450"/>
                      <a:pt x="299" y="2876550"/>
                    </a:cubicBezTo>
                    <a:cubicBezTo>
                      <a:pt x="299" y="2863977"/>
                      <a:pt x="299" y="2851404"/>
                      <a:pt x="299" y="2838450"/>
                    </a:cubicBezTo>
                    <a:cubicBezTo>
                      <a:pt x="68775" y="2826196"/>
                      <a:pt x="137260" y="2813992"/>
                      <a:pt x="205752" y="2801824"/>
                    </a:cubicBezTo>
                    <a:cubicBezTo>
                      <a:pt x="229055" y="2797678"/>
                      <a:pt x="252355" y="2793521"/>
                      <a:pt x="275654" y="2789351"/>
                    </a:cubicBezTo>
                    <a:cubicBezTo>
                      <a:pt x="309128" y="2783362"/>
                      <a:pt x="342608" y="2777416"/>
                      <a:pt x="376090" y="2771477"/>
                    </a:cubicBezTo>
                    <a:cubicBezTo>
                      <a:pt x="391734" y="2768665"/>
                      <a:pt x="391734" y="2768665"/>
                      <a:pt x="407693" y="2765795"/>
                    </a:cubicBezTo>
                    <a:cubicBezTo>
                      <a:pt x="417416" y="2764079"/>
                      <a:pt x="427139" y="2762363"/>
                      <a:pt x="437156" y="2760594"/>
                    </a:cubicBezTo>
                    <a:cubicBezTo>
                      <a:pt x="445701" y="2759072"/>
                      <a:pt x="454246" y="2757549"/>
                      <a:pt x="463050" y="2755980"/>
                    </a:cubicBezTo>
                    <a:cubicBezTo>
                      <a:pt x="486074" y="2752725"/>
                      <a:pt x="486074" y="2752725"/>
                      <a:pt x="524174" y="2752725"/>
                    </a:cubicBezTo>
                    <a:cubicBezTo>
                      <a:pt x="523732" y="2745285"/>
                      <a:pt x="523290" y="2737844"/>
                      <a:pt x="522835" y="2730178"/>
                    </a:cubicBezTo>
                    <a:cubicBezTo>
                      <a:pt x="509993" y="2318327"/>
                      <a:pt x="680894" y="1852824"/>
                      <a:pt x="924224" y="1524000"/>
                    </a:cubicBezTo>
                    <a:cubicBezTo>
                      <a:pt x="930818" y="1514840"/>
                      <a:pt x="937411" y="1505681"/>
                      <a:pt x="944204" y="1496244"/>
                    </a:cubicBezTo>
                    <a:cubicBezTo>
                      <a:pt x="1040451" y="1364859"/>
                      <a:pt x="1148813" y="1227298"/>
                      <a:pt x="1274454" y="1122722"/>
                    </a:cubicBezTo>
                    <a:cubicBezTo>
                      <a:pt x="1290638" y="1109146"/>
                      <a:pt x="1306420" y="1095089"/>
                      <a:pt x="1322004" y="1080827"/>
                    </a:cubicBezTo>
                    <a:cubicBezTo>
                      <a:pt x="1542432" y="880824"/>
                      <a:pt x="1814391" y="732323"/>
                      <a:pt x="2095799" y="638175"/>
                    </a:cubicBezTo>
                    <a:cubicBezTo>
                      <a:pt x="2103737" y="635515"/>
                      <a:pt x="2111675" y="632855"/>
                      <a:pt x="2119853" y="630115"/>
                    </a:cubicBezTo>
                    <a:cubicBezTo>
                      <a:pt x="2320005" y="564264"/>
                      <a:pt x="2531998" y="518060"/>
                      <a:pt x="2743499" y="523875"/>
                    </a:cubicBezTo>
                    <a:cubicBezTo>
                      <a:pt x="2744481" y="516549"/>
                      <a:pt x="2745462" y="509222"/>
                      <a:pt x="2746473" y="501674"/>
                    </a:cubicBezTo>
                    <a:cubicBezTo>
                      <a:pt x="2759572" y="406810"/>
                      <a:pt x="2775424" y="312527"/>
                      <a:pt x="2791950" y="218208"/>
                    </a:cubicBezTo>
                    <a:cubicBezTo>
                      <a:pt x="2796548" y="191907"/>
                      <a:pt x="2801083" y="165596"/>
                      <a:pt x="2805616" y="139285"/>
                    </a:cubicBezTo>
                    <a:cubicBezTo>
                      <a:pt x="2808533" y="122559"/>
                      <a:pt x="2811454" y="105835"/>
                      <a:pt x="2814379" y="89111"/>
                    </a:cubicBezTo>
                    <a:cubicBezTo>
                      <a:pt x="2816403" y="77311"/>
                      <a:pt x="2816403" y="77311"/>
                      <a:pt x="2818468" y="65273"/>
                    </a:cubicBezTo>
                    <a:cubicBezTo>
                      <a:pt x="2828134" y="10616"/>
                      <a:pt x="2828134" y="10616"/>
                      <a:pt x="2838749" y="0"/>
                    </a:cubicBezTo>
                    <a:close/>
                    <a:moveTo>
                      <a:pt x="3029249" y="952500"/>
                    </a:moveTo>
                    <a:cubicBezTo>
                      <a:pt x="3042582" y="1060033"/>
                      <a:pt x="3059847" y="1166568"/>
                      <a:pt x="3078660" y="1273262"/>
                    </a:cubicBezTo>
                    <a:cubicBezTo>
                      <a:pt x="3081577" y="1289883"/>
                      <a:pt x="3084494" y="1306503"/>
                      <a:pt x="3087411" y="1323124"/>
                    </a:cubicBezTo>
                    <a:cubicBezTo>
                      <a:pt x="3093473" y="1357620"/>
                      <a:pt x="3099560" y="1392111"/>
                      <a:pt x="3105663" y="1426599"/>
                    </a:cubicBezTo>
                    <a:cubicBezTo>
                      <a:pt x="3113486" y="1470839"/>
                      <a:pt x="3121210" y="1515095"/>
                      <a:pt x="3128912" y="1559356"/>
                    </a:cubicBezTo>
                    <a:cubicBezTo>
                      <a:pt x="3134874" y="1593529"/>
                      <a:pt x="3140905" y="1627689"/>
                      <a:pt x="3146955" y="1661845"/>
                    </a:cubicBezTo>
                    <a:cubicBezTo>
                      <a:pt x="3149836" y="1678175"/>
                      <a:pt x="3152691" y="1694509"/>
                      <a:pt x="3155521" y="1710848"/>
                    </a:cubicBezTo>
                    <a:cubicBezTo>
                      <a:pt x="3159459" y="1733538"/>
                      <a:pt x="3163491" y="1756210"/>
                      <a:pt x="3167548" y="1778880"/>
                    </a:cubicBezTo>
                    <a:cubicBezTo>
                      <a:pt x="3168696" y="1785623"/>
                      <a:pt x="3169845" y="1792366"/>
                      <a:pt x="3171028" y="1799314"/>
                    </a:cubicBezTo>
                    <a:cubicBezTo>
                      <a:pt x="3177591" y="1837062"/>
                      <a:pt x="3177591" y="1837062"/>
                      <a:pt x="3200699" y="1866900"/>
                    </a:cubicBezTo>
                    <a:cubicBezTo>
                      <a:pt x="3204301" y="1861179"/>
                      <a:pt x="3207902" y="1855458"/>
                      <a:pt x="3211612" y="1849564"/>
                    </a:cubicBezTo>
                    <a:cubicBezTo>
                      <a:pt x="3227935" y="1823738"/>
                      <a:pt x="3244378" y="1797992"/>
                      <a:pt x="3260826" y="1772245"/>
                    </a:cubicBezTo>
                    <a:cubicBezTo>
                      <a:pt x="3266492" y="1763239"/>
                      <a:pt x="3272159" y="1754233"/>
                      <a:pt x="3277997" y="1744954"/>
                    </a:cubicBezTo>
                    <a:cubicBezTo>
                      <a:pt x="3286239" y="1732108"/>
                      <a:pt x="3286239" y="1732108"/>
                      <a:pt x="3294647" y="1719002"/>
                    </a:cubicBezTo>
                    <a:cubicBezTo>
                      <a:pt x="3302204" y="1707106"/>
                      <a:pt x="3302204" y="1707106"/>
                      <a:pt x="3309913" y="1694969"/>
                    </a:cubicBezTo>
                    <a:cubicBezTo>
                      <a:pt x="3324524" y="1676400"/>
                      <a:pt x="3324524" y="1676400"/>
                      <a:pt x="3353099" y="1666875"/>
                    </a:cubicBezTo>
                    <a:cubicBezTo>
                      <a:pt x="3350825" y="1675735"/>
                      <a:pt x="3348552" y="1684596"/>
                      <a:pt x="3346209" y="1693725"/>
                    </a:cubicBezTo>
                    <a:cubicBezTo>
                      <a:pt x="3321996" y="1788863"/>
                      <a:pt x="3299867" y="1884362"/>
                      <a:pt x="3279046" y="1980298"/>
                    </a:cubicBezTo>
                    <a:cubicBezTo>
                      <a:pt x="3273824" y="2004277"/>
                      <a:pt x="3268506" y="2028233"/>
                      <a:pt x="3263188" y="2052191"/>
                    </a:cubicBezTo>
                    <a:cubicBezTo>
                      <a:pt x="3259852" y="2067494"/>
                      <a:pt x="3256522" y="2082799"/>
                      <a:pt x="3253198" y="2098105"/>
                    </a:cubicBezTo>
                    <a:cubicBezTo>
                      <a:pt x="3250804" y="2108803"/>
                      <a:pt x="3250804" y="2108803"/>
                      <a:pt x="3248361" y="2119718"/>
                    </a:cubicBezTo>
                    <a:cubicBezTo>
                      <a:pt x="3238949" y="2155988"/>
                      <a:pt x="3238949" y="2155988"/>
                      <a:pt x="3248324" y="2190750"/>
                    </a:cubicBezTo>
                    <a:cubicBezTo>
                      <a:pt x="3291603" y="2176324"/>
                      <a:pt x="3324941" y="2151978"/>
                      <a:pt x="3360838" y="2124670"/>
                    </a:cubicBezTo>
                    <a:cubicBezTo>
                      <a:pt x="3410577" y="2087517"/>
                      <a:pt x="3460747" y="2051291"/>
                      <a:pt x="3512048" y="2016324"/>
                    </a:cubicBezTo>
                    <a:cubicBezTo>
                      <a:pt x="3585888" y="1965923"/>
                      <a:pt x="3659167" y="1914752"/>
                      <a:pt x="3732350" y="1863403"/>
                    </a:cubicBezTo>
                    <a:cubicBezTo>
                      <a:pt x="3765907" y="1839859"/>
                      <a:pt x="3799521" y="1816402"/>
                      <a:pt x="3833181" y="1793007"/>
                    </a:cubicBezTo>
                    <a:cubicBezTo>
                      <a:pt x="3841614" y="1787136"/>
                      <a:pt x="3850046" y="1781264"/>
                      <a:pt x="3858733" y="1775215"/>
                    </a:cubicBezTo>
                    <a:cubicBezTo>
                      <a:pt x="3874689" y="1764107"/>
                      <a:pt x="3890656" y="1753017"/>
                      <a:pt x="3906637" y="1741947"/>
                    </a:cubicBezTo>
                    <a:cubicBezTo>
                      <a:pt x="3958412" y="1705856"/>
                      <a:pt x="4008484" y="1667969"/>
                      <a:pt x="4057949" y="1628775"/>
                    </a:cubicBezTo>
                    <a:cubicBezTo>
                      <a:pt x="4050373" y="1675225"/>
                      <a:pt x="4030837" y="1705967"/>
                      <a:pt x="4003776" y="1743670"/>
                    </a:cubicBezTo>
                    <a:cubicBezTo>
                      <a:pt x="3999144" y="1750261"/>
                      <a:pt x="3994513" y="1756851"/>
                      <a:pt x="3989742" y="1763641"/>
                    </a:cubicBezTo>
                    <a:cubicBezTo>
                      <a:pt x="3979696" y="1777925"/>
                      <a:pt x="3969617" y="1792186"/>
                      <a:pt x="3959509" y="1806425"/>
                    </a:cubicBezTo>
                    <a:cubicBezTo>
                      <a:pt x="3943483" y="1829034"/>
                      <a:pt x="3927586" y="1851728"/>
                      <a:pt x="3911725" y="1874453"/>
                    </a:cubicBezTo>
                    <a:cubicBezTo>
                      <a:pt x="3883682" y="1914633"/>
                      <a:pt x="3855567" y="1954761"/>
                      <a:pt x="3827428" y="1994874"/>
                    </a:cubicBezTo>
                    <a:cubicBezTo>
                      <a:pt x="3799467" y="2034747"/>
                      <a:pt x="3771548" y="2074650"/>
                      <a:pt x="3743624" y="2114550"/>
                    </a:cubicBezTo>
                    <a:cubicBezTo>
                      <a:pt x="3738202" y="2122295"/>
                      <a:pt x="3732779" y="2130039"/>
                      <a:pt x="3727193" y="2138018"/>
                    </a:cubicBezTo>
                    <a:cubicBezTo>
                      <a:pt x="3698084" y="2179593"/>
                      <a:pt x="3668994" y="2221179"/>
                      <a:pt x="3639928" y="2262783"/>
                    </a:cubicBezTo>
                    <a:cubicBezTo>
                      <a:pt x="3633869" y="2271451"/>
                      <a:pt x="3627809" y="2280120"/>
                      <a:pt x="3621566" y="2289051"/>
                    </a:cubicBezTo>
                    <a:cubicBezTo>
                      <a:pt x="3609953" y="2305667"/>
                      <a:pt x="3598344" y="2322286"/>
                      <a:pt x="3586741" y="2338909"/>
                    </a:cubicBezTo>
                    <a:cubicBezTo>
                      <a:pt x="3581504" y="2346398"/>
                      <a:pt x="3576267" y="2353888"/>
                      <a:pt x="3570872" y="2361605"/>
                    </a:cubicBezTo>
                    <a:cubicBezTo>
                      <a:pt x="3566284" y="2368174"/>
                      <a:pt x="3561695" y="2374743"/>
                      <a:pt x="3556968" y="2381511"/>
                    </a:cubicBezTo>
                    <a:cubicBezTo>
                      <a:pt x="3547524" y="2394784"/>
                      <a:pt x="3537695" y="2407787"/>
                      <a:pt x="3527607" y="2420578"/>
                    </a:cubicBezTo>
                    <a:cubicBezTo>
                      <a:pt x="3513193" y="2437358"/>
                      <a:pt x="3513193" y="2437358"/>
                      <a:pt x="3515024" y="2457450"/>
                    </a:cubicBezTo>
                    <a:cubicBezTo>
                      <a:pt x="3546748" y="2468025"/>
                      <a:pt x="3557371" y="2465844"/>
                      <a:pt x="3589234" y="2458590"/>
                    </a:cubicBezTo>
                    <a:cubicBezTo>
                      <a:pt x="3598483" y="2456522"/>
                      <a:pt x="3607733" y="2454454"/>
                      <a:pt x="3617263" y="2452324"/>
                    </a:cubicBezTo>
                    <a:cubicBezTo>
                      <a:pt x="3627235" y="2450013"/>
                      <a:pt x="3637207" y="2447702"/>
                      <a:pt x="3647481" y="2445321"/>
                    </a:cubicBezTo>
                    <a:cubicBezTo>
                      <a:pt x="3662858" y="2441846"/>
                      <a:pt x="3662858" y="2441846"/>
                      <a:pt x="3678546" y="2438301"/>
                    </a:cubicBezTo>
                    <a:cubicBezTo>
                      <a:pt x="3711367" y="2430864"/>
                      <a:pt x="3744164" y="2423321"/>
                      <a:pt x="3776962" y="2415778"/>
                    </a:cubicBezTo>
                    <a:cubicBezTo>
                      <a:pt x="3799074" y="2410761"/>
                      <a:pt x="3821187" y="2405751"/>
                      <a:pt x="3843302" y="2400747"/>
                    </a:cubicBezTo>
                    <a:cubicBezTo>
                      <a:pt x="3883773" y="2391552"/>
                      <a:pt x="3924243" y="2382354"/>
                      <a:pt x="3964690" y="2373051"/>
                    </a:cubicBezTo>
                    <a:cubicBezTo>
                      <a:pt x="3972831" y="2371182"/>
                      <a:pt x="3980973" y="2369313"/>
                      <a:pt x="3989361" y="2367387"/>
                    </a:cubicBezTo>
                    <a:cubicBezTo>
                      <a:pt x="4011783" y="2362132"/>
                      <a:pt x="4011783" y="2362132"/>
                      <a:pt x="4038899" y="2352675"/>
                    </a:cubicBezTo>
                    <a:cubicBezTo>
                      <a:pt x="4027507" y="2386851"/>
                      <a:pt x="4019489" y="2390108"/>
                      <a:pt x="3989525" y="2408374"/>
                    </a:cubicBezTo>
                    <a:cubicBezTo>
                      <a:pt x="3981477" y="2413353"/>
                      <a:pt x="3973428" y="2418332"/>
                      <a:pt x="3965136" y="2423462"/>
                    </a:cubicBezTo>
                    <a:cubicBezTo>
                      <a:pt x="3956670" y="2428588"/>
                      <a:pt x="3948204" y="2433714"/>
                      <a:pt x="3939482" y="2438995"/>
                    </a:cubicBezTo>
                    <a:cubicBezTo>
                      <a:pt x="3922812" y="2449206"/>
                      <a:pt x="3906155" y="2459437"/>
                      <a:pt x="3889513" y="2469691"/>
                    </a:cubicBezTo>
                    <a:cubicBezTo>
                      <a:pt x="3882091" y="2474198"/>
                      <a:pt x="3874670" y="2478705"/>
                      <a:pt x="3867024" y="2483349"/>
                    </a:cubicBezTo>
                    <a:cubicBezTo>
                      <a:pt x="3847267" y="2495387"/>
                      <a:pt x="3847267" y="2495387"/>
                      <a:pt x="3829349" y="2514600"/>
                    </a:cubicBezTo>
                    <a:cubicBezTo>
                      <a:pt x="4004979" y="2551506"/>
                      <a:pt x="4181802" y="2581811"/>
                      <a:pt x="4358561" y="2612717"/>
                    </a:cubicBezTo>
                    <a:cubicBezTo>
                      <a:pt x="4391478" y="2618480"/>
                      <a:pt x="4424390" y="2624273"/>
                      <a:pt x="4457302" y="2630065"/>
                    </a:cubicBezTo>
                    <a:cubicBezTo>
                      <a:pt x="4489052" y="2635650"/>
                      <a:pt x="4520805" y="2641219"/>
                      <a:pt x="4552559" y="2646782"/>
                    </a:cubicBezTo>
                    <a:cubicBezTo>
                      <a:pt x="4567698" y="2649436"/>
                      <a:pt x="4582836" y="2652095"/>
                      <a:pt x="4597972" y="2654758"/>
                    </a:cubicBezTo>
                    <a:cubicBezTo>
                      <a:pt x="4618931" y="2658442"/>
                      <a:pt x="4639893" y="2662106"/>
                      <a:pt x="4660857" y="2665763"/>
                    </a:cubicBezTo>
                    <a:cubicBezTo>
                      <a:pt x="4672761" y="2667848"/>
                      <a:pt x="4684666" y="2669933"/>
                      <a:pt x="4696931" y="2672081"/>
                    </a:cubicBezTo>
                    <a:cubicBezTo>
                      <a:pt x="4723147" y="2677027"/>
                      <a:pt x="4723147" y="2677027"/>
                      <a:pt x="4743749" y="2676525"/>
                    </a:cubicBezTo>
                    <a:cubicBezTo>
                      <a:pt x="4705243" y="2205825"/>
                      <a:pt x="4481136" y="1737890"/>
                      <a:pt x="4120085" y="1427522"/>
                    </a:cubicBezTo>
                    <a:cubicBezTo>
                      <a:pt x="4093304" y="1405334"/>
                      <a:pt x="4066154" y="1383677"/>
                      <a:pt x="4038899" y="1362075"/>
                    </a:cubicBezTo>
                    <a:cubicBezTo>
                      <a:pt x="4029703" y="1354512"/>
                      <a:pt x="4020506" y="1346948"/>
                      <a:pt x="4011031" y="1339156"/>
                    </a:cubicBezTo>
                    <a:cubicBezTo>
                      <a:pt x="3734992" y="1117483"/>
                      <a:pt x="3380994" y="982111"/>
                      <a:pt x="3029249" y="952500"/>
                    </a:cubicBezTo>
                    <a:close/>
                    <a:moveTo>
                      <a:pt x="2019599" y="1133475"/>
                    </a:moveTo>
                    <a:cubicBezTo>
                      <a:pt x="2012817" y="1136789"/>
                      <a:pt x="2006035" y="1140102"/>
                      <a:pt x="1999047" y="1143516"/>
                    </a:cubicBezTo>
                    <a:cubicBezTo>
                      <a:pt x="1771233" y="1255703"/>
                      <a:pt x="1549343" y="1419114"/>
                      <a:pt x="1390949" y="1619250"/>
                    </a:cubicBezTo>
                    <a:cubicBezTo>
                      <a:pt x="1383668" y="1628299"/>
                      <a:pt x="1376387" y="1637348"/>
                      <a:pt x="1368885" y="1646672"/>
                    </a:cubicBezTo>
                    <a:cubicBezTo>
                      <a:pt x="1190393" y="1871436"/>
                      <a:pt x="1061024" y="2128645"/>
                      <a:pt x="992090" y="2407444"/>
                    </a:cubicBezTo>
                    <a:cubicBezTo>
                      <a:pt x="989356" y="2418386"/>
                      <a:pt x="989356" y="2418386"/>
                      <a:pt x="986567" y="2429550"/>
                    </a:cubicBezTo>
                    <a:cubicBezTo>
                      <a:pt x="968011" y="2510738"/>
                      <a:pt x="961189" y="2593803"/>
                      <a:pt x="952799" y="2676525"/>
                    </a:cubicBezTo>
                    <a:cubicBezTo>
                      <a:pt x="1152125" y="2643963"/>
                      <a:pt x="1351259" y="2610228"/>
                      <a:pt x="1550268" y="2575780"/>
                    </a:cubicBezTo>
                    <a:cubicBezTo>
                      <a:pt x="1575062" y="2571499"/>
                      <a:pt x="1599861" y="2567246"/>
                      <a:pt x="1624665" y="2563019"/>
                    </a:cubicBezTo>
                    <a:cubicBezTo>
                      <a:pt x="1659808" y="2557023"/>
                      <a:pt x="1694932" y="2550930"/>
                      <a:pt x="1730054" y="2544812"/>
                    </a:cubicBezTo>
                    <a:cubicBezTo>
                      <a:pt x="1740745" y="2543008"/>
                      <a:pt x="1751435" y="2541204"/>
                      <a:pt x="1762450" y="2539345"/>
                    </a:cubicBezTo>
                    <a:cubicBezTo>
                      <a:pt x="1777109" y="2536761"/>
                      <a:pt x="1777109" y="2536761"/>
                      <a:pt x="1792064" y="2534125"/>
                    </a:cubicBezTo>
                    <a:cubicBezTo>
                      <a:pt x="1800633" y="2532647"/>
                      <a:pt x="1809201" y="2531170"/>
                      <a:pt x="1818029" y="2529647"/>
                    </a:cubicBezTo>
                    <a:cubicBezTo>
                      <a:pt x="1840448" y="2525475"/>
                      <a:pt x="1840448" y="2525475"/>
                      <a:pt x="1857674" y="2505075"/>
                    </a:cubicBezTo>
                    <a:cubicBezTo>
                      <a:pt x="1834863" y="2489782"/>
                      <a:pt x="1812041" y="2474504"/>
                      <a:pt x="1789213" y="2459236"/>
                    </a:cubicBezTo>
                    <a:cubicBezTo>
                      <a:pt x="1779590" y="2452781"/>
                      <a:pt x="1779590" y="2452781"/>
                      <a:pt x="1769772" y="2446195"/>
                    </a:cubicBezTo>
                    <a:cubicBezTo>
                      <a:pt x="1760333" y="2439887"/>
                      <a:pt x="1760333" y="2439887"/>
                      <a:pt x="1750704" y="2433452"/>
                    </a:cubicBezTo>
                    <a:cubicBezTo>
                      <a:pt x="1744560" y="2429343"/>
                      <a:pt x="1738416" y="2425234"/>
                      <a:pt x="1732086" y="2421001"/>
                    </a:cubicBezTo>
                    <a:cubicBezTo>
                      <a:pt x="1717392" y="2411502"/>
                      <a:pt x="1702201" y="2402778"/>
                      <a:pt x="1686931" y="2394235"/>
                    </a:cubicBezTo>
                    <a:cubicBezTo>
                      <a:pt x="1667174" y="2381250"/>
                      <a:pt x="1667174" y="2381250"/>
                      <a:pt x="1657649" y="2352675"/>
                    </a:cubicBezTo>
                    <a:cubicBezTo>
                      <a:pt x="1665158" y="2354446"/>
                      <a:pt x="1672667" y="2356216"/>
                      <a:pt x="1680403" y="2358040"/>
                    </a:cubicBezTo>
                    <a:cubicBezTo>
                      <a:pt x="1810007" y="2388553"/>
                      <a:pt x="1939640" y="2418986"/>
                      <a:pt x="2069605" y="2447925"/>
                    </a:cubicBezTo>
                    <a:cubicBezTo>
                      <a:pt x="2078772" y="2450015"/>
                      <a:pt x="2087938" y="2452104"/>
                      <a:pt x="2097383" y="2454257"/>
                    </a:cubicBezTo>
                    <a:cubicBezTo>
                      <a:pt x="2109933" y="2457016"/>
                      <a:pt x="2109933" y="2457016"/>
                      <a:pt x="2122737" y="2459831"/>
                    </a:cubicBezTo>
                    <a:cubicBezTo>
                      <a:pt x="2129997" y="2461452"/>
                      <a:pt x="2137256" y="2463073"/>
                      <a:pt x="2144736" y="2464743"/>
                    </a:cubicBezTo>
                    <a:cubicBezTo>
                      <a:pt x="2163331" y="2468751"/>
                      <a:pt x="2163331" y="2468751"/>
                      <a:pt x="2181524" y="2457450"/>
                    </a:cubicBezTo>
                    <a:cubicBezTo>
                      <a:pt x="2167098" y="2414172"/>
                      <a:pt x="2142752" y="2380834"/>
                      <a:pt x="2115444" y="2344936"/>
                    </a:cubicBezTo>
                    <a:cubicBezTo>
                      <a:pt x="2078291" y="2295197"/>
                      <a:pt x="2042065" y="2245027"/>
                      <a:pt x="2007098" y="2193727"/>
                    </a:cubicBezTo>
                    <a:cubicBezTo>
                      <a:pt x="1967776" y="2136117"/>
                      <a:pt x="1928075" y="2078794"/>
                      <a:pt x="1888035" y="2021681"/>
                    </a:cubicBezTo>
                    <a:cubicBezTo>
                      <a:pt x="1882488" y="2013769"/>
                      <a:pt x="1876942" y="2005858"/>
                      <a:pt x="1871227" y="1997706"/>
                    </a:cubicBezTo>
                    <a:cubicBezTo>
                      <a:pt x="1859846" y="1981477"/>
                      <a:pt x="1848464" y="1965248"/>
                      <a:pt x="1837080" y="1949021"/>
                    </a:cubicBezTo>
                    <a:cubicBezTo>
                      <a:pt x="1819072" y="1923334"/>
                      <a:pt x="1801088" y="1897631"/>
                      <a:pt x="1783111" y="1871923"/>
                    </a:cubicBezTo>
                    <a:cubicBezTo>
                      <a:pt x="1777154" y="1863405"/>
                      <a:pt x="1771197" y="1854887"/>
                      <a:pt x="1765059" y="1846111"/>
                    </a:cubicBezTo>
                    <a:cubicBezTo>
                      <a:pt x="1753720" y="1829896"/>
                      <a:pt x="1742382" y="1813680"/>
                      <a:pt x="1731047" y="1797462"/>
                    </a:cubicBezTo>
                    <a:cubicBezTo>
                      <a:pt x="1725869" y="1790062"/>
                      <a:pt x="1720692" y="1782661"/>
                      <a:pt x="1715357" y="1775036"/>
                    </a:cubicBezTo>
                    <a:cubicBezTo>
                      <a:pt x="1710432" y="1767981"/>
                      <a:pt x="1705507" y="1760925"/>
                      <a:pt x="1700432" y="1753656"/>
                    </a:cubicBezTo>
                    <a:cubicBezTo>
                      <a:pt x="1691253" y="1740666"/>
                      <a:pt x="1681950" y="1727763"/>
                      <a:pt x="1672499" y="1714970"/>
                    </a:cubicBezTo>
                    <a:cubicBezTo>
                      <a:pt x="1649757" y="1684150"/>
                      <a:pt x="1631700" y="1655702"/>
                      <a:pt x="1619549" y="1619250"/>
                    </a:cubicBezTo>
                    <a:cubicBezTo>
                      <a:pt x="1634301" y="1630006"/>
                      <a:pt x="1634301" y="1630006"/>
                      <a:pt x="1649352" y="1640979"/>
                    </a:cubicBezTo>
                    <a:cubicBezTo>
                      <a:pt x="1759583" y="1721097"/>
                      <a:pt x="1871155" y="1799158"/>
                      <a:pt x="1983150" y="1876783"/>
                    </a:cubicBezTo>
                    <a:cubicBezTo>
                      <a:pt x="2047766" y="1921643"/>
                      <a:pt x="2112135" y="1966858"/>
                      <a:pt x="2176552" y="2012003"/>
                    </a:cubicBezTo>
                    <a:cubicBezTo>
                      <a:pt x="2202171" y="2029943"/>
                      <a:pt x="2227807" y="2047860"/>
                      <a:pt x="2253445" y="2065772"/>
                    </a:cubicBezTo>
                    <a:cubicBezTo>
                      <a:pt x="2262130" y="2071842"/>
                      <a:pt x="2270815" y="2077912"/>
                      <a:pt x="2279762" y="2084166"/>
                    </a:cubicBezTo>
                    <a:cubicBezTo>
                      <a:pt x="2296401" y="2095795"/>
                      <a:pt x="2313043" y="2107419"/>
                      <a:pt x="2329689" y="2119038"/>
                    </a:cubicBezTo>
                    <a:cubicBezTo>
                      <a:pt x="2337177" y="2124273"/>
                      <a:pt x="2344664" y="2129509"/>
                      <a:pt x="2352379" y="2134902"/>
                    </a:cubicBezTo>
                    <a:cubicBezTo>
                      <a:pt x="2358948" y="2139491"/>
                      <a:pt x="2365517" y="2144079"/>
                      <a:pt x="2372285" y="2148806"/>
                    </a:cubicBezTo>
                    <a:cubicBezTo>
                      <a:pt x="2385558" y="2158250"/>
                      <a:pt x="2398561" y="2168080"/>
                      <a:pt x="2411352" y="2178167"/>
                    </a:cubicBezTo>
                    <a:cubicBezTo>
                      <a:pt x="2428132" y="2192581"/>
                      <a:pt x="2428132" y="2192581"/>
                      <a:pt x="2448224" y="2190750"/>
                    </a:cubicBezTo>
                    <a:cubicBezTo>
                      <a:pt x="2458799" y="2159026"/>
                      <a:pt x="2456618" y="2148404"/>
                      <a:pt x="2449364" y="2116541"/>
                    </a:cubicBezTo>
                    <a:cubicBezTo>
                      <a:pt x="2447296" y="2107291"/>
                      <a:pt x="2445228" y="2098041"/>
                      <a:pt x="2443098" y="2088511"/>
                    </a:cubicBezTo>
                    <a:cubicBezTo>
                      <a:pt x="2440787" y="2078539"/>
                      <a:pt x="2438476" y="2068567"/>
                      <a:pt x="2436095" y="2058293"/>
                    </a:cubicBezTo>
                    <a:cubicBezTo>
                      <a:pt x="2432620" y="2042916"/>
                      <a:pt x="2432620" y="2042916"/>
                      <a:pt x="2429075" y="2027229"/>
                    </a:cubicBezTo>
                    <a:cubicBezTo>
                      <a:pt x="2421638" y="1994407"/>
                      <a:pt x="2414095" y="1961610"/>
                      <a:pt x="2406552" y="1928813"/>
                    </a:cubicBezTo>
                    <a:cubicBezTo>
                      <a:pt x="2401535" y="1906701"/>
                      <a:pt x="2396524" y="1884587"/>
                      <a:pt x="2391521" y="1862472"/>
                    </a:cubicBezTo>
                    <a:cubicBezTo>
                      <a:pt x="2382326" y="1822001"/>
                      <a:pt x="2373128" y="1781531"/>
                      <a:pt x="2363825" y="1741084"/>
                    </a:cubicBezTo>
                    <a:cubicBezTo>
                      <a:pt x="2361956" y="1732943"/>
                      <a:pt x="2360087" y="1724801"/>
                      <a:pt x="2358161" y="1716413"/>
                    </a:cubicBezTo>
                    <a:cubicBezTo>
                      <a:pt x="2352906" y="1693991"/>
                      <a:pt x="2352906" y="1693991"/>
                      <a:pt x="2343449" y="1666875"/>
                    </a:cubicBezTo>
                    <a:cubicBezTo>
                      <a:pt x="2377736" y="1678304"/>
                      <a:pt x="2380925" y="1686445"/>
                      <a:pt x="2399148" y="1716584"/>
                    </a:cubicBezTo>
                    <a:cubicBezTo>
                      <a:pt x="2404127" y="1724675"/>
                      <a:pt x="2409106" y="1732767"/>
                      <a:pt x="2414236" y="1741103"/>
                    </a:cubicBezTo>
                    <a:cubicBezTo>
                      <a:pt x="2419362" y="1749612"/>
                      <a:pt x="2424488" y="1758121"/>
                      <a:pt x="2429769" y="1766888"/>
                    </a:cubicBezTo>
                    <a:cubicBezTo>
                      <a:pt x="2439959" y="1783681"/>
                      <a:pt x="2450189" y="1800450"/>
                      <a:pt x="2460465" y="1817191"/>
                    </a:cubicBezTo>
                    <a:cubicBezTo>
                      <a:pt x="2464972" y="1824663"/>
                      <a:pt x="2469479" y="1832134"/>
                      <a:pt x="2474123" y="1839832"/>
                    </a:cubicBezTo>
                    <a:cubicBezTo>
                      <a:pt x="2485165" y="1858696"/>
                      <a:pt x="2485165" y="1858696"/>
                      <a:pt x="2505374" y="1866900"/>
                    </a:cubicBezTo>
                    <a:cubicBezTo>
                      <a:pt x="2519074" y="1814238"/>
                      <a:pt x="2530336" y="1761770"/>
                      <a:pt x="2539702" y="1708182"/>
                    </a:cubicBezTo>
                    <a:cubicBezTo>
                      <a:pt x="2541099" y="1700320"/>
                      <a:pt x="2542495" y="1692458"/>
                      <a:pt x="2543934" y="1684358"/>
                    </a:cubicBezTo>
                    <a:cubicBezTo>
                      <a:pt x="2548496" y="1658629"/>
                      <a:pt x="2553018" y="1632894"/>
                      <a:pt x="2557538" y="1607158"/>
                    </a:cubicBezTo>
                    <a:cubicBezTo>
                      <a:pt x="2560713" y="1589183"/>
                      <a:pt x="2563889" y="1571208"/>
                      <a:pt x="2567067" y="1553234"/>
                    </a:cubicBezTo>
                    <a:cubicBezTo>
                      <a:pt x="2573697" y="1515696"/>
                      <a:pt x="2580307" y="1478155"/>
                      <a:pt x="2586904" y="1440612"/>
                    </a:cubicBezTo>
                    <a:cubicBezTo>
                      <a:pt x="2595367" y="1392455"/>
                      <a:pt x="2603877" y="1344306"/>
                      <a:pt x="2612400" y="1296160"/>
                    </a:cubicBezTo>
                    <a:cubicBezTo>
                      <a:pt x="2618955" y="1259107"/>
                      <a:pt x="2625486" y="1222050"/>
                      <a:pt x="2632010" y="1184992"/>
                    </a:cubicBezTo>
                    <a:cubicBezTo>
                      <a:pt x="2635140" y="1167229"/>
                      <a:pt x="2638277" y="1149467"/>
                      <a:pt x="2641422" y="1131706"/>
                    </a:cubicBezTo>
                    <a:cubicBezTo>
                      <a:pt x="2645800" y="1106952"/>
                      <a:pt x="2650147" y="1082192"/>
                      <a:pt x="2654486" y="1057431"/>
                    </a:cubicBezTo>
                    <a:cubicBezTo>
                      <a:pt x="2656445" y="1046409"/>
                      <a:pt x="2656445" y="1046409"/>
                      <a:pt x="2658444" y="1035164"/>
                    </a:cubicBezTo>
                    <a:cubicBezTo>
                      <a:pt x="2663317" y="1007197"/>
                      <a:pt x="2667299" y="980951"/>
                      <a:pt x="2667299" y="952500"/>
                    </a:cubicBezTo>
                    <a:cubicBezTo>
                      <a:pt x="2448882" y="952500"/>
                      <a:pt x="2212928" y="1037458"/>
                      <a:pt x="2019599" y="1133475"/>
                    </a:cubicBezTo>
                    <a:close/>
                    <a:moveTo>
                      <a:pt x="952799" y="3038475"/>
                    </a:moveTo>
                    <a:cubicBezTo>
                      <a:pt x="983893" y="3292536"/>
                      <a:pt x="1049921" y="3526974"/>
                      <a:pt x="1171874" y="3752850"/>
                    </a:cubicBezTo>
                    <a:cubicBezTo>
                      <a:pt x="1174930" y="3758579"/>
                      <a:pt x="1177986" y="3764309"/>
                      <a:pt x="1181134" y="3770212"/>
                    </a:cubicBezTo>
                    <a:cubicBezTo>
                      <a:pt x="1412491" y="4201084"/>
                      <a:pt x="1822117" y="4529156"/>
                      <a:pt x="2288346" y="4673464"/>
                    </a:cubicBezTo>
                    <a:cubicBezTo>
                      <a:pt x="2340758" y="4688736"/>
                      <a:pt x="2393758" y="4701226"/>
                      <a:pt x="2447034" y="4713089"/>
                    </a:cubicBezTo>
                    <a:cubicBezTo>
                      <a:pt x="2455859" y="4715063"/>
                      <a:pt x="2464685" y="4717037"/>
                      <a:pt x="2473778" y="4719070"/>
                    </a:cubicBezTo>
                    <a:cubicBezTo>
                      <a:pt x="2520315" y="4728881"/>
                      <a:pt x="2566026" y="4735589"/>
                      <a:pt x="2613465" y="4739271"/>
                    </a:cubicBezTo>
                    <a:cubicBezTo>
                      <a:pt x="2623595" y="4740071"/>
                      <a:pt x="2633725" y="4740871"/>
                      <a:pt x="2644161" y="4741695"/>
                    </a:cubicBezTo>
                    <a:cubicBezTo>
                      <a:pt x="2655615" y="4742564"/>
                      <a:pt x="2655615" y="4742564"/>
                      <a:pt x="2667299" y="4743450"/>
                    </a:cubicBezTo>
                    <a:cubicBezTo>
                      <a:pt x="2650427" y="4646562"/>
                      <a:pt x="2633535" y="4549677"/>
                      <a:pt x="2616620" y="4452796"/>
                    </a:cubicBezTo>
                    <a:cubicBezTo>
                      <a:pt x="2608763" y="4407795"/>
                      <a:pt x="2600913" y="4362794"/>
                      <a:pt x="2593078" y="4317790"/>
                    </a:cubicBezTo>
                    <a:cubicBezTo>
                      <a:pt x="2585497" y="4274247"/>
                      <a:pt x="2577899" y="4230707"/>
                      <a:pt x="2570289" y="4187168"/>
                    </a:cubicBezTo>
                    <a:cubicBezTo>
                      <a:pt x="2567408" y="4170672"/>
                      <a:pt x="2564534" y="4154174"/>
                      <a:pt x="2561666" y="4137675"/>
                    </a:cubicBezTo>
                    <a:cubicBezTo>
                      <a:pt x="2544279" y="4037670"/>
                      <a:pt x="2525844" y="3938000"/>
                      <a:pt x="2505374" y="3838575"/>
                    </a:cubicBezTo>
                    <a:cubicBezTo>
                      <a:pt x="2483012" y="3866262"/>
                      <a:pt x="2461907" y="3893245"/>
                      <a:pt x="2443722" y="3923854"/>
                    </a:cubicBezTo>
                    <a:cubicBezTo>
                      <a:pt x="2437654" y="3933873"/>
                      <a:pt x="2437654" y="3933873"/>
                      <a:pt x="2431462" y="3944094"/>
                    </a:cubicBezTo>
                    <a:cubicBezTo>
                      <a:pt x="2423114" y="3958012"/>
                      <a:pt x="2414806" y="3971952"/>
                      <a:pt x="2406534" y="3985915"/>
                    </a:cubicBezTo>
                    <a:cubicBezTo>
                      <a:pt x="2402500" y="3992545"/>
                      <a:pt x="2398467" y="3999175"/>
                      <a:pt x="2394311" y="4006007"/>
                    </a:cubicBezTo>
                    <a:cubicBezTo>
                      <a:pt x="2388914" y="4015054"/>
                      <a:pt x="2388914" y="4015054"/>
                      <a:pt x="2383407" y="4024285"/>
                    </a:cubicBezTo>
                    <a:cubicBezTo>
                      <a:pt x="2372024" y="4038600"/>
                      <a:pt x="2372024" y="4038600"/>
                      <a:pt x="2343449" y="4048125"/>
                    </a:cubicBezTo>
                    <a:cubicBezTo>
                      <a:pt x="2345220" y="4040616"/>
                      <a:pt x="2346990" y="4033107"/>
                      <a:pt x="2348814" y="4025371"/>
                    </a:cubicBezTo>
                    <a:cubicBezTo>
                      <a:pt x="2379327" y="3895767"/>
                      <a:pt x="2409761" y="3766134"/>
                      <a:pt x="2438699" y="3636169"/>
                    </a:cubicBezTo>
                    <a:cubicBezTo>
                      <a:pt x="2440789" y="3627002"/>
                      <a:pt x="2442878" y="3617836"/>
                      <a:pt x="2445031" y="3608392"/>
                    </a:cubicBezTo>
                    <a:cubicBezTo>
                      <a:pt x="2446871" y="3600025"/>
                      <a:pt x="2448710" y="3591658"/>
                      <a:pt x="2450605" y="3583037"/>
                    </a:cubicBezTo>
                    <a:cubicBezTo>
                      <a:pt x="2452226" y="3575778"/>
                      <a:pt x="2453847" y="3568518"/>
                      <a:pt x="2455517" y="3561039"/>
                    </a:cubicBezTo>
                    <a:cubicBezTo>
                      <a:pt x="2459525" y="3542443"/>
                      <a:pt x="2459525" y="3542443"/>
                      <a:pt x="2448224" y="3524250"/>
                    </a:cubicBezTo>
                    <a:cubicBezTo>
                      <a:pt x="2404946" y="3538676"/>
                      <a:pt x="2371608" y="3563023"/>
                      <a:pt x="2335710" y="3590330"/>
                    </a:cubicBezTo>
                    <a:cubicBezTo>
                      <a:pt x="2285971" y="3627483"/>
                      <a:pt x="2235801" y="3663709"/>
                      <a:pt x="2184501" y="3698677"/>
                    </a:cubicBezTo>
                    <a:cubicBezTo>
                      <a:pt x="2126891" y="3737999"/>
                      <a:pt x="2069568" y="3777699"/>
                      <a:pt x="2012455" y="3817739"/>
                    </a:cubicBezTo>
                    <a:cubicBezTo>
                      <a:pt x="2000588" y="3826059"/>
                      <a:pt x="2000588" y="3826059"/>
                      <a:pt x="1988480" y="3834547"/>
                    </a:cubicBezTo>
                    <a:cubicBezTo>
                      <a:pt x="1972251" y="3845928"/>
                      <a:pt x="1956022" y="3857311"/>
                      <a:pt x="1939795" y="3868694"/>
                    </a:cubicBezTo>
                    <a:cubicBezTo>
                      <a:pt x="1914108" y="3886702"/>
                      <a:pt x="1888405" y="3904686"/>
                      <a:pt x="1862697" y="3922663"/>
                    </a:cubicBezTo>
                    <a:cubicBezTo>
                      <a:pt x="1854179" y="3928620"/>
                      <a:pt x="1845661" y="3934578"/>
                      <a:pt x="1836885" y="3940715"/>
                    </a:cubicBezTo>
                    <a:cubicBezTo>
                      <a:pt x="1820670" y="3952055"/>
                      <a:pt x="1804454" y="3963392"/>
                      <a:pt x="1788236" y="3974727"/>
                    </a:cubicBezTo>
                    <a:cubicBezTo>
                      <a:pt x="1780836" y="3979905"/>
                      <a:pt x="1773435" y="3985082"/>
                      <a:pt x="1765810" y="3990417"/>
                    </a:cubicBezTo>
                    <a:cubicBezTo>
                      <a:pt x="1758767" y="3995318"/>
                      <a:pt x="1751724" y="4000218"/>
                      <a:pt x="1744467" y="4005267"/>
                    </a:cubicBezTo>
                    <a:cubicBezTo>
                      <a:pt x="1731291" y="4014610"/>
                      <a:pt x="1718262" y="4024163"/>
                      <a:pt x="1705409" y="4033945"/>
                    </a:cubicBezTo>
                    <a:cubicBezTo>
                      <a:pt x="1673167" y="4058342"/>
                      <a:pt x="1661330" y="4067175"/>
                      <a:pt x="1619549" y="4067175"/>
                    </a:cubicBezTo>
                    <a:cubicBezTo>
                      <a:pt x="1623613" y="4062399"/>
                      <a:pt x="1627677" y="4057623"/>
                      <a:pt x="1631865" y="4052702"/>
                    </a:cubicBezTo>
                    <a:cubicBezTo>
                      <a:pt x="1687989" y="3984774"/>
                      <a:pt x="1736954" y="3912683"/>
                      <a:pt x="1786348" y="3839803"/>
                    </a:cubicBezTo>
                    <a:cubicBezTo>
                      <a:pt x="1818999" y="3791647"/>
                      <a:pt x="1852230" y="3743917"/>
                      <a:pt x="1885654" y="3696295"/>
                    </a:cubicBezTo>
                    <a:cubicBezTo>
                      <a:pt x="1891159" y="3688450"/>
                      <a:pt x="1896664" y="3680604"/>
                      <a:pt x="1902336" y="3672520"/>
                    </a:cubicBezTo>
                    <a:cubicBezTo>
                      <a:pt x="1913534" y="3656568"/>
                      <a:pt x="1924733" y="3640617"/>
                      <a:pt x="1935934" y="3624667"/>
                    </a:cubicBezTo>
                    <a:cubicBezTo>
                      <a:pt x="1953199" y="3600059"/>
                      <a:pt x="1970425" y="3575423"/>
                      <a:pt x="1987638" y="3550779"/>
                    </a:cubicBezTo>
                    <a:cubicBezTo>
                      <a:pt x="1993341" y="3542618"/>
                      <a:pt x="1999043" y="3534456"/>
                      <a:pt x="2004919" y="3526048"/>
                    </a:cubicBezTo>
                    <a:cubicBezTo>
                      <a:pt x="2016166" y="3509950"/>
                      <a:pt x="2027410" y="3493850"/>
                      <a:pt x="2038651" y="3477748"/>
                    </a:cubicBezTo>
                    <a:cubicBezTo>
                      <a:pt x="2064126" y="3441323"/>
                      <a:pt x="2089735" y="3405017"/>
                      <a:pt x="2115817" y="3369022"/>
                    </a:cubicBezTo>
                    <a:cubicBezTo>
                      <a:pt x="2120307" y="3362814"/>
                      <a:pt x="2124798" y="3356606"/>
                      <a:pt x="2129425" y="3350210"/>
                    </a:cubicBezTo>
                    <a:cubicBezTo>
                      <a:pt x="2137725" y="3338773"/>
                      <a:pt x="2146063" y="3327364"/>
                      <a:pt x="2154447" y="3315988"/>
                    </a:cubicBezTo>
                    <a:cubicBezTo>
                      <a:pt x="2175311" y="3289511"/>
                      <a:pt x="2175311" y="3289511"/>
                      <a:pt x="2181524" y="3257550"/>
                    </a:cubicBezTo>
                    <a:cubicBezTo>
                      <a:pt x="2149624" y="3246917"/>
                      <a:pt x="2138442" y="3249264"/>
                      <a:pt x="2106289" y="3256411"/>
                    </a:cubicBezTo>
                    <a:cubicBezTo>
                      <a:pt x="2096818" y="3258478"/>
                      <a:pt x="2087347" y="3260546"/>
                      <a:pt x="2077588" y="3262676"/>
                    </a:cubicBezTo>
                    <a:cubicBezTo>
                      <a:pt x="2067378" y="3264987"/>
                      <a:pt x="2057168" y="3267298"/>
                      <a:pt x="2046649" y="3269680"/>
                    </a:cubicBezTo>
                    <a:cubicBezTo>
                      <a:pt x="2030921" y="3273154"/>
                      <a:pt x="2030921" y="3273154"/>
                      <a:pt x="2014875" y="3276699"/>
                    </a:cubicBezTo>
                    <a:cubicBezTo>
                      <a:pt x="1992697" y="3281614"/>
                      <a:pt x="1970527" y="3286564"/>
                      <a:pt x="1948364" y="3291548"/>
                    </a:cubicBezTo>
                    <a:cubicBezTo>
                      <a:pt x="1914350" y="3299195"/>
                      <a:pt x="1880313" y="3306734"/>
                      <a:pt x="1846270" y="3314254"/>
                    </a:cubicBezTo>
                    <a:cubicBezTo>
                      <a:pt x="1824757" y="3319035"/>
                      <a:pt x="1803245" y="3323822"/>
                      <a:pt x="1781735" y="3328616"/>
                    </a:cubicBezTo>
                    <a:cubicBezTo>
                      <a:pt x="1766390" y="3332024"/>
                      <a:pt x="1766390" y="3332024"/>
                      <a:pt x="1750736" y="3335502"/>
                    </a:cubicBezTo>
                    <a:cubicBezTo>
                      <a:pt x="1741295" y="3337630"/>
                      <a:pt x="1731854" y="3339757"/>
                      <a:pt x="1722127" y="3341950"/>
                    </a:cubicBezTo>
                    <a:cubicBezTo>
                      <a:pt x="1713794" y="3343818"/>
                      <a:pt x="1705462" y="3345687"/>
                      <a:pt x="1696878" y="3347613"/>
                    </a:cubicBezTo>
                    <a:cubicBezTo>
                      <a:pt x="1676367" y="3352131"/>
                      <a:pt x="1676367" y="3352131"/>
                      <a:pt x="1657649" y="3362325"/>
                    </a:cubicBezTo>
                    <a:cubicBezTo>
                      <a:pt x="1669277" y="3327442"/>
                      <a:pt x="1679312" y="3323224"/>
                      <a:pt x="1709776" y="3303873"/>
                    </a:cubicBezTo>
                    <a:cubicBezTo>
                      <a:pt x="1718340" y="3298378"/>
                      <a:pt x="1726904" y="3292884"/>
                      <a:pt x="1735728" y="3287223"/>
                    </a:cubicBezTo>
                    <a:cubicBezTo>
                      <a:pt x="1749237" y="3278723"/>
                      <a:pt x="1749237" y="3278723"/>
                      <a:pt x="1763019" y="3270052"/>
                    </a:cubicBezTo>
                    <a:cubicBezTo>
                      <a:pt x="1772062" y="3264275"/>
                      <a:pt x="1781105" y="3258498"/>
                      <a:pt x="1790422" y="3252546"/>
                    </a:cubicBezTo>
                    <a:cubicBezTo>
                      <a:pt x="1812795" y="3238268"/>
                      <a:pt x="1835213" y="3224065"/>
                      <a:pt x="1857674" y="3209925"/>
                    </a:cubicBezTo>
                    <a:cubicBezTo>
                      <a:pt x="1829442" y="3181693"/>
                      <a:pt x="1795251" y="3181170"/>
                      <a:pt x="1757196" y="3174723"/>
                    </a:cubicBezTo>
                    <a:cubicBezTo>
                      <a:pt x="1744557" y="3172489"/>
                      <a:pt x="1744557" y="3172489"/>
                      <a:pt x="1731662" y="3170210"/>
                    </a:cubicBezTo>
                    <a:cubicBezTo>
                      <a:pt x="1703729" y="3165292"/>
                      <a:pt x="1675779" y="3160484"/>
                      <a:pt x="1647826" y="3155677"/>
                    </a:cubicBezTo>
                    <a:cubicBezTo>
                      <a:pt x="1628465" y="3152294"/>
                      <a:pt x="1609104" y="3148904"/>
                      <a:pt x="1589745" y="3145508"/>
                    </a:cubicBezTo>
                    <a:cubicBezTo>
                      <a:pt x="1549140" y="3138402"/>
                      <a:pt x="1508527" y="3131344"/>
                      <a:pt x="1467907" y="3124326"/>
                    </a:cubicBezTo>
                    <a:cubicBezTo>
                      <a:pt x="1415749" y="3115314"/>
                      <a:pt x="1363606" y="3106222"/>
                      <a:pt x="1311467" y="3097099"/>
                    </a:cubicBezTo>
                    <a:cubicBezTo>
                      <a:pt x="1261864" y="3088423"/>
                      <a:pt x="1212256" y="3079779"/>
                      <a:pt x="1162647" y="3071143"/>
                    </a:cubicBezTo>
                    <a:cubicBezTo>
                      <a:pt x="1153129" y="3069484"/>
                      <a:pt x="1143611" y="3067826"/>
                      <a:pt x="1133804" y="3066117"/>
                    </a:cubicBezTo>
                    <a:cubicBezTo>
                      <a:pt x="1106965" y="3061447"/>
                      <a:pt x="1080122" y="3056801"/>
                      <a:pt x="1053277" y="3052163"/>
                    </a:cubicBezTo>
                    <a:cubicBezTo>
                      <a:pt x="1045270" y="3050767"/>
                      <a:pt x="1037263" y="3049372"/>
                      <a:pt x="1029014" y="3047935"/>
                    </a:cubicBezTo>
                    <a:cubicBezTo>
                      <a:pt x="991128" y="3041012"/>
                      <a:pt x="991128" y="3041012"/>
                      <a:pt x="952799" y="3038475"/>
                    </a:cubicBezTo>
                    <a:close/>
                    <a:moveTo>
                      <a:pt x="4643272" y="3052163"/>
                    </a:moveTo>
                    <a:cubicBezTo>
                      <a:pt x="4634845" y="3053618"/>
                      <a:pt x="4626419" y="3055074"/>
                      <a:pt x="4617737" y="3056574"/>
                    </a:cubicBezTo>
                    <a:cubicBezTo>
                      <a:pt x="4589789" y="3061410"/>
                      <a:pt x="4561845" y="3066273"/>
                      <a:pt x="4533902" y="3071143"/>
                    </a:cubicBezTo>
                    <a:cubicBezTo>
                      <a:pt x="4524380" y="3072800"/>
                      <a:pt x="4514859" y="3074458"/>
                      <a:pt x="4505049" y="3076166"/>
                    </a:cubicBezTo>
                    <a:cubicBezTo>
                      <a:pt x="4454690" y="3084937"/>
                      <a:pt x="4404335" y="3093731"/>
                      <a:pt x="4353982" y="3102541"/>
                    </a:cubicBezTo>
                    <a:cubicBezTo>
                      <a:pt x="4301847" y="3111658"/>
                      <a:pt x="4249696" y="3120688"/>
                      <a:pt x="4197542" y="3129699"/>
                    </a:cubicBezTo>
                    <a:cubicBezTo>
                      <a:pt x="4157544" y="3136627"/>
                      <a:pt x="4117558" y="3143622"/>
                      <a:pt x="4077575" y="3150635"/>
                    </a:cubicBezTo>
                    <a:cubicBezTo>
                      <a:pt x="4058348" y="3153995"/>
                      <a:pt x="4039116" y="3157329"/>
                      <a:pt x="4019879" y="3160637"/>
                    </a:cubicBezTo>
                    <a:cubicBezTo>
                      <a:pt x="3993024" y="3165261"/>
                      <a:pt x="3966186" y="3169980"/>
                      <a:pt x="3939352" y="3174723"/>
                    </a:cubicBezTo>
                    <a:cubicBezTo>
                      <a:pt x="3931345" y="3176079"/>
                      <a:pt x="3923339" y="3177436"/>
                      <a:pt x="3915089" y="3178833"/>
                    </a:cubicBezTo>
                    <a:cubicBezTo>
                      <a:pt x="3872727" y="3185424"/>
                      <a:pt x="3872727" y="3185424"/>
                      <a:pt x="3838874" y="3209925"/>
                    </a:cubicBezTo>
                    <a:cubicBezTo>
                      <a:pt x="3844595" y="3213527"/>
                      <a:pt x="3850316" y="3217128"/>
                      <a:pt x="3856210" y="3220838"/>
                    </a:cubicBezTo>
                    <a:cubicBezTo>
                      <a:pt x="3882036" y="3237161"/>
                      <a:pt x="3907783" y="3253604"/>
                      <a:pt x="3933529" y="3270052"/>
                    </a:cubicBezTo>
                    <a:cubicBezTo>
                      <a:pt x="3942535" y="3275718"/>
                      <a:pt x="3951541" y="3281385"/>
                      <a:pt x="3960820" y="3287223"/>
                    </a:cubicBezTo>
                    <a:cubicBezTo>
                      <a:pt x="3973666" y="3295465"/>
                      <a:pt x="3973666" y="3295465"/>
                      <a:pt x="3986772" y="3303873"/>
                    </a:cubicBezTo>
                    <a:cubicBezTo>
                      <a:pt x="3998669" y="3311430"/>
                      <a:pt x="3998669" y="3311430"/>
                      <a:pt x="4010805" y="3319139"/>
                    </a:cubicBezTo>
                    <a:cubicBezTo>
                      <a:pt x="4029374" y="3333750"/>
                      <a:pt x="4029374" y="3333750"/>
                      <a:pt x="4038899" y="3362325"/>
                    </a:cubicBezTo>
                    <a:cubicBezTo>
                      <a:pt x="4030039" y="3360051"/>
                      <a:pt x="4021178" y="3357777"/>
                      <a:pt x="4012050" y="3355435"/>
                    </a:cubicBezTo>
                    <a:cubicBezTo>
                      <a:pt x="3916911" y="3331222"/>
                      <a:pt x="3821412" y="3309093"/>
                      <a:pt x="3725476" y="3288272"/>
                    </a:cubicBezTo>
                    <a:cubicBezTo>
                      <a:pt x="3701498" y="3283049"/>
                      <a:pt x="3677541" y="3277732"/>
                      <a:pt x="3653583" y="3272414"/>
                    </a:cubicBezTo>
                    <a:cubicBezTo>
                      <a:pt x="3638280" y="3269078"/>
                      <a:pt x="3622975" y="3265748"/>
                      <a:pt x="3607670" y="3262424"/>
                    </a:cubicBezTo>
                    <a:cubicBezTo>
                      <a:pt x="3600537" y="3260828"/>
                      <a:pt x="3593405" y="3259231"/>
                      <a:pt x="3586056" y="3257587"/>
                    </a:cubicBezTo>
                    <a:cubicBezTo>
                      <a:pt x="3549787" y="3248175"/>
                      <a:pt x="3549787" y="3248175"/>
                      <a:pt x="3515024" y="3257550"/>
                    </a:cubicBezTo>
                    <a:cubicBezTo>
                      <a:pt x="3529450" y="3300829"/>
                      <a:pt x="3553797" y="3334167"/>
                      <a:pt x="3581104" y="3370064"/>
                    </a:cubicBezTo>
                    <a:cubicBezTo>
                      <a:pt x="3618257" y="3419803"/>
                      <a:pt x="3654483" y="3469973"/>
                      <a:pt x="3689451" y="3521274"/>
                    </a:cubicBezTo>
                    <a:cubicBezTo>
                      <a:pt x="3728773" y="3578883"/>
                      <a:pt x="3768473" y="3636206"/>
                      <a:pt x="3808513" y="3693319"/>
                    </a:cubicBezTo>
                    <a:cubicBezTo>
                      <a:pt x="3816833" y="3705187"/>
                      <a:pt x="3816833" y="3705187"/>
                      <a:pt x="3825321" y="3717294"/>
                    </a:cubicBezTo>
                    <a:cubicBezTo>
                      <a:pt x="3836702" y="3733524"/>
                      <a:pt x="3848085" y="3749752"/>
                      <a:pt x="3859468" y="3765980"/>
                    </a:cubicBezTo>
                    <a:cubicBezTo>
                      <a:pt x="3877476" y="3791666"/>
                      <a:pt x="3895460" y="3817369"/>
                      <a:pt x="3913437" y="3843077"/>
                    </a:cubicBezTo>
                    <a:cubicBezTo>
                      <a:pt x="3919394" y="3851595"/>
                      <a:pt x="3925352" y="3860113"/>
                      <a:pt x="3931489" y="3868890"/>
                    </a:cubicBezTo>
                    <a:cubicBezTo>
                      <a:pt x="3942829" y="3885104"/>
                      <a:pt x="3954166" y="3901320"/>
                      <a:pt x="3965501" y="3917538"/>
                    </a:cubicBezTo>
                    <a:cubicBezTo>
                      <a:pt x="3970679" y="3924938"/>
                      <a:pt x="3975857" y="3932339"/>
                      <a:pt x="3981191" y="3939964"/>
                    </a:cubicBezTo>
                    <a:cubicBezTo>
                      <a:pt x="3986104" y="3946995"/>
                      <a:pt x="3991017" y="3954026"/>
                      <a:pt x="3996078" y="3961270"/>
                    </a:cubicBezTo>
                    <a:cubicBezTo>
                      <a:pt x="4009646" y="3980489"/>
                      <a:pt x="4023491" y="3999479"/>
                      <a:pt x="4037374" y="4018471"/>
                    </a:cubicBezTo>
                    <a:cubicBezTo>
                      <a:pt x="4057949" y="4048125"/>
                      <a:pt x="4057949" y="4048125"/>
                      <a:pt x="4067474" y="4076700"/>
                    </a:cubicBezTo>
                    <a:cubicBezTo>
                      <a:pt x="4005666" y="4045254"/>
                      <a:pt x="3951361" y="4007743"/>
                      <a:pt x="3895954" y="3966456"/>
                    </a:cubicBezTo>
                    <a:cubicBezTo>
                      <a:pt x="3853125" y="3934594"/>
                      <a:pt x="3809752" y="3903773"/>
                      <a:pt x="3765651" y="3873699"/>
                    </a:cubicBezTo>
                    <a:cubicBezTo>
                      <a:pt x="3683650" y="3817725"/>
                      <a:pt x="3602347" y="3760782"/>
                      <a:pt x="3521070" y="3703765"/>
                    </a:cubicBezTo>
                    <a:cubicBezTo>
                      <a:pt x="3495011" y="3685500"/>
                      <a:pt x="3468930" y="3667267"/>
                      <a:pt x="3442842" y="3649043"/>
                    </a:cubicBezTo>
                    <a:cubicBezTo>
                      <a:pt x="3434195" y="3642999"/>
                      <a:pt x="3425548" y="3636956"/>
                      <a:pt x="3416639" y="3630730"/>
                    </a:cubicBezTo>
                    <a:cubicBezTo>
                      <a:pt x="3400054" y="3619140"/>
                      <a:pt x="3383466" y="3607554"/>
                      <a:pt x="3366875" y="3595974"/>
                    </a:cubicBezTo>
                    <a:cubicBezTo>
                      <a:pt x="3355636" y="3588115"/>
                      <a:pt x="3355636" y="3588115"/>
                      <a:pt x="3344169" y="3580098"/>
                    </a:cubicBezTo>
                    <a:cubicBezTo>
                      <a:pt x="3337601" y="3575509"/>
                      <a:pt x="3331032" y="3570921"/>
                      <a:pt x="3324264" y="3566194"/>
                    </a:cubicBezTo>
                    <a:cubicBezTo>
                      <a:pt x="3310990" y="3556750"/>
                      <a:pt x="3297987" y="3546921"/>
                      <a:pt x="3285196" y="3536833"/>
                    </a:cubicBezTo>
                    <a:cubicBezTo>
                      <a:pt x="3268417" y="3522419"/>
                      <a:pt x="3268417" y="3522419"/>
                      <a:pt x="3248324" y="3524250"/>
                    </a:cubicBezTo>
                    <a:cubicBezTo>
                      <a:pt x="3237691" y="3556150"/>
                      <a:pt x="3240038" y="3567332"/>
                      <a:pt x="3247185" y="3599485"/>
                    </a:cubicBezTo>
                    <a:cubicBezTo>
                      <a:pt x="3249252" y="3608956"/>
                      <a:pt x="3251320" y="3618428"/>
                      <a:pt x="3253450" y="3628186"/>
                    </a:cubicBezTo>
                    <a:cubicBezTo>
                      <a:pt x="3255761" y="3638396"/>
                      <a:pt x="3258072" y="3648606"/>
                      <a:pt x="3260454" y="3659126"/>
                    </a:cubicBezTo>
                    <a:cubicBezTo>
                      <a:pt x="3262770" y="3669611"/>
                      <a:pt x="3265087" y="3680096"/>
                      <a:pt x="3267473" y="3690899"/>
                    </a:cubicBezTo>
                    <a:cubicBezTo>
                      <a:pt x="3272388" y="3713077"/>
                      <a:pt x="3277338" y="3735248"/>
                      <a:pt x="3282322" y="3757410"/>
                    </a:cubicBezTo>
                    <a:cubicBezTo>
                      <a:pt x="3289969" y="3791425"/>
                      <a:pt x="3297508" y="3825461"/>
                      <a:pt x="3305028" y="3859504"/>
                    </a:cubicBezTo>
                    <a:cubicBezTo>
                      <a:pt x="3309809" y="3881017"/>
                      <a:pt x="3314596" y="3902529"/>
                      <a:pt x="3319390" y="3924040"/>
                    </a:cubicBezTo>
                    <a:cubicBezTo>
                      <a:pt x="3321662" y="3934269"/>
                      <a:pt x="3323935" y="3944499"/>
                      <a:pt x="3326276" y="3955038"/>
                    </a:cubicBezTo>
                    <a:cubicBezTo>
                      <a:pt x="3328404" y="3964479"/>
                      <a:pt x="3330531" y="3973920"/>
                      <a:pt x="3332724" y="3983648"/>
                    </a:cubicBezTo>
                    <a:cubicBezTo>
                      <a:pt x="3334593" y="3991980"/>
                      <a:pt x="3336461" y="4000312"/>
                      <a:pt x="3338387" y="4008896"/>
                    </a:cubicBezTo>
                    <a:cubicBezTo>
                      <a:pt x="3342905" y="4029407"/>
                      <a:pt x="3342905" y="4029407"/>
                      <a:pt x="3353099" y="4048125"/>
                    </a:cubicBezTo>
                    <a:cubicBezTo>
                      <a:pt x="3318216" y="4036497"/>
                      <a:pt x="3313998" y="4026462"/>
                      <a:pt x="3294647" y="3995998"/>
                    </a:cubicBezTo>
                    <a:cubicBezTo>
                      <a:pt x="3289152" y="3987434"/>
                      <a:pt x="3283658" y="3978870"/>
                      <a:pt x="3277997" y="3970046"/>
                    </a:cubicBezTo>
                    <a:cubicBezTo>
                      <a:pt x="3272330" y="3961040"/>
                      <a:pt x="3266664" y="3952034"/>
                      <a:pt x="3260826" y="3942755"/>
                    </a:cubicBezTo>
                    <a:cubicBezTo>
                      <a:pt x="3255049" y="3933712"/>
                      <a:pt x="3249272" y="3924669"/>
                      <a:pt x="3243320" y="3915352"/>
                    </a:cubicBezTo>
                    <a:cubicBezTo>
                      <a:pt x="3229041" y="3892979"/>
                      <a:pt x="3214839" y="3870561"/>
                      <a:pt x="3200699" y="3848100"/>
                    </a:cubicBezTo>
                    <a:cubicBezTo>
                      <a:pt x="3172439" y="3876361"/>
                      <a:pt x="3171939" y="3910635"/>
                      <a:pt x="3165497" y="3948729"/>
                    </a:cubicBezTo>
                    <a:cubicBezTo>
                      <a:pt x="3164007" y="3957171"/>
                      <a:pt x="3162518" y="3965612"/>
                      <a:pt x="3160984" y="3974310"/>
                    </a:cubicBezTo>
                    <a:cubicBezTo>
                      <a:pt x="3156067" y="4002288"/>
                      <a:pt x="3151259" y="4030285"/>
                      <a:pt x="3146451" y="4058283"/>
                    </a:cubicBezTo>
                    <a:cubicBezTo>
                      <a:pt x="3143068" y="4077667"/>
                      <a:pt x="3139678" y="4097050"/>
                      <a:pt x="3136282" y="4116433"/>
                    </a:cubicBezTo>
                    <a:cubicBezTo>
                      <a:pt x="3127352" y="4167512"/>
                      <a:pt x="3118514" y="4218608"/>
                      <a:pt x="3109694" y="4269707"/>
                    </a:cubicBezTo>
                    <a:cubicBezTo>
                      <a:pt x="3100687" y="4321784"/>
                      <a:pt x="3091583" y="4373844"/>
                      <a:pt x="3082492" y="4425907"/>
                    </a:cubicBezTo>
                    <a:cubicBezTo>
                      <a:pt x="3069262" y="4501790"/>
                      <a:pt x="3056053" y="4577676"/>
                      <a:pt x="3042937" y="4653579"/>
                    </a:cubicBezTo>
                    <a:cubicBezTo>
                      <a:pt x="3040844" y="4665640"/>
                      <a:pt x="3040844" y="4665640"/>
                      <a:pt x="3038709" y="4677945"/>
                    </a:cubicBezTo>
                    <a:cubicBezTo>
                      <a:pt x="3032111" y="4710517"/>
                      <a:pt x="3032111" y="4710517"/>
                      <a:pt x="3029249" y="4743450"/>
                    </a:cubicBezTo>
                    <a:cubicBezTo>
                      <a:pt x="3485852" y="4732649"/>
                      <a:pt x="3931095" y="4472583"/>
                      <a:pt x="4241417" y="4152193"/>
                    </a:cubicBezTo>
                    <a:cubicBezTo>
                      <a:pt x="4508375" y="3870379"/>
                      <a:pt x="4743749" y="3435428"/>
                      <a:pt x="4743749" y="3038475"/>
                    </a:cubicBezTo>
                    <a:cubicBezTo>
                      <a:pt x="4709878" y="3038475"/>
                      <a:pt x="4676574" y="3046360"/>
                      <a:pt x="4643272" y="30521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4F25144-C125-C102-52FA-2C28BAB83FEA}"/>
                  </a:ext>
                </a:extLst>
              </p:cNvPr>
              <p:cNvSpPr/>
              <p:nvPr/>
            </p:nvSpPr>
            <p:spPr>
              <a:xfrm>
                <a:off x="3362325" y="3011121"/>
                <a:ext cx="2695575" cy="408353"/>
              </a:xfrm>
              <a:custGeom>
                <a:avLst/>
                <a:gdLst>
                  <a:gd name="connsiteX0" fmla="*/ 2335025 w 2695575"/>
                  <a:gd name="connsiteY0" fmla="*/ 24044 h 408353"/>
                  <a:gd name="connsiteX1" fmla="*/ 2355215 w 2695575"/>
                  <a:gd name="connsiteY1" fmla="*/ 44316 h 408353"/>
                  <a:gd name="connsiteX2" fmla="*/ 2378318 w 2695575"/>
                  <a:gd name="connsiteY2" fmla="*/ 67242 h 408353"/>
                  <a:gd name="connsiteX3" fmla="*/ 2402828 w 2695575"/>
                  <a:gd name="connsiteY3" fmla="*/ 92166 h 408353"/>
                  <a:gd name="connsiteX4" fmla="*/ 2428250 w 2695575"/>
                  <a:gd name="connsiteY4" fmla="*/ 117615 h 408353"/>
                  <a:gd name="connsiteX5" fmla="*/ 2494721 w 2695575"/>
                  <a:gd name="connsiteY5" fmla="*/ 184723 h 408353"/>
                  <a:gd name="connsiteX6" fmla="*/ 2549272 w 2695575"/>
                  <a:gd name="connsiteY6" fmla="*/ 239462 h 408353"/>
                  <a:gd name="connsiteX7" fmla="*/ 2614164 w 2695575"/>
                  <a:gd name="connsiteY7" fmla="*/ 304693 h 408353"/>
                  <a:gd name="connsiteX8" fmla="*/ 2638965 w 2695575"/>
                  <a:gd name="connsiteY8" fmla="*/ 329559 h 408353"/>
                  <a:gd name="connsiteX9" fmla="*/ 2661614 w 2695575"/>
                  <a:gd name="connsiteY9" fmla="*/ 352576 h 408353"/>
                  <a:gd name="connsiteX10" fmla="*/ 2681689 w 2695575"/>
                  <a:gd name="connsiteY10" fmla="*/ 372871 h 408353"/>
                  <a:gd name="connsiteX11" fmla="*/ 2695833 w 2695575"/>
                  <a:gd name="connsiteY11" fmla="*/ 408612 h 408353"/>
                  <a:gd name="connsiteX12" fmla="*/ 258 w 2695575"/>
                  <a:gd name="connsiteY12" fmla="*/ 408612 h 408353"/>
                  <a:gd name="connsiteX13" fmla="*/ 258 w 2695575"/>
                  <a:gd name="connsiteY13" fmla="*/ 399087 h 408353"/>
                  <a:gd name="connsiteX14" fmla="*/ 695583 w 2695575"/>
                  <a:gd name="connsiteY14" fmla="*/ 275262 h 408353"/>
                  <a:gd name="connsiteX15" fmla="*/ 1181358 w 2695575"/>
                  <a:gd name="connsiteY15" fmla="*/ 189537 h 408353"/>
                  <a:gd name="connsiteX16" fmla="*/ 1744382 w 2695575"/>
                  <a:gd name="connsiteY16" fmla="*/ 90425 h 408353"/>
                  <a:gd name="connsiteX17" fmla="*/ 2048840 w 2695575"/>
                  <a:gd name="connsiteY17" fmla="*/ 37100 h 408353"/>
                  <a:gd name="connsiteX18" fmla="*/ 2072319 w 2695575"/>
                  <a:gd name="connsiteY18" fmla="*/ 32834 h 408353"/>
                  <a:gd name="connsiteX19" fmla="*/ 2175981 w 2695575"/>
                  <a:gd name="connsiteY19" fmla="*/ 13673 h 408353"/>
                  <a:gd name="connsiteX20" fmla="*/ 2211137 w 2695575"/>
                  <a:gd name="connsiteY20" fmla="*/ 7260 h 408353"/>
                  <a:gd name="connsiteX21" fmla="*/ 2240840 w 2695575"/>
                  <a:gd name="connsiteY21" fmla="*/ 1690 h 408353"/>
                  <a:gd name="connsiteX22" fmla="*/ 2335025 w 2695575"/>
                  <a:gd name="connsiteY22" fmla="*/ 24044 h 408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95575" h="408353">
                    <a:moveTo>
                      <a:pt x="2335025" y="24044"/>
                    </a:moveTo>
                    <a:cubicBezTo>
                      <a:pt x="2341687" y="30733"/>
                      <a:pt x="2348350" y="37423"/>
                      <a:pt x="2355215" y="44316"/>
                    </a:cubicBezTo>
                    <a:cubicBezTo>
                      <a:pt x="2362839" y="51881"/>
                      <a:pt x="2370463" y="59447"/>
                      <a:pt x="2378318" y="67242"/>
                    </a:cubicBezTo>
                    <a:cubicBezTo>
                      <a:pt x="2386407" y="75467"/>
                      <a:pt x="2394495" y="83692"/>
                      <a:pt x="2402828" y="92166"/>
                    </a:cubicBezTo>
                    <a:cubicBezTo>
                      <a:pt x="2411217" y="100564"/>
                      <a:pt x="2419606" y="108962"/>
                      <a:pt x="2428250" y="117615"/>
                    </a:cubicBezTo>
                    <a:cubicBezTo>
                      <a:pt x="2450478" y="139915"/>
                      <a:pt x="2472616" y="162300"/>
                      <a:pt x="2494721" y="184723"/>
                    </a:cubicBezTo>
                    <a:cubicBezTo>
                      <a:pt x="2512833" y="203041"/>
                      <a:pt x="2531051" y="221252"/>
                      <a:pt x="2549272" y="239462"/>
                    </a:cubicBezTo>
                    <a:cubicBezTo>
                      <a:pt x="2570956" y="261153"/>
                      <a:pt x="2592559" y="282924"/>
                      <a:pt x="2614164" y="304693"/>
                    </a:cubicBezTo>
                    <a:cubicBezTo>
                      <a:pt x="2622348" y="312899"/>
                      <a:pt x="2630533" y="321104"/>
                      <a:pt x="2638965" y="329559"/>
                    </a:cubicBezTo>
                    <a:cubicBezTo>
                      <a:pt x="2646440" y="337154"/>
                      <a:pt x="2653914" y="344750"/>
                      <a:pt x="2661614" y="352576"/>
                    </a:cubicBezTo>
                    <a:cubicBezTo>
                      <a:pt x="2671552" y="362622"/>
                      <a:pt x="2671552" y="362622"/>
                      <a:pt x="2681689" y="372871"/>
                    </a:cubicBezTo>
                    <a:cubicBezTo>
                      <a:pt x="2695833" y="389562"/>
                      <a:pt x="2695833" y="389562"/>
                      <a:pt x="2695833" y="408612"/>
                    </a:cubicBezTo>
                    <a:cubicBezTo>
                      <a:pt x="1806293" y="408612"/>
                      <a:pt x="916754" y="408612"/>
                      <a:pt x="258" y="408612"/>
                    </a:cubicBezTo>
                    <a:cubicBezTo>
                      <a:pt x="258" y="405469"/>
                      <a:pt x="258" y="402326"/>
                      <a:pt x="258" y="399087"/>
                    </a:cubicBezTo>
                    <a:cubicBezTo>
                      <a:pt x="231787" y="356348"/>
                      <a:pt x="463521" y="315007"/>
                      <a:pt x="695583" y="275262"/>
                    </a:cubicBezTo>
                    <a:cubicBezTo>
                      <a:pt x="857664" y="247500"/>
                      <a:pt x="1019630" y="219287"/>
                      <a:pt x="1181358" y="189537"/>
                    </a:cubicBezTo>
                    <a:cubicBezTo>
                      <a:pt x="1368789" y="155068"/>
                      <a:pt x="1556536" y="122547"/>
                      <a:pt x="1744382" y="90425"/>
                    </a:cubicBezTo>
                    <a:cubicBezTo>
                      <a:pt x="1845943" y="73047"/>
                      <a:pt x="1947481" y="55625"/>
                      <a:pt x="2048840" y="37100"/>
                    </a:cubicBezTo>
                    <a:cubicBezTo>
                      <a:pt x="2056588" y="35692"/>
                      <a:pt x="2064336" y="34285"/>
                      <a:pt x="2072319" y="32834"/>
                    </a:cubicBezTo>
                    <a:cubicBezTo>
                      <a:pt x="2106894" y="26551"/>
                      <a:pt x="2141451" y="20195"/>
                      <a:pt x="2175981" y="13673"/>
                    </a:cubicBezTo>
                    <a:cubicBezTo>
                      <a:pt x="2187583" y="11557"/>
                      <a:pt x="2199184" y="9440"/>
                      <a:pt x="2211137" y="7260"/>
                    </a:cubicBezTo>
                    <a:cubicBezTo>
                      <a:pt x="2220939" y="5422"/>
                      <a:pt x="2230741" y="3584"/>
                      <a:pt x="2240840" y="1690"/>
                    </a:cubicBezTo>
                    <a:cubicBezTo>
                      <a:pt x="2278682" y="-2117"/>
                      <a:pt x="2304319" y="501"/>
                      <a:pt x="2335025" y="240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77E0674-2140-5E89-55E3-58C1F1E67F60}"/>
                  </a:ext>
                </a:extLst>
              </p:cNvPr>
              <p:cNvSpPr/>
              <p:nvPr/>
            </p:nvSpPr>
            <p:spPr>
              <a:xfrm>
                <a:off x="6105525" y="695325"/>
                <a:ext cx="408305" cy="2695575"/>
              </a:xfrm>
              <a:custGeom>
                <a:avLst/>
                <a:gdLst>
                  <a:gd name="connsiteX0" fmla="*/ 301 w 408305"/>
                  <a:gd name="connsiteY0" fmla="*/ 13 h 2695575"/>
                  <a:gd name="connsiteX1" fmla="*/ 9826 w 408305"/>
                  <a:gd name="connsiteY1" fmla="*/ 13 h 2695575"/>
                  <a:gd name="connsiteX2" fmla="*/ 42789 w 408305"/>
                  <a:gd name="connsiteY2" fmla="*/ 186630 h 2695575"/>
                  <a:gd name="connsiteX3" fmla="*/ 53895 w 408305"/>
                  <a:gd name="connsiteY3" fmla="*/ 249500 h 2695575"/>
                  <a:gd name="connsiteX4" fmla="*/ 122197 w 408305"/>
                  <a:gd name="connsiteY4" fmla="*/ 638144 h 2695575"/>
                  <a:gd name="connsiteX5" fmla="*/ 244616 w 408305"/>
                  <a:gd name="connsiteY5" fmla="*/ 1333885 h 2695575"/>
                  <a:gd name="connsiteX6" fmla="*/ 273475 w 408305"/>
                  <a:gd name="connsiteY6" fmla="*/ 1497354 h 2695575"/>
                  <a:gd name="connsiteX7" fmla="*/ 306009 w 408305"/>
                  <a:gd name="connsiteY7" fmla="*/ 1681637 h 2695575"/>
                  <a:gd name="connsiteX8" fmla="*/ 310946 w 408305"/>
                  <a:gd name="connsiteY8" fmla="*/ 1709602 h 2695575"/>
                  <a:gd name="connsiteX9" fmla="*/ 320430 w 408305"/>
                  <a:gd name="connsiteY9" fmla="*/ 1763301 h 2695575"/>
                  <a:gd name="connsiteX10" fmla="*/ 341905 w 408305"/>
                  <a:gd name="connsiteY10" fmla="*/ 1885113 h 2695575"/>
                  <a:gd name="connsiteX11" fmla="*/ 345804 w 408305"/>
                  <a:gd name="connsiteY11" fmla="*/ 1907262 h 2695575"/>
                  <a:gd name="connsiteX12" fmla="*/ 356012 w 408305"/>
                  <a:gd name="connsiteY12" fmla="*/ 1965321 h 2695575"/>
                  <a:gd name="connsiteX13" fmla="*/ 375794 w 408305"/>
                  <a:gd name="connsiteY13" fmla="*/ 2072742 h 2695575"/>
                  <a:gd name="connsiteX14" fmla="*/ 382157 w 408305"/>
                  <a:gd name="connsiteY14" fmla="*/ 2106973 h 2695575"/>
                  <a:gd name="connsiteX15" fmla="*/ 395179 w 408305"/>
                  <a:gd name="connsiteY15" fmla="*/ 2175880 h 2695575"/>
                  <a:gd name="connsiteX16" fmla="*/ 401393 w 408305"/>
                  <a:gd name="connsiteY16" fmla="*/ 2209664 h 2695575"/>
                  <a:gd name="connsiteX17" fmla="*/ 407039 w 408305"/>
                  <a:gd name="connsiteY17" fmla="*/ 2239644 h 2695575"/>
                  <a:gd name="connsiteX18" fmla="*/ 384870 w 408305"/>
                  <a:gd name="connsiteY18" fmla="*/ 2334779 h 2695575"/>
                  <a:gd name="connsiteX19" fmla="*/ 364597 w 408305"/>
                  <a:gd name="connsiteY19" fmla="*/ 2354969 h 2695575"/>
                  <a:gd name="connsiteX20" fmla="*/ 341671 w 408305"/>
                  <a:gd name="connsiteY20" fmla="*/ 2378073 h 2695575"/>
                  <a:gd name="connsiteX21" fmla="*/ 316747 w 408305"/>
                  <a:gd name="connsiteY21" fmla="*/ 2402583 h 2695575"/>
                  <a:gd name="connsiteX22" fmla="*/ 291298 w 408305"/>
                  <a:gd name="connsiteY22" fmla="*/ 2428005 h 2695575"/>
                  <a:gd name="connsiteX23" fmla="*/ 224190 w 408305"/>
                  <a:gd name="connsiteY23" fmla="*/ 2494475 h 2695575"/>
                  <a:gd name="connsiteX24" fmla="*/ 169451 w 408305"/>
                  <a:gd name="connsiteY24" fmla="*/ 2549027 h 2695575"/>
                  <a:gd name="connsiteX25" fmla="*/ 104220 w 408305"/>
                  <a:gd name="connsiteY25" fmla="*/ 2613919 h 2695575"/>
                  <a:gd name="connsiteX26" fmla="*/ 79354 w 408305"/>
                  <a:gd name="connsiteY26" fmla="*/ 2638720 h 2695575"/>
                  <a:gd name="connsiteX27" fmla="*/ 56337 w 408305"/>
                  <a:gd name="connsiteY27" fmla="*/ 2661369 h 2695575"/>
                  <a:gd name="connsiteX28" fmla="*/ 36042 w 408305"/>
                  <a:gd name="connsiteY28" fmla="*/ 2681444 h 2695575"/>
                  <a:gd name="connsiteX29" fmla="*/ 301 w 408305"/>
                  <a:gd name="connsiteY29" fmla="*/ 2695588 h 2695575"/>
                  <a:gd name="connsiteX30" fmla="*/ 301 w 408305"/>
                  <a:gd name="connsiteY30" fmla="*/ 13 h 269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08305" h="2695575">
                    <a:moveTo>
                      <a:pt x="301" y="13"/>
                    </a:moveTo>
                    <a:cubicBezTo>
                      <a:pt x="3444" y="13"/>
                      <a:pt x="6588" y="13"/>
                      <a:pt x="9826" y="13"/>
                    </a:cubicBezTo>
                    <a:cubicBezTo>
                      <a:pt x="20818" y="62218"/>
                      <a:pt x="31805" y="124423"/>
                      <a:pt x="42789" y="186630"/>
                    </a:cubicBezTo>
                    <a:cubicBezTo>
                      <a:pt x="46490" y="207587"/>
                      <a:pt x="50192" y="228543"/>
                      <a:pt x="53895" y="249500"/>
                    </a:cubicBezTo>
                    <a:cubicBezTo>
                      <a:pt x="76783" y="379027"/>
                      <a:pt x="99551" y="508574"/>
                      <a:pt x="122197" y="638144"/>
                    </a:cubicBezTo>
                    <a:cubicBezTo>
                      <a:pt x="162741" y="870104"/>
                      <a:pt x="203667" y="1101996"/>
                      <a:pt x="244616" y="1333885"/>
                    </a:cubicBezTo>
                    <a:cubicBezTo>
                      <a:pt x="254238" y="1388374"/>
                      <a:pt x="263856" y="1442864"/>
                      <a:pt x="273475" y="1497354"/>
                    </a:cubicBezTo>
                    <a:cubicBezTo>
                      <a:pt x="284319" y="1558782"/>
                      <a:pt x="295163" y="1620210"/>
                      <a:pt x="306009" y="1681637"/>
                    </a:cubicBezTo>
                    <a:cubicBezTo>
                      <a:pt x="307638" y="1690866"/>
                      <a:pt x="309267" y="1700094"/>
                      <a:pt x="310946" y="1709602"/>
                    </a:cubicBezTo>
                    <a:cubicBezTo>
                      <a:pt x="314107" y="1727502"/>
                      <a:pt x="317268" y="1745402"/>
                      <a:pt x="320430" y="1763301"/>
                    </a:cubicBezTo>
                    <a:cubicBezTo>
                      <a:pt x="327600" y="1803903"/>
                      <a:pt x="334764" y="1844506"/>
                      <a:pt x="341905" y="1885113"/>
                    </a:cubicBezTo>
                    <a:cubicBezTo>
                      <a:pt x="343835" y="1896077"/>
                      <a:pt x="343835" y="1896077"/>
                      <a:pt x="345804" y="1907262"/>
                    </a:cubicBezTo>
                    <a:cubicBezTo>
                      <a:pt x="349209" y="1926615"/>
                      <a:pt x="352611" y="1945968"/>
                      <a:pt x="356012" y="1965321"/>
                    </a:cubicBezTo>
                    <a:cubicBezTo>
                      <a:pt x="362413" y="2001168"/>
                      <a:pt x="369063" y="2036956"/>
                      <a:pt x="375794" y="2072742"/>
                    </a:cubicBezTo>
                    <a:cubicBezTo>
                      <a:pt x="377894" y="2084038"/>
                      <a:pt x="379994" y="2095334"/>
                      <a:pt x="382157" y="2106973"/>
                    </a:cubicBezTo>
                    <a:cubicBezTo>
                      <a:pt x="386434" y="2129954"/>
                      <a:pt x="390777" y="2152923"/>
                      <a:pt x="395179" y="2175880"/>
                    </a:cubicBezTo>
                    <a:cubicBezTo>
                      <a:pt x="397230" y="2187029"/>
                      <a:pt x="399280" y="2198178"/>
                      <a:pt x="401393" y="2209664"/>
                    </a:cubicBezTo>
                    <a:cubicBezTo>
                      <a:pt x="403256" y="2219558"/>
                      <a:pt x="405119" y="2229451"/>
                      <a:pt x="407039" y="2239644"/>
                    </a:cubicBezTo>
                    <a:cubicBezTo>
                      <a:pt x="411015" y="2277935"/>
                      <a:pt x="408715" y="2303679"/>
                      <a:pt x="384870" y="2334779"/>
                    </a:cubicBezTo>
                    <a:cubicBezTo>
                      <a:pt x="378180" y="2341442"/>
                      <a:pt x="371490" y="2348105"/>
                      <a:pt x="364597" y="2354969"/>
                    </a:cubicBezTo>
                    <a:cubicBezTo>
                      <a:pt x="357032" y="2362594"/>
                      <a:pt x="349466" y="2370218"/>
                      <a:pt x="341671" y="2378073"/>
                    </a:cubicBezTo>
                    <a:cubicBezTo>
                      <a:pt x="333446" y="2386162"/>
                      <a:pt x="325221" y="2394250"/>
                      <a:pt x="316747" y="2402583"/>
                    </a:cubicBezTo>
                    <a:cubicBezTo>
                      <a:pt x="308349" y="2410972"/>
                      <a:pt x="299951" y="2419361"/>
                      <a:pt x="291298" y="2428005"/>
                    </a:cubicBezTo>
                    <a:cubicBezTo>
                      <a:pt x="268998" y="2450233"/>
                      <a:pt x="246613" y="2472371"/>
                      <a:pt x="224190" y="2494475"/>
                    </a:cubicBezTo>
                    <a:cubicBezTo>
                      <a:pt x="205872" y="2512588"/>
                      <a:pt x="187661" y="2530806"/>
                      <a:pt x="169451" y="2549027"/>
                    </a:cubicBezTo>
                    <a:cubicBezTo>
                      <a:pt x="147760" y="2570711"/>
                      <a:pt x="125989" y="2592314"/>
                      <a:pt x="104220" y="2613919"/>
                    </a:cubicBezTo>
                    <a:cubicBezTo>
                      <a:pt x="96015" y="2622103"/>
                      <a:pt x="87809" y="2630288"/>
                      <a:pt x="79354" y="2638720"/>
                    </a:cubicBezTo>
                    <a:cubicBezTo>
                      <a:pt x="71759" y="2646194"/>
                      <a:pt x="64163" y="2653669"/>
                      <a:pt x="56337" y="2661369"/>
                    </a:cubicBezTo>
                    <a:cubicBezTo>
                      <a:pt x="49640" y="2667994"/>
                      <a:pt x="42942" y="2674619"/>
                      <a:pt x="36042" y="2681444"/>
                    </a:cubicBezTo>
                    <a:cubicBezTo>
                      <a:pt x="19351" y="2695588"/>
                      <a:pt x="19351" y="2695588"/>
                      <a:pt x="301" y="2695588"/>
                    </a:cubicBezTo>
                    <a:cubicBezTo>
                      <a:pt x="301" y="1806048"/>
                      <a:pt x="301" y="916509"/>
                      <a:pt x="301" y="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5728390-3964-A03E-44B9-C151D4B03277}"/>
                  </a:ext>
                </a:extLst>
              </p:cNvPr>
              <p:cNvSpPr/>
              <p:nvPr/>
            </p:nvSpPr>
            <p:spPr>
              <a:xfrm>
                <a:off x="5678988" y="3467100"/>
                <a:ext cx="407486" cy="2695575"/>
              </a:xfrm>
              <a:custGeom>
                <a:avLst/>
                <a:gdLst>
                  <a:gd name="connsiteX0" fmla="*/ 407785 w 407486"/>
                  <a:gd name="connsiteY0" fmla="*/ 304 h 2695575"/>
                  <a:gd name="connsiteX1" fmla="*/ 407785 w 407486"/>
                  <a:gd name="connsiteY1" fmla="*/ 2695879 h 2695575"/>
                  <a:gd name="connsiteX2" fmla="*/ 398260 w 407486"/>
                  <a:gd name="connsiteY2" fmla="*/ 2695879 h 2695575"/>
                  <a:gd name="connsiteX3" fmla="*/ 392474 w 407486"/>
                  <a:gd name="connsiteY3" fmla="*/ 2661586 h 2695575"/>
                  <a:gd name="connsiteX4" fmla="*/ 260671 w 407486"/>
                  <a:gd name="connsiteY4" fmla="*/ 1902598 h 2695575"/>
                  <a:gd name="connsiteX5" fmla="*/ 208985 w 407486"/>
                  <a:gd name="connsiteY5" fmla="*/ 1610847 h 2695575"/>
                  <a:gd name="connsiteX6" fmla="*/ 192789 w 407486"/>
                  <a:gd name="connsiteY6" fmla="*/ 1519028 h 2695575"/>
                  <a:gd name="connsiteX7" fmla="*/ 143775 w 407486"/>
                  <a:gd name="connsiteY7" fmla="*/ 1240758 h 2695575"/>
                  <a:gd name="connsiteX8" fmla="*/ 122050 w 407486"/>
                  <a:gd name="connsiteY8" fmla="*/ 1117291 h 2695575"/>
                  <a:gd name="connsiteX9" fmla="*/ 111371 w 407486"/>
                  <a:gd name="connsiteY9" fmla="*/ 1056520 h 2695575"/>
                  <a:gd name="connsiteX10" fmla="*/ 51751 w 407486"/>
                  <a:gd name="connsiteY10" fmla="*/ 726027 h 2695575"/>
                  <a:gd name="connsiteX11" fmla="*/ 40852 w 407486"/>
                  <a:gd name="connsiteY11" fmla="*/ 667368 h 2695575"/>
                  <a:gd name="connsiteX12" fmla="*/ 20104 w 407486"/>
                  <a:gd name="connsiteY12" fmla="*/ 557407 h 2695575"/>
                  <a:gd name="connsiteX13" fmla="*/ 10935 w 407486"/>
                  <a:gd name="connsiteY13" fmla="*/ 508180 h 2695575"/>
                  <a:gd name="connsiteX14" fmla="*/ 6561 w 407486"/>
                  <a:gd name="connsiteY14" fmla="*/ 485823 h 2695575"/>
                  <a:gd name="connsiteX15" fmla="*/ 7735 w 407486"/>
                  <a:gd name="connsiteY15" fmla="*/ 381304 h 2695575"/>
                  <a:gd name="connsiteX16" fmla="*/ 43489 w 407486"/>
                  <a:gd name="connsiteY16" fmla="*/ 340923 h 2695575"/>
                  <a:gd name="connsiteX17" fmla="*/ 66415 w 407486"/>
                  <a:gd name="connsiteY17" fmla="*/ 317819 h 2695575"/>
                  <a:gd name="connsiteX18" fmla="*/ 91339 w 407486"/>
                  <a:gd name="connsiteY18" fmla="*/ 293309 h 2695575"/>
                  <a:gd name="connsiteX19" fmla="*/ 116788 w 407486"/>
                  <a:gd name="connsiteY19" fmla="*/ 267887 h 2695575"/>
                  <a:gd name="connsiteX20" fmla="*/ 183896 w 407486"/>
                  <a:gd name="connsiteY20" fmla="*/ 201417 h 2695575"/>
                  <a:gd name="connsiteX21" fmla="*/ 238635 w 407486"/>
                  <a:gd name="connsiteY21" fmla="*/ 146865 h 2695575"/>
                  <a:gd name="connsiteX22" fmla="*/ 303866 w 407486"/>
                  <a:gd name="connsiteY22" fmla="*/ 81973 h 2695575"/>
                  <a:gd name="connsiteX23" fmla="*/ 328732 w 407486"/>
                  <a:gd name="connsiteY23" fmla="*/ 57172 h 2695575"/>
                  <a:gd name="connsiteX24" fmla="*/ 351749 w 407486"/>
                  <a:gd name="connsiteY24" fmla="*/ 34523 h 2695575"/>
                  <a:gd name="connsiteX25" fmla="*/ 372044 w 407486"/>
                  <a:gd name="connsiteY25" fmla="*/ 14448 h 2695575"/>
                  <a:gd name="connsiteX26" fmla="*/ 407785 w 407486"/>
                  <a:gd name="connsiteY26" fmla="*/ 304 h 269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07486" h="2695575">
                    <a:moveTo>
                      <a:pt x="407785" y="304"/>
                    </a:moveTo>
                    <a:cubicBezTo>
                      <a:pt x="407785" y="889844"/>
                      <a:pt x="407785" y="1779384"/>
                      <a:pt x="407785" y="2695879"/>
                    </a:cubicBezTo>
                    <a:cubicBezTo>
                      <a:pt x="404642" y="2695879"/>
                      <a:pt x="401499" y="2695879"/>
                      <a:pt x="398260" y="2695879"/>
                    </a:cubicBezTo>
                    <a:cubicBezTo>
                      <a:pt x="396351" y="2684562"/>
                      <a:pt x="394442" y="2673246"/>
                      <a:pt x="392474" y="2661586"/>
                    </a:cubicBezTo>
                    <a:cubicBezTo>
                      <a:pt x="349718" y="2408374"/>
                      <a:pt x="305867" y="2155386"/>
                      <a:pt x="260671" y="1902598"/>
                    </a:cubicBezTo>
                    <a:cubicBezTo>
                      <a:pt x="243299" y="1805373"/>
                      <a:pt x="226133" y="1708112"/>
                      <a:pt x="208985" y="1610847"/>
                    </a:cubicBezTo>
                    <a:cubicBezTo>
                      <a:pt x="203589" y="1580240"/>
                      <a:pt x="198189" y="1549634"/>
                      <a:pt x="192789" y="1519028"/>
                    </a:cubicBezTo>
                    <a:cubicBezTo>
                      <a:pt x="176426" y="1426275"/>
                      <a:pt x="160080" y="1333520"/>
                      <a:pt x="143775" y="1240758"/>
                    </a:cubicBezTo>
                    <a:cubicBezTo>
                      <a:pt x="136540" y="1199601"/>
                      <a:pt x="129296" y="1158446"/>
                      <a:pt x="122050" y="1117291"/>
                    </a:cubicBezTo>
                    <a:cubicBezTo>
                      <a:pt x="118487" y="1097034"/>
                      <a:pt x="114927" y="1076777"/>
                      <a:pt x="111371" y="1056520"/>
                    </a:cubicBezTo>
                    <a:cubicBezTo>
                      <a:pt x="92016" y="946256"/>
                      <a:pt x="72310" y="836074"/>
                      <a:pt x="51751" y="726027"/>
                    </a:cubicBezTo>
                    <a:cubicBezTo>
                      <a:pt x="48117" y="706474"/>
                      <a:pt x="44484" y="686921"/>
                      <a:pt x="40852" y="667368"/>
                    </a:cubicBezTo>
                    <a:cubicBezTo>
                      <a:pt x="34035" y="630695"/>
                      <a:pt x="27103" y="594046"/>
                      <a:pt x="20104" y="557407"/>
                    </a:cubicBezTo>
                    <a:cubicBezTo>
                      <a:pt x="17044" y="540999"/>
                      <a:pt x="13987" y="524590"/>
                      <a:pt x="10935" y="508180"/>
                    </a:cubicBezTo>
                    <a:cubicBezTo>
                      <a:pt x="9491" y="500802"/>
                      <a:pt x="8048" y="493425"/>
                      <a:pt x="6561" y="485823"/>
                    </a:cubicBezTo>
                    <a:cubicBezTo>
                      <a:pt x="-421" y="447720"/>
                      <a:pt x="-3498" y="418444"/>
                      <a:pt x="7735" y="381304"/>
                    </a:cubicBezTo>
                    <a:cubicBezTo>
                      <a:pt x="23217" y="361113"/>
                      <a:pt x="23217" y="361113"/>
                      <a:pt x="43489" y="340923"/>
                    </a:cubicBezTo>
                    <a:cubicBezTo>
                      <a:pt x="51054" y="333298"/>
                      <a:pt x="58620" y="325674"/>
                      <a:pt x="66415" y="317819"/>
                    </a:cubicBezTo>
                    <a:cubicBezTo>
                      <a:pt x="74640" y="309731"/>
                      <a:pt x="82865" y="301643"/>
                      <a:pt x="91339" y="293309"/>
                    </a:cubicBezTo>
                    <a:cubicBezTo>
                      <a:pt x="99737" y="284920"/>
                      <a:pt x="108135" y="276531"/>
                      <a:pt x="116788" y="267887"/>
                    </a:cubicBezTo>
                    <a:cubicBezTo>
                      <a:pt x="139088" y="245659"/>
                      <a:pt x="161473" y="223521"/>
                      <a:pt x="183896" y="201417"/>
                    </a:cubicBezTo>
                    <a:cubicBezTo>
                      <a:pt x="202214" y="183304"/>
                      <a:pt x="220426" y="165086"/>
                      <a:pt x="238635" y="146865"/>
                    </a:cubicBezTo>
                    <a:cubicBezTo>
                      <a:pt x="260326" y="125181"/>
                      <a:pt x="282097" y="103578"/>
                      <a:pt x="303866" y="81973"/>
                    </a:cubicBezTo>
                    <a:cubicBezTo>
                      <a:pt x="312072" y="73789"/>
                      <a:pt x="320277" y="65604"/>
                      <a:pt x="328732" y="57172"/>
                    </a:cubicBezTo>
                    <a:cubicBezTo>
                      <a:pt x="336327" y="49698"/>
                      <a:pt x="343923" y="42224"/>
                      <a:pt x="351749" y="34523"/>
                    </a:cubicBezTo>
                    <a:cubicBezTo>
                      <a:pt x="361795" y="24586"/>
                      <a:pt x="361795" y="24586"/>
                      <a:pt x="372044" y="14448"/>
                    </a:cubicBezTo>
                    <a:cubicBezTo>
                      <a:pt x="388735" y="304"/>
                      <a:pt x="388735" y="304"/>
                      <a:pt x="407785" y="3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CDB9BB9-33DD-1671-DD85-B44788432B4C}"/>
                  </a:ext>
                </a:extLst>
              </p:cNvPr>
              <p:cNvSpPr/>
              <p:nvPr/>
            </p:nvSpPr>
            <p:spPr>
              <a:xfrm>
                <a:off x="6134100" y="3438525"/>
                <a:ext cx="2676525" cy="411612"/>
              </a:xfrm>
              <a:custGeom>
                <a:avLst/>
                <a:gdLst>
                  <a:gd name="connsiteX0" fmla="*/ 304 w 2676525"/>
                  <a:gd name="connsiteY0" fmla="*/ 301 h 411612"/>
                  <a:gd name="connsiteX1" fmla="*/ 2676829 w 2676525"/>
                  <a:gd name="connsiteY1" fmla="*/ 301 h 411612"/>
                  <a:gd name="connsiteX2" fmla="*/ 2599052 w 2676525"/>
                  <a:gd name="connsiteY2" fmla="*/ 27451 h 411612"/>
                  <a:gd name="connsiteX3" fmla="*/ 2575396 w 2676525"/>
                  <a:gd name="connsiteY3" fmla="*/ 31425 h 411612"/>
                  <a:gd name="connsiteX4" fmla="*/ 2549804 w 2676525"/>
                  <a:gd name="connsiteY4" fmla="*/ 35536 h 411612"/>
                  <a:gd name="connsiteX5" fmla="*/ 2522870 w 2676525"/>
                  <a:gd name="connsiteY5" fmla="*/ 40025 h 411612"/>
                  <a:gd name="connsiteX6" fmla="*/ 2465294 w 2676525"/>
                  <a:gd name="connsiteY6" fmla="*/ 49530 h 411612"/>
                  <a:gd name="connsiteX7" fmla="*/ 2311270 w 2676525"/>
                  <a:gd name="connsiteY7" fmla="*/ 75199 h 411612"/>
                  <a:gd name="connsiteX8" fmla="*/ 2279916 w 2676525"/>
                  <a:gd name="connsiteY8" fmla="*/ 80453 h 411612"/>
                  <a:gd name="connsiteX9" fmla="*/ 2016628 w 2676525"/>
                  <a:gd name="connsiteY9" fmla="*/ 127698 h 411612"/>
                  <a:gd name="connsiteX10" fmla="*/ 1556451 w 2676525"/>
                  <a:gd name="connsiteY10" fmla="*/ 209256 h 411612"/>
                  <a:gd name="connsiteX11" fmla="*/ 1056984 w 2676525"/>
                  <a:gd name="connsiteY11" fmla="*/ 297362 h 411612"/>
                  <a:gd name="connsiteX12" fmla="*/ 640860 w 2676525"/>
                  <a:gd name="connsiteY12" fmla="*/ 371181 h 411612"/>
                  <a:gd name="connsiteX13" fmla="*/ 615641 w 2676525"/>
                  <a:gd name="connsiteY13" fmla="*/ 375507 h 411612"/>
                  <a:gd name="connsiteX14" fmla="*/ 545164 w 2676525"/>
                  <a:gd name="connsiteY14" fmla="*/ 387515 h 411612"/>
                  <a:gd name="connsiteX15" fmla="*/ 524508 w 2676525"/>
                  <a:gd name="connsiteY15" fmla="*/ 391051 h 411612"/>
                  <a:gd name="connsiteX16" fmla="*/ 485759 w 2676525"/>
                  <a:gd name="connsiteY16" fmla="*/ 397107 h 411612"/>
                  <a:gd name="connsiteX17" fmla="*/ 448513 w 2676525"/>
                  <a:gd name="connsiteY17" fmla="*/ 406207 h 411612"/>
                  <a:gd name="connsiteX18" fmla="*/ 390829 w 2676525"/>
                  <a:gd name="connsiteY18" fmla="*/ 409876 h 411612"/>
                  <a:gd name="connsiteX19" fmla="*/ 297960 w 2676525"/>
                  <a:gd name="connsiteY19" fmla="*/ 326049 h 411612"/>
                  <a:gd name="connsiteX20" fmla="*/ 272020 w 2676525"/>
                  <a:gd name="connsiteY20" fmla="*/ 299878 h 411612"/>
                  <a:gd name="connsiteX21" fmla="*/ 218230 w 2676525"/>
                  <a:gd name="connsiteY21" fmla="*/ 244791 h 411612"/>
                  <a:gd name="connsiteX22" fmla="*/ 149110 w 2676525"/>
                  <a:gd name="connsiteY22" fmla="*/ 174164 h 411612"/>
                  <a:gd name="connsiteX23" fmla="*/ 83052 w 2676525"/>
                  <a:gd name="connsiteY23" fmla="*/ 106974 h 411612"/>
                  <a:gd name="connsiteX24" fmla="*/ 57891 w 2676525"/>
                  <a:gd name="connsiteY24" fmla="*/ 81295 h 411612"/>
                  <a:gd name="connsiteX25" fmla="*/ 34944 w 2676525"/>
                  <a:gd name="connsiteY25" fmla="*/ 57514 h 411612"/>
                  <a:gd name="connsiteX26" fmla="*/ 14617 w 2676525"/>
                  <a:gd name="connsiteY26" fmla="*/ 36532 h 411612"/>
                  <a:gd name="connsiteX27" fmla="*/ 304 w 2676525"/>
                  <a:gd name="connsiteY27" fmla="*/ 301 h 411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6525" h="411612">
                    <a:moveTo>
                      <a:pt x="304" y="301"/>
                    </a:moveTo>
                    <a:cubicBezTo>
                      <a:pt x="883557" y="301"/>
                      <a:pt x="1766811" y="301"/>
                      <a:pt x="2676829" y="301"/>
                    </a:cubicBezTo>
                    <a:cubicBezTo>
                      <a:pt x="2646642" y="15394"/>
                      <a:pt x="2630568" y="22287"/>
                      <a:pt x="2599052" y="27451"/>
                    </a:cubicBezTo>
                    <a:cubicBezTo>
                      <a:pt x="2591246" y="28762"/>
                      <a:pt x="2583439" y="30074"/>
                      <a:pt x="2575396" y="31425"/>
                    </a:cubicBezTo>
                    <a:cubicBezTo>
                      <a:pt x="2562728" y="33460"/>
                      <a:pt x="2562728" y="33460"/>
                      <a:pt x="2549804" y="35536"/>
                    </a:cubicBezTo>
                    <a:cubicBezTo>
                      <a:pt x="2540916" y="37017"/>
                      <a:pt x="2532028" y="38498"/>
                      <a:pt x="2522870" y="40025"/>
                    </a:cubicBezTo>
                    <a:cubicBezTo>
                      <a:pt x="2503682" y="43218"/>
                      <a:pt x="2484490" y="46386"/>
                      <a:pt x="2465294" y="49530"/>
                    </a:cubicBezTo>
                    <a:cubicBezTo>
                      <a:pt x="2413930" y="57950"/>
                      <a:pt x="2362601" y="66578"/>
                      <a:pt x="2311270" y="75199"/>
                    </a:cubicBezTo>
                    <a:cubicBezTo>
                      <a:pt x="2300923" y="76933"/>
                      <a:pt x="2290577" y="78667"/>
                      <a:pt x="2279916" y="80453"/>
                    </a:cubicBezTo>
                    <a:cubicBezTo>
                      <a:pt x="2191968" y="95253"/>
                      <a:pt x="2104276" y="111227"/>
                      <a:pt x="2016628" y="127698"/>
                    </a:cubicBezTo>
                    <a:cubicBezTo>
                      <a:pt x="1863491" y="156397"/>
                      <a:pt x="1710017" y="182963"/>
                      <a:pt x="1556451" y="209256"/>
                    </a:cubicBezTo>
                    <a:cubicBezTo>
                      <a:pt x="1389802" y="237789"/>
                      <a:pt x="1223275" y="266813"/>
                      <a:pt x="1056984" y="297362"/>
                    </a:cubicBezTo>
                    <a:cubicBezTo>
                      <a:pt x="918414" y="322803"/>
                      <a:pt x="779733" y="347446"/>
                      <a:pt x="640860" y="371181"/>
                    </a:cubicBezTo>
                    <a:cubicBezTo>
                      <a:pt x="632538" y="372608"/>
                      <a:pt x="624215" y="374036"/>
                      <a:pt x="615641" y="375507"/>
                    </a:cubicBezTo>
                    <a:cubicBezTo>
                      <a:pt x="592152" y="379531"/>
                      <a:pt x="568659" y="383528"/>
                      <a:pt x="545164" y="387515"/>
                    </a:cubicBezTo>
                    <a:cubicBezTo>
                      <a:pt x="538347" y="388682"/>
                      <a:pt x="531531" y="389849"/>
                      <a:pt x="524508" y="391051"/>
                    </a:cubicBezTo>
                    <a:cubicBezTo>
                      <a:pt x="511616" y="393223"/>
                      <a:pt x="498699" y="395247"/>
                      <a:pt x="485759" y="397107"/>
                    </a:cubicBezTo>
                    <a:cubicBezTo>
                      <a:pt x="466860" y="399948"/>
                      <a:pt x="466860" y="399948"/>
                      <a:pt x="448513" y="406207"/>
                    </a:cubicBezTo>
                    <a:cubicBezTo>
                      <a:pt x="426933" y="411928"/>
                      <a:pt x="412925" y="413715"/>
                      <a:pt x="390829" y="409876"/>
                    </a:cubicBezTo>
                    <a:cubicBezTo>
                      <a:pt x="355271" y="386525"/>
                      <a:pt x="327244" y="356708"/>
                      <a:pt x="297960" y="326049"/>
                    </a:cubicBezTo>
                    <a:cubicBezTo>
                      <a:pt x="289400" y="317412"/>
                      <a:pt x="280840" y="308776"/>
                      <a:pt x="272020" y="299878"/>
                    </a:cubicBezTo>
                    <a:cubicBezTo>
                      <a:pt x="253982" y="281605"/>
                      <a:pt x="236044" y="263278"/>
                      <a:pt x="218230" y="244791"/>
                    </a:cubicBezTo>
                    <a:cubicBezTo>
                      <a:pt x="195371" y="221067"/>
                      <a:pt x="172289" y="197576"/>
                      <a:pt x="149110" y="174164"/>
                    </a:cubicBezTo>
                    <a:cubicBezTo>
                      <a:pt x="127019" y="151837"/>
                      <a:pt x="105032" y="129410"/>
                      <a:pt x="83052" y="106974"/>
                    </a:cubicBezTo>
                    <a:cubicBezTo>
                      <a:pt x="74749" y="98500"/>
                      <a:pt x="66446" y="90026"/>
                      <a:pt x="57891" y="81295"/>
                    </a:cubicBezTo>
                    <a:cubicBezTo>
                      <a:pt x="50319" y="73447"/>
                      <a:pt x="42746" y="65600"/>
                      <a:pt x="34944" y="57514"/>
                    </a:cubicBezTo>
                    <a:cubicBezTo>
                      <a:pt x="28236" y="50590"/>
                      <a:pt x="21528" y="43666"/>
                      <a:pt x="14617" y="36532"/>
                    </a:cubicBezTo>
                    <a:cubicBezTo>
                      <a:pt x="304" y="19351"/>
                      <a:pt x="304" y="19351"/>
                      <a:pt x="304" y="3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3E8C225-2081-C555-9F94-32AC32B91F56}"/>
                  </a:ext>
                </a:extLst>
              </p:cNvPr>
              <p:cNvSpPr/>
              <p:nvPr/>
            </p:nvSpPr>
            <p:spPr>
              <a:xfrm>
                <a:off x="6543675" y="2286000"/>
                <a:ext cx="695325" cy="751507"/>
              </a:xfrm>
              <a:custGeom>
                <a:avLst/>
                <a:gdLst>
                  <a:gd name="connsiteX0" fmla="*/ 695745 w 695325"/>
                  <a:gd name="connsiteY0" fmla="*/ 180 h 751507"/>
                  <a:gd name="connsiteX1" fmla="*/ 652883 w 695325"/>
                  <a:gd name="connsiteY1" fmla="*/ 88286 h 751507"/>
                  <a:gd name="connsiteX2" fmla="*/ 516556 w 695325"/>
                  <a:gd name="connsiteY2" fmla="*/ 278191 h 751507"/>
                  <a:gd name="connsiteX3" fmla="*/ 496920 w 695325"/>
                  <a:gd name="connsiteY3" fmla="*/ 306519 h 751507"/>
                  <a:gd name="connsiteX4" fmla="*/ 457653 w 695325"/>
                  <a:gd name="connsiteY4" fmla="*/ 363195 h 751507"/>
                  <a:gd name="connsiteX5" fmla="*/ 403186 w 695325"/>
                  <a:gd name="connsiteY5" fmla="*/ 441418 h 751507"/>
                  <a:gd name="connsiteX6" fmla="*/ 386187 w 695325"/>
                  <a:gd name="connsiteY6" fmla="*/ 465756 h 751507"/>
                  <a:gd name="connsiteX7" fmla="*/ 352989 w 695325"/>
                  <a:gd name="connsiteY7" fmla="*/ 512777 h 751507"/>
                  <a:gd name="connsiteX8" fmla="*/ 275194 w 695325"/>
                  <a:gd name="connsiteY8" fmla="*/ 629388 h 751507"/>
                  <a:gd name="connsiteX9" fmla="*/ 163536 w 695325"/>
                  <a:gd name="connsiteY9" fmla="*/ 751688 h 751507"/>
                  <a:gd name="connsiteX10" fmla="*/ 86145 w 695325"/>
                  <a:gd name="connsiteY10" fmla="*/ 733605 h 751507"/>
                  <a:gd name="connsiteX11" fmla="*/ 36734 w 695325"/>
                  <a:gd name="connsiteY11" fmla="*/ 723485 h 751507"/>
                  <a:gd name="connsiteX12" fmla="*/ 420 w 695325"/>
                  <a:gd name="connsiteY12" fmla="*/ 714555 h 751507"/>
                  <a:gd name="connsiteX13" fmla="*/ 49905 w 695325"/>
                  <a:gd name="connsiteY13" fmla="*/ 643824 h 751507"/>
                  <a:gd name="connsiteX14" fmla="*/ 68211 w 695325"/>
                  <a:gd name="connsiteY14" fmla="*/ 625574 h 751507"/>
                  <a:gd name="connsiteX15" fmla="*/ 87336 w 695325"/>
                  <a:gd name="connsiteY15" fmla="*/ 606803 h 751507"/>
                  <a:gd name="connsiteX16" fmla="*/ 105790 w 695325"/>
                  <a:gd name="connsiteY16" fmla="*/ 588367 h 751507"/>
                  <a:gd name="connsiteX17" fmla="*/ 196862 w 695325"/>
                  <a:gd name="connsiteY17" fmla="*/ 503847 h 751507"/>
                  <a:gd name="connsiteX18" fmla="*/ 333907 w 695325"/>
                  <a:gd name="connsiteY18" fmla="*/ 372808 h 751507"/>
                  <a:gd name="connsiteX19" fmla="*/ 360786 w 695325"/>
                  <a:gd name="connsiteY19" fmla="*/ 345957 h 751507"/>
                  <a:gd name="connsiteX20" fmla="*/ 416667 w 695325"/>
                  <a:gd name="connsiteY20" fmla="*/ 290025 h 751507"/>
                  <a:gd name="connsiteX21" fmla="*/ 487951 w 695325"/>
                  <a:gd name="connsiteY21" fmla="*/ 218775 h 751507"/>
                  <a:gd name="connsiteX22" fmla="*/ 556554 w 695325"/>
                  <a:gd name="connsiteY22" fmla="*/ 150162 h 751507"/>
                  <a:gd name="connsiteX23" fmla="*/ 582233 w 695325"/>
                  <a:gd name="connsiteY23" fmla="*/ 124541 h 751507"/>
                  <a:gd name="connsiteX24" fmla="*/ 695745 w 695325"/>
                  <a:gd name="connsiteY24" fmla="*/ 180 h 75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95325" h="751507">
                    <a:moveTo>
                      <a:pt x="695745" y="180"/>
                    </a:moveTo>
                    <a:cubicBezTo>
                      <a:pt x="695745" y="39183"/>
                      <a:pt x="675720" y="58606"/>
                      <a:pt x="652883" y="88286"/>
                    </a:cubicBezTo>
                    <a:cubicBezTo>
                      <a:pt x="606028" y="150643"/>
                      <a:pt x="560950" y="214060"/>
                      <a:pt x="516556" y="278191"/>
                    </a:cubicBezTo>
                    <a:cubicBezTo>
                      <a:pt x="510076" y="287539"/>
                      <a:pt x="503596" y="296888"/>
                      <a:pt x="496920" y="306519"/>
                    </a:cubicBezTo>
                    <a:cubicBezTo>
                      <a:pt x="483828" y="325409"/>
                      <a:pt x="470739" y="344301"/>
                      <a:pt x="457653" y="363195"/>
                    </a:cubicBezTo>
                    <a:cubicBezTo>
                      <a:pt x="439543" y="389302"/>
                      <a:pt x="421383" y="415372"/>
                      <a:pt x="403186" y="441418"/>
                    </a:cubicBezTo>
                    <a:cubicBezTo>
                      <a:pt x="397576" y="449450"/>
                      <a:pt x="391967" y="457481"/>
                      <a:pt x="386187" y="465756"/>
                    </a:cubicBezTo>
                    <a:cubicBezTo>
                      <a:pt x="375169" y="481464"/>
                      <a:pt x="364104" y="497138"/>
                      <a:pt x="352989" y="512777"/>
                    </a:cubicBezTo>
                    <a:cubicBezTo>
                      <a:pt x="325874" y="551017"/>
                      <a:pt x="299807" y="589482"/>
                      <a:pt x="275194" y="629388"/>
                    </a:cubicBezTo>
                    <a:cubicBezTo>
                      <a:pt x="206724" y="738191"/>
                      <a:pt x="206724" y="738191"/>
                      <a:pt x="163536" y="751688"/>
                    </a:cubicBezTo>
                    <a:cubicBezTo>
                      <a:pt x="135159" y="749559"/>
                      <a:pt x="112840" y="743298"/>
                      <a:pt x="86145" y="733605"/>
                    </a:cubicBezTo>
                    <a:cubicBezTo>
                      <a:pt x="69709" y="730069"/>
                      <a:pt x="53239" y="726683"/>
                      <a:pt x="36734" y="723485"/>
                    </a:cubicBezTo>
                    <a:cubicBezTo>
                      <a:pt x="18759" y="719064"/>
                      <a:pt x="18759" y="719064"/>
                      <a:pt x="420" y="714555"/>
                    </a:cubicBezTo>
                    <a:cubicBezTo>
                      <a:pt x="13284" y="685848"/>
                      <a:pt x="27624" y="665944"/>
                      <a:pt x="49905" y="643824"/>
                    </a:cubicBezTo>
                    <a:cubicBezTo>
                      <a:pt x="55946" y="637802"/>
                      <a:pt x="61987" y="631779"/>
                      <a:pt x="68211" y="625574"/>
                    </a:cubicBezTo>
                    <a:cubicBezTo>
                      <a:pt x="74522" y="619380"/>
                      <a:pt x="80833" y="613186"/>
                      <a:pt x="87336" y="606803"/>
                    </a:cubicBezTo>
                    <a:cubicBezTo>
                      <a:pt x="93426" y="600720"/>
                      <a:pt x="99516" y="594636"/>
                      <a:pt x="105790" y="588367"/>
                    </a:cubicBezTo>
                    <a:cubicBezTo>
                      <a:pt x="135325" y="559100"/>
                      <a:pt x="165329" y="530951"/>
                      <a:pt x="196862" y="503847"/>
                    </a:cubicBezTo>
                    <a:cubicBezTo>
                      <a:pt x="244617" y="462235"/>
                      <a:pt x="289185" y="417632"/>
                      <a:pt x="333907" y="372808"/>
                    </a:cubicBezTo>
                    <a:cubicBezTo>
                      <a:pt x="342777" y="363947"/>
                      <a:pt x="351647" y="355086"/>
                      <a:pt x="360786" y="345957"/>
                    </a:cubicBezTo>
                    <a:cubicBezTo>
                      <a:pt x="379428" y="327328"/>
                      <a:pt x="398054" y="308683"/>
                      <a:pt x="416667" y="290025"/>
                    </a:cubicBezTo>
                    <a:cubicBezTo>
                      <a:pt x="440395" y="266242"/>
                      <a:pt x="464167" y="242502"/>
                      <a:pt x="487951" y="218775"/>
                    </a:cubicBezTo>
                    <a:cubicBezTo>
                      <a:pt x="510842" y="195927"/>
                      <a:pt x="533696" y="173043"/>
                      <a:pt x="556554" y="150162"/>
                    </a:cubicBezTo>
                    <a:cubicBezTo>
                      <a:pt x="565028" y="141707"/>
                      <a:pt x="573502" y="133252"/>
                      <a:pt x="582233" y="124541"/>
                    </a:cubicBezTo>
                    <a:cubicBezTo>
                      <a:pt x="622135" y="84488"/>
                      <a:pt x="660569" y="44464"/>
                      <a:pt x="695745" y="1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C7CEFBA-9487-9277-B557-E5D542CC48A2}"/>
                  </a:ext>
                </a:extLst>
              </p:cNvPr>
              <p:cNvSpPr/>
              <p:nvPr/>
            </p:nvSpPr>
            <p:spPr>
              <a:xfrm>
                <a:off x="4953000" y="2276475"/>
                <a:ext cx="742950" cy="704850"/>
              </a:xfrm>
              <a:custGeom>
                <a:avLst/>
                <a:gdLst>
                  <a:gd name="connsiteX0" fmla="*/ 180 w 742950"/>
                  <a:gd name="connsiteY0" fmla="*/ 179 h 704850"/>
                  <a:gd name="connsiteX1" fmla="*/ 70725 w 742950"/>
                  <a:gd name="connsiteY1" fmla="*/ 41404 h 704850"/>
                  <a:gd name="connsiteX2" fmla="*/ 89507 w 742950"/>
                  <a:gd name="connsiteY2" fmla="*/ 54757 h 704850"/>
                  <a:gd name="connsiteX3" fmla="*/ 109718 w 742950"/>
                  <a:gd name="connsiteY3" fmla="*/ 69235 h 704850"/>
                  <a:gd name="connsiteX4" fmla="*/ 153585 w 742950"/>
                  <a:gd name="connsiteY4" fmla="*/ 100415 h 704850"/>
                  <a:gd name="connsiteX5" fmla="*/ 176741 w 742950"/>
                  <a:gd name="connsiteY5" fmla="*/ 116888 h 704850"/>
                  <a:gd name="connsiteX6" fmla="*/ 293669 w 742950"/>
                  <a:gd name="connsiteY6" fmla="*/ 199013 h 704850"/>
                  <a:gd name="connsiteX7" fmla="*/ 317716 w 742950"/>
                  <a:gd name="connsiteY7" fmla="*/ 215836 h 704850"/>
                  <a:gd name="connsiteX8" fmla="*/ 390705 w 742950"/>
                  <a:gd name="connsiteY8" fmla="*/ 266879 h 704850"/>
                  <a:gd name="connsiteX9" fmla="*/ 743130 w 742950"/>
                  <a:gd name="connsiteY9" fmla="*/ 514529 h 704850"/>
                  <a:gd name="connsiteX10" fmla="*/ 723485 w 742950"/>
                  <a:gd name="connsiteY10" fmla="*/ 652642 h 704850"/>
                  <a:gd name="connsiteX11" fmla="*/ 718387 w 742950"/>
                  <a:gd name="connsiteY11" fmla="*/ 682705 h 704850"/>
                  <a:gd name="connsiteX12" fmla="*/ 714555 w 742950"/>
                  <a:gd name="connsiteY12" fmla="*/ 705029 h 704850"/>
                  <a:gd name="connsiteX13" fmla="*/ 695505 w 742950"/>
                  <a:gd name="connsiteY13" fmla="*/ 705029 h 704850"/>
                  <a:gd name="connsiteX14" fmla="*/ 668921 w 742950"/>
                  <a:gd name="connsiteY14" fmla="*/ 674952 h 704850"/>
                  <a:gd name="connsiteX15" fmla="*/ 501731 w 742950"/>
                  <a:gd name="connsiteY15" fmla="*/ 500465 h 704850"/>
                  <a:gd name="connsiteX16" fmla="*/ 464697 w 742950"/>
                  <a:gd name="connsiteY16" fmla="*/ 463403 h 704850"/>
                  <a:gd name="connsiteX17" fmla="*/ 387361 w 742950"/>
                  <a:gd name="connsiteY17" fmla="*/ 386118 h 704850"/>
                  <a:gd name="connsiteX18" fmla="*/ 288694 w 742950"/>
                  <a:gd name="connsiteY18" fmla="*/ 287417 h 704850"/>
                  <a:gd name="connsiteX19" fmla="*/ 212305 w 742950"/>
                  <a:gd name="connsiteY19" fmla="*/ 211029 h 704850"/>
                  <a:gd name="connsiteX20" fmla="*/ 175942 w 742950"/>
                  <a:gd name="connsiteY20" fmla="*/ 174643 h 704850"/>
                  <a:gd name="connsiteX21" fmla="*/ 124954 w 742950"/>
                  <a:gd name="connsiteY21" fmla="*/ 123720 h 704850"/>
                  <a:gd name="connsiteX22" fmla="*/ 110074 w 742950"/>
                  <a:gd name="connsiteY22" fmla="*/ 108782 h 704850"/>
                  <a:gd name="connsiteX23" fmla="*/ 12723 w 742950"/>
                  <a:gd name="connsiteY23" fmla="*/ 21137 h 704850"/>
                  <a:gd name="connsiteX24" fmla="*/ 180 w 742950"/>
                  <a:gd name="connsiteY24" fmla="*/ 9704 h 704850"/>
                  <a:gd name="connsiteX25" fmla="*/ 180 w 742950"/>
                  <a:gd name="connsiteY25" fmla="*/ 179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42950" h="704850">
                    <a:moveTo>
                      <a:pt x="180" y="179"/>
                    </a:moveTo>
                    <a:cubicBezTo>
                      <a:pt x="25318" y="12198"/>
                      <a:pt x="48067" y="25208"/>
                      <a:pt x="70725" y="41404"/>
                    </a:cubicBezTo>
                    <a:cubicBezTo>
                      <a:pt x="76923" y="45811"/>
                      <a:pt x="83121" y="50217"/>
                      <a:pt x="89507" y="54757"/>
                    </a:cubicBezTo>
                    <a:cubicBezTo>
                      <a:pt x="96177" y="59535"/>
                      <a:pt x="102846" y="64313"/>
                      <a:pt x="109718" y="69235"/>
                    </a:cubicBezTo>
                    <a:cubicBezTo>
                      <a:pt x="124337" y="79632"/>
                      <a:pt x="138960" y="90025"/>
                      <a:pt x="153585" y="100415"/>
                    </a:cubicBezTo>
                    <a:cubicBezTo>
                      <a:pt x="165047" y="108569"/>
                      <a:pt x="165047" y="108569"/>
                      <a:pt x="176741" y="116888"/>
                    </a:cubicBezTo>
                    <a:cubicBezTo>
                      <a:pt x="215592" y="144442"/>
                      <a:pt x="254631" y="171726"/>
                      <a:pt x="293669" y="199013"/>
                    </a:cubicBezTo>
                    <a:cubicBezTo>
                      <a:pt x="305573" y="207340"/>
                      <a:pt x="305573" y="207340"/>
                      <a:pt x="317716" y="215836"/>
                    </a:cubicBezTo>
                    <a:cubicBezTo>
                      <a:pt x="342044" y="232853"/>
                      <a:pt x="366374" y="249867"/>
                      <a:pt x="390705" y="266879"/>
                    </a:cubicBezTo>
                    <a:cubicBezTo>
                      <a:pt x="508376" y="349154"/>
                      <a:pt x="625904" y="431621"/>
                      <a:pt x="743130" y="514529"/>
                    </a:cubicBezTo>
                    <a:cubicBezTo>
                      <a:pt x="737549" y="560786"/>
                      <a:pt x="731316" y="606701"/>
                      <a:pt x="723485" y="652642"/>
                    </a:cubicBezTo>
                    <a:cubicBezTo>
                      <a:pt x="721803" y="662562"/>
                      <a:pt x="720120" y="672483"/>
                      <a:pt x="718387" y="682705"/>
                    </a:cubicBezTo>
                    <a:cubicBezTo>
                      <a:pt x="717123" y="690072"/>
                      <a:pt x="715858" y="697439"/>
                      <a:pt x="714555" y="705029"/>
                    </a:cubicBezTo>
                    <a:cubicBezTo>
                      <a:pt x="708268" y="705029"/>
                      <a:pt x="701982" y="705029"/>
                      <a:pt x="695505" y="705029"/>
                    </a:cubicBezTo>
                    <a:cubicBezTo>
                      <a:pt x="683528" y="692873"/>
                      <a:pt x="683528" y="692873"/>
                      <a:pt x="668921" y="674952"/>
                    </a:cubicBezTo>
                    <a:cubicBezTo>
                      <a:pt x="616604" y="613497"/>
                      <a:pt x="558813" y="557441"/>
                      <a:pt x="501731" y="500465"/>
                    </a:cubicBezTo>
                    <a:cubicBezTo>
                      <a:pt x="489385" y="488112"/>
                      <a:pt x="477040" y="475759"/>
                      <a:pt x="464697" y="463403"/>
                    </a:cubicBezTo>
                    <a:cubicBezTo>
                      <a:pt x="438934" y="437626"/>
                      <a:pt x="413154" y="411866"/>
                      <a:pt x="387361" y="386118"/>
                    </a:cubicBezTo>
                    <a:cubicBezTo>
                      <a:pt x="354439" y="353251"/>
                      <a:pt x="321560" y="320340"/>
                      <a:pt x="288694" y="287417"/>
                    </a:cubicBezTo>
                    <a:cubicBezTo>
                      <a:pt x="263248" y="261937"/>
                      <a:pt x="237780" y="236480"/>
                      <a:pt x="212305" y="211029"/>
                    </a:cubicBezTo>
                    <a:cubicBezTo>
                      <a:pt x="200177" y="198907"/>
                      <a:pt x="188056" y="186779"/>
                      <a:pt x="175942" y="174643"/>
                    </a:cubicBezTo>
                    <a:cubicBezTo>
                      <a:pt x="158969" y="157645"/>
                      <a:pt x="141965" y="140679"/>
                      <a:pt x="124954" y="123720"/>
                    </a:cubicBezTo>
                    <a:cubicBezTo>
                      <a:pt x="117588" y="116326"/>
                      <a:pt x="117588" y="116326"/>
                      <a:pt x="110074" y="108782"/>
                    </a:cubicBezTo>
                    <a:cubicBezTo>
                      <a:pt x="78946" y="77831"/>
                      <a:pt x="46565" y="49103"/>
                      <a:pt x="12723" y="21137"/>
                    </a:cubicBezTo>
                    <a:cubicBezTo>
                      <a:pt x="8584" y="17364"/>
                      <a:pt x="4444" y="13591"/>
                      <a:pt x="180" y="9704"/>
                    </a:cubicBezTo>
                    <a:cubicBezTo>
                      <a:pt x="180" y="6561"/>
                      <a:pt x="180" y="3418"/>
                      <a:pt x="180" y="1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8B7E63E-C85E-A8A3-1EED-C8BD1A11B4CE}"/>
                  </a:ext>
                </a:extLst>
              </p:cNvPr>
              <p:cNvSpPr/>
              <p:nvPr/>
            </p:nvSpPr>
            <p:spPr>
              <a:xfrm>
                <a:off x="6496050" y="3876675"/>
                <a:ext cx="695325" cy="657225"/>
              </a:xfrm>
              <a:custGeom>
                <a:avLst/>
                <a:gdLst>
                  <a:gd name="connsiteX0" fmla="*/ 28920 w 695325"/>
                  <a:gd name="connsiteY0" fmla="*/ 347 h 657225"/>
                  <a:gd name="connsiteX1" fmla="*/ 47970 w 695325"/>
                  <a:gd name="connsiteY1" fmla="*/ 347 h 657225"/>
                  <a:gd name="connsiteX2" fmla="*/ 74147 w 695325"/>
                  <a:gd name="connsiteY2" fmla="*/ 30038 h 657225"/>
                  <a:gd name="connsiteX3" fmla="*/ 248255 w 695325"/>
                  <a:gd name="connsiteY3" fmla="*/ 211088 h 657225"/>
                  <a:gd name="connsiteX4" fmla="*/ 287050 w 695325"/>
                  <a:gd name="connsiteY4" fmla="*/ 249841 h 657225"/>
                  <a:gd name="connsiteX5" fmla="*/ 388564 w 695325"/>
                  <a:gd name="connsiteY5" fmla="*/ 351120 h 657225"/>
                  <a:gd name="connsiteX6" fmla="*/ 492389 w 695325"/>
                  <a:gd name="connsiteY6" fmla="*/ 454756 h 657225"/>
                  <a:gd name="connsiteX7" fmla="*/ 695670 w 695325"/>
                  <a:gd name="connsiteY7" fmla="*/ 657572 h 657225"/>
                  <a:gd name="connsiteX8" fmla="*/ 623079 w 695325"/>
                  <a:gd name="connsiteY8" fmla="*/ 628923 h 657225"/>
                  <a:gd name="connsiteX9" fmla="*/ 596376 w 695325"/>
                  <a:gd name="connsiteY9" fmla="*/ 610166 h 657225"/>
                  <a:gd name="connsiteX10" fmla="*/ 567678 w 695325"/>
                  <a:gd name="connsiteY10" fmla="*/ 589706 h 657225"/>
                  <a:gd name="connsiteX11" fmla="*/ 537956 w 695325"/>
                  <a:gd name="connsiteY11" fmla="*/ 568763 h 657225"/>
                  <a:gd name="connsiteX12" fmla="*/ 477246 w 695325"/>
                  <a:gd name="connsiteY12" fmla="*/ 525859 h 657225"/>
                  <a:gd name="connsiteX13" fmla="*/ 374187 w 695325"/>
                  <a:gd name="connsiteY13" fmla="*/ 453512 h 657225"/>
                  <a:gd name="connsiteX14" fmla="*/ 304624 w 695325"/>
                  <a:gd name="connsiteY14" fmla="*/ 404825 h 657225"/>
                  <a:gd name="connsiteX15" fmla="*/ 205653 w 695325"/>
                  <a:gd name="connsiteY15" fmla="*/ 335545 h 657225"/>
                  <a:gd name="connsiteX16" fmla="*/ 179727 w 695325"/>
                  <a:gd name="connsiteY16" fmla="*/ 317411 h 657225"/>
                  <a:gd name="connsiteX17" fmla="*/ 130916 w 695325"/>
                  <a:gd name="connsiteY17" fmla="*/ 283283 h 657225"/>
                  <a:gd name="connsiteX18" fmla="*/ 345 w 695325"/>
                  <a:gd name="connsiteY18" fmla="*/ 190847 h 657225"/>
                  <a:gd name="connsiteX19" fmla="*/ 9275 w 695325"/>
                  <a:gd name="connsiteY19" fmla="*/ 111670 h 657225"/>
                  <a:gd name="connsiteX20" fmla="*/ 11786 w 695325"/>
                  <a:gd name="connsiteY20" fmla="*/ 88993 h 657225"/>
                  <a:gd name="connsiteX21" fmla="*/ 14298 w 695325"/>
                  <a:gd name="connsiteY21" fmla="*/ 67134 h 657225"/>
                  <a:gd name="connsiteX22" fmla="*/ 16565 w 695325"/>
                  <a:gd name="connsiteY22" fmla="*/ 47030 h 657225"/>
                  <a:gd name="connsiteX23" fmla="*/ 28920 w 695325"/>
                  <a:gd name="connsiteY23" fmla="*/ 3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5325" h="657225">
                    <a:moveTo>
                      <a:pt x="28920" y="347"/>
                    </a:moveTo>
                    <a:cubicBezTo>
                      <a:pt x="35207" y="347"/>
                      <a:pt x="41493" y="347"/>
                      <a:pt x="47970" y="347"/>
                    </a:cubicBezTo>
                    <a:cubicBezTo>
                      <a:pt x="59718" y="12286"/>
                      <a:pt x="59718" y="12286"/>
                      <a:pt x="74147" y="30038"/>
                    </a:cubicBezTo>
                    <a:cubicBezTo>
                      <a:pt x="128509" y="93894"/>
                      <a:pt x="188879" y="151952"/>
                      <a:pt x="248255" y="211088"/>
                    </a:cubicBezTo>
                    <a:cubicBezTo>
                      <a:pt x="261189" y="224003"/>
                      <a:pt x="274120" y="236921"/>
                      <a:pt x="287050" y="249841"/>
                    </a:cubicBezTo>
                    <a:cubicBezTo>
                      <a:pt x="320867" y="283622"/>
                      <a:pt x="354712" y="317374"/>
                      <a:pt x="388564" y="351120"/>
                    </a:cubicBezTo>
                    <a:cubicBezTo>
                      <a:pt x="423190" y="385648"/>
                      <a:pt x="457789" y="420204"/>
                      <a:pt x="492389" y="454756"/>
                    </a:cubicBezTo>
                    <a:cubicBezTo>
                      <a:pt x="560123" y="522388"/>
                      <a:pt x="627887" y="589990"/>
                      <a:pt x="695670" y="657572"/>
                    </a:cubicBezTo>
                    <a:cubicBezTo>
                      <a:pt x="660749" y="657572"/>
                      <a:pt x="651270" y="648890"/>
                      <a:pt x="623079" y="628923"/>
                    </a:cubicBezTo>
                    <a:cubicBezTo>
                      <a:pt x="614267" y="622733"/>
                      <a:pt x="605455" y="616543"/>
                      <a:pt x="596376" y="610166"/>
                    </a:cubicBezTo>
                    <a:cubicBezTo>
                      <a:pt x="586906" y="603414"/>
                      <a:pt x="577435" y="596663"/>
                      <a:pt x="567678" y="589706"/>
                    </a:cubicBezTo>
                    <a:cubicBezTo>
                      <a:pt x="557870" y="582795"/>
                      <a:pt x="548062" y="575884"/>
                      <a:pt x="537956" y="568763"/>
                    </a:cubicBezTo>
                    <a:cubicBezTo>
                      <a:pt x="517701" y="554488"/>
                      <a:pt x="497465" y="540186"/>
                      <a:pt x="477246" y="525859"/>
                    </a:cubicBezTo>
                    <a:cubicBezTo>
                      <a:pt x="442986" y="501609"/>
                      <a:pt x="408599" y="477545"/>
                      <a:pt x="374187" y="453512"/>
                    </a:cubicBezTo>
                    <a:cubicBezTo>
                      <a:pt x="350983" y="437306"/>
                      <a:pt x="327801" y="421070"/>
                      <a:pt x="304624" y="404825"/>
                    </a:cubicBezTo>
                    <a:cubicBezTo>
                      <a:pt x="271646" y="381714"/>
                      <a:pt x="238655" y="358623"/>
                      <a:pt x="205653" y="335545"/>
                    </a:cubicBezTo>
                    <a:cubicBezTo>
                      <a:pt x="197098" y="329561"/>
                      <a:pt x="188542" y="323577"/>
                      <a:pt x="179727" y="317411"/>
                    </a:cubicBezTo>
                    <a:cubicBezTo>
                      <a:pt x="163458" y="306033"/>
                      <a:pt x="147188" y="294657"/>
                      <a:pt x="130916" y="283283"/>
                    </a:cubicBezTo>
                    <a:cubicBezTo>
                      <a:pt x="87217" y="252711"/>
                      <a:pt x="43688" y="221922"/>
                      <a:pt x="345" y="190847"/>
                    </a:cubicBezTo>
                    <a:cubicBezTo>
                      <a:pt x="3284" y="164450"/>
                      <a:pt x="6267" y="138059"/>
                      <a:pt x="9275" y="111670"/>
                    </a:cubicBezTo>
                    <a:cubicBezTo>
                      <a:pt x="10103" y="104187"/>
                      <a:pt x="10932" y="96703"/>
                      <a:pt x="11786" y="88993"/>
                    </a:cubicBezTo>
                    <a:cubicBezTo>
                      <a:pt x="12615" y="81779"/>
                      <a:pt x="13444" y="74566"/>
                      <a:pt x="14298" y="67134"/>
                    </a:cubicBezTo>
                    <a:cubicBezTo>
                      <a:pt x="15420" y="57182"/>
                      <a:pt x="15420" y="57182"/>
                      <a:pt x="16565" y="47030"/>
                    </a:cubicBezTo>
                    <a:cubicBezTo>
                      <a:pt x="19395" y="28922"/>
                      <a:pt x="19395" y="28922"/>
                      <a:pt x="28920" y="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CEC1568-E3D6-4F54-3595-DB056B7DD2F1}"/>
                  </a:ext>
                </a:extLst>
              </p:cNvPr>
              <p:cNvSpPr/>
              <p:nvPr/>
            </p:nvSpPr>
            <p:spPr>
              <a:xfrm>
                <a:off x="4991100" y="3829050"/>
                <a:ext cx="657225" cy="695325"/>
              </a:xfrm>
              <a:custGeom>
                <a:avLst/>
                <a:gdLst>
                  <a:gd name="connsiteX0" fmla="*/ 466958 w 657225"/>
                  <a:gd name="connsiteY0" fmla="*/ 342 h 695325"/>
                  <a:gd name="connsiteX1" fmla="*/ 535419 w 657225"/>
                  <a:gd name="connsiteY1" fmla="*/ 9272 h 695325"/>
                  <a:gd name="connsiteX2" fmla="*/ 554860 w 657225"/>
                  <a:gd name="connsiteY2" fmla="*/ 11783 h 695325"/>
                  <a:gd name="connsiteX3" fmla="*/ 657458 w 657225"/>
                  <a:gd name="connsiteY3" fmla="*/ 28917 h 695325"/>
                  <a:gd name="connsiteX4" fmla="*/ 538735 w 657225"/>
                  <a:gd name="connsiteY4" fmla="*/ 158246 h 695325"/>
                  <a:gd name="connsiteX5" fmla="*/ 520974 w 657225"/>
                  <a:gd name="connsiteY5" fmla="*/ 176012 h 695325"/>
                  <a:gd name="connsiteX6" fmla="*/ 463461 w 657225"/>
                  <a:gd name="connsiteY6" fmla="*/ 233370 h 695325"/>
                  <a:gd name="connsiteX7" fmla="*/ 423344 w 657225"/>
                  <a:gd name="connsiteY7" fmla="*/ 273445 h 695325"/>
                  <a:gd name="connsiteX8" fmla="*/ 318212 w 657225"/>
                  <a:gd name="connsiteY8" fmla="*/ 378342 h 695325"/>
                  <a:gd name="connsiteX9" fmla="*/ 210750 w 657225"/>
                  <a:gd name="connsiteY9" fmla="*/ 485615 h 695325"/>
                  <a:gd name="connsiteX10" fmla="*/ 233 w 657225"/>
                  <a:gd name="connsiteY10" fmla="*/ 695667 h 695325"/>
                  <a:gd name="connsiteX11" fmla="*/ 44286 w 657225"/>
                  <a:gd name="connsiteY11" fmla="*/ 601012 h 695325"/>
                  <a:gd name="connsiteX12" fmla="*/ 58450 w 657225"/>
                  <a:gd name="connsiteY12" fmla="*/ 580781 h 695325"/>
                  <a:gd name="connsiteX13" fmla="*/ 88995 w 657225"/>
                  <a:gd name="connsiteY13" fmla="*/ 537374 h 695325"/>
                  <a:gd name="connsiteX14" fmla="*/ 136969 w 657225"/>
                  <a:gd name="connsiteY14" fmla="*/ 468965 h 695325"/>
                  <a:gd name="connsiteX15" fmla="*/ 203867 w 657225"/>
                  <a:gd name="connsiteY15" fmla="*/ 373380 h 695325"/>
                  <a:gd name="connsiteX16" fmla="*/ 273147 w 657225"/>
                  <a:gd name="connsiteY16" fmla="*/ 274409 h 695325"/>
                  <a:gd name="connsiteX17" fmla="*/ 466958 w 657225"/>
                  <a:gd name="connsiteY17" fmla="*/ 34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7225" h="695325">
                    <a:moveTo>
                      <a:pt x="466958" y="342"/>
                    </a:moveTo>
                    <a:cubicBezTo>
                      <a:pt x="489781" y="3299"/>
                      <a:pt x="512601" y="6279"/>
                      <a:pt x="535419" y="9272"/>
                    </a:cubicBezTo>
                    <a:cubicBezTo>
                      <a:pt x="541834" y="10100"/>
                      <a:pt x="548250" y="10929"/>
                      <a:pt x="554860" y="11783"/>
                    </a:cubicBezTo>
                    <a:cubicBezTo>
                      <a:pt x="589362" y="16327"/>
                      <a:pt x="623435" y="21584"/>
                      <a:pt x="657458" y="28917"/>
                    </a:cubicBezTo>
                    <a:cubicBezTo>
                      <a:pt x="619753" y="74084"/>
                      <a:pt x="580461" y="116785"/>
                      <a:pt x="538735" y="158246"/>
                    </a:cubicBezTo>
                    <a:cubicBezTo>
                      <a:pt x="532874" y="164109"/>
                      <a:pt x="527013" y="169972"/>
                      <a:pt x="520974" y="176012"/>
                    </a:cubicBezTo>
                    <a:cubicBezTo>
                      <a:pt x="501825" y="195154"/>
                      <a:pt x="482643" y="214262"/>
                      <a:pt x="463461" y="233370"/>
                    </a:cubicBezTo>
                    <a:cubicBezTo>
                      <a:pt x="450086" y="246726"/>
                      <a:pt x="436714" y="260085"/>
                      <a:pt x="423344" y="273445"/>
                    </a:cubicBezTo>
                    <a:cubicBezTo>
                      <a:pt x="388321" y="308432"/>
                      <a:pt x="353270" y="343390"/>
                      <a:pt x="318212" y="378342"/>
                    </a:cubicBezTo>
                    <a:cubicBezTo>
                      <a:pt x="282374" y="414082"/>
                      <a:pt x="246563" y="449850"/>
                      <a:pt x="210750" y="485615"/>
                    </a:cubicBezTo>
                    <a:cubicBezTo>
                      <a:pt x="140604" y="555659"/>
                      <a:pt x="70428" y="625673"/>
                      <a:pt x="233" y="695667"/>
                    </a:cubicBezTo>
                    <a:cubicBezTo>
                      <a:pt x="233" y="655510"/>
                      <a:pt x="21806" y="632576"/>
                      <a:pt x="44286" y="601012"/>
                    </a:cubicBezTo>
                    <a:cubicBezTo>
                      <a:pt x="48960" y="594336"/>
                      <a:pt x="53635" y="587660"/>
                      <a:pt x="58450" y="580781"/>
                    </a:cubicBezTo>
                    <a:cubicBezTo>
                      <a:pt x="68604" y="566292"/>
                      <a:pt x="78786" y="551824"/>
                      <a:pt x="88995" y="537374"/>
                    </a:cubicBezTo>
                    <a:cubicBezTo>
                      <a:pt x="105058" y="514621"/>
                      <a:pt x="121027" y="491804"/>
                      <a:pt x="136969" y="468965"/>
                    </a:cubicBezTo>
                    <a:cubicBezTo>
                      <a:pt x="159232" y="437078"/>
                      <a:pt x="181532" y="405216"/>
                      <a:pt x="203867" y="373380"/>
                    </a:cubicBezTo>
                    <a:cubicBezTo>
                      <a:pt x="226994" y="340413"/>
                      <a:pt x="250086" y="307423"/>
                      <a:pt x="273147" y="274409"/>
                    </a:cubicBezTo>
                    <a:cubicBezTo>
                      <a:pt x="337235" y="182679"/>
                      <a:pt x="401661" y="91216"/>
                      <a:pt x="466958" y="3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4023309-7DC6-6426-615B-74525DB746E1}"/>
                  </a:ext>
                </a:extLst>
              </p:cNvPr>
              <p:cNvSpPr/>
              <p:nvPr/>
            </p:nvSpPr>
            <p:spPr>
              <a:xfrm>
                <a:off x="6762750" y="3723847"/>
                <a:ext cx="523875" cy="209977"/>
              </a:xfrm>
              <a:custGeom>
                <a:avLst/>
                <a:gdLst>
                  <a:gd name="connsiteX0" fmla="*/ 505248 w 523875"/>
                  <a:gd name="connsiteY0" fmla="*/ 758 h 209977"/>
                  <a:gd name="connsiteX1" fmla="*/ 505248 w 523875"/>
                  <a:gd name="connsiteY1" fmla="*/ 19808 h 209977"/>
                  <a:gd name="connsiteX2" fmla="*/ 470162 w 523875"/>
                  <a:gd name="connsiteY2" fmla="*/ 25724 h 209977"/>
                  <a:gd name="connsiteX3" fmla="*/ 424881 w 523875"/>
                  <a:gd name="connsiteY3" fmla="*/ 33501 h 209977"/>
                  <a:gd name="connsiteX4" fmla="*/ 401719 w 523875"/>
                  <a:gd name="connsiteY4" fmla="*/ 37389 h 209977"/>
                  <a:gd name="connsiteX5" fmla="*/ 333798 w 523875"/>
                  <a:gd name="connsiteY5" fmla="*/ 57908 h 209977"/>
                  <a:gd name="connsiteX6" fmla="*/ 350260 w 523875"/>
                  <a:gd name="connsiteY6" fmla="*/ 67796 h 209977"/>
                  <a:gd name="connsiteX7" fmla="*/ 423690 w 523875"/>
                  <a:gd name="connsiteY7" fmla="*/ 112677 h 209977"/>
                  <a:gd name="connsiteX8" fmla="*/ 449605 w 523875"/>
                  <a:gd name="connsiteY8" fmla="*/ 128230 h 209977"/>
                  <a:gd name="connsiteX9" fmla="*/ 474255 w 523875"/>
                  <a:gd name="connsiteY9" fmla="*/ 143485 h 209977"/>
                  <a:gd name="connsiteX10" fmla="*/ 497079 w 523875"/>
                  <a:gd name="connsiteY10" fmla="*/ 157391 h 209977"/>
                  <a:gd name="connsiteX11" fmla="*/ 524298 w 523875"/>
                  <a:gd name="connsiteY11" fmla="*/ 210308 h 209977"/>
                  <a:gd name="connsiteX12" fmla="*/ 144489 w 523875"/>
                  <a:gd name="connsiteY12" fmla="*/ 132918 h 209977"/>
                  <a:gd name="connsiteX13" fmla="*/ 110898 w 523875"/>
                  <a:gd name="connsiteY13" fmla="*/ 125955 h 209977"/>
                  <a:gd name="connsiteX14" fmla="*/ 79674 w 523875"/>
                  <a:gd name="connsiteY14" fmla="*/ 119151 h 209977"/>
                  <a:gd name="connsiteX15" fmla="*/ 52071 w 523875"/>
                  <a:gd name="connsiteY15" fmla="*/ 113268 h 209977"/>
                  <a:gd name="connsiteX16" fmla="*/ 423 w 523875"/>
                  <a:gd name="connsiteY16" fmla="*/ 76958 h 209977"/>
                  <a:gd name="connsiteX17" fmla="*/ 188551 w 523875"/>
                  <a:gd name="connsiteY17" fmla="*/ 44402 h 209977"/>
                  <a:gd name="connsiteX18" fmla="*/ 252519 w 523875"/>
                  <a:gd name="connsiteY18" fmla="*/ 33315 h 209977"/>
                  <a:gd name="connsiteX19" fmla="*/ 344588 w 523875"/>
                  <a:gd name="connsiteY19" fmla="*/ 17427 h 209977"/>
                  <a:gd name="connsiteX20" fmla="*/ 373368 w 523875"/>
                  <a:gd name="connsiteY20" fmla="*/ 12376 h 209977"/>
                  <a:gd name="connsiteX21" fmla="*/ 505248 w 523875"/>
                  <a:gd name="connsiteY21" fmla="*/ 758 h 2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23875" h="209977">
                    <a:moveTo>
                      <a:pt x="505248" y="758"/>
                    </a:moveTo>
                    <a:cubicBezTo>
                      <a:pt x="505248" y="7045"/>
                      <a:pt x="505248" y="13331"/>
                      <a:pt x="505248" y="19808"/>
                    </a:cubicBezTo>
                    <a:cubicBezTo>
                      <a:pt x="487880" y="22737"/>
                      <a:pt x="487880" y="22737"/>
                      <a:pt x="470162" y="25724"/>
                    </a:cubicBezTo>
                    <a:cubicBezTo>
                      <a:pt x="455068" y="28314"/>
                      <a:pt x="439974" y="30907"/>
                      <a:pt x="424881" y="33501"/>
                    </a:cubicBezTo>
                    <a:cubicBezTo>
                      <a:pt x="417238" y="34784"/>
                      <a:pt x="409594" y="36067"/>
                      <a:pt x="401719" y="37389"/>
                    </a:cubicBezTo>
                    <a:cubicBezTo>
                      <a:pt x="364709" y="40789"/>
                      <a:pt x="364709" y="40789"/>
                      <a:pt x="333798" y="57908"/>
                    </a:cubicBezTo>
                    <a:cubicBezTo>
                      <a:pt x="339230" y="61171"/>
                      <a:pt x="344663" y="64434"/>
                      <a:pt x="350260" y="67796"/>
                    </a:cubicBezTo>
                    <a:cubicBezTo>
                      <a:pt x="374812" y="82636"/>
                      <a:pt x="399250" y="97653"/>
                      <a:pt x="423690" y="112677"/>
                    </a:cubicBezTo>
                    <a:cubicBezTo>
                      <a:pt x="432242" y="117810"/>
                      <a:pt x="440794" y="122942"/>
                      <a:pt x="449605" y="128230"/>
                    </a:cubicBezTo>
                    <a:cubicBezTo>
                      <a:pt x="457739" y="133264"/>
                      <a:pt x="465874" y="138298"/>
                      <a:pt x="474255" y="143485"/>
                    </a:cubicBezTo>
                    <a:cubicBezTo>
                      <a:pt x="481787" y="148074"/>
                      <a:pt x="489319" y="152663"/>
                      <a:pt x="497079" y="157391"/>
                    </a:cubicBezTo>
                    <a:cubicBezTo>
                      <a:pt x="517435" y="174438"/>
                      <a:pt x="520950" y="184404"/>
                      <a:pt x="524298" y="210308"/>
                    </a:cubicBezTo>
                    <a:cubicBezTo>
                      <a:pt x="397476" y="185591"/>
                      <a:pt x="270822" y="160026"/>
                      <a:pt x="144489" y="132918"/>
                    </a:cubicBezTo>
                    <a:cubicBezTo>
                      <a:pt x="133404" y="130620"/>
                      <a:pt x="122319" y="128323"/>
                      <a:pt x="110898" y="125955"/>
                    </a:cubicBezTo>
                    <a:cubicBezTo>
                      <a:pt x="100594" y="123710"/>
                      <a:pt x="90290" y="121465"/>
                      <a:pt x="79674" y="119151"/>
                    </a:cubicBezTo>
                    <a:cubicBezTo>
                      <a:pt x="66010" y="116239"/>
                      <a:pt x="66010" y="116239"/>
                      <a:pt x="52071" y="113268"/>
                    </a:cubicBezTo>
                    <a:cubicBezTo>
                      <a:pt x="27208" y="104934"/>
                      <a:pt x="17939" y="95781"/>
                      <a:pt x="423" y="76958"/>
                    </a:cubicBezTo>
                    <a:cubicBezTo>
                      <a:pt x="63121" y="66039"/>
                      <a:pt x="125831" y="55195"/>
                      <a:pt x="188551" y="44402"/>
                    </a:cubicBezTo>
                    <a:cubicBezTo>
                      <a:pt x="209877" y="40724"/>
                      <a:pt x="231200" y="37028"/>
                      <a:pt x="252519" y="33315"/>
                    </a:cubicBezTo>
                    <a:cubicBezTo>
                      <a:pt x="283201" y="27974"/>
                      <a:pt x="313893" y="22695"/>
                      <a:pt x="344588" y="17427"/>
                    </a:cubicBezTo>
                    <a:cubicBezTo>
                      <a:pt x="354085" y="15760"/>
                      <a:pt x="363583" y="14094"/>
                      <a:pt x="373368" y="12376"/>
                    </a:cubicBezTo>
                    <a:cubicBezTo>
                      <a:pt x="417844" y="4802"/>
                      <a:pt x="459928" y="-1377"/>
                      <a:pt x="505248" y="7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19C193-76BC-567F-3D87-BB46664D1872}"/>
                  </a:ext>
                </a:extLst>
              </p:cNvPr>
              <p:cNvSpPr/>
              <p:nvPr/>
            </p:nvSpPr>
            <p:spPr>
              <a:xfrm>
                <a:off x="5591175" y="4095750"/>
                <a:ext cx="192494" cy="523875"/>
              </a:xfrm>
              <a:custGeom>
                <a:avLst/>
                <a:gdLst>
                  <a:gd name="connsiteX0" fmla="*/ 124085 w 192494"/>
                  <a:gd name="connsiteY0" fmla="*/ 370 h 523875"/>
                  <a:gd name="connsiteX1" fmla="*/ 133610 w 192494"/>
                  <a:gd name="connsiteY1" fmla="*/ 370 h 523875"/>
                  <a:gd name="connsiteX2" fmla="*/ 158027 w 192494"/>
                  <a:gd name="connsiteY2" fmla="*/ 134025 h 523875"/>
                  <a:gd name="connsiteX3" fmla="*/ 166343 w 192494"/>
                  <a:gd name="connsiteY3" fmla="*/ 179389 h 523875"/>
                  <a:gd name="connsiteX4" fmla="*/ 190760 w 192494"/>
                  <a:gd name="connsiteY4" fmla="*/ 409945 h 523875"/>
                  <a:gd name="connsiteX5" fmla="*/ 171710 w 192494"/>
                  <a:gd name="connsiteY5" fmla="*/ 400420 h 523875"/>
                  <a:gd name="connsiteX6" fmla="*/ 152660 w 192494"/>
                  <a:gd name="connsiteY6" fmla="*/ 333745 h 523875"/>
                  <a:gd name="connsiteX7" fmla="*/ 141747 w 192494"/>
                  <a:gd name="connsiteY7" fmla="*/ 351232 h 523875"/>
                  <a:gd name="connsiteX8" fmla="*/ 92533 w 192494"/>
                  <a:gd name="connsiteY8" fmla="*/ 428995 h 523875"/>
                  <a:gd name="connsiteX9" fmla="*/ 75362 w 192494"/>
                  <a:gd name="connsiteY9" fmla="*/ 456528 h 523875"/>
                  <a:gd name="connsiteX10" fmla="*/ 58712 w 192494"/>
                  <a:gd name="connsiteY10" fmla="*/ 482573 h 523875"/>
                  <a:gd name="connsiteX11" fmla="*/ 43446 w 192494"/>
                  <a:gd name="connsiteY11" fmla="*/ 506758 h 523875"/>
                  <a:gd name="connsiteX12" fmla="*/ 28835 w 192494"/>
                  <a:gd name="connsiteY12" fmla="*/ 524245 h 523875"/>
                  <a:gd name="connsiteX13" fmla="*/ 260 w 192494"/>
                  <a:gd name="connsiteY13" fmla="*/ 524245 h 523875"/>
                  <a:gd name="connsiteX14" fmla="*/ 56326 w 192494"/>
                  <a:gd name="connsiteY14" fmla="*/ 244704 h 523875"/>
                  <a:gd name="connsiteX15" fmla="*/ 73818 w 192494"/>
                  <a:gd name="connsiteY15" fmla="*/ 168285 h 523875"/>
                  <a:gd name="connsiteX16" fmla="*/ 85092 w 192494"/>
                  <a:gd name="connsiteY16" fmla="*/ 119433 h 523875"/>
                  <a:gd name="connsiteX17" fmla="*/ 90295 w 192494"/>
                  <a:gd name="connsiteY17" fmla="*/ 96492 h 523875"/>
                  <a:gd name="connsiteX18" fmla="*/ 124085 w 192494"/>
                  <a:gd name="connsiteY18" fmla="*/ 37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494" h="523875">
                    <a:moveTo>
                      <a:pt x="124085" y="370"/>
                    </a:moveTo>
                    <a:cubicBezTo>
                      <a:pt x="127228" y="370"/>
                      <a:pt x="130372" y="370"/>
                      <a:pt x="133610" y="370"/>
                    </a:cubicBezTo>
                    <a:cubicBezTo>
                      <a:pt x="141846" y="44904"/>
                      <a:pt x="149981" y="89456"/>
                      <a:pt x="158027" y="134025"/>
                    </a:cubicBezTo>
                    <a:cubicBezTo>
                      <a:pt x="160772" y="149151"/>
                      <a:pt x="163543" y="164273"/>
                      <a:pt x="166343" y="179389"/>
                    </a:cubicBezTo>
                    <a:cubicBezTo>
                      <a:pt x="194944" y="334021"/>
                      <a:pt x="194944" y="334021"/>
                      <a:pt x="190760" y="409945"/>
                    </a:cubicBezTo>
                    <a:cubicBezTo>
                      <a:pt x="184474" y="406802"/>
                      <a:pt x="178187" y="403659"/>
                      <a:pt x="171710" y="400420"/>
                    </a:cubicBezTo>
                    <a:cubicBezTo>
                      <a:pt x="164750" y="378379"/>
                      <a:pt x="158362" y="356145"/>
                      <a:pt x="152660" y="333745"/>
                    </a:cubicBezTo>
                    <a:cubicBezTo>
                      <a:pt x="147258" y="342401"/>
                      <a:pt x="147258" y="342401"/>
                      <a:pt x="141747" y="351232"/>
                    </a:cubicBezTo>
                    <a:cubicBezTo>
                      <a:pt x="125447" y="377220"/>
                      <a:pt x="108993" y="403108"/>
                      <a:pt x="92533" y="428995"/>
                    </a:cubicBezTo>
                    <a:cubicBezTo>
                      <a:pt x="86867" y="438081"/>
                      <a:pt x="81201" y="447167"/>
                      <a:pt x="75362" y="456528"/>
                    </a:cubicBezTo>
                    <a:cubicBezTo>
                      <a:pt x="69868" y="465123"/>
                      <a:pt x="64373" y="473718"/>
                      <a:pt x="58712" y="482573"/>
                    </a:cubicBezTo>
                    <a:cubicBezTo>
                      <a:pt x="51155" y="494545"/>
                      <a:pt x="51155" y="494545"/>
                      <a:pt x="43446" y="506758"/>
                    </a:cubicBezTo>
                    <a:cubicBezTo>
                      <a:pt x="38624" y="512529"/>
                      <a:pt x="33803" y="518299"/>
                      <a:pt x="28835" y="524245"/>
                    </a:cubicBezTo>
                    <a:cubicBezTo>
                      <a:pt x="19405" y="524245"/>
                      <a:pt x="9976" y="524245"/>
                      <a:pt x="260" y="524245"/>
                    </a:cubicBezTo>
                    <a:cubicBezTo>
                      <a:pt x="13967" y="429924"/>
                      <a:pt x="34811" y="337477"/>
                      <a:pt x="56326" y="244704"/>
                    </a:cubicBezTo>
                    <a:cubicBezTo>
                      <a:pt x="62219" y="219245"/>
                      <a:pt x="68021" y="193766"/>
                      <a:pt x="73818" y="168285"/>
                    </a:cubicBezTo>
                    <a:cubicBezTo>
                      <a:pt x="77571" y="152000"/>
                      <a:pt x="81329" y="135715"/>
                      <a:pt x="85092" y="119433"/>
                    </a:cubicBezTo>
                    <a:cubicBezTo>
                      <a:pt x="86809" y="111862"/>
                      <a:pt x="88526" y="104292"/>
                      <a:pt x="90295" y="96492"/>
                    </a:cubicBezTo>
                    <a:cubicBezTo>
                      <a:pt x="98292" y="62317"/>
                      <a:pt x="106108" y="30749"/>
                      <a:pt x="124085" y="3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0D09353-4469-7BC7-A40F-14C21CC7720A}"/>
                  </a:ext>
                </a:extLst>
              </p:cNvPr>
              <p:cNvSpPr/>
              <p:nvPr/>
            </p:nvSpPr>
            <p:spPr>
              <a:xfrm>
                <a:off x="4905375" y="2924175"/>
                <a:ext cx="495300" cy="190786"/>
              </a:xfrm>
              <a:custGeom>
                <a:avLst/>
                <a:gdLst>
                  <a:gd name="connsiteX0" fmla="*/ 175 w 495300"/>
                  <a:gd name="connsiteY0" fmla="*/ 247 h 190786"/>
                  <a:gd name="connsiteX1" fmla="*/ 312119 w 495300"/>
                  <a:gd name="connsiteY1" fmla="*/ 63350 h 190786"/>
                  <a:gd name="connsiteX2" fmla="*/ 365622 w 495300"/>
                  <a:gd name="connsiteY2" fmla="*/ 75480 h 190786"/>
                  <a:gd name="connsiteX3" fmla="*/ 495475 w 495300"/>
                  <a:gd name="connsiteY3" fmla="*/ 105022 h 190786"/>
                  <a:gd name="connsiteX4" fmla="*/ 495475 w 495300"/>
                  <a:gd name="connsiteY4" fmla="*/ 133597 h 190786"/>
                  <a:gd name="connsiteX5" fmla="*/ 465747 w 495300"/>
                  <a:gd name="connsiteY5" fmla="*/ 138843 h 190786"/>
                  <a:gd name="connsiteX6" fmla="*/ 446111 w 495300"/>
                  <a:gd name="connsiteY6" fmla="*/ 142310 h 190786"/>
                  <a:gd name="connsiteX7" fmla="*/ 402746 w 495300"/>
                  <a:gd name="connsiteY7" fmla="*/ 149943 h 190786"/>
                  <a:gd name="connsiteX8" fmla="*/ 288418 w 495300"/>
                  <a:gd name="connsiteY8" fmla="*/ 170432 h 190786"/>
                  <a:gd name="connsiteX9" fmla="*/ 266575 w 495300"/>
                  <a:gd name="connsiteY9" fmla="*/ 174401 h 190786"/>
                  <a:gd name="connsiteX10" fmla="*/ 225187 w 495300"/>
                  <a:gd name="connsiteY10" fmla="*/ 182034 h 190786"/>
                  <a:gd name="connsiteX11" fmla="*/ 124000 w 495300"/>
                  <a:gd name="connsiteY11" fmla="*/ 190747 h 190786"/>
                  <a:gd name="connsiteX12" fmla="*/ 162695 w 495300"/>
                  <a:gd name="connsiteY12" fmla="*/ 160981 h 190786"/>
                  <a:gd name="connsiteX13" fmla="*/ 190675 w 495300"/>
                  <a:gd name="connsiteY13" fmla="*/ 152647 h 190786"/>
                  <a:gd name="connsiteX14" fmla="*/ 173188 w 495300"/>
                  <a:gd name="connsiteY14" fmla="*/ 141734 h 190786"/>
                  <a:gd name="connsiteX15" fmla="*/ 95425 w 495300"/>
                  <a:gd name="connsiteY15" fmla="*/ 92520 h 190786"/>
                  <a:gd name="connsiteX16" fmla="*/ 67892 w 495300"/>
                  <a:gd name="connsiteY16" fmla="*/ 75349 h 190786"/>
                  <a:gd name="connsiteX17" fmla="*/ 41847 w 495300"/>
                  <a:gd name="connsiteY17" fmla="*/ 58699 h 190786"/>
                  <a:gd name="connsiteX18" fmla="*/ 17662 w 495300"/>
                  <a:gd name="connsiteY18" fmla="*/ 43433 h 190786"/>
                  <a:gd name="connsiteX19" fmla="*/ 175 w 495300"/>
                  <a:gd name="connsiteY19" fmla="*/ 28822 h 190786"/>
                  <a:gd name="connsiteX20" fmla="*/ 175 w 495300"/>
                  <a:gd name="connsiteY20" fmla="*/ 247 h 190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5300" h="190786">
                    <a:moveTo>
                      <a:pt x="175" y="247"/>
                    </a:moveTo>
                    <a:cubicBezTo>
                      <a:pt x="105407" y="15509"/>
                      <a:pt x="208529" y="39702"/>
                      <a:pt x="312119" y="63350"/>
                    </a:cubicBezTo>
                    <a:cubicBezTo>
                      <a:pt x="329953" y="67396"/>
                      <a:pt x="347787" y="71439"/>
                      <a:pt x="365622" y="75480"/>
                    </a:cubicBezTo>
                    <a:cubicBezTo>
                      <a:pt x="408914" y="85293"/>
                      <a:pt x="452197" y="95146"/>
                      <a:pt x="495475" y="105022"/>
                    </a:cubicBezTo>
                    <a:cubicBezTo>
                      <a:pt x="495475" y="114452"/>
                      <a:pt x="495475" y="123881"/>
                      <a:pt x="495475" y="133597"/>
                    </a:cubicBezTo>
                    <a:cubicBezTo>
                      <a:pt x="485665" y="135328"/>
                      <a:pt x="475854" y="137059"/>
                      <a:pt x="465747" y="138843"/>
                    </a:cubicBezTo>
                    <a:cubicBezTo>
                      <a:pt x="459267" y="139987"/>
                      <a:pt x="452787" y="141132"/>
                      <a:pt x="446111" y="142310"/>
                    </a:cubicBezTo>
                    <a:cubicBezTo>
                      <a:pt x="431657" y="144860"/>
                      <a:pt x="417202" y="147404"/>
                      <a:pt x="402746" y="149943"/>
                    </a:cubicBezTo>
                    <a:cubicBezTo>
                      <a:pt x="364613" y="156648"/>
                      <a:pt x="326499" y="163439"/>
                      <a:pt x="288418" y="170432"/>
                    </a:cubicBezTo>
                    <a:cubicBezTo>
                      <a:pt x="281210" y="171742"/>
                      <a:pt x="274002" y="173052"/>
                      <a:pt x="266575" y="174401"/>
                    </a:cubicBezTo>
                    <a:cubicBezTo>
                      <a:pt x="252773" y="176912"/>
                      <a:pt x="238976" y="179455"/>
                      <a:pt x="225187" y="182034"/>
                    </a:cubicBezTo>
                    <a:cubicBezTo>
                      <a:pt x="191028" y="188208"/>
                      <a:pt x="158724" y="192160"/>
                      <a:pt x="124000" y="190747"/>
                    </a:cubicBezTo>
                    <a:cubicBezTo>
                      <a:pt x="133525" y="171697"/>
                      <a:pt x="133525" y="171697"/>
                      <a:pt x="162695" y="160981"/>
                    </a:cubicBezTo>
                    <a:cubicBezTo>
                      <a:pt x="171929" y="158231"/>
                      <a:pt x="181162" y="155481"/>
                      <a:pt x="190675" y="152647"/>
                    </a:cubicBezTo>
                    <a:cubicBezTo>
                      <a:pt x="184904" y="149046"/>
                      <a:pt x="179133" y="145444"/>
                      <a:pt x="173188" y="141734"/>
                    </a:cubicBezTo>
                    <a:cubicBezTo>
                      <a:pt x="147200" y="125434"/>
                      <a:pt x="121312" y="108980"/>
                      <a:pt x="95425" y="92520"/>
                    </a:cubicBezTo>
                    <a:cubicBezTo>
                      <a:pt x="86339" y="86854"/>
                      <a:pt x="77253" y="81188"/>
                      <a:pt x="67892" y="75349"/>
                    </a:cubicBezTo>
                    <a:cubicBezTo>
                      <a:pt x="59297" y="69855"/>
                      <a:pt x="50702" y="64360"/>
                      <a:pt x="41847" y="58699"/>
                    </a:cubicBezTo>
                    <a:cubicBezTo>
                      <a:pt x="33866" y="53661"/>
                      <a:pt x="25885" y="48623"/>
                      <a:pt x="17662" y="43433"/>
                    </a:cubicBezTo>
                    <a:cubicBezTo>
                      <a:pt x="11891" y="38611"/>
                      <a:pt x="6121" y="33790"/>
                      <a:pt x="175" y="28822"/>
                    </a:cubicBezTo>
                    <a:cubicBezTo>
                      <a:pt x="175" y="19392"/>
                      <a:pt x="175" y="9963"/>
                      <a:pt x="175" y="2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600F4A3-674F-C0DA-06C1-7865BEB4E596}"/>
                  </a:ext>
                </a:extLst>
              </p:cNvPr>
              <p:cNvSpPr/>
              <p:nvPr/>
            </p:nvSpPr>
            <p:spPr>
              <a:xfrm>
                <a:off x="6419626" y="2238375"/>
                <a:ext cx="181198" cy="457200"/>
              </a:xfrm>
              <a:custGeom>
                <a:avLst/>
                <a:gdLst>
                  <a:gd name="connsiteX0" fmla="*/ 152973 w 181198"/>
                  <a:gd name="connsiteY0" fmla="*/ 175 h 457200"/>
                  <a:gd name="connsiteX1" fmla="*/ 181548 w 181198"/>
                  <a:gd name="connsiteY1" fmla="*/ 175 h 457200"/>
                  <a:gd name="connsiteX2" fmla="*/ 140235 w 181198"/>
                  <a:gd name="connsiteY2" fmla="*/ 207018 h 457200"/>
                  <a:gd name="connsiteX3" fmla="*/ 128542 w 181198"/>
                  <a:gd name="connsiteY3" fmla="*/ 265638 h 457200"/>
                  <a:gd name="connsiteX4" fmla="*/ 114278 w 181198"/>
                  <a:gd name="connsiteY4" fmla="*/ 335931 h 457200"/>
                  <a:gd name="connsiteX5" fmla="*/ 110306 w 181198"/>
                  <a:gd name="connsiteY5" fmla="*/ 356670 h 457200"/>
                  <a:gd name="connsiteX6" fmla="*/ 57723 w 181198"/>
                  <a:gd name="connsiteY6" fmla="*/ 457375 h 457200"/>
                  <a:gd name="connsiteX7" fmla="*/ 38673 w 181198"/>
                  <a:gd name="connsiteY7" fmla="*/ 457375 h 457200"/>
                  <a:gd name="connsiteX8" fmla="*/ 19623 w 181198"/>
                  <a:gd name="connsiteY8" fmla="*/ 351409 h 457200"/>
                  <a:gd name="connsiteX9" fmla="*/ 14117 w 181198"/>
                  <a:gd name="connsiteY9" fmla="*/ 321197 h 457200"/>
                  <a:gd name="connsiteX10" fmla="*/ 8908 w 181198"/>
                  <a:gd name="connsiteY10" fmla="*/ 291804 h 457200"/>
                  <a:gd name="connsiteX11" fmla="*/ 4071 w 181198"/>
                  <a:gd name="connsiteY11" fmla="*/ 264898 h 457200"/>
                  <a:gd name="connsiteX12" fmla="*/ 573 w 181198"/>
                  <a:gd name="connsiteY12" fmla="*/ 181150 h 457200"/>
                  <a:gd name="connsiteX13" fmla="*/ 29148 w 181198"/>
                  <a:gd name="connsiteY13" fmla="*/ 190675 h 457200"/>
                  <a:gd name="connsiteX14" fmla="*/ 39490 w 181198"/>
                  <a:gd name="connsiteY14" fmla="*/ 174213 h 457200"/>
                  <a:gd name="connsiteX15" fmla="*/ 85703 w 181198"/>
                  <a:gd name="connsiteY15" fmla="*/ 100783 h 457200"/>
                  <a:gd name="connsiteX16" fmla="*/ 101981 w 181198"/>
                  <a:gd name="connsiteY16" fmla="*/ 74868 h 457200"/>
                  <a:gd name="connsiteX17" fmla="*/ 117515 w 181198"/>
                  <a:gd name="connsiteY17" fmla="*/ 50218 h 457200"/>
                  <a:gd name="connsiteX18" fmla="*/ 131875 w 181198"/>
                  <a:gd name="connsiteY18" fmla="*/ 27394 h 457200"/>
                  <a:gd name="connsiteX19" fmla="*/ 152973 w 181198"/>
                  <a:gd name="connsiteY19" fmla="*/ 175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1198" h="457200">
                    <a:moveTo>
                      <a:pt x="152973" y="175"/>
                    </a:moveTo>
                    <a:cubicBezTo>
                      <a:pt x="162403" y="175"/>
                      <a:pt x="171833" y="175"/>
                      <a:pt x="181548" y="175"/>
                    </a:cubicBezTo>
                    <a:cubicBezTo>
                      <a:pt x="167969" y="69162"/>
                      <a:pt x="154198" y="138108"/>
                      <a:pt x="140235" y="207018"/>
                    </a:cubicBezTo>
                    <a:cubicBezTo>
                      <a:pt x="136294" y="226549"/>
                      <a:pt x="132390" y="246088"/>
                      <a:pt x="128542" y="265638"/>
                    </a:cubicBezTo>
                    <a:cubicBezTo>
                      <a:pt x="123916" y="289097"/>
                      <a:pt x="119123" y="312516"/>
                      <a:pt x="114278" y="335931"/>
                    </a:cubicBezTo>
                    <a:cubicBezTo>
                      <a:pt x="112967" y="342775"/>
                      <a:pt x="111657" y="349619"/>
                      <a:pt x="110306" y="356670"/>
                    </a:cubicBezTo>
                    <a:cubicBezTo>
                      <a:pt x="101329" y="398899"/>
                      <a:pt x="88271" y="426648"/>
                      <a:pt x="57723" y="457375"/>
                    </a:cubicBezTo>
                    <a:cubicBezTo>
                      <a:pt x="51437" y="457375"/>
                      <a:pt x="45150" y="457375"/>
                      <a:pt x="38673" y="457375"/>
                    </a:cubicBezTo>
                    <a:cubicBezTo>
                      <a:pt x="32243" y="422067"/>
                      <a:pt x="25923" y="386741"/>
                      <a:pt x="19623" y="351409"/>
                    </a:cubicBezTo>
                    <a:cubicBezTo>
                      <a:pt x="17806" y="341439"/>
                      <a:pt x="15989" y="331469"/>
                      <a:pt x="14117" y="321197"/>
                    </a:cubicBezTo>
                    <a:cubicBezTo>
                      <a:pt x="11538" y="306647"/>
                      <a:pt x="11538" y="306647"/>
                      <a:pt x="8908" y="291804"/>
                    </a:cubicBezTo>
                    <a:cubicBezTo>
                      <a:pt x="7312" y="282925"/>
                      <a:pt x="5715" y="274046"/>
                      <a:pt x="4071" y="264898"/>
                    </a:cubicBezTo>
                    <a:cubicBezTo>
                      <a:pt x="362" y="236696"/>
                      <a:pt x="-13" y="209563"/>
                      <a:pt x="573" y="181150"/>
                    </a:cubicBezTo>
                    <a:cubicBezTo>
                      <a:pt x="10003" y="184293"/>
                      <a:pt x="19433" y="187437"/>
                      <a:pt x="29148" y="190675"/>
                    </a:cubicBezTo>
                    <a:cubicBezTo>
                      <a:pt x="32561" y="185243"/>
                      <a:pt x="35974" y="179810"/>
                      <a:pt x="39490" y="174213"/>
                    </a:cubicBezTo>
                    <a:cubicBezTo>
                      <a:pt x="54881" y="149728"/>
                      <a:pt x="70292" y="125255"/>
                      <a:pt x="85703" y="100783"/>
                    </a:cubicBezTo>
                    <a:cubicBezTo>
                      <a:pt x="91075" y="92231"/>
                      <a:pt x="96447" y="83679"/>
                      <a:pt x="101981" y="74868"/>
                    </a:cubicBezTo>
                    <a:cubicBezTo>
                      <a:pt x="109670" y="62667"/>
                      <a:pt x="109670" y="62667"/>
                      <a:pt x="117515" y="50218"/>
                    </a:cubicBezTo>
                    <a:cubicBezTo>
                      <a:pt x="122254" y="42686"/>
                      <a:pt x="126992" y="35154"/>
                      <a:pt x="131875" y="27394"/>
                    </a:cubicBezTo>
                    <a:cubicBezTo>
                      <a:pt x="143448" y="9700"/>
                      <a:pt x="143448" y="9700"/>
                      <a:pt x="152973" y="1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BF0F85-E227-ACF3-BBC9-3B9765A62FD0}"/>
                  </a:ext>
                </a:extLst>
              </p:cNvPr>
              <p:cNvSpPr/>
              <p:nvPr/>
            </p:nvSpPr>
            <p:spPr>
              <a:xfrm>
                <a:off x="6743700" y="2314575"/>
                <a:ext cx="495300" cy="704850"/>
              </a:xfrm>
              <a:custGeom>
                <a:avLst/>
                <a:gdLst>
                  <a:gd name="connsiteX0" fmla="*/ 495720 w 495300"/>
                  <a:gd name="connsiteY0" fmla="*/ 183 h 704850"/>
                  <a:gd name="connsiteX1" fmla="*/ 451667 w 495300"/>
                  <a:gd name="connsiteY1" fmla="*/ 94838 h 704850"/>
                  <a:gd name="connsiteX2" fmla="*/ 437503 w 495300"/>
                  <a:gd name="connsiteY2" fmla="*/ 115069 h 704850"/>
                  <a:gd name="connsiteX3" fmla="*/ 406958 w 495300"/>
                  <a:gd name="connsiteY3" fmla="*/ 158476 h 704850"/>
                  <a:gd name="connsiteX4" fmla="*/ 358984 w 495300"/>
                  <a:gd name="connsiteY4" fmla="*/ 226885 h 704850"/>
                  <a:gd name="connsiteX5" fmla="*/ 292086 w 495300"/>
                  <a:gd name="connsiteY5" fmla="*/ 322470 h 704850"/>
                  <a:gd name="connsiteX6" fmla="*/ 205566 w 495300"/>
                  <a:gd name="connsiteY6" fmla="*/ 446126 h 704850"/>
                  <a:gd name="connsiteX7" fmla="*/ 139570 w 495300"/>
                  <a:gd name="connsiteY7" fmla="*/ 540257 h 704850"/>
                  <a:gd name="connsiteX8" fmla="*/ 95707 w 495300"/>
                  <a:gd name="connsiteY8" fmla="*/ 603421 h 704850"/>
                  <a:gd name="connsiteX9" fmla="*/ 70072 w 495300"/>
                  <a:gd name="connsiteY9" fmla="*/ 640144 h 704850"/>
                  <a:gd name="connsiteX10" fmla="*/ 58584 w 495300"/>
                  <a:gd name="connsiteY10" fmla="*/ 656957 h 704850"/>
                  <a:gd name="connsiteX11" fmla="*/ 420 w 495300"/>
                  <a:gd name="connsiteY11" fmla="*/ 705033 h 704850"/>
                  <a:gd name="connsiteX12" fmla="*/ 66500 w 495300"/>
                  <a:gd name="connsiteY12" fmla="*/ 592519 h 704850"/>
                  <a:gd name="connsiteX13" fmla="*/ 174847 w 495300"/>
                  <a:gd name="connsiteY13" fmla="*/ 441310 h 704850"/>
                  <a:gd name="connsiteX14" fmla="*/ 345641 w 495300"/>
                  <a:gd name="connsiteY14" fmla="*/ 195501 h 704850"/>
                  <a:gd name="connsiteX15" fmla="*/ 395596 w 495300"/>
                  <a:gd name="connsiteY15" fmla="*/ 123859 h 704850"/>
                  <a:gd name="connsiteX16" fmla="*/ 426664 w 495300"/>
                  <a:gd name="connsiteY16" fmla="*/ 79360 h 704850"/>
                  <a:gd name="connsiteX17" fmla="*/ 441135 w 495300"/>
                  <a:gd name="connsiteY17" fmla="*/ 58433 h 704850"/>
                  <a:gd name="connsiteX18" fmla="*/ 495720 w 495300"/>
                  <a:gd name="connsiteY18" fmla="*/ 183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5300" h="704850">
                    <a:moveTo>
                      <a:pt x="495720" y="183"/>
                    </a:moveTo>
                    <a:cubicBezTo>
                      <a:pt x="495720" y="40340"/>
                      <a:pt x="474147" y="63274"/>
                      <a:pt x="451667" y="94838"/>
                    </a:cubicBezTo>
                    <a:cubicBezTo>
                      <a:pt x="446993" y="101514"/>
                      <a:pt x="442318" y="108190"/>
                      <a:pt x="437503" y="115069"/>
                    </a:cubicBezTo>
                    <a:cubicBezTo>
                      <a:pt x="427349" y="129558"/>
                      <a:pt x="417167" y="144026"/>
                      <a:pt x="406958" y="158476"/>
                    </a:cubicBezTo>
                    <a:cubicBezTo>
                      <a:pt x="390895" y="181229"/>
                      <a:pt x="374926" y="204046"/>
                      <a:pt x="358984" y="226885"/>
                    </a:cubicBezTo>
                    <a:cubicBezTo>
                      <a:pt x="336721" y="258772"/>
                      <a:pt x="314421" y="290634"/>
                      <a:pt x="292086" y="322470"/>
                    </a:cubicBezTo>
                    <a:cubicBezTo>
                      <a:pt x="263195" y="363653"/>
                      <a:pt x="234371" y="404883"/>
                      <a:pt x="205566" y="446126"/>
                    </a:cubicBezTo>
                    <a:cubicBezTo>
                      <a:pt x="183608" y="477532"/>
                      <a:pt x="161589" y="508894"/>
                      <a:pt x="139570" y="540257"/>
                    </a:cubicBezTo>
                    <a:cubicBezTo>
                      <a:pt x="124873" y="561260"/>
                      <a:pt x="110281" y="582332"/>
                      <a:pt x="95707" y="603421"/>
                    </a:cubicBezTo>
                    <a:cubicBezTo>
                      <a:pt x="87165" y="615663"/>
                      <a:pt x="78619" y="627905"/>
                      <a:pt x="70072" y="640144"/>
                    </a:cubicBezTo>
                    <a:cubicBezTo>
                      <a:pt x="66281" y="645692"/>
                      <a:pt x="62490" y="651241"/>
                      <a:pt x="58584" y="656957"/>
                    </a:cubicBezTo>
                    <a:cubicBezTo>
                      <a:pt x="39899" y="683532"/>
                      <a:pt x="32121" y="694466"/>
                      <a:pt x="420" y="705033"/>
                    </a:cubicBezTo>
                    <a:cubicBezTo>
                      <a:pt x="14846" y="661754"/>
                      <a:pt x="39193" y="628417"/>
                      <a:pt x="66500" y="592519"/>
                    </a:cubicBezTo>
                    <a:cubicBezTo>
                      <a:pt x="103653" y="542780"/>
                      <a:pt x="139879" y="492610"/>
                      <a:pt x="174847" y="441310"/>
                    </a:cubicBezTo>
                    <a:cubicBezTo>
                      <a:pt x="231103" y="358897"/>
                      <a:pt x="288281" y="277149"/>
                      <a:pt x="345641" y="195501"/>
                    </a:cubicBezTo>
                    <a:cubicBezTo>
                      <a:pt x="362351" y="171661"/>
                      <a:pt x="378981" y="147766"/>
                      <a:pt x="395596" y="123859"/>
                    </a:cubicBezTo>
                    <a:cubicBezTo>
                      <a:pt x="405951" y="109025"/>
                      <a:pt x="416307" y="94192"/>
                      <a:pt x="426664" y="79360"/>
                    </a:cubicBezTo>
                    <a:cubicBezTo>
                      <a:pt x="433827" y="69001"/>
                      <a:pt x="433827" y="69001"/>
                      <a:pt x="441135" y="58433"/>
                    </a:cubicBezTo>
                    <a:cubicBezTo>
                      <a:pt x="474512" y="10787"/>
                      <a:pt x="474512" y="10787"/>
                      <a:pt x="495720" y="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BA6A579-4FDE-37E5-AD9F-C2AA8D77DFAC}"/>
                  </a:ext>
                </a:extLst>
              </p:cNvPr>
              <p:cNvSpPr/>
              <p:nvPr/>
            </p:nvSpPr>
            <p:spPr>
              <a:xfrm>
                <a:off x="6257925" y="1543050"/>
                <a:ext cx="171739" cy="885825"/>
              </a:xfrm>
              <a:custGeom>
                <a:avLst/>
                <a:gdLst>
                  <a:gd name="connsiteX0" fmla="*/ 317 w 171739"/>
                  <a:gd name="connsiteY0" fmla="*/ 102 h 885825"/>
                  <a:gd name="connsiteX1" fmla="*/ 28892 w 171739"/>
                  <a:gd name="connsiteY1" fmla="*/ 9627 h 885825"/>
                  <a:gd name="connsiteX2" fmla="*/ 84778 w 171739"/>
                  <a:gd name="connsiteY2" fmla="*/ 323352 h 885825"/>
                  <a:gd name="connsiteX3" fmla="*/ 110724 w 171739"/>
                  <a:gd name="connsiteY3" fmla="*/ 469032 h 885825"/>
                  <a:gd name="connsiteX4" fmla="*/ 135737 w 171739"/>
                  <a:gd name="connsiteY4" fmla="*/ 609657 h 885825"/>
                  <a:gd name="connsiteX5" fmla="*/ 145307 w 171739"/>
                  <a:gd name="connsiteY5" fmla="*/ 663270 h 885825"/>
                  <a:gd name="connsiteX6" fmla="*/ 158652 w 171739"/>
                  <a:gd name="connsiteY6" fmla="*/ 738443 h 885825"/>
                  <a:gd name="connsiteX7" fmla="*/ 162700 w 171739"/>
                  <a:gd name="connsiteY7" fmla="*/ 760762 h 885825"/>
                  <a:gd name="connsiteX8" fmla="*/ 171767 w 171739"/>
                  <a:gd name="connsiteY8" fmla="*/ 876402 h 885825"/>
                  <a:gd name="connsiteX9" fmla="*/ 152717 w 171739"/>
                  <a:gd name="connsiteY9" fmla="*/ 885927 h 885825"/>
                  <a:gd name="connsiteX10" fmla="*/ 93106 w 171739"/>
                  <a:gd name="connsiteY10" fmla="*/ 547874 h 885825"/>
                  <a:gd name="connsiteX11" fmla="*/ 65429 w 171739"/>
                  <a:gd name="connsiteY11" fmla="*/ 390915 h 885825"/>
                  <a:gd name="connsiteX12" fmla="*/ 38750 w 171739"/>
                  <a:gd name="connsiteY12" fmla="*/ 239544 h 885825"/>
                  <a:gd name="connsiteX13" fmla="*/ 28541 w 171739"/>
                  <a:gd name="connsiteY13" fmla="*/ 181689 h 885825"/>
                  <a:gd name="connsiteX14" fmla="*/ 14307 w 171739"/>
                  <a:gd name="connsiteY14" fmla="*/ 100882 h 885825"/>
                  <a:gd name="connsiteX15" fmla="*/ 9989 w 171739"/>
                  <a:gd name="connsiteY15" fmla="*/ 76529 h 885825"/>
                  <a:gd name="connsiteX16" fmla="*/ 317 w 171739"/>
                  <a:gd name="connsiteY16" fmla="*/ 102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1739" h="885825">
                    <a:moveTo>
                      <a:pt x="317" y="102"/>
                    </a:moveTo>
                    <a:cubicBezTo>
                      <a:pt x="9747" y="3245"/>
                      <a:pt x="19177" y="6389"/>
                      <a:pt x="28892" y="9627"/>
                    </a:cubicBezTo>
                    <a:cubicBezTo>
                      <a:pt x="47578" y="114192"/>
                      <a:pt x="66212" y="218766"/>
                      <a:pt x="84778" y="323352"/>
                    </a:cubicBezTo>
                    <a:cubicBezTo>
                      <a:pt x="93401" y="371916"/>
                      <a:pt x="102042" y="420478"/>
                      <a:pt x="110724" y="469032"/>
                    </a:cubicBezTo>
                    <a:cubicBezTo>
                      <a:pt x="119105" y="515899"/>
                      <a:pt x="127437" y="562775"/>
                      <a:pt x="135737" y="609657"/>
                    </a:cubicBezTo>
                    <a:cubicBezTo>
                      <a:pt x="138909" y="627531"/>
                      <a:pt x="142099" y="645402"/>
                      <a:pt x="145307" y="663270"/>
                    </a:cubicBezTo>
                    <a:cubicBezTo>
                      <a:pt x="149801" y="688320"/>
                      <a:pt x="154233" y="713380"/>
                      <a:pt x="158652" y="738443"/>
                    </a:cubicBezTo>
                    <a:cubicBezTo>
                      <a:pt x="159988" y="745808"/>
                      <a:pt x="161323" y="753173"/>
                      <a:pt x="162700" y="760762"/>
                    </a:cubicBezTo>
                    <a:cubicBezTo>
                      <a:pt x="169508" y="799783"/>
                      <a:pt x="173147" y="836795"/>
                      <a:pt x="171767" y="876402"/>
                    </a:cubicBezTo>
                    <a:cubicBezTo>
                      <a:pt x="162337" y="881117"/>
                      <a:pt x="162337" y="881117"/>
                      <a:pt x="152717" y="885927"/>
                    </a:cubicBezTo>
                    <a:cubicBezTo>
                      <a:pt x="132827" y="773246"/>
                      <a:pt x="112955" y="660562"/>
                      <a:pt x="93106" y="547874"/>
                    </a:cubicBezTo>
                    <a:cubicBezTo>
                      <a:pt x="83889" y="495553"/>
                      <a:pt x="74666" y="443233"/>
                      <a:pt x="65429" y="390915"/>
                    </a:cubicBezTo>
                    <a:cubicBezTo>
                      <a:pt x="56522" y="340461"/>
                      <a:pt x="47630" y="290004"/>
                      <a:pt x="38750" y="239544"/>
                    </a:cubicBezTo>
                    <a:cubicBezTo>
                      <a:pt x="35352" y="220258"/>
                      <a:pt x="31949" y="200973"/>
                      <a:pt x="28541" y="181689"/>
                    </a:cubicBezTo>
                    <a:cubicBezTo>
                      <a:pt x="23781" y="154756"/>
                      <a:pt x="19042" y="127819"/>
                      <a:pt x="14307" y="100882"/>
                    </a:cubicBezTo>
                    <a:cubicBezTo>
                      <a:pt x="12882" y="92845"/>
                      <a:pt x="11457" y="84809"/>
                      <a:pt x="9989" y="76529"/>
                    </a:cubicBezTo>
                    <a:cubicBezTo>
                      <a:pt x="317" y="21325"/>
                      <a:pt x="317" y="21325"/>
                      <a:pt x="317" y="1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F995178-723D-D367-3201-5EABBAA0023A}"/>
                  </a:ext>
                </a:extLst>
              </p:cNvPr>
              <p:cNvSpPr/>
              <p:nvPr/>
            </p:nvSpPr>
            <p:spPr>
              <a:xfrm>
                <a:off x="4943475" y="3895725"/>
                <a:ext cx="457200" cy="676275"/>
              </a:xfrm>
              <a:custGeom>
                <a:avLst/>
                <a:gdLst>
                  <a:gd name="connsiteX0" fmla="*/ 447901 w 457200"/>
                  <a:gd name="connsiteY0" fmla="*/ 349 h 676275"/>
                  <a:gd name="connsiteX1" fmla="*/ 457426 w 457200"/>
                  <a:gd name="connsiteY1" fmla="*/ 28924 h 676275"/>
                  <a:gd name="connsiteX2" fmla="*/ 434953 w 457200"/>
                  <a:gd name="connsiteY2" fmla="*/ 63861 h 676275"/>
                  <a:gd name="connsiteX3" fmla="*/ 419570 w 457200"/>
                  <a:gd name="connsiteY3" fmla="*/ 84637 h 676275"/>
                  <a:gd name="connsiteX4" fmla="*/ 402657 w 457200"/>
                  <a:gd name="connsiteY4" fmla="*/ 106910 h 676275"/>
                  <a:gd name="connsiteX5" fmla="*/ 367943 w 457200"/>
                  <a:gd name="connsiteY5" fmla="*/ 153828 h 676275"/>
                  <a:gd name="connsiteX6" fmla="*/ 350284 w 457200"/>
                  <a:gd name="connsiteY6" fmla="*/ 177627 h 676275"/>
                  <a:gd name="connsiteX7" fmla="*/ 281809 w 457200"/>
                  <a:gd name="connsiteY7" fmla="*/ 275383 h 676275"/>
                  <a:gd name="connsiteX8" fmla="*/ 158579 w 457200"/>
                  <a:gd name="connsiteY8" fmla="*/ 453382 h 676275"/>
                  <a:gd name="connsiteX9" fmla="*/ 141745 w 457200"/>
                  <a:gd name="connsiteY9" fmla="*/ 477432 h 676275"/>
                  <a:gd name="connsiteX10" fmla="*/ 125614 w 457200"/>
                  <a:gd name="connsiteY10" fmla="*/ 500449 h 676275"/>
                  <a:gd name="connsiteX11" fmla="*/ 110182 w 457200"/>
                  <a:gd name="connsiteY11" fmla="*/ 522517 h 676275"/>
                  <a:gd name="connsiteX12" fmla="*/ 81291 w 457200"/>
                  <a:gd name="connsiteY12" fmla="*/ 562357 h 676275"/>
                  <a:gd name="connsiteX13" fmla="*/ 43037 w 457200"/>
                  <a:gd name="connsiteY13" fmla="*/ 629839 h 676275"/>
                  <a:gd name="connsiteX14" fmla="*/ 226 w 457200"/>
                  <a:gd name="connsiteY14" fmla="*/ 676624 h 676275"/>
                  <a:gd name="connsiteX15" fmla="*/ 75831 w 457200"/>
                  <a:gd name="connsiteY15" fmla="*/ 519462 h 676275"/>
                  <a:gd name="connsiteX16" fmla="*/ 109764 w 457200"/>
                  <a:gd name="connsiteY16" fmla="*/ 473846 h 676275"/>
                  <a:gd name="connsiteX17" fmla="*/ 126879 w 457200"/>
                  <a:gd name="connsiteY17" fmla="*/ 450954 h 676275"/>
                  <a:gd name="connsiteX18" fmla="*/ 194893 w 457200"/>
                  <a:gd name="connsiteY18" fmla="*/ 353965 h 676275"/>
                  <a:gd name="connsiteX19" fmla="*/ 316932 w 457200"/>
                  <a:gd name="connsiteY19" fmla="*/ 177157 h 676275"/>
                  <a:gd name="connsiteX20" fmla="*/ 333282 w 457200"/>
                  <a:gd name="connsiteY20" fmla="*/ 153591 h 676275"/>
                  <a:gd name="connsiteX21" fmla="*/ 447901 w 457200"/>
                  <a:gd name="connsiteY21" fmla="*/ 349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7200" h="676275">
                    <a:moveTo>
                      <a:pt x="447901" y="349"/>
                    </a:moveTo>
                    <a:cubicBezTo>
                      <a:pt x="452616" y="14494"/>
                      <a:pt x="452616" y="14494"/>
                      <a:pt x="457426" y="28924"/>
                    </a:cubicBezTo>
                    <a:cubicBezTo>
                      <a:pt x="448803" y="45488"/>
                      <a:pt x="448803" y="45488"/>
                      <a:pt x="434953" y="63861"/>
                    </a:cubicBezTo>
                    <a:cubicBezTo>
                      <a:pt x="429877" y="70717"/>
                      <a:pt x="424800" y="77573"/>
                      <a:pt x="419570" y="84637"/>
                    </a:cubicBezTo>
                    <a:cubicBezTo>
                      <a:pt x="411198" y="95662"/>
                      <a:pt x="411198" y="95662"/>
                      <a:pt x="402657" y="106910"/>
                    </a:cubicBezTo>
                    <a:cubicBezTo>
                      <a:pt x="391071" y="122538"/>
                      <a:pt x="379500" y="138178"/>
                      <a:pt x="367943" y="153828"/>
                    </a:cubicBezTo>
                    <a:cubicBezTo>
                      <a:pt x="362116" y="161682"/>
                      <a:pt x="356288" y="169535"/>
                      <a:pt x="350284" y="177627"/>
                    </a:cubicBezTo>
                    <a:cubicBezTo>
                      <a:pt x="326738" y="209731"/>
                      <a:pt x="304192" y="242462"/>
                      <a:pt x="281809" y="275383"/>
                    </a:cubicBezTo>
                    <a:cubicBezTo>
                      <a:pt x="241125" y="334994"/>
                      <a:pt x="199983" y="394268"/>
                      <a:pt x="158579" y="453382"/>
                    </a:cubicBezTo>
                    <a:cubicBezTo>
                      <a:pt x="153024" y="461318"/>
                      <a:pt x="147469" y="469255"/>
                      <a:pt x="141745" y="477432"/>
                    </a:cubicBezTo>
                    <a:cubicBezTo>
                      <a:pt x="133760" y="488825"/>
                      <a:pt x="133760" y="488825"/>
                      <a:pt x="125614" y="500449"/>
                    </a:cubicBezTo>
                    <a:cubicBezTo>
                      <a:pt x="120521" y="507731"/>
                      <a:pt x="115429" y="515014"/>
                      <a:pt x="110182" y="522517"/>
                    </a:cubicBezTo>
                    <a:cubicBezTo>
                      <a:pt x="100699" y="535902"/>
                      <a:pt x="91077" y="549191"/>
                      <a:pt x="81291" y="562357"/>
                    </a:cubicBezTo>
                    <a:cubicBezTo>
                      <a:pt x="57276" y="593622"/>
                      <a:pt x="57276" y="593622"/>
                      <a:pt x="43037" y="629839"/>
                    </a:cubicBezTo>
                    <a:cubicBezTo>
                      <a:pt x="36419" y="655421"/>
                      <a:pt x="21814" y="662696"/>
                      <a:pt x="226" y="676624"/>
                    </a:cubicBezTo>
                    <a:cubicBezTo>
                      <a:pt x="11991" y="611735"/>
                      <a:pt x="35972" y="571327"/>
                      <a:pt x="75831" y="519462"/>
                    </a:cubicBezTo>
                    <a:cubicBezTo>
                      <a:pt x="87157" y="504267"/>
                      <a:pt x="98467" y="489062"/>
                      <a:pt x="109764" y="473846"/>
                    </a:cubicBezTo>
                    <a:cubicBezTo>
                      <a:pt x="115412" y="466291"/>
                      <a:pt x="121060" y="458737"/>
                      <a:pt x="126879" y="450954"/>
                    </a:cubicBezTo>
                    <a:cubicBezTo>
                      <a:pt x="150347" y="419157"/>
                      <a:pt x="172684" y="386648"/>
                      <a:pt x="194893" y="353965"/>
                    </a:cubicBezTo>
                    <a:cubicBezTo>
                      <a:pt x="235292" y="294831"/>
                      <a:pt x="275970" y="235901"/>
                      <a:pt x="316932" y="177157"/>
                    </a:cubicBezTo>
                    <a:cubicBezTo>
                      <a:pt x="322328" y="169380"/>
                      <a:pt x="327723" y="161603"/>
                      <a:pt x="333282" y="153591"/>
                    </a:cubicBezTo>
                    <a:cubicBezTo>
                      <a:pt x="369879" y="101190"/>
                      <a:pt x="408202" y="50437"/>
                      <a:pt x="447901" y="3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513DD4D-BEDB-2B2F-5E66-DB29ACCB0592}"/>
                  </a:ext>
                </a:extLst>
              </p:cNvPr>
              <p:cNvSpPr/>
              <p:nvPr/>
            </p:nvSpPr>
            <p:spPr>
              <a:xfrm>
                <a:off x="7248525" y="3592278"/>
                <a:ext cx="752475" cy="142351"/>
              </a:xfrm>
              <a:custGeom>
                <a:avLst/>
                <a:gdLst>
                  <a:gd name="connsiteX0" fmla="*/ 752975 w 752475"/>
                  <a:gd name="connsiteY0" fmla="*/ 8490 h 142351"/>
                  <a:gd name="connsiteX1" fmla="*/ 662606 w 752475"/>
                  <a:gd name="connsiteY1" fmla="*/ 40195 h 142351"/>
                  <a:gd name="connsiteX2" fmla="*/ 643728 w 752475"/>
                  <a:gd name="connsiteY2" fmla="*/ 43582 h 142351"/>
                  <a:gd name="connsiteX3" fmla="*/ 581934 w 752475"/>
                  <a:gd name="connsiteY3" fmla="*/ 54403 h 142351"/>
                  <a:gd name="connsiteX4" fmla="*/ 538903 w 752475"/>
                  <a:gd name="connsiteY4" fmla="*/ 62010 h 142351"/>
                  <a:gd name="connsiteX5" fmla="*/ 448656 w 752475"/>
                  <a:gd name="connsiteY5" fmla="*/ 77811 h 142351"/>
                  <a:gd name="connsiteX6" fmla="*/ 333262 w 752475"/>
                  <a:gd name="connsiteY6" fmla="*/ 98118 h 142351"/>
                  <a:gd name="connsiteX7" fmla="*/ 244348 w 752475"/>
                  <a:gd name="connsiteY7" fmla="*/ 113757 h 142351"/>
                  <a:gd name="connsiteX8" fmla="*/ 201820 w 752475"/>
                  <a:gd name="connsiteY8" fmla="*/ 121254 h 142351"/>
                  <a:gd name="connsiteX9" fmla="*/ 142191 w 752475"/>
                  <a:gd name="connsiteY9" fmla="*/ 131650 h 142351"/>
                  <a:gd name="connsiteX10" fmla="*/ 107969 w 752475"/>
                  <a:gd name="connsiteY10" fmla="*/ 137629 h 142351"/>
                  <a:gd name="connsiteX11" fmla="*/ 19550 w 752475"/>
                  <a:gd name="connsiteY11" fmla="*/ 141840 h 142351"/>
                  <a:gd name="connsiteX12" fmla="*/ 500 w 752475"/>
                  <a:gd name="connsiteY12" fmla="*/ 122790 h 142351"/>
                  <a:gd name="connsiteX13" fmla="*/ 37363 w 752475"/>
                  <a:gd name="connsiteY13" fmla="*/ 116551 h 142351"/>
                  <a:gd name="connsiteX14" fmla="*/ 176644 w 752475"/>
                  <a:gd name="connsiteY14" fmla="*/ 92931 h 142351"/>
                  <a:gd name="connsiteX15" fmla="*/ 238524 w 752475"/>
                  <a:gd name="connsiteY15" fmla="*/ 82441 h 142351"/>
                  <a:gd name="connsiteX16" fmla="*/ 535946 w 752475"/>
                  <a:gd name="connsiteY16" fmla="*/ 30591 h 142351"/>
                  <a:gd name="connsiteX17" fmla="*/ 573181 w 752475"/>
                  <a:gd name="connsiteY17" fmla="*/ 23733 h 142351"/>
                  <a:gd name="connsiteX18" fmla="*/ 639391 w 752475"/>
                  <a:gd name="connsiteY18" fmla="*/ 11199 h 142351"/>
                  <a:gd name="connsiteX19" fmla="*/ 668552 w 752475"/>
                  <a:gd name="connsiteY19" fmla="*/ 5774 h 142351"/>
                  <a:gd name="connsiteX20" fmla="*/ 693172 w 752475"/>
                  <a:gd name="connsiteY20" fmla="*/ 1046 h 142351"/>
                  <a:gd name="connsiteX21" fmla="*/ 752975 w 752475"/>
                  <a:gd name="connsiteY21" fmla="*/ 8490 h 14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52475" h="142351">
                    <a:moveTo>
                      <a:pt x="752975" y="8490"/>
                    </a:moveTo>
                    <a:cubicBezTo>
                      <a:pt x="721088" y="29748"/>
                      <a:pt x="700155" y="33571"/>
                      <a:pt x="662606" y="40195"/>
                    </a:cubicBezTo>
                    <a:cubicBezTo>
                      <a:pt x="653261" y="41871"/>
                      <a:pt x="653261" y="41871"/>
                      <a:pt x="643728" y="43582"/>
                    </a:cubicBezTo>
                    <a:cubicBezTo>
                      <a:pt x="623141" y="47256"/>
                      <a:pt x="602539" y="50832"/>
                      <a:pt x="581934" y="54403"/>
                    </a:cubicBezTo>
                    <a:cubicBezTo>
                      <a:pt x="567590" y="56934"/>
                      <a:pt x="553246" y="59470"/>
                      <a:pt x="538903" y="62010"/>
                    </a:cubicBezTo>
                    <a:cubicBezTo>
                      <a:pt x="508828" y="67320"/>
                      <a:pt x="478745" y="72583"/>
                      <a:pt x="448656" y="77811"/>
                    </a:cubicBezTo>
                    <a:cubicBezTo>
                      <a:pt x="410177" y="84500"/>
                      <a:pt x="371717" y="91292"/>
                      <a:pt x="333262" y="98118"/>
                    </a:cubicBezTo>
                    <a:cubicBezTo>
                      <a:pt x="303631" y="103369"/>
                      <a:pt x="273991" y="108570"/>
                      <a:pt x="244348" y="113757"/>
                    </a:cubicBezTo>
                    <a:cubicBezTo>
                      <a:pt x="230170" y="116243"/>
                      <a:pt x="215994" y="118742"/>
                      <a:pt x="201820" y="121254"/>
                    </a:cubicBezTo>
                    <a:cubicBezTo>
                      <a:pt x="181952" y="124768"/>
                      <a:pt x="162074" y="128217"/>
                      <a:pt x="142191" y="131650"/>
                    </a:cubicBezTo>
                    <a:cubicBezTo>
                      <a:pt x="125252" y="134609"/>
                      <a:pt x="125252" y="134609"/>
                      <a:pt x="107969" y="137629"/>
                    </a:cubicBezTo>
                    <a:cubicBezTo>
                      <a:pt x="77760" y="141697"/>
                      <a:pt x="49964" y="144005"/>
                      <a:pt x="19550" y="141840"/>
                    </a:cubicBezTo>
                    <a:cubicBezTo>
                      <a:pt x="13263" y="135553"/>
                      <a:pt x="6977" y="129267"/>
                      <a:pt x="500" y="122790"/>
                    </a:cubicBezTo>
                    <a:cubicBezTo>
                      <a:pt x="18747" y="119701"/>
                      <a:pt x="18747" y="119701"/>
                      <a:pt x="37363" y="116551"/>
                    </a:cubicBezTo>
                    <a:cubicBezTo>
                      <a:pt x="83792" y="108689"/>
                      <a:pt x="130218" y="100812"/>
                      <a:pt x="176644" y="92931"/>
                    </a:cubicBezTo>
                    <a:cubicBezTo>
                      <a:pt x="197270" y="89431"/>
                      <a:pt x="217897" y="85934"/>
                      <a:pt x="238524" y="82441"/>
                    </a:cubicBezTo>
                    <a:cubicBezTo>
                      <a:pt x="387367" y="57265"/>
                      <a:pt x="387367" y="57265"/>
                      <a:pt x="535946" y="30591"/>
                    </a:cubicBezTo>
                    <a:cubicBezTo>
                      <a:pt x="554378" y="27196"/>
                      <a:pt x="554378" y="27196"/>
                      <a:pt x="573181" y="23733"/>
                    </a:cubicBezTo>
                    <a:cubicBezTo>
                      <a:pt x="595265" y="19625"/>
                      <a:pt x="617335" y="15451"/>
                      <a:pt x="639391" y="11199"/>
                    </a:cubicBezTo>
                    <a:cubicBezTo>
                      <a:pt x="653826" y="8513"/>
                      <a:pt x="653826" y="8513"/>
                      <a:pt x="668552" y="5774"/>
                    </a:cubicBezTo>
                    <a:cubicBezTo>
                      <a:pt x="676677" y="4214"/>
                      <a:pt x="684801" y="2653"/>
                      <a:pt x="693172" y="1046"/>
                    </a:cubicBezTo>
                    <a:cubicBezTo>
                      <a:pt x="715750" y="-1119"/>
                      <a:pt x="731514" y="1598"/>
                      <a:pt x="752975" y="84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0A88741-1FB4-A396-DC84-609A3D721C46}"/>
                  </a:ext>
                </a:extLst>
              </p:cNvPr>
              <p:cNvSpPr/>
              <p:nvPr/>
            </p:nvSpPr>
            <p:spPr>
              <a:xfrm>
                <a:off x="5774949" y="4476750"/>
                <a:ext cx="129072" cy="685800"/>
              </a:xfrm>
              <a:custGeom>
                <a:avLst/>
                <a:gdLst>
                  <a:gd name="connsiteX0" fmla="*/ 6993 w 129072"/>
                  <a:gd name="connsiteY0" fmla="*/ 410 h 685800"/>
                  <a:gd name="connsiteX1" fmla="*/ 16518 w 129072"/>
                  <a:gd name="connsiteY1" fmla="*/ 410 h 685800"/>
                  <a:gd name="connsiteX2" fmla="*/ 20006 w 129072"/>
                  <a:gd name="connsiteY2" fmla="*/ 20742 h 685800"/>
                  <a:gd name="connsiteX3" fmla="*/ 52788 w 129072"/>
                  <a:gd name="connsiteY3" fmla="*/ 211567 h 685800"/>
                  <a:gd name="connsiteX4" fmla="*/ 69636 w 129072"/>
                  <a:gd name="connsiteY4" fmla="*/ 309642 h 685800"/>
                  <a:gd name="connsiteX5" fmla="*/ 89072 w 129072"/>
                  <a:gd name="connsiteY5" fmla="*/ 422710 h 685800"/>
                  <a:gd name="connsiteX6" fmla="*/ 95087 w 129072"/>
                  <a:gd name="connsiteY6" fmla="*/ 457839 h 685800"/>
                  <a:gd name="connsiteX7" fmla="*/ 128379 w 129072"/>
                  <a:gd name="connsiteY7" fmla="*/ 628129 h 685800"/>
                  <a:gd name="connsiteX8" fmla="*/ 121293 w 129072"/>
                  <a:gd name="connsiteY8" fmla="*/ 686210 h 685800"/>
                  <a:gd name="connsiteX9" fmla="*/ 90311 w 129072"/>
                  <a:gd name="connsiteY9" fmla="*/ 611996 h 685800"/>
                  <a:gd name="connsiteX10" fmla="*/ 83866 w 129072"/>
                  <a:gd name="connsiteY10" fmla="*/ 576918 h 685800"/>
                  <a:gd name="connsiteX11" fmla="*/ 77128 w 129072"/>
                  <a:gd name="connsiteY11" fmla="*/ 538796 h 685800"/>
                  <a:gd name="connsiteX12" fmla="*/ 70094 w 129072"/>
                  <a:gd name="connsiteY12" fmla="*/ 499704 h 685800"/>
                  <a:gd name="connsiteX13" fmla="*/ 55518 w 129072"/>
                  <a:gd name="connsiteY13" fmla="*/ 417599 h 685800"/>
                  <a:gd name="connsiteX14" fmla="*/ 36682 w 129072"/>
                  <a:gd name="connsiteY14" fmla="*/ 312876 h 685800"/>
                  <a:gd name="connsiteX15" fmla="*/ 22245 w 129072"/>
                  <a:gd name="connsiteY15" fmla="*/ 232024 h 685800"/>
                  <a:gd name="connsiteX16" fmla="*/ 15283 w 129072"/>
                  <a:gd name="connsiteY16" fmla="*/ 193452 h 685800"/>
                  <a:gd name="connsiteX17" fmla="*/ 6993 w 129072"/>
                  <a:gd name="connsiteY17" fmla="*/ 41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072" h="685800">
                    <a:moveTo>
                      <a:pt x="6993" y="410"/>
                    </a:moveTo>
                    <a:cubicBezTo>
                      <a:pt x="10136" y="410"/>
                      <a:pt x="13279" y="410"/>
                      <a:pt x="16518" y="410"/>
                    </a:cubicBezTo>
                    <a:cubicBezTo>
                      <a:pt x="17669" y="7120"/>
                      <a:pt x="18820" y="13829"/>
                      <a:pt x="20006" y="20742"/>
                    </a:cubicBezTo>
                    <a:cubicBezTo>
                      <a:pt x="30920" y="84353"/>
                      <a:pt x="41847" y="147961"/>
                      <a:pt x="52788" y="211567"/>
                    </a:cubicBezTo>
                    <a:cubicBezTo>
                      <a:pt x="58411" y="244257"/>
                      <a:pt x="64029" y="276949"/>
                      <a:pt x="69636" y="309642"/>
                    </a:cubicBezTo>
                    <a:cubicBezTo>
                      <a:pt x="76100" y="347334"/>
                      <a:pt x="82585" y="385022"/>
                      <a:pt x="89072" y="422710"/>
                    </a:cubicBezTo>
                    <a:cubicBezTo>
                      <a:pt x="91057" y="434302"/>
                      <a:pt x="93042" y="445895"/>
                      <a:pt x="95087" y="457839"/>
                    </a:cubicBezTo>
                    <a:cubicBezTo>
                      <a:pt x="104932" y="514946"/>
                      <a:pt x="115296" y="571664"/>
                      <a:pt x="128379" y="628129"/>
                    </a:cubicBezTo>
                    <a:cubicBezTo>
                      <a:pt x="131058" y="650076"/>
                      <a:pt x="127956" y="665282"/>
                      <a:pt x="121293" y="686210"/>
                    </a:cubicBezTo>
                    <a:cubicBezTo>
                      <a:pt x="96846" y="661763"/>
                      <a:pt x="96439" y="645884"/>
                      <a:pt x="90311" y="611996"/>
                    </a:cubicBezTo>
                    <a:cubicBezTo>
                      <a:pt x="88184" y="600420"/>
                      <a:pt x="86057" y="588844"/>
                      <a:pt x="83866" y="576918"/>
                    </a:cubicBezTo>
                    <a:cubicBezTo>
                      <a:pt x="81615" y="564211"/>
                      <a:pt x="79369" y="551504"/>
                      <a:pt x="77128" y="538796"/>
                    </a:cubicBezTo>
                    <a:cubicBezTo>
                      <a:pt x="74787" y="525765"/>
                      <a:pt x="72442" y="512734"/>
                      <a:pt x="70094" y="499704"/>
                    </a:cubicBezTo>
                    <a:cubicBezTo>
                      <a:pt x="65184" y="472345"/>
                      <a:pt x="60332" y="444975"/>
                      <a:pt x="55518" y="417599"/>
                    </a:cubicBezTo>
                    <a:cubicBezTo>
                      <a:pt x="49368" y="382667"/>
                      <a:pt x="43049" y="347768"/>
                      <a:pt x="36682" y="312876"/>
                    </a:cubicBezTo>
                    <a:cubicBezTo>
                      <a:pt x="31790" y="285939"/>
                      <a:pt x="27003" y="258985"/>
                      <a:pt x="22245" y="232024"/>
                    </a:cubicBezTo>
                    <a:cubicBezTo>
                      <a:pt x="19959" y="219160"/>
                      <a:pt x="17639" y="206303"/>
                      <a:pt x="15283" y="193452"/>
                    </a:cubicBezTo>
                    <a:cubicBezTo>
                      <a:pt x="3044" y="126440"/>
                      <a:pt x="-6841" y="67599"/>
                      <a:pt x="6993" y="4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4E5DC8A-F28E-37DE-8260-DF63707C2179}"/>
                  </a:ext>
                </a:extLst>
              </p:cNvPr>
              <p:cNvSpPr/>
              <p:nvPr/>
            </p:nvSpPr>
            <p:spPr>
              <a:xfrm>
                <a:off x="4305300" y="3104912"/>
                <a:ext cx="723900" cy="143112"/>
              </a:xfrm>
              <a:custGeom>
                <a:avLst/>
                <a:gdLst>
                  <a:gd name="connsiteX0" fmla="*/ 724088 w 723900"/>
                  <a:gd name="connsiteY0" fmla="*/ 503 h 143112"/>
                  <a:gd name="connsiteX1" fmla="*/ 714563 w 723900"/>
                  <a:gd name="connsiteY1" fmla="*/ 19553 h 143112"/>
                  <a:gd name="connsiteX2" fmla="*/ 628912 w 723900"/>
                  <a:gd name="connsiteY2" fmla="*/ 36408 h 143112"/>
                  <a:gd name="connsiteX3" fmla="*/ 602200 w 723900"/>
                  <a:gd name="connsiteY3" fmla="*/ 41068 h 143112"/>
                  <a:gd name="connsiteX4" fmla="*/ 515729 w 723900"/>
                  <a:gd name="connsiteY4" fmla="*/ 55867 h 143112"/>
                  <a:gd name="connsiteX5" fmla="*/ 427349 w 723900"/>
                  <a:gd name="connsiteY5" fmla="*/ 71199 h 143112"/>
                  <a:gd name="connsiteX6" fmla="*/ 368655 w 723900"/>
                  <a:gd name="connsiteY6" fmla="*/ 81359 h 143112"/>
                  <a:gd name="connsiteX7" fmla="*/ 100987 w 723900"/>
                  <a:gd name="connsiteY7" fmla="*/ 130312 h 143112"/>
                  <a:gd name="connsiteX8" fmla="*/ 72742 w 723900"/>
                  <a:gd name="connsiteY8" fmla="*/ 135639 h 143112"/>
                  <a:gd name="connsiteX9" fmla="*/ 48813 w 723900"/>
                  <a:gd name="connsiteY9" fmla="*/ 140216 h 143112"/>
                  <a:gd name="connsiteX10" fmla="*/ 188 w 723900"/>
                  <a:gd name="connsiteY10" fmla="*/ 143378 h 143112"/>
                  <a:gd name="connsiteX11" fmla="*/ 188 w 723900"/>
                  <a:gd name="connsiteY11" fmla="*/ 124328 h 143112"/>
                  <a:gd name="connsiteX12" fmla="*/ 211003 w 723900"/>
                  <a:gd name="connsiteY12" fmla="*/ 80499 h 143112"/>
                  <a:gd name="connsiteX13" fmla="*/ 249986 w 723900"/>
                  <a:gd name="connsiteY13" fmla="*/ 73533 h 143112"/>
                  <a:gd name="connsiteX14" fmla="*/ 331307 w 723900"/>
                  <a:gd name="connsiteY14" fmla="*/ 59077 h 143112"/>
                  <a:gd name="connsiteX15" fmla="*/ 435198 w 723900"/>
                  <a:gd name="connsiteY15" fmla="*/ 40499 h 143112"/>
                  <a:gd name="connsiteX16" fmla="*/ 515557 w 723900"/>
                  <a:gd name="connsiteY16" fmla="*/ 26184 h 143112"/>
                  <a:gd name="connsiteX17" fmla="*/ 553857 w 723900"/>
                  <a:gd name="connsiteY17" fmla="*/ 19325 h 143112"/>
                  <a:gd name="connsiteX18" fmla="*/ 607449 w 723900"/>
                  <a:gd name="connsiteY18" fmla="*/ 9819 h 143112"/>
                  <a:gd name="connsiteX19" fmla="*/ 638159 w 723900"/>
                  <a:gd name="connsiteY19" fmla="*/ 4353 h 143112"/>
                  <a:gd name="connsiteX20" fmla="*/ 724088 w 723900"/>
                  <a:gd name="connsiteY20" fmla="*/ 503 h 14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23900" h="143112">
                    <a:moveTo>
                      <a:pt x="724088" y="503"/>
                    </a:moveTo>
                    <a:cubicBezTo>
                      <a:pt x="720945" y="6790"/>
                      <a:pt x="717802" y="13076"/>
                      <a:pt x="714563" y="19553"/>
                    </a:cubicBezTo>
                    <a:cubicBezTo>
                      <a:pt x="685955" y="26166"/>
                      <a:pt x="657838" y="31591"/>
                      <a:pt x="628912" y="36408"/>
                    </a:cubicBezTo>
                    <a:cubicBezTo>
                      <a:pt x="620097" y="37946"/>
                      <a:pt x="611282" y="39483"/>
                      <a:pt x="602200" y="41068"/>
                    </a:cubicBezTo>
                    <a:cubicBezTo>
                      <a:pt x="573389" y="46077"/>
                      <a:pt x="544559" y="50972"/>
                      <a:pt x="515729" y="55867"/>
                    </a:cubicBezTo>
                    <a:cubicBezTo>
                      <a:pt x="486266" y="60959"/>
                      <a:pt x="456808" y="66079"/>
                      <a:pt x="427349" y="71199"/>
                    </a:cubicBezTo>
                    <a:cubicBezTo>
                      <a:pt x="407786" y="74596"/>
                      <a:pt x="388221" y="77983"/>
                      <a:pt x="368655" y="81359"/>
                    </a:cubicBezTo>
                    <a:cubicBezTo>
                      <a:pt x="279262" y="96804"/>
                      <a:pt x="190097" y="113310"/>
                      <a:pt x="100987" y="130312"/>
                    </a:cubicBezTo>
                    <a:cubicBezTo>
                      <a:pt x="91666" y="132070"/>
                      <a:pt x="82345" y="133828"/>
                      <a:pt x="72742" y="135639"/>
                    </a:cubicBezTo>
                    <a:cubicBezTo>
                      <a:pt x="64845" y="137150"/>
                      <a:pt x="56949" y="138660"/>
                      <a:pt x="48813" y="140216"/>
                    </a:cubicBezTo>
                    <a:cubicBezTo>
                      <a:pt x="28763" y="143378"/>
                      <a:pt x="28763" y="143378"/>
                      <a:pt x="188" y="143378"/>
                    </a:cubicBezTo>
                    <a:cubicBezTo>
                      <a:pt x="188" y="137092"/>
                      <a:pt x="188" y="130805"/>
                      <a:pt x="188" y="124328"/>
                    </a:cubicBezTo>
                    <a:cubicBezTo>
                      <a:pt x="69749" y="105639"/>
                      <a:pt x="140117" y="93094"/>
                      <a:pt x="211003" y="80499"/>
                    </a:cubicBezTo>
                    <a:cubicBezTo>
                      <a:pt x="223998" y="78178"/>
                      <a:pt x="236992" y="75856"/>
                      <a:pt x="249986" y="73533"/>
                    </a:cubicBezTo>
                    <a:cubicBezTo>
                      <a:pt x="277090" y="68695"/>
                      <a:pt x="304197" y="63879"/>
                      <a:pt x="331307" y="59077"/>
                    </a:cubicBezTo>
                    <a:cubicBezTo>
                      <a:pt x="365947" y="52937"/>
                      <a:pt x="400574" y="46727"/>
                      <a:pt x="435198" y="40499"/>
                    </a:cubicBezTo>
                    <a:cubicBezTo>
                      <a:pt x="461978" y="35693"/>
                      <a:pt x="488766" y="30932"/>
                      <a:pt x="515557" y="26184"/>
                    </a:cubicBezTo>
                    <a:cubicBezTo>
                      <a:pt x="528326" y="23914"/>
                      <a:pt x="541093" y="21628"/>
                      <a:pt x="553857" y="19325"/>
                    </a:cubicBezTo>
                    <a:cubicBezTo>
                      <a:pt x="571713" y="16109"/>
                      <a:pt x="589580" y="12963"/>
                      <a:pt x="607449" y="9819"/>
                    </a:cubicBezTo>
                    <a:cubicBezTo>
                      <a:pt x="617583" y="8015"/>
                      <a:pt x="627717" y="6211"/>
                      <a:pt x="638159" y="4353"/>
                    </a:cubicBezTo>
                    <a:cubicBezTo>
                      <a:pt x="667166" y="473"/>
                      <a:pt x="694860" y="-181"/>
                      <a:pt x="724088" y="5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26C88F5-6182-AC53-1E0F-E180BC436F4F}"/>
                  </a:ext>
                </a:extLst>
              </p:cNvPr>
              <p:cNvSpPr/>
              <p:nvPr/>
            </p:nvSpPr>
            <p:spPr>
              <a:xfrm>
                <a:off x="5019675" y="2971800"/>
                <a:ext cx="323850" cy="94686"/>
              </a:xfrm>
              <a:custGeom>
                <a:avLst/>
                <a:gdLst>
                  <a:gd name="connsiteX0" fmla="*/ 187 w 323850"/>
                  <a:gd name="connsiteY0" fmla="*/ 252 h 94686"/>
                  <a:gd name="connsiteX1" fmla="*/ 210332 w 323850"/>
                  <a:gd name="connsiteY1" fmla="*/ 38947 h 94686"/>
                  <a:gd name="connsiteX2" fmla="*/ 243577 w 323850"/>
                  <a:gd name="connsiteY2" fmla="*/ 47077 h 94686"/>
                  <a:gd name="connsiteX3" fmla="*/ 324037 w 323850"/>
                  <a:gd name="connsiteY3" fmla="*/ 66927 h 94686"/>
                  <a:gd name="connsiteX4" fmla="*/ 314512 w 323850"/>
                  <a:gd name="connsiteY4" fmla="*/ 85977 h 94686"/>
                  <a:gd name="connsiteX5" fmla="*/ 98414 w 323850"/>
                  <a:gd name="connsiteY5" fmla="*/ 53235 h 94686"/>
                  <a:gd name="connsiteX6" fmla="*/ 69560 w 323850"/>
                  <a:gd name="connsiteY6" fmla="*/ 40715 h 94686"/>
                  <a:gd name="connsiteX7" fmla="*/ 187 w 323850"/>
                  <a:gd name="connsiteY7" fmla="*/ 9777 h 94686"/>
                  <a:gd name="connsiteX8" fmla="*/ 187 w 323850"/>
                  <a:gd name="connsiteY8" fmla="*/ 252 h 94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3850" h="94686">
                    <a:moveTo>
                      <a:pt x="187" y="252"/>
                    </a:moveTo>
                    <a:cubicBezTo>
                      <a:pt x="72243" y="6288"/>
                      <a:pt x="140239" y="21515"/>
                      <a:pt x="210332" y="38947"/>
                    </a:cubicBezTo>
                    <a:cubicBezTo>
                      <a:pt x="226788" y="42972"/>
                      <a:pt x="226788" y="42972"/>
                      <a:pt x="243577" y="47077"/>
                    </a:cubicBezTo>
                    <a:cubicBezTo>
                      <a:pt x="270409" y="53646"/>
                      <a:pt x="297228" y="60264"/>
                      <a:pt x="324037" y="66927"/>
                    </a:cubicBezTo>
                    <a:cubicBezTo>
                      <a:pt x="320894" y="73214"/>
                      <a:pt x="317751" y="79500"/>
                      <a:pt x="314512" y="85977"/>
                    </a:cubicBezTo>
                    <a:cubicBezTo>
                      <a:pt x="234004" y="107905"/>
                      <a:pt x="171711" y="86749"/>
                      <a:pt x="98414" y="53235"/>
                    </a:cubicBezTo>
                    <a:cubicBezTo>
                      <a:pt x="84131" y="47037"/>
                      <a:pt x="84131" y="47037"/>
                      <a:pt x="69560" y="40715"/>
                    </a:cubicBezTo>
                    <a:cubicBezTo>
                      <a:pt x="46337" y="30603"/>
                      <a:pt x="23228" y="20293"/>
                      <a:pt x="187" y="9777"/>
                    </a:cubicBezTo>
                    <a:cubicBezTo>
                      <a:pt x="187" y="6634"/>
                      <a:pt x="187" y="3491"/>
                      <a:pt x="187" y="2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B8CF8FA-A93C-6656-74CF-B1434D9DF8B7}"/>
                  </a:ext>
                </a:extLst>
              </p:cNvPr>
              <p:cNvSpPr/>
              <p:nvPr/>
            </p:nvSpPr>
            <p:spPr>
              <a:xfrm>
                <a:off x="6543675" y="2286000"/>
                <a:ext cx="695325" cy="714375"/>
              </a:xfrm>
              <a:custGeom>
                <a:avLst/>
                <a:gdLst>
                  <a:gd name="connsiteX0" fmla="*/ 695745 w 695325"/>
                  <a:gd name="connsiteY0" fmla="*/ 180 h 714375"/>
                  <a:gd name="connsiteX1" fmla="*/ 662408 w 695325"/>
                  <a:gd name="connsiteY1" fmla="*/ 73403 h 714375"/>
                  <a:gd name="connsiteX2" fmla="*/ 643655 w 695325"/>
                  <a:gd name="connsiteY2" fmla="*/ 96732 h 714375"/>
                  <a:gd name="connsiteX3" fmla="*/ 629070 w 695325"/>
                  <a:gd name="connsiteY3" fmla="*/ 114480 h 714375"/>
                  <a:gd name="connsiteX4" fmla="*/ 610020 w 695325"/>
                  <a:gd name="connsiteY4" fmla="*/ 95430 h 714375"/>
                  <a:gd name="connsiteX5" fmla="*/ 695745 w 695325"/>
                  <a:gd name="connsiteY5" fmla="*/ 180 h 714375"/>
                  <a:gd name="connsiteX6" fmla="*/ 162345 w 695325"/>
                  <a:gd name="connsiteY6" fmla="*/ 533580 h 714375"/>
                  <a:gd name="connsiteX7" fmla="*/ 181395 w 695325"/>
                  <a:gd name="connsiteY7" fmla="*/ 543105 h 714375"/>
                  <a:gd name="connsiteX8" fmla="*/ 167556 w 695325"/>
                  <a:gd name="connsiteY8" fmla="*/ 556793 h 714375"/>
                  <a:gd name="connsiteX9" fmla="*/ 105790 w 695325"/>
                  <a:gd name="connsiteY9" fmla="*/ 618114 h 714375"/>
                  <a:gd name="connsiteX10" fmla="*/ 84006 w 695325"/>
                  <a:gd name="connsiteY10" fmla="*/ 639657 h 714375"/>
                  <a:gd name="connsiteX11" fmla="*/ 63263 w 695325"/>
                  <a:gd name="connsiteY11" fmla="*/ 660307 h 714375"/>
                  <a:gd name="connsiteX12" fmla="*/ 44066 w 695325"/>
                  <a:gd name="connsiteY12" fmla="*/ 679353 h 714375"/>
                  <a:gd name="connsiteX13" fmla="*/ 19470 w 695325"/>
                  <a:gd name="connsiteY13" fmla="*/ 714555 h 714375"/>
                  <a:gd name="connsiteX14" fmla="*/ 420 w 695325"/>
                  <a:gd name="connsiteY14" fmla="*/ 714555 h 714375"/>
                  <a:gd name="connsiteX15" fmla="*/ 52584 w 695325"/>
                  <a:gd name="connsiteY15" fmla="*/ 641480 h 714375"/>
                  <a:gd name="connsiteX16" fmla="*/ 71932 w 695325"/>
                  <a:gd name="connsiteY16" fmla="*/ 622319 h 714375"/>
                  <a:gd name="connsiteX17" fmla="*/ 92098 w 695325"/>
                  <a:gd name="connsiteY17" fmla="*/ 602636 h 714375"/>
                  <a:gd name="connsiteX18" fmla="*/ 112488 w 695325"/>
                  <a:gd name="connsiteY18" fmla="*/ 582507 h 714375"/>
                  <a:gd name="connsiteX19" fmla="*/ 162345 w 695325"/>
                  <a:gd name="connsiteY19" fmla="*/ 53358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95325" h="714375">
                    <a:moveTo>
                      <a:pt x="695745" y="180"/>
                    </a:moveTo>
                    <a:cubicBezTo>
                      <a:pt x="695745" y="36408"/>
                      <a:pt x="684907" y="45681"/>
                      <a:pt x="662408" y="73403"/>
                    </a:cubicBezTo>
                    <a:cubicBezTo>
                      <a:pt x="656219" y="81102"/>
                      <a:pt x="650031" y="88800"/>
                      <a:pt x="643655" y="96732"/>
                    </a:cubicBezTo>
                    <a:cubicBezTo>
                      <a:pt x="638842" y="102589"/>
                      <a:pt x="634029" y="108446"/>
                      <a:pt x="629070" y="114480"/>
                    </a:cubicBezTo>
                    <a:cubicBezTo>
                      <a:pt x="622784" y="108194"/>
                      <a:pt x="616497" y="101907"/>
                      <a:pt x="610020" y="95430"/>
                    </a:cubicBezTo>
                    <a:cubicBezTo>
                      <a:pt x="638309" y="63998"/>
                      <a:pt x="666599" y="32565"/>
                      <a:pt x="695745" y="180"/>
                    </a:cubicBezTo>
                    <a:close/>
                    <a:moveTo>
                      <a:pt x="162345" y="533580"/>
                    </a:moveTo>
                    <a:cubicBezTo>
                      <a:pt x="168632" y="536723"/>
                      <a:pt x="174918" y="539867"/>
                      <a:pt x="181395" y="543105"/>
                    </a:cubicBezTo>
                    <a:cubicBezTo>
                      <a:pt x="174545" y="549880"/>
                      <a:pt x="174545" y="549880"/>
                      <a:pt x="167556" y="556793"/>
                    </a:cubicBezTo>
                    <a:cubicBezTo>
                      <a:pt x="146943" y="577208"/>
                      <a:pt x="126366" y="597661"/>
                      <a:pt x="105790" y="618114"/>
                    </a:cubicBezTo>
                    <a:cubicBezTo>
                      <a:pt x="98601" y="625224"/>
                      <a:pt x="91412" y="632333"/>
                      <a:pt x="84006" y="639657"/>
                    </a:cubicBezTo>
                    <a:cubicBezTo>
                      <a:pt x="77160" y="646472"/>
                      <a:pt x="70315" y="653286"/>
                      <a:pt x="63263" y="660307"/>
                    </a:cubicBezTo>
                    <a:cubicBezTo>
                      <a:pt x="56928" y="666592"/>
                      <a:pt x="50593" y="672877"/>
                      <a:pt x="44066" y="679353"/>
                    </a:cubicBezTo>
                    <a:cubicBezTo>
                      <a:pt x="28220" y="694807"/>
                      <a:pt x="28220" y="694807"/>
                      <a:pt x="19470" y="714555"/>
                    </a:cubicBezTo>
                    <a:cubicBezTo>
                      <a:pt x="13183" y="714555"/>
                      <a:pt x="6897" y="714555"/>
                      <a:pt x="420" y="714555"/>
                    </a:cubicBezTo>
                    <a:cubicBezTo>
                      <a:pt x="13693" y="684532"/>
                      <a:pt x="29232" y="664437"/>
                      <a:pt x="52584" y="641480"/>
                    </a:cubicBezTo>
                    <a:cubicBezTo>
                      <a:pt x="62161" y="631995"/>
                      <a:pt x="62161" y="631995"/>
                      <a:pt x="71932" y="622319"/>
                    </a:cubicBezTo>
                    <a:cubicBezTo>
                      <a:pt x="78587" y="615824"/>
                      <a:pt x="85242" y="609328"/>
                      <a:pt x="92098" y="602636"/>
                    </a:cubicBezTo>
                    <a:cubicBezTo>
                      <a:pt x="98827" y="595994"/>
                      <a:pt x="105555" y="589351"/>
                      <a:pt x="112488" y="582507"/>
                    </a:cubicBezTo>
                    <a:cubicBezTo>
                      <a:pt x="129065" y="566154"/>
                      <a:pt x="145684" y="549848"/>
                      <a:pt x="162345" y="5335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A6F3514-0579-8D2B-B07B-1C26C8847496}"/>
                  </a:ext>
                </a:extLst>
              </p:cNvPr>
              <p:cNvSpPr/>
              <p:nvPr/>
            </p:nvSpPr>
            <p:spPr>
              <a:xfrm>
                <a:off x="6458513" y="2352675"/>
                <a:ext cx="92460" cy="323850"/>
              </a:xfrm>
              <a:custGeom>
                <a:avLst/>
                <a:gdLst>
                  <a:gd name="connsiteX0" fmla="*/ 85509 w 92460"/>
                  <a:gd name="connsiteY0" fmla="*/ 187 h 323850"/>
                  <a:gd name="connsiteX1" fmla="*/ 81379 w 92460"/>
                  <a:gd name="connsiteY1" fmla="*/ 104516 h 323850"/>
                  <a:gd name="connsiteX2" fmla="*/ 76853 w 92460"/>
                  <a:gd name="connsiteY2" fmla="*/ 123572 h 323850"/>
                  <a:gd name="connsiteX3" fmla="*/ 62291 w 92460"/>
                  <a:gd name="connsiteY3" fmla="*/ 183543 h 323850"/>
                  <a:gd name="connsiteX4" fmla="*/ 52525 w 92460"/>
                  <a:gd name="connsiteY4" fmla="*/ 224322 h 323850"/>
                  <a:gd name="connsiteX5" fmla="*/ 28359 w 92460"/>
                  <a:gd name="connsiteY5" fmla="*/ 324037 h 323850"/>
                  <a:gd name="connsiteX6" fmla="*/ 9309 w 92460"/>
                  <a:gd name="connsiteY6" fmla="*/ 314512 h 323850"/>
                  <a:gd name="connsiteX7" fmla="*/ 42051 w 92460"/>
                  <a:gd name="connsiteY7" fmla="*/ 98414 h 323850"/>
                  <a:gd name="connsiteX8" fmla="*/ 54571 w 92460"/>
                  <a:gd name="connsiteY8" fmla="*/ 69560 h 323850"/>
                  <a:gd name="connsiteX9" fmla="*/ 85509 w 92460"/>
                  <a:gd name="connsiteY9" fmla="*/ 187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460" h="323850">
                    <a:moveTo>
                      <a:pt x="85509" y="187"/>
                    </a:moveTo>
                    <a:cubicBezTo>
                      <a:pt x="99583" y="37556"/>
                      <a:pt x="90557" y="66513"/>
                      <a:pt x="81379" y="104516"/>
                    </a:cubicBezTo>
                    <a:cubicBezTo>
                      <a:pt x="79885" y="110804"/>
                      <a:pt x="78392" y="117093"/>
                      <a:pt x="76853" y="123572"/>
                    </a:cubicBezTo>
                    <a:cubicBezTo>
                      <a:pt x="72081" y="143583"/>
                      <a:pt x="67188" y="163562"/>
                      <a:pt x="62291" y="183543"/>
                    </a:cubicBezTo>
                    <a:cubicBezTo>
                      <a:pt x="59028" y="197134"/>
                      <a:pt x="55772" y="210727"/>
                      <a:pt x="52525" y="224322"/>
                    </a:cubicBezTo>
                    <a:cubicBezTo>
                      <a:pt x="44561" y="257583"/>
                      <a:pt x="36489" y="290816"/>
                      <a:pt x="28359" y="324037"/>
                    </a:cubicBezTo>
                    <a:cubicBezTo>
                      <a:pt x="22072" y="320894"/>
                      <a:pt x="15786" y="317751"/>
                      <a:pt x="9309" y="314512"/>
                    </a:cubicBezTo>
                    <a:cubicBezTo>
                      <a:pt x="-12619" y="234004"/>
                      <a:pt x="8536" y="171711"/>
                      <a:pt x="42051" y="98414"/>
                    </a:cubicBezTo>
                    <a:cubicBezTo>
                      <a:pt x="48248" y="84131"/>
                      <a:pt x="48248" y="84131"/>
                      <a:pt x="54571" y="69560"/>
                    </a:cubicBezTo>
                    <a:cubicBezTo>
                      <a:pt x="64682" y="46337"/>
                      <a:pt x="74993" y="23228"/>
                      <a:pt x="85509" y="1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FC13898-DDE8-AC5A-B88F-2EB7853ABD47}"/>
                  </a:ext>
                </a:extLst>
              </p:cNvPr>
              <p:cNvSpPr/>
              <p:nvPr/>
            </p:nvSpPr>
            <p:spPr>
              <a:xfrm>
                <a:off x="6848475" y="3793060"/>
                <a:ext cx="323850" cy="93139"/>
              </a:xfrm>
              <a:custGeom>
                <a:avLst/>
                <a:gdLst>
                  <a:gd name="connsiteX0" fmla="*/ 233171 w 323850"/>
                  <a:gd name="connsiteY0" fmla="*/ 46453 h 93139"/>
                  <a:gd name="connsiteX1" fmla="*/ 259792 w 323850"/>
                  <a:gd name="connsiteY1" fmla="*/ 57336 h 93139"/>
                  <a:gd name="connsiteX2" fmla="*/ 324253 w 323850"/>
                  <a:gd name="connsiteY2" fmla="*/ 83958 h 93139"/>
                  <a:gd name="connsiteX3" fmla="*/ 324253 w 323850"/>
                  <a:gd name="connsiteY3" fmla="*/ 93483 h 93139"/>
                  <a:gd name="connsiteX4" fmla="*/ 114108 w 323850"/>
                  <a:gd name="connsiteY4" fmla="*/ 54788 h 93139"/>
                  <a:gd name="connsiteX5" fmla="*/ 80864 w 323850"/>
                  <a:gd name="connsiteY5" fmla="*/ 46658 h 93139"/>
                  <a:gd name="connsiteX6" fmla="*/ 403 w 323850"/>
                  <a:gd name="connsiteY6" fmla="*/ 26808 h 93139"/>
                  <a:gd name="connsiteX7" fmla="*/ 9928 w 323850"/>
                  <a:gd name="connsiteY7" fmla="*/ 7758 h 93139"/>
                  <a:gd name="connsiteX8" fmla="*/ 233171 w 323850"/>
                  <a:gd name="connsiteY8" fmla="*/ 46453 h 9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3850" h="93139">
                    <a:moveTo>
                      <a:pt x="233171" y="46453"/>
                    </a:moveTo>
                    <a:cubicBezTo>
                      <a:pt x="241956" y="50045"/>
                      <a:pt x="250741" y="53636"/>
                      <a:pt x="259792" y="57336"/>
                    </a:cubicBezTo>
                    <a:cubicBezTo>
                      <a:pt x="281308" y="66143"/>
                      <a:pt x="302793" y="75018"/>
                      <a:pt x="324253" y="83958"/>
                    </a:cubicBezTo>
                    <a:cubicBezTo>
                      <a:pt x="324253" y="87101"/>
                      <a:pt x="324253" y="90245"/>
                      <a:pt x="324253" y="93483"/>
                    </a:cubicBezTo>
                    <a:cubicBezTo>
                      <a:pt x="252198" y="87447"/>
                      <a:pt x="184201" y="72220"/>
                      <a:pt x="114108" y="54788"/>
                    </a:cubicBezTo>
                    <a:cubicBezTo>
                      <a:pt x="103137" y="52105"/>
                      <a:pt x="92167" y="49422"/>
                      <a:pt x="80864" y="46658"/>
                    </a:cubicBezTo>
                    <a:cubicBezTo>
                      <a:pt x="54031" y="40089"/>
                      <a:pt x="27212" y="33471"/>
                      <a:pt x="403" y="26808"/>
                    </a:cubicBezTo>
                    <a:cubicBezTo>
                      <a:pt x="3547" y="20522"/>
                      <a:pt x="6690" y="14235"/>
                      <a:pt x="9928" y="7758"/>
                    </a:cubicBezTo>
                    <a:cubicBezTo>
                      <a:pt x="91931" y="-13719"/>
                      <a:pt x="158276" y="15234"/>
                      <a:pt x="233171" y="464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084881D-3CBD-871C-C9BA-48717E294B1D}"/>
                  </a:ext>
                </a:extLst>
              </p:cNvPr>
              <p:cNvSpPr/>
              <p:nvPr/>
            </p:nvSpPr>
            <p:spPr>
              <a:xfrm>
                <a:off x="5638800" y="4181475"/>
                <a:ext cx="95690" cy="323850"/>
              </a:xfrm>
              <a:custGeom>
                <a:avLst/>
                <a:gdLst>
                  <a:gd name="connsiteX0" fmla="*/ 66934 w 95690"/>
                  <a:gd name="connsiteY0" fmla="*/ 379 h 323850"/>
                  <a:gd name="connsiteX1" fmla="*/ 95509 w 95690"/>
                  <a:gd name="connsiteY1" fmla="*/ 114679 h 323850"/>
                  <a:gd name="connsiteX2" fmla="*/ 53242 w 95690"/>
                  <a:gd name="connsiteY2" fmla="*/ 224812 h 323850"/>
                  <a:gd name="connsiteX3" fmla="*/ 40722 w 95690"/>
                  <a:gd name="connsiteY3" fmla="*/ 253926 h 323850"/>
                  <a:gd name="connsiteX4" fmla="*/ 9784 w 95690"/>
                  <a:gd name="connsiteY4" fmla="*/ 324229 h 323850"/>
                  <a:gd name="connsiteX5" fmla="*/ 259 w 95690"/>
                  <a:gd name="connsiteY5" fmla="*/ 324229 h 323850"/>
                  <a:gd name="connsiteX6" fmla="*/ 38954 w 95690"/>
                  <a:gd name="connsiteY6" fmla="*/ 114084 h 323850"/>
                  <a:gd name="connsiteX7" fmla="*/ 47084 w 95690"/>
                  <a:gd name="connsiteY7" fmla="*/ 80839 h 323850"/>
                  <a:gd name="connsiteX8" fmla="*/ 66934 w 95690"/>
                  <a:gd name="connsiteY8" fmla="*/ 379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690" h="323850">
                    <a:moveTo>
                      <a:pt x="66934" y="379"/>
                    </a:moveTo>
                    <a:cubicBezTo>
                      <a:pt x="92400" y="38578"/>
                      <a:pt x="97677" y="68970"/>
                      <a:pt x="95509" y="114679"/>
                    </a:cubicBezTo>
                    <a:cubicBezTo>
                      <a:pt x="84948" y="153040"/>
                      <a:pt x="69529" y="188568"/>
                      <a:pt x="53242" y="224812"/>
                    </a:cubicBezTo>
                    <a:cubicBezTo>
                      <a:pt x="49110" y="234420"/>
                      <a:pt x="44979" y="244027"/>
                      <a:pt x="40722" y="253926"/>
                    </a:cubicBezTo>
                    <a:cubicBezTo>
                      <a:pt x="30580" y="277442"/>
                      <a:pt x="20267" y="300864"/>
                      <a:pt x="9784" y="324229"/>
                    </a:cubicBezTo>
                    <a:cubicBezTo>
                      <a:pt x="6641" y="324229"/>
                      <a:pt x="3498" y="324229"/>
                      <a:pt x="259" y="324229"/>
                    </a:cubicBezTo>
                    <a:cubicBezTo>
                      <a:pt x="6295" y="252173"/>
                      <a:pt x="21522" y="184177"/>
                      <a:pt x="38954" y="114084"/>
                    </a:cubicBezTo>
                    <a:cubicBezTo>
                      <a:pt x="41637" y="103113"/>
                      <a:pt x="44320" y="92142"/>
                      <a:pt x="47084" y="80839"/>
                    </a:cubicBezTo>
                    <a:cubicBezTo>
                      <a:pt x="53653" y="54007"/>
                      <a:pt x="60271" y="27188"/>
                      <a:pt x="66934" y="3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D556759-2223-9EDC-7021-9EBF36626820}"/>
                  </a:ext>
                </a:extLst>
              </p:cNvPr>
              <p:cNvSpPr/>
              <p:nvPr/>
            </p:nvSpPr>
            <p:spPr>
              <a:xfrm>
                <a:off x="5638800" y="4095750"/>
                <a:ext cx="104775" cy="323850"/>
              </a:xfrm>
              <a:custGeom>
                <a:avLst/>
                <a:gdLst>
                  <a:gd name="connsiteX0" fmla="*/ 76460 w 104775"/>
                  <a:gd name="connsiteY0" fmla="*/ 370 h 323850"/>
                  <a:gd name="connsiteX1" fmla="*/ 85985 w 104775"/>
                  <a:gd name="connsiteY1" fmla="*/ 370 h 323850"/>
                  <a:gd name="connsiteX2" fmla="*/ 105035 w 104775"/>
                  <a:gd name="connsiteY2" fmla="*/ 143245 h 323850"/>
                  <a:gd name="connsiteX3" fmla="*/ 85985 w 104775"/>
                  <a:gd name="connsiteY3" fmla="*/ 152770 h 323850"/>
                  <a:gd name="connsiteX4" fmla="*/ 76460 w 104775"/>
                  <a:gd name="connsiteY4" fmla="*/ 114670 h 323850"/>
                  <a:gd name="connsiteX5" fmla="*/ 37169 w 104775"/>
                  <a:gd name="connsiteY5" fmla="*/ 251592 h 323850"/>
                  <a:gd name="connsiteX6" fmla="*/ 31923 w 104775"/>
                  <a:gd name="connsiteY6" fmla="*/ 272837 h 323850"/>
                  <a:gd name="connsiteX7" fmla="*/ 19310 w 104775"/>
                  <a:gd name="connsiteY7" fmla="*/ 324220 h 323850"/>
                  <a:gd name="connsiteX8" fmla="*/ 260 w 104775"/>
                  <a:gd name="connsiteY8" fmla="*/ 314695 h 323850"/>
                  <a:gd name="connsiteX9" fmla="*/ 38360 w 104775"/>
                  <a:gd name="connsiteY9" fmla="*/ 114670 h 323850"/>
                  <a:gd name="connsiteX10" fmla="*/ 43150 w 104775"/>
                  <a:gd name="connsiteY10" fmla="*/ 93613 h 323850"/>
                  <a:gd name="connsiteX11" fmla="*/ 76460 w 104775"/>
                  <a:gd name="connsiteY11" fmla="*/ 37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775" h="323850">
                    <a:moveTo>
                      <a:pt x="76460" y="370"/>
                    </a:moveTo>
                    <a:cubicBezTo>
                      <a:pt x="79603" y="370"/>
                      <a:pt x="82747" y="370"/>
                      <a:pt x="85985" y="370"/>
                    </a:cubicBezTo>
                    <a:cubicBezTo>
                      <a:pt x="92272" y="47519"/>
                      <a:pt x="98558" y="94668"/>
                      <a:pt x="105035" y="143245"/>
                    </a:cubicBezTo>
                    <a:cubicBezTo>
                      <a:pt x="95605" y="147960"/>
                      <a:pt x="95605" y="147960"/>
                      <a:pt x="85985" y="152770"/>
                    </a:cubicBezTo>
                    <a:cubicBezTo>
                      <a:pt x="82842" y="140197"/>
                      <a:pt x="79699" y="127624"/>
                      <a:pt x="76460" y="114670"/>
                    </a:cubicBezTo>
                    <a:cubicBezTo>
                      <a:pt x="60657" y="159800"/>
                      <a:pt x="48495" y="205200"/>
                      <a:pt x="37169" y="251592"/>
                    </a:cubicBezTo>
                    <a:cubicBezTo>
                      <a:pt x="35438" y="258603"/>
                      <a:pt x="33707" y="265614"/>
                      <a:pt x="31923" y="272837"/>
                    </a:cubicBezTo>
                    <a:cubicBezTo>
                      <a:pt x="27698" y="289960"/>
                      <a:pt x="23501" y="307089"/>
                      <a:pt x="19310" y="324220"/>
                    </a:cubicBezTo>
                    <a:cubicBezTo>
                      <a:pt x="13024" y="321077"/>
                      <a:pt x="6737" y="317934"/>
                      <a:pt x="260" y="314695"/>
                    </a:cubicBezTo>
                    <a:cubicBezTo>
                      <a:pt x="10123" y="247344"/>
                      <a:pt x="22998" y="180957"/>
                      <a:pt x="38360" y="114670"/>
                    </a:cubicBezTo>
                    <a:cubicBezTo>
                      <a:pt x="39941" y="107721"/>
                      <a:pt x="41522" y="100772"/>
                      <a:pt x="43150" y="93613"/>
                    </a:cubicBezTo>
                    <a:cubicBezTo>
                      <a:pt x="51013" y="60369"/>
                      <a:pt x="59174" y="30004"/>
                      <a:pt x="76460" y="3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F19973E-467B-6443-BC67-42E9C29391B9}"/>
                  </a:ext>
                </a:extLst>
              </p:cNvPr>
              <p:cNvSpPr/>
              <p:nvPr/>
            </p:nvSpPr>
            <p:spPr>
              <a:xfrm>
                <a:off x="5143500" y="2981325"/>
                <a:ext cx="257175" cy="95250"/>
              </a:xfrm>
              <a:custGeom>
                <a:avLst/>
                <a:gdLst>
                  <a:gd name="connsiteX0" fmla="*/ 19252 w 257175"/>
                  <a:gd name="connsiteY0" fmla="*/ 253 h 95250"/>
                  <a:gd name="connsiteX1" fmla="*/ 69854 w 257175"/>
                  <a:gd name="connsiteY1" fmla="*/ 6801 h 95250"/>
                  <a:gd name="connsiteX2" fmla="*/ 100549 w 257175"/>
                  <a:gd name="connsiteY2" fmla="*/ 12494 h 95250"/>
                  <a:gd name="connsiteX3" fmla="*/ 257377 w 257175"/>
                  <a:gd name="connsiteY3" fmla="*/ 47878 h 95250"/>
                  <a:gd name="connsiteX4" fmla="*/ 257377 w 257175"/>
                  <a:gd name="connsiteY4" fmla="*/ 76453 h 95250"/>
                  <a:gd name="connsiteX5" fmla="*/ 143077 w 257175"/>
                  <a:gd name="connsiteY5" fmla="*/ 95503 h 95250"/>
                  <a:gd name="connsiteX6" fmla="*/ 133552 w 257175"/>
                  <a:gd name="connsiteY6" fmla="*/ 76453 h 95250"/>
                  <a:gd name="connsiteX7" fmla="*/ 190702 w 257175"/>
                  <a:gd name="connsiteY7" fmla="*/ 66928 h 95250"/>
                  <a:gd name="connsiteX8" fmla="*/ 202 w 257175"/>
                  <a:gd name="connsiteY8" fmla="*/ 19303 h 95250"/>
                  <a:gd name="connsiteX9" fmla="*/ 19252 w 257175"/>
                  <a:gd name="connsiteY9" fmla="*/ 25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7175" h="95250">
                    <a:moveTo>
                      <a:pt x="19252" y="253"/>
                    </a:moveTo>
                    <a:cubicBezTo>
                      <a:pt x="41762" y="1555"/>
                      <a:pt x="41762" y="1555"/>
                      <a:pt x="69854" y="6801"/>
                    </a:cubicBezTo>
                    <a:cubicBezTo>
                      <a:pt x="85048" y="9619"/>
                      <a:pt x="85048" y="9619"/>
                      <a:pt x="100549" y="12494"/>
                    </a:cubicBezTo>
                    <a:cubicBezTo>
                      <a:pt x="153058" y="23327"/>
                      <a:pt x="205268" y="35271"/>
                      <a:pt x="257377" y="47878"/>
                    </a:cubicBezTo>
                    <a:cubicBezTo>
                      <a:pt x="257377" y="57308"/>
                      <a:pt x="257377" y="66738"/>
                      <a:pt x="257377" y="76453"/>
                    </a:cubicBezTo>
                    <a:cubicBezTo>
                      <a:pt x="219658" y="82740"/>
                      <a:pt x="181939" y="89026"/>
                      <a:pt x="143077" y="95503"/>
                    </a:cubicBezTo>
                    <a:cubicBezTo>
                      <a:pt x="139934" y="89217"/>
                      <a:pt x="136791" y="82930"/>
                      <a:pt x="133552" y="76453"/>
                    </a:cubicBezTo>
                    <a:cubicBezTo>
                      <a:pt x="152412" y="73310"/>
                      <a:pt x="171271" y="70167"/>
                      <a:pt x="190702" y="66928"/>
                    </a:cubicBezTo>
                    <a:cubicBezTo>
                      <a:pt x="127516" y="49212"/>
                      <a:pt x="64387" y="32982"/>
                      <a:pt x="202" y="19303"/>
                    </a:cubicBezTo>
                    <a:cubicBezTo>
                      <a:pt x="6488" y="13017"/>
                      <a:pt x="12775" y="6730"/>
                      <a:pt x="19252" y="2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A7DB4CF-D544-36E8-6D80-852FD3C34097}"/>
                  </a:ext>
                </a:extLst>
              </p:cNvPr>
              <p:cNvSpPr/>
              <p:nvPr/>
            </p:nvSpPr>
            <p:spPr>
              <a:xfrm>
                <a:off x="6000750" y="5810250"/>
                <a:ext cx="76200" cy="323850"/>
              </a:xfrm>
              <a:custGeom>
                <a:avLst/>
                <a:gdLst>
                  <a:gd name="connsiteX0" fmla="*/ 290 w 76200"/>
                  <a:gd name="connsiteY0" fmla="*/ 550 h 323850"/>
                  <a:gd name="connsiteX1" fmla="*/ 19340 w 76200"/>
                  <a:gd name="connsiteY1" fmla="*/ 550 h 323850"/>
                  <a:gd name="connsiteX2" fmla="*/ 63988 w 76200"/>
                  <a:gd name="connsiteY2" fmla="*/ 221411 h 323850"/>
                  <a:gd name="connsiteX3" fmla="*/ 67777 w 76200"/>
                  <a:gd name="connsiteY3" fmla="*/ 242486 h 323850"/>
                  <a:gd name="connsiteX4" fmla="*/ 76490 w 76200"/>
                  <a:gd name="connsiteY4" fmla="*/ 324400 h 323850"/>
                  <a:gd name="connsiteX5" fmla="*/ 57440 w 76200"/>
                  <a:gd name="connsiteY5" fmla="*/ 324400 h 323850"/>
                  <a:gd name="connsiteX6" fmla="*/ 12792 w 76200"/>
                  <a:gd name="connsiteY6" fmla="*/ 114255 h 323850"/>
                  <a:gd name="connsiteX7" fmla="*/ 9003 w 76200"/>
                  <a:gd name="connsiteY7" fmla="*/ 93309 h 323850"/>
                  <a:gd name="connsiteX8" fmla="*/ 290 w 76200"/>
                  <a:gd name="connsiteY8" fmla="*/ 5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200" h="323850">
                    <a:moveTo>
                      <a:pt x="290" y="550"/>
                    </a:moveTo>
                    <a:cubicBezTo>
                      <a:pt x="6577" y="550"/>
                      <a:pt x="12863" y="550"/>
                      <a:pt x="19340" y="550"/>
                    </a:cubicBezTo>
                    <a:cubicBezTo>
                      <a:pt x="35736" y="73927"/>
                      <a:pt x="50825" y="147391"/>
                      <a:pt x="63988" y="221411"/>
                    </a:cubicBezTo>
                    <a:cubicBezTo>
                      <a:pt x="65239" y="228366"/>
                      <a:pt x="66489" y="235321"/>
                      <a:pt x="67777" y="242486"/>
                    </a:cubicBezTo>
                    <a:cubicBezTo>
                      <a:pt x="72626" y="270201"/>
                      <a:pt x="76490" y="296203"/>
                      <a:pt x="76490" y="324400"/>
                    </a:cubicBezTo>
                    <a:cubicBezTo>
                      <a:pt x="70204" y="324400"/>
                      <a:pt x="63917" y="324400"/>
                      <a:pt x="57440" y="324400"/>
                    </a:cubicBezTo>
                    <a:cubicBezTo>
                      <a:pt x="40346" y="254692"/>
                      <a:pt x="25388" y="184901"/>
                      <a:pt x="12792" y="114255"/>
                    </a:cubicBezTo>
                    <a:cubicBezTo>
                      <a:pt x="11541" y="107343"/>
                      <a:pt x="10291" y="100431"/>
                      <a:pt x="9003" y="93309"/>
                    </a:cubicBezTo>
                    <a:cubicBezTo>
                      <a:pt x="3482" y="61664"/>
                      <a:pt x="290" y="32803"/>
                      <a:pt x="290" y="5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E747965-8F1F-05D4-548E-9A8E66D337EF}"/>
                  </a:ext>
                </a:extLst>
              </p:cNvPr>
              <p:cNvSpPr/>
              <p:nvPr/>
            </p:nvSpPr>
            <p:spPr>
              <a:xfrm>
                <a:off x="6762750" y="3783238"/>
                <a:ext cx="257175" cy="83911"/>
              </a:xfrm>
              <a:custGeom>
                <a:avLst/>
                <a:gdLst>
                  <a:gd name="connsiteX0" fmla="*/ 152786 w 257175"/>
                  <a:gd name="connsiteY0" fmla="*/ 8049 h 83911"/>
                  <a:gd name="connsiteX1" fmla="*/ 152786 w 257175"/>
                  <a:gd name="connsiteY1" fmla="*/ 17574 h 83911"/>
                  <a:gd name="connsiteX2" fmla="*/ 95636 w 257175"/>
                  <a:gd name="connsiteY2" fmla="*/ 27099 h 83911"/>
                  <a:gd name="connsiteX3" fmla="*/ 257561 w 257175"/>
                  <a:gd name="connsiteY3" fmla="*/ 65199 h 83911"/>
                  <a:gd name="connsiteX4" fmla="*/ 238511 w 257175"/>
                  <a:gd name="connsiteY4" fmla="*/ 84249 h 83911"/>
                  <a:gd name="connsiteX5" fmla="*/ 11027 w 257175"/>
                  <a:gd name="connsiteY5" fmla="*/ 30894 h 83911"/>
                  <a:gd name="connsiteX6" fmla="*/ 386 w 257175"/>
                  <a:gd name="connsiteY6" fmla="*/ 17574 h 83911"/>
                  <a:gd name="connsiteX7" fmla="*/ 49797 w 257175"/>
                  <a:gd name="connsiteY7" fmla="*/ 7454 h 83911"/>
                  <a:gd name="connsiteX8" fmla="*/ 77591 w 257175"/>
                  <a:gd name="connsiteY8" fmla="*/ 1761 h 83911"/>
                  <a:gd name="connsiteX9" fmla="*/ 152786 w 257175"/>
                  <a:gd name="connsiteY9" fmla="*/ 8049 h 83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7175" h="83911">
                    <a:moveTo>
                      <a:pt x="152786" y="8049"/>
                    </a:moveTo>
                    <a:cubicBezTo>
                      <a:pt x="152786" y="11192"/>
                      <a:pt x="152786" y="14336"/>
                      <a:pt x="152786" y="17574"/>
                    </a:cubicBezTo>
                    <a:cubicBezTo>
                      <a:pt x="133927" y="20717"/>
                      <a:pt x="115067" y="23861"/>
                      <a:pt x="95636" y="27099"/>
                    </a:cubicBezTo>
                    <a:cubicBezTo>
                      <a:pt x="175789" y="45959"/>
                      <a:pt x="175789" y="45959"/>
                      <a:pt x="257561" y="65199"/>
                    </a:cubicBezTo>
                    <a:cubicBezTo>
                      <a:pt x="251275" y="71486"/>
                      <a:pt x="244988" y="77772"/>
                      <a:pt x="238511" y="84249"/>
                    </a:cubicBezTo>
                    <a:cubicBezTo>
                      <a:pt x="63641" y="75649"/>
                      <a:pt x="63641" y="75649"/>
                      <a:pt x="11027" y="30894"/>
                    </a:cubicBezTo>
                    <a:cubicBezTo>
                      <a:pt x="7516" y="26499"/>
                      <a:pt x="4004" y="22103"/>
                      <a:pt x="386" y="17574"/>
                    </a:cubicBezTo>
                    <a:cubicBezTo>
                      <a:pt x="16833" y="14089"/>
                      <a:pt x="33310" y="10743"/>
                      <a:pt x="49797" y="7454"/>
                    </a:cubicBezTo>
                    <a:cubicBezTo>
                      <a:pt x="63555" y="4636"/>
                      <a:pt x="63555" y="4636"/>
                      <a:pt x="77591" y="1761"/>
                    </a:cubicBezTo>
                    <a:cubicBezTo>
                      <a:pt x="105505" y="-1516"/>
                      <a:pt x="125764" y="985"/>
                      <a:pt x="152786" y="8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5DB5400-3261-5AC7-75DC-4EECABCACB7E}"/>
                  </a:ext>
                </a:extLst>
              </p:cNvPr>
              <p:cNvSpPr/>
              <p:nvPr/>
            </p:nvSpPr>
            <p:spPr>
              <a:xfrm>
                <a:off x="6115050" y="733425"/>
                <a:ext cx="76451" cy="342900"/>
              </a:xfrm>
              <a:custGeom>
                <a:avLst/>
                <a:gdLst>
                  <a:gd name="connsiteX0" fmla="*/ 302 w 76451"/>
                  <a:gd name="connsiteY0" fmla="*/ 17 h 342900"/>
                  <a:gd name="connsiteX1" fmla="*/ 28877 w 76451"/>
                  <a:gd name="connsiteY1" fmla="*/ 9542 h 342900"/>
                  <a:gd name="connsiteX2" fmla="*/ 49225 w 76451"/>
                  <a:gd name="connsiteY2" fmla="*/ 124942 h 342900"/>
                  <a:gd name="connsiteX3" fmla="*/ 56154 w 76451"/>
                  <a:gd name="connsiteY3" fmla="*/ 164158 h 342900"/>
                  <a:gd name="connsiteX4" fmla="*/ 66084 w 76451"/>
                  <a:gd name="connsiteY4" fmla="*/ 220692 h 342900"/>
                  <a:gd name="connsiteX5" fmla="*/ 72130 w 76451"/>
                  <a:gd name="connsiteY5" fmla="*/ 255004 h 342900"/>
                  <a:gd name="connsiteX6" fmla="*/ 76502 w 76451"/>
                  <a:gd name="connsiteY6" fmla="*/ 333392 h 342900"/>
                  <a:gd name="connsiteX7" fmla="*/ 57452 w 76451"/>
                  <a:gd name="connsiteY7" fmla="*/ 342917 h 342900"/>
                  <a:gd name="connsiteX8" fmla="*/ 302 w 76451"/>
                  <a:gd name="connsiteY8" fmla="*/ 17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451" h="342900">
                    <a:moveTo>
                      <a:pt x="302" y="17"/>
                    </a:moveTo>
                    <a:cubicBezTo>
                      <a:pt x="9732" y="3160"/>
                      <a:pt x="19162" y="6304"/>
                      <a:pt x="28877" y="9542"/>
                    </a:cubicBezTo>
                    <a:cubicBezTo>
                      <a:pt x="35711" y="48000"/>
                      <a:pt x="42492" y="86466"/>
                      <a:pt x="49225" y="124942"/>
                    </a:cubicBezTo>
                    <a:cubicBezTo>
                      <a:pt x="51520" y="138017"/>
                      <a:pt x="53830" y="151089"/>
                      <a:pt x="56154" y="164158"/>
                    </a:cubicBezTo>
                    <a:cubicBezTo>
                      <a:pt x="59502" y="182996"/>
                      <a:pt x="62794" y="201844"/>
                      <a:pt x="66084" y="220692"/>
                    </a:cubicBezTo>
                    <a:cubicBezTo>
                      <a:pt x="68079" y="232015"/>
                      <a:pt x="70074" y="243338"/>
                      <a:pt x="72130" y="255004"/>
                    </a:cubicBezTo>
                    <a:cubicBezTo>
                      <a:pt x="75929" y="281736"/>
                      <a:pt x="77390" y="306465"/>
                      <a:pt x="76502" y="333392"/>
                    </a:cubicBezTo>
                    <a:cubicBezTo>
                      <a:pt x="67072" y="338107"/>
                      <a:pt x="67072" y="338107"/>
                      <a:pt x="57452" y="342917"/>
                    </a:cubicBezTo>
                    <a:cubicBezTo>
                      <a:pt x="38593" y="229760"/>
                      <a:pt x="19733" y="116603"/>
                      <a:pt x="302" y="1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B2BC71A-044C-987A-BDF5-1B17F2789F59}"/>
                  </a:ext>
                </a:extLst>
              </p:cNvPr>
              <p:cNvSpPr/>
              <p:nvPr/>
            </p:nvSpPr>
            <p:spPr>
              <a:xfrm>
                <a:off x="3400425" y="3333609"/>
                <a:ext cx="333375" cy="75108"/>
              </a:xfrm>
              <a:custGeom>
                <a:avLst/>
                <a:gdLst>
                  <a:gd name="connsiteX0" fmla="*/ 333427 w 333375"/>
                  <a:gd name="connsiteY0" fmla="*/ 430 h 75108"/>
                  <a:gd name="connsiteX1" fmla="*/ 323902 w 333375"/>
                  <a:gd name="connsiteY1" fmla="*/ 19480 h 75108"/>
                  <a:gd name="connsiteX2" fmla="*/ 256967 w 333375"/>
                  <a:gd name="connsiteY2" fmla="*/ 34177 h 75108"/>
                  <a:gd name="connsiteX3" fmla="*/ 236643 w 333375"/>
                  <a:gd name="connsiteY3" fmla="*/ 38008 h 75108"/>
                  <a:gd name="connsiteX4" fmla="*/ 194005 w 333375"/>
                  <a:gd name="connsiteY4" fmla="*/ 45858 h 75108"/>
                  <a:gd name="connsiteX5" fmla="*/ 128658 w 333375"/>
                  <a:gd name="connsiteY5" fmla="*/ 58082 h 75108"/>
                  <a:gd name="connsiteX6" fmla="*/ 87302 w 333375"/>
                  <a:gd name="connsiteY6" fmla="*/ 65728 h 75108"/>
                  <a:gd name="connsiteX7" fmla="*/ 67488 w 333375"/>
                  <a:gd name="connsiteY7" fmla="*/ 69484 h 75108"/>
                  <a:gd name="connsiteX8" fmla="*/ 52 w 333375"/>
                  <a:gd name="connsiteY8" fmla="*/ 67105 h 75108"/>
                  <a:gd name="connsiteX9" fmla="*/ 75210 w 333375"/>
                  <a:gd name="connsiteY9" fmla="*/ 35777 h 75108"/>
                  <a:gd name="connsiteX10" fmla="*/ 109403 w 333375"/>
                  <a:gd name="connsiteY10" fmla="*/ 29452 h 75108"/>
                  <a:gd name="connsiteX11" fmla="*/ 145308 w 333375"/>
                  <a:gd name="connsiteY11" fmla="*/ 23052 h 75108"/>
                  <a:gd name="connsiteX12" fmla="*/ 180767 w 333375"/>
                  <a:gd name="connsiteY12" fmla="*/ 16429 h 75108"/>
                  <a:gd name="connsiteX13" fmla="*/ 333427 w 333375"/>
                  <a:gd name="connsiteY13" fmla="*/ 430 h 7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3375" h="75108">
                    <a:moveTo>
                      <a:pt x="333427" y="430"/>
                    </a:moveTo>
                    <a:cubicBezTo>
                      <a:pt x="330284" y="6717"/>
                      <a:pt x="327141" y="13003"/>
                      <a:pt x="323902" y="19480"/>
                    </a:cubicBezTo>
                    <a:cubicBezTo>
                      <a:pt x="301482" y="25374"/>
                      <a:pt x="279729" y="30076"/>
                      <a:pt x="256967" y="34177"/>
                    </a:cubicBezTo>
                    <a:cubicBezTo>
                      <a:pt x="250260" y="35441"/>
                      <a:pt x="243553" y="36705"/>
                      <a:pt x="236643" y="38008"/>
                    </a:cubicBezTo>
                    <a:cubicBezTo>
                      <a:pt x="222438" y="40665"/>
                      <a:pt x="208225" y="43280"/>
                      <a:pt x="194005" y="45858"/>
                    </a:cubicBezTo>
                    <a:cubicBezTo>
                      <a:pt x="172201" y="49822"/>
                      <a:pt x="150430" y="53942"/>
                      <a:pt x="128658" y="58082"/>
                    </a:cubicBezTo>
                    <a:cubicBezTo>
                      <a:pt x="114875" y="60640"/>
                      <a:pt x="101089" y="63189"/>
                      <a:pt x="87302" y="65728"/>
                    </a:cubicBezTo>
                    <a:cubicBezTo>
                      <a:pt x="77494" y="67588"/>
                      <a:pt x="77494" y="67588"/>
                      <a:pt x="67488" y="69484"/>
                    </a:cubicBezTo>
                    <a:cubicBezTo>
                      <a:pt x="21299" y="77728"/>
                      <a:pt x="21299" y="77728"/>
                      <a:pt x="52" y="67105"/>
                    </a:cubicBezTo>
                    <a:cubicBezTo>
                      <a:pt x="24602" y="42556"/>
                      <a:pt x="41217" y="42026"/>
                      <a:pt x="75210" y="35777"/>
                    </a:cubicBezTo>
                    <a:cubicBezTo>
                      <a:pt x="86494" y="33689"/>
                      <a:pt x="97778" y="31602"/>
                      <a:pt x="109403" y="29452"/>
                    </a:cubicBezTo>
                    <a:cubicBezTo>
                      <a:pt x="121252" y="27340"/>
                      <a:pt x="133101" y="25228"/>
                      <a:pt x="145308" y="23052"/>
                    </a:cubicBezTo>
                    <a:cubicBezTo>
                      <a:pt x="157010" y="20866"/>
                      <a:pt x="168711" y="18681"/>
                      <a:pt x="180767" y="16429"/>
                    </a:cubicBezTo>
                    <a:cubicBezTo>
                      <a:pt x="232447" y="7022"/>
                      <a:pt x="280748" y="-867"/>
                      <a:pt x="333427" y="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75322BD-0B0E-6C09-9336-AFFB2F4DEF71}"/>
                  </a:ext>
                </a:extLst>
              </p:cNvPr>
              <p:cNvSpPr/>
              <p:nvPr/>
            </p:nvSpPr>
            <p:spPr>
              <a:xfrm>
                <a:off x="8486775" y="3459045"/>
                <a:ext cx="257175" cy="56663"/>
              </a:xfrm>
              <a:custGeom>
                <a:avLst/>
                <a:gdLst>
                  <a:gd name="connsiteX0" fmla="*/ 257753 w 257175"/>
                  <a:gd name="connsiteY0" fmla="*/ 8358 h 56663"/>
                  <a:gd name="connsiteX1" fmla="*/ 238703 w 257175"/>
                  <a:gd name="connsiteY1" fmla="*/ 8358 h 56663"/>
                  <a:gd name="connsiteX2" fmla="*/ 238703 w 257175"/>
                  <a:gd name="connsiteY2" fmla="*/ 27408 h 56663"/>
                  <a:gd name="connsiteX3" fmla="*/ 161312 w 257175"/>
                  <a:gd name="connsiteY3" fmla="*/ 41696 h 56663"/>
                  <a:gd name="connsiteX4" fmla="*/ 139360 w 257175"/>
                  <a:gd name="connsiteY4" fmla="*/ 45826 h 56663"/>
                  <a:gd name="connsiteX5" fmla="*/ 19628 w 257175"/>
                  <a:gd name="connsiteY5" fmla="*/ 55983 h 56663"/>
                  <a:gd name="connsiteX6" fmla="*/ 578 w 257175"/>
                  <a:gd name="connsiteY6" fmla="*/ 36933 h 56663"/>
                  <a:gd name="connsiteX7" fmla="*/ 107734 w 257175"/>
                  <a:gd name="connsiteY7" fmla="*/ 17288 h 56663"/>
                  <a:gd name="connsiteX8" fmla="*/ 138430 w 257175"/>
                  <a:gd name="connsiteY8" fmla="*/ 11540 h 56663"/>
                  <a:gd name="connsiteX9" fmla="*/ 168010 w 257175"/>
                  <a:gd name="connsiteY9" fmla="*/ 6238 h 56663"/>
                  <a:gd name="connsiteX10" fmla="*/ 195217 w 257175"/>
                  <a:gd name="connsiteY10" fmla="*/ 1249 h 56663"/>
                  <a:gd name="connsiteX11" fmla="*/ 257753 w 257175"/>
                  <a:gd name="connsiteY11" fmla="*/ 8358 h 5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7175" h="56663">
                    <a:moveTo>
                      <a:pt x="257753" y="8358"/>
                    </a:moveTo>
                    <a:cubicBezTo>
                      <a:pt x="251467" y="8358"/>
                      <a:pt x="245180" y="8358"/>
                      <a:pt x="238703" y="8358"/>
                    </a:cubicBezTo>
                    <a:cubicBezTo>
                      <a:pt x="238703" y="14645"/>
                      <a:pt x="238703" y="20931"/>
                      <a:pt x="238703" y="27408"/>
                    </a:cubicBezTo>
                    <a:cubicBezTo>
                      <a:pt x="212916" y="32233"/>
                      <a:pt x="187120" y="36984"/>
                      <a:pt x="161312" y="41696"/>
                    </a:cubicBezTo>
                    <a:cubicBezTo>
                      <a:pt x="154068" y="43059"/>
                      <a:pt x="146824" y="44422"/>
                      <a:pt x="139360" y="45826"/>
                    </a:cubicBezTo>
                    <a:cubicBezTo>
                      <a:pt x="99145" y="53106"/>
                      <a:pt x="60652" y="59475"/>
                      <a:pt x="19628" y="55983"/>
                    </a:cubicBezTo>
                    <a:cubicBezTo>
                      <a:pt x="13342" y="49697"/>
                      <a:pt x="7055" y="43410"/>
                      <a:pt x="578" y="36933"/>
                    </a:cubicBezTo>
                    <a:cubicBezTo>
                      <a:pt x="36274" y="30256"/>
                      <a:pt x="72000" y="23756"/>
                      <a:pt x="107734" y="17288"/>
                    </a:cubicBezTo>
                    <a:cubicBezTo>
                      <a:pt x="117864" y="15391"/>
                      <a:pt x="127993" y="13494"/>
                      <a:pt x="138430" y="11540"/>
                    </a:cubicBezTo>
                    <a:cubicBezTo>
                      <a:pt x="153072" y="8915"/>
                      <a:pt x="153072" y="8915"/>
                      <a:pt x="168010" y="6238"/>
                    </a:cubicBezTo>
                    <a:cubicBezTo>
                      <a:pt x="176988" y="4591"/>
                      <a:pt x="185967" y="2945"/>
                      <a:pt x="195217" y="1249"/>
                    </a:cubicBezTo>
                    <a:cubicBezTo>
                      <a:pt x="219194" y="-1121"/>
                      <a:pt x="235063" y="865"/>
                      <a:pt x="257753" y="83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410668C-456B-27CA-7C82-3D8E48198EB3}"/>
                  </a:ext>
                </a:extLst>
              </p:cNvPr>
              <p:cNvSpPr/>
              <p:nvPr/>
            </p:nvSpPr>
            <p:spPr>
              <a:xfrm>
                <a:off x="6981825" y="2993206"/>
                <a:ext cx="200025" cy="91228"/>
              </a:xfrm>
              <a:custGeom>
                <a:avLst/>
                <a:gdLst>
                  <a:gd name="connsiteX0" fmla="*/ 200439 w 200025"/>
                  <a:gd name="connsiteY0" fmla="*/ 7424 h 91228"/>
                  <a:gd name="connsiteX1" fmla="*/ 137931 w 200025"/>
                  <a:gd name="connsiteY1" fmla="*/ 50882 h 91228"/>
                  <a:gd name="connsiteX2" fmla="*/ 120351 w 200025"/>
                  <a:gd name="connsiteY2" fmla="*/ 63513 h 91228"/>
                  <a:gd name="connsiteX3" fmla="*/ 29324 w 200025"/>
                  <a:gd name="connsiteY3" fmla="*/ 91028 h 91228"/>
                  <a:gd name="connsiteX4" fmla="*/ 414 w 200025"/>
                  <a:gd name="connsiteY4" fmla="*/ 83624 h 91228"/>
                  <a:gd name="connsiteX5" fmla="*/ 105784 w 200025"/>
                  <a:gd name="connsiteY5" fmla="*/ 24093 h 91228"/>
                  <a:gd name="connsiteX6" fmla="*/ 123811 w 200025"/>
                  <a:gd name="connsiteY6" fmla="*/ 15981 h 91228"/>
                  <a:gd name="connsiteX7" fmla="*/ 200439 w 200025"/>
                  <a:gd name="connsiteY7" fmla="*/ 7424 h 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" h="91228">
                    <a:moveTo>
                      <a:pt x="200439" y="7424"/>
                    </a:moveTo>
                    <a:cubicBezTo>
                      <a:pt x="179741" y="22151"/>
                      <a:pt x="158915" y="36573"/>
                      <a:pt x="137931" y="50882"/>
                    </a:cubicBezTo>
                    <a:cubicBezTo>
                      <a:pt x="129229" y="57134"/>
                      <a:pt x="129229" y="57134"/>
                      <a:pt x="120351" y="63513"/>
                    </a:cubicBezTo>
                    <a:cubicBezTo>
                      <a:pt x="86033" y="86574"/>
                      <a:pt x="72253" y="93439"/>
                      <a:pt x="29324" y="91028"/>
                    </a:cubicBezTo>
                    <a:cubicBezTo>
                      <a:pt x="15013" y="87363"/>
                      <a:pt x="15013" y="87363"/>
                      <a:pt x="414" y="83624"/>
                    </a:cubicBezTo>
                    <a:cubicBezTo>
                      <a:pt x="32545" y="56888"/>
                      <a:pt x="67658" y="40404"/>
                      <a:pt x="105784" y="24093"/>
                    </a:cubicBezTo>
                    <a:cubicBezTo>
                      <a:pt x="114708" y="20078"/>
                      <a:pt x="114708" y="20078"/>
                      <a:pt x="123811" y="15981"/>
                    </a:cubicBezTo>
                    <a:cubicBezTo>
                      <a:pt x="168416" y="-3250"/>
                      <a:pt x="168416" y="-3250"/>
                      <a:pt x="200439" y="74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C59CEA0-9350-F9D8-C87C-E59348C70FB8}"/>
                  </a:ext>
                </a:extLst>
              </p:cNvPr>
              <p:cNvSpPr/>
              <p:nvPr/>
            </p:nvSpPr>
            <p:spPr>
              <a:xfrm>
                <a:off x="5648325" y="2333625"/>
                <a:ext cx="106933" cy="209550"/>
              </a:xfrm>
              <a:custGeom>
                <a:avLst/>
                <a:gdLst>
                  <a:gd name="connsiteX0" fmla="*/ 253 w 106933"/>
                  <a:gd name="connsiteY0" fmla="*/ 185 h 209550"/>
                  <a:gd name="connsiteX1" fmla="*/ 107186 w 106933"/>
                  <a:gd name="connsiteY1" fmla="*/ 164715 h 209550"/>
                  <a:gd name="connsiteX2" fmla="*/ 95503 w 106933"/>
                  <a:gd name="connsiteY2" fmla="*/ 209735 h 209550"/>
                  <a:gd name="connsiteX3" fmla="*/ 31805 w 106933"/>
                  <a:gd name="connsiteY3" fmla="*/ 94244 h 209550"/>
                  <a:gd name="connsiteX4" fmla="*/ 22559 w 106933"/>
                  <a:gd name="connsiteY4" fmla="*/ 73222 h 209550"/>
                  <a:gd name="connsiteX5" fmla="*/ 253 w 106933"/>
                  <a:gd name="connsiteY5" fmla="*/ 18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33" h="209550">
                    <a:moveTo>
                      <a:pt x="253" y="185"/>
                    </a:moveTo>
                    <a:cubicBezTo>
                      <a:pt x="44702" y="42269"/>
                      <a:pt x="100877" y="101402"/>
                      <a:pt x="107186" y="164715"/>
                    </a:cubicBezTo>
                    <a:cubicBezTo>
                      <a:pt x="104433" y="182946"/>
                      <a:pt x="104433" y="182946"/>
                      <a:pt x="95503" y="209735"/>
                    </a:cubicBezTo>
                    <a:cubicBezTo>
                      <a:pt x="65859" y="174892"/>
                      <a:pt x="49635" y="135862"/>
                      <a:pt x="31805" y="94244"/>
                    </a:cubicBezTo>
                    <a:cubicBezTo>
                      <a:pt x="28753" y="87307"/>
                      <a:pt x="25702" y="80370"/>
                      <a:pt x="22559" y="73222"/>
                    </a:cubicBezTo>
                    <a:cubicBezTo>
                      <a:pt x="253" y="21763"/>
                      <a:pt x="253" y="21763"/>
                      <a:pt x="253" y="1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1320CEE-14A6-BFCE-EC60-23D476673011}"/>
                  </a:ext>
                </a:extLst>
              </p:cNvPr>
              <p:cNvSpPr/>
              <p:nvPr/>
            </p:nvSpPr>
            <p:spPr>
              <a:xfrm>
                <a:off x="5010150" y="3774269"/>
                <a:ext cx="200025" cy="90524"/>
              </a:xfrm>
              <a:custGeom>
                <a:avLst/>
                <a:gdLst>
                  <a:gd name="connsiteX0" fmla="*/ 200232 w 200025"/>
                  <a:gd name="connsiteY0" fmla="*/ 7492 h 90524"/>
                  <a:gd name="connsiteX1" fmla="*/ 94862 w 200025"/>
                  <a:gd name="connsiteY1" fmla="*/ 67024 h 90524"/>
                  <a:gd name="connsiteX2" fmla="*/ 76835 w 200025"/>
                  <a:gd name="connsiteY2" fmla="*/ 75135 h 90524"/>
                  <a:gd name="connsiteX3" fmla="*/ 207 w 200025"/>
                  <a:gd name="connsiteY3" fmla="*/ 83692 h 90524"/>
                  <a:gd name="connsiteX4" fmla="*/ 62715 w 200025"/>
                  <a:gd name="connsiteY4" fmla="*/ 40235 h 90524"/>
                  <a:gd name="connsiteX5" fmla="*/ 80295 w 200025"/>
                  <a:gd name="connsiteY5" fmla="*/ 27603 h 90524"/>
                  <a:gd name="connsiteX6" fmla="*/ 200232 w 200025"/>
                  <a:gd name="connsiteY6" fmla="*/ 7492 h 90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25" h="90524">
                    <a:moveTo>
                      <a:pt x="200232" y="7492"/>
                    </a:moveTo>
                    <a:cubicBezTo>
                      <a:pt x="168101" y="34228"/>
                      <a:pt x="132988" y="50712"/>
                      <a:pt x="94862" y="67024"/>
                    </a:cubicBezTo>
                    <a:cubicBezTo>
                      <a:pt x="88913" y="69700"/>
                      <a:pt x="82964" y="72377"/>
                      <a:pt x="76835" y="75135"/>
                    </a:cubicBezTo>
                    <a:cubicBezTo>
                      <a:pt x="32230" y="94367"/>
                      <a:pt x="32230" y="94367"/>
                      <a:pt x="207" y="83692"/>
                    </a:cubicBezTo>
                    <a:cubicBezTo>
                      <a:pt x="20905" y="68966"/>
                      <a:pt x="41731" y="54543"/>
                      <a:pt x="62715" y="40235"/>
                    </a:cubicBezTo>
                    <a:cubicBezTo>
                      <a:pt x="68516" y="36066"/>
                      <a:pt x="74318" y="31898"/>
                      <a:pt x="80295" y="27603"/>
                    </a:cubicBezTo>
                    <a:cubicBezTo>
                      <a:pt x="123247" y="-1259"/>
                      <a:pt x="148066" y="-5868"/>
                      <a:pt x="200232" y="74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CC51F93-06AD-82E4-C041-28CD2499EC5F}"/>
                  </a:ext>
                </a:extLst>
              </p:cNvPr>
              <p:cNvSpPr/>
              <p:nvPr/>
            </p:nvSpPr>
            <p:spPr>
              <a:xfrm>
                <a:off x="4943475" y="4371975"/>
                <a:ext cx="123825" cy="200025"/>
              </a:xfrm>
              <a:custGeom>
                <a:avLst/>
                <a:gdLst>
                  <a:gd name="connsiteX0" fmla="*/ 114491 w 123825"/>
                  <a:gd name="connsiteY0" fmla="*/ 399 h 200025"/>
                  <a:gd name="connsiteX1" fmla="*/ 124016 w 123825"/>
                  <a:gd name="connsiteY1" fmla="*/ 28974 h 200025"/>
                  <a:gd name="connsiteX2" fmla="*/ 87107 w 123825"/>
                  <a:gd name="connsiteY2" fmla="*/ 80766 h 200025"/>
                  <a:gd name="connsiteX3" fmla="*/ 38291 w 123825"/>
                  <a:gd name="connsiteY3" fmla="*/ 171849 h 200025"/>
                  <a:gd name="connsiteX4" fmla="*/ 191 w 123825"/>
                  <a:gd name="connsiteY4" fmla="*/ 200424 h 200025"/>
                  <a:gd name="connsiteX5" fmla="*/ 114491 w 123825"/>
                  <a:gd name="connsiteY5" fmla="*/ 39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25" h="200025">
                    <a:moveTo>
                      <a:pt x="114491" y="399"/>
                    </a:moveTo>
                    <a:cubicBezTo>
                      <a:pt x="117634" y="9829"/>
                      <a:pt x="120778" y="19259"/>
                      <a:pt x="124016" y="28974"/>
                    </a:cubicBezTo>
                    <a:cubicBezTo>
                      <a:pt x="108612" y="53345"/>
                      <a:pt x="108612" y="53345"/>
                      <a:pt x="87107" y="80766"/>
                    </a:cubicBezTo>
                    <a:cubicBezTo>
                      <a:pt x="63035" y="111590"/>
                      <a:pt x="46334" y="133664"/>
                      <a:pt x="38291" y="171849"/>
                    </a:cubicBezTo>
                    <a:cubicBezTo>
                      <a:pt x="18646" y="188518"/>
                      <a:pt x="18646" y="188518"/>
                      <a:pt x="191" y="200424"/>
                    </a:cubicBezTo>
                    <a:cubicBezTo>
                      <a:pt x="10811" y="121531"/>
                      <a:pt x="58697" y="56193"/>
                      <a:pt x="114491" y="3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66F1DBA-0EA2-6D92-B98E-52FEA8FFF46A}"/>
                  </a:ext>
                </a:extLst>
              </p:cNvPr>
              <p:cNvSpPr/>
              <p:nvPr/>
            </p:nvSpPr>
            <p:spPr>
              <a:xfrm>
                <a:off x="6440728" y="4314825"/>
                <a:ext cx="81651" cy="180975"/>
              </a:xfrm>
              <a:custGeom>
                <a:avLst/>
                <a:gdLst>
                  <a:gd name="connsiteX0" fmla="*/ 8033 w 81651"/>
                  <a:gd name="connsiteY0" fmla="*/ 393 h 180975"/>
                  <a:gd name="connsiteX1" fmla="*/ 62802 w 81651"/>
                  <a:gd name="connsiteY1" fmla="*/ 96238 h 180975"/>
                  <a:gd name="connsiteX2" fmla="*/ 75750 w 81651"/>
                  <a:gd name="connsiteY2" fmla="*/ 126339 h 180975"/>
                  <a:gd name="connsiteX3" fmla="*/ 74708 w 81651"/>
                  <a:gd name="connsiteY3" fmla="*/ 181368 h 180975"/>
                  <a:gd name="connsiteX4" fmla="*/ 36013 w 81651"/>
                  <a:gd name="connsiteY4" fmla="*/ 128385 h 180975"/>
                  <a:gd name="connsiteX5" fmla="*/ 14247 w 81651"/>
                  <a:gd name="connsiteY5" fmla="*/ 98582 h 180975"/>
                  <a:gd name="connsiteX6" fmla="*/ 8033 w 81651"/>
                  <a:gd name="connsiteY6" fmla="*/ 39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51" h="180975">
                    <a:moveTo>
                      <a:pt x="8033" y="393"/>
                    </a:moveTo>
                    <a:cubicBezTo>
                      <a:pt x="32577" y="30350"/>
                      <a:pt x="47790" y="60607"/>
                      <a:pt x="62802" y="96238"/>
                    </a:cubicBezTo>
                    <a:cubicBezTo>
                      <a:pt x="67075" y="106171"/>
                      <a:pt x="71348" y="116105"/>
                      <a:pt x="75750" y="126339"/>
                    </a:cubicBezTo>
                    <a:cubicBezTo>
                      <a:pt x="84233" y="152793"/>
                      <a:pt x="84233" y="152793"/>
                      <a:pt x="74708" y="181368"/>
                    </a:cubicBezTo>
                    <a:cubicBezTo>
                      <a:pt x="61582" y="163876"/>
                      <a:pt x="48737" y="146172"/>
                      <a:pt x="36013" y="128385"/>
                    </a:cubicBezTo>
                    <a:cubicBezTo>
                      <a:pt x="25239" y="113633"/>
                      <a:pt x="25239" y="113633"/>
                      <a:pt x="14247" y="98582"/>
                    </a:cubicBezTo>
                    <a:cubicBezTo>
                      <a:pt x="-4700" y="60643"/>
                      <a:pt x="-1735" y="40950"/>
                      <a:pt x="8033" y="3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8912971-184D-3FB7-8C92-9522DB961D3D}"/>
                  </a:ext>
                </a:extLst>
              </p:cNvPr>
              <p:cNvSpPr/>
              <p:nvPr/>
            </p:nvSpPr>
            <p:spPr>
              <a:xfrm>
                <a:off x="5772150" y="4476750"/>
                <a:ext cx="46515" cy="200025"/>
              </a:xfrm>
              <a:custGeom>
                <a:avLst/>
                <a:gdLst>
                  <a:gd name="connsiteX0" fmla="*/ 9792 w 46515"/>
                  <a:gd name="connsiteY0" fmla="*/ 410 h 200025"/>
                  <a:gd name="connsiteX1" fmla="*/ 19317 w 46515"/>
                  <a:gd name="connsiteY1" fmla="*/ 410 h 200025"/>
                  <a:gd name="connsiteX2" fmla="*/ 34200 w 46515"/>
                  <a:gd name="connsiteY2" fmla="*/ 78991 h 200025"/>
                  <a:gd name="connsiteX3" fmla="*/ 38572 w 46515"/>
                  <a:gd name="connsiteY3" fmla="*/ 101427 h 200025"/>
                  <a:gd name="connsiteX4" fmla="*/ 42571 w 46515"/>
                  <a:gd name="connsiteY4" fmla="*/ 123193 h 200025"/>
                  <a:gd name="connsiteX5" fmla="*/ 46350 w 46515"/>
                  <a:gd name="connsiteY5" fmla="*/ 143145 h 200025"/>
                  <a:gd name="connsiteX6" fmla="*/ 38367 w 46515"/>
                  <a:gd name="connsiteY6" fmla="*/ 200435 h 200025"/>
                  <a:gd name="connsiteX7" fmla="*/ 267 w 46515"/>
                  <a:gd name="connsiteY7" fmla="*/ 76610 h 200025"/>
                  <a:gd name="connsiteX8" fmla="*/ 9792 w 46515"/>
                  <a:gd name="connsiteY8" fmla="*/ 41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15" h="200025">
                    <a:moveTo>
                      <a:pt x="9792" y="410"/>
                    </a:moveTo>
                    <a:cubicBezTo>
                      <a:pt x="12935" y="410"/>
                      <a:pt x="16079" y="410"/>
                      <a:pt x="19317" y="410"/>
                    </a:cubicBezTo>
                    <a:cubicBezTo>
                      <a:pt x="24375" y="26588"/>
                      <a:pt x="29320" y="52780"/>
                      <a:pt x="34200" y="78991"/>
                    </a:cubicBezTo>
                    <a:cubicBezTo>
                      <a:pt x="35643" y="86395"/>
                      <a:pt x="37085" y="93799"/>
                      <a:pt x="38572" y="101427"/>
                    </a:cubicBezTo>
                    <a:cubicBezTo>
                      <a:pt x="39892" y="108610"/>
                      <a:pt x="41211" y="115793"/>
                      <a:pt x="42571" y="123193"/>
                    </a:cubicBezTo>
                    <a:cubicBezTo>
                      <a:pt x="43818" y="129777"/>
                      <a:pt x="45065" y="136362"/>
                      <a:pt x="46350" y="143145"/>
                    </a:cubicBezTo>
                    <a:cubicBezTo>
                      <a:pt x="48055" y="164363"/>
                      <a:pt x="44578" y="180195"/>
                      <a:pt x="38367" y="200435"/>
                    </a:cubicBezTo>
                    <a:cubicBezTo>
                      <a:pt x="5695" y="167763"/>
                      <a:pt x="5008" y="121315"/>
                      <a:pt x="267" y="76610"/>
                    </a:cubicBezTo>
                    <a:cubicBezTo>
                      <a:pt x="1298" y="50164"/>
                      <a:pt x="4867" y="26510"/>
                      <a:pt x="9792" y="4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105B8DD-C8ED-B6A0-E51A-CC21E143A9F6}"/>
                  </a:ext>
                </a:extLst>
              </p:cNvPr>
              <p:cNvSpPr/>
              <p:nvPr/>
            </p:nvSpPr>
            <p:spPr>
              <a:xfrm>
                <a:off x="6867525" y="3819525"/>
                <a:ext cx="152400" cy="47736"/>
              </a:xfrm>
              <a:custGeom>
                <a:avLst/>
                <a:gdLst>
                  <a:gd name="connsiteX0" fmla="*/ 381 w 152400"/>
                  <a:gd name="connsiteY0" fmla="*/ 341 h 47736"/>
                  <a:gd name="connsiteX1" fmla="*/ 152781 w 152400"/>
                  <a:gd name="connsiteY1" fmla="*/ 28916 h 47736"/>
                  <a:gd name="connsiteX2" fmla="*/ 114458 w 152400"/>
                  <a:gd name="connsiteY2" fmla="*/ 48078 h 47736"/>
                  <a:gd name="connsiteX3" fmla="*/ 92059 w 152400"/>
                  <a:gd name="connsiteY3" fmla="*/ 44989 h 47736"/>
                  <a:gd name="connsiteX4" fmla="*/ 69809 w 152400"/>
                  <a:gd name="connsiteY4" fmla="*/ 42124 h 47736"/>
                  <a:gd name="connsiteX5" fmla="*/ 48006 w 152400"/>
                  <a:gd name="connsiteY5" fmla="*/ 38441 h 47736"/>
                  <a:gd name="connsiteX6" fmla="*/ 26798 w 152400"/>
                  <a:gd name="connsiteY6" fmla="*/ 35055 h 47736"/>
                  <a:gd name="connsiteX7" fmla="*/ 9906 w 152400"/>
                  <a:gd name="connsiteY7" fmla="*/ 28916 h 47736"/>
                  <a:gd name="connsiteX8" fmla="*/ 381 w 152400"/>
                  <a:gd name="connsiteY8" fmla="*/ 341 h 4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47736">
                    <a:moveTo>
                      <a:pt x="381" y="341"/>
                    </a:moveTo>
                    <a:cubicBezTo>
                      <a:pt x="50673" y="9771"/>
                      <a:pt x="100965" y="19201"/>
                      <a:pt x="152781" y="28916"/>
                    </a:cubicBezTo>
                    <a:cubicBezTo>
                      <a:pt x="133731" y="47966"/>
                      <a:pt x="133731" y="47966"/>
                      <a:pt x="114458" y="48078"/>
                    </a:cubicBezTo>
                    <a:cubicBezTo>
                      <a:pt x="107066" y="47059"/>
                      <a:pt x="99675" y="46039"/>
                      <a:pt x="92059" y="44989"/>
                    </a:cubicBezTo>
                    <a:cubicBezTo>
                      <a:pt x="81045" y="43571"/>
                      <a:pt x="81045" y="43571"/>
                      <a:pt x="69809" y="42124"/>
                    </a:cubicBezTo>
                    <a:cubicBezTo>
                      <a:pt x="62614" y="40909"/>
                      <a:pt x="55419" y="39693"/>
                      <a:pt x="48006" y="38441"/>
                    </a:cubicBezTo>
                    <a:cubicBezTo>
                      <a:pt x="41007" y="37324"/>
                      <a:pt x="34009" y="36206"/>
                      <a:pt x="26798" y="35055"/>
                    </a:cubicBezTo>
                    <a:cubicBezTo>
                      <a:pt x="18436" y="32016"/>
                      <a:pt x="18436" y="32016"/>
                      <a:pt x="9906" y="28916"/>
                    </a:cubicBezTo>
                    <a:cubicBezTo>
                      <a:pt x="6763" y="19486"/>
                      <a:pt x="3620" y="10057"/>
                      <a:pt x="381" y="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D6C221C-17D0-B64F-D727-FBCB58201BB4}"/>
                  </a:ext>
                </a:extLst>
              </p:cNvPr>
              <p:cNvSpPr/>
              <p:nvPr/>
            </p:nvSpPr>
            <p:spPr>
              <a:xfrm>
                <a:off x="6486525" y="2505075"/>
                <a:ext cx="48071" cy="161925"/>
              </a:xfrm>
              <a:custGeom>
                <a:avLst/>
                <a:gdLst>
                  <a:gd name="connsiteX0" fmla="*/ 28919 w 48071"/>
                  <a:gd name="connsiteY0" fmla="*/ 203 h 161925"/>
                  <a:gd name="connsiteX1" fmla="*/ 48415 w 48071"/>
                  <a:gd name="connsiteY1" fmla="*/ 38191 h 161925"/>
                  <a:gd name="connsiteX2" fmla="*/ 19394 w 48071"/>
                  <a:gd name="connsiteY2" fmla="*/ 152603 h 161925"/>
                  <a:gd name="connsiteX3" fmla="*/ 344 w 48071"/>
                  <a:gd name="connsiteY3" fmla="*/ 162128 h 161925"/>
                  <a:gd name="connsiteX4" fmla="*/ 28919 w 48071"/>
                  <a:gd name="connsiteY4" fmla="*/ 203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71" h="161925">
                    <a:moveTo>
                      <a:pt x="28919" y="203"/>
                    </a:moveTo>
                    <a:cubicBezTo>
                      <a:pt x="47969" y="19253"/>
                      <a:pt x="47969" y="19253"/>
                      <a:pt x="48415" y="38191"/>
                    </a:cubicBezTo>
                    <a:cubicBezTo>
                      <a:pt x="38362" y="116898"/>
                      <a:pt x="38362" y="116898"/>
                      <a:pt x="19394" y="152603"/>
                    </a:cubicBezTo>
                    <a:cubicBezTo>
                      <a:pt x="13108" y="155746"/>
                      <a:pt x="6821" y="158890"/>
                      <a:pt x="344" y="162128"/>
                    </a:cubicBezTo>
                    <a:cubicBezTo>
                      <a:pt x="9774" y="108693"/>
                      <a:pt x="19204" y="55258"/>
                      <a:pt x="28919" y="2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EFEA76E-44DE-7F3B-DDEA-DA4B06D8D380}"/>
                  </a:ext>
                </a:extLst>
              </p:cNvPr>
              <p:cNvSpPr/>
              <p:nvPr/>
            </p:nvSpPr>
            <p:spPr>
              <a:xfrm>
                <a:off x="5638800" y="4286250"/>
                <a:ext cx="45161" cy="133350"/>
              </a:xfrm>
              <a:custGeom>
                <a:avLst/>
                <a:gdLst>
                  <a:gd name="connsiteX0" fmla="*/ 38356 w 45161"/>
                  <a:gd name="connsiteY0" fmla="*/ 390 h 133350"/>
                  <a:gd name="connsiteX1" fmla="*/ 34189 w 45161"/>
                  <a:gd name="connsiteY1" fmla="*/ 77781 h 133350"/>
                  <a:gd name="connsiteX2" fmla="*/ 25892 w 45161"/>
                  <a:gd name="connsiteY2" fmla="*/ 109407 h 133350"/>
                  <a:gd name="connsiteX3" fmla="*/ 19306 w 45161"/>
                  <a:gd name="connsiteY3" fmla="*/ 133740 h 133350"/>
                  <a:gd name="connsiteX4" fmla="*/ 256 w 45161"/>
                  <a:gd name="connsiteY4" fmla="*/ 124215 h 133350"/>
                  <a:gd name="connsiteX5" fmla="*/ 8590 w 45161"/>
                  <a:gd name="connsiteY5" fmla="*/ 73018 h 133350"/>
                  <a:gd name="connsiteX6" fmla="*/ 13278 w 45161"/>
                  <a:gd name="connsiteY6" fmla="*/ 44220 h 133350"/>
                  <a:gd name="connsiteX7" fmla="*/ 38356 w 45161"/>
                  <a:gd name="connsiteY7" fmla="*/ 39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161" h="133350">
                    <a:moveTo>
                      <a:pt x="38356" y="390"/>
                    </a:moveTo>
                    <a:cubicBezTo>
                      <a:pt x="52581" y="28840"/>
                      <a:pt x="42228" y="47554"/>
                      <a:pt x="34189" y="77781"/>
                    </a:cubicBezTo>
                    <a:cubicBezTo>
                      <a:pt x="31451" y="88217"/>
                      <a:pt x="28713" y="98654"/>
                      <a:pt x="25892" y="109407"/>
                    </a:cubicBezTo>
                    <a:cubicBezTo>
                      <a:pt x="23718" y="117437"/>
                      <a:pt x="21545" y="125467"/>
                      <a:pt x="19306" y="133740"/>
                    </a:cubicBezTo>
                    <a:cubicBezTo>
                      <a:pt x="13019" y="130597"/>
                      <a:pt x="6733" y="127454"/>
                      <a:pt x="256" y="124215"/>
                    </a:cubicBezTo>
                    <a:cubicBezTo>
                      <a:pt x="2941" y="107134"/>
                      <a:pt x="5741" y="90072"/>
                      <a:pt x="8590" y="73018"/>
                    </a:cubicBezTo>
                    <a:cubicBezTo>
                      <a:pt x="10137" y="63515"/>
                      <a:pt x="11685" y="54011"/>
                      <a:pt x="13278" y="44220"/>
                    </a:cubicBezTo>
                    <a:cubicBezTo>
                      <a:pt x="19306" y="19440"/>
                      <a:pt x="19306" y="19440"/>
                      <a:pt x="38356" y="3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9E2A79F-6AF5-F72D-D89A-CD3E5350CCC1}"/>
                  </a:ext>
                </a:extLst>
              </p:cNvPr>
              <p:cNvSpPr/>
              <p:nvPr/>
            </p:nvSpPr>
            <p:spPr>
              <a:xfrm>
                <a:off x="7077075" y="2981325"/>
                <a:ext cx="123825" cy="95250"/>
              </a:xfrm>
              <a:custGeom>
                <a:avLst/>
                <a:gdLst>
                  <a:gd name="connsiteX0" fmla="*/ 105189 w 123825"/>
                  <a:gd name="connsiteY0" fmla="*/ 253 h 95250"/>
                  <a:gd name="connsiteX1" fmla="*/ 124239 w 123825"/>
                  <a:gd name="connsiteY1" fmla="*/ 9778 h 95250"/>
                  <a:gd name="connsiteX2" fmla="*/ 105189 w 123825"/>
                  <a:gd name="connsiteY2" fmla="*/ 19303 h 95250"/>
                  <a:gd name="connsiteX3" fmla="*/ 105189 w 123825"/>
                  <a:gd name="connsiteY3" fmla="*/ 253 h 95250"/>
                  <a:gd name="connsiteX4" fmla="*/ 105189 w 123825"/>
                  <a:gd name="connsiteY4" fmla="*/ 19303 h 95250"/>
                  <a:gd name="connsiteX5" fmla="*/ 58159 w 123825"/>
                  <a:gd name="connsiteY5" fmla="*/ 74072 h 95250"/>
                  <a:gd name="connsiteX6" fmla="*/ 37658 w 123825"/>
                  <a:gd name="connsiteY6" fmla="*/ 87020 h 95250"/>
                  <a:gd name="connsiteX7" fmla="*/ 19464 w 123825"/>
                  <a:gd name="connsiteY7" fmla="*/ 95503 h 95250"/>
                  <a:gd name="connsiteX8" fmla="*/ 414 w 123825"/>
                  <a:gd name="connsiteY8" fmla="*/ 85978 h 95250"/>
                  <a:gd name="connsiteX9" fmla="*/ 105189 w 123825"/>
                  <a:gd name="connsiteY9" fmla="*/ 1930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825" h="95250">
                    <a:moveTo>
                      <a:pt x="105189" y="253"/>
                    </a:moveTo>
                    <a:cubicBezTo>
                      <a:pt x="114619" y="4968"/>
                      <a:pt x="114619" y="4968"/>
                      <a:pt x="124239" y="9778"/>
                    </a:cubicBezTo>
                    <a:cubicBezTo>
                      <a:pt x="114809" y="14493"/>
                      <a:pt x="114809" y="14493"/>
                      <a:pt x="105189" y="19303"/>
                    </a:cubicBezTo>
                    <a:cubicBezTo>
                      <a:pt x="105189" y="13017"/>
                      <a:pt x="105189" y="6730"/>
                      <a:pt x="105189" y="253"/>
                    </a:cubicBezTo>
                    <a:close/>
                    <a:moveTo>
                      <a:pt x="105189" y="19303"/>
                    </a:moveTo>
                    <a:cubicBezTo>
                      <a:pt x="94132" y="52474"/>
                      <a:pt x="87003" y="56338"/>
                      <a:pt x="58159" y="74072"/>
                    </a:cubicBezTo>
                    <a:cubicBezTo>
                      <a:pt x="51394" y="78345"/>
                      <a:pt x="44629" y="82617"/>
                      <a:pt x="37658" y="87020"/>
                    </a:cubicBezTo>
                    <a:cubicBezTo>
                      <a:pt x="31654" y="89819"/>
                      <a:pt x="25650" y="92619"/>
                      <a:pt x="19464" y="95503"/>
                    </a:cubicBezTo>
                    <a:cubicBezTo>
                      <a:pt x="13178" y="92360"/>
                      <a:pt x="6891" y="89217"/>
                      <a:pt x="414" y="85978"/>
                    </a:cubicBezTo>
                    <a:cubicBezTo>
                      <a:pt x="62491" y="19303"/>
                      <a:pt x="62491" y="19303"/>
                      <a:pt x="105189" y="193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4DB3B71-722D-712A-FE0E-6DB7077055D9}"/>
                  </a:ext>
                </a:extLst>
              </p:cNvPr>
              <p:cNvSpPr/>
              <p:nvPr/>
            </p:nvSpPr>
            <p:spPr>
              <a:xfrm>
                <a:off x="4943475" y="4467225"/>
                <a:ext cx="55192" cy="104775"/>
              </a:xfrm>
              <a:custGeom>
                <a:avLst/>
                <a:gdLst>
                  <a:gd name="connsiteX0" fmla="*/ 47809 w 55192"/>
                  <a:gd name="connsiteY0" fmla="*/ 409 h 104775"/>
                  <a:gd name="connsiteX1" fmla="*/ 50786 w 55192"/>
                  <a:gd name="connsiteY1" fmla="*/ 52797 h 104775"/>
                  <a:gd name="connsiteX2" fmla="*/ 184 w 55192"/>
                  <a:gd name="connsiteY2" fmla="*/ 105184 h 104775"/>
                  <a:gd name="connsiteX3" fmla="*/ 47809 w 55192"/>
                  <a:gd name="connsiteY3" fmla="*/ 409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92" h="104775">
                    <a:moveTo>
                      <a:pt x="47809" y="409"/>
                    </a:moveTo>
                    <a:cubicBezTo>
                      <a:pt x="57334" y="28984"/>
                      <a:pt x="57334" y="28984"/>
                      <a:pt x="50786" y="52797"/>
                    </a:cubicBezTo>
                    <a:cubicBezTo>
                      <a:pt x="37197" y="78680"/>
                      <a:pt x="24622" y="89706"/>
                      <a:pt x="184" y="105184"/>
                    </a:cubicBezTo>
                    <a:cubicBezTo>
                      <a:pt x="17873" y="22180"/>
                      <a:pt x="17873" y="22180"/>
                      <a:pt x="47809" y="4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F47690D-1F39-CE2C-DBA4-56B5314A5E93}"/>
                  </a:ext>
                </a:extLst>
              </p:cNvPr>
              <p:cNvSpPr/>
              <p:nvPr/>
            </p:nvSpPr>
            <p:spPr>
              <a:xfrm>
                <a:off x="6505575" y="2352675"/>
                <a:ext cx="45202" cy="123825"/>
              </a:xfrm>
              <a:custGeom>
                <a:avLst/>
                <a:gdLst>
                  <a:gd name="connsiteX0" fmla="*/ 38447 w 45202"/>
                  <a:gd name="connsiteY0" fmla="*/ 187 h 123825"/>
                  <a:gd name="connsiteX1" fmla="*/ 39042 w 45202"/>
                  <a:gd name="connsiteY1" fmla="*/ 83531 h 123825"/>
                  <a:gd name="connsiteX2" fmla="*/ 33424 w 45202"/>
                  <a:gd name="connsiteY2" fmla="*/ 106599 h 123825"/>
                  <a:gd name="connsiteX3" fmla="*/ 28922 w 45202"/>
                  <a:gd name="connsiteY3" fmla="*/ 124012 h 123825"/>
                  <a:gd name="connsiteX4" fmla="*/ 347 w 45202"/>
                  <a:gd name="connsiteY4" fmla="*/ 114487 h 123825"/>
                  <a:gd name="connsiteX5" fmla="*/ 14039 w 45202"/>
                  <a:gd name="connsiteY5" fmla="*/ 68053 h 123825"/>
                  <a:gd name="connsiteX6" fmla="*/ 21741 w 45202"/>
                  <a:gd name="connsiteY6" fmla="*/ 41933 h 123825"/>
                  <a:gd name="connsiteX7" fmla="*/ 38447 w 45202"/>
                  <a:gd name="connsiteY7" fmla="*/ 187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202" h="123825">
                    <a:moveTo>
                      <a:pt x="38447" y="187"/>
                    </a:moveTo>
                    <a:cubicBezTo>
                      <a:pt x="48668" y="31351"/>
                      <a:pt x="46949" y="51903"/>
                      <a:pt x="39042" y="83531"/>
                    </a:cubicBezTo>
                    <a:cubicBezTo>
                      <a:pt x="36261" y="94950"/>
                      <a:pt x="36261" y="94950"/>
                      <a:pt x="33424" y="106599"/>
                    </a:cubicBezTo>
                    <a:cubicBezTo>
                      <a:pt x="31938" y="112345"/>
                      <a:pt x="30453" y="118092"/>
                      <a:pt x="28922" y="124012"/>
                    </a:cubicBezTo>
                    <a:cubicBezTo>
                      <a:pt x="19492" y="120869"/>
                      <a:pt x="10063" y="117726"/>
                      <a:pt x="347" y="114487"/>
                    </a:cubicBezTo>
                    <a:cubicBezTo>
                      <a:pt x="4889" y="99003"/>
                      <a:pt x="9459" y="83526"/>
                      <a:pt x="14039" y="68053"/>
                    </a:cubicBezTo>
                    <a:cubicBezTo>
                      <a:pt x="16581" y="59433"/>
                      <a:pt x="19122" y="50814"/>
                      <a:pt x="21741" y="41933"/>
                    </a:cubicBezTo>
                    <a:cubicBezTo>
                      <a:pt x="28922" y="19237"/>
                      <a:pt x="28922" y="19237"/>
                      <a:pt x="38447" y="1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B401587-34A5-F799-4B47-17853B1B211A}"/>
                  </a:ext>
                </a:extLst>
              </p:cNvPr>
              <p:cNvSpPr/>
              <p:nvPr/>
            </p:nvSpPr>
            <p:spPr>
              <a:xfrm>
                <a:off x="7077075" y="2992728"/>
                <a:ext cx="104775" cy="64796"/>
              </a:xfrm>
              <a:custGeom>
                <a:avLst/>
                <a:gdLst>
                  <a:gd name="connsiteX0" fmla="*/ 105189 w 104775"/>
                  <a:gd name="connsiteY0" fmla="*/ 7901 h 64796"/>
                  <a:gd name="connsiteX1" fmla="*/ 414 w 104775"/>
                  <a:gd name="connsiteY1" fmla="*/ 65051 h 64796"/>
                  <a:gd name="connsiteX2" fmla="*/ 9939 w 104775"/>
                  <a:gd name="connsiteY2" fmla="*/ 26951 h 64796"/>
                  <a:gd name="connsiteX3" fmla="*/ 105189 w 104775"/>
                  <a:gd name="connsiteY3" fmla="*/ 7901 h 64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64796">
                    <a:moveTo>
                      <a:pt x="105189" y="7901"/>
                    </a:moveTo>
                    <a:cubicBezTo>
                      <a:pt x="70613" y="26761"/>
                      <a:pt x="36037" y="45620"/>
                      <a:pt x="414" y="65051"/>
                    </a:cubicBezTo>
                    <a:cubicBezTo>
                      <a:pt x="3557" y="52478"/>
                      <a:pt x="6700" y="39905"/>
                      <a:pt x="9939" y="26951"/>
                    </a:cubicBezTo>
                    <a:cubicBezTo>
                      <a:pt x="68305" y="-4394"/>
                      <a:pt x="68305" y="-4394"/>
                      <a:pt x="105189" y="79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7756F3A-7B82-AB8D-12BF-9451840C861C}"/>
                  </a:ext>
                </a:extLst>
              </p:cNvPr>
              <p:cNvSpPr/>
              <p:nvPr/>
            </p:nvSpPr>
            <p:spPr>
              <a:xfrm>
                <a:off x="7248525" y="3705565"/>
                <a:ext cx="104775" cy="29736"/>
              </a:xfrm>
              <a:custGeom>
                <a:avLst/>
                <a:gdLst>
                  <a:gd name="connsiteX0" fmla="*/ 105207 w 104775"/>
                  <a:gd name="connsiteY0" fmla="*/ 9515 h 29736"/>
                  <a:gd name="connsiteX1" fmla="*/ 19482 w 104775"/>
                  <a:gd name="connsiteY1" fmla="*/ 28565 h 29736"/>
                  <a:gd name="connsiteX2" fmla="*/ 432 w 104775"/>
                  <a:gd name="connsiteY2" fmla="*/ 9515 h 29736"/>
                  <a:gd name="connsiteX3" fmla="*/ 105207 w 104775"/>
                  <a:gd name="connsiteY3" fmla="*/ 9515 h 29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29736">
                    <a:moveTo>
                      <a:pt x="105207" y="9515"/>
                    </a:moveTo>
                    <a:cubicBezTo>
                      <a:pt x="72322" y="31438"/>
                      <a:pt x="58083" y="31850"/>
                      <a:pt x="19482" y="28565"/>
                    </a:cubicBezTo>
                    <a:cubicBezTo>
                      <a:pt x="13196" y="22278"/>
                      <a:pt x="6909" y="15992"/>
                      <a:pt x="432" y="9515"/>
                    </a:cubicBezTo>
                    <a:cubicBezTo>
                      <a:pt x="71189" y="-2732"/>
                      <a:pt x="71189" y="-2732"/>
                      <a:pt x="105207" y="95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1122B60-0048-8E7A-3731-FD769353CE05}"/>
                  </a:ext>
                </a:extLst>
              </p:cNvPr>
              <p:cNvSpPr/>
              <p:nvPr/>
            </p:nvSpPr>
            <p:spPr>
              <a:xfrm>
                <a:off x="8486775" y="3488472"/>
                <a:ext cx="95250" cy="27145"/>
              </a:xfrm>
              <a:custGeom>
                <a:avLst/>
                <a:gdLst>
                  <a:gd name="connsiteX0" fmla="*/ 95811 w 95250"/>
                  <a:gd name="connsiteY0" fmla="*/ 7510 h 27145"/>
                  <a:gd name="connsiteX1" fmla="*/ 76761 w 95250"/>
                  <a:gd name="connsiteY1" fmla="*/ 7510 h 27145"/>
                  <a:gd name="connsiteX2" fmla="*/ 76761 w 95250"/>
                  <a:gd name="connsiteY2" fmla="*/ 26560 h 27145"/>
                  <a:gd name="connsiteX3" fmla="*/ 19611 w 95250"/>
                  <a:gd name="connsiteY3" fmla="*/ 26560 h 27145"/>
                  <a:gd name="connsiteX4" fmla="*/ 561 w 95250"/>
                  <a:gd name="connsiteY4" fmla="*/ 7510 h 27145"/>
                  <a:gd name="connsiteX5" fmla="*/ 95811 w 95250"/>
                  <a:gd name="connsiteY5" fmla="*/ 7510 h 2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50" h="27145">
                    <a:moveTo>
                      <a:pt x="95811" y="7510"/>
                    </a:moveTo>
                    <a:cubicBezTo>
                      <a:pt x="89525" y="7510"/>
                      <a:pt x="83238" y="7510"/>
                      <a:pt x="76761" y="7510"/>
                    </a:cubicBezTo>
                    <a:cubicBezTo>
                      <a:pt x="76761" y="13796"/>
                      <a:pt x="76761" y="20083"/>
                      <a:pt x="76761" y="26560"/>
                    </a:cubicBezTo>
                    <a:cubicBezTo>
                      <a:pt x="49377" y="27750"/>
                      <a:pt x="49377" y="27750"/>
                      <a:pt x="19611" y="26560"/>
                    </a:cubicBezTo>
                    <a:cubicBezTo>
                      <a:pt x="13325" y="20273"/>
                      <a:pt x="7038" y="13987"/>
                      <a:pt x="561" y="7510"/>
                    </a:cubicBezTo>
                    <a:cubicBezTo>
                      <a:pt x="35452" y="373"/>
                      <a:pt x="61745" y="-4282"/>
                      <a:pt x="95811" y="75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0E8A758-36DB-7BB6-7FFE-7095198E27C6}"/>
                  </a:ext>
                </a:extLst>
              </p:cNvPr>
              <p:cNvSpPr/>
              <p:nvPr/>
            </p:nvSpPr>
            <p:spPr>
              <a:xfrm>
                <a:off x="8648700" y="3459897"/>
                <a:ext cx="95250" cy="27145"/>
              </a:xfrm>
              <a:custGeom>
                <a:avLst/>
                <a:gdLst>
                  <a:gd name="connsiteX0" fmla="*/ 95828 w 95250"/>
                  <a:gd name="connsiteY0" fmla="*/ 7507 h 27145"/>
                  <a:gd name="connsiteX1" fmla="*/ 76778 w 95250"/>
                  <a:gd name="connsiteY1" fmla="*/ 7507 h 27145"/>
                  <a:gd name="connsiteX2" fmla="*/ 76778 w 95250"/>
                  <a:gd name="connsiteY2" fmla="*/ 26557 h 27145"/>
                  <a:gd name="connsiteX3" fmla="*/ 19628 w 95250"/>
                  <a:gd name="connsiteY3" fmla="*/ 26557 h 27145"/>
                  <a:gd name="connsiteX4" fmla="*/ 578 w 95250"/>
                  <a:gd name="connsiteY4" fmla="*/ 7507 h 27145"/>
                  <a:gd name="connsiteX5" fmla="*/ 95828 w 95250"/>
                  <a:gd name="connsiteY5" fmla="*/ 7507 h 2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50" h="27145">
                    <a:moveTo>
                      <a:pt x="95828" y="7507"/>
                    </a:moveTo>
                    <a:cubicBezTo>
                      <a:pt x="89542" y="7507"/>
                      <a:pt x="83255" y="7507"/>
                      <a:pt x="76778" y="7507"/>
                    </a:cubicBezTo>
                    <a:cubicBezTo>
                      <a:pt x="76778" y="13793"/>
                      <a:pt x="76778" y="20080"/>
                      <a:pt x="76778" y="26557"/>
                    </a:cubicBezTo>
                    <a:cubicBezTo>
                      <a:pt x="49394" y="27747"/>
                      <a:pt x="49394" y="27747"/>
                      <a:pt x="19628" y="26557"/>
                    </a:cubicBezTo>
                    <a:cubicBezTo>
                      <a:pt x="13342" y="20270"/>
                      <a:pt x="7055" y="13984"/>
                      <a:pt x="578" y="7507"/>
                    </a:cubicBezTo>
                    <a:cubicBezTo>
                      <a:pt x="35469" y="370"/>
                      <a:pt x="61762" y="-4285"/>
                      <a:pt x="95828" y="7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E21143D-5289-2CB0-9E31-9A9DDAF4C22D}"/>
                  </a:ext>
                </a:extLst>
              </p:cNvPr>
              <p:cNvSpPr/>
              <p:nvPr/>
            </p:nvSpPr>
            <p:spPr>
              <a:xfrm>
                <a:off x="6050697" y="6038850"/>
                <a:ext cx="26252" cy="95250"/>
              </a:xfrm>
              <a:custGeom>
                <a:avLst/>
                <a:gdLst>
                  <a:gd name="connsiteX0" fmla="*/ 7499 w 26252"/>
                  <a:gd name="connsiteY0" fmla="*/ 574 h 95250"/>
                  <a:gd name="connsiteX1" fmla="*/ 17024 w 26252"/>
                  <a:gd name="connsiteY1" fmla="*/ 574 h 95250"/>
                  <a:gd name="connsiteX2" fmla="*/ 26549 w 26252"/>
                  <a:gd name="connsiteY2" fmla="*/ 95824 h 95250"/>
                  <a:gd name="connsiteX3" fmla="*/ 7499 w 26252"/>
                  <a:gd name="connsiteY3" fmla="*/ 95824 h 95250"/>
                  <a:gd name="connsiteX4" fmla="*/ 7499 w 26252"/>
                  <a:gd name="connsiteY4" fmla="*/ 57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52" h="95250">
                    <a:moveTo>
                      <a:pt x="7499" y="574"/>
                    </a:moveTo>
                    <a:cubicBezTo>
                      <a:pt x="10642" y="574"/>
                      <a:pt x="13785" y="574"/>
                      <a:pt x="17024" y="574"/>
                    </a:cubicBezTo>
                    <a:cubicBezTo>
                      <a:pt x="20167" y="32007"/>
                      <a:pt x="23310" y="63439"/>
                      <a:pt x="26549" y="95824"/>
                    </a:cubicBezTo>
                    <a:cubicBezTo>
                      <a:pt x="20262" y="95824"/>
                      <a:pt x="13976" y="95824"/>
                      <a:pt x="7499" y="95824"/>
                    </a:cubicBezTo>
                    <a:cubicBezTo>
                      <a:pt x="362" y="60933"/>
                      <a:pt x="-4293" y="34640"/>
                      <a:pt x="7499" y="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C42A7B7-C2C2-538E-7AAD-880DD38A97B5}"/>
                  </a:ext>
                </a:extLst>
              </p:cNvPr>
              <p:cNvSpPr/>
              <p:nvPr/>
            </p:nvSpPr>
            <p:spPr>
              <a:xfrm>
                <a:off x="6022122" y="5876925"/>
                <a:ext cx="26252" cy="95250"/>
              </a:xfrm>
              <a:custGeom>
                <a:avLst/>
                <a:gdLst>
                  <a:gd name="connsiteX0" fmla="*/ 7496 w 26252"/>
                  <a:gd name="connsiteY0" fmla="*/ 557 h 95250"/>
                  <a:gd name="connsiteX1" fmla="*/ 17021 w 26252"/>
                  <a:gd name="connsiteY1" fmla="*/ 557 h 95250"/>
                  <a:gd name="connsiteX2" fmla="*/ 26546 w 26252"/>
                  <a:gd name="connsiteY2" fmla="*/ 95807 h 95250"/>
                  <a:gd name="connsiteX3" fmla="*/ 7496 w 26252"/>
                  <a:gd name="connsiteY3" fmla="*/ 95807 h 95250"/>
                  <a:gd name="connsiteX4" fmla="*/ 7496 w 26252"/>
                  <a:gd name="connsiteY4" fmla="*/ 55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52" h="95250">
                    <a:moveTo>
                      <a:pt x="7496" y="557"/>
                    </a:moveTo>
                    <a:cubicBezTo>
                      <a:pt x="10639" y="557"/>
                      <a:pt x="13782" y="557"/>
                      <a:pt x="17021" y="557"/>
                    </a:cubicBezTo>
                    <a:cubicBezTo>
                      <a:pt x="20164" y="31990"/>
                      <a:pt x="23307" y="63422"/>
                      <a:pt x="26546" y="95807"/>
                    </a:cubicBezTo>
                    <a:cubicBezTo>
                      <a:pt x="20259" y="95807"/>
                      <a:pt x="13973" y="95807"/>
                      <a:pt x="7496" y="95807"/>
                    </a:cubicBezTo>
                    <a:cubicBezTo>
                      <a:pt x="359" y="60916"/>
                      <a:pt x="-4296" y="34623"/>
                      <a:pt x="7496" y="5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D43E576-4A1D-B34C-E459-54853103D596}"/>
                  </a:ext>
                </a:extLst>
              </p:cNvPr>
              <p:cNvSpPr/>
              <p:nvPr/>
            </p:nvSpPr>
            <p:spPr>
              <a:xfrm>
                <a:off x="5876925" y="5067300"/>
                <a:ext cx="28575" cy="95250"/>
              </a:xfrm>
              <a:custGeom>
                <a:avLst/>
                <a:gdLst>
                  <a:gd name="connsiteX0" fmla="*/ 9803 w 28575"/>
                  <a:gd name="connsiteY0" fmla="*/ 472 h 95250"/>
                  <a:gd name="connsiteX1" fmla="*/ 19328 w 28575"/>
                  <a:gd name="connsiteY1" fmla="*/ 472 h 95250"/>
                  <a:gd name="connsiteX2" fmla="*/ 28853 w 28575"/>
                  <a:gd name="connsiteY2" fmla="*/ 95722 h 95250"/>
                  <a:gd name="connsiteX3" fmla="*/ 278 w 28575"/>
                  <a:gd name="connsiteY3" fmla="*/ 76672 h 95250"/>
                  <a:gd name="connsiteX4" fmla="*/ 9803 w 28575"/>
                  <a:gd name="connsiteY4" fmla="*/ 47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95250">
                    <a:moveTo>
                      <a:pt x="9803" y="472"/>
                    </a:moveTo>
                    <a:cubicBezTo>
                      <a:pt x="12946" y="472"/>
                      <a:pt x="16090" y="472"/>
                      <a:pt x="19328" y="472"/>
                    </a:cubicBezTo>
                    <a:cubicBezTo>
                      <a:pt x="22471" y="31905"/>
                      <a:pt x="25615" y="63337"/>
                      <a:pt x="28853" y="95722"/>
                    </a:cubicBezTo>
                    <a:cubicBezTo>
                      <a:pt x="19423" y="89436"/>
                      <a:pt x="9994" y="83149"/>
                      <a:pt x="278" y="76672"/>
                    </a:cubicBezTo>
                    <a:cubicBezTo>
                      <a:pt x="3421" y="51526"/>
                      <a:pt x="6565" y="26380"/>
                      <a:pt x="9803" y="4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985F6F7-99B5-B23D-C489-28C725FE85FD}"/>
                  </a:ext>
                </a:extLst>
              </p:cNvPr>
              <p:cNvSpPr/>
              <p:nvPr/>
            </p:nvSpPr>
            <p:spPr>
              <a:xfrm>
                <a:off x="5848350" y="4905375"/>
                <a:ext cx="28575" cy="95250"/>
              </a:xfrm>
              <a:custGeom>
                <a:avLst/>
                <a:gdLst>
                  <a:gd name="connsiteX0" fmla="*/ 9800 w 28575"/>
                  <a:gd name="connsiteY0" fmla="*/ 455 h 95250"/>
                  <a:gd name="connsiteX1" fmla="*/ 19325 w 28575"/>
                  <a:gd name="connsiteY1" fmla="*/ 455 h 95250"/>
                  <a:gd name="connsiteX2" fmla="*/ 28850 w 28575"/>
                  <a:gd name="connsiteY2" fmla="*/ 95705 h 95250"/>
                  <a:gd name="connsiteX3" fmla="*/ 275 w 28575"/>
                  <a:gd name="connsiteY3" fmla="*/ 76655 h 95250"/>
                  <a:gd name="connsiteX4" fmla="*/ 9800 w 28575"/>
                  <a:gd name="connsiteY4" fmla="*/ 45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95250">
                    <a:moveTo>
                      <a:pt x="9800" y="455"/>
                    </a:moveTo>
                    <a:cubicBezTo>
                      <a:pt x="12943" y="455"/>
                      <a:pt x="16087" y="455"/>
                      <a:pt x="19325" y="455"/>
                    </a:cubicBezTo>
                    <a:cubicBezTo>
                      <a:pt x="22468" y="31888"/>
                      <a:pt x="25612" y="63320"/>
                      <a:pt x="28850" y="95705"/>
                    </a:cubicBezTo>
                    <a:cubicBezTo>
                      <a:pt x="19420" y="89419"/>
                      <a:pt x="9991" y="83132"/>
                      <a:pt x="275" y="76655"/>
                    </a:cubicBezTo>
                    <a:cubicBezTo>
                      <a:pt x="3418" y="51509"/>
                      <a:pt x="6562" y="26363"/>
                      <a:pt x="9800" y="4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E168287-4E27-C9B3-37B3-D3932F7F0EEA}"/>
                  </a:ext>
                </a:extLst>
              </p:cNvPr>
              <p:cNvSpPr/>
              <p:nvPr/>
            </p:nvSpPr>
            <p:spPr>
              <a:xfrm>
                <a:off x="5819775" y="4743450"/>
                <a:ext cx="28575" cy="95250"/>
              </a:xfrm>
              <a:custGeom>
                <a:avLst/>
                <a:gdLst>
                  <a:gd name="connsiteX0" fmla="*/ 9797 w 28575"/>
                  <a:gd name="connsiteY0" fmla="*/ 438 h 95250"/>
                  <a:gd name="connsiteX1" fmla="*/ 19322 w 28575"/>
                  <a:gd name="connsiteY1" fmla="*/ 438 h 95250"/>
                  <a:gd name="connsiteX2" fmla="*/ 28847 w 28575"/>
                  <a:gd name="connsiteY2" fmla="*/ 95688 h 95250"/>
                  <a:gd name="connsiteX3" fmla="*/ 272 w 28575"/>
                  <a:gd name="connsiteY3" fmla="*/ 76638 h 95250"/>
                  <a:gd name="connsiteX4" fmla="*/ 9797 w 28575"/>
                  <a:gd name="connsiteY4" fmla="*/ 43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95250">
                    <a:moveTo>
                      <a:pt x="9797" y="438"/>
                    </a:moveTo>
                    <a:cubicBezTo>
                      <a:pt x="12940" y="438"/>
                      <a:pt x="16084" y="438"/>
                      <a:pt x="19322" y="438"/>
                    </a:cubicBezTo>
                    <a:cubicBezTo>
                      <a:pt x="22465" y="31871"/>
                      <a:pt x="25609" y="63303"/>
                      <a:pt x="28847" y="95688"/>
                    </a:cubicBezTo>
                    <a:cubicBezTo>
                      <a:pt x="19417" y="89402"/>
                      <a:pt x="9988" y="83115"/>
                      <a:pt x="272" y="76638"/>
                    </a:cubicBezTo>
                    <a:cubicBezTo>
                      <a:pt x="3415" y="51492"/>
                      <a:pt x="6559" y="26346"/>
                      <a:pt x="9797" y="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3C843E9-A004-4113-DAA1-9FBEC3C3AA60}"/>
                  </a:ext>
                </a:extLst>
              </p:cNvPr>
              <p:cNvSpPr/>
              <p:nvPr/>
            </p:nvSpPr>
            <p:spPr>
              <a:xfrm>
                <a:off x="5791200" y="4581525"/>
                <a:ext cx="28575" cy="95250"/>
              </a:xfrm>
              <a:custGeom>
                <a:avLst/>
                <a:gdLst>
                  <a:gd name="connsiteX0" fmla="*/ 9794 w 28575"/>
                  <a:gd name="connsiteY0" fmla="*/ 421 h 95250"/>
                  <a:gd name="connsiteX1" fmla="*/ 19319 w 28575"/>
                  <a:gd name="connsiteY1" fmla="*/ 421 h 95250"/>
                  <a:gd name="connsiteX2" fmla="*/ 28844 w 28575"/>
                  <a:gd name="connsiteY2" fmla="*/ 95671 h 95250"/>
                  <a:gd name="connsiteX3" fmla="*/ 269 w 28575"/>
                  <a:gd name="connsiteY3" fmla="*/ 76621 h 95250"/>
                  <a:gd name="connsiteX4" fmla="*/ 9794 w 28575"/>
                  <a:gd name="connsiteY4" fmla="*/ 42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95250">
                    <a:moveTo>
                      <a:pt x="9794" y="421"/>
                    </a:moveTo>
                    <a:cubicBezTo>
                      <a:pt x="12937" y="421"/>
                      <a:pt x="16081" y="421"/>
                      <a:pt x="19319" y="421"/>
                    </a:cubicBezTo>
                    <a:cubicBezTo>
                      <a:pt x="22462" y="31854"/>
                      <a:pt x="25606" y="63286"/>
                      <a:pt x="28844" y="95671"/>
                    </a:cubicBezTo>
                    <a:cubicBezTo>
                      <a:pt x="19414" y="89385"/>
                      <a:pt x="9985" y="83098"/>
                      <a:pt x="269" y="76621"/>
                    </a:cubicBezTo>
                    <a:cubicBezTo>
                      <a:pt x="3412" y="51475"/>
                      <a:pt x="6556" y="26329"/>
                      <a:pt x="9794" y="4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43ADC79-55A9-535C-E138-F9299A20CC3B}"/>
                </a:ext>
              </a:extLst>
            </p:cNvPr>
            <p:cNvSpPr txBox="1"/>
            <p:nvPr/>
          </p:nvSpPr>
          <p:spPr>
            <a:xfrm>
              <a:off x="401214" y="3671880"/>
              <a:ext cx="25965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Bahnschrift SemiBold SemiConden" panose="020B0502040204020203" pitchFamily="34" charset="0"/>
                </a:rPr>
                <a:t>HAVE FULL CONTROL</a:t>
              </a:r>
              <a:endParaRPr lang="en-IN" sz="2800" b="1" dirty="0"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122FC70-0C8D-17B4-DB22-43A6F9A785CF}"/>
              </a:ext>
            </a:extLst>
          </p:cNvPr>
          <p:cNvGrpSpPr/>
          <p:nvPr/>
        </p:nvGrpSpPr>
        <p:grpSpPr>
          <a:xfrm>
            <a:off x="4745975" y="-4610661"/>
            <a:ext cx="2829623" cy="3478913"/>
            <a:chOff x="3520388" y="2260420"/>
            <a:chExt cx="2829623" cy="347891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B649DAB-6D19-C958-ACAC-AF876DEAD057}"/>
                </a:ext>
              </a:extLst>
            </p:cNvPr>
            <p:cNvSpPr/>
            <p:nvPr/>
          </p:nvSpPr>
          <p:spPr>
            <a:xfrm>
              <a:off x="3520388" y="2673333"/>
              <a:ext cx="2829623" cy="3066000"/>
            </a:xfrm>
            <a:prstGeom prst="roundRect">
              <a:avLst/>
            </a:prstGeom>
            <a:solidFill>
              <a:srgbClr val="F1F8E8"/>
            </a:solidFill>
            <a:ln>
              <a:noFill/>
            </a:ln>
            <a:effectLst>
              <a:outerShdw blurRad="3302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BDD02C-FE0D-14E2-F70F-7170F4DBD83E}"/>
                </a:ext>
              </a:extLst>
            </p:cNvPr>
            <p:cNvSpPr/>
            <p:nvPr/>
          </p:nvSpPr>
          <p:spPr>
            <a:xfrm>
              <a:off x="4405930" y="2260420"/>
              <a:ext cx="834512" cy="834512"/>
            </a:xfrm>
            <a:prstGeom prst="ellipse">
              <a:avLst/>
            </a:prstGeom>
            <a:solidFill>
              <a:srgbClr val="55AD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Graphic 92">
              <a:extLst>
                <a:ext uri="{FF2B5EF4-FFF2-40B4-BE49-F238E27FC236}">
                  <a16:creationId xmlns:a16="http://schemas.microsoft.com/office/drawing/2014/main" id="{D93514BB-C060-076C-92D7-7F990DD7FA88}"/>
                </a:ext>
              </a:extLst>
            </p:cNvPr>
            <p:cNvSpPr/>
            <p:nvPr/>
          </p:nvSpPr>
          <p:spPr>
            <a:xfrm flipH="1">
              <a:off x="4670233" y="2520363"/>
              <a:ext cx="305906" cy="305940"/>
            </a:xfrm>
            <a:custGeom>
              <a:avLst/>
              <a:gdLst>
                <a:gd name="connsiteX0" fmla="*/ 5298207 w 5887095"/>
                <a:gd name="connsiteY0" fmla="*/ 2983835 h 5887773"/>
                <a:gd name="connsiteX1" fmla="*/ 2903265 w 5887095"/>
                <a:gd name="connsiteY1" fmla="*/ 2983835 h 5887773"/>
                <a:gd name="connsiteX2" fmla="*/ 2903265 w 5887095"/>
                <a:gd name="connsiteY2" fmla="*/ 588893 h 5887773"/>
                <a:gd name="connsiteX3" fmla="*/ 2849687 w 5887095"/>
                <a:gd name="connsiteY3" fmla="*/ 535315 h 5887773"/>
                <a:gd name="connsiteX4" fmla="*/ 2675558 w 5887095"/>
                <a:gd name="connsiteY4" fmla="*/ 535315 h 5887773"/>
                <a:gd name="connsiteX5" fmla="*/ 783580 w 5887095"/>
                <a:gd name="connsiteY5" fmla="*/ 1318895 h 5887773"/>
                <a:gd name="connsiteX6" fmla="*/ 210294 w 5887095"/>
                <a:gd name="connsiteY6" fmla="*/ 2169448 h 5887773"/>
                <a:gd name="connsiteX7" fmla="*/ 0 w 5887095"/>
                <a:gd name="connsiteY7" fmla="*/ 3211542 h 5887773"/>
                <a:gd name="connsiteX8" fmla="*/ 210294 w 5887095"/>
                <a:gd name="connsiteY8" fmla="*/ 4252967 h 5887773"/>
                <a:gd name="connsiteX9" fmla="*/ 783580 w 5887095"/>
                <a:gd name="connsiteY9" fmla="*/ 5103520 h 5887773"/>
                <a:gd name="connsiteX10" fmla="*/ 1634133 w 5887095"/>
                <a:gd name="connsiteY10" fmla="*/ 5676806 h 5887773"/>
                <a:gd name="connsiteX11" fmla="*/ 2676228 w 5887095"/>
                <a:gd name="connsiteY11" fmla="*/ 5887770 h 5887773"/>
                <a:gd name="connsiteX12" fmla="*/ 4568205 w 5887095"/>
                <a:gd name="connsiteY12" fmla="*/ 5104190 h 5887773"/>
                <a:gd name="connsiteX13" fmla="*/ 5141491 w 5887095"/>
                <a:gd name="connsiteY13" fmla="*/ 4253637 h 5887773"/>
                <a:gd name="connsiteX14" fmla="*/ 5352455 w 5887095"/>
                <a:gd name="connsiteY14" fmla="*/ 3211542 h 5887773"/>
                <a:gd name="connsiteX15" fmla="*/ 5352455 w 5887095"/>
                <a:gd name="connsiteY15" fmla="*/ 3037414 h 5887773"/>
                <a:gd name="connsiteX16" fmla="*/ 5298207 w 5887095"/>
                <a:gd name="connsiteY16" fmla="*/ 2983835 h 5887773"/>
                <a:gd name="connsiteX17" fmla="*/ 5886897 w 5887095"/>
                <a:gd name="connsiteY17" fmla="*/ 2612137 h 5887773"/>
                <a:gd name="connsiteX18" fmla="*/ 5869484 w 5887095"/>
                <a:gd name="connsiteY18" fmla="*/ 2423274 h 5887773"/>
                <a:gd name="connsiteX19" fmla="*/ 5098628 w 5887095"/>
                <a:gd name="connsiteY19" fmla="*/ 787132 h 5887773"/>
                <a:gd name="connsiteX20" fmla="*/ 3458468 w 5887095"/>
                <a:gd name="connsiteY20" fmla="*/ 17616 h 5887773"/>
                <a:gd name="connsiteX21" fmla="*/ 3268935 w 5887095"/>
                <a:gd name="connsiteY21" fmla="*/ 203 h 5887773"/>
                <a:gd name="connsiteX22" fmla="*/ 3210669 w 5887095"/>
                <a:gd name="connsiteY22" fmla="*/ 53112 h 5887773"/>
                <a:gd name="connsiteX23" fmla="*/ 3210669 w 5887095"/>
                <a:gd name="connsiteY23" fmla="*/ 2622853 h 5887773"/>
                <a:gd name="connsiteX24" fmla="*/ 3264248 w 5887095"/>
                <a:gd name="connsiteY24" fmla="*/ 2676431 h 5887773"/>
                <a:gd name="connsiteX25" fmla="*/ 5833319 w 5887095"/>
                <a:gd name="connsiteY25" fmla="*/ 2669734 h 5887773"/>
                <a:gd name="connsiteX26" fmla="*/ 5886897 w 5887095"/>
                <a:gd name="connsiteY26" fmla="*/ 2612137 h 58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87095" h="5887773">
                  <a:moveTo>
                    <a:pt x="5298207" y="2983835"/>
                  </a:moveTo>
                  <a:lnTo>
                    <a:pt x="2903265" y="2983835"/>
                  </a:lnTo>
                  <a:lnTo>
                    <a:pt x="2903265" y="588893"/>
                  </a:lnTo>
                  <a:cubicBezTo>
                    <a:pt x="2903265" y="559425"/>
                    <a:pt x="2879155" y="535315"/>
                    <a:pt x="2849687" y="535315"/>
                  </a:cubicBezTo>
                  <a:lnTo>
                    <a:pt x="2675558" y="535315"/>
                  </a:lnTo>
                  <a:cubicBezTo>
                    <a:pt x="1965805" y="534590"/>
                    <a:pt x="1284985" y="816558"/>
                    <a:pt x="783580" y="1318895"/>
                  </a:cubicBezTo>
                  <a:cubicBezTo>
                    <a:pt x="539152" y="1562567"/>
                    <a:pt x="344443" y="1851446"/>
                    <a:pt x="210294" y="2169448"/>
                  </a:cubicBezTo>
                  <a:cubicBezTo>
                    <a:pt x="70991" y="2499623"/>
                    <a:pt x="0" y="2849890"/>
                    <a:pt x="0" y="3211542"/>
                  </a:cubicBezTo>
                  <a:cubicBezTo>
                    <a:pt x="0" y="3573195"/>
                    <a:pt x="70991" y="3922792"/>
                    <a:pt x="210294" y="4252967"/>
                  </a:cubicBezTo>
                  <a:cubicBezTo>
                    <a:pt x="344909" y="4571087"/>
                    <a:pt x="537790" y="4857730"/>
                    <a:pt x="783580" y="5103520"/>
                  </a:cubicBezTo>
                  <a:cubicBezTo>
                    <a:pt x="1029370" y="5349310"/>
                    <a:pt x="1315343" y="5542191"/>
                    <a:pt x="1634133" y="5676806"/>
                  </a:cubicBezTo>
                  <a:cubicBezTo>
                    <a:pt x="1963731" y="5816636"/>
                    <a:pt x="2318195" y="5888394"/>
                    <a:pt x="2676228" y="5887770"/>
                  </a:cubicBezTo>
                  <a:cubicBezTo>
                    <a:pt x="3385980" y="5888494"/>
                    <a:pt x="4066800" y="5606527"/>
                    <a:pt x="4568205" y="5104190"/>
                  </a:cubicBezTo>
                  <a:cubicBezTo>
                    <a:pt x="4813995" y="4858400"/>
                    <a:pt x="5006876" y="4572427"/>
                    <a:pt x="5141491" y="4253637"/>
                  </a:cubicBezTo>
                  <a:cubicBezTo>
                    <a:pt x="5281321" y="3924038"/>
                    <a:pt x="5353080" y="3569575"/>
                    <a:pt x="5352455" y="3211542"/>
                  </a:cubicBezTo>
                  <a:lnTo>
                    <a:pt x="5352455" y="3037414"/>
                  </a:lnTo>
                  <a:cubicBezTo>
                    <a:pt x="5351785" y="3007945"/>
                    <a:pt x="5327675" y="2983835"/>
                    <a:pt x="5298207" y="2983835"/>
                  </a:cubicBezTo>
                  <a:close/>
                  <a:moveTo>
                    <a:pt x="5886897" y="2612137"/>
                  </a:moveTo>
                  <a:lnTo>
                    <a:pt x="5869484" y="2423274"/>
                  </a:lnTo>
                  <a:cubicBezTo>
                    <a:pt x="5812557" y="1807126"/>
                    <a:pt x="5539308" y="1225803"/>
                    <a:pt x="5098628" y="787132"/>
                  </a:cubicBezTo>
                  <a:cubicBezTo>
                    <a:pt x="4658358" y="347231"/>
                    <a:pt x="4078189" y="75033"/>
                    <a:pt x="3458468" y="17616"/>
                  </a:cubicBezTo>
                  <a:lnTo>
                    <a:pt x="3268935" y="203"/>
                  </a:lnTo>
                  <a:cubicBezTo>
                    <a:pt x="3237458" y="-2476"/>
                    <a:pt x="3210669" y="21635"/>
                    <a:pt x="3210669" y="53112"/>
                  </a:cubicBezTo>
                  <a:lnTo>
                    <a:pt x="3210669" y="2622853"/>
                  </a:lnTo>
                  <a:cubicBezTo>
                    <a:pt x="3210669" y="2652321"/>
                    <a:pt x="3234779" y="2676431"/>
                    <a:pt x="3264248" y="2676431"/>
                  </a:cubicBezTo>
                  <a:lnTo>
                    <a:pt x="5833319" y="2669734"/>
                  </a:lnTo>
                  <a:cubicBezTo>
                    <a:pt x="5864796" y="2669064"/>
                    <a:pt x="5889576" y="2642945"/>
                    <a:pt x="5886897" y="2612137"/>
                  </a:cubicBezTo>
                  <a:close/>
                </a:path>
              </a:pathLst>
            </a:custGeom>
            <a:solidFill>
              <a:srgbClr val="F1F8E8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D81EA02-F115-A4F5-A3E0-B24F2ADC9EFE}"/>
                </a:ext>
              </a:extLst>
            </p:cNvPr>
            <p:cNvSpPr txBox="1"/>
            <p:nvPr/>
          </p:nvSpPr>
          <p:spPr>
            <a:xfrm>
              <a:off x="3636933" y="3631921"/>
              <a:ext cx="25965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Bahnschrift SemiBold SemiConden" panose="020B0502040204020203" pitchFamily="34" charset="0"/>
                </a:rPr>
                <a:t>GET QUICK OVERVIEW</a:t>
              </a:r>
              <a:endParaRPr lang="en-IN" sz="2800" b="1" dirty="0"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9DBC6A9-484E-9983-D39C-79B206D3F4EA}"/>
              </a:ext>
            </a:extLst>
          </p:cNvPr>
          <p:cNvGrpSpPr/>
          <p:nvPr/>
        </p:nvGrpSpPr>
        <p:grpSpPr>
          <a:xfrm>
            <a:off x="9135332" y="-4610661"/>
            <a:ext cx="2829623" cy="3478913"/>
            <a:chOff x="6684159" y="2260420"/>
            <a:chExt cx="2829623" cy="347891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3563CEC-B19B-C1D4-4B01-824BF0F1AE0F}"/>
                </a:ext>
              </a:extLst>
            </p:cNvPr>
            <p:cNvSpPr/>
            <p:nvPr/>
          </p:nvSpPr>
          <p:spPr>
            <a:xfrm>
              <a:off x="6684159" y="2673333"/>
              <a:ext cx="2829623" cy="3066000"/>
            </a:xfrm>
            <a:prstGeom prst="roundRect">
              <a:avLst/>
            </a:prstGeom>
            <a:solidFill>
              <a:srgbClr val="F1F8E8"/>
            </a:solidFill>
            <a:ln>
              <a:noFill/>
            </a:ln>
            <a:effectLst>
              <a:outerShdw blurRad="3302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DC3449-4DBE-BF7E-B707-9EA054964BFB}"/>
                </a:ext>
              </a:extLst>
            </p:cNvPr>
            <p:cNvSpPr/>
            <p:nvPr/>
          </p:nvSpPr>
          <p:spPr>
            <a:xfrm>
              <a:off x="7593359" y="2260420"/>
              <a:ext cx="834512" cy="834512"/>
            </a:xfrm>
            <a:prstGeom prst="ellipse">
              <a:avLst/>
            </a:prstGeom>
            <a:solidFill>
              <a:srgbClr val="55AD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7B95A895-90B0-248E-DCF8-BD7E5B919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44896" y="2507614"/>
              <a:ext cx="331438" cy="331438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D82734B-CC2B-6839-96BD-8542D84DD546}"/>
                </a:ext>
              </a:extLst>
            </p:cNvPr>
            <p:cNvSpPr txBox="1"/>
            <p:nvPr/>
          </p:nvSpPr>
          <p:spPr>
            <a:xfrm>
              <a:off x="6872652" y="3591962"/>
              <a:ext cx="25965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Bahnschrift SemiBold SemiConden" panose="020B0502040204020203" pitchFamily="34" charset="0"/>
                </a:rPr>
                <a:t>MANAGE BUDGET EASILY</a:t>
              </a:r>
              <a:endParaRPr lang="en-IN" sz="28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E3FA76CA-380C-F684-A348-2D7D4A48F7F6}"/>
              </a:ext>
            </a:extLst>
          </p:cNvPr>
          <p:cNvSpPr/>
          <p:nvPr/>
        </p:nvSpPr>
        <p:spPr>
          <a:xfrm>
            <a:off x="7644029" y="-7301335"/>
            <a:ext cx="6557606" cy="5956948"/>
          </a:xfrm>
          <a:prstGeom prst="ellipse">
            <a:avLst/>
          </a:prstGeom>
          <a:noFill/>
          <a:ln w="44450">
            <a:solidFill>
              <a:srgbClr val="F1F8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ED2A33-016E-45D7-08D8-BA40823D5880}"/>
              </a:ext>
            </a:extLst>
          </p:cNvPr>
          <p:cNvSpPr/>
          <p:nvPr/>
        </p:nvSpPr>
        <p:spPr>
          <a:xfrm>
            <a:off x="8013700" y="-6592193"/>
            <a:ext cx="6557606" cy="6408404"/>
          </a:xfrm>
          <a:prstGeom prst="ellipse">
            <a:avLst/>
          </a:prstGeom>
          <a:noFill/>
          <a:ln w="44450">
            <a:solidFill>
              <a:srgbClr val="55AD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99D72-520D-B0DF-12AC-0F62B7A73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74977" y="2114571"/>
            <a:ext cx="2164082" cy="240940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F97817D-2CFB-7429-9DDF-71CB1D35C43E}"/>
              </a:ext>
            </a:extLst>
          </p:cNvPr>
          <p:cNvSpPr/>
          <p:nvPr/>
        </p:nvSpPr>
        <p:spPr>
          <a:xfrm>
            <a:off x="8475306" y="-6592193"/>
            <a:ext cx="6096000" cy="5800862"/>
          </a:xfrm>
          <a:prstGeom prst="ellipse">
            <a:avLst/>
          </a:prstGeom>
          <a:solidFill>
            <a:srgbClr val="55AD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891A67D-75E7-1FBE-571D-439DFEBC0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02" y="-7074426"/>
            <a:ext cx="2408129" cy="49686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77DC515-D786-2A83-4ECF-A9F81E0E38F8}"/>
              </a:ext>
            </a:extLst>
          </p:cNvPr>
          <p:cNvSpPr txBox="1"/>
          <p:nvPr/>
        </p:nvSpPr>
        <p:spPr>
          <a:xfrm>
            <a:off x="3662837" y="-6565488"/>
            <a:ext cx="37998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95D2B3"/>
                </a:solidFill>
                <a:latin typeface="Bahnschrift Light SemiCondensed" panose="020B0502040204020203" pitchFamily="34" charset="0"/>
              </a:rPr>
              <a:t>GET</a:t>
            </a:r>
            <a:r>
              <a:rPr lang="en-US" sz="4400" dirty="0">
                <a:latin typeface="Bahnschrift Light SemiCondensed" panose="020B0502040204020203" pitchFamily="34" charset="0"/>
              </a:rPr>
              <a:t> </a:t>
            </a:r>
            <a:r>
              <a:rPr lang="en-US" sz="4400" b="1" dirty="0">
                <a:solidFill>
                  <a:srgbClr val="55AD9B"/>
                </a:solidFill>
                <a:latin typeface="Bahnschrift Light SemiCondensed" panose="020B0502040204020203" pitchFamily="34" charset="0"/>
              </a:rPr>
              <a:t>FINANCIAL MANAGEMENT </a:t>
            </a:r>
            <a:r>
              <a:rPr lang="en-US" sz="4400" dirty="0">
                <a:solidFill>
                  <a:srgbClr val="95D2B3"/>
                </a:solidFill>
                <a:latin typeface="Bahnschrift Light SemiCondensed" panose="020B0502040204020203" pitchFamily="34" charset="0"/>
              </a:rPr>
              <a:t>DIRECTIONS AT </a:t>
            </a:r>
            <a:r>
              <a:rPr lang="en-US" sz="4400" b="1" dirty="0">
                <a:solidFill>
                  <a:srgbClr val="55AD9B"/>
                </a:solidFill>
                <a:latin typeface="Bahnschrift Light SemiCondensed" panose="020B0502040204020203" pitchFamily="34" charset="0"/>
              </a:rPr>
              <a:t>ONE</a:t>
            </a:r>
            <a:r>
              <a:rPr lang="en-US" sz="4400" dirty="0">
                <a:solidFill>
                  <a:srgbClr val="95D2B3"/>
                </a:solidFill>
                <a:latin typeface="Bahnschrift Light SemiCondensed" panose="020B0502040204020203" pitchFamily="34" charset="0"/>
              </a:rPr>
              <a:t> CLICK</a:t>
            </a:r>
            <a:endParaRPr lang="en-IN" sz="4400" dirty="0">
              <a:solidFill>
                <a:srgbClr val="95D2B3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0F1AE12-E433-32F1-565D-D5DB96E24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70" y="-3676079"/>
            <a:ext cx="1035916" cy="30672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E8C374C-5774-8301-7CE0-2A6297F33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26" y="-3675715"/>
            <a:ext cx="912503" cy="30600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7ACD73E2-F3CB-4BE9-C940-9E9ACDB754EA}"/>
              </a:ext>
            </a:extLst>
          </p:cNvPr>
          <p:cNvSpPr/>
          <p:nvPr/>
        </p:nvSpPr>
        <p:spPr>
          <a:xfrm>
            <a:off x="0" y="0"/>
            <a:ext cx="12192000" cy="748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3E285B5-FE7F-F7EC-289A-C88D1C18C426}"/>
              </a:ext>
            </a:extLst>
          </p:cNvPr>
          <p:cNvGrpSpPr/>
          <p:nvPr/>
        </p:nvGrpSpPr>
        <p:grpSpPr>
          <a:xfrm>
            <a:off x="0" y="110507"/>
            <a:ext cx="12192000" cy="486652"/>
            <a:chOff x="0" y="110507"/>
            <a:chExt cx="12192000" cy="486652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4A723E6-8541-6164-2C49-5B4000D03DDE}"/>
                </a:ext>
              </a:extLst>
            </p:cNvPr>
            <p:cNvCxnSpPr/>
            <p:nvPr/>
          </p:nvCxnSpPr>
          <p:spPr>
            <a:xfrm>
              <a:off x="0" y="597159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23D8481B-39A0-34DC-B5A8-31B069295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38" t="15808" r="18603" b="30548"/>
            <a:stretch/>
          </p:blipFill>
          <p:spPr>
            <a:xfrm>
              <a:off x="401214" y="110507"/>
              <a:ext cx="391888" cy="346564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6076F2ED-F422-0226-5FBC-BFA0CEC3C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38" t="68259" r="18603" b="16939"/>
            <a:stretch/>
          </p:blipFill>
          <p:spPr>
            <a:xfrm>
              <a:off x="793102" y="249252"/>
              <a:ext cx="759144" cy="185242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1E25DD6-D151-CD97-0932-2CF691E69D2A}"/>
                </a:ext>
              </a:extLst>
            </p:cNvPr>
            <p:cNvSpPr txBox="1"/>
            <p:nvPr/>
          </p:nvSpPr>
          <p:spPr>
            <a:xfrm>
              <a:off x="7604449" y="187984"/>
              <a:ext cx="989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Bahnschrift Condensed" panose="020B0502040204020203" pitchFamily="34" charset="0"/>
                </a:rPr>
                <a:t>PRICING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CF8B98C-50CC-87E3-0D79-FA9120AC8FC4}"/>
                </a:ext>
              </a:extLst>
            </p:cNvPr>
            <p:cNvSpPr txBox="1"/>
            <p:nvPr/>
          </p:nvSpPr>
          <p:spPr>
            <a:xfrm>
              <a:off x="8298025" y="193954"/>
              <a:ext cx="989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Bahnschrift Condensed" panose="020B0502040204020203" pitchFamily="34" charset="0"/>
                </a:rPr>
                <a:t>BANKING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38F89BF-74FB-104C-8942-8CF66EBAA144}"/>
                </a:ext>
              </a:extLst>
            </p:cNvPr>
            <p:cNvSpPr txBox="1"/>
            <p:nvPr/>
          </p:nvSpPr>
          <p:spPr>
            <a:xfrm>
              <a:off x="8991601" y="199924"/>
              <a:ext cx="989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Bahnschrift Condensed" panose="020B0502040204020203" pitchFamily="34" charset="0"/>
                </a:rPr>
                <a:t>HELP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3727BAE-1991-E9C5-6F81-44FE71D07C8C}"/>
                </a:ext>
              </a:extLst>
            </p:cNvPr>
            <p:cNvSpPr txBox="1"/>
            <p:nvPr/>
          </p:nvSpPr>
          <p:spPr>
            <a:xfrm>
              <a:off x="9685177" y="205894"/>
              <a:ext cx="989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Bahnschrift Condensed" panose="020B0502040204020203" pitchFamily="34" charset="0"/>
                </a:rPr>
                <a:t>ABOUT US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51045C3-4413-A302-99EA-98EC48490413}"/>
                </a:ext>
              </a:extLst>
            </p:cNvPr>
            <p:cNvSpPr txBox="1"/>
            <p:nvPr/>
          </p:nvSpPr>
          <p:spPr>
            <a:xfrm>
              <a:off x="10975910" y="208049"/>
              <a:ext cx="989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Bahnschrift Condensed" panose="020B0502040204020203" pitchFamily="34" charset="0"/>
                </a:rPr>
                <a:t>LOGIN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B0911B4-6C26-B960-681E-AF315D0FBC84}"/>
                </a:ext>
              </a:extLst>
            </p:cNvPr>
            <p:cNvCxnSpPr/>
            <p:nvPr/>
          </p:nvCxnSpPr>
          <p:spPr>
            <a:xfrm>
              <a:off x="10776857" y="110507"/>
              <a:ext cx="0" cy="397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7A31F53-0067-7EA8-B4C2-0B5AAE68D8AE}"/>
              </a:ext>
            </a:extLst>
          </p:cNvPr>
          <p:cNvSpPr txBox="1"/>
          <p:nvPr/>
        </p:nvSpPr>
        <p:spPr>
          <a:xfrm>
            <a:off x="3912078" y="748020"/>
            <a:ext cx="4467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D2B3"/>
                </a:solidFill>
                <a:latin typeface="Bahnschrift SemiBold SemiConden" panose="020B0502040204020203" pitchFamily="34" charset="0"/>
              </a:rPr>
              <a:t>HOW TO GET YOUR </a:t>
            </a:r>
            <a:r>
              <a:rPr lang="en-US" sz="2800" dirty="0">
                <a:solidFill>
                  <a:srgbClr val="55AD9B"/>
                </a:solidFill>
                <a:latin typeface="Bahnschrift SemiBold SemiConden" panose="020B0502040204020203" pitchFamily="34" charset="0"/>
              </a:rPr>
              <a:t>MONEY INTO SHAPE</a:t>
            </a:r>
            <a:r>
              <a:rPr lang="en-US" sz="2800" dirty="0">
                <a:solidFill>
                  <a:srgbClr val="95D2B3"/>
                </a:solidFill>
                <a:latin typeface="Bahnschrift SemiBold SemiConden" panose="020B0502040204020203" pitchFamily="34" charset="0"/>
              </a:rPr>
              <a:t>?</a:t>
            </a:r>
            <a:endParaRPr lang="en-IN" sz="2800" dirty="0">
              <a:solidFill>
                <a:srgbClr val="95D2B3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F3D8080-2145-6A7F-3A6B-B4D1C1A60329}"/>
              </a:ext>
            </a:extLst>
          </p:cNvPr>
          <p:cNvSpPr/>
          <p:nvPr/>
        </p:nvSpPr>
        <p:spPr>
          <a:xfrm>
            <a:off x="1408287" y="2092407"/>
            <a:ext cx="2044996" cy="2929630"/>
          </a:xfrm>
          <a:custGeom>
            <a:avLst/>
            <a:gdLst>
              <a:gd name="connsiteX0" fmla="*/ 752597 w 1695450"/>
              <a:gd name="connsiteY0" fmla="*/ 39 h 2428875"/>
              <a:gd name="connsiteX1" fmla="*/ 1114547 w 1695450"/>
              <a:gd name="connsiteY1" fmla="*/ 39 h 2428875"/>
              <a:gd name="connsiteX2" fmla="*/ 1114547 w 1695450"/>
              <a:gd name="connsiteY2" fmla="*/ 1981239 h 2428875"/>
              <a:gd name="connsiteX3" fmla="*/ 1695572 w 1695450"/>
              <a:gd name="connsiteY3" fmla="*/ 1981239 h 2428875"/>
              <a:gd name="connsiteX4" fmla="*/ 1695572 w 1695450"/>
              <a:gd name="connsiteY4" fmla="*/ 2428914 h 2428875"/>
              <a:gd name="connsiteX5" fmla="*/ 122 w 1695450"/>
              <a:gd name="connsiteY5" fmla="*/ 2428914 h 2428875"/>
              <a:gd name="connsiteX6" fmla="*/ 122 w 1695450"/>
              <a:gd name="connsiteY6" fmla="*/ 1981239 h 2428875"/>
              <a:gd name="connsiteX7" fmla="*/ 628772 w 1695450"/>
              <a:gd name="connsiteY7" fmla="*/ 1981239 h 2428875"/>
              <a:gd name="connsiteX8" fmla="*/ 619247 w 1695450"/>
              <a:gd name="connsiteY8" fmla="*/ 657264 h 2428875"/>
              <a:gd name="connsiteX9" fmla="*/ 444820 w 1695450"/>
              <a:gd name="connsiteY9" fmla="*/ 770373 h 2428875"/>
              <a:gd name="connsiteX10" fmla="*/ 371597 w 1695450"/>
              <a:gd name="connsiteY10" fmla="*/ 819189 h 2428875"/>
              <a:gd name="connsiteX11" fmla="*/ 354045 w 1695450"/>
              <a:gd name="connsiteY11" fmla="*/ 830900 h 2428875"/>
              <a:gd name="connsiteX12" fmla="*/ 148913 w 1695450"/>
              <a:gd name="connsiteY12" fmla="*/ 949786 h 2428875"/>
              <a:gd name="connsiteX13" fmla="*/ 98683 w 1695450"/>
              <a:gd name="connsiteY13" fmla="*/ 977914 h 2428875"/>
              <a:gd name="connsiteX14" fmla="*/ 47747 w 1695450"/>
              <a:gd name="connsiteY14" fmla="*/ 990639 h 2428875"/>
              <a:gd name="connsiteX15" fmla="*/ 47747 w 1695450"/>
              <a:gd name="connsiteY15" fmla="*/ 485814 h 2428875"/>
              <a:gd name="connsiteX16" fmla="*/ 228722 w 1695450"/>
              <a:gd name="connsiteY16" fmla="*/ 409614 h 2428875"/>
              <a:gd name="connsiteX17" fmla="*/ 364537 w 1695450"/>
              <a:gd name="connsiteY17" fmla="*/ 342037 h 2428875"/>
              <a:gd name="connsiteX18" fmla="*/ 410516 w 1695450"/>
              <a:gd name="connsiteY18" fmla="*/ 318606 h 2428875"/>
              <a:gd name="connsiteX19" fmla="*/ 752597 w 1695450"/>
              <a:gd name="connsiteY19" fmla="*/ 39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95450" h="2428875">
                <a:moveTo>
                  <a:pt x="752597" y="39"/>
                </a:moveTo>
                <a:cubicBezTo>
                  <a:pt x="872041" y="39"/>
                  <a:pt x="991484" y="39"/>
                  <a:pt x="1114547" y="39"/>
                </a:cubicBezTo>
                <a:cubicBezTo>
                  <a:pt x="1114547" y="653835"/>
                  <a:pt x="1114547" y="1307631"/>
                  <a:pt x="1114547" y="1981239"/>
                </a:cubicBezTo>
                <a:cubicBezTo>
                  <a:pt x="1306285" y="1981239"/>
                  <a:pt x="1498024" y="1981239"/>
                  <a:pt x="1695572" y="1981239"/>
                </a:cubicBezTo>
                <a:cubicBezTo>
                  <a:pt x="1695572" y="2128972"/>
                  <a:pt x="1695572" y="2276705"/>
                  <a:pt x="1695572" y="2428914"/>
                </a:cubicBezTo>
                <a:cubicBezTo>
                  <a:pt x="1136074" y="2428914"/>
                  <a:pt x="576575" y="2428914"/>
                  <a:pt x="122" y="2428914"/>
                </a:cubicBezTo>
                <a:cubicBezTo>
                  <a:pt x="122" y="2281181"/>
                  <a:pt x="122" y="2133449"/>
                  <a:pt x="122" y="1981239"/>
                </a:cubicBezTo>
                <a:cubicBezTo>
                  <a:pt x="207576" y="1981239"/>
                  <a:pt x="415031" y="1981239"/>
                  <a:pt x="628772" y="1981239"/>
                </a:cubicBezTo>
                <a:cubicBezTo>
                  <a:pt x="624057" y="1325872"/>
                  <a:pt x="624057" y="1325872"/>
                  <a:pt x="619247" y="657264"/>
                </a:cubicBezTo>
                <a:cubicBezTo>
                  <a:pt x="531515" y="713079"/>
                  <a:pt x="531515" y="713079"/>
                  <a:pt x="444820" y="770373"/>
                </a:cubicBezTo>
                <a:cubicBezTo>
                  <a:pt x="420429" y="786670"/>
                  <a:pt x="396014" y="802932"/>
                  <a:pt x="371597" y="819189"/>
                </a:cubicBezTo>
                <a:cubicBezTo>
                  <a:pt x="365805" y="823054"/>
                  <a:pt x="360012" y="826918"/>
                  <a:pt x="354045" y="830900"/>
                </a:cubicBezTo>
                <a:cubicBezTo>
                  <a:pt x="287670" y="875018"/>
                  <a:pt x="221090" y="915549"/>
                  <a:pt x="148913" y="949786"/>
                </a:cubicBezTo>
                <a:cubicBezTo>
                  <a:pt x="123414" y="961793"/>
                  <a:pt x="123414" y="961793"/>
                  <a:pt x="98683" y="977914"/>
                </a:cubicBezTo>
                <a:cubicBezTo>
                  <a:pt x="76322" y="990639"/>
                  <a:pt x="76322" y="990639"/>
                  <a:pt x="47747" y="990639"/>
                </a:cubicBezTo>
                <a:cubicBezTo>
                  <a:pt x="47747" y="824047"/>
                  <a:pt x="47747" y="657454"/>
                  <a:pt x="47747" y="485814"/>
                </a:cubicBezTo>
                <a:cubicBezTo>
                  <a:pt x="107469" y="460668"/>
                  <a:pt x="167191" y="435522"/>
                  <a:pt x="228722" y="409614"/>
                </a:cubicBezTo>
                <a:cubicBezTo>
                  <a:pt x="274348" y="387472"/>
                  <a:pt x="319621" y="365458"/>
                  <a:pt x="364537" y="342037"/>
                </a:cubicBezTo>
                <a:cubicBezTo>
                  <a:pt x="379799" y="334102"/>
                  <a:pt x="395153" y="326345"/>
                  <a:pt x="410516" y="318606"/>
                </a:cubicBezTo>
                <a:cubicBezTo>
                  <a:pt x="552193" y="245187"/>
                  <a:pt x="664647" y="131964"/>
                  <a:pt x="752597" y="39"/>
                </a:cubicBezTo>
                <a:close/>
              </a:path>
            </a:pathLst>
          </a:custGeom>
          <a:gradFill flip="none" rotWithShape="1">
            <a:gsLst>
              <a:gs pos="2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D485E-8C71-1A5B-68E5-540053860902}"/>
              </a:ext>
            </a:extLst>
          </p:cNvPr>
          <p:cNvSpPr txBox="1"/>
          <p:nvPr/>
        </p:nvSpPr>
        <p:spPr>
          <a:xfrm>
            <a:off x="1045029" y="3750906"/>
            <a:ext cx="4488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5AD9B"/>
                </a:solidFill>
                <a:latin typeface="Bahnschrift SemiBold SemiConden" panose="020B0502040204020203" pitchFamily="34" charset="0"/>
              </a:rPr>
              <a:t>STEP 1:</a:t>
            </a:r>
          </a:p>
          <a:p>
            <a:endParaRPr lang="en-US" dirty="0">
              <a:solidFill>
                <a:srgbClr val="55AD9B"/>
              </a:solidFill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Connect your Bank Account to CASHCOMPASS.</a:t>
            </a:r>
          </a:p>
          <a:p>
            <a:endParaRPr lang="en-US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Connect your E-Wallet for complete overview.</a:t>
            </a:r>
          </a:p>
          <a:p>
            <a:endParaRPr lang="en-US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Add your cash expenses manually</a:t>
            </a:r>
          </a:p>
          <a:p>
            <a:endParaRPr lang="en-US" dirty="0">
              <a:latin typeface="Bahnschrift Light SemiCondensed" panose="020B0502040204020203" pitchFamily="34" charset="0"/>
            </a:endParaRPr>
          </a:p>
          <a:p>
            <a:endParaRPr lang="en-IN" dirty="0">
              <a:solidFill>
                <a:srgbClr val="55AD9B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C7C1FEA-72A9-D80C-C60C-751E2D47B4AA}"/>
              </a:ext>
            </a:extLst>
          </p:cNvPr>
          <p:cNvSpPr/>
          <p:nvPr/>
        </p:nvSpPr>
        <p:spPr>
          <a:xfrm>
            <a:off x="7164729" y="2002420"/>
            <a:ext cx="4108188" cy="1979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055EC7-312A-DBBC-A2FC-4FF6018839EA}"/>
              </a:ext>
            </a:extLst>
          </p:cNvPr>
          <p:cNvSpPr/>
          <p:nvPr/>
        </p:nvSpPr>
        <p:spPr>
          <a:xfrm>
            <a:off x="6906793" y="3058935"/>
            <a:ext cx="4624060" cy="22278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5E56EAE-ED12-E8C2-8F68-0C12956F771C}"/>
              </a:ext>
            </a:extLst>
          </p:cNvPr>
          <p:cNvSpPr/>
          <p:nvPr/>
        </p:nvSpPr>
        <p:spPr>
          <a:xfrm>
            <a:off x="6442367" y="3974633"/>
            <a:ext cx="5552912" cy="26753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88F1E0-AC67-5491-5AF8-1EC3637CBE8B}"/>
              </a:ext>
            </a:extLst>
          </p:cNvPr>
          <p:cNvSpPr txBox="1"/>
          <p:nvPr/>
        </p:nvSpPr>
        <p:spPr>
          <a:xfrm>
            <a:off x="7459051" y="2338086"/>
            <a:ext cx="153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1,23,2333 INR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D38CB8-D9B3-EFB9-092C-082F29DBF974}"/>
              </a:ext>
            </a:extLst>
          </p:cNvPr>
          <p:cNvSpPr txBox="1"/>
          <p:nvPr/>
        </p:nvSpPr>
        <p:spPr>
          <a:xfrm>
            <a:off x="7060944" y="3358684"/>
            <a:ext cx="238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23,2333 INR</a:t>
            </a:r>
            <a:endParaRPr lang="en-IN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8D1700-3E10-A59C-1303-86405919A769}"/>
              </a:ext>
            </a:extLst>
          </p:cNvPr>
          <p:cNvSpPr txBox="1"/>
          <p:nvPr/>
        </p:nvSpPr>
        <p:spPr>
          <a:xfrm>
            <a:off x="6725663" y="4353644"/>
            <a:ext cx="238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2333 INR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2912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1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206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Bahnschrift Condensed</vt:lpstr>
      <vt:lpstr>Bahnschrift Light SemiCondensed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Adrish Das</dc:creator>
  <cp:lastModifiedBy>Adrish Das</cp:lastModifiedBy>
  <cp:revision>2</cp:revision>
  <dcterms:created xsi:type="dcterms:W3CDTF">2024-12-19T09:20:48Z</dcterms:created>
  <dcterms:modified xsi:type="dcterms:W3CDTF">2024-12-19T09:55:29Z</dcterms:modified>
</cp:coreProperties>
</file>