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6858000" cy="9144000"/>
  <p:embeddedFontLst>
    <p:embeddedFont>
      <p:font typeface="Century Gothic" panose="020B0502020202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HJyv1mA/WTtFL31bvjC0hEOj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5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D9EFEE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3200"/>
              <a:buFont typeface="Twentieth Century"/>
              <a:buNone/>
              <a:defRPr sz="3200" b="0" i="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>
            <a:spLocks noGrp="1"/>
          </p:cNvSpPr>
          <p:nvPr>
            <p:ph type="pic" idx="2"/>
          </p:nvPr>
        </p:nvSpPr>
        <p:spPr>
          <a:xfrm>
            <a:off x="3931920" y="336933"/>
            <a:ext cx="2194560" cy="1166588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1280160" y="2867026"/>
            <a:ext cx="7498080" cy="41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  <a:defRPr sz="1800" b="0" i="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81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3"/>
          </p:nvPr>
        </p:nvSpPr>
        <p:spPr>
          <a:xfrm>
            <a:off x="692150" y="3284769"/>
            <a:ext cx="8674100" cy="111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5400"/>
              <a:buNone/>
              <a:defRPr sz="5400" b="1" i="0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4"/>
          </p:nvPr>
        </p:nvSpPr>
        <p:spPr>
          <a:xfrm>
            <a:off x="692150" y="4416874"/>
            <a:ext cx="8672830" cy="5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  <a:defRPr sz="1800" b="0" i="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81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1872342" y="5979886"/>
              <a:ext cx="274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9;p3"/>
            <p:cNvCxnSpPr/>
            <p:nvPr/>
          </p:nvCxnSpPr>
          <p:spPr>
            <a:xfrm>
              <a:off x="5718628" y="5979886"/>
              <a:ext cx="274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" name="Google Shape;20;p3"/>
          <p:cNvSpPr>
            <a:spLocks noGrp="1"/>
          </p:cNvSpPr>
          <p:nvPr>
            <p:ph type="pic" idx="5"/>
          </p:nvPr>
        </p:nvSpPr>
        <p:spPr>
          <a:xfrm>
            <a:off x="2058988" y="5930096"/>
            <a:ext cx="2082800" cy="650092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body" idx="6"/>
          </p:nvPr>
        </p:nvSpPr>
        <p:spPr>
          <a:xfrm>
            <a:off x="16335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b="0" i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7"/>
          </p:nvPr>
        </p:nvSpPr>
        <p:spPr>
          <a:xfrm>
            <a:off x="5494340" y="5894731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600"/>
              <a:buNone/>
              <a:defRPr sz="1600" b="0" i="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8"/>
          </p:nvPr>
        </p:nvSpPr>
        <p:spPr>
          <a:xfrm>
            <a:off x="54943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 b="0" i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 b="0" i="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0" y="0"/>
            <a:ext cx="1132368" cy="4316413"/>
          </a:xfrm>
          <a:custGeom>
            <a:avLst/>
            <a:gdLst/>
            <a:ahLst/>
            <a:cxnLst/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" name="Google Shape;25;p3"/>
          <p:cNvSpPr/>
          <p:nvPr/>
        </p:nvSpPr>
        <p:spPr>
          <a:xfrm rot="10800000">
            <a:off x="1" y="0"/>
            <a:ext cx="1132367" cy="3132720"/>
          </a:xfrm>
          <a:custGeom>
            <a:avLst/>
            <a:gdLst/>
            <a:ahLst/>
            <a:cxnLst/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0"/>
            <a:ext cx="1859557" cy="3353963"/>
          </a:xfrm>
          <a:custGeom>
            <a:avLst/>
            <a:gdLst/>
            <a:ahLst/>
            <a:cxnLst/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28" name="Google Shape;28;p3"/>
            <p:cNvCxnSpPr/>
            <p:nvPr/>
          </p:nvCxnSpPr>
          <p:spPr>
            <a:xfrm flipH="1">
              <a:off x="410412" y="905590"/>
              <a:ext cx="682734" cy="3329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9;p3"/>
            <p:cNvCxnSpPr/>
            <p:nvPr/>
          </p:nvCxnSpPr>
          <p:spPr>
            <a:xfrm flipH="1">
              <a:off x="327661" y="855939"/>
              <a:ext cx="682734" cy="3329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30;p3"/>
            <p:cNvCxnSpPr/>
            <p:nvPr/>
          </p:nvCxnSpPr>
          <p:spPr>
            <a:xfrm flipH="1">
              <a:off x="232497" y="814564"/>
              <a:ext cx="682734" cy="3329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31;p3"/>
            <p:cNvCxnSpPr/>
            <p:nvPr/>
          </p:nvCxnSpPr>
          <p:spPr>
            <a:xfrm flipH="1">
              <a:off x="149746" y="764913"/>
              <a:ext cx="682734" cy="3329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32;p3"/>
            <p:cNvCxnSpPr/>
            <p:nvPr/>
          </p:nvCxnSpPr>
          <p:spPr>
            <a:xfrm flipH="1">
              <a:off x="33895" y="727676"/>
              <a:ext cx="682734" cy="3329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33;p3"/>
            <p:cNvCxnSpPr/>
            <p:nvPr/>
          </p:nvCxnSpPr>
          <p:spPr>
            <a:xfrm flipH="1">
              <a:off x="0" y="678025"/>
              <a:ext cx="633878" cy="309078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34;p3"/>
            <p:cNvCxnSpPr/>
            <p:nvPr/>
          </p:nvCxnSpPr>
          <p:spPr>
            <a:xfrm flipH="1">
              <a:off x="0" y="640788"/>
              <a:ext cx="534576" cy="260658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1" y="591137"/>
              <a:ext cx="451824" cy="220309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" name="Google Shape;36;p3"/>
          <p:cNvSpPr/>
          <p:nvPr/>
        </p:nvSpPr>
        <p:spPr>
          <a:xfrm>
            <a:off x="9611590" y="4610192"/>
            <a:ext cx="446811" cy="3162208"/>
          </a:xfrm>
          <a:custGeom>
            <a:avLst/>
            <a:gdLst/>
            <a:ahLst/>
            <a:cxnLst/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" name="Google Shape;37;p3"/>
          <p:cNvSpPr/>
          <p:nvPr/>
        </p:nvSpPr>
        <p:spPr>
          <a:xfrm flipH="1">
            <a:off x="8880386" y="6021222"/>
            <a:ext cx="1178015" cy="1751178"/>
          </a:xfrm>
          <a:custGeom>
            <a:avLst/>
            <a:gdLst/>
            <a:ahLst/>
            <a:cxnLst/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39" name="Google Shape;39;p3"/>
            <p:cNvCxnSpPr/>
            <p:nvPr/>
          </p:nvCxnSpPr>
          <p:spPr>
            <a:xfrm flipH="1">
              <a:off x="410412" y="1004046"/>
              <a:ext cx="480814" cy="234444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Google Shape;40;p3"/>
            <p:cNvCxnSpPr/>
            <p:nvPr/>
          </p:nvCxnSpPr>
          <p:spPr>
            <a:xfrm flipH="1">
              <a:off x="327661" y="914046"/>
              <a:ext cx="563565" cy="274793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Google Shape;41;p3"/>
            <p:cNvCxnSpPr/>
            <p:nvPr/>
          </p:nvCxnSpPr>
          <p:spPr>
            <a:xfrm flipH="1">
              <a:off x="232497" y="826269"/>
              <a:ext cx="658729" cy="321195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3"/>
            <p:cNvCxnSpPr/>
            <p:nvPr/>
          </p:nvCxnSpPr>
          <p:spPr>
            <a:xfrm flipH="1">
              <a:off x="145392" y="769267"/>
              <a:ext cx="682734" cy="3329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3"/>
            <p:cNvCxnSpPr/>
            <p:nvPr/>
          </p:nvCxnSpPr>
          <p:spPr>
            <a:xfrm flipH="1">
              <a:off x="33895" y="727676"/>
              <a:ext cx="682734" cy="3329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3"/>
            <p:cNvCxnSpPr/>
            <p:nvPr/>
          </p:nvCxnSpPr>
          <p:spPr>
            <a:xfrm flipH="1">
              <a:off x="-48856" y="678025"/>
              <a:ext cx="682734" cy="3329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3"/>
            <p:cNvCxnSpPr/>
            <p:nvPr/>
          </p:nvCxnSpPr>
          <p:spPr>
            <a:xfrm flipH="1">
              <a:off x="-148158" y="640788"/>
              <a:ext cx="682734" cy="3329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3"/>
            <p:cNvCxnSpPr/>
            <p:nvPr/>
          </p:nvCxnSpPr>
          <p:spPr>
            <a:xfrm flipH="1">
              <a:off x="-230909" y="591137"/>
              <a:ext cx="682734" cy="3329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7" name="Google Shape;47;p3"/>
          <p:cNvSpPr/>
          <p:nvPr/>
        </p:nvSpPr>
        <p:spPr>
          <a:xfrm rot="-5400000" flipH="1">
            <a:off x="8076772" y="5159711"/>
            <a:ext cx="2785242" cy="1178015"/>
          </a:xfrm>
          <a:custGeom>
            <a:avLst/>
            <a:gdLst/>
            <a:ahLst/>
            <a:cxnLst/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0"/>
              <a:buFont typeface="Twentieth Century"/>
              <a:buNone/>
              <a:defRPr sz="484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418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Arial"/>
              <a:buChar char="•"/>
              <a:defRPr sz="308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9624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64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683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433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979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979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54329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979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54329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979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54329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979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54329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979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3200"/>
              <a:buFont typeface="Twentieth Century"/>
              <a:buNone/>
            </a:pPr>
            <a:r>
              <a:rPr lang="en-US"/>
              <a:t>CERTIFICATE OF COMPLETION</a:t>
            </a:r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1"/>
          </p:nvPr>
        </p:nvSpPr>
        <p:spPr>
          <a:xfrm>
            <a:off x="1280160" y="2867026"/>
            <a:ext cx="7498080" cy="41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IS HEREBY GRANTED TO</a:t>
            </a:r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body" idx="3"/>
          </p:nvPr>
        </p:nvSpPr>
        <p:spPr>
          <a:xfrm>
            <a:off x="692150" y="3284769"/>
            <a:ext cx="8674100" cy="111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5400"/>
              <a:buNone/>
            </a:pPr>
            <a:r>
              <a:rPr lang="en-US"/>
              <a:t>&lt;FULLNAME&gt;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4"/>
          </p:nvPr>
        </p:nvSpPr>
        <p:spPr>
          <a:xfrm>
            <a:off x="692150" y="4416873"/>
            <a:ext cx="8672830" cy="102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TO CERTIFY COMPLETION OF &lt;topic&gt; &lt;EventType&gt;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13F3C"/>
              </a:buClr>
              <a:buSzPts val="1800"/>
              <a:buNone/>
            </a:pPr>
            <a:r>
              <a:rPr lang="en-US"/>
              <a:t>at &lt;organization&gt;</a:t>
            </a:r>
            <a:endParaRPr/>
          </a:p>
        </p:txBody>
      </p:sp>
      <p:pic>
        <p:nvPicPr>
          <p:cNvPr id="56" name="Google Shape;56;p1" descr="Signature Placeholder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l="305" r="305"/>
          <a:stretch/>
        </p:blipFill>
        <p:spPr>
          <a:xfrm>
            <a:off x="2058988" y="5930096"/>
            <a:ext cx="2082800" cy="65009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body" idx="6"/>
          </p:nvPr>
        </p:nvSpPr>
        <p:spPr>
          <a:xfrm>
            <a:off x="16335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/>
              <a:t>Rev.Lijo</a:t>
            </a:r>
            <a:endParaRPr/>
          </a:p>
        </p:txBody>
      </p:sp>
      <p:sp>
        <p:nvSpPr>
          <p:cNvPr id="58" name="Google Shape;58;p1"/>
          <p:cNvSpPr txBox="1">
            <a:spLocks noGrp="1"/>
          </p:cNvSpPr>
          <p:nvPr>
            <p:ph type="body" idx="7"/>
          </p:nvPr>
        </p:nvSpPr>
        <p:spPr>
          <a:xfrm>
            <a:off x="5494340" y="5894731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1600"/>
              <a:buNone/>
            </a:pPr>
            <a:r>
              <a:rPr lang="en-US"/>
              <a:t>&lt;Date&gt;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body" idx="8"/>
          </p:nvPr>
        </p:nvSpPr>
        <p:spPr>
          <a:xfrm>
            <a:off x="5494340" y="6480520"/>
            <a:ext cx="3127375" cy="42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-347612" y="7483353"/>
            <a:ext cx="2079524" cy="30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3F3C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en-US" sz="800" b="0" i="0" u="none" strike="noStrike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CERTIFICATE I</a:t>
            </a:r>
            <a:r>
              <a:rPr lang="en-US" sz="800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d&gt;</a:t>
            </a:r>
            <a:r>
              <a:rPr lang="en-US" sz="800" b="0" i="0" u="none" strike="noStrike" cap="none">
                <a:solidFill>
                  <a:srgbClr val="413F3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  <p:pic>
        <p:nvPicPr>
          <p:cNvPr id="62" name="Google Shape;62;p1" descr="Signature Placeholder"/>
          <p:cNvPicPr preferRelativeResize="0"/>
          <p:nvPr/>
        </p:nvPicPr>
        <p:blipFill rotWithShape="1">
          <a:blip r:embed="rId3">
            <a:alphaModFix/>
          </a:blip>
          <a:srcRect l="305" r="305"/>
          <a:stretch/>
        </p:blipFill>
        <p:spPr>
          <a:xfrm>
            <a:off x="2063905" y="5920268"/>
            <a:ext cx="2082800" cy="650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Twentieth Century</vt:lpstr>
      <vt:lpstr>Arial</vt:lpstr>
      <vt:lpstr>Century Gothic</vt:lpstr>
      <vt:lpstr>Office Theme</vt:lpstr>
      <vt:lpstr>CERTIFICATE OF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COMPLETION</dc:title>
  <dc:creator>Rajtosh</dc:creator>
  <cp:lastModifiedBy>Adrishya Abraham</cp:lastModifiedBy>
  <cp:revision>1</cp:revision>
  <dcterms:created xsi:type="dcterms:W3CDTF">2021-08-28T05:24:00Z</dcterms:created>
  <dcterms:modified xsi:type="dcterms:W3CDTF">2024-05-09T04:16:28Z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