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7772400" cx="100584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KJDqLnh6T137Lp4VJeoolG1g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D9EFE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  <a:defRPr b="0" i="0" sz="32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/>
          <p:nvPr>
            <p:ph idx="2" type="pic"/>
          </p:nvPr>
        </p:nvSpPr>
        <p:spPr>
          <a:xfrm>
            <a:off x="3931920" y="336933"/>
            <a:ext cx="2194560" cy="1166588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  <a:defRPr b="1" i="0" sz="54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4" type="body"/>
          </p:nvPr>
        </p:nvSpPr>
        <p:spPr>
          <a:xfrm>
            <a:off x="692150" y="4416874"/>
            <a:ext cx="8672830" cy="5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1872342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5718628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" name="Google Shape;20;p3"/>
          <p:cNvSpPr/>
          <p:nvPr>
            <p:ph idx="5" type="pic"/>
          </p:nvPr>
        </p:nvSpPr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  <a:defRPr b="0" i="0" sz="16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1132368" cy="4316413"/>
          </a:xfrm>
          <a:custGeom>
            <a:rect b="b" l="l" r="r" t="t"/>
            <a:pathLst>
              <a:path extrusionOk="0" h="4316413" w="1132368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" name="Google Shape;25;p3"/>
          <p:cNvSpPr/>
          <p:nvPr/>
        </p:nvSpPr>
        <p:spPr>
          <a:xfrm rot="10800000">
            <a:off x="1" y="0"/>
            <a:ext cx="1132367" cy="3132720"/>
          </a:xfrm>
          <a:custGeom>
            <a:rect b="b" l="l" r="r" t="t"/>
            <a:pathLst>
              <a:path extrusionOk="0" h="3132720" w="1132367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1859557" cy="3353963"/>
          </a:xfrm>
          <a:custGeom>
            <a:rect b="b" l="l" r="r" t="t"/>
            <a:pathLst>
              <a:path extrusionOk="0" h="3353963" w="1859557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28" name="Google Shape;28;p3"/>
            <p:cNvCxnSpPr/>
            <p:nvPr/>
          </p:nvCxnSpPr>
          <p:spPr>
            <a:xfrm flipH="1">
              <a:off x="410412" y="905590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flipH="1">
              <a:off x="327661" y="855939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 flipH="1">
              <a:off x="232497" y="814564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 flipH="1">
              <a:off x="149746" y="764913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 flipH="1">
              <a:off x="0" y="678025"/>
              <a:ext cx="633878" cy="30907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 flipH="1">
              <a:off x="0" y="640788"/>
              <a:ext cx="534576" cy="26065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1" y="591137"/>
              <a:ext cx="451824" cy="220309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" name="Google Shape;36;p3"/>
          <p:cNvSpPr/>
          <p:nvPr/>
        </p:nvSpPr>
        <p:spPr>
          <a:xfrm>
            <a:off x="9611590" y="4610192"/>
            <a:ext cx="446811" cy="3162208"/>
          </a:xfrm>
          <a:custGeom>
            <a:rect b="b" l="l" r="r" t="t"/>
            <a:pathLst>
              <a:path extrusionOk="0" h="3162208" w="446811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3"/>
          <p:cNvSpPr/>
          <p:nvPr/>
        </p:nvSpPr>
        <p:spPr>
          <a:xfrm flipH="1">
            <a:off x="8880386" y="6021222"/>
            <a:ext cx="1178015" cy="1751178"/>
          </a:xfrm>
          <a:custGeom>
            <a:rect b="b" l="l" r="r" t="t"/>
            <a:pathLst>
              <a:path extrusionOk="0" h="1751178" w="1178015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39" name="Google Shape;39;p3"/>
            <p:cNvCxnSpPr/>
            <p:nvPr/>
          </p:nvCxnSpPr>
          <p:spPr>
            <a:xfrm flipH="1">
              <a:off x="410412" y="1004046"/>
              <a:ext cx="480814" cy="234444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3"/>
            <p:cNvCxnSpPr/>
            <p:nvPr/>
          </p:nvCxnSpPr>
          <p:spPr>
            <a:xfrm flipH="1">
              <a:off x="327661" y="914046"/>
              <a:ext cx="563565" cy="274793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3"/>
            <p:cNvCxnSpPr/>
            <p:nvPr/>
          </p:nvCxnSpPr>
          <p:spPr>
            <a:xfrm flipH="1">
              <a:off x="232497" y="826269"/>
              <a:ext cx="658729" cy="321195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3"/>
            <p:cNvCxnSpPr/>
            <p:nvPr/>
          </p:nvCxnSpPr>
          <p:spPr>
            <a:xfrm flipH="1">
              <a:off x="145392" y="76926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3"/>
            <p:cNvCxnSpPr/>
            <p:nvPr/>
          </p:nvCxnSpPr>
          <p:spPr>
            <a:xfrm flipH="1">
              <a:off x="-48856" y="678025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 flipH="1">
              <a:off x="-148158" y="640788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 flipH="1">
              <a:off x="-230909" y="59113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" name="Google Shape;47;p3"/>
          <p:cNvSpPr/>
          <p:nvPr/>
        </p:nvSpPr>
        <p:spPr>
          <a:xfrm flipH="1" rot="-5400000">
            <a:off x="8076772" y="5159711"/>
            <a:ext cx="2785242" cy="1178015"/>
          </a:xfrm>
          <a:custGeom>
            <a:rect b="b" l="l" r="r" t="t"/>
            <a:pathLst>
              <a:path extrusionOk="0" h="1178015" w="2785242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wentieth Century"/>
              <a:buNone/>
              <a:defRPr b="0" i="0" sz="48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</a:pPr>
            <a:r>
              <a:rPr lang="en-US"/>
              <a:t>CERTIFICATE OF COMPLETION</a:t>
            </a:r>
            <a:endParaRPr/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IS HEREBY GRANTED TO</a:t>
            </a:r>
            <a:endParaRPr/>
          </a:p>
        </p:txBody>
      </p:sp>
      <p:sp>
        <p:nvSpPr>
          <p:cNvPr id="54" name="Google Shape;54;p1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</a:pPr>
            <a:r>
              <a:rPr lang="en-US"/>
              <a:t>&lt;FULL NAME&gt;</a:t>
            </a:r>
            <a:endParaRPr/>
          </a:p>
        </p:txBody>
      </p:sp>
      <p:sp>
        <p:nvSpPr>
          <p:cNvPr id="55" name="Google Shape;55;p1"/>
          <p:cNvSpPr txBox="1"/>
          <p:nvPr>
            <p:ph idx="4" type="body"/>
          </p:nvPr>
        </p:nvSpPr>
        <p:spPr>
          <a:xfrm>
            <a:off x="692150" y="4416873"/>
            <a:ext cx="8672830" cy="102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TO CERTIFY COMPLETION OF &lt;topic&gt; &lt;Event Type&gt;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at &lt;organization</a:t>
            </a:r>
            <a:r>
              <a:rPr lang="en-US" sz="1900"/>
              <a:t>&gt;</a:t>
            </a:r>
            <a:endParaRPr sz="1900"/>
          </a:p>
        </p:txBody>
      </p:sp>
      <p:pic>
        <p:nvPicPr>
          <p:cNvPr descr="Signature Placeholder" id="56" name="Google Shape;56;p1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305" r="305" t="0"/>
          <a:stretch/>
        </p:blipFill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Taylor Phillips, LMT</a:t>
            </a:r>
            <a:endParaRPr/>
          </a:p>
        </p:txBody>
      </p:sp>
      <p:sp>
        <p:nvSpPr>
          <p:cNvPr id="58" name="Google Shape;58;p1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</a:pPr>
            <a:r>
              <a:rPr lang="en-US"/>
              <a:t>&lt;Date&gt;</a:t>
            </a:r>
            <a:endParaRPr/>
          </a:p>
        </p:txBody>
      </p:sp>
      <p:sp>
        <p:nvSpPr>
          <p:cNvPr id="59" name="Google Shape;59;p1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-347612" y="7483353"/>
            <a:ext cx="2079524" cy="30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{{CERTIFICATE ID}}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6231" y="80070"/>
            <a:ext cx="1704667" cy="1704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ture Placeholder" id="62" name="Google Shape;62;p1"/>
          <p:cNvPicPr preferRelativeResize="0"/>
          <p:nvPr/>
        </p:nvPicPr>
        <p:blipFill rotWithShape="1">
          <a:blip r:embed="rId3">
            <a:alphaModFix/>
          </a:blip>
          <a:srcRect b="0" l="305" r="305" t="0"/>
          <a:stretch/>
        </p:blipFill>
        <p:spPr>
          <a:xfrm>
            <a:off x="2063905" y="5920268"/>
            <a:ext cx="2082800" cy="65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2021-08-28T05:24:00Z</dcterms:created>
  <dc:creator>Rajtosh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