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28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kram Adhikari (bdhikari)" userId="82db7b63-ebde-4781-8e8d-5e4948076394" providerId="ADAL" clId="{E82EE3C8-C20C-4317-8AF9-AEDACFF9046C}"/>
    <pc:docChg chg="undo custSel addSld modSld">
      <pc:chgData name="Bikram Adhikari (bdhikari)" userId="82db7b63-ebde-4781-8e8d-5e4948076394" providerId="ADAL" clId="{E82EE3C8-C20C-4317-8AF9-AEDACFF9046C}" dt="2024-11-01T18:39:03.552" v="6" actId="26606"/>
      <pc:docMkLst>
        <pc:docMk/>
      </pc:docMkLst>
      <pc:sldChg chg="addSp delSp modSp new mod setBg">
        <pc:chgData name="Bikram Adhikari (bdhikari)" userId="82db7b63-ebde-4781-8e8d-5e4948076394" providerId="ADAL" clId="{E82EE3C8-C20C-4317-8AF9-AEDACFF9046C}" dt="2024-11-01T18:39:03.552" v="6" actId="26606"/>
        <pc:sldMkLst>
          <pc:docMk/>
          <pc:sldMk cId="2550903546" sldId="256"/>
        </pc:sldMkLst>
        <pc:spChg chg="mod">
          <ac:chgData name="Bikram Adhikari (bdhikari)" userId="82db7b63-ebde-4781-8e8d-5e4948076394" providerId="ADAL" clId="{E82EE3C8-C20C-4317-8AF9-AEDACFF9046C}" dt="2024-11-01T18:39:03.552" v="6" actId="26606"/>
          <ac:spMkLst>
            <pc:docMk/>
            <pc:sldMk cId="2550903546" sldId="256"/>
            <ac:spMk id="2" creationId="{B3ED9204-AF79-8F55-DC11-E4F3D5834778}"/>
          </ac:spMkLst>
        </pc:spChg>
        <pc:spChg chg="mod">
          <ac:chgData name="Bikram Adhikari (bdhikari)" userId="82db7b63-ebde-4781-8e8d-5e4948076394" providerId="ADAL" clId="{E82EE3C8-C20C-4317-8AF9-AEDACFF9046C}" dt="2024-11-01T18:39:03.552" v="6" actId="26606"/>
          <ac:spMkLst>
            <pc:docMk/>
            <pc:sldMk cId="2550903546" sldId="256"/>
            <ac:spMk id="3" creationId="{DC7FFFA5-186C-411C-AD06-4F19799184B0}"/>
          </ac:spMkLst>
        </pc:spChg>
        <pc:spChg chg="add del">
          <ac:chgData name="Bikram Adhikari (bdhikari)" userId="82db7b63-ebde-4781-8e8d-5e4948076394" providerId="ADAL" clId="{E82EE3C8-C20C-4317-8AF9-AEDACFF9046C}" dt="2024-11-01T18:39:03.549" v="5" actId="26606"/>
          <ac:spMkLst>
            <pc:docMk/>
            <pc:sldMk cId="2550903546" sldId="256"/>
            <ac:spMk id="10" creationId="{8870DEF6-46A2-D4F8-8BE6-91165D93ECC4}"/>
          </ac:spMkLst>
        </pc:spChg>
        <pc:spChg chg="add">
          <ac:chgData name="Bikram Adhikari (bdhikari)" userId="82db7b63-ebde-4781-8e8d-5e4948076394" providerId="ADAL" clId="{E82EE3C8-C20C-4317-8AF9-AEDACFF9046C}" dt="2024-11-01T18:39:03.552" v="6" actId="26606"/>
          <ac:spMkLst>
            <pc:docMk/>
            <pc:sldMk cId="2550903546" sldId="256"/>
            <ac:spMk id="14" creationId="{ECC07320-C2CA-4E29-8481-9D9E143C7788}"/>
          </ac:spMkLst>
        </pc:spChg>
        <pc:spChg chg="add">
          <ac:chgData name="Bikram Adhikari (bdhikari)" userId="82db7b63-ebde-4781-8e8d-5e4948076394" providerId="ADAL" clId="{E82EE3C8-C20C-4317-8AF9-AEDACFF9046C}" dt="2024-11-01T18:39:03.552" v="6" actId="26606"/>
          <ac:spMkLst>
            <pc:docMk/>
            <pc:sldMk cId="2550903546" sldId="256"/>
            <ac:spMk id="15" creationId="{178FB36B-5BFE-42CA-BC60-1115E0D95EEC}"/>
          </ac:spMkLst>
        </pc:spChg>
        <pc:picChg chg="add mod ord">
          <ac:chgData name="Bikram Adhikari (bdhikari)" userId="82db7b63-ebde-4781-8e8d-5e4948076394" providerId="ADAL" clId="{E82EE3C8-C20C-4317-8AF9-AEDACFF9046C}" dt="2024-11-01T18:39:03.552" v="6" actId="26606"/>
          <ac:picMkLst>
            <pc:docMk/>
            <pc:sldMk cId="2550903546" sldId="256"/>
            <ac:picMk id="5" creationId="{E56E90E7-748C-CFD1-5BA7-8894C47977C4}"/>
          </ac:picMkLst>
        </pc:picChg>
        <pc:cxnChg chg="add del">
          <ac:chgData name="Bikram Adhikari (bdhikari)" userId="82db7b63-ebde-4781-8e8d-5e4948076394" providerId="ADAL" clId="{E82EE3C8-C20C-4317-8AF9-AEDACFF9046C}" dt="2024-11-01T18:39:03.549" v="5" actId="26606"/>
          <ac:cxnSpMkLst>
            <pc:docMk/>
            <pc:sldMk cId="2550903546" sldId="256"/>
            <ac:cxnSpMk id="12" creationId="{8748256A-88AC-4254-406B-0E8EE2CC2B50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DC27-5201-977F-B880-5648D4CCA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FDD912-EE37-2BAD-EFDB-E82C43F52E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2D4794-0A1D-B074-5BC6-8828FE6D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3F4A-BC56-4C01-8512-7AC69DE6CC9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F4E3C-70B9-11B6-3A81-25B43A0B3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506FAD-4860-026C-9D7B-D486328A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F0F6-6272-4D91-BF0D-9D4E5EA2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65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CA939-CCE9-0E04-51C2-3ED9E4356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C97EC-1556-53F7-487A-A281CF8F7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93D6A-66E6-8F98-6B49-D77A68466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3F4A-BC56-4C01-8512-7AC69DE6CC9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67BD4-741F-744B-AC66-8D9140FB9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45215-7A8A-7F06-33DC-9BD6C7BC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F0F6-6272-4D91-BF0D-9D4E5EA2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340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71560-B7F2-8B0F-667A-5FE605FC0F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C1976-05D6-C6F2-A2DF-AE67A04653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DCABF9-37A9-5AA9-2DC5-750844E7E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3F4A-BC56-4C01-8512-7AC69DE6CC9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9421C-45CF-C83D-E91F-06E1F779F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38997C-71BA-A5E4-8F27-BB9B6DEA7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F0F6-6272-4D91-BF0D-9D4E5EA2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7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0D206-5BCC-5CA6-B398-F8DB6E8BF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44873-1250-C17C-DCC8-99DCAF51F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9AA45-F17A-B702-0954-A343E6951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3F4A-BC56-4C01-8512-7AC69DE6CC9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3F8FD-BCD2-7F63-362F-1F6C82124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92FC1F-D312-543B-F947-A757EF63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F0F6-6272-4D91-BF0D-9D4E5EA2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61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E8BFC-9F46-30B2-5D11-160AA6287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159950-8872-17EF-ECAD-C5B417CDC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8C316-9887-362E-72D1-EB798E38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3F4A-BC56-4C01-8512-7AC69DE6CC9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7A395-BA04-3F8A-AB39-01D3DA6E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E8260-5B0B-2DA8-E937-96BDB1CF2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F0F6-6272-4D91-BF0D-9D4E5EA2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10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0B7B-7A9E-1920-A382-FDD3BB076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97736-B901-3A16-6A72-747E64FE7F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79DA3A-55C4-084F-5291-F07D1C6EA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EC628-A99B-4ADF-B9B0-60E789D29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3F4A-BC56-4C01-8512-7AC69DE6CC9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43199-130E-B538-6402-26A31133D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CB97FA-46F5-0D82-8E18-C700A1576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F0F6-6272-4D91-BF0D-9D4E5EA2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0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5EECA-8F7D-E31E-80AE-6E7FF52A0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2AAD2-73E5-90D4-9B1A-B2BCC8304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346C73-29B1-2104-7985-A753F07B0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FBB9C-F03A-5D1F-6744-61409136F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4F07EE-1FD0-D76D-9692-69C83A93A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4230F5-1578-82A9-3868-E3B556395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3F4A-BC56-4C01-8512-7AC69DE6CC9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71B1EB-F957-BC9F-15CF-4CC334773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6A7EC2-3FA7-0390-CEA2-612FA203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F0F6-6272-4D91-BF0D-9D4E5EA2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863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CF044-2CE2-F990-5E22-1D1DCDEB7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A71C11-010E-23BE-8D36-CF07421A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3F4A-BC56-4C01-8512-7AC69DE6CC9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C8094A-05EE-BE4C-4870-002455FB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FE494C-CFB0-5D6B-D073-E42D59F3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F0F6-6272-4D91-BF0D-9D4E5EA2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433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226AD5-AFBD-E28C-2EB6-5B92F5D5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3F4A-BC56-4C01-8512-7AC69DE6CC9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D2D7DE-9289-FB94-A1D6-09E49BC702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059DF-63FC-531A-BF61-47C11CEA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F0F6-6272-4D91-BF0D-9D4E5EA2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65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0915-49B7-6C0C-4E76-C3B206B76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EAF8-F548-7961-A8DB-A730024CA3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92069-6EAE-E615-D5E4-9A7B3F694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809984-37C9-B919-9E3C-5998251A8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3F4A-BC56-4C01-8512-7AC69DE6CC9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5D86FD-902C-0FBE-4C98-D73AEA91D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896A3-BD30-905E-7B0A-147687DDA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F0F6-6272-4D91-BF0D-9D4E5EA2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466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E6954-85FC-D060-097F-279DD0402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F118CF-76E4-8301-9EB0-CA03A9563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881C6A-D326-8FED-1FA1-DFB4159BD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1617E2-B643-2937-ACF7-AAC749E35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1F3F4A-BC56-4C01-8512-7AC69DE6CC9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5E129-0CA7-6AE0-2A8B-589023A5E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E40BC-10F3-B128-1387-CCD3AD413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B5F0F6-6272-4D91-BF0D-9D4E5EA2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792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2ACD30-1338-6356-BED0-E5DA0757F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D6471-E34C-1C94-B008-7493F4DFA6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12946-40BA-F0F6-F9CC-A2321A2A24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1F3F4A-BC56-4C01-8512-7AC69DE6CC96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3DB47-0A17-383D-F94D-A6C8F0BD0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AAD5E-5BFD-2482-3B19-A9B41DA09F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B5F0F6-6272-4D91-BF0D-9D4E5EA2C5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26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E90E7-748C-CFD1-5BA7-8894C47977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17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ED9204-AF79-8F55-DC11-E4F3D58347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5402" y="743447"/>
            <a:ext cx="3445765" cy="3692028"/>
          </a:xfrm>
          <a:noFill/>
        </p:spPr>
        <p:txBody>
          <a:bodyPr>
            <a:normAutofit/>
          </a:bodyPr>
          <a:lstStyle/>
          <a:p>
            <a:pPr algn="l"/>
            <a:endParaRPr lang="en-US" sz="52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7FFFA5-186C-411C-AD06-4F19799184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35403" y="4629234"/>
            <a:ext cx="3445766" cy="1485319"/>
          </a:xfrm>
          <a:noFill/>
        </p:spPr>
        <p:txBody>
          <a:bodyPr>
            <a:norm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03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The University of Memphis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Bikram Adhikari (bdhikari)</dc:creator>
  <cp:lastModifiedBy>Bikram Adhikari (bdhikari)</cp:lastModifiedBy>
  <cp:revision>1</cp:revision>
  <dcterms:created xsi:type="dcterms:W3CDTF">2024-11-01T16:29:28Z</dcterms:created>
  <dcterms:modified xsi:type="dcterms:W3CDTF">2024-11-01T18:39:04Z</dcterms:modified>
</cp:coreProperties>
</file>