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12D0F-5834-4339-BAF3-ADCEE9013231}" v="6" dt="2025-10-16T15:41:39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kram Adhikari (bdhikari)" userId="82db7b63-ebde-4781-8e8d-5e4948076394" providerId="ADAL" clId="{D7312D0F-5834-4339-BAF3-ADCEE9013231}"/>
    <pc:docChg chg="undo custSel modSld">
      <pc:chgData name="Bikram Adhikari (bdhikari)" userId="82db7b63-ebde-4781-8e8d-5e4948076394" providerId="ADAL" clId="{D7312D0F-5834-4339-BAF3-ADCEE9013231}" dt="2025-10-16T15:45:01.950" v="48" actId="20577"/>
      <pc:docMkLst>
        <pc:docMk/>
      </pc:docMkLst>
      <pc:sldChg chg="addSp delSp modSp mod">
        <pc:chgData name="Bikram Adhikari (bdhikari)" userId="82db7b63-ebde-4781-8e8d-5e4948076394" providerId="ADAL" clId="{D7312D0F-5834-4339-BAF3-ADCEE9013231}" dt="2025-10-16T15:45:01.950" v="48" actId="20577"/>
        <pc:sldMkLst>
          <pc:docMk/>
          <pc:sldMk cId="2157763358" sldId="256"/>
        </pc:sldMkLst>
        <pc:spChg chg="add del mod">
          <ac:chgData name="Bikram Adhikari (bdhikari)" userId="82db7b63-ebde-4781-8e8d-5e4948076394" providerId="ADAL" clId="{D7312D0F-5834-4339-BAF3-ADCEE9013231}" dt="2025-10-16T15:42:38.860" v="34" actId="478"/>
          <ac:spMkLst>
            <pc:docMk/>
            <pc:sldMk cId="2157763358" sldId="256"/>
            <ac:spMk id="2" creationId="{32000F53-A318-C23B-5F9A-7105CE79D478}"/>
          </ac:spMkLst>
        </pc:spChg>
        <pc:spChg chg="add del mod">
          <ac:chgData name="Bikram Adhikari (bdhikari)" userId="82db7b63-ebde-4781-8e8d-5e4948076394" providerId="ADAL" clId="{D7312D0F-5834-4339-BAF3-ADCEE9013231}" dt="2025-10-16T15:42:32.125" v="32" actId="478"/>
          <ac:spMkLst>
            <pc:docMk/>
            <pc:sldMk cId="2157763358" sldId="256"/>
            <ac:spMk id="3" creationId="{9F3B982A-0898-B955-4DC7-C6EA4FA57FE8}"/>
          </ac:spMkLst>
        </pc:spChg>
        <pc:spChg chg="add del mod">
          <ac:chgData name="Bikram Adhikari (bdhikari)" userId="82db7b63-ebde-4781-8e8d-5e4948076394" providerId="ADAL" clId="{D7312D0F-5834-4339-BAF3-ADCEE9013231}" dt="2025-10-16T15:42:34.156" v="33" actId="478"/>
          <ac:spMkLst>
            <pc:docMk/>
            <pc:sldMk cId="2157763358" sldId="256"/>
            <ac:spMk id="4" creationId="{EBE9D2CC-A6E1-9683-A667-5C0953D42AF3}"/>
          </ac:spMkLst>
        </pc:spChg>
        <pc:spChg chg="add del mod">
          <ac:chgData name="Bikram Adhikari (bdhikari)" userId="82db7b63-ebde-4781-8e8d-5e4948076394" providerId="ADAL" clId="{D7312D0F-5834-4339-BAF3-ADCEE9013231}" dt="2025-10-16T15:42:41.632" v="35" actId="478"/>
          <ac:spMkLst>
            <pc:docMk/>
            <pc:sldMk cId="2157763358" sldId="256"/>
            <ac:spMk id="5" creationId="{A9829338-7AAA-5DD4-3C02-66DF97036F5F}"/>
          </ac:spMkLst>
        </pc:spChg>
        <pc:spChg chg="mod">
          <ac:chgData name="Bikram Adhikari (bdhikari)" userId="82db7b63-ebde-4781-8e8d-5e4948076394" providerId="ADAL" clId="{D7312D0F-5834-4339-BAF3-ADCEE9013231}" dt="2025-10-16T15:41:56.557" v="30" actId="1035"/>
          <ac:spMkLst>
            <pc:docMk/>
            <pc:sldMk cId="2157763358" sldId="256"/>
            <ac:spMk id="16" creationId="{F28C2540-4686-F982-5B3F-F522C4181B84}"/>
          </ac:spMkLst>
        </pc:spChg>
        <pc:spChg chg="mod">
          <ac:chgData name="Bikram Adhikari (bdhikari)" userId="82db7b63-ebde-4781-8e8d-5e4948076394" providerId="ADAL" clId="{D7312D0F-5834-4339-BAF3-ADCEE9013231}" dt="2025-10-16T15:45:01.950" v="48" actId="20577"/>
          <ac:spMkLst>
            <pc:docMk/>
            <pc:sldMk cId="2157763358" sldId="256"/>
            <ac:spMk id="17" creationId="{870EBBA5-B922-8F33-DA08-7073CB6AB8A2}"/>
          </ac:spMkLst>
        </pc:spChg>
        <pc:spChg chg="mod">
          <ac:chgData name="Bikram Adhikari (bdhikari)" userId="82db7b63-ebde-4781-8e8d-5e4948076394" providerId="ADAL" clId="{D7312D0F-5834-4339-BAF3-ADCEE9013231}" dt="2025-10-16T15:40:09.996" v="6" actId="1076"/>
          <ac:spMkLst>
            <pc:docMk/>
            <pc:sldMk cId="2157763358" sldId="256"/>
            <ac:spMk id="18" creationId="{42BF82E0-06F4-CF1E-84CA-B5EC7A460E42}"/>
          </ac:spMkLst>
        </pc:spChg>
        <pc:spChg chg="mod">
          <ac:chgData name="Bikram Adhikari (bdhikari)" userId="82db7b63-ebde-4781-8e8d-5e4948076394" providerId="ADAL" clId="{D7312D0F-5834-4339-BAF3-ADCEE9013231}" dt="2025-10-16T15:41:13.162" v="20" actId="1037"/>
          <ac:spMkLst>
            <pc:docMk/>
            <pc:sldMk cId="2157763358" sldId="256"/>
            <ac:spMk id="19" creationId="{817F4A46-6FC2-86EB-6157-C255188F5EF9}"/>
          </ac:spMkLst>
        </pc:spChg>
        <pc:graphicFrameChg chg="mod">
          <ac:chgData name="Bikram Adhikari (bdhikari)" userId="82db7b63-ebde-4781-8e8d-5e4948076394" providerId="ADAL" clId="{D7312D0F-5834-4339-BAF3-ADCEE9013231}" dt="2025-10-16T15:42:26.771" v="31" actId="1076"/>
          <ac:graphicFrameMkLst>
            <pc:docMk/>
            <pc:sldMk cId="2157763358" sldId="256"/>
            <ac:graphicFrameMk id="11" creationId="{4AB35C75-1299-4600-9AE5-44523D4AA35E}"/>
          </ac:graphicFrameMkLst>
        </pc:graphicFrameChg>
        <pc:graphicFrameChg chg="mod">
          <ac:chgData name="Bikram Adhikari (bdhikari)" userId="82db7b63-ebde-4781-8e8d-5e4948076394" providerId="ADAL" clId="{D7312D0F-5834-4339-BAF3-ADCEE9013231}" dt="2025-10-16T15:40:27.991" v="8" actId="2084"/>
          <ac:graphicFrameMkLst>
            <pc:docMk/>
            <pc:sldMk cId="2157763358" sldId="256"/>
            <ac:graphicFrameMk id="12" creationId="{83C070D7-8046-4EC0-B493-A141A8585357}"/>
          </ac:graphicFrameMkLst>
        </pc:graphicFrameChg>
        <pc:graphicFrameChg chg="mod">
          <ac:chgData name="Bikram Adhikari (bdhikari)" userId="82db7b63-ebde-4781-8e8d-5e4948076394" providerId="ADAL" clId="{D7312D0F-5834-4339-BAF3-ADCEE9013231}" dt="2025-10-16T15:40:31.947" v="9" actId="2084"/>
          <ac:graphicFrameMkLst>
            <pc:docMk/>
            <pc:sldMk cId="2157763358" sldId="256"/>
            <ac:graphicFrameMk id="13" creationId="{24F243EA-328B-4160-98D9-6E04AE13CA45}"/>
          </ac:graphicFrameMkLst>
        </pc:graphicFrameChg>
        <pc:graphicFrameChg chg="mod">
          <ac:chgData name="Bikram Adhikari (bdhikari)" userId="82db7b63-ebde-4781-8e8d-5e4948076394" providerId="ADAL" clId="{D7312D0F-5834-4339-BAF3-ADCEE9013231}" dt="2025-10-16T15:39:47.558" v="3" actId="1076"/>
          <ac:graphicFrameMkLst>
            <pc:docMk/>
            <pc:sldMk cId="2157763358" sldId="256"/>
            <ac:graphicFrameMk id="14" creationId="{348E2C99-E788-4770-A579-BDD0102B6C7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memphis-my.sharepoint.com/personal/bdhikari_memphis_edu/Documents/1%20PhD%20program%20Contents/2%20Projects/Undernutrition%20and%20anemia/Results/Figure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memphis-my.sharepoint.com/personal/bdhikari_memphis_edu/Documents/1%20PhD%20program%20Contents/2%20Projects/Undernutrition%20and%20anemia/Results/Figure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memphis-my.sharepoint.com/personal/bdhikari_memphis_edu/Documents/1%20PhD%20program%20Contents/2%20Projects/Undernutrition%20and%20anemia/Results/Figure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memphis-my.sharepoint.com/personal/bdhikari_memphis_edu/Documents/1%20PhD%20program%20Contents/2%20Projects/Undernutrition%20and%20anemia/Results/Figure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livememphis-my.sharepoint.com/personal/bdhikari_memphis_edu/Documents/1%20PhD%20program%20Contents/2%20Projects/Undernutrition%20and%20anemia/Results/Figure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51262353931839"/>
          <c:y val="2.9941542012661797E-2"/>
          <c:w val="0.55897455594786116"/>
          <c:h val="0.8404327057912766"/>
        </c:manualLayout>
      </c:layout>
      <c:pieChart>
        <c:varyColors val="1"/>
        <c:ser>
          <c:idx val="0"/>
          <c:order val="0"/>
          <c:spPr>
            <a:ln w="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55-40DE-A229-0806B19AC8CE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55-40DE-A229-0806B19AC8CE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55-40DE-A229-0806B19AC8C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5A8BBC1-7658-4AA7-A56C-8D94CA4108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755-40DE-A229-0806B19AC8C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48329B7-9015-43F9-BF82-BDBEF73CF09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755-40DE-A229-0806B19AC8C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6ABA00-8FF1-4987-B754-E6B00AC5740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755-40DE-A229-0806B19AC8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Sheet1!$J$24:$J$26</c:f>
              <c:strCache>
                <c:ptCount val="3"/>
                <c:pt idx="0">
                  <c:v>Normal</c:v>
                </c:pt>
                <c:pt idx="1">
                  <c:v>Mild</c:v>
                </c:pt>
                <c:pt idx="2">
                  <c:v>Moderate to severe</c:v>
                </c:pt>
              </c:strCache>
            </c:strRef>
          </c:cat>
          <c:val>
            <c:numRef>
              <c:f>Sheet1!$K$24:$K$26</c:f>
              <c:numCache>
                <c:formatCode>General</c:formatCode>
                <c:ptCount val="3"/>
                <c:pt idx="0">
                  <c:v>56.6</c:v>
                </c:pt>
                <c:pt idx="1">
                  <c:v>24.6</c:v>
                </c:pt>
                <c:pt idx="2">
                  <c:v>18.8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Sheet1!$M$24:$M$26</c15:f>
                <c15:dlblRangeCache>
                  <c:ptCount val="3"/>
                  <c:pt idx="0">
                    <c:v>56.6%
 (54.0, 59.2)</c:v>
                  </c:pt>
                  <c:pt idx="1">
                    <c:v>24.6%
 (22.7, 26.6)</c:v>
                  </c:pt>
                  <c:pt idx="2">
                    <c:v>18.8%
 (16.8, 20.9)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0755-40DE-A229-0806B19AC8C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51262353931839"/>
          <c:y val="2.9941542012661797E-2"/>
          <c:w val="0.55897455594786116"/>
          <c:h val="0.8404327057912766"/>
        </c:manualLayout>
      </c:layout>
      <c:pieChart>
        <c:varyColors val="1"/>
        <c:ser>
          <c:idx val="0"/>
          <c:order val="0"/>
          <c:spPr>
            <a:ln w="63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736-4A06-886A-5884AE722E4A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736-4A06-886A-5884AE722E4A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736-4A06-886A-5884AE722E4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E7E548D-C8FA-4D59-AA2F-8EC46CFD61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736-4A06-886A-5884AE722E4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425161F-6753-43FB-9608-28017CE056D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736-4A06-886A-5884AE722E4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7B521CD-DBF1-4FC8-909E-BB248829DF3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736-4A06-886A-5884AE722E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Sheet1!$J$30:$J$32</c:f>
              <c:strCache>
                <c:ptCount val="3"/>
                <c:pt idx="0">
                  <c:v>Normal</c:v>
                </c:pt>
                <c:pt idx="1">
                  <c:v>Mild</c:v>
                </c:pt>
                <c:pt idx="2">
                  <c:v>Moderate to severe</c:v>
                </c:pt>
              </c:strCache>
            </c:strRef>
          </c:cat>
          <c:val>
            <c:numRef>
              <c:f>Sheet1!$K$30:$K$32</c:f>
              <c:numCache>
                <c:formatCode>General</c:formatCode>
                <c:ptCount val="3"/>
                <c:pt idx="0">
                  <c:v>28.9</c:v>
                </c:pt>
                <c:pt idx="1">
                  <c:v>31.1</c:v>
                </c:pt>
                <c:pt idx="2">
                  <c:v>39.9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Sheet1!$M$30:$M$32</c15:f>
                <c15:dlblRangeCache>
                  <c:ptCount val="3"/>
                  <c:pt idx="0">
                    <c:v>28.9%
 (22.9, 35.8)</c:v>
                  </c:pt>
                  <c:pt idx="1">
                    <c:v>31.1%
 (24.7, 38.4)</c:v>
                  </c:pt>
                  <c:pt idx="2">
                    <c:v>39.9%
 (33.2, 47.1)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9736-4A06-886A-5884AE722E4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51262353931839"/>
          <c:y val="2.9941542012661797E-2"/>
          <c:w val="0.55897455594786116"/>
          <c:h val="0.8404327057912766"/>
        </c:manualLayout>
      </c:layout>
      <c:pieChart>
        <c:varyColors val="1"/>
        <c:ser>
          <c:idx val="0"/>
          <c:order val="0"/>
          <c:spPr>
            <a:ln w="9525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85-4A4D-991E-CC68C62ADBD6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85-4A4D-991E-CC68C62ADBD6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85-4A4D-991E-CC68C62ADBD6}"/>
              </c:ext>
            </c:extLst>
          </c:dPt>
          <c:dLbls>
            <c:dLbl>
              <c:idx val="0"/>
              <c:layout>
                <c:manualLayout>
                  <c:x val="-0.17584691219413709"/>
                  <c:y val="-3.2815388335061521E-2"/>
                </c:manualLayout>
              </c:layout>
              <c:tx>
                <c:rich>
                  <a:bodyPr/>
                  <a:lstStyle/>
                  <a:p>
                    <a:fld id="{7F3C2DAC-CD37-45E7-B76C-B50202E6648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685-4A4D-991E-CC68C62ADBD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30B4C9E-6C59-48B9-B539-D1891D90A1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685-4A4D-991E-CC68C62ADBD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7D419C-98DA-4824-83D2-594285277A2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685-4A4D-991E-CC68C62ADB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Sheet1!$J$35:$J$37</c:f>
              <c:strCache>
                <c:ptCount val="3"/>
                <c:pt idx="0">
                  <c:v>Normal</c:v>
                </c:pt>
                <c:pt idx="1">
                  <c:v>Mild</c:v>
                </c:pt>
                <c:pt idx="2">
                  <c:v>Moderate to severe</c:v>
                </c:pt>
              </c:strCache>
            </c:strRef>
          </c:cat>
          <c:val>
            <c:numRef>
              <c:f>Sheet1!$K$35:$K$37</c:f>
              <c:numCache>
                <c:formatCode>General</c:formatCode>
                <c:ptCount val="3"/>
                <c:pt idx="0">
                  <c:v>48.5</c:v>
                </c:pt>
                <c:pt idx="1">
                  <c:v>27.6</c:v>
                </c:pt>
                <c:pt idx="2">
                  <c:v>23.8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Sheet1!$M$35:$M$37</c15:f>
                <c15:dlblRangeCache>
                  <c:ptCount val="3"/>
                  <c:pt idx="0">
                    <c:v>48.5%
 (45.1, 52.0)</c:v>
                  </c:pt>
                  <c:pt idx="1">
                    <c:v>27.6%
 (24.8, 30.7)</c:v>
                  </c:pt>
                  <c:pt idx="2">
                    <c:v>23.8%
 (20.8, 27.1)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F685-4A4D-991E-CC68C62ADBD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51262353931839"/>
          <c:y val="2.9941542012661797E-2"/>
          <c:w val="0.55897455594786116"/>
          <c:h val="0.8404327057912766"/>
        </c:manualLayout>
      </c:layout>
      <c:pieChart>
        <c:varyColors val="1"/>
        <c:ser>
          <c:idx val="0"/>
          <c:order val="0"/>
          <c:spPr>
            <a:ln w="63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04-4474-B364-2472AA6AAC99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04-4474-B364-2472AA6AAC99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04-4474-B364-2472AA6AAC9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3B10D05-0DE7-4318-9516-EEDFC3C6BA1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604-4474-B364-2472AA6AAC99}"/>
                </c:ext>
              </c:extLst>
            </c:dLbl>
            <c:dLbl>
              <c:idx val="1"/>
              <c:layout>
                <c:manualLayout>
                  <c:x val="-1.1989777075238036E-3"/>
                  <c:y val="6.6328725789337756E-3"/>
                </c:manualLayout>
              </c:layout>
              <c:tx>
                <c:rich>
                  <a:bodyPr/>
                  <a:lstStyle/>
                  <a:p>
                    <a:fld id="{8540B07B-FCD2-42DA-8D61-22F1398E062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604-4474-B364-2472AA6AAC99}"/>
                </c:ext>
              </c:extLst>
            </c:dLbl>
            <c:dLbl>
              <c:idx val="2"/>
              <c:layout>
                <c:manualLayout>
                  <c:x val="7.5725841532378282E-2"/>
                  <c:y val="7.510775301258972E-2"/>
                </c:manualLayout>
              </c:layout>
              <c:tx>
                <c:rich>
                  <a:bodyPr/>
                  <a:lstStyle/>
                  <a:p>
                    <a:fld id="{A706B00C-8D49-414E-85B9-43689AB2C6F6}" type="CELLRANGE">
                      <a:rPr lang="en-US" dirty="0"/>
                      <a:pPr/>
                      <a:t>[CELLRANGE]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C604-4474-B364-2472AA6AA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Sheet1!$J$40:$J$42</c:f>
              <c:strCache>
                <c:ptCount val="3"/>
                <c:pt idx="0">
                  <c:v>Normal</c:v>
                </c:pt>
                <c:pt idx="1">
                  <c:v>Mild</c:v>
                </c:pt>
                <c:pt idx="2">
                  <c:v>Moderate to severe</c:v>
                </c:pt>
              </c:strCache>
            </c:strRef>
          </c:cat>
          <c:val>
            <c:numRef>
              <c:f>Sheet1!$K$40:$K$42</c:f>
              <c:numCache>
                <c:formatCode>General</c:formatCode>
                <c:ptCount val="3"/>
                <c:pt idx="0">
                  <c:v>71.7</c:v>
                </c:pt>
                <c:pt idx="1">
                  <c:v>19.8</c:v>
                </c:pt>
                <c:pt idx="2">
                  <c:v>8.4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Sheet1!$M$40:$M$42</c15:f>
                <c15:dlblRangeCache>
                  <c:ptCount val="3"/>
                  <c:pt idx="0">
                    <c:v>71.7%
 (68.1, 75.1)</c:v>
                  </c:pt>
                  <c:pt idx="1">
                    <c:v>19.8%
 (17.1, 22.9)</c:v>
                  </c:pt>
                  <c:pt idx="2">
                    <c:v>8.4%
 (6.7, 10.6)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C604-4474-B364-2472AA6AAC9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65005958054125912"/>
          <c:y val="2.9941542012661797E-2"/>
          <c:w val="0.30737146683480204"/>
          <c:h val="0.46489392656235945"/>
        </c:manualLayout>
      </c:layout>
      <c:pieChart>
        <c:varyColors val="1"/>
        <c:ser>
          <c:idx val="0"/>
          <c:order val="0"/>
          <c:spPr>
            <a:ln w="635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15-49A4-B2D5-DD53F78A1A4B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15-49A4-B2D5-DD53F78A1A4B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15-49A4-B2D5-DD53F78A1A4B}"/>
              </c:ext>
            </c:extLst>
          </c:dPt>
          <c:dLbls>
            <c:delete val="1"/>
          </c:dLbls>
          <c:cat>
            <c:strRef>
              <c:f>Sheet1!$J$40:$J$42</c:f>
              <c:strCache>
                <c:ptCount val="3"/>
                <c:pt idx="0">
                  <c:v>Normal</c:v>
                </c:pt>
                <c:pt idx="1">
                  <c:v>Mild</c:v>
                </c:pt>
                <c:pt idx="2">
                  <c:v>Moderate to severe</c:v>
                </c:pt>
              </c:strCache>
            </c:strRef>
          </c:cat>
          <c:val>
            <c:numRef>
              <c:f>Sheet1!$K$40:$K$42</c:f>
              <c:numCache>
                <c:formatCode>General</c:formatCode>
                <c:ptCount val="3"/>
                <c:pt idx="0">
                  <c:v>71.7</c:v>
                </c:pt>
                <c:pt idx="1">
                  <c:v>19.8</c:v>
                </c:pt>
                <c:pt idx="2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515-49A4-B2D5-DD53F78A1A4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676598386095593"/>
          <c:y val="0.51546214332688312"/>
          <c:w val="0.51752645444459111"/>
          <c:h val="0.484537856673116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2CD0-C43F-1018-198F-52D3E2D27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5BD42-D81E-5848-7B27-98ECC5A90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03B9B-2C25-C900-F759-6E1E12C3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964-3D67-4020-B602-C5D313094ED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075D-6D6E-5674-B329-71119FBF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B7B8-1FC0-98C5-E36A-D129080E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0F7-6A20-4BB4-BF9A-B07CE215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0FF9-2168-155A-FB55-A4853C66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34041-0F66-C45C-6D05-94CCE745C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3D526-9B0D-11EA-BAD4-E26815CC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964-3D67-4020-B602-C5D313094ED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1288A-ECD3-D5BD-6CEF-3BD48A2F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3B75A-A6BD-E610-7C59-C7966948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0F7-6A20-4BB4-BF9A-B07CE215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9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A3751-8CF1-2CA0-3B79-4EE1220F2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56CFE-1875-FDEB-ECE5-46498E13D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F832-1E76-5655-2D85-8FF81378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964-3D67-4020-B602-C5D313094ED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D5DFB-9946-CE75-F821-64660A27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FEFF-C3E3-4E57-9C30-AF50E596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0F7-6A20-4BB4-BF9A-B07CE215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0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47F9-A31D-D003-BEBD-09A5C13A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C388-8142-61F2-6584-2E1E61775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8B44-89AB-C51E-111E-44506403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964-3D67-4020-B602-C5D313094ED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FB3E2-DE1E-DE41-5155-E0F0AAF5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E4D1-FC9C-19FC-D8D8-EAAD155B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0F7-6A20-4BB4-BF9A-B07CE215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9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F5DB-260C-C8DF-B717-7CE6F4FA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F0526-F231-0F65-D2D4-CF8A3F37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7FFF3-E265-931C-D094-F9B3EC46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964-3D67-4020-B602-C5D313094ED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E027E-359B-3659-8A84-B38F9328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BD95E-AEAC-F9C7-4483-97ED2C95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0F7-6A20-4BB4-BF9A-B07CE215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A83F-2C89-7486-3D1F-41AC8AAA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4D2C-D82E-6DBB-8F5D-FC605D46E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4301F-0CEA-8200-5550-4899D63DE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9B9E-A570-D7B4-4C1C-D7B40FE4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964-3D67-4020-B602-C5D313094ED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E863B-554B-3FC0-02C7-B4D881B9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78D2-7E12-422E-683D-5BBBC2F2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0F7-6A20-4BB4-BF9A-B07CE215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0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86B8-C40B-19B8-93A0-68AF5628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B8807-913A-B1BA-96D8-F1DD0BB1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F8147-6AA3-E807-CA57-B315A05D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03755-F731-9876-44F9-A00A73D21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8A797-0697-A309-ACFF-F8BA8EF1B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7E278-2537-621C-451D-8CFC2C3A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964-3D67-4020-B602-C5D313094ED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23366-4859-B89C-EAF9-E9D73EF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0D8EF-8B0A-28C9-C02D-A1478255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0F7-6A20-4BB4-BF9A-B07CE215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6DD2-63E9-68B2-8BEE-1F922DF8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3B5A1-B719-ECFB-C7C8-5B0CD664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964-3D67-4020-B602-C5D313094ED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7545A-F98F-C456-E42C-854CBDD6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A09C0-B913-3CCD-D98C-05ED6DC7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0F7-6A20-4BB4-BF9A-B07CE215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6A8DF-822B-4B3C-1E53-A1A4440B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964-3D67-4020-B602-C5D313094ED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0B43A-7FDC-E537-F955-4F8B15C0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018D9-B9FC-53EA-B50C-EE29F96C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0F7-6A20-4BB4-BF9A-B07CE215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5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1A23-DE27-22E1-576D-8F03D8E7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3F2E-CBC5-D179-73FF-D88C731F1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AA2AF-9AED-BD1D-F711-EDE5981C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08D6B-14E5-A65B-180C-ED46F013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964-3D67-4020-B602-C5D313094ED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727F7-E9F2-3D2B-D57D-84B9ED25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85FF4-C4B7-439E-714F-0CDD3A8D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0F7-6A20-4BB4-BF9A-B07CE215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8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F680-AC07-D934-B4A8-913F2187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1F6EC-32E2-33F9-CAE0-8A263FF18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DE041-2893-472D-36DE-358D584E6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AC0A5-CBAF-AE0F-BB75-E9B31290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6964-3D67-4020-B602-C5D313094ED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736F0-4C30-A4C8-9C75-49CEEDF7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5FAFB-075A-0221-4E9D-767E124E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0F7-6A20-4BB4-BF9A-B07CE215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3F90F-37AD-9DCD-4E96-592DA4A4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A162C-19A4-961E-C951-0DFFB1A0C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9B989-BC52-8913-A7EC-F1503E274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16964-3D67-4020-B602-C5D313094ED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287F-8A87-7307-3DD6-B7F29F814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BD7A-3214-FD8E-E2D2-4AA54ABBF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3B20F7-6A20-4BB4-BF9A-B07CE215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AB35C75-1299-4600-9AE5-44523D4AA3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56191"/>
              </p:ext>
            </p:extLst>
          </p:nvPr>
        </p:nvGraphicFramePr>
        <p:xfrm>
          <a:off x="5315468" y="3867514"/>
          <a:ext cx="5095875" cy="343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3C070D7-8046-4EC0-B493-A141A8585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074290"/>
              </p:ext>
            </p:extLst>
          </p:nvPr>
        </p:nvGraphicFramePr>
        <p:xfrm>
          <a:off x="-226238" y="347160"/>
          <a:ext cx="5076825" cy="3397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4F243EA-328B-4160-98D9-6E04AE13CA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774127"/>
              </p:ext>
            </p:extLst>
          </p:nvPr>
        </p:nvGraphicFramePr>
        <p:xfrm>
          <a:off x="5364825" y="344258"/>
          <a:ext cx="5076825" cy="3394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48E2C99-E788-4770-A579-BDD0102B6C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535431"/>
              </p:ext>
            </p:extLst>
          </p:nvPr>
        </p:nvGraphicFramePr>
        <p:xfrm>
          <a:off x="-143674" y="3900419"/>
          <a:ext cx="5114925" cy="3381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A1A943B-222F-914B-BADF-88082FECB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313382"/>
              </p:ext>
            </p:extLst>
          </p:nvPr>
        </p:nvGraphicFramePr>
        <p:xfrm>
          <a:off x="9121060" y="981702"/>
          <a:ext cx="5114925" cy="3381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28C2540-4686-F982-5B3F-F522C4181B84}"/>
              </a:ext>
            </a:extLst>
          </p:cNvPr>
          <p:cNvSpPr txBox="1"/>
          <p:nvPr/>
        </p:nvSpPr>
        <p:spPr>
          <a:xfrm>
            <a:off x="5393709" y="3533380"/>
            <a:ext cx="474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Children aged 6 months to 5 years (All)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EBBA5-B922-8F33-DA08-7073CB6AB8A2}"/>
              </a:ext>
            </a:extLst>
          </p:cNvPr>
          <p:cNvSpPr txBox="1"/>
          <p:nvPr/>
        </p:nvSpPr>
        <p:spPr>
          <a:xfrm>
            <a:off x="165620" y="-25074"/>
            <a:ext cx="60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Children aged 6 months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11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 (Late infants)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BF82E0-06F4-CF1E-84CA-B5EC7A460E42}"/>
              </a:ext>
            </a:extLst>
          </p:cNvPr>
          <p:cNvSpPr txBox="1"/>
          <p:nvPr/>
        </p:nvSpPr>
        <p:spPr>
          <a:xfrm>
            <a:off x="5426832" y="-32238"/>
            <a:ext cx="474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Children aged 1 year to 3 years (Toddlers)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7F4A46-6FC2-86EB-6157-C255188F5EF9}"/>
              </a:ext>
            </a:extLst>
          </p:cNvPr>
          <p:cNvSpPr txBox="1"/>
          <p:nvPr/>
        </p:nvSpPr>
        <p:spPr>
          <a:xfrm>
            <a:off x="165056" y="3523924"/>
            <a:ext cx="445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Children aged 4 to 5 years (Preschool)</a:t>
            </a:r>
          </a:p>
        </p:txBody>
      </p:sp>
    </p:spTree>
    <p:extLst>
      <p:ext uri="{BB962C8B-B14F-4D97-AF65-F5344CB8AC3E}">
        <p14:creationId xmlns:p14="http://schemas.microsoft.com/office/powerpoint/2010/main" val="215776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>The 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Bikram Adhikari (bdhikari)</dc:creator>
  <cp:lastModifiedBy>Bikram Adhikari (bdhikari)</cp:lastModifiedBy>
  <cp:revision>1</cp:revision>
  <dcterms:created xsi:type="dcterms:W3CDTF">2025-10-16T14:51:53Z</dcterms:created>
  <dcterms:modified xsi:type="dcterms:W3CDTF">2025-10-16T15:45:02Z</dcterms:modified>
</cp:coreProperties>
</file>