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4BB8-DE4A-496F-9228-A82E3648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91B50-B3B1-45E2-92D6-534C1071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634B-2F98-40DB-9BA7-1FBD57BD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3466-449A-4B10-B063-B4DBF768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5E8B-2200-4BAB-A310-BF1A691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1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7BDB-3CDD-4723-9DA0-D64C851D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02D7E-D9A8-452E-B60B-C593ACAB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D78A-FB21-4CFD-9D66-955F10E1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E349-E3B0-4387-9331-B8D24CEA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EB69-511A-44C9-8BFF-E61F493B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69B95-BA97-4202-8144-94F66D386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AF969-D439-4FE4-9CDA-DAE852A5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10C6-FF60-4166-A3C6-6B9F40B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631F-4021-49EA-8498-E7BDB99D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D4C5-07F3-491B-83A9-0E45159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37C-59FD-4731-ACF5-60FDAFD6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0439-5013-486B-B210-6DC569F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37936-B53C-4EE5-B026-2F183213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D846-7B7B-4940-9930-6E59E23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6DFB-741B-4509-B41D-1639C3DA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1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1F98-E9FE-466E-947C-B6488B9A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839B-6FF2-4441-92CF-4E40195B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3005-CB67-4772-8CE6-D9E89654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4F22-61EE-40AB-978C-C476EC93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D17A-232E-4884-827C-DA4C7756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3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DFD0-E6BE-448A-9D75-1E67B6F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628C-82A8-4B1C-8F79-49B419E72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657B0-EDE3-4733-AD30-CA60E7A5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2063-2619-42C3-B707-B5A9333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718A-BB35-4C38-82C9-2E1B11A4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3DC8-9426-4B85-97EE-2F12F370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3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533-5FE5-4C0D-B6FB-A0ECF063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4ED0-DDC8-495E-BE79-26FCADC0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F0ED-E106-4271-84B7-5E23F11E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56D7-CBA7-4754-9C72-A3829281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011B-436C-4E14-93A7-5D96C218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BC715-5540-454E-9DE6-F00710DF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DD7E3-A1A1-4C59-B92B-62C3ABC4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87D9D-F54A-44F0-9FA9-45BC9162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EB26-EB2F-4E7B-B0DC-1F73F28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26661-4B98-43C0-A0E0-5CA05B3D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CDA0B-4538-490A-8C84-6D337CC3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2BA24-40BF-4FAE-9853-6EA470D8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5CA91-159C-40C7-977F-1B256300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CF984-CFF1-49AB-A282-97B411F9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1EF7B-30D7-40CD-9055-C266C43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F7F8-FEB7-49A4-94DB-A2FC3A44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3165-CED0-452A-91BA-811F75E1D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2FB03-2093-43AD-93B5-A05B4B7D8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75E7F-D2C8-434C-83D0-4550F0D6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F7E26-ABBB-44C1-A592-EB8182F4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9244A-CF71-4D78-B607-D2C29357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2289-BDCA-4FD1-AD38-F4388590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77F0-BEA4-4EB4-BB91-52D4EA009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03B27-2036-49D8-BB8A-F1D46638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11E8-E42A-4F79-A728-963678DE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84E1-35EF-4E90-9444-694FEA0C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B15C5-8012-49CF-ABBF-7DE75B2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DE75A-0A2E-4449-AD54-ECB7832B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B694-0005-4E0D-A2FB-5F2DB7DD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0946-4DE7-4278-A91B-1BE7731C7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9E37-DC52-4BC0-BD63-012B90BBB9B5}" type="datetimeFigureOut">
              <a:rPr lang="en-IN" smtClean="0"/>
              <a:t>20-02-2020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CBEC-8250-4A58-9CA7-BFABD265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BC6C-42D8-4601-BFF6-B325B504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3C73-1B37-4634-9F8C-06B87FA93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7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ga6w89VpI&amp;list=WL&amp;index=2&amp;t=114s" TargetMode="External"/><Relationship Id="rId2" Type="http://schemas.openxmlformats.org/officeDocument/2006/relationships/hyperlink" Target="https://www.pimusicb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5B01E-2C15-47C1-9F77-2347705A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WEB RADIO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Batch ID :190638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0BBFB-224D-4EB8-B6BA-24E448E81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marL="0" indent="0"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000" dirty="0"/>
              <a:t>1.Mesa Ubika-19BCD7176</a:t>
            </a:r>
          </a:p>
          <a:p>
            <a:pPr marL="0" indent="0">
              <a:buNone/>
            </a:pPr>
            <a:r>
              <a:rPr lang="en-IN" sz="2000" dirty="0"/>
              <a:t>2.Mamidala Taran-19BCE7346</a:t>
            </a:r>
          </a:p>
          <a:p>
            <a:pPr marL="0" indent="0">
              <a:buNone/>
            </a:pPr>
            <a:r>
              <a:rPr lang="en-IN" sz="2000" dirty="0"/>
              <a:t>3.P.Kumar </a:t>
            </a:r>
            <a:r>
              <a:rPr lang="en-IN" sz="2000" dirty="0" err="1"/>
              <a:t>Ranga</a:t>
            </a:r>
            <a:r>
              <a:rPr lang="en-IN" sz="2000" dirty="0"/>
              <a:t> Swamy-19BEC7046</a:t>
            </a:r>
          </a:p>
          <a:p>
            <a:pPr marL="0" indent="0">
              <a:buNone/>
            </a:pPr>
            <a:r>
              <a:rPr lang="en-IN" sz="2000" dirty="0"/>
              <a:t>4.Vivek Patric-19BCE7579</a:t>
            </a:r>
          </a:p>
          <a:p>
            <a:pPr marL="0" indent="0">
              <a:buNone/>
            </a:pPr>
            <a:r>
              <a:rPr lang="en-IN" sz="2000" dirty="0"/>
              <a:t>5.CH.Sobhan Babu-19BCE7614</a:t>
            </a:r>
          </a:p>
          <a:p>
            <a:pPr marL="0" indent="0">
              <a:buNone/>
            </a:pPr>
            <a:r>
              <a:rPr lang="en-IN" sz="2000" dirty="0"/>
              <a:t>6.G.Harika-19MIS7077</a:t>
            </a:r>
          </a:p>
          <a:p>
            <a:pPr marL="0" indent="0">
              <a:buNone/>
            </a:pPr>
            <a:endParaRPr lang="en-IN" sz="2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74DA4-7117-4CE4-9242-04DB5C65E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Guided by:</a:t>
            </a:r>
          </a:p>
          <a:p>
            <a:pPr marL="0" indent="0">
              <a:buNone/>
            </a:pPr>
            <a:r>
              <a:rPr lang="en-IN" sz="2000" b="1" dirty="0"/>
              <a:t>              </a:t>
            </a:r>
            <a:r>
              <a:rPr lang="en-IN" sz="2000" dirty="0" err="1"/>
              <a:t>Prof.Aravapalli</a:t>
            </a:r>
            <a:r>
              <a:rPr lang="en-IN" sz="2000" dirty="0"/>
              <a:t> Rama Satish</a:t>
            </a:r>
          </a:p>
          <a:p>
            <a:pPr marL="0" indent="0">
              <a:buNone/>
            </a:pPr>
            <a:r>
              <a:rPr lang="en-IN" sz="2000" b="1" dirty="0"/>
              <a:t>               </a:t>
            </a:r>
            <a:r>
              <a:rPr lang="en-IN" sz="2000" dirty="0" err="1"/>
              <a:t>Dept.of</a:t>
            </a:r>
            <a:r>
              <a:rPr lang="en-IN" sz="2000" dirty="0"/>
              <a:t> CSE</a:t>
            </a:r>
            <a:r>
              <a:rPr lang="en-IN" sz="2000" b="1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85B14-D78E-477B-89A6-084BD009705F}"/>
              </a:ext>
            </a:extLst>
          </p:cNvPr>
          <p:cNvCxnSpPr/>
          <p:nvPr/>
        </p:nvCxnSpPr>
        <p:spPr>
          <a:xfrm>
            <a:off x="1115627" y="1322773"/>
            <a:ext cx="9960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D68-35B3-400C-BA58-0FC414B3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72EC-5130-4BE0-BE36-A7799E58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宋体" pitchFamily="2" charset="-122"/>
              </a:rPr>
              <a:t>Introduction</a:t>
            </a:r>
          </a:p>
          <a:p>
            <a:pPr marL="1157288" lvl="1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Cambria" panose="02040503050406030204" pitchFamily="18" charset="0"/>
                <a:ea typeface="宋体" pitchFamily="2" charset="-122"/>
              </a:rPr>
              <a:t>Raspberry Pi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宋体" pitchFamily="2" charset="-122"/>
              </a:rPr>
              <a:t>Abstract</a:t>
            </a:r>
          </a:p>
          <a:p>
            <a:pPr marL="341313" lvl="1" indent="-341313">
              <a:spcBef>
                <a:spcPts val="7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Cambria" panose="02040503050406030204" pitchFamily="18" charset="0"/>
                <a:ea typeface="宋体" pitchFamily="2" charset="-122"/>
              </a:rPr>
              <a:t>Module Identification</a:t>
            </a:r>
          </a:p>
          <a:p>
            <a:pPr marL="341313" lvl="1" indent="-341313">
              <a:spcBef>
                <a:spcPts val="7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Cambria" panose="02040503050406030204" pitchFamily="18" charset="0"/>
                <a:ea typeface="宋体" pitchFamily="2" charset="-122"/>
              </a:rPr>
              <a:t>Architecture Diagram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宋体" pitchFamily="2" charset="-122"/>
              </a:rPr>
              <a:t>Equipment Identified</a:t>
            </a:r>
          </a:p>
          <a:p>
            <a:pPr marL="341313" indent="-341313"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Cambria" panose="02040503050406030204" pitchFamily="18" charset="0"/>
                <a:ea typeface="宋体" pitchFamily="2" charset="-122"/>
              </a:rPr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AA053C-15F4-4258-AB48-466FE2EC25F1}"/>
              </a:ext>
            </a:extLst>
          </p:cNvPr>
          <p:cNvCxnSpPr/>
          <p:nvPr/>
        </p:nvCxnSpPr>
        <p:spPr>
          <a:xfrm>
            <a:off x="994299" y="1447060"/>
            <a:ext cx="10235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54A0-4A04-434E-8B65-BEE294F6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4"/>
            <a:ext cx="10515600" cy="948771"/>
          </a:xfrm>
        </p:spPr>
        <p:txBody>
          <a:bodyPr>
            <a:normAutofit/>
          </a:bodyPr>
          <a:lstStyle/>
          <a:p>
            <a:r>
              <a:rPr lang="en-IN" sz="3600" b="1" dirty="0"/>
              <a:t>1. 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FCB7-D93F-40E1-885F-CAC7CA04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1027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 radio which is also known as web radio, is a service which provides receiving and </a:t>
            </a:r>
          </a:p>
          <a:p>
            <a:pPr marL="0" indent="0">
              <a:buNone/>
            </a:pPr>
            <a:r>
              <a:rPr lang="en-US" dirty="0"/>
              <a:t>     playing audio data originating from the internet.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requires a technical features which allows audio to be digitized and split into small </a:t>
            </a:r>
          </a:p>
          <a:p>
            <a:pPr marL="0" indent="0">
              <a:buNone/>
            </a:pPr>
            <a:r>
              <a:rPr lang="en-US" dirty="0"/>
              <a:t>     pieces for transmission across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Internet radio services are usually accessible from anywhere in the world and the quality </a:t>
            </a:r>
          </a:p>
          <a:p>
            <a:pPr marL="0" indent="0">
              <a:buNone/>
            </a:pPr>
            <a:r>
              <a:rPr lang="en-US" dirty="0"/>
              <a:t>     of  these services do not degrade over distance.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features have made Internet radio  service popular among radio providers. The </a:t>
            </a:r>
          </a:p>
          <a:p>
            <a:pPr marL="0" indent="0">
              <a:buNone/>
            </a:pPr>
            <a:r>
              <a:rPr lang="en-US" dirty="0"/>
              <a:t>     movement from traditional radio broadcasting to the Internet radio service is also  </a:t>
            </a:r>
          </a:p>
          <a:p>
            <a:pPr marL="0" indent="0">
              <a:buNone/>
            </a:pPr>
            <a:r>
              <a:rPr lang="en-US" dirty="0"/>
              <a:t>     evident in cell phone industry.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of mobile phone manufacturers no more integrate their new products with </a:t>
            </a:r>
          </a:p>
          <a:p>
            <a:pPr marL="0" indent="0">
              <a:buNone/>
            </a:pPr>
            <a:r>
              <a:rPr lang="en-US" dirty="0"/>
              <a:t>     traditional radio receivers.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Instead, they simply provide a program which enables receiving radio channels via the </a:t>
            </a:r>
          </a:p>
          <a:p>
            <a:pPr marL="0" indent="0">
              <a:buNone/>
            </a:pPr>
            <a:r>
              <a:rPr lang="en-US" dirty="0"/>
              <a:t>     internet connection.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DC8A3-54D1-4561-BE7D-A4F9598E5D33}"/>
              </a:ext>
            </a:extLst>
          </p:cNvPr>
          <p:cNvCxnSpPr/>
          <p:nvPr/>
        </p:nvCxnSpPr>
        <p:spPr>
          <a:xfrm flipV="1">
            <a:off x="195309" y="861134"/>
            <a:ext cx="11549848" cy="7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6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9A5C-06F5-4E44-9FF1-EE9AEB0E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600" b="1" dirty="0"/>
              <a:t>2.Abstract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A335-7EA6-4D67-A51B-E6BF6778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4"/>
            <a:ext cx="10515600" cy="46233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Internet based radio services has become increasingly popular over the </a:t>
            </a:r>
          </a:p>
          <a:p>
            <a:pPr marL="0" indent="0">
              <a:buNone/>
            </a:pPr>
            <a:r>
              <a:rPr lang="en-US" sz="2200" dirty="0"/>
              <a:t>    last few years for listening to radio channels.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This services offer continuous stream of audio accessible from all around the world.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wide deployment of Internet access with high reliability has made the radio  </a:t>
            </a:r>
          </a:p>
          <a:p>
            <a:pPr marL="0" indent="0">
              <a:buNone/>
            </a:pPr>
            <a:r>
              <a:rPr lang="en-US" sz="2200" dirty="0"/>
              <a:t>    streaming available for various devices.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While traditional radio stations are subject to extensive government regulations, Internet </a:t>
            </a:r>
          </a:p>
          <a:p>
            <a:pPr marL="0" indent="0">
              <a:buNone/>
            </a:pPr>
            <a:r>
              <a:rPr lang="en-US" sz="2200" dirty="0"/>
              <a:t>    radio stations remain largely unregulated.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 addition, establish a new channel through the online streaming is less costly compared  </a:t>
            </a:r>
          </a:p>
          <a:p>
            <a:pPr marL="0" indent="0">
              <a:buNone/>
            </a:pPr>
            <a:r>
              <a:rPr lang="en-US" sz="2200" dirty="0"/>
              <a:t>    to broadcasting in a traditional way.</a:t>
            </a:r>
            <a:endParaRPr lang="en-IN" sz="2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B80361-78A5-495B-9FEC-ED310CF78444}"/>
              </a:ext>
            </a:extLst>
          </p:cNvPr>
          <p:cNvCxnSpPr/>
          <p:nvPr/>
        </p:nvCxnSpPr>
        <p:spPr>
          <a:xfrm>
            <a:off x="603682" y="1447060"/>
            <a:ext cx="10857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ACA-F6EE-42B6-8999-ECCA5454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en-US" sz="3600" b="1" dirty="0"/>
              <a:t>3.Module Identification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4707-2BA7-4E78-8C98-23F55B13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78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Installing Pi Music box and extracting the contents of the zip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Flashing the image file of the pi music box into the SD card using etcher.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Open settings file and entering WIFI network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Inserting SD card into Raspberry pi and open Pi music box by entering the IP address of the Pi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Stream your music from Spotify,</a:t>
            </a:r>
            <a:r>
              <a:rPr lang="en-US" dirty="0"/>
              <a:t> </a:t>
            </a:r>
            <a:r>
              <a:rPr lang="en-US" sz="2200" dirty="0"/>
              <a:t>Google Music, SoundCloud, </a:t>
            </a:r>
            <a:r>
              <a:rPr lang="en-US" sz="2200" dirty="0" err="1"/>
              <a:t>Webradio</a:t>
            </a:r>
            <a:r>
              <a:rPr lang="en-US" sz="2200" dirty="0"/>
              <a:t>(with TuneIn, </a:t>
            </a:r>
            <a:r>
              <a:rPr lang="en-US" sz="2200" dirty="0" err="1"/>
              <a:t>Dirble</a:t>
            </a:r>
            <a:r>
              <a:rPr lang="en-US" sz="2200" dirty="0"/>
              <a:t>, </a:t>
            </a:r>
            <a:r>
              <a:rPr lang="en-US" sz="2200" dirty="0" err="1"/>
              <a:t>AudioAddict</a:t>
            </a:r>
            <a:r>
              <a:rPr lang="en-US" sz="2200" dirty="0"/>
              <a:t>, Soma FM directories), Podcasts and other music from the cloud. Or from your own collection from a device in your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477C2-939A-4E7C-B288-1FFA33F0A1BA}"/>
              </a:ext>
            </a:extLst>
          </p:cNvPr>
          <p:cNvCxnSpPr/>
          <p:nvPr/>
        </p:nvCxnSpPr>
        <p:spPr>
          <a:xfrm>
            <a:off x="383219" y="1109709"/>
            <a:ext cx="11425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F34ABFB-4576-4935-BC40-84DE1EC7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r>
              <a:rPr lang="en-US" sz="3600" b="1" dirty="0"/>
              <a:t>4.Architecture Diagram</a:t>
            </a:r>
            <a:endParaRPr lang="en-IN" sz="36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15836-54B9-45D6-A31C-4C371A9732D9}"/>
              </a:ext>
            </a:extLst>
          </p:cNvPr>
          <p:cNvCxnSpPr/>
          <p:nvPr/>
        </p:nvCxnSpPr>
        <p:spPr>
          <a:xfrm>
            <a:off x="488272" y="1438183"/>
            <a:ext cx="11079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17DC6C8-4026-4311-ADB9-C1AC9B30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2065019"/>
            <a:ext cx="6568440" cy="37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435EC-53E2-4D3F-9652-F131F82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99D61-3461-4E8C-8646-88A4D7B1B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03" y="1793289"/>
            <a:ext cx="8261439" cy="2882375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65C12-EA93-466E-BBBA-EDBC61A018A2}"/>
              </a:ext>
            </a:extLst>
          </p:cNvPr>
          <p:cNvCxnSpPr/>
          <p:nvPr/>
        </p:nvCxnSpPr>
        <p:spPr>
          <a:xfrm>
            <a:off x="470517" y="1562470"/>
            <a:ext cx="10883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D11-CFFC-4678-9C44-DAF95DA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/>
          </a:bodyPr>
          <a:lstStyle/>
          <a:p>
            <a:r>
              <a:rPr lang="en-US" sz="3600" b="1" dirty="0"/>
              <a:t> .References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956E-8663-4EBE-840F-77358D47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>
                <a:hlinkClick r:id="rId2"/>
              </a:rPr>
              <a:t>https://www.pimusicbox.com/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2.</a:t>
            </a:r>
            <a:r>
              <a:rPr lang="en-IN" sz="2400" dirty="0">
                <a:hlinkClick r:id="rId3"/>
              </a:rPr>
              <a:t> https://www.youtube.com/watch?v=aSga6w89VpI&amp;list=WL&amp;index=2&amp;t=114s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F2C31-C269-48D0-9FDF-2D64D72BEE03}"/>
              </a:ext>
            </a:extLst>
          </p:cNvPr>
          <p:cNvCxnSpPr/>
          <p:nvPr/>
        </p:nvCxnSpPr>
        <p:spPr>
          <a:xfrm>
            <a:off x="639192" y="1518082"/>
            <a:ext cx="11052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1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467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Wingdings</vt:lpstr>
      <vt:lpstr>Office Theme</vt:lpstr>
      <vt:lpstr>                                                           WEB RADIO                                                                                                                                        Batch ID :190638</vt:lpstr>
      <vt:lpstr>Agenda</vt:lpstr>
      <vt:lpstr>1. Introduction</vt:lpstr>
      <vt:lpstr>2.Abstract</vt:lpstr>
      <vt:lpstr>3.Module Identification</vt:lpstr>
      <vt:lpstr>4.Architecture Diagram</vt:lpstr>
      <vt:lpstr>Equipment</vt:lpstr>
      <vt:lpstr> .References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RADIO                                                                                                                                        Batch ID :190638</dc:title>
  <dc:creator>DELL</dc:creator>
  <cp:lastModifiedBy>DELL</cp:lastModifiedBy>
  <cp:revision>23</cp:revision>
  <dcterms:created xsi:type="dcterms:W3CDTF">2020-01-31T17:22:38Z</dcterms:created>
  <dcterms:modified xsi:type="dcterms:W3CDTF">2020-02-20T18:10:19Z</dcterms:modified>
</cp:coreProperties>
</file>