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0" r:id="rId5"/>
    <p:sldId id="260" r:id="rId6"/>
    <p:sldId id="262" r:id="rId7"/>
    <p:sldId id="263" r:id="rId8"/>
    <p:sldId id="265" r:id="rId9"/>
    <p:sldId id="268" r:id="rId10"/>
    <p:sldId id="264" r:id="rId11"/>
    <p:sldId id="266" r:id="rId12"/>
    <p:sldId id="267" r:id="rId13"/>
    <p:sldId id="269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67D58B-ADEB-4542-BDA9-50200F5096AD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AR"/>
        </a:p>
      </dgm:t>
    </dgm:pt>
    <dgm:pt modelId="{EE83F523-8153-4598-9D92-B23DA815AB6E}">
      <dgm:prSet phldrT="[Text]"/>
      <dgm:spPr/>
      <dgm:t>
        <a:bodyPr/>
        <a:lstStyle/>
        <a:p>
          <a:r>
            <a:rPr lang="en-US" dirty="0" err="1"/>
            <a:t>dcc.Graph</a:t>
          </a:r>
          <a:endParaRPr lang="es-AR" dirty="0"/>
        </a:p>
      </dgm:t>
    </dgm:pt>
    <dgm:pt modelId="{79A39245-31E9-44D8-A4EF-1BF7B21F620E}" type="parTrans" cxnId="{9CBEA82D-1439-4EE3-B77E-8CABD717B514}">
      <dgm:prSet/>
      <dgm:spPr/>
      <dgm:t>
        <a:bodyPr/>
        <a:lstStyle/>
        <a:p>
          <a:endParaRPr lang="es-AR"/>
        </a:p>
      </dgm:t>
    </dgm:pt>
    <dgm:pt modelId="{6F295955-6758-4D6E-9089-EE6C9AD16EF6}" type="sibTrans" cxnId="{9CBEA82D-1439-4EE3-B77E-8CABD717B514}">
      <dgm:prSet/>
      <dgm:spPr/>
      <dgm:t>
        <a:bodyPr/>
        <a:lstStyle/>
        <a:p>
          <a:endParaRPr lang="es-AR"/>
        </a:p>
      </dgm:t>
    </dgm:pt>
    <dgm:pt modelId="{8833C8B6-F2DF-449E-AC1A-FAFBF9398FA1}">
      <dgm:prSet phldrT="[Text]" custT="1"/>
      <dgm:spPr/>
      <dgm:t>
        <a:bodyPr/>
        <a:lstStyle/>
        <a:p>
          <a:r>
            <a:rPr lang="en-US" sz="2700" kern="1200" dirty="0"/>
            <a:t>Figure</a:t>
          </a:r>
        </a:p>
        <a:p>
          <a:r>
            <a:rPr lang="en-US" sz="2000" i="1" kern="1200" dirty="0" err="1">
              <a:solidFill>
                <a:srgbClr val="FFFF00"/>
              </a:solidFill>
              <a:latin typeface="Trebuchet MS" panose="020B0603020202020204"/>
              <a:ea typeface="+mn-ea"/>
              <a:cs typeface="+mn-cs"/>
            </a:rPr>
            <a:t>dict</a:t>
          </a:r>
          <a:endParaRPr lang="es-AR" sz="2000" i="1" kern="1200" dirty="0">
            <a:solidFill>
              <a:srgbClr val="FFFF00"/>
            </a:solidFill>
            <a:latin typeface="Trebuchet MS" panose="020B0603020202020204"/>
            <a:ea typeface="+mn-ea"/>
            <a:cs typeface="+mn-cs"/>
          </a:endParaRPr>
        </a:p>
      </dgm:t>
    </dgm:pt>
    <dgm:pt modelId="{3605550C-C0BB-4025-85A0-5021D886E251}" type="parTrans" cxnId="{61C36921-71F8-409B-8802-854D95E732F2}">
      <dgm:prSet/>
      <dgm:spPr/>
      <dgm:t>
        <a:bodyPr/>
        <a:lstStyle/>
        <a:p>
          <a:endParaRPr lang="es-AR"/>
        </a:p>
      </dgm:t>
    </dgm:pt>
    <dgm:pt modelId="{9C72E301-D219-4BD9-B594-16CBA11DA3A4}" type="sibTrans" cxnId="{61C36921-71F8-409B-8802-854D95E732F2}">
      <dgm:prSet/>
      <dgm:spPr/>
      <dgm:t>
        <a:bodyPr/>
        <a:lstStyle/>
        <a:p>
          <a:endParaRPr lang="es-AR"/>
        </a:p>
      </dgm:t>
    </dgm:pt>
    <dgm:pt modelId="{AB6C1444-0118-4247-A703-3B60D9B0D21C}">
      <dgm:prSet phldrT="[Text]" custT="1"/>
      <dgm:spPr/>
      <dgm:t>
        <a:bodyPr/>
        <a:lstStyle/>
        <a:p>
          <a:r>
            <a:rPr lang="en-US" sz="3300" dirty="0"/>
            <a:t>Data</a:t>
          </a:r>
          <a:br>
            <a:rPr lang="en-US" sz="3300" dirty="0"/>
          </a:br>
          <a:r>
            <a:rPr lang="en-US" sz="2000" i="1" dirty="0">
              <a:solidFill>
                <a:srgbClr val="FFFF00"/>
              </a:solidFill>
            </a:rPr>
            <a:t>list of </a:t>
          </a:r>
          <a:r>
            <a:rPr lang="en-US" sz="2000" i="1" dirty="0" err="1">
              <a:solidFill>
                <a:srgbClr val="FFFF00"/>
              </a:solidFill>
            </a:rPr>
            <a:t>dicts</a:t>
          </a:r>
          <a:endParaRPr lang="es-AR" sz="3300" i="1" dirty="0">
            <a:solidFill>
              <a:srgbClr val="FFFF00"/>
            </a:solidFill>
          </a:endParaRPr>
        </a:p>
      </dgm:t>
    </dgm:pt>
    <dgm:pt modelId="{F2424782-8B25-4F99-AD34-72AC3A22AA8E}" type="parTrans" cxnId="{9AE33569-8BB4-43AA-A5FB-B9A3C53E88D6}">
      <dgm:prSet/>
      <dgm:spPr/>
      <dgm:t>
        <a:bodyPr/>
        <a:lstStyle/>
        <a:p>
          <a:endParaRPr lang="es-AR"/>
        </a:p>
      </dgm:t>
    </dgm:pt>
    <dgm:pt modelId="{ABD2E80A-7523-439A-8B71-8ACCBC849785}" type="sibTrans" cxnId="{9AE33569-8BB4-43AA-A5FB-B9A3C53E88D6}">
      <dgm:prSet/>
      <dgm:spPr/>
      <dgm:t>
        <a:bodyPr/>
        <a:lstStyle/>
        <a:p>
          <a:endParaRPr lang="es-AR"/>
        </a:p>
      </dgm:t>
    </dgm:pt>
    <dgm:pt modelId="{B9491141-E8B4-4377-8F75-22E22FBEAC40}">
      <dgm:prSet phldrT="[Text]" custT="1"/>
      <dgm:spPr/>
      <dgm:t>
        <a:bodyPr/>
        <a:lstStyle/>
        <a:p>
          <a:r>
            <a:rPr lang="en-US" sz="2700" kern="1200" dirty="0"/>
            <a:t>Layout</a:t>
          </a:r>
        </a:p>
        <a:p>
          <a:r>
            <a:rPr lang="en-US" sz="2000" i="1" kern="1200" dirty="0" err="1">
              <a:solidFill>
                <a:srgbClr val="FFFF00"/>
              </a:solidFill>
              <a:latin typeface="Trebuchet MS" panose="020B0603020202020204"/>
              <a:ea typeface="+mn-ea"/>
              <a:cs typeface="+mn-cs"/>
            </a:rPr>
            <a:t>dict</a:t>
          </a:r>
          <a:endParaRPr lang="es-AR" sz="2000" i="1" kern="1200" dirty="0">
            <a:solidFill>
              <a:srgbClr val="FFFF00"/>
            </a:solidFill>
            <a:latin typeface="Trebuchet MS" panose="020B0603020202020204"/>
            <a:ea typeface="+mn-ea"/>
            <a:cs typeface="+mn-cs"/>
          </a:endParaRPr>
        </a:p>
      </dgm:t>
    </dgm:pt>
    <dgm:pt modelId="{E6A12F64-301A-44F5-8C43-B3F301AE5959}" type="parTrans" cxnId="{7238B869-96B4-4529-898A-61E42DDD0C60}">
      <dgm:prSet/>
      <dgm:spPr/>
      <dgm:t>
        <a:bodyPr/>
        <a:lstStyle/>
        <a:p>
          <a:endParaRPr lang="es-AR"/>
        </a:p>
      </dgm:t>
    </dgm:pt>
    <dgm:pt modelId="{FA59230C-6629-43B7-BECF-44C04729DBC4}" type="sibTrans" cxnId="{7238B869-96B4-4529-898A-61E42DDD0C60}">
      <dgm:prSet/>
      <dgm:spPr/>
      <dgm:t>
        <a:bodyPr/>
        <a:lstStyle/>
        <a:p>
          <a:endParaRPr lang="es-AR"/>
        </a:p>
      </dgm:t>
    </dgm:pt>
    <dgm:pt modelId="{57D483C8-C267-424F-926F-3E705644C991}">
      <dgm:prSet phldrT="[Text]"/>
      <dgm:spPr/>
      <dgm:t>
        <a:bodyPr/>
        <a:lstStyle/>
        <a:p>
          <a:r>
            <a:rPr lang="en-US" dirty="0"/>
            <a:t>id</a:t>
          </a:r>
          <a:endParaRPr lang="es-AR" dirty="0"/>
        </a:p>
      </dgm:t>
    </dgm:pt>
    <dgm:pt modelId="{E70FC7E7-2F5E-40D9-B23B-23727A756040}" type="parTrans" cxnId="{2C8BBC70-5587-4BCF-83F4-DC34EE46BC4F}">
      <dgm:prSet/>
      <dgm:spPr/>
      <dgm:t>
        <a:bodyPr/>
        <a:lstStyle/>
        <a:p>
          <a:endParaRPr lang="es-AR"/>
        </a:p>
      </dgm:t>
    </dgm:pt>
    <dgm:pt modelId="{49FED910-ED69-4C42-A2B9-E3F5E52C8F93}" type="sibTrans" cxnId="{2C8BBC70-5587-4BCF-83F4-DC34EE46BC4F}">
      <dgm:prSet/>
      <dgm:spPr/>
      <dgm:t>
        <a:bodyPr/>
        <a:lstStyle/>
        <a:p>
          <a:endParaRPr lang="es-AR"/>
        </a:p>
      </dgm:t>
    </dgm:pt>
    <dgm:pt modelId="{022CF6B3-AC77-418B-9597-34D800AA3AA1}">
      <dgm:prSet phldrT="[Text]" custT="1"/>
      <dgm:spPr/>
      <dgm:t>
        <a:bodyPr/>
        <a:lstStyle/>
        <a:p>
          <a:r>
            <a:rPr lang="en-US" sz="2400" dirty="0"/>
            <a:t>x, y, type, mode, made</a:t>
          </a:r>
          <a:endParaRPr lang="es-AR" sz="2400" dirty="0"/>
        </a:p>
      </dgm:t>
    </dgm:pt>
    <dgm:pt modelId="{617551E0-BEA0-460B-B200-407C376A46AA}" type="parTrans" cxnId="{54F465CD-A211-4DBD-9429-0828CDC0AFFB}">
      <dgm:prSet/>
      <dgm:spPr/>
      <dgm:t>
        <a:bodyPr/>
        <a:lstStyle/>
        <a:p>
          <a:endParaRPr lang="es-AR"/>
        </a:p>
      </dgm:t>
    </dgm:pt>
    <dgm:pt modelId="{B8591C2F-4BB0-4014-9F36-D62FBCE699AB}" type="sibTrans" cxnId="{54F465CD-A211-4DBD-9429-0828CDC0AFFB}">
      <dgm:prSet/>
      <dgm:spPr/>
      <dgm:t>
        <a:bodyPr/>
        <a:lstStyle/>
        <a:p>
          <a:endParaRPr lang="es-AR"/>
        </a:p>
      </dgm:t>
    </dgm:pt>
    <dgm:pt modelId="{9DD13267-86CB-4068-8897-74DF1BD38FC6}">
      <dgm:prSet phldrT="[Text]" custT="1"/>
      <dgm:spPr/>
      <dgm:t>
        <a:bodyPr/>
        <a:lstStyle/>
        <a:p>
          <a:r>
            <a:rPr lang="en-US" sz="2400" dirty="0"/>
            <a:t>title, margin, </a:t>
          </a:r>
          <a:r>
            <a:rPr lang="en-US" sz="2400" dirty="0" err="1"/>
            <a:t>etc</a:t>
          </a:r>
          <a:endParaRPr lang="es-AR" sz="2400" dirty="0"/>
        </a:p>
      </dgm:t>
    </dgm:pt>
    <dgm:pt modelId="{A54E18D6-4A8B-4C29-ADF5-92D22A65AD39}" type="parTrans" cxnId="{9C45356A-37E0-41D9-B8F1-75A009364987}">
      <dgm:prSet/>
      <dgm:spPr/>
      <dgm:t>
        <a:bodyPr/>
        <a:lstStyle/>
        <a:p>
          <a:endParaRPr lang="es-AR"/>
        </a:p>
      </dgm:t>
    </dgm:pt>
    <dgm:pt modelId="{A3820201-EA4A-4BC9-A31B-71AD748CC600}" type="sibTrans" cxnId="{9C45356A-37E0-41D9-B8F1-75A009364987}">
      <dgm:prSet/>
      <dgm:spPr/>
      <dgm:t>
        <a:bodyPr/>
        <a:lstStyle/>
        <a:p>
          <a:endParaRPr lang="es-AR"/>
        </a:p>
      </dgm:t>
    </dgm:pt>
    <dgm:pt modelId="{EBCA3465-E596-4E6E-AC82-D58E9CA52A71}" type="pres">
      <dgm:prSet presAssocID="{EC67D58B-ADEB-4542-BDA9-50200F5096A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1C650A-B9F5-452C-925E-062067C4E603}" type="pres">
      <dgm:prSet presAssocID="{EE83F523-8153-4598-9D92-B23DA815AB6E}" presName="hierRoot1" presStyleCnt="0">
        <dgm:presLayoutVars>
          <dgm:hierBranch val="init"/>
        </dgm:presLayoutVars>
      </dgm:prSet>
      <dgm:spPr/>
    </dgm:pt>
    <dgm:pt modelId="{0F82ABCB-0A2D-405E-BCAF-8323C6099C6E}" type="pres">
      <dgm:prSet presAssocID="{EE83F523-8153-4598-9D92-B23DA815AB6E}" presName="rootComposite1" presStyleCnt="0"/>
      <dgm:spPr/>
    </dgm:pt>
    <dgm:pt modelId="{5B42BBF5-14C7-4BA7-AAAA-1F40C0D65719}" type="pres">
      <dgm:prSet presAssocID="{EE83F523-8153-4598-9D92-B23DA815AB6E}" presName="rootText1" presStyleLbl="node0" presStyleIdx="0" presStyleCnt="1" custScaleX="132967">
        <dgm:presLayoutVars>
          <dgm:chPref val="3"/>
        </dgm:presLayoutVars>
      </dgm:prSet>
      <dgm:spPr/>
    </dgm:pt>
    <dgm:pt modelId="{9BFD2E63-99B9-4980-A4AD-688E495F690E}" type="pres">
      <dgm:prSet presAssocID="{EE83F523-8153-4598-9D92-B23DA815AB6E}" presName="rootConnector1" presStyleLbl="node1" presStyleIdx="0" presStyleCnt="0"/>
      <dgm:spPr/>
    </dgm:pt>
    <dgm:pt modelId="{7F26320A-63D0-48B3-8941-38EC42CC7276}" type="pres">
      <dgm:prSet presAssocID="{EE83F523-8153-4598-9D92-B23DA815AB6E}" presName="hierChild2" presStyleCnt="0"/>
      <dgm:spPr/>
    </dgm:pt>
    <dgm:pt modelId="{8EC934AA-A120-42DF-B476-4E05E45F9547}" type="pres">
      <dgm:prSet presAssocID="{E70FC7E7-2F5E-40D9-B23B-23727A756040}" presName="Name37" presStyleLbl="parChTrans1D2" presStyleIdx="0" presStyleCnt="2"/>
      <dgm:spPr/>
    </dgm:pt>
    <dgm:pt modelId="{462CFAFB-F561-4103-9420-2BA3B8A4A822}" type="pres">
      <dgm:prSet presAssocID="{57D483C8-C267-424F-926F-3E705644C991}" presName="hierRoot2" presStyleCnt="0">
        <dgm:presLayoutVars>
          <dgm:hierBranch val="init"/>
        </dgm:presLayoutVars>
      </dgm:prSet>
      <dgm:spPr/>
    </dgm:pt>
    <dgm:pt modelId="{9E42A36A-11BC-40FD-9BAD-DD5EE1FE9CC5}" type="pres">
      <dgm:prSet presAssocID="{57D483C8-C267-424F-926F-3E705644C991}" presName="rootComposite" presStyleCnt="0"/>
      <dgm:spPr/>
    </dgm:pt>
    <dgm:pt modelId="{4870C0B1-690E-43BA-B01F-5E4BD5D58601}" type="pres">
      <dgm:prSet presAssocID="{57D483C8-C267-424F-926F-3E705644C991}" presName="rootText" presStyleLbl="node2" presStyleIdx="0" presStyleCnt="2">
        <dgm:presLayoutVars>
          <dgm:chPref val="3"/>
        </dgm:presLayoutVars>
      </dgm:prSet>
      <dgm:spPr/>
    </dgm:pt>
    <dgm:pt modelId="{41083BA9-EFB7-4F1F-A78E-0ADCBDF13E0D}" type="pres">
      <dgm:prSet presAssocID="{57D483C8-C267-424F-926F-3E705644C991}" presName="rootConnector" presStyleLbl="node2" presStyleIdx="0" presStyleCnt="2"/>
      <dgm:spPr/>
    </dgm:pt>
    <dgm:pt modelId="{31217E28-1691-48AD-8234-2ED856ABF800}" type="pres">
      <dgm:prSet presAssocID="{57D483C8-C267-424F-926F-3E705644C991}" presName="hierChild4" presStyleCnt="0"/>
      <dgm:spPr/>
    </dgm:pt>
    <dgm:pt modelId="{06345A22-73EF-4098-8E0C-669451670FE9}" type="pres">
      <dgm:prSet presAssocID="{57D483C8-C267-424F-926F-3E705644C991}" presName="hierChild5" presStyleCnt="0"/>
      <dgm:spPr/>
    </dgm:pt>
    <dgm:pt modelId="{93AA9755-FA68-4ED1-978E-13F20DDB45B4}" type="pres">
      <dgm:prSet presAssocID="{3605550C-C0BB-4025-85A0-5021D886E251}" presName="Name37" presStyleLbl="parChTrans1D2" presStyleIdx="1" presStyleCnt="2"/>
      <dgm:spPr/>
    </dgm:pt>
    <dgm:pt modelId="{06685101-CF60-49BF-B37C-2D2451C72C31}" type="pres">
      <dgm:prSet presAssocID="{8833C8B6-F2DF-449E-AC1A-FAFBF9398FA1}" presName="hierRoot2" presStyleCnt="0">
        <dgm:presLayoutVars>
          <dgm:hierBranch val="init"/>
        </dgm:presLayoutVars>
      </dgm:prSet>
      <dgm:spPr/>
    </dgm:pt>
    <dgm:pt modelId="{32974C8A-7174-45B5-8031-DF3904155580}" type="pres">
      <dgm:prSet presAssocID="{8833C8B6-F2DF-449E-AC1A-FAFBF9398FA1}" presName="rootComposite" presStyleCnt="0"/>
      <dgm:spPr/>
    </dgm:pt>
    <dgm:pt modelId="{8D01406C-C841-4271-BB3A-5B502009628B}" type="pres">
      <dgm:prSet presAssocID="{8833C8B6-F2DF-449E-AC1A-FAFBF9398FA1}" presName="rootText" presStyleLbl="node2" presStyleIdx="1" presStyleCnt="2">
        <dgm:presLayoutVars>
          <dgm:chPref val="3"/>
        </dgm:presLayoutVars>
      </dgm:prSet>
      <dgm:spPr/>
    </dgm:pt>
    <dgm:pt modelId="{51F92DCC-8A60-459C-AE9F-F808910E67AA}" type="pres">
      <dgm:prSet presAssocID="{8833C8B6-F2DF-449E-AC1A-FAFBF9398FA1}" presName="rootConnector" presStyleLbl="node2" presStyleIdx="1" presStyleCnt="2"/>
      <dgm:spPr/>
    </dgm:pt>
    <dgm:pt modelId="{E05041BB-D3AC-42A9-9CAC-5839ABF30CC4}" type="pres">
      <dgm:prSet presAssocID="{8833C8B6-F2DF-449E-AC1A-FAFBF9398FA1}" presName="hierChild4" presStyleCnt="0"/>
      <dgm:spPr/>
    </dgm:pt>
    <dgm:pt modelId="{6A77EB8B-DB60-4C42-AD51-A3A0C2F041BC}" type="pres">
      <dgm:prSet presAssocID="{F2424782-8B25-4F99-AD34-72AC3A22AA8E}" presName="Name37" presStyleLbl="parChTrans1D3" presStyleIdx="0" presStyleCnt="2"/>
      <dgm:spPr/>
    </dgm:pt>
    <dgm:pt modelId="{46F9DE4E-0400-4073-84B5-EF774E2788F6}" type="pres">
      <dgm:prSet presAssocID="{AB6C1444-0118-4247-A703-3B60D9B0D21C}" presName="hierRoot2" presStyleCnt="0">
        <dgm:presLayoutVars>
          <dgm:hierBranch val="init"/>
        </dgm:presLayoutVars>
      </dgm:prSet>
      <dgm:spPr/>
    </dgm:pt>
    <dgm:pt modelId="{CEE807B1-AC5F-42EA-95CC-2063177EA8FB}" type="pres">
      <dgm:prSet presAssocID="{AB6C1444-0118-4247-A703-3B60D9B0D21C}" presName="rootComposite" presStyleCnt="0"/>
      <dgm:spPr/>
    </dgm:pt>
    <dgm:pt modelId="{A605EB72-C477-4CB6-A4EF-014BF33BF318}" type="pres">
      <dgm:prSet presAssocID="{AB6C1444-0118-4247-A703-3B60D9B0D21C}" presName="rootText" presStyleLbl="node3" presStyleIdx="0" presStyleCnt="2">
        <dgm:presLayoutVars>
          <dgm:chPref val="3"/>
        </dgm:presLayoutVars>
      </dgm:prSet>
      <dgm:spPr/>
    </dgm:pt>
    <dgm:pt modelId="{F1417C31-484B-4BE9-A60E-406315147F69}" type="pres">
      <dgm:prSet presAssocID="{AB6C1444-0118-4247-A703-3B60D9B0D21C}" presName="rootConnector" presStyleLbl="node3" presStyleIdx="0" presStyleCnt="2"/>
      <dgm:spPr/>
    </dgm:pt>
    <dgm:pt modelId="{5FF2E816-42C1-401D-8AB8-E75A782ECEE9}" type="pres">
      <dgm:prSet presAssocID="{AB6C1444-0118-4247-A703-3B60D9B0D21C}" presName="hierChild4" presStyleCnt="0"/>
      <dgm:spPr/>
    </dgm:pt>
    <dgm:pt modelId="{0C618416-22B8-4494-9C25-78D78A091F57}" type="pres">
      <dgm:prSet presAssocID="{617551E0-BEA0-460B-B200-407C376A46AA}" presName="Name37" presStyleLbl="parChTrans1D4" presStyleIdx="0" presStyleCnt="2"/>
      <dgm:spPr/>
    </dgm:pt>
    <dgm:pt modelId="{CE733524-1031-4586-AC1B-911FEBEC5787}" type="pres">
      <dgm:prSet presAssocID="{022CF6B3-AC77-418B-9597-34D800AA3AA1}" presName="hierRoot2" presStyleCnt="0">
        <dgm:presLayoutVars>
          <dgm:hierBranch val="init"/>
        </dgm:presLayoutVars>
      </dgm:prSet>
      <dgm:spPr/>
    </dgm:pt>
    <dgm:pt modelId="{E3751680-3C9D-4C04-B373-F133DFD1EEFF}" type="pres">
      <dgm:prSet presAssocID="{022CF6B3-AC77-418B-9597-34D800AA3AA1}" presName="rootComposite" presStyleCnt="0"/>
      <dgm:spPr/>
    </dgm:pt>
    <dgm:pt modelId="{26C32368-53AF-4A66-A59D-7A7F54A730BE}" type="pres">
      <dgm:prSet presAssocID="{022CF6B3-AC77-418B-9597-34D800AA3AA1}" presName="rootText" presStyleLbl="node4" presStyleIdx="0" presStyleCnt="2" custScaleX="192812" custScaleY="62733">
        <dgm:presLayoutVars>
          <dgm:chPref val="3"/>
        </dgm:presLayoutVars>
      </dgm:prSet>
      <dgm:spPr/>
    </dgm:pt>
    <dgm:pt modelId="{9D7A4FC8-CFF2-4446-A2AC-FF642B0BC6EE}" type="pres">
      <dgm:prSet presAssocID="{022CF6B3-AC77-418B-9597-34D800AA3AA1}" presName="rootConnector" presStyleLbl="node4" presStyleIdx="0" presStyleCnt="2"/>
      <dgm:spPr/>
    </dgm:pt>
    <dgm:pt modelId="{71F91D69-010E-4037-9AA1-2275A9B7864C}" type="pres">
      <dgm:prSet presAssocID="{022CF6B3-AC77-418B-9597-34D800AA3AA1}" presName="hierChild4" presStyleCnt="0"/>
      <dgm:spPr/>
    </dgm:pt>
    <dgm:pt modelId="{F7F128E6-8CE0-4A0B-BBE3-E44077C61A74}" type="pres">
      <dgm:prSet presAssocID="{022CF6B3-AC77-418B-9597-34D800AA3AA1}" presName="hierChild5" presStyleCnt="0"/>
      <dgm:spPr/>
    </dgm:pt>
    <dgm:pt modelId="{A135FFD5-F471-4B4F-B9C1-A09276C5EB4C}" type="pres">
      <dgm:prSet presAssocID="{AB6C1444-0118-4247-A703-3B60D9B0D21C}" presName="hierChild5" presStyleCnt="0"/>
      <dgm:spPr/>
    </dgm:pt>
    <dgm:pt modelId="{60D926A3-0510-44CF-ACED-D05F4484A586}" type="pres">
      <dgm:prSet presAssocID="{E6A12F64-301A-44F5-8C43-B3F301AE5959}" presName="Name37" presStyleLbl="parChTrans1D3" presStyleIdx="1" presStyleCnt="2"/>
      <dgm:spPr/>
    </dgm:pt>
    <dgm:pt modelId="{FBA42814-FD0F-42C5-BC5F-D1F5F16AD7F5}" type="pres">
      <dgm:prSet presAssocID="{B9491141-E8B4-4377-8F75-22E22FBEAC40}" presName="hierRoot2" presStyleCnt="0">
        <dgm:presLayoutVars>
          <dgm:hierBranch val="init"/>
        </dgm:presLayoutVars>
      </dgm:prSet>
      <dgm:spPr/>
    </dgm:pt>
    <dgm:pt modelId="{4AC5C3FF-A1A0-4988-9841-9E68AD9254E4}" type="pres">
      <dgm:prSet presAssocID="{B9491141-E8B4-4377-8F75-22E22FBEAC40}" presName="rootComposite" presStyleCnt="0"/>
      <dgm:spPr/>
    </dgm:pt>
    <dgm:pt modelId="{0FD62CE3-113A-47A9-9D73-5DB318647126}" type="pres">
      <dgm:prSet presAssocID="{B9491141-E8B4-4377-8F75-22E22FBEAC40}" presName="rootText" presStyleLbl="node3" presStyleIdx="1" presStyleCnt="2">
        <dgm:presLayoutVars>
          <dgm:chPref val="3"/>
        </dgm:presLayoutVars>
      </dgm:prSet>
      <dgm:spPr/>
    </dgm:pt>
    <dgm:pt modelId="{A7391759-932D-46B8-ABBA-06D7338843ED}" type="pres">
      <dgm:prSet presAssocID="{B9491141-E8B4-4377-8F75-22E22FBEAC40}" presName="rootConnector" presStyleLbl="node3" presStyleIdx="1" presStyleCnt="2"/>
      <dgm:spPr/>
    </dgm:pt>
    <dgm:pt modelId="{EE5A52D8-EDF0-4437-8E8B-52DC02E52F8A}" type="pres">
      <dgm:prSet presAssocID="{B9491141-E8B4-4377-8F75-22E22FBEAC40}" presName="hierChild4" presStyleCnt="0"/>
      <dgm:spPr/>
    </dgm:pt>
    <dgm:pt modelId="{F13DC1BE-F4ED-4EBA-9AF8-A0EC4C2E8771}" type="pres">
      <dgm:prSet presAssocID="{A54E18D6-4A8B-4C29-ADF5-92D22A65AD39}" presName="Name37" presStyleLbl="parChTrans1D4" presStyleIdx="1" presStyleCnt="2"/>
      <dgm:spPr/>
    </dgm:pt>
    <dgm:pt modelId="{8DC30DFA-799A-4030-86C1-3CBC90121170}" type="pres">
      <dgm:prSet presAssocID="{9DD13267-86CB-4068-8897-74DF1BD38FC6}" presName="hierRoot2" presStyleCnt="0">
        <dgm:presLayoutVars>
          <dgm:hierBranch val="init"/>
        </dgm:presLayoutVars>
      </dgm:prSet>
      <dgm:spPr/>
    </dgm:pt>
    <dgm:pt modelId="{248C387B-B137-4841-8056-5D2F3E9E1BE7}" type="pres">
      <dgm:prSet presAssocID="{9DD13267-86CB-4068-8897-74DF1BD38FC6}" presName="rootComposite" presStyleCnt="0"/>
      <dgm:spPr/>
    </dgm:pt>
    <dgm:pt modelId="{63DB0F5A-4DD1-418B-A09D-40437DAE0AD7}" type="pres">
      <dgm:prSet presAssocID="{9DD13267-86CB-4068-8897-74DF1BD38FC6}" presName="rootText" presStyleLbl="node4" presStyleIdx="1" presStyleCnt="2" custScaleX="169607" custScaleY="65860">
        <dgm:presLayoutVars>
          <dgm:chPref val="3"/>
        </dgm:presLayoutVars>
      </dgm:prSet>
      <dgm:spPr/>
    </dgm:pt>
    <dgm:pt modelId="{CE94FEBC-59E8-44AA-94C8-F9A1D58725D4}" type="pres">
      <dgm:prSet presAssocID="{9DD13267-86CB-4068-8897-74DF1BD38FC6}" presName="rootConnector" presStyleLbl="node4" presStyleIdx="1" presStyleCnt="2"/>
      <dgm:spPr/>
    </dgm:pt>
    <dgm:pt modelId="{860690FA-7C84-4582-B5BE-93B43C38BA96}" type="pres">
      <dgm:prSet presAssocID="{9DD13267-86CB-4068-8897-74DF1BD38FC6}" presName="hierChild4" presStyleCnt="0"/>
      <dgm:spPr/>
    </dgm:pt>
    <dgm:pt modelId="{2EC52DA1-9CAA-4FE9-B107-83E0AAA6354E}" type="pres">
      <dgm:prSet presAssocID="{9DD13267-86CB-4068-8897-74DF1BD38FC6}" presName="hierChild5" presStyleCnt="0"/>
      <dgm:spPr/>
    </dgm:pt>
    <dgm:pt modelId="{0499FDCF-BF02-40AF-919B-17FDFFB7CE73}" type="pres">
      <dgm:prSet presAssocID="{B9491141-E8B4-4377-8F75-22E22FBEAC40}" presName="hierChild5" presStyleCnt="0"/>
      <dgm:spPr/>
    </dgm:pt>
    <dgm:pt modelId="{8BC4C8CC-D2C1-405F-BFD0-9DEE48126CCE}" type="pres">
      <dgm:prSet presAssocID="{8833C8B6-F2DF-449E-AC1A-FAFBF9398FA1}" presName="hierChild5" presStyleCnt="0"/>
      <dgm:spPr/>
    </dgm:pt>
    <dgm:pt modelId="{D2F8FE70-3D19-4534-86F3-FCD5ECA794C5}" type="pres">
      <dgm:prSet presAssocID="{EE83F523-8153-4598-9D92-B23DA815AB6E}" presName="hierChild3" presStyleCnt="0"/>
      <dgm:spPr/>
    </dgm:pt>
  </dgm:ptLst>
  <dgm:cxnLst>
    <dgm:cxn modelId="{4FB98F08-C7A7-49AB-855C-64FF11957CEC}" type="presOf" srcId="{E70FC7E7-2F5E-40D9-B23B-23727A756040}" destId="{8EC934AA-A120-42DF-B476-4E05E45F9547}" srcOrd="0" destOrd="0" presId="urn:microsoft.com/office/officeart/2005/8/layout/orgChart1"/>
    <dgm:cxn modelId="{FA14BD11-D5E3-4B60-B4A0-B8E5BB6B7FD3}" type="presOf" srcId="{3605550C-C0BB-4025-85A0-5021D886E251}" destId="{93AA9755-FA68-4ED1-978E-13F20DDB45B4}" srcOrd="0" destOrd="0" presId="urn:microsoft.com/office/officeart/2005/8/layout/orgChart1"/>
    <dgm:cxn modelId="{5971671D-3598-4DAB-90E0-ACF1F89831D1}" type="presOf" srcId="{617551E0-BEA0-460B-B200-407C376A46AA}" destId="{0C618416-22B8-4494-9C25-78D78A091F57}" srcOrd="0" destOrd="0" presId="urn:microsoft.com/office/officeart/2005/8/layout/orgChart1"/>
    <dgm:cxn modelId="{EA5F9F20-CB65-46F8-8361-7DB5B8BFAF78}" type="presOf" srcId="{57D483C8-C267-424F-926F-3E705644C991}" destId="{4870C0B1-690E-43BA-B01F-5E4BD5D58601}" srcOrd="0" destOrd="0" presId="urn:microsoft.com/office/officeart/2005/8/layout/orgChart1"/>
    <dgm:cxn modelId="{61C36921-71F8-409B-8802-854D95E732F2}" srcId="{EE83F523-8153-4598-9D92-B23DA815AB6E}" destId="{8833C8B6-F2DF-449E-AC1A-FAFBF9398FA1}" srcOrd="1" destOrd="0" parTransId="{3605550C-C0BB-4025-85A0-5021D886E251}" sibTransId="{9C72E301-D219-4BD9-B594-16CBA11DA3A4}"/>
    <dgm:cxn modelId="{9CBEA82D-1439-4EE3-B77E-8CABD717B514}" srcId="{EC67D58B-ADEB-4542-BDA9-50200F5096AD}" destId="{EE83F523-8153-4598-9D92-B23DA815AB6E}" srcOrd="0" destOrd="0" parTransId="{79A39245-31E9-44D8-A4EF-1BF7B21F620E}" sibTransId="{6F295955-6758-4D6E-9089-EE6C9AD16EF6}"/>
    <dgm:cxn modelId="{AAFA8E35-EA50-4ACA-9827-60ED384D49C7}" type="presOf" srcId="{9DD13267-86CB-4068-8897-74DF1BD38FC6}" destId="{63DB0F5A-4DD1-418B-A09D-40437DAE0AD7}" srcOrd="0" destOrd="0" presId="urn:microsoft.com/office/officeart/2005/8/layout/orgChart1"/>
    <dgm:cxn modelId="{894C655F-E21A-47B8-854F-34D3B8AAF506}" type="presOf" srcId="{E6A12F64-301A-44F5-8C43-B3F301AE5959}" destId="{60D926A3-0510-44CF-ACED-D05F4484A586}" srcOrd="0" destOrd="0" presId="urn:microsoft.com/office/officeart/2005/8/layout/orgChart1"/>
    <dgm:cxn modelId="{1D60A144-1057-4387-9CDA-E413AC2DF560}" type="presOf" srcId="{EE83F523-8153-4598-9D92-B23DA815AB6E}" destId="{9BFD2E63-99B9-4980-A4AD-688E495F690E}" srcOrd="1" destOrd="0" presId="urn:microsoft.com/office/officeart/2005/8/layout/orgChart1"/>
    <dgm:cxn modelId="{9AE33569-8BB4-43AA-A5FB-B9A3C53E88D6}" srcId="{8833C8B6-F2DF-449E-AC1A-FAFBF9398FA1}" destId="{AB6C1444-0118-4247-A703-3B60D9B0D21C}" srcOrd="0" destOrd="0" parTransId="{F2424782-8B25-4F99-AD34-72AC3A22AA8E}" sibTransId="{ABD2E80A-7523-439A-8B71-8ACCBC849785}"/>
    <dgm:cxn modelId="{7238B869-96B4-4529-898A-61E42DDD0C60}" srcId="{8833C8B6-F2DF-449E-AC1A-FAFBF9398FA1}" destId="{B9491141-E8B4-4377-8F75-22E22FBEAC40}" srcOrd="1" destOrd="0" parTransId="{E6A12F64-301A-44F5-8C43-B3F301AE5959}" sibTransId="{FA59230C-6629-43B7-BECF-44C04729DBC4}"/>
    <dgm:cxn modelId="{9C45356A-37E0-41D9-B8F1-75A009364987}" srcId="{B9491141-E8B4-4377-8F75-22E22FBEAC40}" destId="{9DD13267-86CB-4068-8897-74DF1BD38FC6}" srcOrd="0" destOrd="0" parTransId="{A54E18D6-4A8B-4C29-ADF5-92D22A65AD39}" sibTransId="{A3820201-EA4A-4BC9-A31B-71AD748CC600}"/>
    <dgm:cxn modelId="{C4B6D26C-D7DF-48B5-BDB1-1DE8FA828956}" type="presOf" srcId="{EC67D58B-ADEB-4542-BDA9-50200F5096AD}" destId="{EBCA3465-E596-4E6E-AC82-D58E9CA52A71}" srcOrd="0" destOrd="0" presId="urn:microsoft.com/office/officeart/2005/8/layout/orgChart1"/>
    <dgm:cxn modelId="{5DE2026F-D84F-4C2A-96E9-70DFE5DD04BF}" type="presOf" srcId="{B9491141-E8B4-4377-8F75-22E22FBEAC40}" destId="{A7391759-932D-46B8-ABBA-06D7338843ED}" srcOrd="1" destOrd="0" presId="urn:microsoft.com/office/officeart/2005/8/layout/orgChart1"/>
    <dgm:cxn modelId="{F6BFA46F-ACBC-4F0C-8099-F32A41FAC8DD}" type="presOf" srcId="{9DD13267-86CB-4068-8897-74DF1BD38FC6}" destId="{CE94FEBC-59E8-44AA-94C8-F9A1D58725D4}" srcOrd="1" destOrd="0" presId="urn:microsoft.com/office/officeart/2005/8/layout/orgChart1"/>
    <dgm:cxn modelId="{2C8BBC70-5587-4BCF-83F4-DC34EE46BC4F}" srcId="{EE83F523-8153-4598-9D92-B23DA815AB6E}" destId="{57D483C8-C267-424F-926F-3E705644C991}" srcOrd="0" destOrd="0" parTransId="{E70FC7E7-2F5E-40D9-B23B-23727A756040}" sibTransId="{49FED910-ED69-4C42-A2B9-E3F5E52C8F93}"/>
    <dgm:cxn modelId="{70312F57-B165-41BB-9C11-866F39651AC1}" type="presOf" srcId="{AB6C1444-0118-4247-A703-3B60D9B0D21C}" destId="{F1417C31-484B-4BE9-A60E-406315147F69}" srcOrd="1" destOrd="0" presId="urn:microsoft.com/office/officeart/2005/8/layout/orgChart1"/>
    <dgm:cxn modelId="{39223B7F-872B-41CC-9912-5F8B2A98DE27}" type="presOf" srcId="{A54E18D6-4A8B-4C29-ADF5-92D22A65AD39}" destId="{F13DC1BE-F4ED-4EBA-9AF8-A0EC4C2E8771}" srcOrd="0" destOrd="0" presId="urn:microsoft.com/office/officeart/2005/8/layout/orgChart1"/>
    <dgm:cxn modelId="{B3AE4E8F-79C1-4832-B43F-FDE4C51C873D}" type="presOf" srcId="{B9491141-E8B4-4377-8F75-22E22FBEAC40}" destId="{0FD62CE3-113A-47A9-9D73-5DB318647126}" srcOrd="0" destOrd="0" presId="urn:microsoft.com/office/officeart/2005/8/layout/orgChart1"/>
    <dgm:cxn modelId="{7F116D9A-8448-4E30-B954-EF9903881E02}" type="presOf" srcId="{022CF6B3-AC77-418B-9597-34D800AA3AA1}" destId="{9D7A4FC8-CFF2-4446-A2AC-FF642B0BC6EE}" srcOrd="1" destOrd="0" presId="urn:microsoft.com/office/officeart/2005/8/layout/orgChart1"/>
    <dgm:cxn modelId="{20928CA2-B65B-4782-8671-099DF8AB80C9}" type="presOf" srcId="{EE83F523-8153-4598-9D92-B23DA815AB6E}" destId="{5B42BBF5-14C7-4BA7-AAAA-1F40C0D65719}" srcOrd="0" destOrd="0" presId="urn:microsoft.com/office/officeart/2005/8/layout/orgChart1"/>
    <dgm:cxn modelId="{A99AA1A2-647B-4F54-A706-BAF5A5EA751A}" type="presOf" srcId="{57D483C8-C267-424F-926F-3E705644C991}" destId="{41083BA9-EFB7-4F1F-A78E-0ADCBDF13E0D}" srcOrd="1" destOrd="0" presId="urn:microsoft.com/office/officeart/2005/8/layout/orgChart1"/>
    <dgm:cxn modelId="{5727E3C1-E2E7-4887-8252-D1092077F409}" type="presOf" srcId="{8833C8B6-F2DF-449E-AC1A-FAFBF9398FA1}" destId="{51F92DCC-8A60-459C-AE9F-F808910E67AA}" srcOrd="1" destOrd="0" presId="urn:microsoft.com/office/officeart/2005/8/layout/orgChart1"/>
    <dgm:cxn modelId="{54F465CD-A211-4DBD-9429-0828CDC0AFFB}" srcId="{AB6C1444-0118-4247-A703-3B60D9B0D21C}" destId="{022CF6B3-AC77-418B-9597-34D800AA3AA1}" srcOrd="0" destOrd="0" parTransId="{617551E0-BEA0-460B-B200-407C376A46AA}" sibTransId="{B8591C2F-4BB0-4014-9F36-D62FBCE699AB}"/>
    <dgm:cxn modelId="{D7F25FCE-0D85-4D62-A39D-7A47886900FC}" type="presOf" srcId="{AB6C1444-0118-4247-A703-3B60D9B0D21C}" destId="{A605EB72-C477-4CB6-A4EF-014BF33BF318}" srcOrd="0" destOrd="0" presId="urn:microsoft.com/office/officeart/2005/8/layout/orgChart1"/>
    <dgm:cxn modelId="{F44075CE-97A8-44CD-8E0F-28D14CF462D6}" type="presOf" srcId="{8833C8B6-F2DF-449E-AC1A-FAFBF9398FA1}" destId="{8D01406C-C841-4271-BB3A-5B502009628B}" srcOrd="0" destOrd="0" presId="urn:microsoft.com/office/officeart/2005/8/layout/orgChart1"/>
    <dgm:cxn modelId="{DD6A2BEA-C981-457F-B913-EB5A8B9C616C}" type="presOf" srcId="{F2424782-8B25-4F99-AD34-72AC3A22AA8E}" destId="{6A77EB8B-DB60-4C42-AD51-A3A0C2F041BC}" srcOrd="0" destOrd="0" presId="urn:microsoft.com/office/officeart/2005/8/layout/orgChart1"/>
    <dgm:cxn modelId="{3BAC25FC-6C9A-476C-BE65-234FA99C2DD9}" type="presOf" srcId="{022CF6B3-AC77-418B-9597-34D800AA3AA1}" destId="{26C32368-53AF-4A66-A59D-7A7F54A730BE}" srcOrd="0" destOrd="0" presId="urn:microsoft.com/office/officeart/2005/8/layout/orgChart1"/>
    <dgm:cxn modelId="{20F5D221-9CC0-4BB2-90D1-49A2249193E5}" type="presParOf" srcId="{EBCA3465-E596-4E6E-AC82-D58E9CA52A71}" destId="{081C650A-B9F5-452C-925E-062067C4E603}" srcOrd="0" destOrd="0" presId="urn:microsoft.com/office/officeart/2005/8/layout/orgChart1"/>
    <dgm:cxn modelId="{C2E085C2-E707-4C83-A944-B124DA0DADD5}" type="presParOf" srcId="{081C650A-B9F5-452C-925E-062067C4E603}" destId="{0F82ABCB-0A2D-405E-BCAF-8323C6099C6E}" srcOrd="0" destOrd="0" presId="urn:microsoft.com/office/officeart/2005/8/layout/orgChart1"/>
    <dgm:cxn modelId="{0A09FDE9-20F0-4B44-9F40-5E319E5209F7}" type="presParOf" srcId="{0F82ABCB-0A2D-405E-BCAF-8323C6099C6E}" destId="{5B42BBF5-14C7-4BA7-AAAA-1F40C0D65719}" srcOrd="0" destOrd="0" presId="urn:microsoft.com/office/officeart/2005/8/layout/orgChart1"/>
    <dgm:cxn modelId="{8169E99E-0277-45B8-9A3D-04BA97CE3E32}" type="presParOf" srcId="{0F82ABCB-0A2D-405E-BCAF-8323C6099C6E}" destId="{9BFD2E63-99B9-4980-A4AD-688E495F690E}" srcOrd="1" destOrd="0" presId="urn:microsoft.com/office/officeart/2005/8/layout/orgChart1"/>
    <dgm:cxn modelId="{CBBA68B1-DAC0-4A02-B023-95FA1B701E99}" type="presParOf" srcId="{081C650A-B9F5-452C-925E-062067C4E603}" destId="{7F26320A-63D0-48B3-8941-38EC42CC7276}" srcOrd="1" destOrd="0" presId="urn:microsoft.com/office/officeart/2005/8/layout/orgChart1"/>
    <dgm:cxn modelId="{773FE087-464D-4C67-AC01-E3F3FD28C34B}" type="presParOf" srcId="{7F26320A-63D0-48B3-8941-38EC42CC7276}" destId="{8EC934AA-A120-42DF-B476-4E05E45F9547}" srcOrd="0" destOrd="0" presId="urn:microsoft.com/office/officeart/2005/8/layout/orgChart1"/>
    <dgm:cxn modelId="{B4037997-06F3-4DBF-817B-1B4FE27E12C4}" type="presParOf" srcId="{7F26320A-63D0-48B3-8941-38EC42CC7276}" destId="{462CFAFB-F561-4103-9420-2BA3B8A4A822}" srcOrd="1" destOrd="0" presId="urn:microsoft.com/office/officeart/2005/8/layout/orgChart1"/>
    <dgm:cxn modelId="{C83BCA32-893E-4901-A9A1-B63903D51F1F}" type="presParOf" srcId="{462CFAFB-F561-4103-9420-2BA3B8A4A822}" destId="{9E42A36A-11BC-40FD-9BAD-DD5EE1FE9CC5}" srcOrd="0" destOrd="0" presId="urn:microsoft.com/office/officeart/2005/8/layout/orgChart1"/>
    <dgm:cxn modelId="{FAEDE2F0-75D0-4EBB-8BB3-71992D224E6A}" type="presParOf" srcId="{9E42A36A-11BC-40FD-9BAD-DD5EE1FE9CC5}" destId="{4870C0B1-690E-43BA-B01F-5E4BD5D58601}" srcOrd="0" destOrd="0" presId="urn:microsoft.com/office/officeart/2005/8/layout/orgChart1"/>
    <dgm:cxn modelId="{D81912B4-E094-407A-996D-3A5A7FA17998}" type="presParOf" srcId="{9E42A36A-11BC-40FD-9BAD-DD5EE1FE9CC5}" destId="{41083BA9-EFB7-4F1F-A78E-0ADCBDF13E0D}" srcOrd="1" destOrd="0" presId="urn:microsoft.com/office/officeart/2005/8/layout/orgChart1"/>
    <dgm:cxn modelId="{44B57955-0E31-4169-9502-765AD68F5D79}" type="presParOf" srcId="{462CFAFB-F561-4103-9420-2BA3B8A4A822}" destId="{31217E28-1691-48AD-8234-2ED856ABF800}" srcOrd="1" destOrd="0" presId="urn:microsoft.com/office/officeart/2005/8/layout/orgChart1"/>
    <dgm:cxn modelId="{9FB66DF3-98AE-4689-86A9-A6194814AF55}" type="presParOf" srcId="{462CFAFB-F561-4103-9420-2BA3B8A4A822}" destId="{06345A22-73EF-4098-8E0C-669451670FE9}" srcOrd="2" destOrd="0" presId="urn:microsoft.com/office/officeart/2005/8/layout/orgChart1"/>
    <dgm:cxn modelId="{1825915E-9D95-4C0C-92E2-82413672A203}" type="presParOf" srcId="{7F26320A-63D0-48B3-8941-38EC42CC7276}" destId="{93AA9755-FA68-4ED1-978E-13F20DDB45B4}" srcOrd="2" destOrd="0" presId="urn:microsoft.com/office/officeart/2005/8/layout/orgChart1"/>
    <dgm:cxn modelId="{97563C6A-87F0-4B04-943C-C0E65F6F8B45}" type="presParOf" srcId="{7F26320A-63D0-48B3-8941-38EC42CC7276}" destId="{06685101-CF60-49BF-B37C-2D2451C72C31}" srcOrd="3" destOrd="0" presId="urn:microsoft.com/office/officeart/2005/8/layout/orgChart1"/>
    <dgm:cxn modelId="{69A6A028-7622-4B2E-A0B6-AC4454E71C30}" type="presParOf" srcId="{06685101-CF60-49BF-B37C-2D2451C72C31}" destId="{32974C8A-7174-45B5-8031-DF3904155580}" srcOrd="0" destOrd="0" presId="urn:microsoft.com/office/officeart/2005/8/layout/orgChart1"/>
    <dgm:cxn modelId="{1EBA8A54-F80D-4A9A-9077-583FA734EE03}" type="presParOf" srcId="{32974C8A-7174-45B5-8031-DF3904155580}" destId="{8D01406C-C841-4271-BB3A-5B502009628B}" srcOrd="0" destOrd="0" presId="urn:microsoft.com/office/officeart/2005/8/layout/orgChart1"/>
    <dgm:cxn modelId="{ADABC4E8-C766-4FCA-B74C-0CB263D53DB6}" type="presParOf" srcId="{32974C8A-7174-45B5-8031-DF3904155580}" destId="{51F92DCC-8A60-459C-AE9F-F808910E67AA}" srcOrd="1" destOrd="0" presId="urn:microsoft.com/office/officeart/2005/8/layout/orgChart1"/>
    <dgm:cxn modelId="{7E81FA30-2B58-487D-941D-10262D93ABE7}" type="presParOf" srcId="{06685101-CF60-49BF-B37C-2D2451C72C31}" destId="{E05041BB-D3AC-42A9-9CAC-5839ABF30CC4}" srcOrd="1" destOrd="0" presId="urn:microsoft.com/office/officeart/2005/8/layout/orgChart1"/>
    <dgm:cxn modelId="{6F8139F2-E7D8-48BD-A21D-FB639B5DCC3A}" type="presParOf" srcId="{E05041BB-D3AC-42A9-9CAC-5839ABF30CC4}" destId="{6A77EB8B-DB60-4C42-AD51-A3A0C2F041BC}" srcOrd="0" destOrd="0" presId="urn:microsoft.com/office/officeart/2005/8/layout/orgChart1"/>
    <dgm:cxn modelId="{07F96082-4738-4875-98CF-AAD73531DE94}" type="presParOf" srcId="{E05041BB-D3AC-42A9-9CAC-5839ABF30CC4}" destId="{46F9DE4E-0400-4073-84B5-EF774E2788F6}" srcOrd="1" destOrd="0" presId="urn:microsoft.com/office/officeart/2005/8/layout/orgChart1"/>
    <dgm:cxn modelId="{C41EBA32-0BC3-4FAA-89FB-98A988937FCC}" type="presParOf" srcId="{46F9DE4E-0400-4073-84B5-EF774E2788F6}" destId="{CEE807B1-AC5F-42EA-95CC-2063177EA8FB}" srcOrd="0" destOrd="0" presId="urn:microsoft.com/office/officeart/2005/8/layout/orgChart1"/>
    <dgm:cxn modelId="{070BF02C-8D7C-4726-97D2-ED1511655140}" type="presParOf" srcId="{CEE807B1-AC5F-42EA-95CC-2063177EA8FB}" destId="{A605EB72-C477-4CB6-A4EF-014BF33BF318}" srcOrd="0" destOrd="0" presId="urn:microsoft.com/office/officeart/2005/8/layout/orgChart1"/>
    <dgm:cxn modelId="{E506C376-C2A7-4D6E-9AC1-A801B899BDC4}" type="presParOf" srcId="{CEE807B1-AC5F-42EA-95CC-2063177EA8FB}" destId="{F1417C31-484B-4BE9-A60E-406315147F69}" srcOrd="1" destOrd="0" presId="urn:microsoft.com/office/officeart/2005/8/layout/orgChart1"/>
    <dgm:cxn modelId="{DED5464D-409E-4362-B9B5-236303EDB7F1}" type="presParOf" srcId="{46F9DE4E-0400-4073-84B5-EF774E2788F6}" destId="{5FF2E816-42C1-401D-8AB8-E75A782ECEE9}" srcOrd="1" destOrd="0" presId="urn:microsoft.com/office/officeart/2005/8/layout/orgChart1"/>
    <dgm:cxn modelId="{AC59CB1F-ECDA-4870-9C2F-B367D5DB587D}" type="presParOf" srcId="{5FF2E816-42C1-401D-8AB8-E75A782ECEE9}" destId="{0C618416-22B8-4494-9C25-78D78A091F57}" srcOrd="0" destOrd="0" presId="urn:microsoft.com/office/officeart/2005/8/layout/orgChart1"/>
    <dgm:cxn modelId="{13CCD27A-1A05-413A-9B72-AC89FECFB19C}" type="presParOf" srcId="{5FF2E816-42C1-401D-8AB8-E75A782ECEE9}" destId="{CE733524-1031-4586-AC1B-911FEBEC5787}" srcOrd="1" destOrd="0" presId="urn:microsoft.com/office/officeart/2005/8/layout/orgChart1"/>
    <dgm:cxn modelId="{71149917-951A-4D8C-9C49-420EC07F26B7}" type="presParOf" srcId="{CE733524-1031-4586-AC1B-911FEBEC5787}" destId="{E3751680-3C9D-4C04-B373-F133DFD1EEFF}" srcOrd="0" destOrd="0" presId="urn:microsoft.com/office/officeart/2005/8/layout/orgChart1"/>
    <dgm:cxn modelId="{F8766453-9AAE-43C7-9C11-963E3AB40EA0}" type="presParOf" srcId="{E3751680-3C9D-4C04-B373-F133DFD1EEFF}" destId="{26C32368-53AF-4A66-A59D-7A7F54A730BE}" srcOrd="0" destOrd="0" presId="urn:microsoft.com/office/officeart/2005/8/layout/orgChart1"/>
    <dgm:cxn modelId="{E1052A00-E1AD-412F-A77A-6EA671977CA3}" type="presParOf" srcId="{E3751680-3C9D-4C04-B373-F133DFD1EEFF}" destId="{9D7A4FC8-CFF2-4446-A2AC-FF642B0BC6EE}" srcOrd="1" destOrd="0" presId="urn:microsoft.com/office/officeart/2005/8/layout/orgChart1"/>
    <dgm:cxn modelId="{BBC85517-2999-423C-856F-C795C9548399}" type="presParOf" srcId="{CE733524-1031-4586-AC1B-911FEBEC5787}" destId="{71F91D69-010E-4037-9AA1-2275A9B7864C}" srcOrd="1" destOrd="0" presId="urn:microsoft.com/office/officeart/2005/8/layout/orgChart1"/>
    <dgm:cxn modelId="{A48F3750-A145-423C-BB9E-55F556FFD126}" type="presParOf" srcId="{CE733524-1031-4586-AC1B-911FEBEC5787}" destId="{F7F128E6-8CE0-4A0B-BBE3-E44077C61A74}" srcOrd="2" destOrd="0" presId="urn:microsoft.com/office/officeart/2005/8/layout/orgChart1"/>
    <dgm:cxn modelId="{AD9546B6-2243-4C13-85EC-6A25CE609B7E}" type="presParOf" srcId="{46F9DE4E-0400-4073-84B5-EF774E2788F6}" destId="{A135FFD5-F471-4B4F-B9C1-A09276C5EB4C}" srcOrd="2" destOrd="0" presId="urn:microsoft.com/office/officeart/2005/8/layout/orgChart1"/>
    <dgm:cxn modelId="{CF7F0981-4DEC-4095-AE82-9639CFBC4799}" type="presParOf" srcId="{E05041BB-D3AC-42A9-9CAC-5839ABF30CC4}" destId="{60D926A3-0510-44CF-ACED-D05F4484A586}" srcOrd="2" destOrd="0" presId="urn:microsoft.com/office/officeart/2005/8/layout/orgChart1"/>
    <dgm:cxn modelId="{33A4CE84-9189-4E6D-8E3A-FD4D1B6D2229}" type="presParOf" srcId="{E05041BB-D3AC-42A9-9CAC-5839ABF30CC4}" destId="{FBA42814-FD0F-42C5-BC5F-D1F5F16AD7F5}" srcOrd="3" destOrd="0" presId="urn:microsoft.com/office/officeart/2005/8/layout/orgChart1"/>
    <dgm:cxn modelId="{AAF5CCEF-10CF-4B55-85AC-535BEBBC5027}" type="presParOf" srcId="{FBA42814-FD0F-42C5-BC5F-D1F5F16AD7F5}" destId="{4AC5C3FF-A1A0-4988-9841-9E68AD9254E4}" srcOrd="0" destOrd="0" presId="urn:microsoft.com/office/officeart/2005/8/layout/orgChart1"/>
    <dgm:cxn modelId="{D1D3EBBA-A7F0-48D5-9CE1-2ED29DEFFDBA}" type="presParOf" srcId="{4AC5C3FF-A1A0-4988-9841-9E68AD9254E4}" destId="{0FD62CE3-113A-47A9-9D73-5DB318647126}" srcOrd="0" destOrd="0" presId="urn:microsoft.com/office/officeart/2005/8/layout/orgChart1"/>
    <dgm:cxn modelId="{0998FBDA-DCBF-4788-952B-B150FEFDE64D}" type="presParOf" srcId="{4AC5C3FF-A1A0-4988-9841-9E68AD9254E4}" destId="{A7391759-932D-46B8-ABBA-06D7338843ED}" srcOrd="1" destOrd="0" presId="urn:microsoft.com/office/officeart/2005/8/layout/orgChart1"/>
    <dgm:cxn modelId="{EC6AA610-16C2-465D-BC44-C20649E42190}" type="presParOf" srcId="{FBA42814-FD0F-42C5-BC5F-D1F5F16AD7F5}" destId="{EE5A52D8-EDF0-4437-8E8B-52DC02E52F8A}" srcOrd="1" destOrd="0" presId="urn:microsoft.com/office/officeart/2005/8/layout/orgChart1"/>
    <dgm:cxn modelId="{A95602A3-D579-407C-A543-2AFC7DCBEA02}" type="presParOf" srcId="{EE5A52D8-EDF0-4437-8E8B-52DC02E52F8A}" destId="{F13DC1BE-F4ED-4EBA-9AF8-A0EC4C2E8771}" srcOrd="0" destOrd="0" presId="urn:microsoft.com/office/officeart/2005/8/layout/orgChart1"/>
    <dgm:cxn modelId="{F3FE5643-773D-4EC1-981A-DCB4A01A8F7F}" type="presParOf" srcId="{EE5A52D8-EDF0-4437-8E8B-52DC02E52F8A}" destId="{8DC30DFA-799A-4030-86C1-3CBC90121170}" srcOrd="1" destOrd="0" presId="urn:microsoft.com/office/officeart/2005/8/layout/orgChart1"/>
    <dgm:cxn modelId="{91796F8A-6E21-498A-A418-ED8E286320E6}" type="presParOf" srcId="{8DC30DFA-799A-4030-86C1-3CBC90121170}" destId="{248C387B-B137-4841-8056-5D2F3E9E1BE7}" srcOrd="0" destOrd="0" presId="urn:microsoft.com/office/officeart/2005/8/layout/orgChart1"/>
    <dgm:cxn modelId="{A9F13BDF-8879-491A-A487-DB59E3CCCEE2}" type="presParOf" srcId="{248C387B-B137-4841-8056-5D2F3E9E1BE7}" destId="{63DB0F5A-4DD1-418B-A09D-40437DAE0AD7}" srcOrd="0" destOrd="0" presId="urn:microsoft.com/office/officeart/2005/8/layout/orgChart1"/>
    <dgm:cxn modelId="{ED610654-B42F-4322-850C-86869C47E304}" type="presParOf" srcId="{248C387B-B137-4841-8056-5D2F3E9E1BE7}" destId="{CE94FEBC-59E8-44AA-94C8-F9A1D58725D4}" srcOrd="1" destOrd="0" presId="urn:microsoft.com/office/officeart/2005/8/layout/orgChart1"/>
    <dgm:cxn modelId="{C0EFA9CC-56BA-4720-968D-4DC6ED682B18}" type="presParOf" srcId="{8DC30DFA-799A-4030-86C1-3CBC90121170}" destId="{860690FA-7C84-4582-B5BE-93B43C38BA96}" srcOrd="1" destOrd="0" presId="urn:microsoft.com/office/officeart/2005/8/layout/orgChart1"/>
    <dgm:cxn modelId="{14275DAA-30BB-45D5-8CD5-CF440296E0F9}" type="presParOf" srcId="{8DC30DFA-799A-4030-86C1-3CBC90121170}" destId="{2EC52DA1-9CAA-4FE9-B107-83E0AAA6354E}" srcOrd="2" destOrd="0" presId="urn:microsoft.com/office/officeart/2005/8/layout/orgChart1"/>
    <dgm:cxn modelId="{158F6864-080B-43C6-93C2-FE53A8E39D46}" type="presParOf" srcId="{FBA42814-FD0F-42C5-BC5F-D1F5F16AD7F5}" destId="{0499FDCF-BF02-40AF-919B-17FDFFB7CE73}" srcOrd="2" destOrd="0" presId="urn:microsoft.com/office/officeart/2005/8/layout/orgChart1"/>
    <dgm:cxn modelId="{66FA5A73-F98B-4B86-B822-2D712E416420}" type="presParOf" srcId="{06685101-CF60-49BF-B37C-2D2451C72C31}" destId="{8BC4C8CC-D2C1-405F-BFD0-9DEE48126CCE}" srcOrd="2" destOrd="0" presId="urn:microsoft.com/office/officeart/2005/8/layout/orgChart1"/>
    <dgm:cxn modelId="{83D99BAB-D4C2-4910-B2FD-D3FE442049B6}" type="presParOf" srcId="{081C650A-B9F5-452C-925E-062067C4E603}" destId="{D2F8FE70-3D19-4534-86F3-FCD5ECA794C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DC1BE-F4ED-4EBA-9AF8-A0EC4C2E8771}">
      <dsp:nvSpPr>
        <dsp:cNvPr id="0" name=""/>
        <dsp:cNvSpPr/>
      </dsp:nvSpPr>
      <dsp:spPr>
        <a:xfrm>
          <a:off x="5335323" y="3537220"/>
          <a:ext cx="276312" cy="690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137"/>
              </a:lnTo>
              <a:lnTo>
                <a:pt x="276312" y="69013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926A3-0510-44CF-ACED-D05F4484A586}">
      <dsp:nvSpPr>
        <dsp:cNvPr id="0" name=""/>
        <dsp:cNvSpPr/>
      </dsp:nvSpPr>
      <dsp:spPr>
        <a:xfrm>
          <a:off x="4102858" y="2229340"/>
          <a:ext cx="1969299" cy="386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418"/>
              </a:lnTo>
              <a:lnTo>
                <a:pt x="1969299" y="193418"/>
              </a:lnTo>
              <a:lnTo>
                <a:pt x="1969299" y="38683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18416-22B8-4494-9C25-78D78A091F57}">
      <dsp:nvSpPr>
        <dsp:cNvPr id="0" name=""/>
        <dsp:cNvSpPr/>
      </dsp:nvSpPr>
      <dsp:spPr>
        <a:xfrm>
          <a:off x="1396724" y="3537220"/>
          <a:ext cx="276312" cy="675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736"/>
              </a:lnTo>
              <a:lnTo>
                <a:pt x="276312" y="6757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7EB8B-DB60-4C42-AD51-A3A0C2F041BC}">
      <dsp:nvSpPr>
        <dsp:cNvPr id="0" name=""/>
        <dsp:cNvSpPr/>
      </dsp:nvSpPr>
      <dsp:spPr>
        <a:xfrm>
          <a:off x="2133558" y="2229340"/>
          <a:ext cx="1969299" cy="386837"/>
        </a:xfrm>
        <a:custGeom>
          <a:avLst/>
          <a:gdLst/>
          <a:ahLst/>
          <a:cxnLst/>
          <a:rect l="0" t="0" r="0" b="0"/>
          <a:pathLst>
            <a:path>
              <a:moveTo>
                <a:pt x="1969299" y="0"/>
              </a:moveTo>
              <a:lnTo>
                <a:pt x="1969299" y="193418"/>
              </a:lnTo>
              <a:lnTo>
                <a:pt x="0" y="193418"/>
              </a:lnTo>
              <a:lnTo>
                <a:pt x="0" y="38683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A9755-FA68-4ED1-978E-13F20DDB45B4}">
      <dsp:nvSpPr>
        <dsp:cNvPr id="0" name=""/>
        <dsp:cNvSpPr/>
      </dsp:nvSpPr>
      <dsp:spPr>
        <a:xfrm>
          <a:off x="2988396" y="921459"/>
          <a:ext cx="1114461" cy="386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418"/>
              </a:lnTo>
              <a:lnTo>
                <a:pt x="1114461" y="193418"/>
              </a:lnTo>
              <a:lnTo>
                <a:pt x="1114461" y="386837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934AA-A120-42DF-B476-4E05E45F9547}">
      <dsp:nvSpPr>
        <dsp:cNvPr id="0" name=""/>
        <dsp:cNvSpPr/>
      </dsp:nvSpPr>
      <dsp:spPr>
        <a:xfrm>
          <a:off x="1873935" y="921459"/>
          <a:ext cx="1114461" cy="386837"/>
        </a:xfrm>
        <a:custGeom>
          <a:avLst/>
          <a:gdLst/>
          <a:ahLst/>
          <a:cxnLst/>
          <a:rect l="0" t="0" r="0" b="0"/>
          <a:pathLst>
            <a:path>
              <a:moveTo>
                <a:pt x="1114461" y="0"/>
              </a:moveTo>
              <a:lnTo>
                <a:pt x="1114461" y="193418"/>
              </a:lnTo>
              <a:lnTo>
                <a:pt x="0" y="193418"/>
              </a:lnTo>
              <a:lnTo>
                <a:pt x="0" y="386837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2BBF5-14C7-4BA7-AAAA-1F40C0D65719}">
      <dsp:nvSpPr>
        <dsp:cNvPr id="0" name=""/>
        <dsp:cNvSpPr/>
      </dsp:nvSpPr>
      <dsp:spPr>
        <a:xfrm>
          <a:off x="1763714" y="417"/>
          <a:ext cx="2449364" cy="9210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dcc.Graph</a:t>
          </a:r>
          <a:endParaRPr lang="es-AR" sz="4000" kern="1200" dirty="0"/>
        </a:p>
      </dsp:txBody>
      <dsp:txXfrm>
        <a:off x="1763714" y="417"/>
        <a:ext cx="2449364" cy="921042"/>
      </dsp:txXfrm>
    </dsp:sp>
    <dsp:sp modelId="{4870C0B1-690E-43BA-B01F-5E4BD5D58601}">
      <dsp:nvSpPr>
        <dsp:cNvPr id="0" name=""/>
        <dsp:cNvSpPr/>
      </dsp:nvSpPr>
      <dsp:spPr>
        <a:xfrm>
          <a:off x="952893" y="1308297"/>
          <a:ext cx="1842084" cy="9210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id</a:t>
          </a:r>
          <a:endParaRPr lang="es-AR" sz="4000" kern="1200" dirty="0"/>
        </a:p>
      </dsp:txBody>
      <dsp:txXfrm>
        <a:off x="952893" y="1308297"/>
        <a:ext cx="1842084" cy="921042"/>
      </dsp:txXfrm>
    </dsp:sp>
    <dsp:sp modelId="{8D01406C-C841-4271-BB3A-5B502009628B}">
      <dsp:nvSpPr>
        <dsp:cNvPr id="0" name=""/>
        <dsp:cNvSpPr/>
      </dsp:nvSpPr>
      <dsp:spPr>
        <a:xfrm>
          <a:off x="3181815" y="1308297"/>
          <a:ext cx="1842084" cy="9210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Figure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 err="1">
              <a:solidFill>
                <a:srgbClr val="FFFF00"/>
              </a:solidFill>
              <a:latin typeface="Trebuchet MS" panose="020B0603020202020204"/>
              <a:ea typeface="+mn-ea"/>
              <a:cs typeface="+mn-cs"/>
            </a:rPr>
            <a:t>dict</a:t>
          </a:r>
          <a:endParaRPr lang="es-AR" sz="2000" i="1" kern="1200" dirty="0">
            <a:solidFill>
              <a:srgbClr val="FFFF00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3181815" y="1308297"/>
        <a:ext cx="1842084" cy="921042"/>
      </dsp:txXfrm>
    </dsp:sp>
    <dsp:sp modelId="{A605EB72-C477-4CB6-A4EF-014BF33BF318}">
      <dsp:nvSpPr>
        <dsp:cNvPr id="0" name=""/>
        <dsp:cNvSpPr/>
      </dsp:nvSpPr>
      <dsp:spPr>
        <a:xfrm>
          <a:off x="1212516" y="2616177"/>
          <a:ext cx="1842084" cy="9210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Data</a:t>
          </a:r>
          <a:br>
            <a:rPr lang="en-US" sz="3300" kern="1200" dirty="0"/>
          </a:br>
          <a:r>
            <a:rPr lang="en-US" sz="2000" i="1" kern="1200" dirty="0">
              <a:solidFill>
                <a:srgbClr val="FFFF00"/>
              </a:solidFill>
            </a:rPr>
            <a:t>list of </a:t>
          </a:r>
          <a:r>
            <a:rPr lang="en-US" sz="2000" i="1" kern="1200" dirty="0" err="1">
              <a:solidFill>
                <a:srgbClr val="FFFF00"/>
              </a:solidFill>
            </a:rPr>
            <a:t>dicts</a:t>
          </a:r>
          <a:endParaRPr lang="es-AR" sz="3300" i="1" kern="1200" dirty="0">
            <a:solidFill>
              <a:srgbClr val="FFFF00"/>
            </a:solidFill>
          </a:endParaRPr>
        </a:p>
      </dsp:txBody>
      <dsp:txXfrm>
        <a:off x="1212516" y="2616177"/>
        <a:ext cx="1842084" cy="921042"/>
      </dsp:txXfrm>
    </dsp:sp>
    <dsp:sp modelId="{26C32368-53AF-4A66-A59D-7A7F54A730BE}">
      <dsp:nvSpPr>
        <dsp:cNvPr id="0" name=""/>
        <dsp:cNvSpPr/>
      </dsp:nvSpPr>
      <dsp:spPr>
        <a:xfrm>
          <a:off x="1673037" y="3924058"/>
          <a:ext cx="3551760" cy="5777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x, y, type, mode, made</a:t>
          </a:r>
          <a:endParaRPr lang="es-AR" sz="2400" kern="1200" dirty="0"/>
        </a:p>
      </dsp:txBody>
      <dsp:txXfrm>
        <a:off x="1673037" y="3924058"/>
        <a:ext cx="3551760" cy="577797"/>
      </dsp:txXfrm>
    </dsp:sp>
    <dsp:sp modelId="{0FD62CE3-113A-47A9-9D73-5DB318647126}">
      <dsp:nvSpPr>
        <dsp:cNvPr id="0" name=""/>
        <dsp:cNvSpPr/>
      </dsp:nvSpPr>
      <dsp:spPr>
        <a:xfrm>
          <a:off x="5151114" y="2616177"/>
          <a:ext cx="1842084" cy="9210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Layout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 err="1">
              <a:solidFill>
                <a:srgbClr val="FFFF00"/>
              </a:solidFill>
              <a:latin typeface="Trebuchet MS" panose="020B0603020202020204"/>
              <a:ea typeface="+mn-ea"/>
              <a:cs typeface="+mn-cs"/>
            </a:rPr>
            <a:t>dict</a:t>
          </a:r>
          <a:endParaRPr lang="es-AR" sz="2000" i="1" kern="1200" dirty="0">
            <a:solidFill>
              <a:srgbClr val="FFFF00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5151114" y="2616177"/>
        <a:ext cx="1842084" cy="921042"/>
      </dsp:txXfrm>
    </dsp:sp>
    <dsp:sp modelId="{63DB0F5A-4DD1-418B-A09D-40437DAE0AD7}">
      <dsp:nvSpPr>
        <dsp:cNvPr id="0" name=""/>
        <dsp:cNvSpPr/>
      </dsp:nvSpPr>
      <dsp:spPr>
        <a:xfrm>
          <a:off x="5611636" y="3924058"/>
          <a:ext cx="3124304" cy="6065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title, margin, </a:t>
          </a:r>
          <a:r>
            <a:rPr lang="en-US" sz="2400" kern="1200" dirty="0" err="1"/>
            <a:t>etc</a:t>
          </a:r>
          <a:endParaRPr lang="es-AR" sz="2400" kern="1200" dirty="0"/>
        </a:p>
      </dsp:txBody>
      <dsp:txXfrm>
        <a:off x="5611636" y="3924058"/>
        <a:ext cx="3124304" cy="606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/>
        </p:nvCxnSpPr>
        <p:spPr>
          <a:xfrm flipH="1">
            <a:off x="10023231" y="3681413"/>
            <a:ext cx="2165594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69B0219C-3003-40A7-9F08-6A270C84F904}"/>
              </a:ext>
            </a:extLst>
          </p:cNvPr>
          <p:cNvGrpSpPr/>
          <p:nvPr userDrawn="1"/>
        </p:nvGrpSpPr>
        <p:grpSpPr>
          <a:xfrm>
            <a:off x="10251830" y="-8467"/>
            <a:ext cx="1940169" cy="6866467"/>
            <a:chOff x="8932333" y="-8467"/>
            <a:chExt cx="3259667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Isosceles Triangle 18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08-Oct-19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08-Oct-19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08-Oct-19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10542806" y="8457"/>
            <a:ext cx="712763" cy="684954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9405293" y="3685330"/>
            <a:ext cx="2784849" cy="317267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3"/>
          <p:cNvSpPr/>
          <p:nvPr/>
        </p:nvSpPr>
        <p:spPr>
          <a:xfrm>
            <a:off x="10432000" y="0"/>
            <a:ext cx="1758143" cy="685800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5"/>
          <p:cNvSpPr/>
          <p:nvPr/>
        </p:nvSpPr>
        <p:spPr>
          <a:xfrm>
            <a:off x="10678688" y="0"/>
            <a:ext cx="1513311" cy="685800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/>
          <p:cNvSpPr/>
          <p:nvPr/>
        </p:nvSpPr>
        <p:spPr>
          <a:xfrm>
            <a:off x="10286347" y="3052698"/>
            <a:ext cx="1905652" cy="3805302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/>
          <p:cNvSpPr/>
          <p:nvPr/>
        </p:nvSpPr>
        <p:spPr>
          <a:xfrm>
            <a:off x="10521460" y="0"/>
            <a:ext cx="1668683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/>
          <p:cNvSpPr/>
          <p:nvPr/>
        </p:nvSpPr>
        <p:spPr>
          <a:xfrm>
            <a:off x="11435933" y="0"/>
            <a:ext cx="754209" cy="685800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9"/>
          <p:cNvSpPr/>
          <p:nvPr/>
        </p:nvSpPr>
        <p:spPr>
          <a:xfrm>
            <a:off x="11459475" y="0"/>
            <a:ext cx="730667" cy="685800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/>
          <p:cNvSpPr/>
          <p:nvPr/>
        </p:nvSpPr>
        <p:spPr>
          <a:xfrm>
            <a:off x="11127804" y="3593897"/>
            <a:ext cx="1062339" cy="326410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/>
          <p:cNvSpPr/>
          <p:nvPr/>
        </p:nvSpPr>
        <p:spPr>
          <a:xfrm>
            <a:off x="-1" y="4016708"/>
            <a:ext cx="369277" cy="2841292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08-Oct-19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ramirojc/SciPyL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EFD4-A710-41B5-B946-606EB0849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19091"/>
            <a:ext cx="7766936" cy="2878984"/>
          </a:xfrm>
        </p:spPr>
        <p:txBody>
          <a:bodyPr/>
          <a:lstStyle/>
          <a:p>
            <a:r>
              <a:rPr lang="es-AR" dirty="0"/>
              <a:t>Aplicaciones Web para </a:t>
            </a:r>
            <a:r>
              <a:rPr lang="es-AR" dirty="0" err="1"/>
              <a:t>visualizacion</a:t>
            </a:r>
            <a:r>
              <a:rPr lang="es-AR" dirty="0"/>
              <a:t> de datos </a:t>
            </a:r>
            <a:r>
              <a:rPr lang="es-AR" dirty="0" err="1"/>
              <a:t>georeferenciados</a:t>
            </a:r>
            <a:endParaRPr lang="es-A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33016-FA20-4689-B434-66FBEBF3F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996" y="4163628"/>
            <a:ext cx="8040007" cy="933432"/>
          </a:xfrm>
        </p:spPr>
        <p:txBody>
          <a:bodyPr>
            <a:normAutofit/>
          </a:bodyPr>
          <a:lstStyle/>
          <a:p>
            <a:r>
              <a:rPr lang="es-AR" sz="3200" dirty="0">
                <a:hlinkClick r:id="rId2"/>
              </a:rPr>
              <a:t>https://github.com/ramirojc/SciPyLA</a:t>
            </a:r>
            <a:endParaRPr lang="en-US" sz="3200" dirty="0"/>
          </a:p>
        </p:txBody>
      </p:sp>
      <p:pic>
        <p:nvPicPr>
          <p:cNvPr id="4" name="Picture 2" descr="Image result for plotly dash">
            <a:extLst>
              <a:ext uri="{FF2B5EF4-FFF2-40B4-BE49-F238E27FC236}">
                <a16:creationId xmlns:a16="http://schemas.microsoft.com/office/drawing/2014/main" id="{377C3188-5572-4D0A-8E4D-B4704DF34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903" y="5097060"/>
            <a:ext cx="34671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41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3A56-C949-422C-BB32-4067016B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Estilizacion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A7EE-85EF-4712-863A-CE554612E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55433"/>
            <a:ext cx="9141369" cy="418592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Cascading Style Sheets, CSS</a:t>
            </a:r>
          </a:p>
          <a:p>
            <a:pPr lvl="1"/>
            <a:r>
              <a:rPr lang="en-US" sz="2400" dirty="0" err="1"/>
              <a:t>Tipografia</a:t>
            </a:r>
            <a:r>
              <a:rPr lang="en-US" sz="2400" dirty="0"/>
              <a:t>, </a:t>
            </a:r>
            <a:r>
              <a:rPr lang="en-US" sz="2400" dirty="0" err="1"/>
              <a:t>Dimensiones</a:t>
            </a:r>
            <a:r>
              <a:rPr lang="en-US" sz="2400" dirty="0"/>
              <a:t>, </a:t>
            </a:r>
            <a:r>
              <a:rPr lang="en-US" sz="2400" dirty="0" err="1"/>
              <a:t>Colores</a:t>
            </a:r>
            <a:r>
              <a:rPr lang="en-US" sz="2400" dirty="0"/>
              <a:t>, </a:t>
            </a:r>
            <a:r>
              <a:rPr lang="en-US" sz="2400" dirty="0" err="1"/>
              <a:t>Margenes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endParaRPr lang="en-US" sz="2400" dirty="0"/>
          </a:p>
          <a:p>
            <a:pPr lvl="1"/>
            <a:endParaRPr lang="en-US" sz="2400" dirty="0"/>
          </a:p>
          <a:p>
            <a:r>
              <a:rPr lang="en-US" sz="2800" dirty="0" err="1"/>
              <a:t>Clases</a:t>
            </a:r>
            <a:endParaRPr lang="en-US" sz="2800" dirty="0"/>
          </a:p>
          <a:p>
            <a:pPr lvl="1"/>
            <a:r>
              <a:rPr lang="en-US" sz="2400" dirty="0"/>
              <a:t>Son </a:t>
            </a:r>
            <a:r>
              <a:rPr lang="en-US" sz="2400" dirty="0" err="1"/>
              <a:t>encapsulamientos</a:t>
            </a:r>
            <a:r>
              <a:rPr lang="en-US" sz="2400" dirty="0"/>
              <a:t> de </a:t>
            </a:r>
            <a:r>
              <a:rPr lang="en-US" sz="2400" dirty="0" err="1"/>
              <a:t>propiedades</a:t>
            </a:r>
            <a:r>
              <a:rPr lang="en-US" sz="2400" dirty="0"/>
              <a:t> que se le </a:t>
            </a:r>
            <a:r>
              <a:rPr lang="en-US" sz="2400" dirty="0" err="1"/>
              <a:t>pueden</a:t>
            </a:r>
            <a:r>
              <a:rPr lang="en-US" sz="2400" dirty="0"/>
              <a:t> </a:t>
            </a:r>
            <a:r>
              <a:rPr lang="en-US" sz="2400" dirty="0" err="1"/>
              <a:t>asignar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atributo</a:t>
            </a:r>
            <a:r>
              <a:rPr lang="en-US" sz="2400" dirty="0"/>
              <a:t> a un </a:t>
            </a:r>
            <a:r>
              <a:rPr lang="en-US" sz="2400" dirty="0" err="1"/>
              <a:t>componente</a:t>
            </a:r>
            <a:r>
              <a:rPr lang="en-US" sz="2400" dirty="0"/>
              <a:t> HTML</a:t>
            </a:r>
          </a:p>
          <a:p>
            <a:pPr lvl="1"/>
            <a:endParaRPr lang="en-US" sz="2400" dirty="0"/>
          </a:p>
          <a:p>
            <a:r>
              <a:rPr lang="en-US" sz="2800" dirty="0" err="1"/>
              <a:t>En</a:t>
            </a:r>
            <a:r>
              <a:rPr lang="en-US" sz="2800" dirty="0"/>
              <a:t> DASH Podemos </a:t>
            </a:r>
            <a:r>
              <a:rPr lang="en-US" sz="2800" dirty="0" err="1"/>
              <a:t>asignar</a:t>
            </a:r>
            <a:r>
              <a:rPr lang="en-US" sz="2800" dirty="0"/>
              <a:t> un CSS </a:t>
            </a:r>
            <a:r>
              <a:rPr lang="en-US" sz="2800" dirty="0" err="1"/>
              <a:t>implicita</a:t>
            </a:r>
            <a:r>
              <a:rPr lang="en-US" sz="2800" dirty="0"/>
              <a:t> o </a:t>
            </a:r>
            <a:r>
              <a:rPr lang="en-US" sz="2800" dirty="0" err="1"/>
              <a:t>explicitamente</a:t>
            </a:r>
            <a:r>
              <a:rPr lang="en-US" sz="2800" dirty="0"/>
              <a:t>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30679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D6B224A-40ED-4306-91E8-79B446AA9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18" y="0"/>
            <a:ext cx="12197918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1E9A70-7156-436E-BB34-D19748D8B580}"/>
              </a:ext>
            </a:extLst>
          </p:cNvPr>
          <p:cNvSpPr/>
          <p:nvPr/>
        </p:nvSpPr>
        <p:spPr>
          <a:xfrm>
            <a:off x="300739" y="62144"/>
            <a:ext cx="11507664" cy="478228"/>
          </a:xfrm>
          <a:prstGeom prst="roundRect">
            <a:avLst/>
          </a:prstGeom>
          <a:noFill/>
          <a:ln w="28575"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83119E-14FF-45D7-9048-D5780D6621F1}"/>
              </a:ext>
            </a:extLst>
          </p:cNvPr>
          <p:cNvSpPr/>
          <p:nvPr/>
        </p:nvSpPr>
        <p:spPr>
          <a:xfrm>
            <a:off x="109492" y="648703"/>
            <a:ext cx="11967098" cy="1271655"/>
          </a:xfrm>
          <a:prstGeom prst="roundRect">
            <a:avLst/>
          </a:prstGeom>
          <a:noFill/>
          <a:ln w="28575"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C8C97A-4C64-407F-AA1B-99E56C72570F}"/>
              </a:ext>
            </a:extLst>
          </p:cNvPr>
          <p:cNvSpPr/>
          <p:nvPr/>
        </p:nvSpPr>
        <p:spPr>
          <a:xfrm>
            <a:off x="71022" y="2112885"/>
            <a:ext cx="11967098" cy="4589756"/>
          </a:xfrm>
          <a:prstGeom prst="roundRect">
            <a:avLst>
              <a:gd name="adj" fmla="val 7229"/>
            </a:avLst>
          </a:prstGeom>
          <a:noFill/>
          <a:ln w="28575"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5218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D6B224A-40ED-4306-91E8-79B446AA9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18" y="0"/>
            <a:ext cx="12197918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1E9A70-7156-436E-BB34-D19748D8B580}"/>
              </a:ext>
            </a:extLst>
          </p:cNvPr>
          <p:cNvSpPr/>
          <p:nvPr/>
        </p:nvSpPr>
        <p:spPr>
          <a:xfrm>
            <a:off x="300739" y="62144"/>
            <a:ext cx="11507664" cy="478228"/>
          </a:xfrm>
          <a:prstGeom prst="roundRect">
            <a:avLst/>
          </a:prstGeom>
          <a:noFill/>
          <a:ln w="2857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83119E-14FF-45D7-9048-D5780D6621F1}"/>
              </a:ext>
            </a:extLst>
          </p:cNvPr>
          <p:cNvSpPr/>
          <p:nvPr/>
        </p:nvSpPr>
        <p:spPr>
          <a:xfrm>
            <a:off x="109492" y="648703"/>
            <a:ext cx="11967098" cy="1271655"/>
          </a:xfrm>
          <a:prstGeom prst="roundRect">
            <a:avLst/>
          </a:prstGeom>
          <a:noFill/>
          <a:ln w="2857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C8C97A-4C64-407F-AA1B-99E56C72570F}"/>
              </a:ext>
            </a:extLst>
          </p:cNvPr>
          <p:cNvSpPr/>
          <p:nvPr/>
        </p:nvSpPr>
        <p:spPr>
          <a:xfrm>
            <a:off x="71022" y="2112885"/>
            <a:ext cx="11967098" cy="4589756"/>
          </a:xfrm>
          <a:prstGeom prst="roundRect">
            <a:avLst>
              <a:gd name="adj" fmla="val 7229"/>
            </a:avLst>
          </a:prstGeom>
          <a:noFill/>
          <a:ln w="2857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C18C106-17D6-459A-AF4C-3B60A9D9B220}"/>
              </a:ext>
            </a:extLst>
          </p:cNvPr>
          <p:cNvSpPr/>
          <p:nvPr/>
        </p:nvSpPr>
        <p:spPr>
          <a:xfrm>
            <a:off x="186430" y="719091"/>
            <a:ext cx="3790765" cy="1118587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bg2">
                <a:lumMod val="75000"/>
                <a:alpha val="6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F75E56-8FAC-43F2-8E2A-15FD829E248C}"/>
              </a:ext>
            </a:extLst>
          </p:cNvPr>
          <p:cNvSpPr/>
          <p:nvPr/>
        </p:nvSpPr>
        <p:spPr>
          <a:xfrm>
            <a:off x="4159188" y="729449"/>
            <a:ext cx="3790765" cy="1118587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bg2">
                <a:lumMod val="75000"/>
                <a:alpha val="6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8B78EF-DF5B-40B3-90CB-ABACD7CA12A7}"/>
              </a:ext>
            </a:extLst>
          </p:cNvPr>
          <p:cNvSpPr/>
          <p:nvPr/>
        </p:nvSpPr>
        <p:spPr>
          <a:xfrm>
            <a:off x="8131946" y="719090"/>
            <a:ext cx="3790765" cy="1118587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bg2">
                <a:lumMod val="75000"/>
                <a:alpha val="6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2E6C36-EF3A-4021-B370-9D62671AB73F}"/>
              </a:ext>
            </a:extLst>
          </p:cNvPr>
          <p:cNvSpPr/>
          <p:nvPr/>
        </p:nvSpPr>
        <p:spPr>
          <a:xfrm>
            <a:off x="153880" y="2206100"/>
            <a:ext cx="7796073" cy="4400277"/>
          </a:xfrm>
          <a:prstGeom prst="roundRect">
            <a:avLst>
              <a:gd name="adj" fmla="val 6596"/>
            </a:avLst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bg2">
                <a:lumMod val="75000"/>
                <a:alpha val="6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89B51F7-4FEC-404B-BA25-B9F39B60F7E7}"/>
              </a:ext>
            </a:extLst>
          </p:cNvPr>
          <p:cNvSpPr/>
          <p:nvPr/>
        </p:nvSpPr>
        <p:spPr>
          <a:xfrm>
            <a:off x="8247356" y="2171980"/>
            <a:ext cx="3675356" cy="4434397"/>
          </a:xfrm>
          <a:prstGeom prst="roundRect">
            <a:avLst>
              <a:gd name="adj" fmla="val 6596"/>
            </a:avLst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bg2">
                <a:lumMod val="75000"/>
                <a:alpha val="6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4831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38D-D627-420F-AE70-C67176B2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Propiedades</a:t>
            </a:r>
            <a:r>
              <a:rPr lang="en-US" dirty="0"/>
              <a:t> de </a:t>
            </a:r>
            <a:r>
              <a:rPr lang="en-US" dirty="0" err="1"/>
              <a:t>ScatterMapBox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21E3B-D2DB-4023-8830-1412D7FF1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9372188" cy="3370198"/>
          </a:xfrm>
        </p:spPr>
        <p:txBody>
          <a:bodyPr>
            <a:normAutofit/>
          </a:bodyPr>
          <a:lstStyle/>
          <a:p>
            <a:r>
              <a:rPr lang="es-AR" sz="2800" dirty="0"/>
              <a:t> </a:t>
            </a:r>
            <a:r>
              <a:rPr lang="es-AR" sz="2800" dirty="0" err="1"/>
              <a:t>clickData</a:t>
            </a:r>
            <a:endParaRPr lang="es-AR" sz="2800" dirty="0"/>
          </a:p>
          <a:p>
            <a:r>
              <a:rPr lang="es-AR" sz="2800" dirty="0"/>
              <a:t> </a:t>
            </a:r>
            <a:r>
              <a:rPr lang="es-AR" sz="2800" dirty="0" err="1"/>
              <a:t>hoverData</a:t>
            </a:r>
            <a:endParaRPr lang="es-AR" sz="2800" dirty="0"/>
          </a:p>
          <a:p>
            <a:r>
              <a:rPr lang="es-AR" sz="2800" dirty="0"/>
              <a:t> </a:t>
            </a:r>
            <a:r>
              <a:rPr lang="es-AR" sz="2800" dirty="0" err="1"/>
              <a:t>selectedData</a:t>
            </a:r>
            <a:r>
              <a:rPr lang="es-AR" sz="2800" dirty="0"/>
              <a:t> </a:t>
            </a:r>
          </a:p>
          <a:p>
            <a:r>
              <a:rPr lang="es-AR" sz="2800" dirty="0"/>
              <a:t> </a:t>
            </a:r>
            <a:r>
              <a:rPr lang="es-AR" sz="2800" dirty="0" err="1"/>
              <a:t>relayoutData</a:t>
            </a:r>
            <a:endParaRPr lang="es-AR" sz="2800" dirty="0"/>
          </a:p>
          <a:p>
            <a:r>
              <a:rPr lang="es-AR" sz="2800" dirty="0"/>
              <a:t> </a:t>
            </a:r>
            <a:r>
              <a:rPr lang="es-AR" sz="2800" dirty="0" err="1"/>
              <a:t>className</a:t>
            </a:r>
            <a:endParaRPr lang="es-AR" sz="2800" dirty="0"/>
          </a:p>
          <a:p>
            <a:r>
              <a:rPr lang="es-AR" sz="2800" dirty="0"/>
              <a:t> </a:t>
            </a:r>
            <a:r>
              <a:rPr lang="es-AR" sz="2800" dirty="0" err="1"/>
              <a:t>config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49057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DAC5C-3071-42C2-A1DF-6F6794CBD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088" y="1646808"/>
            <a:ext cx="8724119" cy="5211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400" dirty="0"/>
              <a:t>{</a:t>
            </a:r>
          </a:p>
          <a:p>
            <a:pPr marL="0" indent="0">
              <a:buNone/>
            </a:pPr>
            <a:r>
              <a:rPr lang="es-AR" sz="2400" dirty="0"/>
              <a:t>'</a:t>
            </a:r>
            <a:r>
              <a:rPr lang="es-AR" sz="2400" dirty="0" err="1"/>
              <a:t>points</a:t>
            </a:r>
            <a:r>
              <a:rPr lang="es-AR" sz="2400" dirty="0"/>
              <a:t>’: [</a:t>
            </a:r>
          </a:p>
          <a:p>
            <a:pPr marL="0" indent="0">
              <a:buNone/>
            </a:pPr>
            <a:r>
              <a:rPr lang="es-AR" sz="2400" dirty="0"/>
              <a:t>	{'</a:t>
            </a:r>
            <a:r>
              <a:rPr lang="es-AR" sz="2400" dirty="0" err="1"/>
              <a:t>curveNumber</a:t>
            </a:r>
            <a:r>
              <a:rPr lang="es-AR" sz="2400" dirty="0"/>
              <a:t>': 0, </a:t>
            </a:r>
          </a:p>
          <a:p>
            <a:pPr marL="0" indent="0">
              <a:buNone/>
            </a:pPr>
            <a:r>
              <a:rPr lang="es-AR" sz="2400" dirty="0"/>
              <a:t>	'</a:t>
            </a:r>
            <a:r>
              <a:rPr lang="es-AR" sz="2400" dirty="0" err="1"/>
              <a:t>pointNumber</a:t>
            </a:r>
            <a:r>
              <a:rPr lang="es-AR" sz="2400" dirty="0"/>
              <a:t>': 487, '</a:t>
            </a:r>
            <a:r>
              <a:rPr lang="es-AR" sz="2400" dirty="0" err="1"/>
              <a:t>pointIndex</a:t>
            </a:r>
            <a:r>
              <a:rPr lang="es-AR" sz="2400" dirty="0"/>
              <a:t>': 487, </a:t>
            </a:r>
          </a:p>
          <a:p>
            <a:pPr marL="0" indent="0">
              <a:buNone/>
            </a:pPr>
            <a:r>
              <a:rPr lang="es-AR" sz="2400" dirty="0"/>
              <a:t>	'</a:t>
            </a:r>
            <a:r>
              <a:rPr lang="es-AR" sz="2400" dirty="0" err="1"/>
              <a:t>lon</a:t>
            </a:r>
            <a:r>
              <a:rPr lang="es-AR" sz="2400" dirty="0"/>
              <a:t>': -42.58565013434617, '</a:t>
            </a:r>
            <a:r>
              <a:rPr lang="es-AR" sz="2400" dirty="0" err="1"/>
              <a:t>lat</a:t>
            </a:r>
            <a:r>
              <a:rPr lang="es-AR" sz="2400" dirty="0"/>
              <a:t>': -22.355343793381337,</a:t>
            </a:r>
          </a:p>
          <a:p>
            <a:pPr marL="0" indent="0">
              <a:buNone/>
            </a:pPr>
            <a:r>
              <a:rPr lang="es-AR" sz="2400" dirty="0"/>
              <a:t> 	'</a:t>
            </a:r>
            <a:r>
              <a:rPr lang="es-AR" sz="2400" dirty="0" err="1"/>
              <a:t>text</a:t>
            </a:r>
            <a:r>
              <a:rPr lang="es-AR" sz="2400" dirty="0"/>
              <a:t>’: ‘</a:t>
            </a:r>
            <a:r>
              <a:rPr lang="es-AR" sz="2400" i="1" dirty="0" err="1"/>
              <a:t>Hover</a:t>
            </a:r>
            <a:r>
              <a:rPr lang="es-AR" sz="2400" i="1" dirty="0"/>
              <a:t> </a:t>
            </a:r>
            <a:r>
              <a:rPr lang="es-AR" sz="2400" i="1" dirty="0" err="1"/>
              <a:t>Info</a:t>
            </a:r>
            <a:r>
              <a:rPr lang="es-AR" sz="2400" dirty="0"/>
              <a:t>’, '</a:t>
            </a:r>
            <a:r>
              <a:rPr lang="es-AR" sz="2400" dirty="0" err="1"/>
              <a:t>marker.size</a:t>
            </a:r>
            <a:r>
              <a:rPr lang="es-AR" sz="2400" dirty="0"/>
              <a:t>': 25, '</a:t>
            </a:r>
            <a:r>
              <a:rPr lang="es-AR" sz="2400" dirty="0" err="1"/>
              <a:t>marker.color</a:t>
            </a:r>
            <a:r>
              <a:rPr lang="es-AR" sz="2400" dirty="0"/>
              <a:t>': 17} </a:t>
            </a:r>
          </a:p>
          <a:p>
            <a:pPr marL="0" indent="0">
              <a:buNone/>
            </a:pPr>
            <a:r>
              <a:rPr lang="es-AR" sz="2400" dirty="0"/>
              <a:t>	, (…) ], </a:t>
            </a:r>
          </a:p>
          <a:p>
            <a:pPr marL="0" indent="0">
              <a:buNone/>
            </a:pPr>
            <a:r>
              <a:rPr lang="es-AR" sz="2400" dirty="0"/>
              <a:t>'</a:t>
            </a:r>
            <a:r>
              <a:rPr lang="es-AR" sz="2400" dirty="0" err="1"/>
              <a:t>lassoPoints</a:t>
            </a:r>
            <a:r>
              <a:rPr lang="es-AR" sz="2400" dirty="0"/>
              <a:t>': {'</a:t>
            </a:r>
            <a:r>
              <a:rPr lang="es-AR" sz="2400" dirty="0" err="1"/>
              <a:t>mapbox</a:t>
            </a:r>
            <a:r>
              <a:rPr lang="es-AR" sz="2400" dirty="0"/>
              <a:t>’: [ … ]}</a:t>
            </a:r>
          </a:p>
          <a:p>
            <a:pPr marL="0" indent="0">
              <a:buNone/>
            </a:pPr>
            <a:r>
              <a:rPr lang="es-AR" sz="2400" dirty="0"/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D45C36-54C7-4019-82D3-B784969D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selectedData</a:t>
            </a:r>
            <a:endParaRPr lang="es-AR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39BE40-4794-4F5B-AAA4-40F2381F22F4}"/>
              </a:ext>
            </a:extLst>
          </p:cNvPr>
          <p:cNvSpPr/>
          <p:nvPr/>
        </p:nvSpPr>
        <p:spPr>
          <a:xfrm>
            <a:off x="2648582" y="1513149"/>
            <a:ext cx="3036163" cy="834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Points es una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diccionarios</a:t>
            </a:r>
            <a:endParaRPr lang="es-AR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2B9A2B-7B42-4E80-A906-A84C5BBF6F74}"/>
              </a:ext>
            </a:extLst>
          </p:cNvPr>
          <p:cNvSpPr/>
          <p:nvPr/>
        </p:nvSpPr>
        <p:spPr>
          <a:xfrm>
            <a:off x="7471834" y="2594499"/>
            <a:ext cx="3036163" cy="834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diccionario</a:t>
            </a:r>
            <a:r>
              <a:rPr lang="en-US" dirty="0"/>
              <a:t> es un punto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50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DAC5C-3071-42C2-A1DF-6F6794CBD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425465" cy="3456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800" dirty="0"/>
              <a:t>{'</a:t>
            </a:r>
            <a:r>
              <a:rPr lang="es-AR" sz="2800" dirty="0" err="1"/>
              <a:t>mapbox.center</a:t>
            </a:r>
            <a:r>
              <a:rPr lang="es-AR" sz="2800" dirty="0"/>
              <a:t>’: </a:t>
            </a:r>
            <a:br>
              <a:rPr lang="es-AR" sz="2800" dirty="0"/>
            </a:br>
            <a:r>
              <a:rPr lang="es-AR" sz="2800" dirty="0"/>
              <a:t>	{'</a:t>
            </a:r>
            <a:r>
              <a:rPr lang="es-AR" sz="2800" dirty="0" err="1"/>
              <a:t>lon</a:t>
            </a:r>
            <a:r>
              <a:rPr lang="es-AR" sz="2800" dirty="0"/>
              <a:t>': -42.31672003043832,</a:t>
            </a:r>
          </a:p>
          <a:p>
            <a:pPr marL="0" indent="0">
              <a:buNone/>
            </a:pPr>
            <a:r>
              <a:rPr lang="es-AR" sz="2800" dirty="0"/>
              <a:t>	 '</a:t>
            </a:r>
            <a:r>
              <a:rPr lang="es-AR" sz="2800" dirty="0" err="1"/>
              <a:t>lat</a:t>
            </a:r>
            <a:r>
              <a:rPr lang="es-AR" sz="2800" dirty="0"/>
              <a:t>': -22.404623237098193},</a:t>
            </a:r>
          </a:p>
          <a:p>
            <a:pPr marL="0" indent="0">
              <a:buNone/>
            </a:pPr>
            <a:r>
              <a:rPr lang="es-AR" sz="2800" dirty="0"/>
              <a:t>'</a:t>
            </a:r>
            <a:r>
              <a:rPr lang="es-AR" sz="2800" dirty="0" err="1"/>
              <a:t>mapbox.zoom</a:t>
            </a:r>
            <a:r>
              <a:rPr lang="es-AR" sz="2800" dirty="0"/>
              <a:t>': 10, </a:t>
            </a:r>
          </a:p>
          <a:p>
            <a:pPr marL="0" indent="0">
              <a:buNone/>
            </a:pPr>
            <a:r>
              <a:rPr lang="es-AR" sz="2800" dirty="0"/>
              <a:t>'</a:t>
            </a:r>
            <a:r>
              <a:rPr lang="es-AR" sz="2800" dirty="0" err="1"/>
              <a:t>mapbox.bearing</a:t>
            </a:r>
            <a:r>
              <a:rPr lang="es-AR" sz="2800" dirty="0"/>
              <a:t>': 0,</a:t>
            </a:r>
          </a:p>
          <a:p>
            <a:pPr marL="0" indent="0">
              <a:buNone/>
            </a:pPr>
            <a:r>
              <a:rPr lang="es-AR" sz="2800" dirty="0"/>
              <a:t>'</a:t>
            </a:r>
            <a:r>
              <a:rPr lang="es-AR" sz="2800" dirty="0" err="1"/>
              <a:t>mapbox.pitch</a:t>
            </a:r>
            <a:r>
              <a:rPr lang="es-AR" sz="2800" dirty="0"/>
              <a:t>': 45}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D45C36-54C7-4019-82D3-B784969D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Map Layout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92720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B637-5AD5-4915-BDB3-76A05EDD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</a:t>
            </a:r>
            <a:r>
              <a:rPr lang="en-US" dirty="0" err="1"/>
              <a:t>en</a:t>
            </a:r>
            <a:r>
              <a:rPr lang="en-US" dirty="0"/>
              <a:t> Heroku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C18DB-A36F-494A-9242-B369EFC7F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Instalar</a:t>
            </a:r>
            <a:r>
              <a:rPr lang="en-US" dirty="0"/>
              <a:t> </a:t>
            </a:r>
            <a:r>
              <a:rPr lang="en-US" dirty="0" err="1"/>
              <a:t>gunicorn</a:t>
            </a:r>
            <a:endParaRPr lang="en-US" dirty="0"/>
          </a:p>
          <a:p>
            <a:r>
              <a:rPr lang="en-US" dirty="0" err="1"/>
              <a:t>Crear</a:t>
            </a:r>
            <a:r>
              <a:rPr lang="en-US" dirty="0"/>
              <a:t> requirements.txt y </a:t>
            </a:r>
            <a:r>
              <a:rPr lang="en-US" dirty="0" err="1"/>
              <a:t>Procfile</a:t>
            </a:r>
            <a:r>
              <a:rPr lang="en-US" dirty="0"/>
              <a:t> (web: </a:t>
            </a:r>
            <a:r>
              <a:rPr lang="en-US" dirty="0" err="1"/>
              <a:t>gunicorn</a:t>
            </a:r>
            <a:r>
              <a:rPr lang="en-US" dirty="0"/>
              <a:t> </a:t>
            </a:r>
            <a:r>
              <a:rPr lang="en-US" dirty="0" err="1"/>
              <a:t>app:server</a:t>
            </a:r>
            <a:r>
              <a:rPr lang="en-US" dirty="0"/>
              <a:t>)</a:t>
            </a:r>
          </a:p>
          <a:p>
            <a:r>
              <a:rPr lang="en-US" dirty="0" err="1"/>
              <a:t>Navegar</a:t>
            </a:r>
            <a:r>
              <a:rPr lang="en-US" dirty="0"/>
              <a:t> hasta la </a:t>
            </a:r>
            <a:r>
              <a:rPr lang="en-US" dirty="0" err="1"/>
              <a:t>carpeta</a:t>
            </a:r>
            <a:r>
              <a:rPr lang="en-US" dirty="0"/>
              <a:t> de Proyecto</a:t>
            </a:r>
          </a:p>
          <a:p>
            <a:pPr lvl="1"/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Heroku create my-dash-app</a:t>
            </a:r>
          </a:p>
          <a:p>
            <a:pPr lvl="1"/>
            <a:r>
              <a:rPr lang="en-US" dirty="0"/>
              <a:t>Git add</a:t>
            </a:r>
          </a:p>
          <a:p>
            <a:pPr lvl="1"/>
            <a:r>
              <a:rPr lang="en-US" dirty="0"/>
              <a:t>Git commit –m “Commit </a:t>
            </a:r>
            <a:r>
              <a:rPr lang="en-US" dirty="0" err="1"/>
              <a:t>Inicial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Git push </a:t>
            </a:r>
            <a:r>
              <a:rPr lang="en-US" dirty="0" err="1"/>
              <a:t>heroku</a:t>
            </a:r>
            <a:r>
              <a:rPr lang="en-US" dirty="0"/>
              <a:t> master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2907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59B9-CDC1-4F81-9A0E-02B70BA5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Ramiro Caro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1AA76-00F6-4949-8A6A-071DC3769E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965"/>
          <a:stretch/>
        </p:blipFill>
        <p:spPr>
          <a:xfrm>
            <a:off x="7694978" y="99402"/>
            <a:ext cx="2647950" cy="234119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90B320-150D-4BD3-A13C-414E9C0C6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2160588"/>
            <a:ext cx="8596312" cy="3881437"/>
          </a:xfrm>
        </p:spPr>
        <p:txBody>
          <a:bodyPr>
            <a:normAutofit/>
          </a:bodyPr>
          <a:lstStyle/>
          <a:p>
            <a:pPr lvl="0"/>
            <a:r>
              <a:rPr lang="es-AR" sz="2000" dirty="0"/>
              <a:t>Ingeniero Electrónico Universidad Nacional de Córdoba. </a:t>
            </a:r>
          </a:p>
          <a:p>
            <a:pPr lvl="0"/>
            <a:r>
              <a:rPr lang="es-AR" sz="2000" dirty="0"/>
              <a:t>8 años de experiencia en área de adquisición y procesamiento de datos en Petróleo y Gas. </a:t>
            </a:r>
          </a:p>
          <a:p>
            <a:pPr lvl="0"/>
            <a:r>
              <a:rPr lang="es-AR" sz="2000" dirty="0"/>
              <a:t>Como gerente de servicios para el área de Evaluación y Caracterización de Reservorios, comencé a utilizar herramientas de Machine </a:t>
            </a:r>
            <a:r>
              <a:rPr lang="es-AR" sz="2000" dirty="0" err="1"/>
              <a:t>Learning</a:t>
            </a:r>
            <a:r>
              <a:rPr lang="es-AR" sz="2000" dirty="0"/>
              <a:t> para optimizar la eficiencia en la utilización de los recursos. </a:t>
            </a:r>
          </a:p>
          <a:p>
            <a:pPr lvl="0"/>
            <a:r>
              <a:rPr lang="es-AR" sz="2000" dirty="0"/>
              <a:t>En 2017 deje la Empresa para especializarme en Inteligencia Artificial y Ciencia de Datos, desde entonces trabajo como desarrollador independiente, en ingeniería de proyectos de automatización y optimización de procesos.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89405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BB3A-92D3-4CAF-BE73-2E6268B31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707" y="2000785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Desarrollo </a:t>
            </a:r>
            <a:r>
              <a:rPr lang="en-US" sz="2800" dirty="0" err="1"/>
              <a:t>completo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Python</a:t>
            </a:r>
          </a:p>
          <a:p>
            <a:endParaRPr lang="en-US" sz="2800" dirty="0"/>
          </a:p>
          <a:p>
            <a:r>
              <a:rPr lang="en-US" sz="2800" dirty="0" err="1"/>
              <a:t>Versatilidad</a:t>
            </a:r>
            <a:r>
              <a:rPr lang="en-US" sz="2800" dirty="0"/>
              <a:t> e </a:t>
            </a:r>
            <a:r>
              <a:rPr lang="en-US" sz="2800" dirty="0" err="1"/>
              <a:t>Interactividad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Simple Deployment </a:t>
            </a:r>
            <a:r>
              <a:rPr lang="en-US" sz="2800" dirty="0" err="1"/>
              <a:t>como</a:t>
            </a:r>
            <a:r>
              <a:rPr lang="en-US" sz="2800" dirty="0"/>
              <a:t> WebApp</a:t>
            </a:r>
          </a:p>
          <a:p>
            <a:endParaRPr lang="en-US" sz="2800" dirty="0"/>
          </a:p>
          <a:p>
            <a:r>
              <a:rPr lang="en-US" sz="2800" dirty="0"/>
              <a:t>Open Source</a:t>
            </a:r>
            <a:endParaRPr lang="es-AR" sz="2800" dirty="0"/>
          </a:p>
        </p:txBody>
      </p:sp>
      <p:pic>
        <p:nvPicPr>
          <p:cNvPr id="1026" name="Picture 2" descr="Image result for plotly dash">
            <a:extLst>
              <a:ext uri="{FF2B5EF4-FFF2-40B4-BE49-F238E27FC236}">
                <a16:creationId xmlns:a16="http://schemas.microsoft.com/office/drawing/2014/main" id="{C2F9FB31-2F78-4945-87B8-CA54CC056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86" y="477066"/>
            <a:ext cx="34671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73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9B13-7560-49D9-88FD-B3AAD503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050"/>
          </a:xfrm>
        </p:spPr>
        <p:txBody>
          <a:bodyPr/>
          <a:lstStyle/>
          <a:p>
            <a:r>
              <a:rPr lang="en-US" dirty="0" err="1"/>
              <a:t>Organizacion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08034-45B9-4EEA-8D30-B9291051B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0215"/>
            <a:ext cx="8596668" cy="5212862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 err="1"/>
              <a:t>Estructura</a:t>
            </a:r>
            <a:r>
              <a:rPr lang="en-US" sz="2000" dirty="0"/>
              <a:t> de la </a:t>
            </a:r>
            <a:r>
              <a:rPr lang="en-US" sz="2000" dirty="0" err="1"/>
              <a:t>aplicacion</a:t>
            </a:r>
            <a:endParaRPr lang="es-AR" sz="2000" dirty="0"/>
          </a:p>
          <a:p>
            <a:pPr lvl="0"/>
            <a:r>
              <a:rPr lang="es-AR" sz="2000" dirty="0"/>
              <a:t>Componentes HTML, </a:t>
            </a:r>
            <a:r>
              <a:rPr lang="es-AR" sz="2000" dirty="0" err="1"/>
              <a:t>Dash</a:t>
            </a:r>
            <a:r>
              <a:rPr lang="es-AR" sz="2000" dirty="0"/>
              <a:t> Core, </a:t>
            </a:r>
            <a:r>
              <a:rPr lang="es-AR" sz="2000" dirty="0" err="1"/>
              <a:t>Graficos</a:t>
            </a:r>
            <a:endParaRPr lang="es-AR" sz="2000" dirty="0"/>
          </a:p>
          <a:p>
            <a:pPr lvl="0"/>
            <a:r>
              <a:rPr lang="es-AR" sz="2000" dirty="0"/>
              <a:t>Componente Mapa: </a:t>
            </a:r>
            <a:r>
              <a:rPr lang="es-AR" sz="2000" dirty="0" err="1"/>
              <a:t>Scattermapbox</a:t>
            </a:r>
            <a:endParaRPr lang="es-AR" sz="2000" dirty="0"/>
          </a:p>
          <a:p>
            <a:pPr lvl="1"/>
            <a:r>
              <a:rPr lang="es-AR" sz="1800" dirty="0"/>
              <a:t>Mapa </a:t>
            </a:r>
            <a:r>
              <a:rPr lang="es-AR" sz="1800" dirty="0" err="1"/>
              <a:t>ScatterGeo</a:t>
            </a:r>
            <a:r>
              <a:rPr lang="es-AR" sz="1800" dirty="0"/>
              <a:t> y </a:t>
            </a:r>
            <a:r>
              <a:rPr lang="es-AR" sz="1800" dirty="0" err="1"/>
              <a:t>Choropleth</a:t>
            </a:r>
            <a:endParaRPr lang="es-AR" sz="1800" dirty="0"/>
          </a:p>
          <a:p>
            <a:pPr lvl="0"/>
            <a:r>
              <a:rPr lang="es-AR" sz="2000" dirty="0"/>
              <a:t>Carga de datos</a:t>
            </a:r>
          </a:p>
          <a:p>
            <a:pPr lvl="0"/>
            <a:r>
              <a:rPr lang="es-AR" sz="2000" dirty="0" err="1"/>
              <a:t>Callbacks</a:t>
            </a:r>
            <a:endParaRPr lang="es-AR" sz="2000" dirty="0"/>
          </a:p>
          <a:p>
            <a:pPr lvl="1"/>
            <a:r>
              <a:rPr lang="es-AR" sz="1800" dirty="0"/>
              <a:t>Entradas y salidas simples</a:t>
            </a:r>
          </a:p>
          <a:p>
            <a:pPr lvl="1"/>
            <a:r>
              <a:rPr lang="es-AR" sz="1800" dirty="0"/>
              <a:t>Entradas y salidas </a:t>
            </a:r>
            <a:r>
              <a:rPr lang="es-AR" sz="1800" dirty="0" err="1"/>
              <a:t>multiples</a:t>
            </a:r>
            <a:endParaRPr lang="es-AR" sz="1800" dirty="0"/>
          </a:p>
          <a:p>
            <a:pPr lvl="0"/>
            <a:r>
              <a:rPr lang="es-AR" sz="2000" dirty="0" err="1"/>
              <a:t>Layout</a:t>
            </a:r>
            <a:r>
              <a:rPr lang="es-AR" sz="2000" dirty="0"/>
              <a:t> de la </a:t>
            </a:r>
            <a:r>
              <a:rPr lang="es-AR" sz="2000" dirty="0" err="1"/>
              <a:t>aplicacion</a:t>
            </a:r>
            <a:endParaRPr lang="es-AR" sz="2000" dirty="0"/>
          </a:p>
          <a:p>
            <a:pPr lvl="0"/>
            <a:r>
              <a:rPr lang="es-AR" sz="2000" dirty="0" err="1"/>
              <a:t>Codificacion</a:t>
            </a:r>
            <a:r>
              <a:rPr lang="es-AR" sz="2000" dirty="0"/>
              <a:t> de variables con color y </a:t>
            </a:r>
            <a:r>
              <a:rPr lang="es-AR" sz="2000" dirty="0" err="1"/>
              <a:t>tamano</a:t>
            </a:r>
            <a:endParaRPr lang="es-AR" sz="2000" dirty="0"/>
          </a:p>
          <a:p>
            <a:pPr lvl="0"/>
            <a:r>
              <a:rPr lang="es-AR" sz="2000" dirty="0"/>
              <a:t>Retornar componente desde </a:t>
            </a:r>
            <a:r>
              <a:rPr lang="es-AR" sz="2000" dirty="0" err="1"/>
              <a:t>callback</a:t>
            </a:r>
            <a:endParaRPr lang="es-AR" sz="2000" dirty="0"/>
          </a:p>
          <a:p>
            <a:pPr lvl="0"/>
            <a:r>
              <a:rPr lang="es-AR" sz="2000" dirty="0"/>
              <a:t>Eventos generados por mapa</a:t>
            </a:r>
          </a:p>
          <a:p>
            <a:pPr lvl="0"/>
            <a:r>
              <a:rPr lang="es-AR" sz="2000" dirty="0" err="1"/>
              <a:t>Deployment</a:t>
            </a:r>
            <a:r>
              <a:rPr lang="es-AR" sz="2000" dirty="0"/>
              <a:t> en </a:t>
            </a:r>
            <a:r>
              <a:rPr lang="es-AR" sz="2000" dirty="0" err="1"/>
              <a:t>Heroku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60906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9B13-7560-49D9-88FD-B3AAD503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050"/>
          </a:xfrm>
        </p:spPr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aplicacion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08034-45B9-4EEA-8D30-B9291051B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0023"/>
            <a:ext cx="8596668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Layout (Visual)</a:t>
            </a:r>
          </a:p>
          <a:p>
            <a:pPr lvl="1"/>
            <a:r>
              <a:rPr lang="en-US" sz="2800" dirty="0" err="1"/>
              <a:t>Componentes</a:t>
            </a:r>
            <a:r>
              <a:rPr lang="en-US" sz="2800" dirty="0"/>
              <a:t> HTML</a:t>
            </a:r>
          </a:p>
          <a:p>
            <a:pPr lvl="1"/>
            <a:r>
              <a:rPr lang="en-US" sz="2800" dirty="0" err="1"/>
              <a:t>Componentes</a:t>
            </a:r>
            <a:r>
              <a:rPr lang="en-US" sz="2800" dirty="0"/>
              <a:t> Core</a:t>
            </a:r>
          </a:p>
          <a:p>
            <a:pPr lvl="1"/>
            <a:r>
              <a:rPr lang="en-US" sz="2800" dirty="0" err="1"/>
              <a:t>Otros</a:t>
            </a:r>
            <a:r>
              <a:rPr lang="en-US" sz="2800" dirty="0"/>
              <a:t>: Industrial / Bootstrap / </a:t>
            </a:r>
            <a:r>
              <a:rPr lang="en-US" sz="2800" dirty="0" err="1"/>
              <a:t>Personalizados</a:t>
            </a:r>
            <a:endParaRPr lang="en-US" sz="2800" dirty="0"/>
          </a:p>
          <a:p>
            <a:pPr lvl="1"/>
            <a:endParaRPr lang="en-US" sz="2800" dirty="0"/>
          </a:p>
          <a:p>
            <a:r>
              <a:rPr lang="es-AR" sz="3200" dirty="0" err="1"/>
              <a:t>Callbacks</a:t>
            </a:r>
            <a:r>
              <a:rPr lang="es-AR" sz="3200" dirty="0"/>
              <a:t> (Interacciones)</a:t>
            </a:r>
          </a:p>
          <a:p>
            <a:pPr lvl="1"/>
            <a:r>
              <a:rPr lang="es-AR" sz="2800" dirty="0"/>
              <a:t>Inputs</a:t>
            </a:r>
          </a:p>
          <a:p>
            <a:pPr lvl="1"/>
            <a:r>
              <a:rPr lang="es-AR" sz="2800" dirty="0"/>
              <a:t>Outputs</a:t>
            </a:r>
          </a:p>
          <a:p>
            <a:pPr lvl="1"/>
            <a:r>
              <a:rPr lang="es-AR" sz="2800" dirty="0" err="1"/>
              <a:t>States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91125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F4B2AF4-79A9-46AD-B175-2980206855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837194"/>
              </p:ext>
            </p:extLst>
          </p:nvPr>
        </p:nvGraphicFramePr>
        <p:xfrm>
          <a:off x="541471" y="1513464"/>
          <a:ext cx="9688834" cy="4531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ABDBE922-8B94-472C-B98E-6B60C42F4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050"/>
          </a:xfrm>
        </p:spPr>
        <p:txBody>
          <a:bodyPr/>
          <a:lstStyle/>
          <a:p>
            <a:r>
              <a:rPr lang="en-US" dirty="0" err="1"/>
              <a:t>Graficos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8737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AB13-4035-4EA4-A108-2CFCDB5B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Georeferenciados</a:t>
            </a:r>
            <a:endParaRPr lang="es-A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F6681-D70A-4EED-939F-89E7734FC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23"/>
          <a:stretch/>
        </p:blipFill>
        <p:spPr>
          <a:xfrm>
            <a:off x="2574107" y="1401386"/>
            <a:ext cx="5960068" cy="2176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DFCA60-F95E-49A5-8492-8B5791EB64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9" b="12365"/>
          <a:stretch/>
        </p:blipFill>
        <p:spPr>
          <a:xfrm>
            <a:off x="2723961" y="3950561"/>
            <a:ext cx="5684721" cy="24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3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8703-8E44-4944-98BC-D96738C2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Descripcion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7A92F-ECEC-4BCD-9ABA-592741044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0688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Puntos de </a:t>
            </a:r>
            <a:r>
              <a:rPr lang="en-US" sz="2400" dirty="0" err="1"/>
              <a:t>distribucion</a:t>
            </a:r>
            <a:r>
              <a:rPr lang="en-US" sz="2400" dirty="0"/>
              <a:t>, Regio Nova </a:t>
            </a:r>
            <a:r>
              <a:rPr lang="en-US" sz="2400" dirty="0" err="1"/>
              <a:t>Friburgo</a:t>
            </a:r>
            <a:r>
              <a:rPr lang="en-US" sz="2400" dirty="0"/>
              <a:t>, RJ, </a:t>
            </a:r>
            <a:r>
              <a:rPr lang="en-US" sz="2400" dirty="0" err="1"/>
              <a:t>Brasil</a:t>
            </a:r>
            <a:endParaRPr lang="en-US" sz="2400" dirty="0"/>
          </a:p>
          <a:p>
            <a:pPr lvl="1"/>
            <a:r>
              <a:rPr lang="en-US" sz="2000" dirty="0" err="1"/>
              <a:t>lat</a:t>
            </a:r>
            <a:r>
              <a:rPr lang="en-US" sz="2000" dirty="0"/>
              <a:t> , </a:t>
            </a:r>
            <a:r>
              <a:rPr lang="en-US" sz="2000" dirty="0" err="1"/>
              <a:t>Latitud</a:t>
            </a:r>
            <a:endParaRPr lang="en-US" sz="2000" dirty="0"/>
          </a:p>
          <a:p>
            <a:pPr lvl="1"/>
            <a:r>
              <a:rPr lang="en-US" sz="2000" dirty="0" err="1"/>
              <a:t>lon</a:t>
            </a:r>
            <a:r>
              <a:rPr lang="en-US" sz="2000" dirty="0"/>
              <a:t> , </a:t>
            </a:r>
            <a:r>
              <a:rPr lang="en-US" sz="2000" dirty="0" err="1"/>
              <a:t>Longitud</a:t>
            </a:r>
            <a:endParaRPr lang="en-US" sz="2000" dirty="0"/>
          </a:p>
          <a:p>
            <a:pPr lvl="1"/>
            <a:r>
              <a:rPr lang="en-US" sz="2000" dirty="0"/>
              <a:t>FIC , </a:t>
            </a:r>
            <a:r>
              <a:rPr lang="en-US" sz="2000" dirty="0" err="1"/>
              <a:t>Frecuencia</a:t>
            </a:r>
            <a:r>
              <a:rPr lang="en-US" sz="2000" dirty="0"/>
              <a:t> </a:t>
            </a:r>
            <a:r>
              <a:rPr lang="en-US" sz="2000" dirty="0" err="1"/>
              <a:t>Interrupcion</a:t>
            </a:r>
            <a:r>
              <a:rPr lang="en-US" sz="2000" dirty="0"/>
              <a:t> </a:t>
            </a:r>
            <a:r>
              <a:rPr lang="en-US" sz="2000" dirty="0" err="1"/>
              <a:t>Servicio</a:t>
            </a:r>
            <a:endParaRPr lang="en-US" sz="2000" dirty="0"/>
          </a:p>
          <a:p>
            <a:pPr lvl="1"/>
            <a:r>
              <a:rPr lang="en-US" sz="2000" dirty="0"/>
              <a:t>DIC , </a:t>
            </a:r>
            <a:r>
              <a:rPr lang="en-US" sz="2000" dirty="0" err="1"/>
              <a:t>Duracion</a:t>
            </a:r>
            <a:r>
              <a:rPr lang="en-US" sz="2000" dirty="0"/>
              <a:t> de las </a:t>
            </a:r>
            <a:r>
              <a:rPr lang="en-US" sz="2000" dirty="0" err="1"/>
              <a:t>interrucpciones</a:t>
            </a:r>
            <a:endParaRPr lang="en-US" sz="2000" dirty="0"/>
          </a:p>
          <a:p>
            <a:pPr lvl="1"/>
            <a:r>
              <a:rPr lang="en-US" sz="2000" dirty="0"/>
              <a:t>CONJ , Conjunto de </a:t>
            </a:r>
            <a:r>
              <a:rPr lang="en-US" sz="2000" dirty="0" err="1"/>
              <a:t>consumidores</a:t>
            </a:r>
            <a:r>
              <a:rPr lang="en-US" sz="2000" dirty="0"/>
              <a:t> (Sub </a:t>
            </a:r>
            <a:r>
              <a:rPr lang="en-US" sz="2000" dirty="0" err="1"/>
              <a:t>Estacion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ENE_m</a:t>
            </a:r>
            <a:r>
              <a:rPr lang="en-US" sz="2000" dirty="0"/>
              <a:t> , </a:t>
            </a:r>
            <a:r>
              <a:rPr lang="en-US" sz="2000" dirty="0" err="1"/>
              <a:t>Consumo</a:t>
            </a:r>
            <a:r>
              <a:rPr lang="en-US" sz="2000" dirty="0"/>
              <a:t> </a:t>
            </a:r>
            <a:r>
              <a:rPr lang="en-US" sz="2000" dirty="0" err="1"/>
              <a:t>mensual</a:t>
            </a:r>
            <a:r>
              <a:rPr lang="en-US" sz="2000" dirty="0"/>
              <a:t> (m = </a:t>
            </a:r>
            <a:r>
              <a:rPr lang="en-US" sz="2000" dirty="0" err="1"/>
              <a:t>Numero</a:t>
            </a:r>
            <a:r>
              <a:rPr lang="en-US" sz="2000" dirty="0"/>
              <a:t> de </a:t>
            </a:r>
            <a:r>
              <a:rPr lang="en-US" sz="2000" dirty="0" err="1"/>
              <a:t>mes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Otros</a:t>
            </a:r>
            <a:r>
              <a:rPr lang="en-US" sz="2000" dirty="0"/>
              <a:t>: </a:t>
            </a:r>
            <a:r>
              <a:rPr lang="en-US" sz="2000" dirty="0" err="1"/>
              <a:t>Subestacion</a:t>
            </a:r>
            <a:r>
              <a:rPr lang="en-US" sz="2000" dirty="0"/>
              <a:t>, </a:t>
            </a:r>
            <a:r>
              <a:rPr lang="en-US" sz="2000" dirty="0" err="1"/>
              <a:t>Perdidas</a:t>
            </a:r>
            <a:r>
              <a:rPr lang="en-US" sz="2000" dirty="0"/>
              <a:t>, Barrio, Puntos de </a:t>
            </a:r>
            <a:r>
              <a:rPr lang="en-US" sz="2000" dirty="0" err="1"/>
              <a:t>conexion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864859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8703-8E44-4944-98BC-D96738C2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7A92F-ECEC-4BCD-9ABA-592741044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3234"/>
            <a:ext cx="8596668" cy="432899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Output : </a:t>
            </a:r>
            <a:r>
              <a:rPr lang="en-US" sz="2400" dirty="0" err="1"/>
              <a:t>Componente</a:t>
            </a:r>
            <a:r>
              <a:rPr lang="en-US" sz="2400" dirty="0"/>
              <a:t> que </a:t>
            </a:r>
            <a:r>
              <a:rPr lang="en-US" sz="2400" dirty="0" err="1"/>
              <a:t>va</a:t>
            </a:r>
            <a:r>
              <a:rPr lang="en-US" sz="2400" dirty="0"/>
              <a:t> a ser </a:t>
            </a:r>
            <a:r>
              <a:rPr lang="en-US" sz="2400" dirty="0" err="1"/>
              <a:t>modificado</a:t>
            </a:r>
            <a:endParaRPr lang="en-US" sz="2400" dirty="0"/>
          </a:p>
          <a:p>
            <a:pPr lvl="1"/>
            <a:r>
              <a:rPr lang="en-US" sz="1800" dirty="0" err="1"/>
              <a:t>Component_id</a:t>
            </a:r>
            <a:r>
              <a:rPr lang="en-US" sz="1800" dirty="0"/>
              <a:t> = Id del </a:t>
            </a:r>
            <a:r>
              <a:rPr lang="en-US" sz="1800" dirty="0" err="1"/>
              <a:t>componente</a:t>
            </a:r>
            <a:r>
              <a:rPr lang="en-US" sz="1800" dirty="0"/>
              <a:t> a </a:t>
            </a:r>
            <a:r>
              <a:rPr lang="en-US" sz="1800" dirty="0" err="1"/>
              <a:t>modificar</a:t>
            </a:r>
            <a:endParaRPr lang="en-US" sz="1800" dirty="0"/>
          </a:p>
          <a:p>
            <a:pPr lvl="1"/>
            <a:r>
              <a:rPr lang="es-AR" sz="1800" dirty="0" err="1"/>
              <a:t>Component_property</a:t>
            </a:r>
            <a:r>
              <a:rPr lang="es-AR" sz="1800" dirty="0"/>
              <a:t> &gt; Propiedad / Atributo que se modifica</a:t>
            </a:r>
          </a:p>
          <a:p>
            <a:pPr lvl="1"/>
            <a:endParaRPr lang="es-AR" sz="1800" dirty="0"/>
          </a:p>
          <a:p>
            <a:r>
              <a:rPr lang="es-AR" sz="2400" dirty="0"/>
              <a:t>Input : Componente que dispara la modificación</a:t>
            </a:r>
          </a:p>
          <a:p>
            <a:pPr lvl="1"/>
            <a:r>
              <a:rPr lang="es-AR" sz="1800" dirty="0" err="1"/>
              <a:t>Component_id</a:t>
            </a:r>
            <a:r>
              <a:rPr lang="es-AR" sz="1800" dirty="0"/>
              <a:t> : Id del </a:t>
            </a:r>
            <a:r>
              <a:rPr lang="es-AR" sz="1800" dirty="0" err="1"/>
              <a:t>component</a:t>
            </a:r>
            <a:r>
              <a:rPr lang="es-AR" sz="1800" dirty="0"/>
              <a:t> que dispara el </a:t>
            </a:r>
            <a:r>
              <a:rPr lang="es-AR" sz="1800" dirty="0" err="1"/>
              <a:t>callback</a:t>
            </a:r>
            <a:endParaRPr lang="es-AR" sz="1800" dirty="0"/>
          </a:p>
          <a:p>
            <a:pPr lvl="1"/>
            <a:r>
              <a:rPr lang="es-AR" sz="1800" dirty="0" err="1"/>
              <a:t>Component_property</a:t>
            </a:r>
            <a:r>
              <a:rPr lang="es-AR" sz="1800" dirty="0"/>
              <a:t> : Propiedad que al modificarse dispara el </a:t>
            </a:r>
            <a:r>
              <a:rPr lang="es-AR" sz="1800" dirty="0" err="1"/>
              <a:t>callback</a:t>
            </a:r>
            <a:endParaRPr lang="es-AR" sz="1800" dirty="0"/>
          </a:p>
          <a:p>
            <a:pPr lvl="1"/>
            <a:endParaRPr lang="es-AR" sz="1800" dirty="0"/>
          </a:p>
          <a:p>
            <a:r>
              <a:rPr lang="es-AR" sz="2400" dirty="0" err="1"/>
              <a:t>State</a:t>
            </a:r>
            <a:r>
              <a:rPr lang="es-AR" sz="2400" dirty="0"/>
              <a:t>: </a:t>
            </a:r>
            <a:r>
              <a:rPr lang="es-AR" sz="2400" dirty="0" err="1"/>
              <a:t>Informacion</a:t>
            </a:r>
            <a:r>
              <a:rPr lang="es-AR" sz="2400" dirty="0"/>
              <a:t> de estado </a:t>
            </a:r>
          </a:p>
          <a:p>
            <a:pPr lvl="1"/>
            <a:r>
              <a:rPr lang="es-AR" sz="1800" dirty="0"/>
              <a:t>Se utiliza para pasar información de un componente que no se modifica, pero que cuya información se usa en el </a:t>
            </a:r>
            <a:r>
              <a:rPr lang="es-AR" sz="1800" dirty="0" err="1"/>
              <a:t>callback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1831087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</TotalTime>
  <Words>498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Aplicaciones Web para visualizacion de datos georeferenciados</vt:lpstr>
      <vt:lpstr>Ramiro Caro</vt:lpstr>
      <vt:lpstr>PowerPoint Presentation</vt:lpstr>
      <vt:lpstr>Organizacion</vt:lpstr>
      <vt:lpstr>Estructura de aplicacion</vt:lpstr>
      <vt:lpstr>Graficos</vt:lpstr>
      <vt:lpstr>Datos Georeferenciados</vt:lpstr>
      <vt:lpstr>Descripcion de datos</vt:lpstr>
      <vt:lpstr>Callbacks</vt:lpstr>
      <vt:lpstr>Estilizacion</vt:lpstr>
      <vt:lpstr>PowerPoint Presentation</vt:lpstr>
      <vt:lpstr>PowerPoint Presentation</vt:lpstr>
      <vt:lpstr>Propiedades de ScatterMapBox</vt:lpstr>
      <vt:lpstr>Estructura selectedData</vt:lpstr>
      <vt:lpstr>Estructura Map Layout</vt:lpstr>
      <vt:lpstr>Deployment en Heroku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</dc:title>
  <dc:creator>Ramiro Caro</dc:creator>
  <cp:lastModifiedBy>Ramiro Caro</cp:lastModifiedBy>
  <cp:revision>32</cp:revision>
  <dcterms:created xsi:type="dcterms:W3CDTF">2019-09-25T12:21:52Z</dcterms:created>
  <dcterms:modified xsi:type="dcterms:W3CDTF">2019-10-08T16:36:17Z</dcterms:modified>
</cp:coreProperties>
</file>