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Continuous development, integration, &amp; deployment per image immutability for reliable container image build &amp; deployment w/ rollbacks.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 &amp; Ops </a:t>
            </a:r>
            <a:r>
              <a:rPr lang="en"/>
              <a:t>Separation</a:t>
            </a:r>
            <a:r>
              <a:rPr lang="en"/>
              <a:t> of Concern: app container images can be built at build/release time rather than deployment time, decoupling apps from infrastructure.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Environmental consistency across development, testing, and production: Runs the same on a laptop as it does in the cloud.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297700" y="1578400"/>
            <a:ext cx="56997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Inception, Workflow, to $Deployed$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Configuration, Containerization, and Cloud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50" y="1568075"/>
            <a:ext cx="2730250" cy="200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099" y="1249887"/>
            <a:ext cx="2643725" cy="26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3114200" y="1592425"/>
            <a:ext cx="3349800" cy="19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Workflow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Phase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Phase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4294967295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50" y="1044975"/>
            <a:ext cx="8839201" cy="305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336225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Terraform is...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Open Source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X-Platform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AWS, GCP, VMware, Virtual Box, etc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654650" y="722750"/>
            <a:ext cx="3676800" cy="35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Autopilot Patterns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Multi-tier Applications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Deploying Across Platforms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Disposable Environments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Software Defined Networking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 Schedulers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Multi-cloud Deployment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Kubernetes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525" y="806325"/>
            <a:ext cx="35308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336225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Kubernetes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is...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Portable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Extensible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Self-healing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654650" y="722750"/>
            <a:ext cx="3676800" cy="35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Continuous Dev, CI, &amp; CD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Dev &amp; Ops SoC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Environmental Consistency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Distribution Portability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87" y="1556250"/>
            <a:ext cx="8830424" cy="203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Azure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we’ll see...</a:t>
            </a:r>
          </a:p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Machines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