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159C-71DB-4F4E-AFA1-94235EBCB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F42E2-E00A-4C1A-8461-BC1202B17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D102-9355-4B0C-87FA-06EE7A20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BD7-D6F4-4B1D-AFE7-E3CA3E3A3F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C253F-240E-47FB-8E92-7F344EA6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FAFB9-0AEB-42CA-8BB6-00FABABE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759-BEDA-44E9-B257-B28F27547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6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09BB-F395-4294-8609-C8761D5F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8EE8D-76B3-4DBC-8025-5311725BD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144B4-0015-4F59-BB4C-D19D370C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BD7-D6F4-4B1D-AFE7-E3CA3E3A3F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0746-9878-44E9-B28B-CB4F4AFA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5E5A3-CD55-4CD1-9F57-03734974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759-BEDA-44E9-B257-B28F27547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22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E762A-8166-4A76-ACE2-B8668A02A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AA336-B8D3-446C-8E32-B618C78B7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3F6FA-712E-4F58-B48D-4A92EA12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BD7-D6F4-4B1D-AFE7-E3CA3E3A3F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3BA61-0CC1-41F6-82B8-902E71B2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D5E26-29ED-4789-84FA-7687FEF4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759-BEDA-44E9-B257-B28F27547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67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20D8-C700-4B36-92DF-EF4514B6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0A9C-8822-4AC4-B717-FFEB2D26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E12B8-1B9B-4A95-A2C2-9D349382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BD7-D6F4-4B1D-AFE7-E3CA3E3A3F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7A9C9-C16F-46FE-B477-9E3F91A4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5AC6F-E9D2-4BBD-BAA4-03CA02EA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759-BEDA-44E9-B257-B28F27547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32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334A-37AD-4A15-BB55-6AE1FDFF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D48C8-B99E-4C88-8F94-42BEFB6F3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76167-2826-4B09-AA1D-BF0B811A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BD7-D6F4-4B1D-AFE7-E3CA3E3A3F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5FAC7-4C48-4322-8734-B2DBC475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B2879-91A3-4CA8-8D27-C63E8A81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759-BEDA-44E9-B257-B28F27547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8547-E533-4A36-9E8D-75616A35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0561-933F-40E5-B05D-3E3E042CB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D01DC-7516-4440-A98D-9FB8A7DD9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91FBA-FA06-4402-9234-7CEA3DF2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BD7-D6F4-4B1D-AFE7-E3CA3E3A3F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CA4D0-DEC5-46B7-819A-9C86BFFA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89C90-4F55-4FC2-844B-F504C74C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759-BEDA-44E9-B257-B28F27547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40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EE2E-DE05-4595-A5F0-B0FA3E70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75A65-BE99-4F06-AF70-B05651D41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2E0E4-24C2-47BD-8F41-6CA9430CD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43083-7ED7-481E-AAE2-5C17649F1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B004D-56D6-4181-A68A-78DA9ED49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3EBCA-0B2F-4EE3-8A8B-6BC9A373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BD7-D6F4-4B1D-AFE7-E3CA3E3A3F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ABC42-8CAF-4205-8C87-08407303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3305-E6CE-4590-AA99-C2C4CFB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759-BEDA-44E9-B257-B28F27547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94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6003-15C6-49EF-9EBF-E3CF271C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43AFA-CCCE-4398-9B05-82475969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BD7-D6F4-4B1D-AFE7-E3CA3E3A3F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25EF1-98E5-43A8-8472-90E35840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8AF90-CE91-40F4-9011-B7040013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759-BEDA-44E9-B257-B28F27547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74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C894C-F11B-48CD-A28F-D3BBE841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BD7-D6F4-4B1D-AFE7-E3CA3E3A3F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ADE66-AD62-4700-8219-62599986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FCB14-8885-4DC7-A75A-48D4AFAB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759-BEDA-44E9-B257-B28F27547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44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CBFE-8999-495B-8E6A-A04AC357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F0E1-877B-4D30-8D86-EF5A17CE3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0EF15-4072-4D93-8E48-75CF78E83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5D0CA-7413-42BF-BF71-C71DBA9C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BD7-D6F4-4B1D-AFE7-E3CA3E3A3F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109D5-34EB-449B-9E06-B1CF9497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08D3E-2CE1-4746-A3EF-8556DDDE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759-BEDA-44E9-B257-B28F27547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2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1D48-8F8A-49E6-8AD1-A4E35706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7101F-32A8-451F-ADB7-4293731D5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14D5F-EFBC-4158-A5C1-4F8358133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E7543-BD63-4FC4-9EBE-64FCF6C2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BD7-D6F4-4B1D-AFE7-E3CA3E3A3F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2EB2E-6224-467C-8235-405F25EF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74B8D-32AE-4EDB-A1C6-B9699E11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759-BEDA-44E9-B257-B28F27547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21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F07D0-A319-4DA8-98CC-5D1DACF2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A02D1-3435-4002-BE38-2ADACBA5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9EDBB-5B60-4DF4-8942-EA497FAF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5ABD7-D6F4-4B1D-AFE7-E3CA3E3A3F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D8E1C-52B0-4429-9088-1522F4163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5DEA7-D9BF-4984-980C-B65FE0066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3759-BEDA-44E9-B257-B28F27547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79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21B65-9045-42DA-B354-44EE153E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4478"/>
            <a:ext cx="9144000" cy="630352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NAME: Adarsh Azad </a:t>
            </a:r>
            <a:br>
              <a:rPr lang="en-IN" dirty="0"/>
            </a:br>
            <a:r>
              <a:rPr lang="en-IN" dirty="0"/>
              <a:t> </a:t>
            </a:r>
            <a:br>
              <a:rPr lang="en-IN" dirty="0"/>
            </a:br>
            <a:r>
              <a:rPr lang="en-IN" b="1" dirty="0"/>
              <a:t>    </a:t>
            </a:r>
            <a:r>
              <a:rPr lang="en-IN" b="1" u="sng" dirty="0"/>
              <a:t>PGI HOSPITAL</a:t>
            </a:r>
            <a:br>
              <a:rPr lang="en-IN" dirty="0"/>
            </a:br>
            <a:r>
              <a:rPr lang="en-IN" b="1" dirty="0"/>
              <a:t>REGISTRATION NUMBER: -11902794</a:t>
            </a:r>
            <a:br>
              <a:rPr lang="en-IN" dirty="0"/>
            </a:br>
            <a:r>
              <a:rPr lang="en-IN" b="1" dirty="0"/>
              <a:t>ROLL NO: - 20</a:t>
            </a:r>
            <a:br>
              <a:rPr lang="en-IN" dirty="0"/>
            </a:br>
            <a:r>
              <a:rPr lang="en-IN" b="1" dirty="0"/>
              <a:t>  SECTION: K19KH</a:t>
            </a:r>
            <a:br>
              <a:rPr lang="en-IN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1479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51A8-647F-414D-ABFC-3EDD63AC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440"/>
            <a:ext cx="10515600" cy="1194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/>
              <a:t>PASSWORD: </a:t>
            </a:r>
            <a:r>
              <a:rPr lang="en-IN" sz="7200" dirty="0" err="1"/>
              <a:t>Adarsh_Azad</a:t>
            </a:r>
            <a:endParaRPr lang="en-IN" sz="7200" dirty="0"/>
          </a:p>
          <a:p>
            <a:pPr marL="0" indent="0">
              <a:buNone/>
            </a:pPr>
            <a:endParaRPr lang="en-IN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A7084-D968-4901-91CF-A938FA2A1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507" y="2166072"/>
            <a:ext cx="6118860" cy="36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2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EC1DA7-75E4-4693-A6A0-264097EC6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24" y="154218"/>
            <a:ext cx="4568120" cy="5425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AD4AE-9E27-4624-A335-9EF218D4E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463" y="2006787"/>
            <a:ext cx="607314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8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87C10B-1957-46AC-91BD-22A26B4CB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94" y="260059"/>
            <a:ext cx="5763236" cy="6597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14D9CA-0F0B-4121-90B1-4A8D8499D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665" y="1627010"/>
            <a:ext cx="4447430" cy="260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NAME: Adarsh Azad        PGI HOSPITAL REGISTRATION NUMBER: -11902794 ROLL NO: - 20   SECTION: K19KH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Adarsh Azad        PGI HOSPITAL REGISTRATION NUMBER: -11902794 ROLL NO: - 20   SECTION: K19KH</dc:title>
  <dc:creator>Adarsh Azad</dc:creator>
  <cp:lastModifiedBy>Adarsh Azad</cp:lastModifiedBy>
  <cp:revision>1</cp:revision>
  <dcterms:created xsi:type="dcterms:W3CDTF">2020-04-13T11:14:31Z</dcterms:created>
  <dcterms:modified xsi:type="dcterms:W3CDTF">2020-04-13T11:22:15Z</dcterms:modified>
</cp:coreProperties>
</file>