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2" y="-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C363C-978C-4D58-811D-46DE26AE317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9CCBF6-2F9C-4AD8-A78D-4EC2B1E34430}">
      <dgm:prSet/>
      <dgm:spPr/>
      <dgm:t>
        <a:bodyPr/>
        <a:lstStyle/>
        <a:p>
          <a:r>
            <a:rPr lang="en-US"/>
            <a:t>1. Review Verification:</a:t>
          </a:r>
        </a:p>
      </dgm:t>
    </dgm:pt>
    <dgm:pt modelId="{4F178E3F-CB03-4F2E-ABC9-88C7C67CFDEC}" type="parTrans" cxnId="{29BF55D0-2896-4BBD-AA4B-618624DACBD2}">
      <dgm:prSet/>
      <dgm:spPr/>
      <dgm:t>
        <a:bodyPr/>
        <a:lstStyle/>
        <a:p>
          <a:endParaRPr lang="en-US"/>
        </a:p>
      </dgm:t>
    </dgm:pt>
    <dgm:pt modelId="{913C69AE-792C-4BE0-A26B-87A1AF2007BF}" type="sibTrans" cxnId="{29BF55D0-2896-4BBD-AA4B-618624DACBD2}">
      <dgm:prSet/>
      <dgm:spPr/>
      <dgm:t>
        <a:bodyPr/>
        <a:lstStyle/>
        <a:p>
          <a:endParaRPr lang="en-US"/>
        </a:p>
      </dgm:t>
    </dgm:pt>
    <dgm:pt modelId="{CC5C87E9-9639-47D4-A200-F0DC447C583B}">
      <dgm:prSet/>
      <dgm:spPr/>
      <dgm:t>
        <a:bodyPr/>
        <a:lstStyle/>
        <a:p>
          <a:r>
            <a:rPr lang="en-US"/>
            <a:t>- Verified Reviews: 739 (74%)</a:t>
          </a:r>
        </a:p>
      </dgm:t>
    </dgm:pt>
    <dgm:pt modelId="{824A2DEA-13D0-43D7-B12E-84BB75E6690B}" type="parTrans" cxnId="{C1024D68-F502-425E-A2EB-7CAC36871ED8}">
      <dgm:prSet/>
      <dgm:spPr/>
      <dgm:t>
        <a:bodyPr/>
        <a:lstStyle/>
        <a:p>
          <a:endParaRPr lang="en-US"/>
        </a:p>
      </dgm:t>
    </dgm:pt>
    <dgm:pt modelId="{9356BC6D-2FCE-4965-B321-56D233FFA55E}" type="sibTrans" cxnId="{C1024D68-F502-425E-A2EB-7CAC36871ED8}">
      <dgm:prSet/>
      <dgm:spPr/>
      <dgm:t>
        <a:bodyPr/>
        <a:lstStyle/>
        <a:p>
          <a:endParaRPr lang="en-US"/>
        </a:p>
      </dgm:t>
    </dgm:pt>
    <dgm:pt modelId="{E4072C34-AAE2-4116-8B69-73EE95F6329B}">
      <dgm:prSet/>
      <dgm:spPr/>
      <dgm:t>
        <a:bodyPr/>
        <a:lstStyle/>
        <a:p>
          <a:r>
            <a:rPr lang="en-US"/>
            <a:t>- Not Verified Reviews: 261 (26%)</a:t>
          </a:r>
        </a:p>
      </dgm:t>
    </dgm:pt>
    <dgm:pt modelId="{E5BA0D77-1165-442B-AB47-9814FCCB0A8C}" type="parTrans" cxnId="{D2CDD88A-994D-4208-99D4-6F41589B5CD8}">
      <dgm:prSet/>
      <dgm:spPr/>
      <dgm:t>
        <a:bodyPr/>
        <a:lstStyle/>
        <a:p>
          <a:endParaRPr lang="en-US"/>
        </a:p>
      </dgm:t>
    </dgm:pt>
    <dgm:pt modelId="{7239B95B-6A25-4D60-B6A9-2FFDD4B39E8B}" type="sibTrans" cxnId="{D2CDD88A-994D-4208-99D4-6F41589B5CD8}">
      <dgm:prSet/>
      <dgm:spPr/>
      <dgm:t>
        <a:bodyPr/>
        <a:lstStyle/>
        <a:p>
          <a:endParaRPr lang="en-US"/>
        </a:p>
      </dgm:t>
    </dgm:pt>
    <dgm:pt modelId="{02318BFB-1F5B-4660-9511-288F41C2A552}">
      <dgm:prSet/>
      <dgm:spPr/>
      <dgm:t>
        <a:bodyPr/>
        <a:lstStyle/>
        <a:p>
          <a:r>
            <a:rPr lang="en-US"/>
            <a:t>- Majority of reviews are from verified travelers.</a:t>
          </a:r>
        </a:p>
      </dgm:t>
    </dgm:pt>
    <dgm:pt modelId="{0DF7E200-3D5E-4CCC-BE47-58D238298E0B}" type="parTrans" cxnId="{FC5F62CE-C13C-408B-BE12-32DAE17DD9C0}">
      <dgm:prSet/>
      <dgm:spPr/>
      <dgm:t>
        <a:bodyPr/>
        <a:lstStyle/>
        <a:p>
          <a:endParaRPr lang="en-US"/>
        </a:p>
      </dgm:t>
    </dgm:pt>
    <dgm:pt modelId="{EF0E33CA-709C-4CA3-BBB2-9C4466F58372}" type="sibTrans" cxnId="{FC5F62CE-C13C-408B-BE12-32DAE17DD9C0}">
      <dgm:prSet/>
      <dgm:spPr/>
      <dgm:t>
        <a:bodyPr/>
        <a:lstStyle/>
        <a:p>
          <a:endParaRPr lang="en-US"/>
        </a:p>
      </dgm:t>
    </dgm:pt>
    <dgm:pt modelId="{31FB640E-11C5-4A68-91E7-F2B0EFDEDF93}">
      <dgm:prSet/>
      <dgm:spPr/>
      <dgm:t>
        <a:bodyPr/>
        <a:lstStyle/>
        <a:p>
          <a:r>
            <a:rPr lang="en-US"/>
            <a:t>2. Sentiment Analysis:</a:t>
          </a:r>
        </a:p>
      </dgm:t>
    </dgm:pt>
    <dgm:pt modelId="{87D5E375-0ED1-42BF-8E0C-CD358065BE73}" type="parTrans" cxnId="{071B4014-D4F6-4D9C-BDF7-0D673D639509}">
      <dgm:prSet/>
      <dgm:spPr/>
      <dgm:t>
        <a:bodyPr/>
        <a:lstStyle/>
        <a:p>
          <a:endParaRPr lang="en-US"/>
        </a:p>
      </dgm:t>
    </dgm:pt>
    <dgm:pt modelId="{E07E7133-4318-4BF9-BEE4-10AC68D1B04D}" type="sibTrans" cxnId="{071B4014-D4F6-4D9C-BDF7-0D673D639509}">
      <dgm:prSet/>
      <dgm:spPr/>
      <dgm:t>
        <a:bodyPr/>
        <a:lstStyle/>
        <a:p>
          <a:endParaRPr lang="en-US"/>
        </a:p>
      </dgm:t>
    </dgm:pt>
    <dgm:pt modelId="{C2484CD3-C985-4EF4-884D-DE990B1315EA}">
      <dgm:prSet/>
      <dgm:spPr/>
      <dgm:t>
        <a:bodyPr/>
        <a:lstStyle/>
        <a:p>
          <a:r>
            <a:rPr lang="en-US"/>
            <a:t>- Positive Sentiments: 532 (53%)</a:t>
          </a:r>
        </a:p>
      </dgm:t>
    </dgm:pt>
    <dgm:pt modelId="{87201A0F-1102-415E-86EB-05B9A6F782B8}" type="parTrans" cxnId="{2474B67D-4AB9-4225-BD67-EEA02B305033}">
      <dgm:prSet/>
      <dgm:spPr/>
      <dgm:t>
        <a:bodyPr/>
        <a:lstStyle/>
        <a:p>
          <a:endParaRPr lang="en-US"/>
        </a:p>
      </dgm:t>
    </dgm:pt>
    <dgm:pt modelId="{5092B387-0FA6-42AA-AA86-1190781509BC}" type="sibTrans" cxnId="{2474B67D-4AB9-4225-BD67-EEA02B305033}">
      <dgm:prSet/>
      <dgm:spPr/>
      <dgm:t>
        <a:bodyPr/>
        <a:lstStyle/>
        <a:p>
          <a:endParaRPr lang="en-US"/>
        </a:p>
      </dgm:t>
    </dgm:pt>
    <dgm:pt modelId="{2D4A6DF9-4E2E-43AA-8EE2-26FF0AC3EB77}">
      <dgm:prSet/>
      <dgm:spPr/>
      <dgm:t>
        <a:bodyPr/>
        <a:lstStyle/>
        <a:p>
          <a:r>
            <a:rPr lang="en-US"/>
            <a:t>- Negative Sentiments: 448 (44%)</a:t>
          </a:r>
        </a:p>
      </dgm:t>
    </dgm:pt>
    <dgm:pt modelId="{2BF1569A-B86C-4A3A-87A0-F5FA656F8C03}" type="parTrans" cxnId="{EBF6C4F7-83A5-4C01-A756-0E2CCD979F66}">
      <dgm:prSet/>
      <dgm:spPr/>
      <dgm:t>
        <a:bodyPr/>
        <a:lstStyle/>
        <a:p>
          <a:endParaRPr lang="en-US"/>
        </a:p>
      </dgm:t>
    </dgm:pt>
    <dgm:pt modelId="{C47682F8-42CA-45B1-B7B2-F84292892FFD}" type="sibTrans" cxnId="{EBF6C4F7-83A5-4C01-A756-0E2CCD979F66}">
      <dgm:prSet/>
      <dgm:spPr/>
      <dgm:t>
        <a:bodyPr/>
        <a:lstStyle/>
        <a:p>
          <a:endParaRPr lang="en-US"/>
        </a:p>
      </dgm:t>
    </dgm:pt>
    <dgm:pt modelId="{5C04225D-EBB6-47A6-A639-8D51AFED4474}">
      <dgm:prSet/>
      <dgm:spPr/>
      <dgm:t>
        <a:bodyPr/>
        <a:lstStyle/>
        <a:p>
          <a:r>
            <a:rPr lang="en-US"/>
            <a:t>- Neutral Sentiments: 20 (2%)</a:t>
          </a:r>
        </a:p>
      </dgm:t>
    </dgm:pt>
    <dgm:pt modelId="{0810A970-C1B8-4940-8BCA-2578446070A2}" type="parTrans" cxnId="{A40B224D-6C35-47CD-A0EE-9888EA7C6FC2}">
      <dgm:prSet/>
      <dgm:spPr/>
      <dgm:t>
        <a:bodyPr/>
        <a:lstStyle/>
        <a:p>
          <a:endParaRPr lang="en-US"/>
        </a:p>
      </dgm:t>
    </dgm:pt>
    <dgm:pt modelId="{02863602-A42E-412E-904C-8D6524023D2C}" type="sibTrans" cxnId="{A40B224D-6C35-47CD-A0EE-9888EA7C6FC2}">
      <dgm:prSet/>
      <dgm:spPr/>
      <dgm:t>
        <a:bodyPr/>
        <a:lstStyle/>
        <a:p>
          <a:endParaRPr lang="en-US"/>
        </a:p>
      </dgm:t>
    </dgm:pt>
    <dgm:pt modelId="{4E23D1A1-5743-4101-B2EE-C091F72F7F04}">
      <dgm:prSet/>
      <dgm:spPr/>
      <dgm:t>
        <a:bodyPr/>
        <a:lstStyle/>
        <a:p>
          <a:r>
            <a:rPr lang="en-US"/>
            <a:t>- Positive feedback prevails, but negative reviews indicate areas for improvement.</a:t>
          </a:r>
        </a:p>
      </dgm:t>
    </dgm:pt>
    <dgm:pt modelId="{535B48D9-6CF2-4707-805A-B8E341376566}" type="parTrans" cxnId="{26D559E5-2F7F-42D5-984C-66C5FF0AAF47}">
      <dgm:prSet/>
      <dgm:spPr/>
      <dgm:t>
        <a:bodyPr/>
        <a:lstStyle/>
        <a:p>
          <a:endParaRPr lang="en-US"/>
        </a:p>
      </dgm:t>
    </dgm:pt>
    <dgm:pt modelId="{4046DFDB-5450-4E24-9683-D89BA861158F}" type="sibTrans" cxnId="{26D559E5-2F7F-42D5-984C-66C5FF0AAF47}">
      <dgm:prSet/>
      <dgm:spPr/>
      <dgm:t>
        <a:bodyPr/>
        <a:lstStyle/>
        <a:p>
          <a:endParaRPr lang="en-US"/>
        </a:p>
      </dgm:t>
    </dgm:pt>
    <dgm:pt modelId="{B6EF1A17-CE9A-4143-8968-AAFF25E4B514}">
      <dgm:prSet/>
      <dgm:spPr/>
      <dgm:t>
        <a:bodyPr/>
        <a:lstStyle/>
        <a:p>
          <a:r>
            <a:rPr lang="en-US"/>
            <a:t>3. Sentiment by Verification:</a:t>
          </a:r>
        </a:p>
      </dgm:t>
    </dgm:pt>
    <dgm:pt modelId="{4EAA9243-51CD-4973-BCB9-D1CFCD6809BA}" type="parTrans" cxnId="{576B1A02-F62A-4D55-9BDD-C463264F9332}">
      <dgm:prSet/>
      <dgm:spPr/>
      <dgm:t>
        <a:bodyPr/>
        <a:lstStyle/>
        <a:p>
          <a:endParaRPr lang="en-US"/>
        </a:p>
      </dgm:t>
    </dgm:pt>
    <dgm:pt modelId="{54949A33-2D51-4CC4-A704-DEB69490AADF}" type="sibTrans" cxnId="{576B1A02-F62A-4D55-9BDD-C463264F9332}">
      <dgm:prSet/>
      <dgm:spPr/>
      <dgm:t>
        <a:bodyPr/>
        <a:lstStyle/>
        <a:p>
          <a:endParaRPr lang="en-US"/>
        </a:p>
      </dgm:t>
    </dgm:pt>
    <dgm:pt modelId="{658E295B-6F7E-47F9-8389-AA6A6E4C81D3}">
      <dgm:prSet/>
      <dgm:spPr/>
      <dgm:t>
        <a:bodyPr/>
        <a:lstStyle/>
        <a:p>
          <a:r>
            <a:rPr lang="en-US"/>
            <a:t>- Verified Reviews: 395 Positive, 327 Negative, 17 Neutral</a:t>
          </a:r>
        </a:p>
      </dgm:t>
    </dgm:pt>
    <dgm:pt modelId="{69F07D3D-2B33-4BEB-B494-4464DCF3166F}" type="parTrans" cxnId="{64295F78-57C7-44CA-A34A-E5264DAA19CE}">
      <dgm:prSet/>
      <dgm:spPr/>
      <dgm:t>
        <a:bodyPr/>
        <a:lstStyle/>
        <a:p>
          <a:endParaRPr lang="en-US"/>
        </a:p>
      </dgm:t>
    </dgm:pt>
    <dgm:pt modelId="{8AC02809-1374-4A99-8286-ACB05749E273}" type="sibTrans" cxnId="{64295F78-57C7-44CA-A34A-E5264DAA19CE}">
      <dgm:prSet/>
      <dgm:spPr/>
      <dgm:t>
        <a:bodyPr/>
        <a:lstStyle/>
        <a:p>
          <a:endParaRPr lang="en-US"/>
        </a:p>
      </dgm:t>
    </dgm:pt>
    <dgm:pt modelId="{29C9E218-1072-4628-A906-C0FA421CF585}">
      <dgm:prSet/>
      <dgm:spPr/>
      <dgm:t>
        <a:bodyPr/>
        <a:lstStyle/>
        <a:p>
          <a:r>
            <a:rPr lang="en-US"/>
            <a:t>- Not Verified Reviews: 137 Positive, 121 Negative, 3 Neutral</a:t>
          </a:r>
        </a:p>
      </dgm:t>
    </dgm:pt>
    <dgm:pt modelId="{EE8545B7-079D-4060-AD0C-581321C68E47}" type="parTrans" cxnId="{036655AF-613B-4DA8-9D28-990E2CB259AF}">
      <dgm:prSet/>
      <dgm:spPr/>
      <dgm:t>
        <a:bodyPr/>
        <a:lstStyle/>
        <a:p>
          <a:endParaRPr lang="en-US"/>
        </a:p>
      </dgm:t>
    </dgm:pt>
    <dgm:pt modelId="{C56E6B4E-8B5F-43E3-A339-13DA4484049B}" type="sibTrans" cxnId="{036655AF-613B-4DA8-9D28-990E2CB259AF}">
      <dgm:prSet/>
      <dgm:spPr/>
      <dgm:t>
        <a:bodyPr/>
        <a:lstStyle/>
        <a:p>
          <a:endParaRPr lang="en-US"/>
        </a:p>
      </dgm:t>
    </dgm:pt>
    <dgm:pt modelId="{77AB5F29-A645-43AB-BA45-9EBE22972A90}" type="pres">
      <dgm:prSet presAssocID="{766C363C-978C-4D58-811D-46DE26AE3175}" presName="Name0" presStyleCnt="0">
        <dgm:presLayoutVars>
          <dgm:dir/>
          <dgm:resizeHandles val="exact"/>
        </dgm:presLayoutVars>
      </dgm:prSet>
      <dgm:spPr/>
    </dgm:pt>
    <dgm:pt modelId="{5F89AEF2-94C3-442E-91AD-AC3A2C6890A5}" type="pres">
      <dgm:prSet presAssocID="{309CCBF6-2F9C-4AD8-A78D-4EC2B1E34430}" presName="node" presStyleLbl="node1" presStyleIdx="0" presStyleCnt="12">
        <dgm:presLayoutVars>
          <dgm:bulletEnabled val="1"/>
        </dgm:presLayoutVars>
      </dgm:prSet>
      <dgm:spPr/>
    </dgm:pt>
    <dgm:pt modelId="{C47FC0F7-65A4-476B-8D3A-3C14A3A904C3}" type="pres">
      <dgm:prSet presAssocID="{913C69AE-792C-4BE0-A26B-87A1AF2007BF}" presName="sibTrans" presStyleLbl="sibTrans1D1" presStyleIdx="0" presStyleCnt="11"/>
      <dgm:spPr/>
    </dgm:pt>
    <dgm:pt modelId="{5EFF21E9-B5AC-47BF-9FA7-A8DF5AE31C49}" type="pres">
      <dgm:prSet presAssocID="{913C69AE-792C-4BE0-A26B-87A1AF2007BF}" presName="connectorText" presStyleLbl="sibTrans1D1" presStyleIdx="0" presStyleCnt="11"/>
      <dgm:spPr/>
    </dgm:pt>
    <dgm:pt modelId="{49CDD17F-3F56-4861-94C0-88E16DFF347F}" type="pres">
      <dgm:prSet presAssocID="{CC5C87E9-9639-47D4-A200-F0DC447C583B}" presName="node" presStyleLbl="node1" presStyleIdx="1" presStyleCnt="12">
        <dgm:presLayoutVars>
          <dgm:bulletEnabled val="1"/>
        </dgm:presLayoutVars>
      </dgm:prSet>
      <dgm:spPr/>
    </dgm:pt>
    <dgm:pt modelId="{8E27A541-04D1-4B7D-961B-F3A60654B550}" type="pres">
      <dgm:prSet presAssocID="{9356BC6D-2FCE-4965-B321-56D233FFA55E}" presName="sibTrans" presStyleLbl="sibTrans1D1" presStyleIdx="1" presStyleCnt="11"/>
      <dgm:spPr/>
    </dgm:pt>
    <dgm:pt modelId="{DC9974FC-2065-49A5-BAA0-8D0742D5E77C}" type="pres">
      <dgm:prSet presAssocID="{9356BC6D-2FCE-4965-B321-56D233FFA55E}" presName="connectorText" presStyleLbl="sibTrans1D1" presStyleIdx="1" presStyleCnt="11"/>
      <dgm:spPr/>
    </dgm:pt>
    <dgm:pt modelId="{B235F098-19AA-451A-A1D1-BDB8692474B0}" type="pres">
      <dgm:prSet presAssocID="{E4072C34-AAE2-4116-8B69-73EE95F6329B}" presName="node" presStyleLbl="node1" presStyleIdx="2" presStyleCnt="12">
        <dgm:presLayoutVars>
          <dgm:bulletEnabled val="1"/>
        </dgm:presLayoutVars>
      </dgm:prSet>
      <dgm:spPr/>
    </dgm:pt>
    <dgm:pt modelId="{833D20F7-C6D4-4551-9B10-CB739229AD05}" type="pres">
      <dgm:prSet presAssocID="{7239B95B-6A25-4D60-B6A9-2FFDD4B39E8B}" presName="sibTrans" presStyleLbl="sibTrans1D1" presStyleIdx="2" presStyleCnt="11"/>
      <dgm:spPr/>
    </dgm:pt>
    <dgm:pt modelId="{AC493818-314B-4DFC-BF1A-43D7A277DAEF}" type="pres">
      <dgm:prSet presAssocID="{7239B95B-6A25-4D60-B6A9-2FFDD4B39E8B}" presName="connectorText" presStyleLbl="sibTrans1D1" presStyleIdx="2" presStyleCnt="11"/>
      <dgm:spPr/>
    </dgm:pt>
    <dgm:pt modelId="{C2BC7B6D-80DD-4257-8EA5-607B35E886BA}" type="pres">
      <dgm:prSet presAssocID="{02318BFB-1F5B-4660-9511-288F41C2A552}" presName="node" presStyleLbl="node1" presStyleIdx="3" presStyleCnt="12">
        <dgm:presLayoutVars>
          <dgm:bulletEnabled val="1"/>
        </dgm:presLayoutVars>
      </dgm:prSet>
      <dgm:spPr/>
    </dgm:pt>
    <dgm:pt modelId="{6B7BE1F4-A51A-4179-9239-04942BA9FED0}" type="pres">
      <dgm:prSet presAssocID="{EF0E33CA-709C-4CA3-BBB2-9C4466F58372}" presName="sibTrans" presStyleLbl="sibTrans1D1" presStyleIdx="3" presStyleCnt="11"/>
      <dgm:spPr/>
    </dgm:pt>
    <dgm:pt modelId="{14B7BE86-33DD-4FC2-ADF0-E31C046A1768}" type="pres">
      <dgm:prSet presAssocID="{EF0E33CA-709C-4CA3-BBB2-9C4466F58372}" presName="connectorText" presStyleLbl="sibTrans1D1" presStyleIdx="3" presStyleCnt="11"/>
      <dgm:spPr/>
    </dgm:pt>
    <dgm:pt modelId="{DB0F8829-7905-4026-B92B-3632DD9C6088}" type="pres">
      <dgm:prSet presAssocID="{31FB640E-11C5-4A68-91E7-F2B0EFDEDF93}" presName="node" presStyleLbl="node1" presStyleIdx="4" presStyleCnt="12">
        <dgm:presLayoutVars>
          <dgm:bulletEnabled val="1"/>
        </dgm:presLayoutVars>
      </dgm:prSet>
      <dgm:spPr/>
    </dgm:pt>
    <dgm:pt modelId="{824CDA63-AAF4-44FD-BF08-26D0482A0ECF}" type="pres">
      <dgm:prSet presAssocID="{E07E7133-4318-4BF9-BEE4-10AC68D1B04D}" presName="sibTrans" presStyleLbl="sibTrans1D1" presStyleIdx="4" presStyleCnt="11"/>
      <dgm:spPr/>
    </dgm:pt>
    <dgm:pt modelId="{0FD68B9A-7123-478A-BF84-84BB532F10D7}" type="pres">
      <dgm:prSet presAssocID="{E07E7133-4318-4BF9-BEE4-10AC68D1B04D}" presName="connectorText" presStyleLbl="sibTrans1D1" presStyleIdx="4" presStyleCnt="11"/>
      <dgm:spPr/>
    </dgm:pt>
    <dgm:pt modelId="{B412D4B3-0989-4F4C-A11A-D7217B3FEC30}" type="pres">
      <dgm:prSet presAssocID="{C2484CD3-C985-4EF4-884D-DE990B1315EA}" presName="node" presStyleLbl="node1" presStyleIdx="5" presStyleCnt="12">
        <dgm:presLayoutVars>
          <dgm:bulletEnabled val="1"/>
        </dgm:presLayoutVars>
      </dgm:prSet>
      <dgm:spPr/>
    </dgm:pt>
    <dgm:pt modelId="{0954533A-1504-470B-9B60-7DFD800CB56B}" type="pres">
      <dgm:prSet presAssocID="{5092B387-0FA6-42AA-AA86-1190781509BC}" presName="sibTrans" presStyleLbl="sibTrans1D1" presStyleIdx="5" presStyleCnt="11"/>
      <dgm:spPr/>
    </dgm:pt>
    <dgm:pt modelId="{74688E16-4883-4E54-BA98-DBC681D34FDF}" type="pres">
      <dgm:prSet presAssocID="{5092B387-0FA6-42AA-AA86-1190781509BC}" presName="connectorText" presStyleLbl="sibTrans1D1" presStyleIdx="5" presStyleCnt="11"/>
      <dgm:spPr/>
    </dgm:pt>
    <dgm:pt modelId="{9D452E5F-09A6-485F-8A95-7BE94AD0ED9E}" type="pres">
      <dgm:prSet presAssocID="{2D4A6DF9-4E2E-43AA-8EE2-26FF0AC3EB77}" presName="node" presStyleLbl="node1" presStyleIdx="6" presStyleCnt="12">
        <dgm:presLayoutVars>
          <dgm:bulletEnabled val="1"/>
        </dgm:presLayoutVars>
      </dgm:prSet>
      <dgm:spPr/>
    </dgm:pt>
    <dgm:pt modelId="{583F1161-B511-4D5E-B31C-DF1AAB68B293}" type="pres">
      <dgm:prSet presAssocID="{C47682F8-42CA-45B1-B7B2-F84292892FFD}" presName="sibTrans" presStyleLbl="sibTrans1D1" presStyleIdx="6" presStyleCnt="11"/>
      <dgm:spPr/>
    </dgm:pt>
    <dgm:pt modelId="{FC284FD8-094C-4DCC-914C-28EFF1E98CB0}" type="pres">
      <dgm:prSet presAssocID="{C47682F8-42CA-45B1-B7B2-F84292892FFD}" presName="connectorText" presStyleLbl="sibTrans1D1" presStyleIdx="6" presStyleCnt="11"/>
      <dgm:spPr/>
    </dgm:pt>
    <dgm:pt modelId="{1FF72AC6-9B30-4DD2-B37B-42025729FA33}" type="pres">
      <dgm:prSet presAssocID="{5C04225D-EBB6-47A6-A639-8D51AFED4474}" presName="node" presStyleLbl="node1" presStyleIdx="7" presStyleCnt="12">
        <dgm:presLayoutVars>
          <dgm:bulletEnabled val="1"/>
        </dgm:presLayoutVars>
      </dgm:prSet>
      <dgm:spPr/>
    </dgm:pt>
    <dgm:pt modelId="{FBBE4A33-EC90-45CC-A761-06E0C2E16184}" type="pres">
      <dgm:prSet presAssocID="{02863602-A42E-412E-904C-8D6524023D2C}" presName="sibTrans" presStyleLbl="sibTrans1D1" presStyleIdx="7" presStyleCnt="11"/>
      <dgm:spPr/>
    </dgm:pt>
    <dgm:pt modelId="{03CA9159-C081-4967-AFC5-0D9A11E1B223}" type="pres">
      <dgm:prSet presAssocID="{02863602-A42E-412E-904C-8D6524023D2C}" presName="connectorText" presStyleLbl="sibTrans1D1" presStyleIdx="7" presStyleCnt="11"/>
      <dgm:spPr/>
    </dgm:pt>
    <dgm:pt modelId="{8FE2C7B2-8CB6-40EA-8CBE-6222F37DFC5D}" type="pres">
      <dgm:prSet presAssocID="{4E23D1A1-5743-4101-B2EE-C091F72F7F04}" presName="node" presStyleLbl="node1" presStyleIdx="8" presStyleCnt="12">
        <dgm:presLayoutVars>
          <dgm:bulletEnabled val="1"/>
        </dgm:presLayoutVars>
      </dgm:prSet>
      <dgm:spPr/>
    </dgm:pt>
    <dgm:pt modelId="{32A4E53A-4852-4758-9B79-6D8E500FC595}" type="pres">
      <dgm:prSet presAssocID="{4046DFDB-5450-4E24-9683-D89BA861158F}" presName="sibTrans" presStyleLbl="sibTrans1D1" presStyleIdx="8" presStyleCnt="11"/>
      <dgm:spPr/>
    </dgm:pt>
    <dgm:pt modelId="{AC9F1882-209E-4B23-A087-4357E341F96A}" type="pres">
      <dgm:prSet presAssocID="{4046DFDB-5450-4E24-9683-D89BA861158F}" presName="connectorText" presStyleLbl="sibTrans1D1" presStyleIdx="8" presStyleCnt="11"/>
      <dgm:spPr/>
    </dgm:pt>
    <dgm:pt modelId="{FA79A3DA-110D-4033-AA6A-C673FF629894}" type="pres">
      <dgm:prSet presAssocID="{B6EF1A17-CE9A-4143-8968-AAFF25E4B514}" presName="node" presStyleLbl="node1" presStyleIdx="9" presStyleCnt="12">
        <dgm:presLayoutVars>
          <dgm:bulletEnabled val="1"/>
        </dgm:presLayoutVars>
      </dgm:prSet>
      <dgm:spPr/>
    </dgm:pt>
    <dgm:pt modelId="{99453248-12DB-4571-8C85-C798574A1370}" type="pres">
      <dgm:prSet presAssocID="{54949A33-2D51-4CC4-A704-DEB69490AADF}" presName="sibTrans" presStyleLbl="sibTrans1D1" presStyleIdx="9" presStyleCnt="11"/>
      <dgm:spPr/>
    </dgm:pt>
    <dgm:pt modelId="{B42B43A6-E7DB-441E-8669-172E51496D00}" type="pres">
      <dgm:prSet presAssocID="{54949A33-2D51-4CC4-A704-DEB69490AADF}" presName="connectorText" presStyleLbl="sibTrans1D1" presStyleIdx="9" presStyleCnt="11"/>
      <dgm:spPr/>
    </dgm:pt>
    <dgm:pt modelId="{80BDDCE7-8394-4F65-996F-35E3A026FB17}" type="pres">
      <dgm:prSet presAssocID="{658E295B-6F7E-47F9-8389-AA6A6E4C81D3}" presName="node" presStyleLbl="node1" presStyleIdx="10" presStyleCnt="12">
        <dgm:presLayoutVars>
          <dgm:bulletEnabled val="1"/>
        </dgm:presLayoutVars>
      </dgm:prSet>
      <dgm:spPr/>
    </dgm:pt>
    <dgm:pt modelId="{44547FE2-4BA2-4152-9588-DD554B39E24E}" type="pres">
      <dgm:prSet presAssocID="{8AC02809-1374-4A99-8286-ACB05749E273}" presName="sibTrans" presStyleLbl="sibTrans1D1" presStyleIdx="10" presStyleCnt="11"/>
      <dgm:spPr/>
    </dgm:pt>
    <dgm:pt modelId="{6E940949-1B06-4E05-A7B2-8C964C1A9FD8}" type="pres">
      <dgm:prSet presAssocID="{8AC02809-1374-4A99-8286-ACB05749E273}" presName="connectorText" presStyleLbl="sibTrans1D1" presStyleIdx="10" presStyleCnt="11"/>
      <dgm:spPr/>
    </dgm:pt>
    <dgm:pt modelId="{19FC5096-3F18-4FE9-97CE-8AA3B272DEEC}" type="pres">
      <dgm:prSet presAssocID="{29C9E218-1072-4628-A906-C0FA421CF58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76B1A02-F62A-4D55-9BDD-C463264F9332}" srcId="{766C363C-978C-4D58-811D-46DE26AE3175}" destId="{B6EF1A17-CE9A-4143-8968-AAFF25E4B514}" srcOrd="9" destOrd="0" parTransId="{4EAA9243-51CD-4973-BCB9-D1CFCD6809BA}" sibTransId="{54949A33-2D51-4CC4-A704-DEB69490AADF}"/>
    <dgm:cxn modelId="{9208020C-5448-46F9-935F-978DD25B7AFB}" type="presOf" srcId="{4E23D1A1-5743-4101-B2EE-C091F72F7F04}" destId="{8FE2C7B2-8CB6-40EA-8CBE-6222F37DFC5D}" srcOrd="0" destOrd="0" presId="urn:microsoft.com/office/officeart/2016/7/layout/RepeatingBendingProcessNew"/>
    <dgm:cxn modelId="{FB32C211-0013-4172-92A2-917290AAA51E}" type="presOf" srcId="{913C69AE-792C-4BE0-A26B-87A1AF2007BF}" destId="{C47FC0F7-65A4-476B-8D3A-3C14A3A904C3}" srcOrd="0" destOrd="0" presId="urn:microsoft.com/office/officeart/2016/7/layout/RepeatingBendingProcessNew"/>
    <dgm:cxn modelId="{071B4014-D4F6-4D9C-BDF7-0D673D639509}" srcId="{766C363C-978C-4D58-811D-46DE26AE3175}" destId="{31FB640E-11C5-4A68-91E7-F2B0EFDEDF93}" srcOrd="4" destOrd="0" parTransId="{87D5E375-0ED1-42BF-8E0C-CD358065BE73}" sibTransId="{E07E7133-4318-4BF9-BEE4-10AC68D1B04D}"/>
    <dgm:cxn modelId="{10144814-7E86-4CFD-A1FB-2E43F8BD4B3B}" type="presOf" srcId="{C2484CD3-C985-4EF4-884D-DE990B1315EA}" destId="{B412D4B3-0989-4F4C-A11A-D7217B3FEC30}" srcOrd="0" destOrd="0" presId="urn:microsoft.com/office/officeart/2016/7/layout/RepeatingBendingProcessNew"/>
    <dgm:cxn modelId="{D1B6DA1B-9F28-4CC4-BEB9-557315B8DD26}" type="presOf" srcId="{C47682F8-42CA-45B1-B7B2-F84292892FFD}" destId="{583F1161-B511-4D5E-B31C-DF1AAB68B293}" srcOrd="0" destOrd="0" presId="urn:microsoft.com/office/officeart/2016/7/layout/RepeatingBendingProcessNew"/>
    <dgm:cxn modelId="{A8B92122-09E5-4BCD-AF41-B6B389AAA104}" type="presOf" srcId="{E07E7133-4318-4BF9-BEE4-10AC68D1B04D}" destId="{0FD68B9A-7123-478A-BF84-84BB532F10D7}" srcOrd="1" destOrd="0" presId="urn:microsoft.com/office/officeart/2016/7/layout/RepeatingBendingProcessNew"/>
    <dgm:cxn modelId="{F5E10E29-D69C-4034-8047-9DC1495A9EC6}" type="presOf" srcId="{02318BFB-1F5B-4660-9511-288F41C2A552}" destId="{C2BC7B6D-80DD-4257-8EA5-607B35E886BA}" srcOrd="0" destOrd="0" presId="urn:microsoft.com/office/officeart/2016/7/layout/RepeatingBendingProcessNew"/>
    <dgm:cxn modelId="{2EE9092D-B9C8-42B2-8315-360DEC082D5F}" type="presOf" srcId="{766C363C-978C-4D58-811D-46DE26AE3175}" destId="{77AB5F29-A645-43AB-BA45-9EBE22972A90}" srcOrd="0" destOrd="0" presId="urn:microsoft.com/office/officeart/2016/7/layout/RepeatingBendingProcessNew"/>
    <dgm:cxn modelId="{02486736-87AD-45D0-8B5A-33C0DB698ECE}" type="presOf" srcId="{5C04225D-EBB6-47A6-A639-8D51AFED4474}" destId="{1FF72AC6-9B30-4DD2-B37B-42025729FA33}" srcOrd="0" destOrd="0" presId="urn:microsoft.com/office/officeart/2016/7/layout/RepeatingBendingProcessNew"/>
    <dgm:cxn modelId="{E2B48637-444F-4E4D-B1BC-F0E9E550F243}" type="presOf" srcId="{8AC02809-1374-4A99-8286-ACB05749E273}" destId="{44547FE2-4BA2-4152-9588-DD554B39E24E}" srcOrd="0" destOrd="0" presId="urn:microsoft.com/office/officeart/2016/7/layout/RepeatingBendingProcessNew"/>
    <dgm:cxn modelId="{ABECFE38-31DE-47CC-B4F5-794F41316937}" type="presOf" srcId="{31FB640E-11C5-4A68-91E7-F2B0EFDEDF93}" destId="{DB0F8829-7905-4026-B92B-3632DD9C6088}" srcOrd="0" destOrd="0" presId="urn:microsoft.com/office/officeart/2016/7/layout/RepeatingBendingProcessNew"/>
    <dgm:cxn modelId="{BDC80A3A-E931-4E64-8766-55EEC278AD2F}" type="presOf" srcId="{EF0E33CA-709C-4CA3-BBB2-9C4466F58372}" destId="{14B7BE86-33DD-4FC2-ADF0-E31C046A1768}" srcOrd="1" destOrd="0" presId="urn:microsoft.com/office/officeart/2016/7/layout/RepeatingBendingProcessNew"/>
    <dgm:cxn modelId="{DC4DF43B-5FB9-4B7F-BC11-1FFC791A83A8}" type="presOf" srcId="{02863602-A42E-412E-904C-8D6524023D2C}" destId="{FBBE4A33-EC90-45CC-A761-06E0C2E16184}" srcOrd="0" destOrd="0" presId="urn:microsoft.com/office/officeart/2016/7/layout/RepeatingBendingProcessNew"/>
    <dgm:cxn modelId="{9B48023F-362C-402E-BEA3-28E38BEF7625}" type="presOf" srcId="{E07E7133-4318-4BF9-BEE4-10AC68D1B04D}" destId="{824CDA63-AAF4-44FD-BF08-26D0482A0ECF}" srcOrd="0" destOrd="0" presId="urn:microsoft.com/office/officeart/2016/7/layout/RepeatingBendingProcessNew"/>
    <dgm:cxn modelId="{7EF91F47-45C4-4018-901D-30B55AE9D738}" type="presOf" srcId="{4046DFDB-5450-4E24-9683-D89BA861158F}" destId="{AC9F1882-209E-4B23-A087-4357E341F96A}" srcOrd="1" destOrd="0" presId="urn:microsoft.com/office/officeart/2016/7/layout/RepeatingBendingProcessNew"/>
    <dgm:cxn modelId="{C1024D68-F502-425E-A2EB-7CAC36871ED8}" srcId="{766C363C-978C-4D58-811D-46DE26AE3175}" destId="{CC5C87E9-9639-47D4-A200-F0DC447C583B}" srcOrd="1" destOrd="0" parTransId="{824A2DEA-13D0-43D7-B12E-84BB75E6690B}" sibTransId="{9356BC6D-2FCE-4965-B321-56D233FFA55E}"/>
    <dgm:cxn modelId="{A40B224D-6C35-47CD-A0EE-9888EA7C6FC2}" srcId="{766C363C-978C-4D58-811D-46DE26AE3175}" destId="{5C04225D-EBB6-47A6-A639-8D51AFED4474}" srcOrd="7" destOrd="0" parTransId="{0810A970-C1B8-4940-8BCA-2578446070A2}" sibTransId="{02863602-A42E-412E-904C-8D6524023D2C}"/>
    <dgm:cxn modelId="{CA3CE74D-7C92-43D9-A575-6755C99BE598}" type="presOf" srcId="{54949A33-2D51-4CC4-A704-DEB69490AADF}" destId="{99453248-12DB-4571-8C85-C798574A1370}" srcOrd="0" destOrd="0" presId="urn:microsoft.com/office/officeart/2016/7/layout/RepeatingBendingProcessNew"/>
    <dgm:cxn modelId="{210F3D6E-3E09-49EF-B0A5-D7A7144A6553}" type="presOf" srcId="{8AC02809-1374-4A99-8286-ACB05749E273}" destId="{6E940949-1B06-4E05-A7B2-8C964C1A9FD8}" srcOrd="1" destOrd="0" presId="urn:microsoft.com/office/officeart/2016/7/layout/RepeatingBendingProcessNew"/>
    <dgm:cxn modelId="{64295F78-57C7-44CA-A34A-E5264DAA19CE}" srcId="{766C363C-978C-4D58-811D-46DE26AE3175}" destId="{658E295B-6F7E-47F9-8389-AA6A6E4C81D3}" srcOrd="10" destOrd="0" parTransId="{69F07D3D-2B33-4BEB-B494-4464DCF3166F}" sibTransId="{8AC02809-1374-4A99-8286-ACB05749E273}"/>
    <dgm:cxn modelId="{7BFFB978-3ACF-41B3-9FB1-890B43A22E56}" type="presOf" srcId="{9356BC6D-2FCE-4965-B321-56D233FFA55E}" destId="{DC9974FC-2065-49A5-BAA0-8D0742D5E77C}" srcOrd="1" destOrd="0" presId="urn:microsoft.com/office/officeart/2016/7/layout/RepeatingBendingProcessNew"/>
    <dgm:cxn modelId="{8D039079-D4F2-4765-9DA7-434F0E896367}" type="presOf" srcId="{7239B95B-6A25-4D60-B6A9-2FFDD4B39E8B}" destId="{833D20F7-C6D4-4551-9B10-CB739229AD05}" srcOrd="0" destOrd="0" presId="urn:microsoft.com/office/officeart/2016/7/layout/RepeatingBendingProcessNew"/>
    <dgm:cxn modelId="{2474B67D-4AB9-4225-BD67-EEA02B305033}" srcId="{766C363C-978C-4D58-811D-46DE26AE3175}" destId="{C2484CD3-C985-4EF4-884D-DE990B1315EA}" srcOrd="5" destOrd="0" parTransId="{87201A0F-1102-415E-86EB-05B9A6F782B8}" sibTransId="{5092B387-0FA6-42AA-AA86-1190781509BC}"/>
    <dgm:cxn modelId="{6C1D7C8A-01E1-4DBF-808F-BD2C3E96D015}" type="presOf" srcId="{7239B95B-6A25-4D60-B6A9-2FFDD4B39E8B}" destId="{AC493818-314B-4DFC-BF1A-43D7A277DAEF}" srcOrd="1" destOrd="0" presId="urn:microsoft.com/office/officeart/2016/7/layout/RepeatingBendingProcessNew"/>
    <dgm:cxn modelId="{D2CDD88A-994D-4208-99D4-6F41589B5CD8}" srcId="{766C363C-978C-4D58-811D-46DE26AE3175}" destId="{E4072C34-AAE2-4116-8B69-73EE95F6329B}" srcOrd="2" destOrd="0" parTransId="{E5BA0D77-1165-442B-AB47-9814FCCB0A8C}" sibTransId="{7239B95B-6A25-4D60-B6A9-2FFDD4B39E8B}"/>
    <dgm:cxn modelId="{118A699D-23D8-4553-9347-C48D1DEF8760}" type="presOf" srcId="{29C9E218-1072-4628-A906-C0FA421CF585}" destId="{19FC5096-3F18-4FE9-97CE-8AA3B272DEEC}" srcOrd="0" destOrd="0" presId="urn:microsoft.com/office/officeart/2016/7/layout/RepeatingBendingProcessNew"/>
    <dgm:cxn modelId="{6C076A9E-2F81-4781-A49A-B23B62229190}" type="presOf" srcId="{E4072C34-AAE2-4116-8B69-73EE95F6329B}" destId="{B235F098-19AA-451A-A1D1-BDB8692474B0}" srcOrd="0" destOrd="0" presId="urn:microsoft.com/office/officeart/2016/7/layout/RepeatingBendingProcessNew"/>
    <dgm:cxn modelId="{B87EBDA1-2710-4B9E-B872-0CBCC717ED1F}" type="presOf" srcId="{02863602-A42E-412E-904C-8D6524023D2C}" destId="{03CA9159-C081-4967-AFC5-0D9A11E1B223}" srcOrd="1" destOrd="0" presId="urn:microsoft.com/office/officeart/2016/7/layout/RepeatingBendingProcessNew"/>
    <dgm:cxn modelId="{DB9028A4-A4F4-44FB-BED7-09746988D532}" type="presOf" srcId="{5092B387-0FA6-42AA-AA86-1190781509BC}" destId="{0954533A-1504-470B-9B60-7DFD800CB56B}" srcOrd="0" destOrd="0" presId="urn:microsoft.com/office/officeart/2016/7/layout/RepeatingBendingProcessNew"/>
    <dgm:cxn modelId="{4A985DA7-BAD5-4032-985A-48E7867AF8FF}" type="presOf" srcId="{658E295B-6F7E-47F9-8389-AA6A6E4C81D3}" destId="{80BDDCE7-8394-4F65-996F-35E3A026FB17}" srcOrd="0" destOrd="0" presId="urn:microsoft.com/office/officeart/2016/7/layout/RepeatingBendingProcessNew"/>
    <dgm:cxn modelId="{F87667A9-AEFD-4C86-9F7F-589E10F242AA}" type="presOf" srcId="{9356BC6D-2FCE-4965-B321-56D233FFA55E}" destId="{8E27A541-04D1-4B7D-961B-F3A60654B550}" srcOrd="0" destOrd="0" presId="urn:microsoft.com/office/officeart/2016/7/layout/RepeatingBendingProcessNew"/>
    <dgm:cxn modelId="{036655AF-613B-4DA8-9D28-990E2CB259AF}" srcId="{766C363C-978C-4D58-811D-46DE26AE3175}" destId="{29C9E218-1072-4628-A906-C0FA421CF585}" srcOrd="11" destOrd="0" parTransId="{EE8545B7-079D-4060-AD0C-581321C68E47}" sibTransId="{C56E6B4E-8B5F-43E3-A339-13DA4484049B}"/>
    <dgm:cxn modelId="{372264B2-AC0F-450C-B16A-4A159A9F4411}" type="presOf" srcId="{309CCBF6-2F9C-4AD8-A78D-4EC2B1E34430}" destId="{5F89AEF2-94C3-442E-91AD-AC3A2C6890A5}" srcOrd="0" destOrd="0" presId="urn:microsoft.com/office/officeart/2016/7/layout/RepeatingBendingProcessNew"/>
    <dgm:cxn modelId="{B6F9DCB6-A185-4E9D-88CA-FD4E436777D3}" type="presOf" srcId="{913C69AE-792C-4BE0-A26B-87A1AF2007BF}" destId="{5EFF21E9-B5AC-47BF-9FA7-A8DF5AE31C49}" srcOrd="1" destOrd="0" presId="urn:microsoft.com/office/officeart/2016/7/layout/RepeatingBendingProcessNew"/>
    <dgm:cxn modelId="{9FB6F3C2-B48A-4B23-B1FB-44ABB18CE589}" type="presOf" srcId="{B6EF1A17-CE9A-4143-8968-AAFF25E4B514}" destId="{FA79A3DA-110D-4033-AA6A-C673FF629894}" srcOrd="0" destOrd="0" presId="urn:microsoft.com/office/officeart/2016/7/layout/RepeatingBendingProcessNew"/>
    <dgm:cxn modelId="{469231C4-6F5A-4478-97DA-4FB359410CE6}" type="presOf" srcId="{CC5C87E9-9639-47D4-A200-F0DC447C583B}" destId="{49CDD17F-3F56-4861-94C0-88E16DFF347F}" srcOrd="0" destOrd="0" presId="urn:microsoft.com/office/officeart/2016/7/layout/RepeatingBendingProcessNew"/>
    <dgm:cxn modelId="{F946B6C7-1BE6-4695-BD54-587DF6A23F5E}" type="presOf" srcId="{EF0E33CA-709C-4CA3-BBB2-9C4466F58372}" destId="{6B7BE1F4-A51A-4179-9239-04942BA9FED0}" srcOrd="0" destOrd="0" presId="urn:microsoft.com/office/officeart/2016/7/layout/RepeatingBendingProcessNew"/>
    <dgm:cxn modelId="{FC5F62CE-C13C-408B-BE12-32DAE17DD9C0}" srcId="{766C363C-978C-4D58-811D-46DE26AE3175}" destId="{02318BFB-1F5B-4660-9511-288F41C2A552}" srcOrd="3" destOrd="0" parTransId="{0DF7E200-3D5E-4CCC-BE47-58D238298E0B}" sibTransId="{EF0E33CA-709C-4CA3-BBB2-9C4466F58372}"/>
    <dgm:cxn modelId="{A170A4CF-15A7-4229-A52A-400A7D8D703B}" type="presOf" srcId="{5092B387-0FA6-42AA-AA86-1190781509BC}" destId="{74688E16-4883-4E54-BA98-DBC681D34FDF}" srcOrd="1" destOrd="0" presId="urn:microsoft.com/office/officeart/2016/7/layout/RepeatingBendingProcessNew"/>
    <dgm:cxn modelId="{29BF55D0-2896-4BBD-AA4B-618624DACBD2}" srcId="{766C363C-978C-4D58-811D-46DE26AE3175}" destId="{309CCBF6-2F9C-4AD8-A78D-4EC2B1E34430}" srcOrd="0" destOrd="0" parTransId="{4F178E3F-CB03-4F2E-ABC9-88C7C67CFDEC}" sibTransId="{913C69AE-792C-4BE0-A26B-87A1AF2007BF}"/>
    <dgm:cxn modelId="{B506BDE3-75A9-4891-84FA-DA5C1401305C}" type="presOf" srcId="{4046DFDB-5450-4E24-9683-D89BA861158F}" destId="{32A4E53A-4852-4758-9B79-6D8E500FC595}" srcOrd="0" destOrd="0" presId="urn:microsoft.com/office/officeart/2016/7/layout/RepeatingBendingProcessNew"/>
    <dgm:cxn modelId="{26D559E5-2F7F-42D5-984C-66C5FF0AAF47}" srcId="{766C363C-978C-4D58-811D-46DE26AE3175}" destId="{4E23D1A1-5743-4101-B2EE-C091F72F7F04}" srcOrd="8" destOrd="0" parTransId="{535B48D9-6CF2-4707-805A-B8E341376566}" sibTransId="{4046DFDB-5450-4E24-9683-D89BA861158F}"/>
    <dgm:cxn modelId="{414D24EA-E275-452E-8903-592D34971515}" type="presOf" srcId="{C47682F8-42CA-45B1-B7B2-F84292892FFD}" destId="{FC284FD8-094C-4DCC-914C-28EFF1E98CB0}" srcOrd="1" destOrd="0" presId="urn:microsoft.com/office/officeart/2016/7/layout/RepeatingBendingProcessNew"/>
    <dgm:cxn modelId="{5CA247ED-1EAB-4704-B524-86DB61E13808}" type="presOf" srcId="{2D4A6DF9-4E2E-43AA-8EE2-26FF0AC3EB77}" destId="{9D452E5F-09A6-485F-8A95-7BE94AD0ED9E}" srcOrd="0" destOrd="0" presId="urn:microsoft.com/office/officeart/2016/7/layout/RepeatingBendingProcessNew"/>
    <dgm:cxn modelId="{EBF6C4F7-83A5-4C01-A756-0E2CCD979F66}" srcId="{766C363C-978C-4D58-811D-46DE26AE3175}" destId="{2D4A6DF9-4E2E-43AA-8EE2-26FF0AC3EB77}" srcOrd="6" destOrd="0" parTransId="{2BF1569A-B86C-4A3A-87A0-F5FA656F8C03}" sibTransId="{C47682F8-42CA-45B1-B7B2-F84292892FFD}"/>
    <dgm:cxn modelId="{33FE16FC-F595-4186-AD67-263D65DCEB29}" type="presOf" srcId="{54949A33-2D51-4CC4-A704-DEB69490AADF}" destId="{B42B43A6-E7DB-441E-8669-172E51496D00}" srcOrd="1" destOrd="0" presId="urn:microsoft.com/office/officeart/2016/7/layout/RepeatingBendingProcessNew"/>
    <dgm:cxn modelId="{3EF952C6-7CD5-445C-8728-ED0F0845595C}" type="presParOf" srcId="{77AB5F29-A645-43AB-BA45-9EBE22972A90}" destId="{5F89AEF2-94C3-442E-91AD-AC3A2C6890A5}" srcOrd="0" destOrd="0" presId="urn:microsoft.com/office/officeart/2016/7/layout/RepeatingBendingProcessNew"/>
    <dgm:cxn modelId="{E4908515-16BC-488F-A40D-B0061DCFFF1D}" type="presParOf" srcId="{77AB5F29-A645-43AB-BA45-9EBE22972A90}" destId="{C47FC0F7-65A4-476B-8D3A-3C14A3A904C3}" srcOrd="1" destOrd="0" presId="urn:microsoft.com/office/officeart/2016/7/layout/RepeatingBendingProcessNew"/>
    <dgm:cxn modelId="{B044E257-8921-4EA9-A0A8-A9EA447DF242}" type="presParOf" srcId="{C47FC0F7-65A4-476B-8D3A-3C14A3A904C3}" destId="{5EFF21E9-B5AC-47BF-9FA7-A8DF5AE31C49}" srcOrd="0" destOrd="0" presId="urn:microsoft.com/office/officeart/2016/7/layout/RepeatingBendingProcessNew"/>
    <dgm:cxn modelId="{783BF1ED-D91D-46F3-84A5-E474D48C36F5}" type="presParOf" srcId="{77AB5F29-A645-43AB-BA45-9EBE22972A90}" destId="{49CDD17F-3F56-4861-94C0-88E16DFF347F}" srcOrd="2" destOrd="0" presId="urn:microsoft.com/office/officeart/2016/7/layout/RepeatingBendingProcessNew"/>
    <dgm:cxn modelId="{44B355A9-C5A4-45B2-9162-E80BD412462D}" type="presParOf" srcId="{77AB5F29-A645-43AB-BA45-9EBE22972A90}" destId="{8E27A541-04D1-4B7D-961B-F3A60654B550}" srcOrd="3" destOrd="0" presId="urn:microsoft.com/office/officeart/2016/7/layout/RepeatingBendingProcessNew"/>
    <dgm:cxn modelId="{94EEC5C5-D33A-4AFB-B6C2-C776D7D7FD93}" type="presParOf" srcId="{8E27A541-04D1-4B7D-961B-F3A60654B550}" destId="{DC9974FC-2065-49A5-BAA0-8D0742D5E77C}" srcOrd="0" destOrd="0" presId="urn:microsoft.com/office/officeart/2016/7/layout/RepeatingBendingProcessNew"/>
    <dgm:cxn modelId="{B3A089D7-F7A3-48A4-BF12-53639B3B5080}" type="presParOf" srcId="{77AB5F29-A645-43AB-BA45-9EBE22972A90}" destId="{B235F098-19AA-451A-A1D1-BDB8692474B0}" srcOrd="4" destOrd="0" presId="urn:microsoft.com/office/officeart/2016/7/layout/RepeatingBendingProcessNew"/>
    <dgm:cxn modelId="{0E59CE58-2979-42EF-856D-A1EE7AABB6EE}" type="presParOf" srcId="{77AB5F29-A645-43AB-BA45-9EBE22972A90}" destId="{833D20F7-C6D4-4551-9B10-CB739229AD05}" srcOrd="5" destOrd="0" presId="urn:microsoft.com/office/officeart/2016/7/layout/RepeatingBendingProcessNew"/>
    <dgm:cxn modelId="{FC82484B-4B3E-4F57-AD5E-DA72053BB8FB}" type="presParOf" srcId="{833D20F7-C6D4-4551-9B10-CB739229AD05}" destId="{AC493818-314B-4DFC-BF1A-43D7A277DAEF}" srcOrd="0" destOrd="0" presId="urn:microsoft.com/office/officeart/2016/7/layout/RepeatingBendingProcessNew"/>
    <dgm:cxn modelId="{10D063AF-701F-4CC5-8E80-E78FA71B38DE}" type="presParOf" srcId="{77AB5F29-A645-43AB-BA45-9EBE22972A90}" destId="{C2BC7B6D-80DD-4257-8EA5-607B35E886BA}" srcOrd="6" destOrd="0" presId="urn:microsoft.com/office/officeart/2016/7/layout/RepeatingBendingProcessNew"/>
    <dgm:cxn modelId="{77490EEC-292B-4809-BB06-742410949FFB}" type="presParOf" srcId="{77AB5F29-A645-43AB-BA45-9EBE22972A90}" destId="{6B7BE1F4-A51A-4179-9239-04942BA9FED0}" srcOrd="7" destOrd="0" presId="urn:microsoft.com/office/officeart/2016/7/layout/RepeatingBendingProcessNew"/>
    <dgm:cxn modelId="{20CD7733-EE35-4741-BFA0-8C4A970FB62B}" type="presParOf" srcId="{6B7BE1F4-A51A-4179-9239-04942BA9FED0}" destId="{14B7BE86-33DD-4FC2-ADF0-E31C046A1768}" srcOrd="0" destOrd="0" presId="urn:microsoft.com/office/officeart/2016/7/layout/RepeatingBendingProcessNew"/>
    <dgm:cxn modelId="{BFF1B8B8-EE35-4CA4-80FD-BA5EC3C495E4}" type="presParOf" srcId="{77AB5F29-A645-43AB-BA45-9EBE22972A90}" destId="{DB0F8829-7905-4026-B92B-3632DD9C6088}" srcOrd="8" destOrd="0" presId="urn:microsoft.com/office/officeart/2016/7/layout/RepeatingBendingProcessNew"/>
    <dgm:cxn modelId="{FFA25437-FD2F-45A6-B2B9-55F1B61DF99A}" type="presParOf" srcId="{77AB5F29-A645-43AB-BA45-9EBE22972A90}" destId="{824CDA63-AAF4-44FD-BF08-26D0482A0ECF}" srcOrd="9" destOrd="0" presId="urn:microsoft.com/office/officeart/2016/7/layout/RepeatingBendingProcessNew"/>
    <dgm:cxn modelId="{0367D84A-C48D-4AC5-9735-575826A079AF}" type="presParOf" srcId="{824CDA63-AAF4-44FD-BF08-26D0482A0ECF}" destId="{0FD68B9A-7123-478A-BF84-84BB532F10D7}" srcOrd="0" destOrd="0" presId="urn:microsoft.com/office/officeart/2016/7/layout/RepeatingBendingProcessNew"/>
    <dgm:cxn modelId="{E29B72CB-B138-4A2B-B836-0469F9D459F6}" type="presParOf" srcId="{77AB5F29-A645-43AB-BA45-9EBE22972A90}" destId="{B412D4B3-0989-4F4C-A11A-D7217B3FEC30}" srcOrd="10" destOrd="0" presId="urn:microsoft.com/office/officeart/2016/7/layout/RepeatingBendingProcessNew"/>
    <dgm:cxn modelId="{4B73A986-D25A-4978-AFA7-772C87DD0C68}" type="presParOf" srcId="{77AB5F29-A645-43AB-BA45-9EBE22972A90}" destId="{0954533A-1504-470B-9B60-7DFD800CB56B}" srcOrd="11" destOrd="0" presId="urn:microsoft.com/office/officeart/2016/7/layout/RepeatingBendingProcessNew"/>
    <dgm:cxn modelId="{50634074-EC3F-4936-B1B3-BEEF3ABB659B}" type="presParOf" srcId="{0954533A-1504-470B-9B60-7DFD800CB56B}" destId="{74688E16-4883-4E54-BA98-DBC681D34FDF}" srcOrd="0" destOrd="0" presId="urn:microsoft.com/office/officeart/2016/7/layout/RepeatingBendingProcessNew"/>
    <dgm:cxn modelId="{EF7B4419-C32E-4B0B-BD80-C5506FF8A1B5}" type="presParOf" srcId="{77AB5F29-A645-43AB-BA45-9EBE22972A90}" destId="{9D452E5F-09A6-485F-8A95-7BE94AD0ED9E}" srcOrd="12" destOrd="0" presId="urn:microsoft.com/office/officeart/2016/7/layout/RepeatingBendingProcessNew"/>
    <dgm:cxn modelId="{F875F660-5A1E-4FE7-8884-CCAF1A71CAD2}" type="presParOf" srcId="{77AB5F29-A645-43AB-BA45-9EBE22972A90}" destId="{583F1161-B511-4D5E-B31C-DF1AAB68B293}" srcOrd="13" destOrd="0" presId="urn:microsoft.com/office/officeart/2016/7/layout/RepeatingBendingProcessNew"/>
    <dgm:cxn modelId="{D6818F37-9060-487C-AF90-0E936555853B}" type="presParOf" srcId="{583F1161-B511-4D5E-B31C-DF1AAB68B293}" destId="{FC284FD8-094C-4DCC-914C-28EFF1E98CB0}" srcOrd="0" destOrd="0" presId="urn:microsoft.com/office/officeart/2016/7/layout/RepeatingBendingProcessNew"/>
    <dgm:cxn modelId="{8729F2D6-0785-4C79-BC33-1EA8686091A8}" type="presParOf" srcId="{77AB5F29-A645-43AB-BA45-9EBE22972A90}" destId="{1FF72AC6-9B30-4DD2-B37B-42025729FA33}" srcOrd="14" destOrd="0" presId="urn:microsoft.com/office/officeart/2016/7/layout/RepeatingBendingProcessNew"/>
    <dgm:cxn modelId="{F7726D07-D2B1-473A-A39D-9204A8F6E05E}" type="presParOf" srcId="{77AB5F29-A645-43AB-BA45-9EBE22972A90}" destId="{FBBE4A33-EC90-45CC-A761-06E0C2E16184}" srcOrd="15" destOrd="0" presId="urn:microsoft.com/office/officeart/2016/7/layout/RepeatingBendingProcessNew"/>
    <dgm:cxn modelId="{789F34F8-C771-47A7-BD93-60B2A3D0D8D3}" type="presParOf" srcId="{FBBE4A33-EC90-45CC-A761-06E0C2E16184}" destId="{03CA9159-C081-4967-AFC5-0D9A11E1B223}" srcOrd="0" destOrd="0" presId="urn:microsoft.com/office/officeart/2016/7/layout/RepeatingBendingProcessNew"/>
    <dgm:cxn modelId="{F7399DCB-FAB5-4E83-AB8D-F0F439236468}" type="presParOf" srcId="{77AB5F29-A645-43AB-BA45-9EBE22972A90}" destId="{8FE2C7B2-8CB6-40EA-8CBE-6222F37DFC5D}" srcOrd="16" destOrd="0" presId="urn:microsoft.com/office/officeart/2016/7/layout/RepeatingBendingProcessNew"/>
    <dgm:cxn modelId="{1EAEEB3A-46EA-4D68-90F4-525B68DB9C57}" type="presParOf" srcId="{77AB5F29-A645-43AB-BA45-9EBE22972A90}" destId="{32A4E53A-4852-4758-9B79-6D8E500FC595}" srcOrd="17" destOrd="0" presId="urn:microsoft.com/office/officeart/2016/7/layout/RepeatingBendingProcessNew"/>
    <dgm:cxn modelId="{25031107-6D6A-439B-8478-7630FB53D1B0}" type="presParOf" srcId="{32A4E53A-4852-4758-9B79-6D8E500FC595}" destId="{AC9F1882-209E-4B23-A087-4357E341F96A}" srcOrd="0" destOrd="0" presId="urn:microsoft.com/office/officeart/2016/7/layout/RepeatingBendingProcessNew"/>
    <dgm:cxn modelId="{983C6029-8279-427A-9168-4FCC8075FB26}" type="presParOf" srcId="{77AB5F29-A645-43AB-BA45-9EBE22972A90}" destId="{FA79A3DA-110D-4033-AA6A-C673FF629894}" srcOrd="18" destOrd="0" presId="urn:microsoft.com/office/officeart/2016/7/layout/RepeatingBendingProcessNew"/>
    <dgm:cxn modelId="{9F4CDEE6-7ABA-4476-AD40-20CF32FA2559}" type="presParOf" srcId="{77AB5F29-A645-43AB-BA45-9EBE22972A90}" destId="{99453248-12DB-4571-8C85-C798574A1370}" srcOrd="19" destOrd="0" presId="urn:microsoft.com/office/officeart/2016/7/layout/RepeatingBendingProcessNew"/>
    <dgm:cxn modelId="{1DC2F4C5-C405-43B9-8AE0-9B0C87A96F45}" type="presParOf" srcId="{99453248-12DB-4571-8C85-C798574A1370}" destId="{B42B43A6-E7DB-441E-8669-172E51496D00}" srcOrd="0" destOrd="0" presId="urn:microsoft.com/office/officeart/2016/7/layout/RepeatingBendingProcessNew"/>
    <dgm:cxn modelId="{1FE83195-3550-4145-AC4F-1DED3607D242}" type="presParOf" srcId="{77AB5F29-A645-43AB-BA45-9EBE22972A90}" destId="{80BDDCE7-8394-4F65-996F-35E3A026FB17}" srcOrd="20" destOrd="0" presId="urn:microsoft.com/office/officeart/2016/7/layout/RepeatingBendingProcessNew"/>
    <dgm:cxn modelId="{46CDEFCA-94CF-40EF-ABD2-B3347ACB20CB}" type="presParOf" srcId="{77AB5F29-A645-43AB-BA45-9EBE22972A90}" destId="{44547FE2-4BA2-4152-9588-DD554B39E24E}" srcOrd="21" destOrd="0" presId="urn:microsoft.com/office/officeart/2016/7/layout/RepeatingBendingProcessNew"/>
    <dgm:cxn modelId="{0073AA84-8F1B-44AF-8742-7A583EF75398}" type="presParOf" srcId="{44547FE2-4BA2-4152-9588-DD554B39E24E}" destId="{6E940949-1B06-4E05-A7B2-8C964C1A9FD8}" srcOrd="0" destOrd="0" presId="urn:microsoft.com/office/officeart/2016/7/layout/RepeatingBendingProcessNew"/>
    <dgm:cxn modelId="{3E7A0338-65EA-4F46-B151-631941892C3D}" type="presParOf" srcId="{77AB5F29-A645-43AB-BA45-9EBE22972A90}" destId="{19FC5096-3F18-4FE9-97CE-8AA3B272DEEC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D3E48E-9035-464C-92EA-4D7952B2D19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003400-15FB-4FA3-ABFD-870E9E17DE50}">
      <dgm:prSet/>
      <dgm:spPr/>
      <dgm:t>
        <a:bodyPr/>
        <a:lstStyle/>
        <a:p>
          <a:r>
            <a:rPr lang="en-US"/>
            <a:t>1. Strengths:</a:t>
          </a:r>
        </a:p>
      </dgm:t>
    </dgm:pt>
    <dgm:pt modelId="{E7DA37C0-5862-48F0-A02A-168C2A3E3BE9}" type="parTrans" cxnId="{DFE2DAAF-4ADD-4A01-9CC8-1E0FAFA81C3D}">
      <dgm:prSet/>
      <dgm:spPr/>
      <dgm:t>
        <a:bodyPr/>
        <a:lstStyle/>
        <a:p>
          <a:endParaRPr lang="en-US"/>
        </a:p>
      </dgm:t>
    </dgm:pt>
    <dgm:pt modelId="{9F7FD927-009D-48E4-BDB4-F43971D97C0F}" type="sibTrans" cxnId="{DFE2DAAF-4ADD-4A01-9CC8-1E0FAFA81C3D}">
      <dgm:prSet/>
      <dgm:spPr/>
      <dgm:t>
        <a:bodyPr/>
        <a:lstStyle/>
        <a:p>
          <a:endParaRPr lang="en-US"/>
        </a:p>
      </dgm:t>
    </dgm:pt>
    <dgm:pt modelId="{FF354DB4-9091-42F9-A6E1-44198F4EE6FE}">
      <dgm:prSet/>
      <dgm:spPr/>
      <dgm:t>
        <a:bodyPr/>
        <a:lstStyle/>
        <a:p>
          <a:r>
            <a:rPr lang="en-US"/>
            <a:t>- Positive feedback from </a:t>
          </a:r>
          <a:r>
            <a:rPr lang="en-GB"/>
            <a:t>most</a:t>
          </a:r>
          <a:r>
            <a:rPr lang="en-US"/>
            <a:t> verified travelers.</a:t>
          </a:r>
        </a:p>
      </dgm:t>
    </dgm:pt>
    <dgm:pt modelId="{7C843388-CABE-416F-8D55-459E11F9FA6F}" type="parTrans" cxnId="{CDEAFD95-73C6-48A4-8A29-9E5D6314DE74}">
      <dgm:prSet/>
      <dgm:spPr/>
      <dgm:t>
        <a:bodyPr/>
        <a:lstStyle/>
        <a:p>
          <a:endParaRPr lang="en-US"/>
        </a:p>
      </dgm:t>
    </dgm:pt>
    <dgm:pt modelId="{591F1498-6A00-4CC6-B78E-DAFBED492CEA}" type="sibTrans" cxnId="{CDEAFD95-73C6-48A4-8A29-9E5D6314DE74}">
      <dgm:prSet/>
      <dgm:spPr/>
      <dgm:t>
        <a:bodyPr/>
        <a:lstStyle/>
        <a:p>
          <a:endParaRPr lang="en-US"/>
        </a:p>
      </dgm:t>
    </dgm:pt>
    <dgm:pt modelId="{0C222034-A672-4598-BEBB-B910D49DEF0A}">
      <dgm:prSet/>
      <dgm:spPr/>
      <dgm:t>
        <a:bodyPr/>
        <a:lstStyle/>
        <a:p>
          <a:r>
            <a:rPr lang="en-US"/>
            <a:t>2. Improvement Areas:</a:t>
          </a:r>
        </a:p>
      </dgm:t>
    </dgm:pt>
    <dgm:pt modelId="{10C70FF8-0327-41CC-B360-166F8051C221}" type="parTrans" cxnId="{B81DB5B1-A2E8-4846-9F06-90328294F4AF}">
      <dgm:prSet/>
      <dgm:spPr/>
      <dgm:t>
        <a:bodyPr/>
        <a:lstStyle/>
        <a:p>
          <a:endParaRPr lang="en-US"/>
        </a:p>
      </dgm:t>
    </dgm:pt>
    <dgm:pt modelId="{31F9EFA9-9851-4FF9-B429-7315D9F18240}" type="sibTrans" cxnId="{B81DB5B1-A2E8-4846-9F06-90328294F4AF}">
      <dgm:prSet/>
      <dgm:spPr/>
      <dgm:t>
        <a:bodyPr/>
        <a:lstStyle/>
        <a:p>
          <a:endParaRPr lang="en-US"/>
        </a:p>
      </dgm:t>
    </dgm:pt>
    <dgm:pt modelId="{EBBC0475-3259-4C81-ADF2-A67AC5AE8298}">
      <dgm:prSet/>
      <dgm:spPr/>
      <dgm:t>
        <a:bodyPr/>
        <a:lstStyle/>
        <a:p>
          <a:r>
            <a:rPr lang="en-US"/>
            <a:t>- Address common complaints about 'delay,' 'refund,' and 'luggage.'</a:t>
          </a:r>
        </a:p>
      </dgm:t>
    </dgm:pt>
    <dgm:pt modelId="{A7F167D4-5817-4F91-B3B1-55F5D5B7A0BB}" type="parTrans" cxnId="{C309E699-AC09-4556-8995-B21C58B20057}">
      <dgm:prSet/>
      <dgm:spPr/>
      <dgm:t>
        <a:bodyPr/>
        <a:lstStyle/>
        <a:p>
          <a:endParaRPr lang="en-US"/>
        </a:p>
      </dgm:t>
    </dgm:pt>
    <dgm:pt modelId="{C14629DD-4177-4096-B804-E147DE3F3017}" type="sibTrans" cxnId="{C309E699-AC09-4556-8995-B21C58B20057}">
      <dgm:prSet/>
      <dgm:spPr/>
      <dgm:t>
        <a:bodyPr/>
        <a:lstStyle/>
        <a:p>
          <a:endParaRPr lang="en-US"/>
        </a:p>
      </dgm:t>
    </dgm:pt>
    <dgm:pt modelId="{D4B212BD-3E37-4D2D-B431-8CF61082A205}">
      <dgm:prSet/>
      <dgm:spPr/>
      <dgm:t>
        <a:bodyPr/>
        <a:lstStyle/>
        <a:p>
          <a:r>
            <a:rPr lang="en-US"/>
            <a:t>3. Actionable Insights:</a:t>
          </a:r>
        </a:p>
      </dgm:t>
    </dgm:pt>
    <dgm:pt modelId="{D80628EA-0BF7-4CDF-BC3E-99FADFD8BDAF}" type="parTrans" cxnId="{574ACAC0-1860-4D0A-8355-FF7B621486A0}">
      <dgm:prSet/>
      <dgm:spPr/>
      <dgm:t>
        <a:bodyPr/>
        <a:lstStyle/>
        <a:p>
          <a:endParaRPr lang="en-US"/>
        </a:p>
      </dgm:t>
    </dgm:pt>
    <dgm:pt modelId="{E0B44820-C84D-486D-8C98-13DEA6661F8A}" type="sibTrans" cxnId="{574ACAC0-1860-4D0A-8355-FF7B621486A0}">
      <dgm:prSet/>
      <dgm:spPr/>
      <dgm:t>
        <a:bodyPr/>
        <a:lstStyle/>
        <a:p>
          <a:endParaRPr lang="en-US"/>
        </a:p>
      </dgm:t>
    </dgm:pt>
    <dgm:pt modelId="{A94F44E6-A908-4ED8-845F-767BA058560E}">
      <dgm:prSet/>
      <dgm:spPr/>
      <dgm:t>
        <a:bodyPr/>
        <a:lstStyle/>
        <a:p>
          <a:r>
            <a:rPr lang="en-US"/>
            <a:t>Focus on enhancing customer service and operational efficiency.</a:t>
          </a:r>
        </a:p>
      </dgm:t>
    </dgm:pt>
    <dgm:pt modelId="{6DD89FF0-3647-4A33-AEE6-FA518BCA0074}" type="parTrans" cxnId="{5DA66AC6-5E85-4C49-BD96-58CAD6319656}">
      <dgm:prSet/>
      <dgm:spPr/>
      <dgm:t>
        <a:bodyPr/>
        <a:lstStyle/>
        <a:p>
          <a:endParaRPr lang="en-US"/>
        </a:p>
      </dgm:t>
    </dgm:pt>
    <dgm:pt modelId="{B4EE2ECB-1321-4639-A419-F96FA4D2AD1E}" type="sibTrans" cxnId="{5DA66AC6-5E85-4C49-BD96-58CAD6319656}">
      <dgm:prSet/>
      <dgm:spPr/>
      <dgm:t>
        <a:bodyPr/>
        <a:lstStyle/>
        <a:p>
          <a:endParaRPr lang="en-US"/>
        </a:p>
      </dgm:t>
    </dgm:pt>
    <dgm:pt modelId="{2BEBE227-A20C-45DC-ACBB-B0066AB99993}" type="pres">
      <dgm:prSet presAssocID="{8CD3E48E-9035-464C-92EA-4D7952B2D19B}" presName="diagram" presStyleCnt="0">
        <dgm:presLayoutVars>
          <dgm:dir/>
          <dgm:resizeHandles val="exact"/>
        </dgm:presLayoutVars>
      </dgm:prSet>
      <dgm:spPr/>
    </dgm:pt>
    <dgm:pt modelId="{E5E5F387-81EC-4840-AC6D-23B9A521C9C7}" type="pres">
      <dgm:prSet presAssocID="{C4003400-15FB-4FA3-ABFD-870E9E17DE50}" presName="node" presStyleLbl="node1" presStyleIdx="0" presStyleCnt="6">
        <dgm:presLayoutVars>
          <dgm:bulletEnabled val="1"/>
        </dgm:presLayoutVars>
      </dgm:prSet>
      <dgm:spPr/>
    </dgm:pt>
    <dgm:pt modelId="{0BF8E1EF-76D7-484E-BFD8-F00D66B2C880}" type="pres">
      <dgm:prSet presAssocID="{9F7FD927-009D-48E4-BDB4-F43971D97C0F}" presName="sibTrans" presStyleCnt="0"/>
      <dgm:spPr/>
    </dgm:pt>
    <dgm:pt modelId="{285C373C-60E0-4048-AC17-8C54F29101EC}" type="pres">
      <dgm:prSet presAssocID="{FF354DB4-9091-42F9-A6E1-44198F4EE6FE}" presName="node" presStyleLbl="node1" presStyleIdx="1" presStyleCnt="6">
        <dgm:presLayoutVars>
          <dgm:bulletEnabled val="1"/>
        </dgm:presLayoutVars>
      </dgm:prSet>
      <dgm:spPr/>
    </dgm:pt>
    <dgm:pt modelId="{2E83D0B2-518E-485A-8FBC-2232547766CD}" type="pres">
      <dgm:prSet presAssocID="{591F1498-6A00-4CC6-B78E-DAFBED492CEA}" presName="sibTrans" presStyleCnt="0"/>
      <dgm:spPr/>
    </dgm:pt>
    <dgm:pt modelId="{4954C732-A85D-41C4-9DB9-33F1B8E2F126}" type="pres">
      <dgm:prSet presAssocID="{0C222034-A672-4598-BEBB-B910D49DEF0A}" presName="node" presStyleLbl="node1" presStyleIdx="2" presStyleCnt="6">
        <dgm:presLayoutVars>
          <dgm:bulletEnabled val="1"/>
        </dgm:presLayoutVars>
      </dgm:prSet>
      <dgm:spPr/>
    </dgm:pt>
    <dgm:pt modelId="{D884F337-93B1-44D5-B36D-333B6C2476BC}" type="pres">
      <dgm:prSet presAssocID="{31F9EFA9-9851-4FF9-B429-7315D9F18240}" presName="sibTrans" presStyleCnt="0"/>
      <dgm:spPr/>
    </dgm:pt>
    <dgm:pt modelId="{6EE83976-D12D-408B-8839-CA3C7647A248}" type="pres">
      <dgm:prSet presAssocID="{EBBC0475-3259-4C81-ADF2-A67AC5AE8298}" presName="node" presStyleLbl="node1" presStyleIdx="3" presStyleCnt="6">
        <dgm:presLayoutVars>
          <dgm:bulletEnabled val="1"/>
        </dgm:presLayoutVars>
      </dgm:prSet>
      <dgm:spPr/>
    </dgm:pt>
    <dgm:pt modelId="{C0BAD6B9-EA26-4F38-AFDE-B3D360498368}" type="pres">
      <dgm:prSet presAssocID="{C14629DD-4177-4096-B804-E147DE3F3017}" presName="sibTrans" presStyleCnt="0"/>
      <dgm:spPr/>
    </dgm:pt>
    <dgm:pt modelId="{3909131D-EF0A-4277-9F7B-B614A595CD3E}" type="pres">
      <dgm:prSet presAssocID="{D4B212BD-3E37-4D2D-B431-8CF61082A205}" presName="node" presStyleLbl="node1" presStyleIdx="4" presStyleCnt="6">
        <dgm:presLayoutVars>
          <dgm:bulletEnabled val="1"/>
        </dgm:presLayoutVars>
      </dgm:prSet>
      <dgm:spPr/>
    </dgm:pt>
    <dgm:pt modelId="{F41E0C09-4756-4B03-BF60-FAD3DEE702E3}" type="pres">
      <dgm:prSet presAssocID="{E0B44820-C84D-486D-8C98-13DEA6661F8A}" presName="sibTrans" presStyleCnt="0"/>
      <dgm:spPr/>
    </dgm:pt>
    <dgm:pt modelId="{918D52D1-8D0B-44E6-9FD2-E172E3F91D64}" type="pres">
      <dgm:prSet presAssocID="{A94F44E6-A908-4ED8-845F-767BA058560E}" presName="node" presStyleLbl="node1" presStyleIdx="5" presStyleCnt="6">
        <dgm:presLayoutVars>
          <dgm:bulletEnabled val="1"/>
        </dgm:presLayoutVars>
      </dgm:prSet>
      <dgm:spPr/>
    </dgm:pt>
  </dgm:ptLst>
  <dgm:cxnLst>
    <dgm:cxn modelId="{D633B905-A5B3-4EB3-9447-48ADA5B740B0}" type="presOf" srcId="{8CD3E48E-9035-464C-92EA-4D7952B2D19B}" destId="{2BEBE227-A20C-45DC-ACBB-B0066AB99993}" srcOrd="0" destOrd="0" presId="urn:microsoft.com/office/officeart/2005/8/layout/default"/>
    <dgm:cxn modelId="{9C89D10F-8E6C-48D8-AEE3-FAA8F545AB92}" type="presOf" srcId="{EBBC0475-3259-4C81-ADF2-A67AC5AE8298}" destId="{6EE83976-D12D-408B-8839-CA3C7647A248}" srcOrd="0" destOrd="0" presId="urn:microsoft.com/office/officeart/2005/8/layout/default"/>
    <dgm:cxn modelId="{FB78F223-8931-4CD5-88B3-A5666472F650}" type="presOf" srcId="{D4B212BD-3E37-4D2D-B431-8CF61082A205}" destId="{3909131D-EF0A-4277-9F7B-B614A595CD3E}" srcOrd="0" destOrd="0" presId="urn:microsoft.com/office/officeart/2005/8/layout/default"/>
    <dgm:cxn modelId="{54790938-BC03-4A62-AF09-4CDB2AFAFDAB}" type="presOf" srcId="{C4003400-15FB-4FA3-ABFD-870E9E17DE50}" destId="{E5E5F387-81EC-4840-AC6D-23B9A521C9C7}" srcOrd="0" destOrd="0" presId="urn:microsoft.com/office/officeart/2005/8/layout/default"/>
    <dgm:cxn modelId="{90505189-EA9A-4ACD-9E74-BF7555E71070}" type="presOf" srcId="{0C222034-A672-4598-BEBB-B910D49DEF0A}" destId="{4954C732-A85D-41C4-9DB9-33F1B8E2F126}" srcOrd="0" destOrd="0" presId="urn:microsoft.com/office/officeart/2005/8/layout/default"/>
    <dgm:cxn modelId="{CDEAFD95-73C6-48A4-8A29-9E5D6314DE74}" srcId="{8CD3E48E-9035-464C-92EA-4D7952B2D19B}" destId="{FF354DB4-9091-42F9-A6E1-44198F4EE6FE}" srcOrd="1" destOrd="0" parTransId="{7C843388-CABE-416F-8D55-459E11F9FA6F}" sibTransId="{591F1498-6A00-4CC6-B78E-DAFBED492CEA}"/>
    <dgm:cxn modelId="{C309E699-AC09-4556-8995-B21C58B20057}" srcId="{8CD3E48E-9035-464C-92EA-4D7952B2D19B}" destId="{EBBC0475-3259-4C81-ADF2-A67AC5AE8298}" srcOrd="3" destOrd="0" parTransId="{A7F167D4-5817-4F91-B3B1-55F5D5B7A0BB}" sibTransId="{C14629DD-4177-4096-B804-E147DE3F3017}"/>
    <dgm:cxn modelId="{DFE2DAAF-4ADD-4A01-9CC8-1E0FAFA81C3D}" srcId="{8CD3E48E-9035-464C-92EA-4D7952B2D19B}" destId="{C4003400-15FB-4FA3-ABFD-870E9E17DE50}" srcOrd="0" destOrd="0" parTransId="{E7DA37C0-5862-48F0-A02A-168C2A3E3BE9}" sibTransId="{9F7FD927-009D-48E4-BDB4-F43971D97C0F}"/>
    <dgm:cxn modelId="{B81DB5B1-A2E8-4846-9F06-90328294F4AF}" srcId="{8CD3E48E-9035-464C-92EA-4D7952B2D19B}" destId="{0C222034-A672-4598-BEBB-B910D49DEF0A}" srcOrd="2" destOrd="0" parTransId="{10C70FF8-0327-41CC-B360-166F8051C221}" sibTransId="{31F9EFA9-9851-4FF9-B429-7315D9F18240}"/>
    <dgm:cxn modelId="{574ACAC0-1860-4D0A-8355-FF7B621486A0}" srcId="{8CD3E48E-9035-464C-92EA-4D7952B2D19B}" destId="{D4B212BD-3E37-4D2D-B431-8CF61082A205}" srcOrd="4" destOrd="0" parTransId="{D80628EA-0BF7-4CDF-BC3E-99FADFD8BDAF}" sibTransId="{E0B44820-C84D-486D-8C98-13DEA6661F8A}"/>
    <dgm:cxn modelId="{5DA66AC6-5E85-4C49-BD96-58CAD6319656}" srcId="{8CD3E48E-9035-464C-92EA-4D7952B2D19B}" destId="{A94F44E6-A908-4ED8-845F-767BA058560E}" srcOrd="5" destOrd="0" parTransId="{6DD89FF0-3647-4A33-AEE6-FA518BCA0074}" sibTransId="{B4EE2ECB-1321-4639-A419-F96FA4D2AD1E}"/>
    <dgm:cxn modelId="{7C3548D4-134D-424A-B103-2FA4504EFACB}" type="presOf" srcId="{FF354DB4-9091-42F9-A6E1-44198F4EE6FE}" destId="{285C373C-60E0-4048-AC17-8C54F29101EC}" srcOrd="0" destOrd="0" presId="urn:microsoft.com/office/officeart/2005/8/layout/default"/>
    <dgm:cxn modelId="{CF9102D7-32DE-47C9-9F16-DC7B4D55F9E5}" type="presOf" srcId="{A94F44E6-A908-4ED8-845F-767BA058560E}" destId="{918D52D1-8D0B-44E6-9FD2-E172E3F91D64}" srcOrd="0" destOrd="0" presId="urn:microsoft.com/office/officeart/2005/8/layout/default"/>
    <dgm:cxn modelId="{526E49EA-7012-4574-9028-B33ACC61C8B7}" type="presParOf" srcId="{2BEBE227-A20C-45DC-ACBB-B0066AB99993}" destId="{E5E5F387-81EC-4840-AC6D-23B9A521C9C7}" srcOrd="0" destOrd="0" presId="urn:microsoft.com/office/officeart/2005/8/layout/default"/>
    <dgm:cxn modelId="{C1D13ECA-09F9-4E7D-95E0-EF10351EBAF4}" type="presParOf" srcId="{2BEBE227-A20C-45DC-ACBB-B0066AB99993}" destId="{0BF8E1EF-76D7-484E-BFD8-F00D66B2C880}" srcOrd="1" destOrd="0" presId="urn:microsoft.com/office/officeart/2005/8/layout/default"/>
    <dgm:cxn modelId="{9257673C-F26F-4A4F-A7D1-9147C129AE24}" type="presParOf" srcId="{2BEBE227-A20C-45DC-ACBB-B0066AB99993}" destId="{285C373C-60E0-4048-AC17-8C54F29101EC}" srcOrd="2" destOrd="0" presId="urn:microsoft.com/office/officeart/2005/8/layout/default"/>
    <dgm:cxn modelId="{5561693D-248A-4501-946C-BE1518B8F789}" type="presParOf" srcId="{2BEBE227-A20C-45DC-ACBB-B0066AB99993}" destId="{2E83D0B2-518E-485A-8FBC-2232547766CD}" srcOrd="3" destOrd="0" presId="urn:microsoft.com/office/officeart/2005/8/layout/default"/>
    <dgm:cxn modelId="{A6CD1B68-894A-46DF-87FF-3154A48DF1CA}" type="presParOf" srcId="{2BEBE227-A20C-45DC-ACBB-B0066AB99993}" destId="{4954C732-A85D-41C4-9DB9-33F1B8E2F126}" srcOrd="4" destOrd="0" presId="urn:microsoft.com/office/officeart/2005/8/layout/default"/>
    <dgm:cxn modelId="{2F9E3B13-38F6-4C47-8AA6-A725BDBC6F26}" type="presParOf" srcId="{2BEBE227-A20C-45DC-ACBB-B0066AB99993}" destId="{D884F337-93B1-44D5-B36D-333B6C2476BC}" srcOrd="5" destOrd="0" presId="urn:microsoft.com/office/officeart/2005/8/layout/default"/>
    <dgm:cxn modelId="{3F61F85B-E5A5-4CD4-8668-E49EF49414CA}" type="presParOf" srcId="{2BEBE227-A20C-45DC-ACBB-B0066AB99993}" destId="{6EE83976-D12D-408B-8839-CA3C7647A248}" srcOrd="6" destOrd="0" presId="urn:microsoft.com/office/officeart/2005/8/layout/default"/>
    <dgm:cxn modelId="{140AFDD1-C59B-417A-8676-68E2518CC346}" type="presParOf" srcId="{2BEBE227-A20C-45DC-ACBB-B0066AB99993}" destId="{C0BAD6B9-EA26-4F38-AFDE-B3D360498368}" srcOrd="7" destOrd="0" presId="urn:microsoft.com/office/officeart/2005/8/layout/default"/>
    <dgm:cxn modelId="{239C47CB-F3DD-4C3D-A34B-C12A8F83BB22}" type="presParOf" srcId="{2BEBE227-A20C-45DC-ACBB-B0066AB99993}" destId="{3909131D-EF0A-4277-9F7B-B614A595CD3E}" srcOrd="8" destOrd="0" presId="urn:microsoft.com/office/officeart/2005/8/layout/default"/>
    <dgm:cxn modelId="{50ECEB35-7A89-41BB-8878-9D7BB928625E}" type="presParOf" srcId="{2BEBE227-A20C-45DC-ACBB-B0066AB99993}" destId="{F41E0C09-4756-4B03-BF60-FAD3DEE702E3}" srcOrd="9" destOrd="0" presId="urn:microsoft.com/office/officeart/2005/8/layout/default"/>
    <dgm:cxn modelId="{460ED969-4433-4997-B04A-953C5EED2DDF}" type="presParOf" srcId="{2BEBE227-A20C-45DC-ACBB-B0066AB99993}" destId="{918D52D1-8D0B-44E6-9FD2-E172E3F91D6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2DCF3-6AE4-4DB6-B299-221D90AF48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8AF673-9A16-4C1B-8187-FF8C5432ADF8}">
      <dgm:prSet/>
      <dgm:spPr/>
      <dgm:t>
        <a:bodyPr/>
        <a:lstStyle/>
        <a:p>
          <a:r>
            <a:rPr lang="en-US"/>
            <a:t>1. Implement targeted strategies to address key areas of dissatisfaction.</a:t>
          </a:r>
        </a:p>
      </dgm:t>
    </dgm:pt>
    <dgm:pt modelId="{56236B35-7149-4D3C-BB8F-0D999746360F}" type="parTrans" cxnId="{4803C4BC-1A41-4969-9B3E-BCDD0CB817B5}">
      <dgm:prSet/>
      <dgm:spPr/>
      <dgm:t>
        <a:bodyPr/>
        <a:lstStyle/>
        <a:p>
          <a:endParaRPr lang="en-US"/>
        </a:p>
      </dgm:t>
    </dgm:pt>
    <dgm:pt modelId="{6C1DB21D-58B3-4EE3-A155-53EAB3F0A554}" type="sibTrans" cxnId="{4803C4BC-1A41-4969-9B3E-BCDD0CB817B5}">
      <dgm:prSet/>
      <dgm:spPr/>
      <dgm:t>
        <a:bodyPr/>
        <a:lstStyle/>
        <a:p>
          <a:endParaRPr lang="en-US"/>
        </a:p>
      </dgm:t>
    </dgm:pt>
    <dgm:pt modelId="{E09A38E3-D2B5-4B80-BB8E-E8777D20F0EF}">
      <dgm:prSet/>
      <dgm:spPr/>
      <dgm:t>
        <a:bodyPr/>
        <a:lstStyle/>
        <a:p>
          <a:r>
            <a:rPr lang="en-US"/>
            <a:t>2. Monitor future reviews to measure the impact of implemented changes.</a:t>
          </a:r>
        </a:p>
      </dgm:t>
    </dgm:pt>
    <dgm:pt modelId="{1011EF85-39CA-4DF6-A266-03472E8376C9}" type="parTrans" cxnId="{780D42C3-6FEA-44BC-A584-9882977092E9}">
      <dgm:prSet/>
      <dgm:spPr/>
      <dgm:t>
        <a:bodyPr/>
        <a:lstStyle/>
        <a:p>
          <a:endParaRPr lang="en-US"/>
        </a:p>
      </dgm:t>
    </dgm:pt>
    <dgm:pt modelId="{6BB5AF91-34DA-46A4-92B0-6E1D8F23DB96}" type="sibTrans" cxnId="{780D42C3-6FEA-44BC-A584-9882977092E9}">
      <dgm:prSet/>
      <dgm:spPr/>
      <dgm:t>
        <a:bodyPr/>
        <a:lstStyle/>
        <a:p>
          <a:endParaRPr lang="en-US"/>
        </a:p>
      </dgm:t>
    </dgm:pt>
    <dgm:pt modelId="{D47ACFDA-0557-47D7-A728-0232D3DF1D1B}" type="pres">
      <dgm:prSet presAssocID="{0252DCF3-6AE4-4DB6-B299-221D90AF48A9}" presName="root" presStyleCnt="0">
        <dgm:presLayoutVars>
          <dgm:dir/>
          <dgm:resizeHandles val="exact"/>
        </dgm:presLayoutVars>
      </dgm:prSet>
      <dgm:spPr/>
    </dgm:pt>
    <dgm:pt modelId="{6B0461CB-A24E-4E4C-9C74-A220AB3DE03D}" type="pres">
      <dgm:prSet presAssocID="{148AF673-9A16-4C1B-8187-FF8C5432ADF8}" presName="compNode" presStyleCnt="0"/>
      <dgm:spPr/>
    </dgm:pt>
    <dgm:pt modelId="{EA13EBA1-1568-4178-8E6F-9CD32B4C07CE}" type="pres">
      <dgm:prSet presAssocID="{148AF673-9A16-4C1B-8187-FF8C5432ADF8}" presName="bgRect" presStyleLbl="bgShp" presStyleIdx="0" presStyleCnt="2"/>
      <dgm:spPr/>
    </dgm:pt>
    <dgm:pt modelId="{DA013C8E-E08D-45E2-B238-964D88518BFE}" type="pres">
      <dgm:prSet presAssocID="{148AF673-9A16-4C1B-8187-FF8C5432AD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A540B60-4909-4AEF-B149-01F60D042994}" type="pres">
      <dgm:prSet presAssocID="{148AF673-9A16-4C1B-8187-FF8C5432ADF8}" presName="spaceRect" presStyleCnt="0"/>
      <dgm:spPr/>
    </dgm:pt>
    <dgm:pt modelId="{6F0A7DB5-1558-40E9-935A-826446D96162}" type="pres">
      <dgm:prSet presAssocID="{148AF673-9A16-4C1B-8187-FF8C5432ADF8}" presName="parTx" presStyleLbl="revTx" presStyleIdx="0" presStyleCnt="2">
        <dgm:presLayoutVars>
          <dgm:chMax val="0"/>
          <dgm:chPref val="0"/>
        </dgm:presLayoutVars>
      </dgm:prSet>
      <dgm:spPr/>
    </dgm:pt>
    <dgm:pt modelId="{345AAEFD-64FD-45B3-8A60-439E15E5216F}" type="pres">
      <dgm:prSet presAssocID="{6C1DB21D-58B3-4EE3-A155-53EAB3F0A554}" presName="sibTrans" presStyleCnt="0"/>
      <dgm:spPr/>
    </dgm:pt>
    <dgm:pt modelId="{CCFFB2D0-2A6F-42E0-BCB7-2EDED80008E1}" type="pres">
      <dgm:prSet presAssocID="{E09A38E3-D2B5-4B80-BB8E-E8777D20F0EF}" presName="compNode" presStyleCnt="0"/>
      <dgm:spPr/>
    </dgm:pt>
    <dgm:pt modelId="{9814A394-2A65-4F56-B799-EC5B97FA34E7}" type="pres">
      <dgm:prSet presAssocID="{E09A38E3-D2B5-4B80-BB8E-E8777D20F0EF}" presName="bgRect" presStyleLbl="bgShp" presStyleIdx="1" presStyleCnt="2"/>
      <dgm:spPr/>
    </dgm:pt>
    <dgm:pt modelId="{25EBC241-1582-4BB9-85E6-65D90839A9B9}" type="pres">
      <dgm:prSet presAssocID="{E09A38E3-D2B5-4B80-BB8E-E8777D20F0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CBCC32D-848F-44CB-8D94-89C0E2C292DB}" type="pres">
      <dgm:prSet presAssocID="{E09A38E3-D2B5-4B80-BB8E-E8777D20F0EF}" presName="spaceRect" presStyleCnt="0"/>
      <dgm:spPr/>
    </dgm:pt>
    <dgm:pt modelId="{EC12A27E-5FD8-4A6A-8B91-8E9F410017BB}" type="pres">
      <dgm:prSet presAssocID="{E09A38E3-D2B5-4B80-BB8E-E8777D20F0E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0F9704-D4F5-47A5-8CCD-5E920D0BF275}" type="presOf" srcId="{0252DCF3-6AE4-4DB6-B299-221D90AF48A9}" destId="{D47ACFDA-0557-47D7-A728-0232D3DF1D1B}" srcOrd="0" destOrd="0" presId="urn:microsoft.com/office/officeart/2018/2/layout/IconVerticalSolidList"/>
    <dgm:cxn modelId="{1C15C415-EB75-4D1A-A1FF-E18C2AB88195}" type="presOf" srcId="{E09A38E3-D2B5-4B80-BB8E-E8777D20F0EF}" destId="{EC12A27E-5FD8-4A6A-8B91-8E9F410017BB}" srcOrd="0" destOrd="0" presId="urn:microsoft.com/office/officeart/2018/2/layout/IconVerticalSolidList"/>
    <dgm:cxn modelId="{4803C4BC-1A41-4969-9B3E-BCDD0CB817B5}" srcId="{0252DCF3-6AE4-4DB6-B299-221D90AF48A9}" destId="{148AF673-9A16-4C1B-8187-FF8C5432ADF8}" srcOrd="0" destOrd="0" parTransId="{56236B35-7149-4D3C-BB8F-0D999746360F}" sibTransId="{6C1DB21D-58B3-4EE3-A155-53EAB3F0A554}"/>
    <dgm:cxn modelId="{780D42C3-6FEA-44BC-A584-9882977092E9}" srcId="{0252DCF3-6AE4-4DB6-B299-221D90AF48A9}" destId="{E09A38E3-D2B5-4B80-BB8E-E8777D20F0EF}" srcOrd="1" destOrd="0" parTransId="{1011EF85-39CA-4DF6-A266-03472E8376C9}" sibTransId="{6BB5AF91-34DA-46A4-92B0-6E1D8F23DB96}"/>
    <dgm:cxn modelId="{320268ED-961F-4FAD-AA79-A927C6541E1A}" type="presOf" srcId="{148AF673-9A16-4C1B-8187-FF8C5432ADF8}" destId="{6F0A7DB5-1558-40E9-935A-826446D96162}" srcOrd="0" destOrd="0" presId="urn:microsoft.com/office/officeart/2018/2/layout/IconVerticalSolidList"/>
    <dgm:cxn modelId="{0671CF30-B819-4267-94C6-D4B6B0B0829C}" type="presParOf" srcId="{D47ACFDA-0557-47D7-A728-0232D3DF1D1B}" destId="{6B0461CB-A24E-4E4C-9C74-A220AB3DE03D}" srcOrd="0" destOrd="0" presId="urn:microsoft.com/office/officeart/2018/2/layout/IconVerticalSolidList"/>
    <dgm:cxn modelId="{6109128C-3D47-4143-9B6B-DDD8CD3A2987}" type="presParOf" srcId="{6B0461CB-A24E-4E4C-9C74-A220AB3DE03D}" destId="{EA13EBA1-1568-4178-8E6F-9CD32B4C07CE}" srcOrd="0" destOrd="0" presId="urn:microsoft.com/office/officeart/2018/2/layout/IconVerticalSolidList"/>
    <dgm:cxn modelId="{6BD5D91F-AEE7-41A6-95B8-924A732578AE}" type="presParOf" srcId="{6B0461CB-A24E-4E4C-9C74-A220AB3DE03D}" destId="{DA013C8E-E08D-45E2-B238-964D88518BFE}" srcOrd="1" destOrd="0" presId="urn:microsoft.com/office/officeart/2018/2/layout/IconVerticalSolidList"/>
    <dgm:cxn modelId="{454A8E39-CF22-4777-996C-703BEAE962E3}" type="presParOf" srcId="{6B0461CB-A24E-4E4C-9C74-A220AB3DE03D}" destId="{8A540B60-4909-4AEF-B149-01F60D042994}" srcOrd="2" destOrd="0" presId="urn:microsoft.com/office/officeart/2018/2/layout/IconVerticalSolidList"/>
    <dgm:cxn modelId="{D84D52AB-0A3F-40A8-A4F1-705527F26686}" type="presParOf" srcId="{6B0461CB-A24E-4E4C-9C74-A220AB3DE03D}" destId="{6F0A7DB5-1558-40E9-935A-826446D96162}" srcOrd="3" destOrd="0" presId="urn:microsoft.com/office/officeart/2018/2/layout/IconVerticalSolidList"/>
    <dgm:cxn modelId="{C12B9767-374D-4A13-A9C9-FDE925C644DC}" type="presParOf" srcId="{D47ACFDA-0557-47D7-A728-0232D3DF1D1B}" destId="{345AAEFD-64FD-45B3-8A60-439E15E5216F}" srcOrd="1" destOrd="0" presId="urn:microsoft.com/office/officeart/2018/2/layout/IconVerticalSolidList"/>
    <dgm:cxn modelId="{94BA236E-FA6A-495F-8467-DEF7B638EA40}" type="presParOf" srcId="{D47ACFDA-0557-47D7-A728-0232D3DF1D1B}" destId="{CCFFB2D0-2A6F-42E0-BCB7-2EDED80008E1}" srcOrd="2" destOrd="0" presId="urn:microsoft.com/office/officeart/2018/2/layout/IconVerticalSolidList"/>
    <dgm:cxn modelId="{E261F2C7-CAA3-400C-AE2D-9355065969A1}" type="presParOf" srcId="{CCFFB2D0-2A6F-42E0-BCB7-2EDED80008E1}" destId="{9814A394-2A65-4F56-B799-EC5B97FA34E7}" srcOrd="0" destOrd="0" presId="urn:microsoft.com/office/officeart/2018/2/layout/IconVerticalSolidList"/>
    <dgm:cxn modelId="{A3B71CF1-0B98-4DD6-BB66-DD806245BBF4}" type="presParOf" srcId="{CCFFB2D0-2A6F-42E0-BCB7-2EDED80008E1}" destId="{25EBC241-1582-4BB9-85E6-65D90839A9B9}" srcOrd="1" destOrd="0" presId="urn:microsoft.com/office/officeart/2018/2/layout/IconVerticalSolidList"/>
    <dgm:cxn modelId="{04ACBC1D-BEAE-4849-A964-FD076A40D68E}" type="presParOf" srcId="{CCFFB2D0-2A6F-42E0-BCB7-2EDED80008E1}" destId="{CCBCC32D-848F-44CB-8D94-89C0E2C292DB}" srcOrd="2" destOrd="0" presId="urn:microsoft.com/office/officeart/2018/2/layout/IconVerticalSolidList"/>
    <dgm:cxn modelId="{26D1F3C8-DE61-446F-BDAE-7DDE914D4A7A}" type="presParOf" srcId="{CCFFB2D0-2A6F-42E0-BCB7-2EDED80008E1}" destId="{EC12A27E-5FD8-4A6A-8B91-8E9F410017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FC0F7-65A4-476B-8D3A-3C14A3A904C3}">
      <dsp:nvSpPr>
        <dsp:cNvPr id="0" name=""/>
        <dsp:cNvSpPr/>
      </dsp:nvSpPr>
      <dsp:spPr>
        <a:xfrm>
          <a:off x="1680699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778564"/>
        <a:ext cx="19330" cy="3866"/>
      </dsp:txXfrm>
    </dsp:sp>
    <dsp:sp modelId="{5F89AEF2-94C3-442E-91AD-AC3A2C6890A5}">
      <dsp:nvSpPr>
        <dsp:cNvPr id="0" name=""/>
        <dsp:cNvSpPr/>
      </dsp:nvSpPr>
      <dsp:spPr>
        <a:xfrm>
          <a:off x="1569" y="276218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Review Verification:</a:t>
          </a:r>
        </a:p>
      </dsp:txBody>
      <dsp:txXfrm>
        <a:off x="1569" y="276218"/>
        <a:ext cx="1680929" cy="1008557"/>
      </dsp:txXfrm>
    </dsp:sp>
    <dsp:sp modelId="{8E27A541-04D1-4B7D-961B-F3A60654B550}">
      <dsp:nvSpPr>
        <dsp:cNvPr id="0" name=""/>
        <dsp:cNvSpPr/>
      </dsp:nvSpPr>
      <dsp:spPr>
        <a:xfrm>
          <a:off x="3748243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2"/>
              <a:satOff val="-584"/>
              <a:lumOff val="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778564"/>
        <a:ext cx="19330" cy="3866"/>
      </dsp:txXfrm>
    </dsp:sp>
    <dsp:sp modelId="{49CDD17F-3F56-4861-94C0-88E16DFF347F}">
      <dsp:nvSpPr>
        <dsp:cNvPr id="0" name=""/>
        <dsp:cNvSpPr/>
      </dsp:nvSpPr>
      <dsp:spPr>
        <a:xfrm>
          <a:off x="2069113" y="276218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425593"/>
                <a:satOff val="-531"/>
                <a:lumOff val="12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25593"/>
                <a:satOff val="-531"/>
                <a:lumOff val="12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Verified Reviews: 739 (74%)</a:t>
          </a:r>
        </a:p>
      </dsp:txBody>
      <dsp:txXfrm>
        <a:off x="2069113" y="276218"/>
        <a:ext cx="1680929" cy="1008557"/>
      </dsp:txXfrm>
    </dsp:sp>
    <dsp:sp modelId="{833D20F7-C6D4-4551-9B10-CB739229AD05}">
      <dsp:nvSpPr>
        <dsp:cNvPr id="0" name=""/>
        <dsp:cNvSpPr/>
      </dsp:nvSpPr>
      <dsp:spPr>
        <a:xfrm>
          <a:off x="5815786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778564"/>
        <a:ext cx="19330" cy="3866"/>
      </dsp:txXfrm>
    </dsp:sp>
    <dsp:sp modelId="{B235F098-19AA-451A-A1D1-BDB8692474B0}">
      <dsp:nvSpPr>
        <dsp:cNvPr id="0" name=""/>
        <dsp:cNvSpPr/>
      </dsp:nvSpPr>
      <dsp:spPr>
        <a:xfrm>
          <a:off x="4136656" y="276218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851185"/>
                <a:satOff val="-1062"/>
                <a:lumOff val="25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851185"/>
                <a:satOff val="-1062"/>
                <a:lumOff val="25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Not Verified Reviews: 261 (26%)</a:t>
          </a:r>
        </a:p>
      </dsp:txBody>
      <dsp:txXfrm>
        <a:off x="4136656" y="276218"/>
        <a:ext cx="1680929" cy="1008557"/>
      </dsp:txXfrm>
    </dsp:sp>
    <dsp:sp modelId="{6B7BE1F4-A51A-4179-9239-04942BA9FED0}">
      <dsp:nvSpPr>
        <dsp:cNvPr id="0" name=""/>
        <dsp:cNvSpPr/>
      </dsp:nvSpPr>
      <dsp:spPr>
        <a:xfrm>
          <a:off x="842034" y="1282976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9525" cap="flat" cmpd="sng" algn="ctr">
          <a:solidFill>
            <a:schemeClr val="accent2">
              <a:hueOff val="1404456"/>
              <a:satOff val="-1752"/>
              <a:lumOff val="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1459049"/>
        <a:ext cx="310733" cy="3866"/>
      </dsp:txXfrm>
    </dsp:sp>
    <dsp:sp modelId="{C2BC7B6D-80DD-4257-8EA5-607B35E886BA}">
      <dsp:nvSpPr>
        <dsp:cNvPr id="0" name=""/>
        <dsp:cNvSpPr/>
      </dsp:nvSpPr>
      <dsp:spPr>
        <a:xfrm>
          <a:off x="6204200" y="276218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1276778"/>
                <a:satOff val="-1592"/>
                <a:lumOff val="37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276778"/>
                <a:satOff val="-1592"/>
                <a:lumOff val="37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Majority of reviews are from verified travelers.</a:t>
          </a:r>
        </a:p>
      </dsp:txBody>
      <dsp:txXfrm>
        <a:off x="6204200" y="276218"/>
        <a:ext cx="1680929" cy="1008557"/>
      </dsp:txXfrm>
    </dsp:sp>
    <dsp:sp modelId="{824CDA63-AAF4-44FD-BF08-26D0482A0ECF}">
      <dsp:nvSpPr>
        <dsp:cNvPr id="0" name=""/>
        <dsp:cNvSpPr/>
      </dsp:nvSpPr>
      <dsp:spPr>
        <a:xfrm>
          <a:off x="1680699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2173735"/>
        <a:ext cx="19330" cy="3866"/>
      </dsp:txXfrm>
    </dsp:sp>
    <dsp:sp modelId="{DB0F8829-7905-4026-B92B-3632DD9C6088}">
      <dsp:nvSpPr>
        <dsp:cNvPr id="0" name=""/>
        <dsp:cNvSpPr/>
      </dsp:nvSpPr>
      <dsp:spPr>
        <a:xfrm>
          <a:off x="1569" y="1671390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1702371"/>
                <a:satOff val="-2123"/>
                <a:lumOff val="49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702371"/>
                <a:satOff val="-2123"/>
                <a:lumOff val="49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Sentiment Analysis:</a:t>
          </a:r>
        </a:p>
      </dsp:txBody>
      <dsp:txXfrm>
        <a:off x="1569" y="1671390"/>
        <a:ext cx="1680929" cy="1008557"/>
      </dsp:txXfrm>
    </dsp:sp>
    <dsp:sp modelId="{0954533A-1504-470B-9B60-7DFD800CB56B}">
      <dsp:nvSpPr>
        <dsp:cNvPr id="0" name=""/>
        <dsp:cNvSpPr/>
      </dsp:nvSpPr>
      <dsp:spPr>
        <a:xfrm>
          <a:off x="3748243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2173735"/>
        <a:ext cx="19330" cy="3866"/>
      </dsp:txXfrm>
    </dsp:sp>
    <dsp:sp modelId="{B412D4B3-0989-4F4C-A11A-D7217B3FEC30}">
      <dsp:nvSpPr>
        <dsp:cNvPr id="0" name=""/>
        <dsp:cNvSpPr/>
      </dsp:nvSpPr>
      <dsp:spPr>
        <a:xfrm>
          <a:off x="2069113" y="1671390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2127963"/>
                <a:satOff val="-2654"/>
                <a:lumOff val="6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127963"/>
                <a:satOff val="-2654"/>
                <a:lumOff val="6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Positive Sentiments: 532 (53%)</a:t>
          </a:r>
        </a:p>
      </dsp:txBody>
      <dsp:txXfrm>
        <a:off x="2069113" y="1671390"/>
        <a:ext cx="1680929" cy="1008557"/>
      </dsp:txXfrm>
    </dsp:sp>
    <dsp:sp modelId="{583F1161-B511-4D5E-B31C-DF1AAB68B293}">
      <dsp:nvSpPr>
        <dsp:cNvPr id="0" name=""/>
        <dsp:cNvSpPr/>
      </dsp:nvSpPr>
      <dsp:spPr>
        <a:xfrm>
          <a:off x="5815786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2173735"/>
        <a:ext cx="19330" cy="3866"/>
      </dsp:txXfrm>
    </dsp:sp>
    <dsp:sp modelId="{9D452E5F-09A6-485F-8A95-7BE94AD0ED9E}">
      <dsp:nvSpPr>
        <dsp:cNvPr id="0" name=""/>
        <dsp:cNvSpPr/>
      </dsp:nvSpPr>
      <dsp:spPr>
        <a:xfrm>
          <a:off x="4136656" y="1671390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2553556"/>
                <a:satOff val="-3185"/>
                <a:lumOff val="7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553556"/>
                <a:satOff val="-3185"/>
                <a:lumOff val="7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Negative Sentiments: 448 (44%)</a:t>
          </a:r>
        </a:p>
      </dsp:txBody>
      <dsp:txXfrm>
        <a:off x="4136656" y="1671390"/>
        <a:ext cx="1680929" cy="1008557"/>
      </dsp:txXfrm>
    </dsp:sp>
    <dsp:sp modelId="{FBBE4A33-EC90-45CC-A761-06E0C2E16184}">
      <dsp:nvSpPr>
        <dsp:cNvPr id="0" name=""/>
        <dsp:cNvSpPr/>
      </dsp:nvSpPr>
      <dsp:spPr>
        <a:xfrm>
          <a:off x="842034" y="2678147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9525" cap="flat" cmpd="sng" algn="ctr">
          <a:solidFill>
            <a:schemeClr val="accent2">
              <a:hueOff val="3277063"/>
              <a:satOff val="-4087"/>
              <a:lumOff val="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2854221"/>
        <a:ext cx="310733" cy="3866"/>
      </dsp:txXfrm>
    </dsp:sp>
    <dsp:sp modelId="{1FF72AC6-9B30-4DD2-B37B-42025729FA33}">
      <dsp:nvSpPr>
        <dsp:cNvPr id="0" name=""/>
        <dsp:cNvSpPr/>
      </dsp:nvSpPr>
      <dsp:spPr>
        <a:xfrm>
          <a:off x="6204200" y="1671390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2979148"/>
                <a:satOff val="-3716"/>
                <a:lumOff val="87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979148"/>
                <a:satOff val="-3716"/>
                <a:lumOff val="87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Neutral Sentiments: 20 (2%)</a:t>
          </a:r>
        </a:p>
      </dsp:txBody>
      <dsp:txXfrm>
        <a:off x="6204200" y="1671390"/>
        <a:ext cx="1680929" cy="1008557"/>
      </dsp:txXfrm>
    </dsp:sp>
    <dsp:sp modelId="{32A4E53A-4852-4758-9B79-6D8E500FC595}">
      <dsp:nvSpPr>
        <dsp:cNvPr id="0" name=""/>
        <dsp:cNvSpPr/>
      </dsp:nvSpPr>
      <dsp:spPr>
        <a:xfrm>
          <a:off x="1680699" y="352512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3568907"/>
        <a:ext cx="19330" cy="3866"/>
      </dsp:txXfrm>
    </dsp:sp>
    <dsp:sp modelId="{8FE2C7B2-8CB6-40EA-8CBE-6222F37DFC5D}">
      <dsp:nvSpPr>
        <dsp:cNvPr id="0" name=""/>
        <dsp:cNvSpPr/>
      </dsp:nvSpPr>
      <dsp:spPr>
        <a:xfrm>
          <a:off x="1569" y="3066561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3404741"/>
                <a:satOff val="-4247"/>
                <a:lumOff val="99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404741"/>
                <a:satOff val="-4247"/>
                <a:lumOff val="99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Positive feedback prevails, but negative reviews indicate areas for improvement.</a:t>
          </a:r>
        </a:p>
      </dsp:txBody>
      <dsp:txXfrm>
        <a:off x="1569" y="3066561"/>
        <a:ext cx="1680929" cy="1008557"/>
      </dsp:txXfrm>
    </dsp:sp>
    <dsp:sp modelId="{99453248-12DB-4571-8C85-C798574A1370}">
      <dsp:nvSpPr>
        <dsp:cNvPr id="0" name=""/>
        <dsp:cNvSpPr/>
      </dsp:nvSpPr>
      <dsp:spPr>
        <a:xfrm>
          <a:off x="3748243" y="352512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4213367"/>
              <a:satOff val="-5255"/>
              <a:lumOff val="123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3568907"/>
        <a:ext cx="19330" cy="3866"/>
      </dsp:txXfrm>
    </dsp:sp>
    <dsp:sp modelId="{FA79A3DA-110D-4033-AA6A-C673FF629894}">
      <dsp:nvSpPr>
        <dsp:cNvPr id="0" name=""/>
        <dsp:cNvSpPr/>
      </dsp:nvSpPr>
      <dsp:spPr>
        <a:xfrm>
          <a:off x="2069113" y="3066561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3830334"/>
                <a:satOff val="-4777"/>
                <a:lumOff val="112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830334"/>
                <a:satOff val="-4777"/>
                <a:lumOff val="112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Sentiment by Verification:</a:t>
          </a:r>
        </a:p>
      </dsp:txBody>
      <dsp:txXfrm>
        <a:off x="2069113" y="3066561"/>
        <a:ext cx="1680929" cy="1008557"/>
      </dsp:txXfrm>
    </dsp:sp>
    <dsp:sp modelId="{44547FE2-4BA2-4152-9588-DD554B39E24E}">
      <dsp:nvSpPr>
        <dsp:cNvPr id="0" name=""/>
        <dsp:cNvSpPr/>
      </dsp:nvSpPr>
      <dsp:spPr>
        <a:xfrm>
          <a:off x="5815786" y="352512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3568907"/>
        <a:ext cx="19330" cy="3866"/>
      </dsp:txXfrm>
    </dsp:sp>
    <dsp:sp modelId="{80BDDCE7-8394-4F65-996F-35E3A026FB17}">
      <dsp:nvSpPr>
        <dsp:cNvPr id="0" name=""/>
        <dsp:cNvSpPr/>
      </dsp:nvSpPr>
      <dsp:spPr>
        <a:xfrm>
          <a:off x="4136656" y="3066561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4255926"/>
                <a:satOff val="-5308"/>
                <a:lumOff val="12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255926"/>
                <a:satOff val="-5308"/>
                <a:lumOff val="12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Verified Reviews: 395 Positive, 327 Negative, 17 Neutral</a:t>
          </a:r>
        </a:p>
      </dsp:txBody>
      <dsp:txXfrm>
        <a:off x="4136656" y="3066561"/>
        <a:ext cx="1680929" cy="1008557"/>
      </dsp:txXfrm>
    </dsp:sp>
    <dsp:sp modelId="{19FC5096-3F18-4FE9-97CE-8AA3B272DEEC}">
      <dsp:nvSpPr>
        <dsp:cNvPr id="0" name=""/>
        <dsp:cNvSpPr/>
      </dsp:nvSpPr>
      <dsp:spPr>
        <a:xfrm>
          <a:off x="6204200" y="3066561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Not Verified Reviews: 137 Positive, 121 Negative, 3 Neutral</a:t>
          </a:r>
        </a:p>
      </dsp:txBody>
      <dsp:txXfrm>
        <a:off x="6204200" y="3066561"/>
        <a:ext cx="1680929" cy="1008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F387-81EC-4840-AC6D-23B9A521C9C7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Strengths:</a:t>
          </a:r>
        </a:p>
      </dsp:txBody>
      <dsp:txXfrm>
        <a:off x="0" y="431616"/>
        <a:ext cx="2561209" cy="1536725"/>
      </dsp:txXfrm>
    </dsp:sp>
    <dsp:sp modelId="{285C373C-60E0-4048-AC17-8C54F29101EC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Positive feedback from </a:t>
          </a:r>
          <a:r>
            <a:rPr lang="en-GB" sz="2300" kern="1200"/>
            <a:t>most</a:t>
          </a:r>
          <a:r>
            <a:rPr lang="en-US" sz="2300" kern="1200"/>
            <a:t> verified travelers.</a:t>
          </a:r>
        </a:p>
      </dsp:txBody>
      <dsp:txXfrm>
        <a:off x="2817330" y="431616"/>
        <a:ext cx="2561209" cy="1536725"/>
      </dsp:txXfrm>
    </dsp:sp>
    <dsp:sp modelId="{4954C732-A85D-41C4-9DB9-33F1B8E2F126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Improvement Areas:</a:t>
          </a:r>
        </a:p>
      </dsp:txBody>
      <dsp:txXfrm>
        <a:off x="5634661" y="431616"/>
        <a:ext cx="2561209" cy="1536725"/>
      </dsp:txXfrm>
    </dsp:sp>
    <dsp:sp modelId="{6EE83976-D12D-408B-8839-CA3C7647A248}">
      <dsp:nvSpPr>
        <dsp:cNvPr id="0" name=""/>
        <dsp:cNvSpPr/>
      </dsp:nvSpPr>
      <dsp:spPr>
        <a:xfrm>
          <a:off x="0" y="2224462"/>
          <a:ext cx="2561209" cy="153672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Address common complaints about 'delay,' 'refund,' and 'luggage.'</a:t>
          </a:r>
        </a:p>
      </dsp:txBody>
      <dsp:txXfrm>
        <a:off x="0" y="2224462"/>
        <a:ext cx="2561209" cy="1536725"/>
      </dsp:txXfrm>
    </dsp:sp>
    <dsp:sp modelId="{3909131D-EF0A-4277-9F7B-B614A595CD3E}">
      <dsp:nvSpPr>
        <dsp:cNvPr id="0" name=""/>
        <dsp:cNvSpPr/>
      </dsp:nvSpPr>
      <dsp:spPr>
        <a:xfrm>
          <a:off x="2817330" y="2224462"/>
          <a:ext cx="2561209" cy="153672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Actionable Insights:</a:t>
          </a:r>
        </a:p>
      </dsp:txBody>
      <dsp:txXfrm>
        <a:off x="2817330" y="2224462"/>
        <a:ext cx="2561209" cy="1536725"/>
      </dsp:txXfrm>
    </dsp:sp>
    <dsp:sp modelId="{918D52D1-8D0B-44E6-9FD2-E172E3F91D64}">
      <dsp:nvSpPr>
        <dsp:cNvPr id="0" name=""/>
        <dsp:cNvSpPr/>
      </dsp:nvSpPr>
      <dsp:spPr>
        <a:xfrm>
          <a:off x="5634661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Focus on enhancing customer service and operational efficiency.</a:t>
          </a:r>
        </a:p>
      </dsp:txBody>
      <dsp:txXfrm>
        <a:off x="5634661" y="2224462"/>
        <a:ext cx="2561209" cy="1536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3EBA1-1568-4178-8E6F-9CD32B4C07CE}">
      <dsp:nvSpPr>
        <dsp:cNvPr id="0" name=""/>
        <dsp:cNvSpPr/>
      </dsp:nvSpPr>
      <dsp:spPr>
        <a:xfrm>
          <a:off x="0" y="681330"/>
          <a:ext cx="8195871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13C8E-E08D-45E2-B238-964D88518BFE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A7DB5-1558-40E9-935A-826446D96162}">
      <dsp:nvSpPr>
        <dsp:cNvPr id="0" name=""/>
        <dsp:cNvSpPr/>
      </dsp:nvSpPr>
      <dsp:spPr>
        <a:xfrm>
          <a:off x="1452806" y="681330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Implement targeted strategies to address key areas of dissatisfaction.</a:t>
          </a:r>
        </a:p>
      </dsp:txBody>
      <dsp:txXfrm>
        <a:off x="1452806" y="681330"/>
        <a:ext cx="6743064" cy="1257841"/>
      </dsp:txXfrm>
    </dsp:sp>
    <dsp:sp modelId="{9814A394-2A65-4F56-B799-EC5B97FA34E7}">
      <dsp:nvSpPr>
        <dsp:cNvPr id="0" name=""/>
        <dsp:cNvSpPr/>
      </dsp:nvSpPr>
      <dsp:spPr>
        <a:xfrm>
          <a:off x="0" y="2253632"/>
          <a:ext cx="8195871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BC241-1582-4BB9-85E6-65D90839A9B9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2A27E-5FD8-4A6A-8B91-8E9F410017BB}">
      <dsp:nvSpPr>
        <dsp:cNvPr id="0" name=""/>
        <dsp:cNvSpPr/>
      </dsp:nvSpPr>
      <dsp:spPr>
        <a:xfrm>
          <a:off x="1452806" y="2253632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Monitor future reviews to measure the impact of implemented changes.</a:t>
          </a:r>
        </a:p>
      </dsp:txBody>
      <dsp:txXfrm>
        <a:off x="1452806" y="2253632"/>
        <a:ext cx="6743064" cy="12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control panel of an airplane flying at night">
            <a:extLst>
              <a:ext uri="{FF2B5EF4-FFF2-40B4-BE49-F238E27FC236}">
                <a16:creationId xmlns:a16="http://schemas.microsoft.com/office/drawing/2014/main" id="{7FD98F49-E078-DFB1-8445-2C61D1AD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57" b="1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4121944"/>
            <a:ext cx="5945838" cy="1620665"/>
          </a:xfrm>
        </p:spPr>
        <p:txBody>
          <a:bodyPr>
            <a:normAutofit/>
          </a:bodyPr>
          <a:lstStyle/>
          <a:p>
            <a:pPr algn="l"/>
            <a:r>
              <a:rPr lang="en-GB" sz="3500">
                <a:solidFill>
                  <a:srgbClr val="FFFFFF"/>
                </a:solidFill>
              </a:rPr>
              <a:t>Airline Review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737867"/>
            <a:ext cx="5956785" cy="618479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Insights based on verified and not verified traveler reviews.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ark green and blue background&#10;&#10;Description automatically generated">
            <a:extLst>
              <a:ext uri="{FF2B5EF4-FFF2-40B4-BE49-F238E27FC236}">
                <a16:creationId xmlns:a16="http://schemas.microsoft.com/office/drawing/2014/main" id="{C66B798D-6A2B-54CD-EAED-4770F53708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Key Highlights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7F88C8-DC1B-103E-3ABE-BDE7132AB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725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CF6543-BA96-D4D8-18FC-7BFD0F07F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9125" y="1966293"/>
            <a:ext cx="5709475" cy="43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Word Cloud Insights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26F647-B3D5-9974-055C-3444BCF6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776509"/>
            <a:ext cx="8178799" cy="41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 dirty="0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6A0A53-4785-CE4B-C060-27A37BB4B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19651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D27435-C3A9-0FCB-C992-9E8389268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0990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Airline Review Insights</vt:lpstr>
      <vt:lpstr>Key Highlights</vt:lpstr>
      <vt:lpstr>Sentiment Distribution</vt:lpstr>
      <vt:lpstr>Word Cloud Insights</vt:lpstr>
      <vt:lpstr>Key Takeaways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adarsh pandey</cp:lastModifiedBy>
  <cp:revision>3</cp:revision>
  <dcterms:created xsi:type="dcterms:W3CDTF">2013-01-27T09:14:16Z</dcterms:created>
  <dcterms:modified xsi:type="dcterms:W3CDTF">2025-02-02T11:03:12Z</dcterms:modified>
  <cp:category/>
</cp:coreProperties>
</file>