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E16DD-65A7-6E05-3E54-6AAE9C10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722" y="1314266"/>
            <a:ext cx="8024555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868680" y="405575"/>
            <a:ext cx="5001768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latin typeface="+mj-lt"/>
                <a:ea typeface="+mj-ea"/>
                <a:cs typeface="+mj-cs"/>
              </a:rPr>
              <a:t>POWER BI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58" y="2666595"/>
            <a:ext cx="5431536" cy="3055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4F2FDD-D1C9-B4BE-7667-19421B17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08" y="2736265"/>
            <a:ext cx="5431536" cy="290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D48BD-52EE-8ED1-3B01-B2CC5FC7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49" y="910371"/>
            <a:ext cx="9701101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</dc:creator>
  <cp:lastModifiedBy>adarsh pandey</cp:lastModifiedBy>
  <cp:revision>13</cp:revision>
  <dcterms:created xsi:type="dcterms:W3CDTF">2023-10-07T01:44:58Z</dcterms:created>
  <dcterms:modified xsi:type="dcterms:W3CDTF">2025-08-08T15:27:26Z</dcterms:modified>
</cp:coreProperties>
</file>