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Loan Application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4e45a28-8fc7-4485-a15a-24bb3298fe5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fb1200cd7804b52" /><Relationship Type="http://schemas.openxmlformats.org/officeDocument/2006/relationships/slideLayout" Target="/ppt/slideLayouts/slideLayout8.xml" Id="R2474019ded13459f" /><Relationship Type="http://schemas.openxmlformats.org/officeDocument/2006/relationships/hyperlink" Target="https://app.powerbi.com/groups/me/reports/34e45a28-8fc7-4485-a15a-24bb3298fe5a/?pbi_source=PowerPoint" TargetMode="External" Id="RelId0" /><Relationship Type="http://schemas.openxmlformats.org/officeDocument/2006/relationships/image" Target="/ppt/media/image4.png" Id="imgId54948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353a0d0304a6413c" /><Relationship Type="http://schemas.openxmlformats.org/officeDocument/2006/relationships/slideLayout" Target="/ppt/slideLayouts/slideLayout8.xml" Id="R445b6d8358684b88" /><Relationship Type="http://schemas.openxmlformats.org/officeDocument/2006/relationships/hyperlink" Target="https://app.powerbi.com/groups/me/reports/34e45a28-8fc7-4485-a15a-24bb3298fe5a/?pbi_source=PowerPoint" TargetMode="External" Id="RelId1" /><Relationship Type="http://schemas.openxmlformats.org/officeDocument/2006/relationships/image" Target="/ppt/media/image5.png" Id="imgId54948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c841d67c06fa4beb" /><Relationship Type="http://schemas.openxmlformats.org/officeDocument/2006/relationships/slideLayout" Target="/ppt/slideLayouts/slideLayout8.xml" Id="R774da032b33f4312" /><Relationship Type="http://schemas.openxmlformats.org/officeDocument/2006/relationships/hyperlink" Target="https://app.powerbi.com/groups/me/reports/34e45a28-8fc7-4485-a15a-24bb3298fe5a/?pbi_source=PowerPoint" TargetMode="External" Id="RelId2" /><Relationship Type="http://schemas.openxmlformats.org/officeDocument/2006/relationships/image" Target="/ppt/media/image6.png" Id="imgId54948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Bank_Loan_data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8/8/2025 3:37:05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8/8/2025 3:14:33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card ,textbox ,donutChart ,cardVisual ,shape ,slicer ,textbox ,donutChart ,cardVisual ,shape ,card ,shape ,pivotTable ,textbox ,pageNavigator ,shape ,slicer ,sha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4948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Summary</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pivotTable ,shape ,pageNavigator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4948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card ,MTD ,MoM ,shape ,textbox ,card ,MTD ,MoM ,shape ,textbox ,card ,MTD ,MoM ,shape ,textbox ,card ,MTD ,MoM ,shape ,textbox ,card ,MTD ,MoM ,shape ,shape ,stackedAreaChart ,shape ,Total Loan Application by State ,shape ,donutChart ,shape ,clusteredBarChart ,shape ,clusteredBarChart ,treemap ,slicer ,pageNavigato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4948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