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66" d="100"/>
          <a:sy n="66" d="100"/>
        </p:scale>
        <p:origin x="1296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graphicFrame>
        <p:nvGraphicFramePr>
          <p:cNvPr id="2" name="Add-in" descr="Add-in content for Microsoft Power BI."/>
          <p:cNvGraphicFramePr>
            <a:graphicFrameLocks noGrp="1"/>
          </p:cNvGraphicFramePr>
          <p:nvPr/>
        </p:nvGraphicFramePr>
        <p:xfrm>
          <a:off x="721012" y="1170879"/>
          <a:ext cx="10749976" cy="5335725"/>
        </p:xfrm>
        <a:graphic>
          <a:graphicData uri="http://schemas.microsoft.com/office/webextensions/webextension/2010/11">
            <we:webextensionref xmlns:we="http://schemas.microsoft.com/office/webextensions/webextension/2010/11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6e70b86-c206-4058-9372-8c7e63b09828}">
  <we:reference id="WA200003233" version="2.0.0.3" store="en-US" storeType="OMEX"/>
  <we:alternateReferences/>
  <we:properties>
    <we:property name="Microsoft.Office.CampaignId" value="&quot;non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adarsh pandey</cp:lastModifiedBy>
  <cp:revision>2</cp:revision>
  <dcterms:created xsi:type="dcterms:W3CDTF">2018-06-07T21:39:02Z</dcterms:created>
  <dcterms:modified xsi:type="dcterms:W3CDTF">2025-08-08T15:35:41Z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