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8" r:id="rId3"/>
    <p:sldId id="257" r:id="rId4"/>
    <p:sldId id="259" r:id="rId5"/>
    <p:sldId id="264" r:id="rId6"/>
    <p:sldId id="275" r:id="rId7"/>
    <p:sldId id="263" r:id="rId8"/>
    <p:sldId id="261" r:id="rId9"/>
    <p:sldId id="265" r:id="rId10"/>
    <p:sldId id="266" r:id="rId11"/>
    <p:sldId id="286" r:id="rId12"/>
    <p:sldId id="285" r:id="rId13"/>
    <p:sldId id="287" r:id="rId14"/>
    <p:sldId id="288" r:id="rId15"/>
    <p:sldId id="290" r:id="rId16"/>
    <p:sldId id="289" r:id="rId17"/>
    <p:sldId id="291" r:id="rId18"/>
    <p:sldId id="278" r:id="rId19"/>
  </p:sldIdLst>
  <p:sldSz cx="9144000" cy="5143500" type="screen16x9"/>
  <p:notesSz cx="6858000" cy="9144000"/>
  <p:embeddedFontLst>
    <p:embeddedFont>
      <p:font typeface="Titillium Web" panose="020B0604020202020204" charset="0"/>
      <p:regular r:id="rId21"/>
      <p:bold r:id="rId22"/>
      <p:italic r:id="rId23"/>
      <p:boldItalic r:id="rId24"/>
    </p:embeddedFont>
    <p:embeddedFont>
      <p:font typeface="Titillium Web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8A5951-98DD-4594-8071-0D870C603680}">
  <a:tblStyle styleId="{808A5951-98DD-4594-8071-0D870C6036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9:48.960"/>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29.7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604 1,'3'33,"1"1,1-1,2-1,2 1,21 53,-2-4,-4-5,-3-16,-4 1,15 88,-29-134,1 0,1 0,0-1,1 0,13 24,-11-25,-1 1,-1-1,0 1,-1 1,-1-1,3 17,-4-13,0 1,1-1,1 0,0 0,2 0,0-1,19 34,-16-33,0 1,-2 1,0-1,-2 1,0 0,-1 1,-1-1,2 39,-2-26,19 64,-15-68,-1 0,-1 0,2 34,-1 16,18 86,3 11,-25-158,1-1,0 0,14 32,-12-34,0 0,-1 0,-1 0,-1 1,2 17,-3 387,-4-205,4-92,-5 136,1-250,-1 1,0-1,0 0,-1 0,0 0,-1 0,0-1,-11 16,8-13,0 1,1 0,-9 26,3-6,-2 0,-1-1,-2-1,-22 31,11-17,11-18,1 0,2 1,1 1,1 0,-16 55,19-50,-2-1,-2-1,-28 51,28-56,4-9,-1-1,-16 19,-13 19,21-20,-30 74,0 5,36-88,2 1,1 1,-9 40,4-12,-7 8,13-41,-11 44,12-39,-1 1,-1-2,-21 40,20-45,0 1,2 0,1 0,0 1,-6 36,12-35,-1 0,-2 0,-1 0,0-1,-2 0,-1 0,-1-1,-1 0,-17 27,-64 106,62-97,23-42,-1 0,-1 0,-17 23,-8 7,20-25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31.2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0,'-3'125,"6"135,-3-258,0-1,0 1,0 0,0-1,0 1,0 0,0-1,1 1,-1 0,1-1,-1 1,1-1,-1 1,1-1,0 1,0-1,0 1,0-1,0 0,0 0,0 1,0-1,0 0,1 0,-1 0,0 0,1 0,-1 0,3 0,-2-1,0-1,0 1,0-1,0 0,0 0,0 0,0 0,-1 0,1 0,0 0,-1-1,1 1,0-1,-1 1,0-1,1 0,-1 1,0-1,0 0,0 0,0 0,1-2,2-4,0-1,1 1,0 0,1 0,-1 0,2 1,-1 0,1 0,0 0,0 1,1 0,0 1,0-1,0 2,1-1,0 1,-1 0,1 1,1 0,-1 1,0 0,1 0,-1 1,17-1,0 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49.06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3359 1,'-5'0,"1"1,0 0,0 0,0 0,0 1,0-1,0 1,0 0,1 0,-1 0,1 1,-1-1,1 1,0 0,0 0,0 0,0 0,-4 6,-6 11,0 0,-12 26,7-13,-1 5,2 2,1-1,2 2,-12 57,-6 15,7-8,21-80,-1 1,-2-1,0 0,-19 41,11-33,2 1,2 0,-13 66,-5 16,-7-5,-66 136,73-194,-64 88,41-65,50-73,-17 24,1 1,1 1,1 1,-14 41,18-43,-1-1,-1-1,-2 0,0 0,-2-2,-28 31,-24 34,-32 43,-15 21,78-101,-47 49,-22 27,88-100,-1-1,-2-1,0 0,-2-2,0-1,-55 36,-53 38,73-57,34-21,-1-1,-1-2,-31 15,-255 96,224-95,65-25,1 1,-44 22,10 1,0-3,-87 30,109-46,-2-3,1 0,-1-3,-1-1,-54 0,-116-7,175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50.4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391 0,'-2'11,"-1"0,0 0,-1 0,0-1,-1 1,0-1,0 0,-1-1,-1 1,-10 12,9-11,1-4,1-1,-2 1,1-1,-1-1,1 1,-2-1,1-1,0 0,-1 0,0 0,0-1,0 0,-10 1,-54 23,61-21,0-1,-1 0,-15 3,-21 9,48-17,1 0,-1 0,1 0,-1 1,0-1,1 0,-1 0,1 1,-1-1,1 0,-1 1,1-1,-1 0,1 1,0-1,-1 1,1-1,-1 1,1-1,0 1,-1-1,1 1,0-1,-1 2,12 5,31 0,-37-7,24 6,0 1,0 1,-1 1,51 24,25-2,-85-24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52.342"/>
    </inkml:context>
    <inkml:brush xml:id="br0">
      <inkml:brushProperty name="width" value="0.05" units="cm"/>
      <inkml:brushProperty name="height" value="0.05" units="cm"/>
      <inkml:brushProperty name="color" value="#008C3A"/>
      <inkml:brushProperty name="ignorePressure" value="1"/>
    </inkml:brush>
  </inkml:definitions>
  <inkml:trace contextRef="#ctx0" brushRef="#br0">62 322,'-5'0,"-7"0,-1-5,2-7,2-6,3-5,3-4,1-2,1-1,2-1,-1 0,1 1,-1-1,0 1,1 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8:02.808"/>
    </inkml:context>
    <inkml:brush xml:id="br0">
      <inkml:brushProperty name="width" value="0.05" units="cm"/>
      <inkml:brushProperty name="height" value="0.05" units="cm"/>
      <inkml:brushProperty name="color" value="#004F8B"/>
      <inkml:brushProperty name="ignorePressure" value="1"/>
    </inkml:brush>
  </inkml:definitions>
  <inkml:trace contextRef="#ctx0" brushRef="#br0">6401 0,'2'151,"-5"167,-11-193,-1 28,15-85,1-24,-3 0,-1-1,-15 79,5-67,3 1,-5 102,16 116,-1 14,-32-33,4-68,21-138,-14 48,11-58,2 1,-4 57,5-38,-2-1,-3 0,-3 0,-28 75,-1 3,-91 333,61-228,-7 25,58-183,-67 156,-62 66,19-8,100-212,-4-1,-3-1,-66 97,59-112,5-6,-2-2,-90 94,25-40,-35 32,1-35,-260 153,324-222,-1-4,-2-3,-149 41,157-58,-2-3,-82 6,1-1,-51 7,-393-2,-667-25,1244 1,0 1,-39 10,-30 2,80-12,0 0,0 1,0 0,0 1,0 1,1 0,-1 1,1 0,1 1,-15 10,-34 18,29-22,-1 0,0-3,-1 0,-55 7,-45 13,108-24,-1-1,1-2,-1 0,-35-1,-11 0,66-1,1-1,-1 1,1 0,0 0,0 1,-1-1,1 1,0 1,0-1,-8 6,0 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8:04.469"/>
    </inkml:context>
    <inkml:brush xml:id="br0">
      <inkml:brushProperty name="width" value="0.05" units="cm"/>
      <inkml:brushProperty name="height" value="0.05" units="cm"/>
      <inkml:brushProperty name="color" value="#004F8B"/>
      <inkml:brushProperty name="ignorePressure" value="1"/>
    </inkml:brush>
  </inkml:definitions>
  <inkml:trace contextRef="#ctx0" brushRef="#br0">345 0,'0'28,"-2"-1,-7 50,6-66,0 1,-1-1,0 1,0-1,-1 0,-1-1,0 1,-14 17,-3 1,-1-2,-2 0,0-2,-2-1,0-1,-49 29,74-51,0 0,0 1,0 0,0-1,1 1,-1 0,1 0,-1 1,1-1,0 0,0 1,0-1,0 1,0 0,1 0,-1-1,1 1,0 0,0 0,0 1,0-1,0 5,1-5,1 0,0 0,-1 0,1-1,0 1,1 0,-1 0,0-1,1 1,0-1,-1 0,1 1,0-1,0 0,1 0,-1 0,0 0,1 0,-1-1,1 1,-1-1,1 0,0 1,4 0,10 4,1 0,0-2,0 0,0 0,1-2,33 0,114-11,-161 8,-1 0,0 0,0 0,0 0,0 0,0-1,0 0,0 1,0-2,0 1,-1 0,1-1,-1 1,0-1,0 0,0 0,0-1,0 1,-1-1,1 1,-1-1,0 0,0 1,0-1,-1 0,0-1,1 1,-1 0,-1 0,2-6,0-10,-1-1,0 0,-1 1,-7-42,1 34,-1-1,-2 1,-1 1,-2-1,-18-33,5 11,15 28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8:19.160"/>
    </inkml:context>
    <inkml:brush xml:id="br0">
      <inkml:brushProperty name="width" value="0.05" units="cm"/>
      <inkml:brushProperty name="height" value="0.05" units="cm"/>
      <inkml:brushProperty name="color" value="#849398"/>
      <inkml:brushProperty name="ignorePressure" value="1"/>
    </inkml:brush>
  </inkml:definitions>
  <inkml:trace contextRef="#ctx0" brushRef="#br0">9862 19,'-1'-2,"0"1,0 0,0-1,0 1,-1 0,1 0,0-1,-1 1,1 0,-1 1,1-1,-1 0,0 0,1 1,-1-1,0 0,0 1,1 0,-1-1,0 1,0 0,1 0,-1 0,0 0,0 1,0-1,1 0,-1 1,0-1,0 1,1-1,-1 1,1 0,-1 0,0 0,1 0,-2 1,0 1,0 1,0-1,1 1,-1 0,1 0,0 0,0 0,1 0,-1 0,1 0,0 0,0 1,-1 7,0 32,2-1,2 0,12 68,-6-53,1 63,-6-74,9 56,3 37,-14-115,-4 292,-1-284,-3 0,0-1,-3 0,0-1,-29 60,21-53,2 1,-20 81,23-77,-1-1,-2-1,-2 0,-40 67,25-46,-159 276,-78 36,196-279,-40 44,-145 135,243-258,-33 34,-2-2,-111 81,32-42,-221 131,184-131,-271 126,-356 40,729-235,-354 102,319-87,-200 39,134-47,-249 30,-1075 67,717-111,453-14,-2072 3,2367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8:20.831"/>
    </inkml:context>
    <inkml:brush xml:id="br0">
      <inkml:brushProperty name="width" value="0.05" units="cm"/>
      <inkml:brushProperty name="height" value="0.05" units="cm"/>
      <inkml:brushProperty name="color" value="#849398"/>
      <inkml:brushProperty name="ignorePressure" value="1"/>
    </inkml:brush>
  </inkml:definitions>
  <inkml:trace contextRef="#ctx0" brushRef="#br0">140 0,'1'1,"1"0,-1-1,0 1,1 0,-1 0,0 0,1 0,-1 0,0 0,0 0,0 0,0 1,0-1,0 0,0 1,0-1,-1 0,1 1,-1-1,1 1,-1 0,1-1,-1 1,0-1,0 1,1-1,-1 3,3 44,-3-40,-1 0,-1 1,1-1,-1-1,-1 1,1 0,-1 0,-1-1,0 0,-8 13,-4 3,-36 37,4-6,46-51,0 0,0-1,1 1,-1 0,1 1,0-1,-1 0,1 0,1 0,-1 1,0-1,1 1,0-1,0 0,0 1,0-1,0 1,1-1,-1 0,1 1,0-1,0 0,0 0,1 0,-1 1,1-1,-1-1,1 1,0 0,0 0,1-1,-1 1,0-1,5 4,6 5,0 0,1 0,0-1,1-1,23 11,-37-19,1 0,-1 0,1 0,-1 0,1-1,-1 1,1-1,-1 1,1-1,0 1,-1-1,1 0,0 0,-1 0,1 0,0 0,-1 0,1 0,0-1,-1 1,1 0,-1-1,1 0,-1 1,1-1,-1 0,1 0,-1 0,1 0,-1 0,0 0,0 0,1 0,-1 0,0-1,0 1,0 0,0-1,-1 1,1-1,0 1,-1-1,1 1,-1-1,1 0,-1 1,0-1,1 0,-1-1,2-13,0-1,-1 1,-1-1,-2-17,1 15,-3-307,4 301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8:35.320"/>
    </inkml:context>
    <inkml:brush xml:id="br0">
      <inkml:brushProperty name="width" value="0.05" units="cm"/>
      <inkml:brushProperty name="height" value="0.05" units="cm"/>
      <inkml:brushProperty name="ignorePressure" value="1"/>
    </inkml:brush>
  </inkml:definitions>
  <inkml:trace contextRef="#ctx0" brushRef="#br0">10381 1,'2'125,"-4"137,-6-203,-2 0,-21 68,-4 21,24-101,-25 67,19-66,-11 53,18-67,-1 0,-2-1,-2 0,0-1,-32 47,19-32,-28 65,31-54,-3-1,-2-1,-41 57,-50 75,-27 37,59-106,-140 142,83-93,29-30,-439 414,224-285,217-181,-110 103,-644 591,768-704,-218 125,6-6,40-25,109-72,94-59,-125 50,98-47,-38 10,81-33,-86 43,-268 122,346-159,23-9,-391 138,357-132,29-9,-61 11,48-11,0 1,-80 33,79-26,-2-2,-63 12,89-24,1 2,0 1,0 2,-35 17,35-17,-1-1,-1-2,1-1,-1-2,-1-1,1-2,-51-2,61-1,-18-1,1 1,-1 2,1 2,0 2,-58 16,58-8,0-3,-1-1,0-2,-1-2,-73 1,-1349-10,806 4,607 4,34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9:50.01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8:36.550"/>
    </inkml:context>
    <inkml:brush xml:id="br0">
      <inkml:brushProperty name="width" value="0.05" units="cm"/>
      <inkml:brushProperty name="height" value="0.05" units="cm"/>
      <inkml:brushProperty name="ignorePressure" value="1"/>
    </inkml:brush>
  </inkml:definitions>
  <inkml:trace contextRef="#ctx0" brushRef="#br0">428 235,'1'32,"0"-19,-1-1,0 1,-1 0,0 0,-5 16,5-25,-1 0,1 0,-1 0,0 0,-1 0,1-1,0 1,-1-1,0 0,0 0,0 0,0 0,0 0,-1-1,1 1,-1-1,0 0,0 0,0 0,-4 1,-13 3,0-1,0-1,-1 0,1-2,-40 0,40-3,1 2,-1 0,0 2,1 0,-1 1,-21 8,41-12,0 0,-1 0,1 1,0-1,0 0,0 1,0-1,0 1,0-1,0 1,0-1,0 1,0 0,0-1,0 1,1 0,-1 0,0 0,0 0,1 0,-1 0,0 0,1 0,-1 0,1 0,0 0,-1 0,1 0,0 0,-1 0,1 0,0 1,0-1,0 0,0 0,0 0,0 0,1 0,-1 1,0-1,1 0,-1 0,0 0,1 0,-1 0,1 0,0 0,-1 0,1 0,0 0,-1 0,1-1,0 1,0 0,2 1,1 2,1 0,0 0,0-1,1 1,-1-1,1 0,-1-1,1 1,8 1,30 2,0-2,1-1,74-7,-17 1,-75 4,0 1,41 10,-46-7,0-1,0-1,0-1,34-1,-53-1,0-1,0 1,0-1,0 0,0 0,0 0,0 0,0-1,-1 1,1-1,0 0,-1 0,1 0,-1 0,0 0,1 0,-1 0,0-1,0 1,-1-1,1 0,-1 1,1-1,-1 0,0 0,0 0,0 0,0 0,0 0,-1 0,0-1,1 1,-1 0,-1-6,1 1,0-1,-1 0,0 1,-1-1,0 1,0 0,-1 0,0 0,0 0,-1 0,0 0,-5-7,-16-15,14 17,0-1,1 0,1 0,0-1,-8-18,2-6,1 3,-27-52,37 80,-1 0,0 0,0 1,-1-1,0 1,0 1,-1-1,0 1,0 0,0 1,-16-10,5 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8:36.886"/>
    </inkml:context>
    <inkml:brush xml:id="br0">
      <inkml:brushProperty name="width" value="0.05" units="cm"/>
      <inkml:brushProperty name="height" value="0.05" units="cm"/>
      <inkml:brushProperty name="ignorePressure" value="1"/>
    </inkml:brush>
  </inkml:definitions>
  <inkml:trace contextRef="#ctx0" brushRef="#br0">0 0,'0'5,"0"2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0:05.452"/>
    </inkml:context>
    <inkml:brush xml:id="br0">
      <inkml:brushProperty name="width" value="0.05" units="cm"/>
      <inkml:brushProperty name="height" value="0.05" units="cm"/>
      <inkml:brushProperty name="ignorePressure" value="1"/>
    </inkml:brush>
  </inkml:definitions>
  <inkml:trace contextRef="#ctx0" brushRef="#br0">1 1,'5'0,"6"0,3 5,2 7,4 6,4 0,3 2,-4-2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5:53.978"/>
    </inkml:context>
    <inkml:brush xml:id="br0">
      <inkml:brushProperty name="width" value="0.05" units="cm"/>
      <inkml:brushProperty name="height" value="0.05" units="cm"/>
      <inkml:brushProperty name="ignorePressure" value="1"/>
    </inkml:brush>
  </inkml:definitions>
  <inkml:trace contextRef="#ctx0" brushRef="#br0">591 3145,'535'0,"-522"-1,-1 0,1 0,-1-2,0 1,1-1,-2-1,1-1,16-7,8-8,42-29,-21 11,18-6,84-57,-137 84,0-1,-1-1,0 0,29-38,16-23,-34 42,47-71,85-162,-148 239,-1 0,-2-1,-1-1,-1 0,-2 0,5-43,20-76,-20 103,-3 0,-2 0,4-75,-15-538,2 652,0 0,-1 0,-1 0,0 0,0 1,-1-1,0 0,-1 1,-1 0,1 0,-1 0,-10-13,6 11,-1 0,-1 1,0 0,0 1,-1 0,-1 1,0 0,-18-10,-119-77,105 64,0 3,-83-40,46 39,-116-27,-16-5,38 11,68 22,33 11,-152-16,132 23,-28-12,74 13,-60-6,29 10,-127-26,183 25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6:02.212"/>
    </inkml:context>
    <inkml:brush xml:id="br0">
      <inkml:brushProperty name="width" value="0.05" units="cm"/>
      <inkml:brushProperty name="height" value="0.05" units="cm"/>
      <inkml:brushProperty name="ignorePressure" value="1"/>
    </inkml:brush>
  </inkml:definitions>
  <inkml:trace contextRef="#ctx0" brushRef="#br0">631 64,'-3'1,"0"0,0 0,0 0,0 0,0 0,1 1,-1-1,0 1,1 0,0 0,-1 0,1 0,0 0,0 1,0-1,0 1,1-1,-3 5,-25 51,-39 165,67-220,-16 43,1 1,-8 49,21-52,-5 14,8-57,0 0,0-1,0 1,-1 0,1-1,0 1,-1-1,1 1,0 0,-1-1,1 1,-1-1,1 1,0-1,-1 1,1-1,-1 1,0-1,1 0,-1 1,1-1,-1 0,0 0,1 1,-1-1,0 0,1 0,-1 0,0 0,1 0,-1 0,-1 0,-23-11,-17-29,-67-129,10 15,87 138,0-1,1 0,1-1,1 0,0 0,1-1,-7-25,-3-3,14 41,1 0,0-1,1 1,0-1,0 0,0 1,-1-14,4 18,-1 0,0 0,1 1,0-1,-1 0,1 1,0-1,0 1,0-1,0 1,0-1,0 1,0 0,0-1,1 1,-1 0,1 0,-1 0,1 0,-1 0,1 0,-1 0,1 1,0-1,-1 1,1-1,0 1,0-1,-1 1,1 0,2 0,66-2,-58 2,407 5,-393-5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6:02.544"/>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13.310"/>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1341.62732"/>
      <inkml:brushProperty name="anchorY" value="-1314.98633"/>
      <inkml:brushProperty name="scaleFactor" value="0.5"/>
    </inkml:brush>
  </inkml:definitions>
  <inkml:trace contextRef="#ctx0" brushRef="#br0">199 60,'0'0,"5"0,8-6,5 0,5 0,3 0,3 3,-5-5,1 0,-1 2,-10 1,-11 2,-11 1,-10 6,-6 2,-4 6,-3 0,0 3,-7-1,1-3,0-3,1 3,-4-3,2-1,13-2,14-2,14-1,11-1,9-7,5 0,-3-6,2 0,-1 3,1 1,1 3,-6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15.704"/>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2637.02954"/>
      <inkml:brushProperty name="anchorY" value="-2584.44189"/>
      <inkml:brushProperty name="scaleFactor" value="0.5"/>
    </inkml:brush>
  </inkml:definitions>
  <inkml:trace contextRef="#ctx0" brushRef="#br0">165 62,'0'0,"0"-5,6-2,0-5,6 1,5 1,-7 3,-9 2,-9 2,-14 2,-13 1,-5 0,-1 0,2 1,7-1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18.064"/>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1202.45605"/>
      <inkml:brushProperty name="anchorY" value="-1254.63818"/>
      <inkml:brushProperty name="scaleFactor" value="0.5"/>
    </inkml:brush>
  </inkml:definitions>
  <inkml:trace contextRef="#ctx0" brushRef="#br0">1 1,'0'0,"5"0,7 0,6 0,5 0,4 0,2 0,1 0,0 0,1 0,0 0,-1 0,-5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18.103"/>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2763.15234"/>
      <inkml:brushProperty name="anchorY" value="-2524.63818"/>
      <inkml:brushProperty name="scaleFactor" value="0.5"/>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0:13.16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20.04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4033.15234"/>
      <inkml:brushProperty name="anchorY" value="-3794.63843"/>
      <inkml:brushProperty name="scaleFactor" value="0.5"/>
    </inkml:brush>
  </inkml:definitions>
  <inkml:trace contextRef="#ctx0" brushRef="#br0">1 54,'0'0,"0"-5,6-2,6 1,6 1,5 2,4 1,2 0,1-4,0 0,1 0,-6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20.084"/>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533.89404"/>
      <inkml:brushProperty name="anchorY" value="-5011.3833"/>
      <inkml:brushProperty name="scaleFactor" value="0.5"/>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23.543"/>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6803.89355"/>
      <inkml:brushProperty name="anchorY" value="-6281.3833"/>
      <inkml:brushProperty name="scaleFactor" value="0.5"/>
    </inkml:brush>
  </inkml:definitions>
  <inkml:trace contextRef="#ctx0" brushRef="#br0">108 1,'0'0,"-4"0,-9 0,-5 0,-5 0,-4 0,4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23.582"/>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425.59766"/>
      <inkml:brushProperty name="anchorY" value="-5011.3833"/>
      <inkml:brushProperty name="scaleFactor" value="0.5"/>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34.0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0,'1'36,"2"-23,-1-1,2 1,0-1,0 1,1-1,13 22,49 66,-57-87,-1 1,0 2,-1-1,10 27,7 16,90 187,-20-38,-54-124,33 96,-39-92,3-1,63 104,33 69,0 80,-62-153,-41-115,79 124,-66-123,43 97,163 391,-82-203,-153-330,-1 2,-1-1,-2 2,-1 0,12 59,41 154,-38-160,34 109,31 115,-64-220,8 43,8 104,-23-135,-9-59,-3 2,5 82,-14 268,1-376,0 0,-1-1,0 0,-2 1,0-1,0 0,-12 24,-6 4,-30 47,5-11,38-60,0 0,-9 36,15-42,-1 0,-1 0,0 0,-1-1,0 1,-1-1,0-1,-17 22,17-25,0 2,1-1,0 1,1 0,0 0,-5 15,4-11,0 0,-1-1,-8 14,-7 3,-7 14,-2-2,-66 69,55-75,25-22,0 0,-22 27,34-35,1-1,-1 1,0-1,0 0,0 0,-1 0,1-1,-1 0,0 0,0-1,-1 1,1-1,-1-1,0 1,0-1,-9 2,-40 7,-10 2,-97 32,7-2,119-32,0 0,-1-3,0-1,-47 2,34-4,-82 20,-9 16,115-36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35.557"/>
    </inkml:context>
    <inkml:brush xml:id="br0">
      <inkml:brushProperty name="width" value="0.05" units="cm"/>
      <inkml:brushProperty name="height" value="0.05" units="cm"/>
      <inkml:brushProperty name="color" value="#004F8B"/>
      <inkml:brushProperty name="ignorePressure" value="1"/>
    </inkml:brush>
  </inkml:definitions>
  <inkml:trace contextRef="#ctx0" brushRef="#br0">163 0,'-2'9,"0"-1,0 0,-1 0,0 0,-1 0,1 0,-1-1,-10 14,-6 16,11-20,2 1,-1 0,-2-1,-19 28,24-38,0-1,0 1,1 0,0 0,0 1,1 0,0-1,0 1,1 0,-3 13,6-20,-1 1,1-1,-1 0,1 1,0-1,0 0,-1 0,1 1,0-1,0 0,0 0,0 0,0 0,0 0,1 0,-1-1,0 1,0 0,1-1,-1 1,0 0,1-1,-1 0,1 1,-1-1,3 0,46 4,-33-3,1 2,0 2,-1 0,1 0,-1 2,0 0,0 1,-1 1,19 14,-35-23,0 0,0 0,-1 0,1 0,0 0,0 0,-1 0,1 0,0 0,0 0,0 0,-1 0,1 0,0 1,0-1,0 0,-1 0,1 0,0 0,0 1,0-1,0 0,-1 0,1 0,0 1,0-1,0 0,0 0,0 0,0 1,0-1,0 0,0 0,-1 1,1-1,0 0,0 0,0 1,0-1,1 0,-1 0,0 1,0-1,0 0,0 0,0 0,0 1,0-1,0 0,0 0,1 1,-1-1,0 0,0 0,0 0,0 0,1 1,-1-1,0 0,0 0,0 0,1 0,-1 0,0 0,0 0,0 1,1-1,-1 0,1 0,-13 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46.502"/>
    </inkml:context>
    <inkml:brush xml:id="br0">
      <inkml:brushProperty name="width" value="0.05" units="cm"/>
      <inkml:brushProperty name="height" value="0.05" units="cm"/>
      <inkml:brushProperty name="color" value="#FFC114"/>
      <inkml:brushProperty name="ignorePressure" value="1"/>
    </inkml:brush>
  </inkml:definitions>
  <inkml:trace contextRef="#ctx0" brushRef="#br0">2047 1,'5'0,"0"0,1 0,-1 0,0 1,1 0,-1 0,0 0,0 1,0-1,0 1,0 1,0-1,-1 1,1-1,7 7,-8-4,-1-1,1 0,-1 1,-1 0,1 0,-1 0,1 0,-1 0,-1 0,1 1,-1-1,0 0,0 1,-1-1,1 8,-1 290,-3-129,1-149,0 0,-2 0,-1 0,-1 0,-11 28,5-20,-3-1,0-1,-2 0,-1-1,-2 0,-1-2,-1-1,-1 0,-1-2,-54 44,49-51,0 0,-1-2,-1-1,-46 15,22-8,19-7,11-3,0-2,0 0,-1-2,0 0,-1-2,-31 3,40-7,0 1,0 2,0-1,0 2,1 0,-31 16,-36 13,52-23,0 1,0 1,2 2,-41 28,62-40,-1 1,1-1,-1-1,0 0,0 0,0-1,-1-1,1 1,0-2,-17 0,11 1,0 0,0 1,-22 4,-194 73,196-64,0 1,1 1,1 2,1 1,-52 42,68-50,1-1,-2-1,0 0,0-1,0-1,-28 8,-8 4,33-12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47.978"/>
    </inkml:context>
    <inkml:brush xml:id="br0">
      <inkml:brushProperty name="width" value="0.05" units="cm"/>
      <inkml:brushProperty name="height" value="0.05" units="cm"/>
      <inkml:brushProperty name="color" value="#FFC114"/>
      <inkml:brushProperty name="ignorePressure" value="1"/>
    </inkml:brush>
  </inkml:definitions>
  <inkml:trace contextRef="#ctx0" brushRef="#br0">77 1,'0'14,"-1"0,0 0,-1 0,0 0,-1 0,-1 0,0-1,0 1,-2-1,0 0,0-1,-1 0,-11 15,16-25,1 0,0 0,0 0,-1 0,1 1,1-1,-1 0,0 0,0 1,1-1,-1 0,1 1,0-1,0 1,0-1,0 0,0 1,1-1,-1 1,0-1,1 0,1 3,0-1,0-1,0 0,1 0,-1 0,1 0,0 0,-1 0,1-1,1 1,-1-1,0 0,6 3,3 0,0 1,1-2,0 0,0 0,0-1,0-1,16 1,90-4,-93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57.3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5005 1,'1'0,"0"0,0 1,0-1,0 0,0 1,0-1,0 1,0 0,0-1,0 1,0 0,0-1,0 1,-1 0,1 0,0 0,-1-1,1 1,0 0,-1 0,1 0,-1 0,1 0,-1 0,0 0,0 0,1 2,5 34,-6-33,6 381,-9-212,3 1134,-1-1283,-2 1,-1-1,-1 0,-12 38,-9 40,21-82,0 0,-1-1,-1 0,-1 0,-11 20,-58 88,27-49,14-23,-57 65,15-20,41-49,-2-2,-2-1,-2-3,-1-1,-3-2,-2-3,-93 59,-106 60,36-21,128-89,-3-2,-2-5,-98 31,-118 43,227-83,-154 44,173-58,-95 18,93-23,-64 22,11 5,-287 86,331-113,37-8,-1 3,-46 15,-144 43,196-58,16-4,0 0,1 1,-19 11,21-11,-1 0,0 0,0-1,0 0,-21 5,-5-5,-60 0,57-4,-47 6,-4 5,-77 15,-66 33,157-45,62-13,0 1,0 0,0 1,1 1,-1 0,1 1,0 1,-15 8,15-7,-1 0,0 0,-28 8,1-1,22-5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57.7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0:13.49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7:58.7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75 0,'1'1,"0"-1,0 0,0 1,1-1,-1 0,0 1,0 0,0-1,0 1,0 0,-1-1,1 1,0 0,0 0,0 0,-1-1,1 1,0 0,-1 0,1 0,-1 0,1 1,-1-1,0 0,1 0,-1 0,0 0,0 0,1 0,-1 1,0-1,0 0,-1 2,-4 39,-1-28,-1-1,0 0,-19 24,17-25,1 0,0 1,-9 18,17-28,-1 0,0-1,1 1,-1 0,1 0,0 0,0 0,0 0,0-1,1 1,-1 0,1 0,0 0,0-1,0 1,0 0,0-1,0 1,1-1,-1 1,1-1,0 0,0 1,0-1,0 0,0 0,0-1,0 1,1 0,-1-1,4 3,8 4,0 0,0-1,1-1,19 7,25-1,-49-11,0 0,-1 1,1 0,-1 1,1 0,14 7,-4 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8:09.719"/>
    </inkml:context>
    <inkml:brush xml:id="br0">
      <inkml:brushProperty name="width" value="0.05" units="cm"/>
      <inkml:brushProperty name="height" value="0.05" units="cm"/>
      <inkml:brushProperty name="color" value="#33CCFF"/>
      <inkml:brushProperty name="ignorePressure" value="1"/>
    </inkml:brush>
  </inkml:definitions>
  <inkml:trace contextRef="#ctx0" brushRef="#br0">7749 0,'0'623,"-2"-582,-3 1,-1-1,-14 48,-44 100,21-72,-85 269,49-176,-2 5,2-13,17-47,17-48,-5-2,-65 102,32-60,-128 214,159-275,-92 128,31-51,41-58,-4-4,-135 137,-207 149,404-376,-224 185,173-147,-126 70,-55 35,20-12,5-32,-286 99,418-175,-333 88,202-88,32-8,120-14,-136 5,-73-20,90 0,-730 3,885 2,0 2,0 0,-53 16,53-11,-1-1,0-3,-42 4,60-8,-1 1,1 0,0 1,0 1,0 0,-20 10,1-1,18-8,-1-2,0 0,0 0,0-2,-29 0,26-1,-1 1,1 0,-31 8,10 0,25-6,-1 1,1 0,0 1,0 1,1 1,0 0,0 0,-27 20,-10 20,-90 105,123-129,15-17,-1 0,1 0,-1 0,-1-1,1 0,-1 0,0 0,0-1,0 0,-1 0,1 0,-1-1,-12 5,-3-1,4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8:11.064"/>
    </inkml:context>
    <inkml:brush xml:id="br0">
      <inkml:brushProperty name="width" value="0.05" units="cm"/>
      <inkml:brushProperty name="height" value="0.05" units="cm"/>
      <inkml:brushProperty name="color" value="#33CCFF"/>
      <inkml:brushProperty name="ignorePressure" value="1"/>
    </inkml:brush>
  </inkml:definitions>
  <inkml:trace contextRef="#ctx0" brushRef="#br0">65 0,'0'37,"1"-12,-1 0,-5 30,3-46,1-1,-2 1,1-1,-1 1,-1-1,1 0,-1 0,-1-1,0 1,-6 7,10-13,-1 0,0 0,0 0,1 1,-1-1,1 0,0 1,0-1,0 1,0 0,0-1,0 1,0 3,2-5,-1 1,0-1,1 0,-1 0,1 0,0 0,-1 0,1 0,0 0,0 0,0 0,-1 0,1 0,0 0,0 0,0-1,1 1,-1 0,0-1,0 1,0-1,0 0,0 1,1-1,-1 0,0 1,0-1,1 0,-1 0,0 0,3 0,36 2,0-1,54-6,46 0,-124 6,0 1,0 0,0 0,0 2,0 0,20 9,-11-1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8:24.176"/>
    </inkml:context>
    <inkml:brush xml:id="br0">
      <inkml:brushProperty name="width" value="0.05" units="cm"/>
      <inkml:brushProperty name="height" value="0.05" units="cm"/>
      <inkml:brushProperty name="ignorePressure" value="1"/>
    </inkml:brush>
  </inkml:definitions>
  <inkml:trace contextRef="#ctx0" brushRef="#br0">10483 0,'3'4,"0"0,0 1,0-1,-1 1,0 0,0-1,0 1,0 0,-1 0,1 0,-1 0,0 9,2 68,-3-59,-1 424,0-428,-1-1,-1 0,-1 0,0 0,-1 0,-10 22,-51 99,-100 139,78-158,26-38,28-39,-48 47,-4 6,60-68,-36 31,37-36,1 1,-21 27,34-38,0 0,-1-1,0 0,-1-1,0 0,-1-1,0 0,0-1,-1-1,-1 0,1-1,-17 4,-151 70,-166 51,207-75,-79 12,119-37,-139 27,3-13,-344 54,335-65,-146 14,-292 17,600-57,-287 50,274-41,3-4,-140 3,-97-19,129-1,-725 32,-32 1,903-30,-39-3,0 5,-174 26,160-12,0-5,-199-5,266-7,2 4,-1 1,1 2,1 1,-52 18,51-13,-1-2,-1-1,-79 5,-44-17,-109 5,177 12,62-8,-66 4,-429-11,505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8:25.944"/>
    </inkml:context>
    <inkml:brush xml:id="br0">
      <inkml:brushProperty name="width" value="0.05" units="cm"/>
      <inkml:brushProperty name="height" value="0.05" units="cm"/>
      <inkml:brushProperty name="ignorePressure" value="1"/>
    </inkml:brush>
  </inkml:definitions>
  <inkml:trace contextRef="#ctx0" brushRef="#br0">457 22,'0'-1,"0"0,0 0,0 0,-1 0,1 0,-1 0,1 0,0 0,-1 0,0 1,1-1,-1 0,0 0,1 0,-1 1,0-1,0 0,1 0,-1 1,0-1,0 1,0-1,0 1,0-1,0 1,0 0,0-1,0 1,0 0,0 0,0 0,0 0,0 0,0 0,-1 0,1 0,-1 1,-3-1,0 0,0 1,0 0,0 0,0 0,-8 4,-24 14,-4 2,-1-2,-56 18,-29-3,126-34,-1 0,0 0,1 0,-1 1,1-1,-1 0,0 1,1-1,-1 1,1-1,-1 1,1 0,-1 0,1 0,0-1,-1 1,1 0,0 1,0-1,0 0,0 0,0 0,0 1,0-1,0 1,0-1,1 0,-1 1,0 2,1-2,1-1,0 1,0 0,0-1,0 1,0 0,0-1,0 0,1 1,-1-1,1 0,-1 1,1-1,-1 0,1 0,-1 0,1 0,0 0,0-1,-1 1,1 0,0-1,0 0,3 1,302 95,-279-86,0 2,50 29,-78-41,0 0,0 0,0 0,0 0,0 1,0-1,0 0,0 0,0 0,1 0,-1 0,0 0,0 0,0 0,0 0,0 0,0 0,0 0,0 0,1 0,-1 0,0 0,0 0,0 0,0 0,0 0,0 0,0 0,1 0,-1 0,0 0,0 0,0 0,0 0,0 0,0 0,0 0,1 0,-1 0,0 0,0 0,0 0,0 0,0 0,0 0,0-1,0 1,0 0,0 0,0 0,0 0,1 0,-1 0,0 0,0 0,0-1,0 1,0 0,0 0,0 0,0 0,0 0,-4-13,-13-23,11 23,-9-19,6 16,2 0,0 0,1 0,1-1,-5-26,7 20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8:26.25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19:16.30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20:03.738"/>
    </inkml:context>
    <inkml:brush xml:id="br0">
      <inkml:brushProperty name="width" value="0.1" units="cm"/>
      <inkml:brushProperty name="height" value="0.1" units="cm"/>
      <inkml:brushProperty name="ignorePressure" value="1"/>
    </inkml:brush>
  </inkml:definitions>
  <inkml:trace contextRef="#ctx0" brushRef="#br0">938 2331,'-1'-2,"0"1,0 0,-1 0,2-1,-1 1,0-1,0 1,0-1,1 1,-1-1,1 0,-1 1,1-1,0 0,-1 1,1-1,0 0,0 1,0-1,0 0,1-2,0 0,0 0,1 0,0 1,-1-1,1 0,0 1,1-1,4-5,5-4,1 0,1 0,17-11,-25 20,4-3,2 0,-1 0,17-6,-18 9,-1 0,0-1,0 0,0 0,-1-1,11-9,106-113,-91 95,-26 26,0 0,-1 0,0-1,0 0,0-1,8-13,1-7,34-44,-29 45,23-42,-31 44,-1-1,-2-1,0 0,-2 0,-1 0,4-38,-4-10,-4-92,-2 90,1 34,-3-1,-7-52,5 85,0 0,-1 0,-1 0,0 0,0 1,-1 0,-1 0,1 1,-2 0,0 0,0 0,-15-12,-16-13,-74-50,68 54,-98-63,-275-132,399 216,-87-38,-221-69,303 108,1-1,0 0,1-2,-27-18,-38-20,60 38,2 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20:04.081"/>
    </inkml:context>
    <inkml:brush xml:id="br0">
      <inkml:brushProperty name="width" value="0.1" units="cm"/>
      <inkml:brushProperty name="height" value="0.1" units="cm"/>
      <inkml:brushProperty name="ignorePressure" value="1"/>
    </inkml:brush>
  </inkml:definitions>
  <inkml:trace contextRef="#ctx0" brushRef="#br0">0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20:06.117"/>
    </inkml:context>
    <inkml:brush xml:id="br0">
      <inkml:brushProperty name="width" value="0.1" units="cm"/>
      <inkml:brushProperty name="height" value="0.1" units="cm"/>
      <inkml:brushProperty name="ignorePressure" value="1"/>
    </inkml:brush>
  </inkml:definitions>
  <inkml:trace contextRef="#ctx0" brushRef="#br0">56 303,'-1'-13,"-1"1,0-1,-1 1,0 0,-1 0,-10-20,10 24,0 0,0-1,1 1,0-1,1 0,0 0,0 0,1 0,0-1,0 1,1 0,2-16,-1 22,0 0,0 0,1 0,-1 0,1 0,-1 0,1 0,0 0,0 1,0-1,0 1,1-1,-1 1,1 0,-1 0,1 0,4-2,-1 1,1 0,-1 1,1 0,0 0,0 0,0 1,13-1,0 2,-1 1,1 0,-1 1,1 2,19 5,15 9,-1 2,68 38,27 10,-36-17,40 14,-144-62,0 0,-1 1,1-1,-1 2,12 8,-18-12,0-1,-1 0,1 1,-1-1,1 1,-1 0,1-1,-1 1,1-1,-1 1,1 0,-1-1,0 1,1 0,-1-1,0 1,0 0,1 0,-1-1,0 1,0 0,0 0,0-1,0 1,0 0,0 1,-2-1,1 1,0-1,-1 0,1 0,0 0,-1 0,1 0,-1 0,0-1,1 1,-1 0,0-1,1 1,-1-1,0 0,0 0,-3 1,-21 1,-1-1,1-1,-1-1,1-2,0 0,-31-9,21 5,-9 2,0 1,-80 5,51 0,67-1,0 1,1-1,-1 1,0 0,1 0,-1 1,0 0,1 0,0 0,-1 1,1 0,0 0,1 1,-10 6,7-2,1 0,0 1,0-1,0 1,1 0,1 1,-1 0,-4 12,-67 117,77-139,0 1,0-1,0 1,0-1,-1 1,1-1,0 1,0-1,0 0,-1 1,1-1,0 1,0-1,-1 0,1 1,0-1,-1 0,1 1,-1-1,1 0,0 1,-1-1,1 0,-1 0,1 0,-1 1,1-1,0 0,-1 0,1 0,-1 0,1 0,-1 0,1 0,-1 0,1 0,-1 0,1 0,-1 0,1 0,-1 0,1-1,-1 1,1 0,-14-24,0-36,9 21,-1-1,-23-74,23 94,1-1,1 1,1-1,0-36,-7-39,4 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07.7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170 5,'-61'0,"54"0,39 0,32-2,-37 0,1 1,55 7,-83-6,0 0,0-1,0 1,1 0,-1 0,0 0,0 0,0 0,0 0,1 0,-1 0,0 0,0 0,0 0,0 0,0 0,1 0,-1 0,0 0,0 0,0 1,0-1,0 0,1 0,-1 0,0 0,0 0,0 0,0 0,0 0,0 0,0 1,1-1,-1 0,0 0,0 0,0 0,0 0,0 1,0-1,0 0,0 0,0 0,0 0,0 0,0 1,0-1,0 0,0 0,0 0,0 0,0 0,0 1,0-1,0 0,0 0,0 0,0 0,0 0,0 1,-13 6,-18 3,4-7,0-1,-32-2,35-1,1 1,0 1,-36 7,54-7,1 0,-1 0,1 1,-1 0,1 0,0 0,-6 4,-3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09.9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1,'5'0,"7"0,6 0,5 0,4 0,2 0,2 0,-10 0,-14 0,-13 0,-10 0,-7 0,-6 5,-2 2,4-1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12.8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299 18,'-299'0,"333"0,-7 1,0-1,1-2,49-8,-54 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14.2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49,'5'0,"7"0,6-5,5-2,4 1,2 0,1 3,1 0,0 2,-1 1,1 0,-6-5,-2-1,-5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8T06:07:16.1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61,'40'-14,"-19"5,58-22,-95 26,-13 3,-123 4,125-2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image" Target="../media/image19.png"/><Relationship Id="rId26" Type="http://schemas.openxmlformats.org/officeDocument/2006/relationships/image" Target="../media/image23.png"/><Relationship Id="rId21" Type="http://schemas.openxmlformats.org/officeDocument/2006/relationships/customXml" Target="../ink/ink14.xml"/><Relationship Id="rId34" Type="http://schemas.openxmlformats.org/officeDocument/2006/relationships/image" Target="../media/image27.png"/><Relationship Id="rId7" Type="http://schemas.openxmlformats.org/officeDocument/2006/relationships/customXml" Target="../ink/ink7.xml"/><Relationship Id="rId12" Type="http://schemas.openxmlformats.org/officeDocument/2006/relationships/image" Target="../media/image16.png"/><Relationship Id="rId17" Type="http://schemas.openxmlformats.org/officeDocument/2006/relationships/customXml" Target="../ink/ink12.xml"/><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28.png"/><Relationship Id="rId2" Type="http://schemas.openxmlformats.org/officeDocument/2006/relationships/image" Target="../media/image11.png"/><Relationship Id="rId16" Type="http://schemas.openxmlformats.org/officeDocument/2006/relationships/image" Target="../media/image18.png"/><Relationship Id="rId20" Type="http://schemas.openxmlformats.org/officeDocument/2006/relationships/image" Target="../media/image20.png"/><Relationship Id="rId29" Type="http://schemas.openxmlformats.org/officeDocument/2006/relationships/customXml" Target="../ink/ink18.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customXml" Target="../ink/ink9.xml"/><Relationship Id="rId24" Type="http://schemas.openxmlformats.org/officeDocument/2006/relationships/image" Target="../media/image22.png"/><Relationship Id="rId32" Type="http://schemas.openxmlformats.org/officeDocument/2006/relationships/image" Target="../media/image26.png"/><Relationship Id="rId37" Type="http://schemas.openxmlformats.org/officeDocument/2006/relationships/customXml" Target="../ink/ink22.xml"/><Relationship Id="rId5" Type="http://schemas.openxmlformats.org/officeDocument/2006/relationships/customXml" Target="../ink/ink6.xml"/><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24.png"/><Relationship Id="rId36" Type="http://schemas.openxmlformats.org/officeDocument/2006/relationships/image" Target="../media/image10.png"/><Relationship Id="rId10" Type="http://schemas.openxmlformats.org/officeDocument/2006/relationships/image" Target="../media/image15.png"/><Relationship Id="rId19" Type="http://schemas.openxmlformats.org/officeDocument/2006/relationships/customXml" Target="../ink/ink13.xml"/><Relationship Id="rId31" Type="http://schemas.openxmlformats.org/officeDocument/2006/relationships/customXml" Target="../ink/ink19.xml"/><Relationship Id="rId4" Type="http://schemas.openxmlformats.org/officeDocument/2006/relationships/image" Target="../media/image12.png"/><Relationship Id="rId9" Type="http://schemas.openxmlformats.org/officeDocument/2006/relationships/customXml" Target="../ink/ink8.xml"/><Relationship Id="rId14" Type="http://schemas.openxmlformats.org/officeDocument/2006/relationships/image" Target="../media/image17.png"/><Relationship Id="rId22" Type="http://schemas.openxmlformats.org/officeDocument/2006/relationships/image" Target="../media/image21.png"/><Relationship Id="rId27" Type="http://schemas.openxmlformats.org/officeDocument/2006/relationships/customXml" Target="../ink/ink17.xml"/><Relationship Id="rId30" Type="http://schemas.openxmlformats.org/officeDocument/2006/relationships/image" Target="../media/image25.png"/><Relationship Id="rId35" Type="http://schemas.openxmlformats.org/officeDocument/2006/relationships/customXml" Target="../ink/ink21.xml"/><Relationship Id="rId8" Type="http://schemas.openxmlformats.org/officeDocument/2006/relationships/image" Target="../media/image14.png"/><Relationship Id="rId3" Type="http://schemas.openxmlformats.org/officeDocument/2006/relationships/customXml" Target="../ink/ink5.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customXml" Target="../ink/ink2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3" Type="http://schemas.openxmlformats.org/officeDocument/2006/relationships/customXml" Target="../ink/ink31.xml"/><Relationship Id="rId18" Type="http://schemas.openxmlformats.org/officeDocument/2006/relationships/image" Target="../media/image40.png"/><Relationship Id="rId26" Type="http://schemas.openxmlformats.org/officeDocument/2006/relationships/image" Target="../media/image44.png"/><Relationship Id="rId39" Type="http://schemas.openxmlformats.org/officeDocument/2006/relationships/customXml" Target="../ink/ink44.xml"/><Relationship Id="rId21" Type="http://schemas.openxmlformats.org/officeDocument/2006/relationships/customXml" Target="../ink/ink35.xml"/><Relationship Id="rId34" Type="http://schemas.openxmlformats.org/officeDocument/2006/relationships/image" Target="../media/image48.png"/><Relationship Id="rId42" Type="http://schemas.openxmlformats.org/officeDocument/2006/relationships/image" Target="../media/image10.png"/><Relationship Id="rId7" Type="http://schemas.openxmlformats.org/officeDocument/2006/relationships/customXml" Target="../ink/ink28.xml"/><Relationship Id="rId2" Type="http://schemas.openxmlformats.org/officeDocument/2006/relationships/image" Target="../media/image32.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39.xml"/><Relationship Id="rId41" Type="http://schemas.openxmlformats.org/officeDocument/2006/relationships/customXml" Target="../ink/ink45.xml"/><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customXml" Target="../ink/ink30.xml"/><Relationship Id="rId24" Type="http://schemas.openxmlformats.org/officeDocument/2006/relationships/image" Target="../media/image43.png"/><Relationship Id="rId32" Type="http://schemas.openxmlformats.org/officeDocument/2006/relationships/image" Target="../media/image47.png"/><Relationship Id="rId37" Type="http://schemas.openxmlformats.org/officeDocument/2006/relationships/customXml" Target="../ink/ink43.xml"/><Relationship Id="rId40" Type="http://schemas.openxmlformats.org/officeDocument/2006/relationships/image" Target="../media/image51.png"/><Relationship Id="rId5" Type="http://schemas.openxmlformats.org/officeDocument/2006/relationships/customXml" Target="../ink/ink27.xml"/><Relationship Id="rId15" Type="http://schemas.openxmlformats.org/officeDocument/2006/relationships/customXml" Target="../ink/ink32.xml"/><Relationship Id="rId23" Type="http://schemas.openxmlformats.org/officeDocument/2006/relationships/customXml" Target="../ink/ink36.xml"/><Relationship Id="rId28" Type="http://schemas.openxmlformats.org/officeDocument/2006/relationships/image" Target="../media/image45.png"/><Relationship Id="rId36" Type="http://schemas.openxmlformats.org/officeDocument/2006/relationships/image" Target="../media/image49.png"/><Relationship Id="rId10" Type="http://schemas.openxmlformats.org/officeDocument/2006/relationships/image" Target="../media/image36.png"/><Relationship Id="rId19" Type="http://schemas.openxmlformats.org/officeDocument/2006/relationships/customXml" Target="../ink/ink34.xml"/><Relationship Id="rId31" Type="http://schemas.openxmlformats.org/officeDocument/2006/relationships/customXml" Target="../ink/ink40.xml"/><Relationship Id="rId4" Type="http://schemas.openxmlformats.org/officeDocument/2006/relationships/image" Target="../media/image33.png"/><Relationship Id="rId9" Type="http://schemas.openxmlformats.org/officeDocument/2006/relationships/customXml" Target="../ink/ink29.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38.xml"/><Relationship Id="rId30" Type="http://schemas.openxmlformats.org/officeDocument/2006/relationships/image" Target="../media/image46.png"/><Relationship Id="rId35" Type="http://schemas.openxmlformats.org/officeDocument/2006/relationships/customXml" Target="../ink/ink42.xml"/><Relationship Id="rId8" Type="http://schemas.openxmlformats.org/officeDocument/2006/relationships/image" Target="../media/image35.png"/><Relationship Id="rId3" Type="http://schemas.openxmlformats.org/officeDocument/2006/relationships/customXml" Target="../ink/ink26.xml"/><Relationship Id="rId12" Type="http://schemas.openxmlformats.org/officeDocument/2006/relationships/image" Target="../media/image37.png"/><Relationship Id="rId17" Type="http://schemas.openxmlformats.org/officeDocument/2006/relationships/customXml" Target="../ink/ink33.xml"/><Relationship Id="rId25" Type="http://schemas.openxmlformats.org/officeDocument/2006/relationships/customXml" Target="../ink/ink37.xml"/><Relationship Id="rId33" Type="http://schemas.openxmlformats.org/officeDocument/2006/relationships/customXml" Target="../ink/ink41.xml"/><Relationship Id="rId38" Type="http://schemas.openxmlformats.org/officeDocument/2006/relationships/image" Target="../media/image50.png"/></Relationships>
</file>

<file path=ppt/slides/_rels/slide1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customXml" Target="../ink/ink46.xml"/><Relationship Id="rId7" Type="http://schemas.openxmlformats.org/officeDocument/2006/relationships/customXml" Target="../ink/ink48.xml"/><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customXml" Target="../ink/ink47.xml"/><Relationship Id="rId10" Type="http://schemas.openxmlformats.org/officeDocument/2006/relationships/image" Target="../media/image55.png"/><Relationship Id="rId4" Type="http://schemas.openxmlformats.org/officeDocument/2006/relationships/image" Target="../media/image10.png"/><Relationship Id="rId9" Type="http://schemas.openxmlformats.org/officeDocument/2006/relationships/customXml" Target="../ink/ink49.xml"/></Relationships>
</file>

<file path=ppt/slides/_rels/slide1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600" dirty="0"/>
              <a:t>Radix sort</a:t>
            </a:r>
            <a:br>
              <a:rPr lang="en" dirty="0"/>
            </a:br>
            <a:r>
              <a:rPr lang="en" sz="2400" dirty="0"/>
              <a:t>(</a:t>
            </a:r>
            <a:r>
              <a:rPr lang="es-MX" sz="2400" dirty="0"/>
              <a:t>Ordenamiento de raíz</a:t>
            </a:r>
            <a:r>
              <a:rPr lang="en" sz="2400" dirty="0"/>
              <a:t>)</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657225" y="3172125"/>
            <a:ext cx="4754100" cy="138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b="0" dirty="0"/>
              <a:t>Como funciona?</a:t>
            </a:r>
            <a:endParaRPr sz="2400" b="0" dirty="0"/>
          </a:p>
          <a:p>
            <a:pPr marL="0" lvl="0" indent="0" algn="l" rtl="0">
              <a:spcBef>
                <a:spcPts val="0"/>
              </a:spcBef>
              <a:spcAft>
                <a:spcPts val="0"/>
              </a:spcAft>
              <a:buNone/>
            </a:pPr>
            <a:r>
              <a:rPr lang="en" sz="2400" dirty="0"/>
              <a:t>Pseudocodigo.</a:t>
            </a:r>
            <a:endParaRPr sz="2400" dirty="0"/>
          </a:p>
        </p:txBody>
      </p:sp>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8C9C67AB-E509-463C-B09E-B6B7FDA94309}"/>
                  </a:ext>
                </a:extLst>
              </p14:cNvPr>
              <p14:cNvContentPartPr/>
              <p14:nvPr/>
            </p14:nvContentPartPr>
            <p14:xfrm>
              <a:off x="4560932" y="691049"/>
              <a:ext cx="360" cy="360"/>
            </p14:xfrm>
          </p:contentPart>
        </mc:Choice>
        <mc:Fallback>
          <p:pic>
            <p:nvPicPr>
              <p:cNvPr id="3" name="Entrada de lápiz 2">
                <a:extLst>
                  <a:ext uri="{FF2B5EF4-FFF2-40B4-BE49-F238E27FC236}">
                    <a16:creationId xmlns:a16="http://schemas.microsoft.com/office/drawing/2014/main" id="{8C9C67AB-E509-463C-B09E-B6B7FDA94309}"/>
                  </a:ext>
                </a:extLst>
              </p:cNvPr>
              <p:cNvPicPr/>
              <p:nvPr/>
            </p:nvPicPr>
            <p:blipFill>
              <a:blip r:embed="rId3"/>
              <a:stretch>
                <a:fillRect/>
              </a:stretch>
            </p:blipFill>
            <p:spPr>
              <a:xfrm>
                <a:off x="4551932" y="6820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Entrada de lápiz 3">
                <a:extLst>
                  <a:ext uri="{FF2B5EF4-FFF2-40B4-BE49-F238E27FC236}">
                    <a16:creationId xmlns:a16="http://schemas.microsoft.com/office/drawing/2014/main" id="{0D325ADB-ED49-4130-B1A0-F3713E533289}"/>
                  </a:ext>
                </a:extLst>
              </p14:cNvPr>
              <p14:cNvContentPartPr/>
              <p14:nvPr/>
            </p14:nvContentPartPr>
            <p14:xfrm>
              <a:off x="4560932" y="775649"/>
              <a:ext cx="360" cy="360"/>
            </p14:xfrm>
          </p:contentPart>
        </mc:Choice>
        <mc:Fallback>
          <p:pic>
            <p:nvPicPr>
              <p:cNvPr id="4" name="Entrada de lápiz 3">
                <a:extLst>
                  <a:ext uri="{FF2B5EF4-FFF2-40B4-BE49-F238E27FC236}">
                    <a16:creationId xmlns:a16="http://schemas.microsoft.com/office/drawing/2014/main" id="{0D325ADB-ED49-4130-B1A0-F3713E533289}"/>
                  </a:ext>
                </a:extLst>
              </p:cNvPr>
              <p:cNvPicPr/>
              <p:nvPr/>
            </p:nvPicPr>
            <p:blipFill>
              <a:blip r:embed="rId3"/>
              <a:stretch>
                <a:fillRect/>
              </a:stretch>
            </p:blipFill>
            <p:spPr>
              <a:xfrm>
                <a:off x="4551932" y="767009"/>
                <a:ext cx="18000" cy="18000"/>
              </a:xfrm>
              <a:prstGeom prst="rect">
                <a:avLst/>
              </a:prstGeom>
            </p:spPr>
          </p:pic>
        </mc:Fallback>
      </mc:AlternateContent>
      <p:pic>
        <p:nvPicPr>
          <p:cNvPr id="6" name="Imagen 5" descr="Imagen que contiene Tabla&#10;&#10;Descripción generada automáticamente">
            <a:extLst>
              <a:ext uri="{FF2B5EF4-FFF2-40B4-BE49-F238E27FC236}">
                <a16:creationId xmlns:a16="http://schemas.microsoft.com/office/drawing/2014/main" id="{A3DF0808-3E41-4779-85A1-5A73E430DBBB}"/>
              </a:ext>
            </a:extLst>
          </p:cNvPr>
          <p:cNvPicPr>
            <a:picLocks noChangeAspect="1"/>
          </p:cNvPicPr>
          <p:nvPr/>
        </p:nvPicPr>
        <p:blipFill rotWithShape="1">
          <a:blip r:embed="rId5"/>
          <a:srcRect l="21628" t="3492" r="12907" b="4267"/>
          <a:stretch/>
        </p:blipFill>
        <p:spPr>
          <a:xfrm>
            <a:off x="1977656" y="180753"/>
            <a:ext cx="5986130" cy="4742121"/>
          </a:xfrm>
          <a:prstGeom prst="rect">
            <a:avLst/>
          </a:prstGeom>
        </p:spPr>
      </p:pic>
      <mc:AlternateContent xmlns:mc="http://schemas.openxmlformats.org/markup-compatibility/2006">
        <mc:Choice xmlns:p14="http://schemas.microsoft.com/office/powerpoint/2010/main" Requires="p14">
          <p:contentPart p14:bwMode="auto" r:id="rId6">
            <p14:nvContentPartPr>
              <p14:cNvPr id="7" name="Entrada de lápiz 6">
                <a:extLst>
                  <a:ext uri="{FF2B5EF4-FFF2-40B4-BE49-F238E27FC236}">
                    <a16:creationId xmlns:a16="http://schemas.microsoft.com/office/drawing/2014/main" id="{D23379B1-4772-4667-A2E9-87F599EE573F}"/>
                  </a:ext>
                </a:extLst>
              </p14:cNvPr>
              <p14:cNvContentPartPr/>
              <p14:nvPr/>
            </p14:nvContentPartPr>
            <p14:xfrm>
              <a:off x="4295252" y="2498609"/>
              <a:ext cx="360" cy="360"/>
            </p14:xfrm>
          </p:contentPart>
        </mc:Choice>
        <mc:Fallback>
          <p:pic>
            <p:nvPicPr>
              <p:cNvPr id="7" name="Entrada de lápiz 6">
                <a:extLst>
                  <a:ext uri="{FF2B5EF4-FFF2-40B4-BE49-F238E27FC236}">
                    <a16:creationId xmlns:a16="http://schemas.microsoft.com/office/drawing/2014/main" id="{D23379B1-4772-4667-A2E9-87F599EE573F}"/>
                  </a:ext>
                </a:extLst>
              </p:cNvPr>
              <p:cNvPicPr/>
              <p:nvPr/>
            </p:nvPicPr>
            <p:blipFill>
              <a:blip r:embed="rId3"/>
              <a:stretch>
                <a:fillRect/>
              </a:stretch>
            </p:blipFill>
            <p:spPr>
              <a:xfrm>
                <a:off x="4286252" y="24896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Entrada de lápiz 7">
                <a:extLst>
                  <a:ext uri="{FF2B5EF4-FFF2-40B4-BE49-F238E27FC236}">
                    <a16:creationId xmlns:a16="http://schemas.microsoft.com/office/drawing/2014/main" id="{775B3543-1383-405A-9797-A2955FF787E0}"/>
                  </a:ext>
                </a:extLst>
              </p14:cNvPr>
              <p14:cNvContentPartPr/>
              <p14:nvPr/>
            </p14:nvContentPartPr>
            <p14:xfrm>
              <a:off x="4295252" y="2498609"/>
              <a:ext cx="360" cy="360"/>
            </p14:xfrm>
          </p:contentPart>
        </mc:Choice>
        <mc:Fallback>
          <p:pic>
            <p:nvPicPr>
              <p:cNvPr id="8" name="Entrada de lápiz 7">
                <a:extLst>
                  <a:ext uri="{FF2B5EF4-FFF2-40B4-BE49-F238E27FC236}">
                    <a16:creationId xmlns:a16="http://schemas.microsoft.com/office/drawing/2014/main" id="{775B3543-1383-405A-9797-A2955FF787E0}"/>
                  </a:ext>
                </a:extLst>
              </p:cNvPr>
              <p:cNvPicPr/>
              <p:nvPr/>
            </p:nvPicPr>
            <p:blipFill>
              <a:blip r:embed="rId3"/>
              <a:stretch>
                <a:fillRect/>
              </a:stretch>
            </p:blipFill>
            <p:spPr>
              <a:xfrm>
                <a:off x="4286252" y="2489609"/>
                <a:ext cx="18000" cy="18000"/>
              </a:xfrm>
              <a:prstGeom prst="rect">
                <a:avLst/>
              </a:prstGeom>
            </p:spPr>
          </p:pic>
        </mc:Fallback>
      </mc:AlternateContent>
    </p:spTree>
    <p:extLst>
      <p:ext uri="{BB962C8B-B14F-4D97-AF65-F5344CB8AC3E}">
        <p14:creationId xmlns:p14="http://schemas.microsoft.com/office/powerpoint/2010/main" val="122043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4D5171A-C665-4DBE-970F-50FF7A033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12</a:t>
            </a:fld>
            <a:endParaRPr lang="es-MX"/>
          </a:p>
        </p:txBody>
      </p:sp>
      <p:pic>
        <p:nvPicPr>
          <p:cNvPr id="6" name="Imagen 5" descr="Imagen que contiene Tabla&#10;&#10;Descripción generada automáticamente">
            <a:extLst>
              <a:ext uri="{FF2B5EF4-FFF2-40B4-BE49-F238E27FC236}">
                <a16:creationId xmlns:a16="http://schemas.microsoft.com/office/drawing/2014/main" id="{61B478BA-533E-4C53-B2A4-FC67CAD21A7C}"/>
              </a:ext>
            </a:extLst>
          </p:cNvPr>
          <p:cNvPicPr>
            <a:picLocks noChangeAspect="1"/>
          </p:cNvPicPr>
          <p:nvPr/>
        </p:nvPicPr>
        <p:blipFill rotWithShape="1">
          <a:blip r:embed="rId2"/>
          <a:srcRect l="21279" t="5354" r="16280" b="4473"/>
          <a:stretch/>
        </p:blipFill>
        <p:spPr>
          <a:xfrm>
            <a:off x="1020725" y="276447"/>
            <a:ext cx="6921795" cy="4635795"/>
          </a:xfrm>
          <a:prstGeom prst="rect">
            <a:avLst/>
          </a:prstGeom>
          <a:ln>
            <a:solidFill>
              <a:schemeClr val="accent1"/>
            </a:solidFill>
          </a:ln>
        </p:spPr>
      </p:pic>
      <mc:AlternateContent xmlns:mc="http://schemas.openxmlformats.org/markup-compatibility/2006">
        <mc:Choice xmlns:p14="http://schemas.microsoft.com/office/powerpoint/2010/main" Requires="p14">
          <p:contentPart p14:bwMode="auto" r:id="rId3">
            <p14:nvContentPartPr>
              <p14:cNvPr id="10" name="Entrada de lápiz 9">
                <a:extLst>
                  <a:ext uri="{FF2B5EF4-FFF2-40B4-BE49-F238E27FC236}">
                    <a16:creationId xmlns:a16="http://schemas.microsoft.com/office/drawing/2014/main" id="{49A01C07-6270-46E6-A61C-DD4DFD6377E5}"/>
                  </a:ext>
                </a:extLst>
              </p14:cNvPr>
              <p14:cNvContentPartPr/>
              <p14:nvPr/>
            </p14:nvContentPartPr>
            <p14:xfrm>
              <a:off x="2214092" y="1071929"/>
              <a:ext cx="122760" cy="25200"/>
            </p14:xfrm>
          </p:contentPart>
        </mc:Choice>
        <mc:Fallback>
          <p:pic>
            <p:nvPicPr>
              <p:cNvPr id="10" name="Entrada de lápiz 9">
                <a:extLst>
                  <a:ext uri="{FF2B5EF4-FFF2-40B4-BE49-F238E27FC236}">
                    <a16:creationId xmlns:a16="http://schemas.microsoft.com/office/drawing/2014/main" id="{49A01C07-6270-46E6-A61C-DD4DFD6377E5}"/>
                  </a:ext>
                </a:extLst>
              </p:cNvPr>
              <p:cNvPicPr/>
              <p:nvPr/>
            </p:nvPicPr>
            <p:blipFill>
              <a:blip r:embed="rId4"/>
              <a:stretch>
                <a:fillRect/>
              </a:stretch>
            </p:blipFill>
            <p:spPr>
              <a:xfrm>
                <a:off x="2205452" y="1062929"/>
                <a:ext cx="1404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Entrada de lápiz 10">
                <a:extLst>
                  <a:ext uri="{FF2B5EF4-FFF2-40B4-BE49-F238E27FC236}">
                    <a16:creationId xmlns:a16="http://schemas.microsoft.com/office/drawing/2014/main" id="{9EDB6DD3-703E-4DC8-B694-DFB3847BD448}"/>
                  </a:ext>
                </a:extLst>
              </p14:cNvPr>
              <p14:cNvContentPartPr/>
              <p14:nvPr/>
            </p14:nvContentPartPr>
            <p14:xfrm>
              <a:off x="3401732" y="1105049"/>
              <a:ext cx="62640" cy="6840"/>
            </p14:xfrm>
          </p:contentPart>
        </mc:Choice>
        <mc:Fallback>
          <p:pic>
            <p:nvPicPr>
              <p:cNvPr id="11" name="Entrada de lápiz 10">
                <a:extLst>
                  <a:ext uri="{FF2B5EF4-FFF2-40B4-BE49-F238E27FC236}">
                    <a16:creationId xmlns:a16="http://schemas.microsoft.com/office/drawing/2014/main" id="{9EDB6DD3-703E-4DC8-B694-DFB3847BD448}"/>
                  </a:ext>
                </a:extLst>
              </p:cNvPr>
              <p:cNvPicPr/>
              <p:nvPr/>
            </p:nvPicPr>
            <p:blipFill>
              <a:blip r:embed="rId6"/>
              <a:stretch>
                <a:fillRect/>
              </a:stretch>
            </p:blipFill>
            <p:spPr>
              <a:xfrm>
                <a:off x="3393092" y="1096409"/>
                <a:ext cx="802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Entrada de lápiz 11">
                <a:extLst>
                  <a:ext uri="{FF2B5EF4-FFF2-40B4-BE49-F238E27FC236}">
                    <a16:creationId xmlns:a16="http://schemas.microsoft.com/office/drawing/2014/main" id="{48B255FC-91FF-46E4-ACC4-FDA75BDD54E1}"/>
                  </a:ext>
                </a:extLst>
              </p14:cNvPr>
              <p14:cNvContentPartPr/>
              <p14:nvPr/>
            </p14:nvContentPartPr>
            <p14:xfrm>
              <a:off x="4549412" y="1088489"/>
              <a:ext cx="108000" cy="7200"/>
            </p14:xfrm>
          </p:contentPart>
        </mc:Choice>
        <mc:Fallback>
          <p:pic>
            <p:nvPicPr>
              <p:cNvPr id="12" name="Entrada de lápiz 11">
                <a:extLst>
                  <a:ext uri="{FF2B5EF4-FFF2-40B4-BE49-F238E27FC236}">
                    <a16:creationId xmlns:a16="http://schemas.microsoft.com/office/drawing/2014/main" id="{48B255FC-91FF-46E4-ACC4-FDA75BDD54E1}"/>
                  </a:ext>
                </a:extLst>
              </p:cNvPr>
              <p:cNvPicPr/>
              <p:nvPr/>
            </p:nvPicPr>
            <p:blipFill>
              <a:blip r:embed="rId8"/>
              <a:stretch>
                <a:fillRect/>
              </a:stretch>
            </p:blipFill>
            <p:spPr>
              <a:xfrm>
                <a:off x="4540412" y="1079489"/>
                <a:ext cx="1256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Entrada de lápiz 12">
                <a:extLst>
                  <a:ext uri="{FF2B5EF4-FFF2-40B4-BE49-F238E27FC236}">
                    <a16:creationId xmlns:a16="http://schemas.microsoft.com/office/drawing/2014/main" id="{08847734-C10C-4361-BD13-1C8B939F6D9C}"/>
                  </a:ext>
                </a:extLst>
              </p14:cNvPr>
              <p14:cNvContentPartPr/>
              <p14:nvPr/>
            </p14:nvContentPartPr>
            <p14:xfrm>
              <a:off x="5773412" y="1098569"/>
              <a:ext cx="120240" cy="17640"/>
            </p14:xfrm>
          </p:contentPart>
        </mc:Choice>
        <mc:Fallback>
          <p:pic>
            <p:nvPicPr>
              <p:cNvPr id="13" name="Entrada de lápiz 12">
                <a:extLst>
                  <a:ext uri="{FF2B5EF4-FFF2-40B4-BE49-F238E27FC236}">
                    <a16:creationId xmlns:a16="http://schemas.microsoft.com/office/drawing/2014/main" id="{08847734-C10C-4361-BD13-1C8B939F6D9C}"/>
                  </a:ext>
                </a:extLst>
              </p:cNvPr>
              <p:cNvPicPr/>
              <p:nvPr/>
            </p:nvPicPr>
            <p:blipFill>
              <a:blip r:embed="rId10"/>
              <a:stretch>
                <a:fillRect/>
              </a:stretch>
            </p:blipFill>
            <p:spPr>
              <a:xfrm>
                <a:off x="5764412" y="1089929"/>
                <a:ext cx="1378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Entrada de lápiz 13">
                <a:extLst>
                  <a:ext uri="{FF2B5EF4-FFF2-40B4-BE49-F238E27FC236}">
                    <a16:creationId xmlns:a16="http://schemas.microsoft.com/office/drawing/2014/main" id="{7006111B-22BD-452F-B373-A60E7F58F799}"/>
                  </a:ext>
                </a:extLst>
              </p14:cNvPr>
              <p14:cNvContentPartPr/>
              <p14:nvPr/>
            </p14:nvContentPartPr>
            <p14:xfrm>
              <a:off x="6954932" y="1073009"/>
              <a:ext cx="81000" cy="22320"/>
            </p14:xfrm>
          </p:contentPart>
        </mc:Choice>
        <mc:Fallback>
          <p:pic>
            <p:nvPicPr>
              <p:cNvPr id="14" name="Entrada de lápiz 13">
                <a:extLst>
                  <a:ext uri="{FF2B5EF4-FFF2-40B4-BE49-F238E27FC236}">
                    <a16:creationId xmlns:a16="http://schemas.microsoft.com/office/drawing/2014/main" id="{7006111B-22BD-452F-B373-A60E7F58F799}"/>
                  </a:ext>
                </a:extLst>
              </p:cNvPr>
              <p:cNvPicPr/>
              <p:nvPr/>
            </p:nvPicPr>
            <p:blipFill>
              <a:blip r:embed="rId12"/>
              <a:stretch>
                <a:fillRect/>
              </a:stretch>
            </p:blipFill>
            <p:spPr>
              <a:xfrm>
                <a:off x="6946292" y="1064009"/>
                <a:ext cx="98640" cy="39960"/>
              </a:xfrm>
              <a:prstGeom prst="rect">
                <a:avLst/>
              </a:prstGeom>
            </p:spPr>
          </p:pic>
        </mc:Fallback>
      </mc:AlternateContent>
      <p:grpSp>
        <p:nvGrpSpPr>
          <p:cNvPr id="17" name="Grupo 16">
            <a:extLst>
              <a:ext uri="{FF2B5EF4-FFF2-40B4-BE49-F238E27FC236}">
                <a16:creationId xmlns:a16="http://schemas.microsoft.com/office/drawing/2014/main" id="{CF75A733-3EA1-4D50-9CAE-3C6B500984A1}"/>
              </a:ext>
            </a:extLst>
          </p:cNvPr>
          <p:cNvGrpSpPr/>
          <p:nvPr/>
        </p:nvGrpSpPr>
        <p:grpSpPr>
          <a:xfrm>
            <a:off x="2227772" y="1243289"/>
            <a:ext cx="420840" cy="2153520"/>
            <a:chOff x="2227772" y="1243289"/>
            <a:chExt cx="420840" cy="2153520"/>
          </a:xfrm>
        </p:grpSpPr>
        <mc:AlternateContent xmlns:mc="http://schemas.openxmlformats.org/markup-compatibility/2006">
          <mc:Choice xmlns:p14="http://schemas.microsoft.com/office/powerpoint/2010/main" Requires="p14">
            <p:contentPart p14:bwMode="auto" r:id="rId13">
              <p14:nvContentPartPr>
                <p14:cNvPr id="15" name="Entrada de lápiz 14">
                  <a:extLst>
                    <a:ext uri="{FF2B5EF4-FFF2-40B4-BE49-F238E27FC236}">
                      <a16:creationId xmlns:a16="http://schemas.microsoft.com/office/drawing/2014/main" id="{F332A527-62D4-430A-9521-6787EF8F23F8}"/>
                    </a:ext>
                  </a:extLst>
                </p14:cNvPr>
                <p14:cNvContentPartPr/>
                <p14:nvPr/>
              </p14:nvContentPartPr>
              <p14:xfrm>
                <a:off x="2227772" y="1243289"/>
                <a:ext cx="420840" cy="2104200"/>
              </p14:xfrm>
            </p:contentPart>
          </mc:Choice>
          <mc:Fallback>
            <p:pic>
              <p:nvPicPr>
                <p:cNvPr id="15" name="Entrada de lápiz 14">
                  <a:extLst>
                    <a:ext uri="{FF2B5EF4-FFF2-40B4-BE49-F238E27FC236}">
                      <a16:creationId xmlns:a16="http://schemas.microsoft.com/office/drawing/2014/main" id="{F332A527-62D4-430A-9521-6787EF8F23F8}"/>
                    </a:ext>
                  </a:extLst>
                </p:cNvPr>
                <p:cNvPicPr/>
                <p:nvPr/>
              </p:nvPicPr>
              <p:blipFill>
                <a:blip r:embed="rId14"/>
                <a:stretch>
                  <a:fillRect/>
                </a:stretch>
              </p:blipFill>
              <p:spPr>
                <a:xfrm>
                  <a:off x="2219132" y="1234649"/>
                  <a:ext cx="438480" cy="2121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4E3F7F02-8AB5-4ADA-81F5-A1A1D26916D4}"/>
                    </a:ext>
                  </a:extLst>
                </p14:cNvPr>
                <p14:cNvContentPartPr/>
                <p14:nvPr/>
              </p14:nvContentPartPr>
              <p14:xfrm>
                <a:off x="2242172" y="3242729"/>
                <a:ext cx="105840" cy="154080"/>
              </p14:xfrm>
            </p:contentPart>
          </mc:Choice>
          <mc:Fallback>
            <p:pic>
              <p:nvPicPr>
                <p:cNvPr id="16" name="Entrada de lápiz 15">
                  <a:extLst>
                    <a:ext uri="{FF2B5EF4-FFF2-40B4-BE49-F238E27FC236}">
                      <a16:creationId xmlns:a16="http://schemas.microsoft.com/office/drawing/2014/main" id="{4E3F7F02-8AB5-4ADA-81F5-A1A1D26916D4}"/>
                    </a:ext>
                  </a:extLst>
                </p:cNvPr>
                <p:cNvPicPr/>
                <p:nvPr/>
              </p:nvPicPr>
              <p:blipFill>
                <a:blip r:embed="rId16"/>
                <a:stretch>
                  <a:fillRect/>
                </a:stretch>
              </p:blipFill>
              <p:spPr>
                <a:xfrm>
                  <a:off x="2233172" y="3233729"/>
                  <a:ext cx="123480" cy="171720"/>
                </a:xfrm>
                <a:prstGeom prst="rect">
                  <a:avLst/>
                </a:prstGeom>
              </p:spPr>
            </p:pic>
          </mc:Fallback>
        </mc:AlternateContent>
      </p:grpSp>
      <p:grpSp>
        <p:nvGrpSpPr>
          <p:cNvPr id="25" name="Grupo 24">
            <a:extLst>
              <a:ext uri="{FF2B5EF4-FFF2-40B4-BE49-F238E27FC236}">
                <a16:creationId xmlns:a16="http://schemas.microsoft.com/office/drawing/2014/main" id="{EC1F90D4-80A7-4F52-936F-7E4ADCA3C2C4}"/>
              </a:ext>
            </a:extLst>
          </p:cNvPr>
          <p:cNvGrpSpPr/>
          <p:nvPr/>
        </p:nvGrpSpPr>
        <p:grpSpPr>
          <a:xfrm>
            <a:off x="2166212" y="1211609"/>
            <a:ext cx="1321200" cy="1324080"/>
            <a:chOff x="2166212" y="1211609"/>
            <a:chExt cx="1321200" cy="1324080"/>
          </a:xfrm>
        </p:grpSpPr>
        <mc:AlternateContent xmlns:mc="http://schemas.openxmlformats.org/markup-compatibility/2006">
          <mc:Choice xmlns:p14="http://schemas.microsoft.com/office/powerpoint/2010/main" Requires="p14">
            <p:contentPart p14:bwMode="auto" r:id="rId17">
              <p14:nvContentPartPr>
                <p14:cNvPr id="21" name="Entrada de lápiz 20">
                  <a:extLst>
                    <a:ext uri="{FF2B5EF4-FFF2-40B4-BE49-F238E27FC236}">
                      <a16:creationId xmlns:a16="http://schemas.microsoft.com/office/drawing/2014/main" id="{A1E9935E-0DD5-4DC7-B89D-D7A9CFB9344D}"/>
                    </a:ext>
                  </a:extLst>
                </p14:cNvPr>
                <p14:cNvContentPartPr/>
                <p14:nvPr/>
              </p14:nvContentPartPr>
              <p14:xfrm>
                <a:off x="2278172" y="1211609"/>
                <a:ext cx="1209240" cy="1298160"/>
              </p14:xfrm>
            </p:contentPart>
          </mc:Choice>
          <mc:Fallback>
            <p:pic>
              <p:nvPicPr>
                <p:cNvPr id="21" name="Entrada de lápiz 20">
                  <a:extLst>
                    <a:ext uri="{FF2B5EF4-FFF2-40B4-BE49-F238E27FC236}">
                      <a16:creationId xmlns:a16="http://schemas.microsoft.com/office/drawing/2014/main" id="{A1E9935E-0DD5-4DC7-B89D-D7A9CFB9344D}"/>
                    </a:ext>
                  </a:extLst>
                </p:cNvPr>
                <p:cNvPicPr/>
                <p:nvPr/>
              </p:nvPicPr>
              <p:blipFill>
                <a:blip r:embed="rId18"/>
                <a:stretch>
                  <a:fillRect/>
                </a:stretch>
              </p:blipFill>
              <p:spPr>
                <a:xfrm>
                  <a:off x="2269172" y="1202969"/>
                  <a:ext cx="1226880" cy="1315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Entrada de lápiz 21">
                  <a:extLst>
                    <a:ext uri="{FF2B5EF4-FFF2-40B4-BE49-F238E27FC236}">
                      <a16:creationId xmlns:a16="http://schemas.microsoft.com/office/drawing/2014/main" id="{BC427859-DC74-4809-A79F-D0F73A231839}"/>
                    </a:ext>
                  </a:extLst>
                </p14:cNvPr>
                <p14:cNvContentPartPr/>
                <p14:nvPr/>
              </p14:nvContentPartPr>
              <p14:xfrm>
                <a:off x="2166212" y="2392049"/>
                <a:ext cx="141120" cy="143640"/>
              </p14:xfrm>
            </p:contentPart>
          </mc:Choice>
          <mc:Fallback>
            <p:pic>
              <p:nvPicPr>
                <p:cNvPr id="22" name="Entrada de lápiz 21">
                  <a:extLst>
                    <a:ext uri="{FF2B5EF4-FFF2-40B4-BE49-F238E27FC236}">
                      <a16:creationId xmlns:a16="http://schemas.microsoft.com/office/drawing/2014/main" id="{BC427859-DC74-4809-A79F-D0F73A231839}"/>
                    </a:ext>
                  </a:extLst>
                </p:cNvPr>
                <p:cNvPicPr/>
                <p:nvPr/>
              </p:nvPicPr>
              <p:blipFill>
                <a:blip r:embed="rId20"/>
                <a:stretch>
                  <a:fillRect/>
                </a:stretch>
              </p:blipFill>
              <p:spPr>
                <a:xfrm>
                  <a:off x="2157212" y="2383049"/>
                  <a:ext cx="1587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4" name="Entrada de lápiz 23">
                  <a:extLst>
                    <a:ext uri="{FF2B5EF4-FFF2-40B4-BE49-F238E27FC236}">
                      <a16:creationId xmlns:a16="http://schemas.microsoft.com/office/drawing/2014/main" id="{936E2619-348C-4E74-9EF1-F8198E26603D}"/>
                    </a:ext>
                  </a:extLst>
                </p14:cNvPr>
                <p14:cNvContentPartPr/>
                <p14:nvPr/>
              </p14:nvContentPartPr>
              <p14:xfrm>
                <a:off x="2284652" y="2414369"/>
                <a:ext cx="22680" cy="116280"/>
              </p14:xfrm>
            </p:contentPart>
          </mc:Choice>
          <mc:Fallback>
            <p:pic>
              <p:nvPicPr>
                <p:cNvPr id="24" name="Entrada de lápiz 23">
                  <a:extLst>
                    <a:ext uri="{FF2B5EF4-FFF2-40B4-BE49-F238E27FC236}">
                      <a16:creationId xmlns:a16="http://schemas.microsoft.com/office/drawing/2014/main" id="{936E2619-348C-4E74-9EF1-F8198E26603D}"/>
                    </a:ext>
                  </a:extLst>
                </p:cNvPr>
                <p:cNvPicPr/>
                <p:nvPr/>
              </p:nvPicPr>
              <p:blipFill>
                <a:blip r:embed="rId22"/>
                <a:stretch>
                  <a:fillRect/>
                </a:stretch>
              </p:blipFill>
              <p:spPr>
                <a:xfrm>
                  <a:off x="2275652" y="2405369"/>
                  <a:ext cx="40320" cy="133920"/>
                </a:xfrm>
                <a:prstGeom prst="rect">
                  <a:avLst/>
                </a:prstGeom>
              </p:spPr>
            </p:pic>
          </mc:Fallback>
        </mc:AlternateContent>
      </p:grpSp>
      <p:grpSp>
        <p:nvGrpSpPr>
          <p:cNvPr id="28" name="Grupo 27">
            <a:extLst>
              <a:ext uri="{FF2B5EF4-FFF2-40B4-BE49-F238E27FC236}">
                <a16:creationId xmlns:a16="http://schemas.microsoft.com/office/drawing/2014/main" id="{2FD130B2-E130-48AA-B98A-35FB72347E46}"/>
              </a:ext>
            </a:extLst>
          </p:cNvPr>
          <p:cNvGrpSpPr/>
          <p:nvPr/>
        </p:nvGrpSpPr>
        <p:grpSpPr>
          <a:xfrm>
            <a:off x="2236412" y="1116209"/>
            <a:ext cx="2431800" cy="2629800"/>
            <a:chOff x="2236412" y="1116209"/>
            <a:chExt cx="2431800" cy="2629800"/>
          </a:xfrm>
        </p:grpSpPr>
        <mc:AlternateContent xmlns:mc="http://schemas.openxmlformats.org/markup-compatibility/2006">
          <mc:Choice xmlns:p14="http://schemas.microsoft.com/office/powerpoint/2010/main" Requires="p14">
            <p:contentPart p14:bwMode="auto" r:id="rId23">
              <p14:nvContentPartPr>
                <p14:cNvPr id="26" name="Entrada de lápiz 25">
                  <a:extLst>
                    <a:ext uri="{FF2B5EF4-FFF2-40B4-BE49-F238E27FC236}">
                      <a16:creationId xmlns:a16="http://schemas.microsoft.com/office/drawing/2014/main" id="{EB2379BA-29AF-4463-83E3-18555185F065}"/>
                    </a:ext>
                  </a:extLst>
                </p14:cNvPr>
                <p14:cNvContentPartPr/>
                <p14:nvPr/>
              </p14:nvContentPartPr>
              <p14:xfrm>
                <a:off x="2363132" y="1116209"/>
                <a:ext cx="2305080" cy="2543400"/>
              </p14:xfrm>
            </p:contentPart>
          </mc:Choice>
          <mc:Fallback>
            <p:pic>
              <p:nvPicPr>
                <p:cNvPr id="26" name="Entrada de lápiz 25">
                  <a:extLst>
                    <a:ext uri="{FF2B5EF4-FFF2-40B4-BE49-F238E27FC236}">
                      <a16:creationId xmlns:a16="http://schemas.microsoft.com/office/drawing/2014/main" id="{EB2379BA-29AF-4463-83E3-18555185F065}"/>
                    </a:ext>
                  </a:extLst>
                </p:cNvPr>
                <p:cNvPicPr/>
                <p:nvPr/>
              </p:nvPicPr>
              <p:blipFill>
                <a:blip r:embed="rId24"/>
                <a:stretch>
                  <a:fillRect/>
                </a:stretch>
              </p:blipFill>
              <p:spPr>
                <a:xfrm>
                  <a:off x="2354492" y="1107209"/>
                  <a:ext cx="2322720" cy="2561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 name="Entrada de lápiz 26">
                  <a:extLst>
                    <a:ext uri="{FF2B5EF4-FFF2-40B4-BE49-F238E27FC236}">
                      <a16:creationId xmlns:a16="http://schemas.microsoft.com/office/drawing/2014/main" id="{FAEED3B0-0591-4EDD-B54B-720489DC1E66}"/>
                    </a:ext>
                  </a:extLst>
                </p14:cNvPr>
                <p14:cNvContentPartPr/>
                <p14:nvPr/>
              </p14:nvContentPartPr>
              <p14:xfrm>
                <a:off x="2236412" y="3529649"/>
                <a:ext cx="169200" cy="216360"/>
              </p14:xfrm>
            </p:contentPart>
          </mc:Choice>
          <mc:Fallback>
            <p:pic>
              <p:nvPicPr>
                <p:cNvPr id="27" name="Entrada de lápiz 26">
                  <a:extLst>
                    <a:ext uri="{FF2B5EF4-FFF2-40B4-BE49-F238E27FC236}">
                      <a16:creationId xmlns:a16="http://schemas.microsoft.com/office/drawing/2014/main" id="{FAEED3B0-0591-4EDD-B54B-720489DC1E66}"/>
                    </a:ext>
                  </a:extLst>
                </p:cNvPr>
                <p:cNvPicPr/>
                <p:nvPr/>
              </p:nvPicPr>
              <p:blipFill>
                <a:blip r:embed="rId26"/>
                <a:stretch>
                  <a:fillRect/>
                </a:stretch>
              </p:blipFill>
              <p:spPr>
                <a:xfrm>
                  <a:off x="2227772" y="3520649"/>
                  <a:ext cx="186840" cy="234000"/>
                </a:xfrm>
                <a:prstGeom prst="rect">
                  <a:avLst/>
                </a:prstGeom>
              </p:spPr>
            </p:pic>
          </mc:Fallback>
        </mc:AlternateContent>
      </p:grpSp>
      <p:grpSp>
        <p:nvGrpSpPr>
          <p:cNvPr id="31" name="Grupo 30">
            <a:extLst>
              <a:ext uri="{FF2B5EF4-FFF2-40B4-BE49-F238E27FC236}">
                <a16:creationId xmlns:a16="http://schemas.microsoft.com/office/drawing/2014/main" id="{60450247-800A-4752-8080-06CBC2736C2C}"/>
              </a:ext>
            </a:extLst>
          </p:cNvPr>
          <p:cNvGrpSpPr/>
          <p:nvPr/>
        </p:nvGrpSpPr>
        <p:grpSpPr>
          <a:xfrm>
            <a:off x="2203652" y="1088129"/>
            <a:ext cx="3601800" cy="1775160"/>
            <a:chOff x="2203652" y="1088129"/>
            <a:chExt cx="3601800" cy="1775160"/>
          </a:xfrm>
        </p:grpSpPr>
        <mc:AlternateContent xmlns:mc="http://schemas.openxmlformats.org/markup-compatibility/2006">
          <mc:Choice xmlns:p14="http://schemas.microsoft.com/office/powerpoint/2010/main" Requires="p14">
            <p:contentPart p14:bwMode="auto" r:id="rId27">
              <p14:nvContentPartPr>
                <p14:cNvPr id="29" name="Entrada de lápiz 28">
                  <a:extLst>
                    <a:ext uri="{FF2B5EF4-FFF2-40B4-BE49-F238E27FC236}">
                      <a16:creationId xmlns:a16="http://schemas.microsoft.com/office/drawing/2014/main" id="{8520E1F9-1F97-4EB1-8E79-4B8D8EDCF9EA}"/>
                    </a:ext>
                  </a:extLst>
                </p14:cNvPr>
                <p14:cNvContentPartPr/>
                <p14:nvPr/>
              </p14:nvContentPartPr>
              <p14:xfrm>
                <a:off x="2254772" y="1088129"/>
                <a:ext cx="3550680" cy="1688040"/>
              </p14:xfrm>
            </p:contentPart>
          </mc:Choice>
          <mc:Fallback>
            <p:pic>
              <p:nvPicPr>
                <p:cNvPr id="29" name="Entrada de lápiz 28">
                  <a:extLst>
                    <a:ext uri="{FF2B5EF4-FFF2-40B4-BE49-F238E27FC236}">
                      <a16:creationId xmlns:a16="http://schemas.microsoft.com/office/drawing/2014/main" id="{8520E1F9-1F97-4EB1-8E79-4B8D8EDCF9EA}"/>
                    </a:ext>
                  </a:extLst>
                </p:cNvPr>
                <p:cNvPicPr/>
                <p:nvPr/>
              </p:nvPicPr>
              <p:blipFill>
                <a:blip r:embed="rId28"/>
                <a:stretch>
                  <a:fillRect/>
                </a:stretch>
              </p:blipFill>
              <p:spPr>
                <a:xfrm>
                  <a:off x="2246132" y="1079129"/>
                  <a:ext cx="3568320" cy="1705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0" name="Entrada de lápiz 29">
                  <a:extLst>
                    <a:ext uri="{FF2B5EF4-FFF2-40B4-BE49-F238E27FC236}">
                      <a16:creationId xmlns:a16="http://schemas.microsoft.com/office/drawing/2014/main" id="{E8BB4634-85E0-43F6-9099-4AA277F4DE4C}"/>
                    </a:ext>
                  </a:extLst>
                </p14:cNvPr>
                <p14:cNvContentPartPr/>
                <p14:nvPr/>
              </p14:nvContentPartPr>
              <p14:xfrm>
                <a:off x="2203652" y="2678969"/>
                <a:ext cx="74160" cy="184320"/>
              </p14:xfrm>
            </p:contentPart>
          </mc:Choice>
          <mc:Fallback>
            <p:pic>
              <p:nvPicPr>
                <p:cNvPr id="30" name="Entrada de lápiz 29">
                  <a:extLst>
                    <a:ext uri="{FF2B5EF4-FFF2-40B4-BE49-F238E27FC236}">
                      <a16:creationId xmlns:a16="http://schemas.microsoft.com/office/drawing/2014/main" id="{E8BB4634-85E0-43F6-9099-4AA277F4DE4C}"/>
                    </a:ext>
                  </a:extLst>
                </p:cNvPr>
                <p:cNvPicPr/>
                <p:nvPr/>
              </p:nvPicPr>
              <p:blipFill>
                <a:blip r:embed="rId30"/>
                <a:stretch>
                  <a:fillRect/>
                </a:stretch>
              </p:blipFill>
              <p:spPr>
                <a:xfrm>
                  <a:off x="2195012" y="2669969"/>
                  <a:ext cx="91800" cy="201960"/>
                </a:xfrm>
                <a:prstGeom prst="rect">
                  <a:avLst/>
                </a:prstGeom>
              </p:spPr>
            </p:pic>
          </mc:Fallback>
        </mc:AlternateContent>
      </p:grpSp>
      <p:grpSp>
        <p:nvGrpSpPr>
          <p:cNvPr id="36" name="Grupo 35">
            <a:extLst>
              <a:ext uri="{FF2B5EF4-FFF2-40B4-BE49-F238E27FC236}">
                <a16:creationId xmlns:a16="http://schemas.microsoft.com/office/drawing/2014/main" id="{D6A07AA7-D1BF-4353-BAF0-AF0A01602A2C}"/>
              </a:ext>
            </a:extLst>
          </p:cNvPr>
          <p:cNvGrpSpPr/>
          <p:nvPr/>
        </p:nvGrpSpPr>
        <p:grpSpPr>
          <a:xfrm>
            <a:off x="3163052" y="1232849"/>
            <a:ext cx="3897720" cy="2456640"/>
            <a:chOff x="3163052" y="1232849"/>
            <a:chExt cx="3897720" cy="2456640"/>
          </a:xfrm>
        </p:grpSpPr>
        <mc:AlternateContent xmlns:mc="http://schemas.openxmlformats.org/markup-compatibility/2006">
          <mc:Choice xmlns:p14="http://schemas.microsoft.com/office/powerpoint/2010/main" Requires="p14">
            <p:contentPart p14:bwMode="auto" r:id="rId31">
              <p14:nvContentPartPr>
                <p14:cNvPr id="33" name="Entrada de lápiz 32">
                  <a:extLst>
                    <a:ext uri="{FF2B5EF4-FFF2-40B4-BE49-F238E27FC236}">
                      <a16:creationId xmlns:a16="http://schemas.microsoft.com/office/drawing/2014/main" id="{09F61A7E-C347-4EDF-9020-20C8DD4CC6EE}"/>
                    </a:ext>
                  </a:extLst>
                </p14:cNvPr>
                <p14:cNvContentPartPr/>
                <p14:nvPr/>
              </p14:nvContentPartPr>
              <p14:xfrm>
                <a:off x="3322532" y="1232849"/>
                <a:ext cx="3738240" cy="2375640"/>
              </p14:xfrm>
            </p:contentPart>
          </mc:Choice>
          <mc:Fallback>
            <p:pic>
              <p:nvPicPr>
                <p:cNvPr id="33" name="Entrada de lápiz 32">
                  <a:extLst>
                    <a:ext uri="{FF2B5EF4-FFF2-40B4-BE49-F238E27FC236}">
                      <a16:creationId xmlns:a16="http://schemas.microsoft.com/office/drawing/2014/main" id="{09F61A7E-C347-4EDF-9020-20C8DD4CC6EE}"/>
                    </a:ext>
                  </a:extLst>
                </p:cNvPr>
                <p:cNvPicPr/>
                <p:nvPr/>
              </p:nvPicPr>
              <p:blipFill>
                <a:blip r:embed="rId32"/>
                <a:stretch>
                  <a:fillRect/>
                </a:stretch>
              </p:blipFill>
              <p:spPr>
                <a:xfrm>
                  <a:off x="3313532" y="1224209"/>
                  <a:ext cx="3755880" cy="2393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4" name="Entrada de lápiz 33">
                  <a:extLst>
                    <a:ext uri="{FF2B5EF4-FFF2-40B4-BE49-F238E27FC236}">
                      <a16:creationId xmlns:a16="http://schemas.microsoft.com/office/drawing/2014/main" id="{A0A653F1-35FB-4F57-8C3E-3DCC7EEDED9C}"/>
                    </a:ext>
                  </a:extLst>
                </p14:cNvPr>
                <p14:cNvContentPartPr/>
                <p14:nvPr/>
              </p14:nvContentPartPr>
              <p14:xfrm>
                <a:off x="3163052" y="3477089"/>
                <a:ext cx="273960" cy="212400"/>
              </p14:xfrm>
            </p:contentPart>
          </mc:Choice>
          <mc:Fallback>
            <p:pic>
              <p:nvPicPr>
                <p:cNvPr id="34" name="Entrada de lápiz 33">
                  <a:extLst>
                    <a:ext uri="{FF2B5EF4-FFF2-40B4-BE49-F238E27FC236}">
                      <a16:creationId xmlns:a16="http://schemas.microsoft.com/office/drawing/2014/main" id="{A0A653F1-35FB-4F57-8C3E-3DCC7EEDED9C}"/>
                    </a:ext>
                  </a:extLst>
                </p:cNvPr>
                <p:cNvPicPr/>
                <p:nvPr/>
              </p:nvPicPr>
              <p:blipFill>
                <a:blip r:embed="rId34"/>
                <a:stretch>
                  <a:fillRect/>
                </a:stretch>
              </p:blipFill>
              <p:spPr>
                <a:xfrm>
                  <a:off x="3154052" y="3468449"/>
                  <a:ext cx="2916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5" name="Entrada de lápiz 34">
                  <a:extLst>
                    <a:ext uri="{FF2B5EF4-FFF2-40B4-BE49-F238E27FC236}">
                      <a16:creationId xmlns:a16="http://schemas.microsoft.com/office/drawing/2014/main" id="{4DA6E098-0CD3-49A5-BBCE-B945F55A3D8F}"/>
                    </a:ext>
                  </a:extLst>
                </p14:cNvPr>
                <p14:cNvContentPartPr/>
                <p14:nvPr/>
              </p14:nvContentPartPr>
              <p14:xfrm>
                <a:off x="3317132" y="3476729"/>
                <a:ext cx="360" cy="4320"/>
              </p14:xfrm>
            </p:contentPart>
          </mc:Choice>
          <mc:Fallback>
            <p:pic>
              <p:nvPicPr>
                <p:cNvPr id="35" name="Entrada de lápiz 34">
                  <a:extLst>
                    <a:ext uri="{FF2B5EF4-FFF2-40B4-BE49-F238E27FC236}">
                      <a16:creationId xmlns:a16="http://schemas.microsoft.com/office/drawing/2014/main" id="{4DA6E098-0CD3-49A5-BBCE-B945F55A3D8F}"/>
                    </a:ext>
                  </a:extLst>
                </p:cNvPr>
                <p:cNvPicPr/>
                <p:nvPr/>
              </p:nvPicPr>
              <p:blipFill>
                <a:blip r:embed="rId36"/>
                <a:stretch>
                  <a:fillRect/>
                </a:stretch>
              </p:blipFill>
              <p:spPr>
                <a:xfrm>
                  <a:off x="3308132" y="3467729"/>
                  <a:ext cx="18000" cy="2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39" name="Entrada de lápiz 38">
                <a:extLst>
                  <a:ext uri="{FF2B5EF4-FFF2-40B4-BE49-F238E27FC236}">
                    <a16:creationId xmlns:a16="http://schemas.microsoft.com/office/drawing/2014/main" id="{24C01587-D752-4045-8C99-F7F98204FA76}"/>
                  </a:ext>
                </a:extLst>
              </p14:cNvPr>
              <p14:cNvContentPartPr/>
              <p14:nvPr/>
            </p14:nvContentPartPr>
            <p14:xfrm>
              <a:off x="1573292" y="1615529"/>
              <a:ext cx="50760" cy="33120"/>
            </p14:xfrm>
          </p:contentPart>
        </mc:Choice>
        <mc:Fallback>
          <p:pic>
            <p:nvPicPr>
              <p:cNvPr id="39" name="Entrada de lápiz 38">
                <a:extLst>
                  <a:ext uri="{FF2B5EF4-FFF2-40B4-BE49-F238E27FC236}">
                    <a16:creationId xmlns:a16="http://schemas.microsoft.com/office/drawing/2014/main" id="{24C01587-D752-4045-8C99-F7F98204FA76}"/>
                  </a:ext>
                </a:extLst>
              </p:cNvPr>
              <p:cNvPicPr/>
              <p:nvPr/>
            </p:nvPicPr>
            <p:blipFill>
              <a:blip r:embed="rId38"/>
              <a:stretch>
                <a:fillRect/>
              </a:stretch>
            </p:blipFill>
            <p:spPr>
              <a:xfrm>
                <a:off x="1564652" y="1606889"/>
                <a:ext cx="68400" cy="50760"/>
              </a:xfrm>
              <a:prstGeom prst="rect">
                <a:avLst/>
              </a:prstGeom>
            </p:spPr>
          </p:pic>
        </mc:Fallback>
      </mc:AlternateContent>
    </p:spTree>
    <p:extLst>
      <p:ext uri="{BB962C8B-B14F-4D97-AF65-F5344CB8AC3E}">
        <p14:creationId xmlns:p14="http://schemas.microsoft.com/office/powerpoint/2010/main" val="8892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F395E9F-F7F8-4A66-BB01-031A95B8C9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13</a:t>
            </a:fld>
            <a:endParaRPr lang="es-MX"/>
          </a:p>
        </p:txBody>
      </p:sp>
      <p:pic>
        <p:nvPicPr>
          <p:cNvPr id="6" name="Imagen 5" descr="Gráfico&#10;&#10;Descripción generada automáticamente">
            <a:extLst>
              <a:ext uri="{FF2B5EF4-FFF2-40B4-BE49-F238E27FC236}">
                <a16:creationId xmlns:a16="http://schemas.microsoft.com/office/drawing/2014/main" id="{50723ED1-4924-47DA-8DE4-2F26CDE3CD59}"/>
              </a:ext>
            </a:extLst>
          </p:cNvPr>
          <p:cNvPicPr>
            <a:picLocks noChangeAspect="1"/>
          </p:cNvPicPr>
          <p:nvPr/>
        </p:nvPicPr>
        <p:blipFill rotWithShape="1">
          <a:blip r:embed="rId2"/>
          <a:srcRect l="22012" t="3102" r="13646" b="-24"/>
          <a:stretch/>
        </p:blipFill>
        <p:spPr>
          <a:xfrm>
            <a:off x="1095153" y="159487"/>
            <a:ext cx="6868634" cy="4982757"/>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Entrada de lápiz 6">
                <a:extLst>
                  <a:ext uri="{FF2B5EF4-FFF2-40B4-BE49-F238E27FC236}">
                    <a16:creationId xmlns:a16="http://schemas.microsoft.com/office/drawing/2014/main" id="{DC54F93B-81B4-482E-9B06-FDB52915EF72}"/>
                  </a:ext>
                </a:extLst>
              </p14:cNvPr>
              <p14:cNvContentPartPr/>
              <p14:nvPr/>
            </p14:nvContentPartPr>
            <p14:xfrm>
              <a:off x="2732492" y="1206929"/>
              <a:ext cx="829800" cy="1132200"/>
            </p14:xfrm>
          </p:contentPart>
        </mc:Choice>
        <mc:Fallback>
          <p:pic>
            <p:nvPicPr>
              <p:cNvPr id="7" name="Entrada de lápiz 6">
                <a:extLst>
                  <a:ext uri="{FF2B5EF4-FFF2-40B4-BE49-F238E27FC236}">
                    <a16:creationId xmlns:a16="http://schemas.microsoft.com/office/drawing/2014/main" id="{DC54F93B-81B4-482E-9B06-FDB52915EF72}"/>
                  </a:ext>
                </a:extLst>
              </p:cNvPr>
              <p:cNvPicPr/>
              <p:nvPr/>
            </p:nvPicPr>
            <p:blipFill>
              <a:blip r:embed="rId4"/>
              <a:stretch>
                <a:fillRect/>
              </a:stretch>
            </p:blipFill>
            <p:spPr>
              <a:xfrm>
                <a:off x="2723852" y="1198289"/>
                <a:ext cx="847440" cy="1149840"/>
              </a:xfrm>
              <a:prstGeom prst="rect">
                <a:avLst/>
              </a:prstGeom>
            </p:spPr>
          </p:pic>
        </mc:Fallback>
      </mc:AlternateContent>
      <p:grpSp>
        <p:nvGrpSpPr>
          <p:cNvPr id="13" name="Grupo 12">
            <a:extLst>
              <a:ext uri="{FF2B5EF4-FFF2-40B4-BE49-F238E27FC236}">
                <a16:creationId xmlns:a16="http://schemas.microsoft.com/office/drawing/2014/main" id="{99CBB854-612B-40C4-AF13-37A41CDA497A}"/>
              </a:ext>
            </a:extLst>
          </p:cNvPr>
          <p:cNvGrpSpPr/>
          <p:nvPr/>
        </p:nvGrpSpPr>
        <p:grpSpPr>
          <a:xfrm>
            <a:off x="2569052" y="1061489"/>
            <a:ext cx="227160" cy="248760"/>
            <a:chOff x="2569052" y="1061489"/>
            <a:chExt cx="227160" cy="248760"/>
          </a:xfrm>
        </p:grpSpPr>
        <mc:AlternateContent xmlns:mc="http://schemas.openxmlformats.org/markup-compatibility/2006">
          <mc:Choice xmlns:p14="http://schemas.microsoft.com/office/powerpoint/2010/main" Requires="p14">
            <p:contentPart p14:bwMode="auto" r:id="rId5">
              <p14:nvContentPartPr>
                <p14:cNvPr id="11" name="Entrada de lápiz 10">
                  <a:extLst>
                    <a:ext uri="{FF2B5EF4-FFF2-40B4-BE49-F238E27FC236}">
                      <a16:creationId xmlns:a16="http://schemas.microsoft.com/office/drawing/2014/main" id="{2E1E393B-358A-48FC-A59D-436F60EADA74}"/>
                    </a:ext>
                  </a:extLst>
                </p14:cNvPr>
                <p14:cNvContentPartPr/>
                <p14:nvPr/>
              </p14:nvContentPartPr>
              <p14:xfrm>
                <a:off x="2569052" y="1061489"/>
                <a:ext cx="227160" cy="248760"/>
              </p14:xfrm>
            </p:contentPart>
          </mc:Choice>
          <mc:Fallback>
            <p:pic>
              <p:nvPicPr>
                <p:cNvPr id="11" name="Entrada de lápiz 10">
                  <a:extLst>
                    <a:ext uri="{FF2B5EF4-FFF2-40B4-BE49-F238E27FC236}">
                      <a16:creationId xmlns:a16="http://schemas.microsoft.com/office/drawing/2014/main" id="{2E1E393B-358A-48FC-A59D-436F60EADA74}"/>
                    </a:ext>
                  </a:extLst>
                </p:cNvPr>
                <p:cNvPicPr/>
                <p:nvPr/>
              </p:nvPicPr>
              <p:blipFill>
                <a:blip r:embed="rId6"/>
                <a:stretch>
                  <a:fillRect/>
                </a:stretch>
              </p:blipFill>
              <p:spPr>
                <a:xfrm>
                  <a:off x="2560052" y="1052489"/>
                  <a:ext cx="2448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Entrada de lápiz 11">
                  <a:extLst>
                    <a:ext uri="{FF2B5EF4-FFF2-40B4-BE49-F238E27FC236}">
                      <a16:creationId xmlns:a16="http://schemas.microsoft.com/office/drawing/2014/main" id="{E13886D0-2834-4F7B-AD31-94F01D944AA2}"/>
                    </a:ext>
                  </a:extLst>
                </p14:cNvPr>
                <p14:cNvContentPartPr/>
                <p14:nvPr/>
              </p14:nvContentPartPr>
              <p14:xfrm>
                <a:off x="2785412" y="1062929"/>
                <a:ext cx="360" cy="360"/>
              </p14:xfrm>
            </p:contentPart>
          </mc:Choice>
          <mc:Fallback>
            <p:pic>
              <p:nvPicPr>
                <p:cNvPr id="12" name="Entrada de lápiz 11">
                  <a:extLst>
                    <a:ext uri="{FF2B5EF4-FFF2-40B4-BE49-F238E27FC236}">
                      <a16:creationId xmlns:a16="http://schemas.microsoft.com/office/drawing/2014/main" id="{E13886D0-2834-4F7B-AD31-94F01D944AA2}"/>
                    </a:ext>
                  </a:extLst>
                </p:cNvPr>
                <p:cNvPicPr/>
                <p:nvPr/>
              </p:nvPicPr>
              <p:blipFill>
                <a:blip r:embed="rId8"/>
                <a:stretch>
                  <a:fillRect/>
                </a:stretch>
              </p:blipFill>
              <p:spPr>
                <a:xfrm>
                  <a:off x="2776772" y="1054289"/>
                  <a:ext cx="18000" cy="18000"/>
                </a:xfrm>
                <a:prstGeom prst="rect">
                  <a:avLst/>
                </a:prstGeom>
              </p:spPr>
            </p:pic>
          </mc:Fallback>
        </mc:AlternateContent>
      </p:grpSp>
    </p:spTree>
    <p:extLst>
      <p:ext uri="{BB962C8B-B14F-4D97-AF65-F5344CB8AC3E}">
        <p14:creationId xmlns:p14="http://schemas.microsoft.com/office/powerpoint/2010/main" val="232026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865FDBF-AF29-4452-9ECF-16507F4D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14</a:t>
            </a:fld>
            <a:endParaRPr lang="es-MX"/>
          </a:p>
        </p:txBody>
      </p:sp>
      <p:pic>
        <p:nvPicPr>
          <p:cNvPr id="6" name="Imagen 5" descr="Imagen que contiene Tabla&#10;&#10;Descripción generada automáticamente">
            <a:extLst>
              <a:ext uri="{FF2B5EF4-FFF2-40B4-BE49-F238E27FC236}">
                <a16:creationId xmlns:a16="http://schemas.microsoft.com/office/drawing/2014/main" id="{3EEA03C3-E7DC-4F82-A18F-68B09A8BE45F}"/>
              </a:ext>
            </a:extLst>
          </p:cNvPr>
          <p:cNvPicPr>
            <a:picLocks noChangeAspect="1"/>
          </p:cNvPicPr>
          <p:nvPr/>
        </p:nvPicPr>
        <p:blipFill rotWithShape="1">
          <a:blip r:embed="rId2"/>
          <a:srcRect l="20930" t="2871" r="14651" b="4267"/>
          <a:stretch/>
        </p:blipFill>
        <p:spPr>
          <a:xfrm>
            <a:off x="1913860" y="148856"/>
            <a:ext cx="5890438" cy="4774018"/>
          </a:xfrm>
          <a:prstGeom prst="rect">
            <a:avLst/>
          </a:prstGeom>
        </p:spPr>
      </p:pic>
    </p:spTree>
    <p:extLst>
      <p:ext uri="{BB962C8B-B14F-4D97-AF65-F5344CB8AC3E}">
        <p14:creationId xmlns:p14="http://schemas.microsoft.com/office/powerpoint/2010/main" val="404549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865FDBF-AF29-4452-9ECF-16507F4D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15</a:t>
            </a:fld>
            <a:endParaRPr lang="es-MX"/>
          </a:p>
        </p:txBody>
      </p:sp>
      <p:pic>
        <p:nvPicPr>
          <p:cNvPr id="6" name="Imagen 5" descr="Imagen que contiene Tabla&#10;&#10;Descripción generada automáticamente">
            <a:extLst>
              <a:ext uri="{FF2B5EF4-FFF2-40B4-BE49-F238E27FC236}">
                <a16:creationId xmlns:a16="http://schemas.microsoft.com/office/drawing/2014/main" id="{3EEA03C3-E7DC-4F82-A18F-68B09A8BE45F}"/>
              </a:ext>
            </a:extLst>
          </p:cNvPr>
          <p:cNvPicPr>
            <a:picLocks noChangeAspect="1"/>
          </p:cNvPicPr>
          <p:nvPr/>
        </p:nvPicPr>
        <p:blipFill rotWithShape="1">
          <a:blip r:embed="rId2"/>
          <a:srcRect l="20930" t="2871" r="14651" b="4267"/>
          <a:stretch/>
        </p:blipFill>
        <p:spPr>
          <a:xfrm>
            <a:off x="1913860" y="148856"/>
            <a:ext cx="5890438" cy="4774018"/>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0" name="Entrada de lápiz 9">
                <a:extLst>
                  <a:ext uri="{FF2B5EF4-FFF2-40B4-BE49-F238E27FC236}">
                    <a16:creationId xmlns:a16="http://schemas.microsoft.com/office/drawing/2014/main" id="{DDAF182E-87A0-47C3-9712-EA5011F592CE}"/>
                  </a:ext>
                </a:extLst>
              </p14:cNvPr>
              <p14:cNvContentPartPr/>
              <p14:nvPr/>
            </p14:nvContentPartPr>
            <p14:xfrm>
              <a:off x="2756612" y="1062929"/>
              <a:ext cx="145080" cy="43200"/>
            </p14:xfrm>
          </p:contentPart>
        </mc:Choice>
        <mc:Fallback>
          <p:pic>
            <p:nvPicPr>
              <p:cNvPr id="10" name="Entrada de lápiz 9">
                <a:extLst>
                  <a:ext uri="{FF2B5EF4-FFF2-40B4-BE49-F238E27FC236}">
                    <a16:creationId xmlns:a16="http://schemas.microsoft.com/office/drawing/2014/main" id="{DDAF182E-87A0-47C3-9712-EA5011F592CE}"/>
                  </a:ext>
                </a:extLst>
              </p:cNvPr>
              <p:cNvPicPr/>
              <p:nvPr/>
            </p:nvPicPr>
            <p:blipFill>
              <a:blip r:embed="rId4"/>
              <a:stretch>
                <a:fillRect/>
              </a:stretch>
            </p:blipFill>
            <p:spPr>
              <a:xfrm>
                <a:off x="2747972" y="1054289"/>
                <a:ext cx="162720" cy="60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1" name="Entrada de lápiz 10">
                <a:extLst>
                  <a:ext uri="{FF2B5EF4-FFF2-40B4-BE49-F238E27FC236}">
                    <a16:creationId xmlns:a16="http://schemas.microsoft.com/office/drawing/2014/main" id="{F609A701-65F1-4423-9A78-3537D4DEC955}"/>
                  </a:ext>
                </a:extLst>
              </p14:cNvPr>
              <p14:cNvContentPartPr/>
              <p14:nvPr/>
            </p14:nvContentPartPr>
            <p14:xfrm>
              <a:off x="3757412" y="1062209"/>
              <a:ext cx="78480" cy="22320"/>
            </p14:xfrm>
          </p:contentPart>
        </mc:Choice>
        <mc:Fallback>
          <p:pic>
            <p:nvPicPr>
              <p:cNvPr id="11" name="Entrada de lápiz 10">
                <a:extLst>
                  <a:ext uri="{FF2B5EF4-FFF2-40B4-BE49-F238E27FC236}">
                    <a16:creationId xmlns:a16="http://schemas.microsoft.com/office/drawing/2014/main" id="{F609A701-65F1-4423-9A78-3537D4DEC955}"/>
                  </a:ext>
                </a:extLst>
              </p:cNvPr>
              <p:cNvPicPr/>
              <p:nvPr/>
            </p:nvPicPr>
            <p:blipFill>
              <a:blip r:embed="rId6"/>
              <a:stretch>
                <a:fillRect/>
              </a:stretch>
            </p:blipFill>
            <p:spPr>
              <a:xfrm>
                <a:off x="3748412" y="1053569"/>
                <a:ext cx="96120" cy="39960"/>
              </a:xfrm>
              <a:prstGeom prst="rect">
                <a:avLst/>
              </a:prstGeom>
            </p:spPr>
          </p:pic>
        </mc:Fallback>
      </mc:AlternateContent>
      <p:grpSp>
        <p:nvGrpSpPr>
          <p:cNvPr id="14" name="Grupo 13">
            <a:extLst>
              <a:ext uri="{FF2B5EF4-FFF2-40B4-BE49-F238E27FC236}">
                <a16:creationId xmlns:a16="http://schemas.microsoft.com/office/drawing/2014/main" id="{4C8DD2C7-D70F-4FD6-9D2D-108B2868FA0F}"/>
              </a:ext>
            </a:extLst>
          </p:cNvPr>
          <p:cNvGrpSpPr/>
          <p:nvPr/>
        </p:nvGrpSpPr>
        <p:grpSpPr>
          <a:xfrm>
            <a:off x="4773692" y="1062929"/>
            <a:ext cx="117360" cy="360"/>
            <a:chOff x="4773692" y="1062929"/>
            <a:chExt cx="117360" cy="360"/>
          </a:xfrm>
        </p:grpSpPr>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2" name="Entrada de lápiz 11">
                  <a:extLst>
                    <a:ext uri="{FF2B5EF4-FFF2-40B4-BE49-F238E27FC236}">
                      <a16:creationId xmlns:a16="http://schemas.microsoft.com/office/drawing/2014/main" id="{CFDE27A9-4A85-4510-9F94-D488DD3CD520}"/>
                    </a:ext>
                  </a:extLst>
                </p14:cNvPr>
                <p14:cNvContentPartPr/>
                <p14:nvPr/>
              </p14:nvContentPartPr>
              <p14:xfrm>
                <a:off x="4773692" y="1062929"/>
                <a:ext cx="105120" cy="360"/>
              </p14:xfrm>
            </p:contentPart>
          </mc:Choice>
          <mc:Fallback>
            <p:pic>
              <p:nvPicPr>
                <p:cNvPr id="12" name="Entrada de lápiz 11">
                  <a:extLst>
                    <a:ext uri="{FF2B5EF4-FFF2-40B4-BE49-F238E27FC236}">
                      <a16:creationId xmlns:a16="http://schemas.microsoft.com/office/drawing/2014/main" id="{CFDE27A9-4A85-4510-9F94-D488DD3CD520}"/>
                    </a:ext>
                  </a:extLst>
                </p:cNvPr>
                <p:cNvPicPr/>
                <p:nvPr/>
              </p:nvPicPr>
              <p:blipFill>
                <a:blip r:embed="rId8"/>
                <a:stretch>
                  <a:fillRect/>
                </a:stretch>
              </p:blipFill>
              <p:spPr>
                <a:xfrm>
                  <a:off x="4765052" y="1054289"/>
                  <a:ext cx="12276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3" name="Entrada de lápiz 12">
                  <a:extLst>
                    <a:ext uri="{FF2B5EF4-FFF2-40B4-BE49-F238E27FC236}">
                      <a16:creationId xmlns:a16="http://schemas.microsoft.com/office/drawing/2014/main" id="{DE360472-318C-45E2-ADF6-0CAAC762FF85}"/>
                    </a:ext>
                  </a:extLst>
                </p14:cNvPr>
                <p14:cNvContentPartPr/>
                <p14:nvPr/>
              </p14:nvContentPartPr>
              <p14:xfrm>
                <a:off x="4890692" y="1062929"/>
                <a:ext cx="360" cy="360"/>
              </p14:xfrm>
            </p:contentPart>
          </mc:Choice>
          <mc:Fallback>
            <p:pic>
              <p:nvPicPr>
                <p:cNvPr id="13" name="Entrada de lápiz 12">
                  <a:extLst>
                    <a:ext uri="{FF2B5EF4-FFF2-40B4-BE49-F238E27FC236}">
                      <a16:creationId xmlns:a16="http://schemas.microsoft.com/office/drawing/2014/main" id="{DE360472-318C-45E2-ADF6-0CAAC762FF85}"/>
                    </a:ext>
                  </a:extLst>
                </p:cNvPr>
                <p:cNvPicPr/>
                <p:nvPr/>
              </p:nvPicPr>
              <p:blipFill>
                <a:blip r:embed="rId10"/>
                <a:stretch>
                  <a:fillRect/>
                </a:stretch>
              </p:blipFill>
              <p:spPr>
                <a:xfrm>
                  <a:off x="4882052" y="1054289"/>
                  <a:ext cx="18000" cy="18000"/>
                </a:xfrm>
                <a:prstGeom prst="rect">
                  <a:avLst/>
                </a:prstGeom>
              </p:spPr>
            </p:pic>
          </mc:Fallback>
        </mc:AlternateContent>
      </p:grpSp>
      <p:grpSp>
        <p:nvGrpSpPr>
          <p:cNvPr id="17" name="Grupo 16">
            <a:extLst>
              <a:ext uri="{FF2B5EF4-FFF2-40B4-BE49-F238E27FC236}">
                <a16:creationId xmlns:a16="http://schemas.microsoft.com/office/drawing/2014/main" id="{DD5F89BF-AFB2-4CD4-B0DF-C4819A3A70FC}"/>
              </a:ext>
            </a:extLst>
          </p:cNvPr>
          <p:cNvGrpSpPr/>
          <p:nvPr/>
        </p:nvGrpSpPr>
        <p:grpSpPr>
          <a:xfrm>
            <a:off x="5741012" y="1073369"/>
            <a:ext cx="96120" cy="21600"/>
            <a:chOff x="5741012" y="1073369"/>
            <a:chExt cx="96120" cy="21600"/>
          </a:xfrm>
        </p:grpSpPr>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5" name="Entrada de lápiz 14">
                  <a:extLst>
                    <a:ext uri="{FF2B5EF4-FFF2-40B4-BE49-F238E27FC236}">
                      <a16:creationId xmlns:a16="http://schemas.microsoft.com/office/drawing/2014/main" id="{52F164F9-3992-4C76-8F40-D9887CEECE7F}"/>
                    </a:ext>
                  </a:extLst>
                </p14:cNvPr>
                <p14:cNvContentPartPr/>
                <p14:nvPr/>
              </p14:nvContentPartPr>
              <p14:xfrm>
                <a:off x="5741012" y="1075529"/>
                <a:ext cx="83520" cy="19440"/>
              </p14:xfrm>
            </p:contentPart>
          </mc:Choice>
          <mc:Fallback>
            <p:pic>
              <p:nvPicPr>
                <p:cNvPr id="15" name="Entrada de lápiz 14">
                  <a:extLst>
                    <a:ext uri="{FF2B5EF4-FFF2-40B4-BE49-F238E27FC236}">
                      <a16:creationId xmlns:a16="http://schemas.microsoft.com/office/drawing/2014/main" id="{52F164F9-3992-4C76-8F40-D9887CEECE7F}"/>
                    </a:ext>
                  </a:extLst>
                </p:cNvPr>
                <p:cNvPicPr/>
                <p:nvPr/>
              </p:nvPicPr>
              <p:blipFill>
                <a:blip r:embed="rId12"/>
                <a:stretch>
                  <a:fillRect/>
                </a:stretch>
              </p:blipFill>
              <p:spPr>
                <a:xfrm>
                  <a:off x="5732372" y="1066889"/>
                  <a:ext cx="101160" cy="3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6" name="Entrada de lápiz 15">
                  <a:extLst>
                    <a:ext uri="{FF2B5EF4-FFF2-40B4-BE49-F238E27FC236}">
                      <a16:creationId xmlns:a16="http://schemas.microsoft.com/office/drawing/2014/main" id="{CB147B3B-2548-4FDF-83A5-C54B61E66EA6}"/>
                    </a:ext>
                  </a:extLst>
                </p14:cNvPr>
                <p14:cNvContentPartPr/>
                <p14:nvPr/>
              </p14:nvContentPartPr>
              <p14:xfrm>
                <a:off x="5836772" y="1073369"/>
                <a:ext cx="360" cy="360"/>
              </p14:xfrm>
            </p:contentPart>
          </mc:Choice>
          <mc:Fallback>
            <p:pic>
              <p:nvPicPr>
                <p:cNvPr id="16" name="Entrada de lápiz 15">
                  <a:extLst>
                    <a:ext uri="{FF2B5EF4-FFF2-40B4-BE49-F238E27FC236}">
                      <a16:creationId xmlns:a16="http://schemas.microsoft.com/office/drawing/2014/main" id="{CB147B3B-2548-4FDF-83A5-C54B61E66EA6}"/>
                    </a:ext>
                  </a:extLst>
                </p:cNvPr>
                <p:cNvPicPr/>
                <p:nvPr/>
              </p:nvPicPr>
              <p:blipFill>
                <a:blip r:embed="rId14"/>
                <a:stretch>
                  <a:fillRect/>
                </a:stretch>
              </p:blipFill>
              <p:spPr>
                <a:xfrm>
                  <a:off x="5827772" y="1064729"/>
                  <a:ext cx="18000" cy="18000"/>
                </a:xfrm>
                <a:prstGeom prst="rect">
                  <a:avLst/>
                </a:prstGeom>
              </p:spPr>
            </p:pic>
          </mc:Fallback>
        </mc:AlternateContent>
      </p:grpSp>
      <p:grpSp>
        <p:nvGrpSpPr>
          <p:cNvPr id="20" name="Grupo 19">
            <a:extLst>
              <a:ext uri="{FF2B5EF4-FFF2-40B4-BE49-F238E27FC236}">
                <a16:creationId xmlns:a16="http://schemas.microsoft.com/office/drawing/2014/main" id="{F8CFEB30-BB07-44B3-A209-8CE15B2CF860}"/>
              </a:ext>
            </a:extLst>
          </p:cNvPr>
          <p:cNvGrpSpPr/>
          <p:nvPr/>
        </p:nvGrpSpPr>
        <p:grpSpPr>
          <a:xfrm>
            <a:off x="6751532" y="1062929"/>
            <a:ext cx="53280" cy="360"/>
            <a:chOff x="6751532" y="1062929"/>
            <a:chExt cx="53280" cy="360"/>
          </a:xfrm>
        </p:grpSpPr>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8" name="Entrada de lápiz 17">
                  <a:extLst>
                    <a:ext uri="{FF2B5EF4-FFF2-40B4-BE49-F238E27FC236}">
                      <a16:creationId xmlns:a16="http://schemas.microsoft.com/office/drawing/2014/main" id="{1A7778C5-038D-46CA-873B-0A824B69B6BE}"/>
                    </a:ext>
                  </a:extLst>
                </p14:cNvPr>
                <p14:cNvContentPartPr/>
                <p14:nvPr/>
              </p14:nvContentPartPr>
              <p14:xfrm>
                <a:off x="6765572" y="1062929"/>
                <a:ext cx="39240" cy="360"/>
              </p14:xfrm>
            </p:contentPart>
          </mc:Choice>
          <mc:Fallback>
            <p:pic>
              <p:nvPicPr>
                <p:cNvPr id="18" name="Entrada de lápiz 17">
                  <a:extLst>
                    <a:ext uri="{FF2B5EF4-FFF2-40B4-BE49-F238E27FC236}">
                      <a16:creationId xmlns:a16="http://schemas.microsoft.com/office/drawing/2014/main" id="{1A7778C5-038D-46CA-873B-0A824B69B6BE}"/>
                    </a:ext>
                  </a:extLst>
                </p:cNvPr>
                <p:cNvPicPr/>
                <p:nvPr/>
              </p:nvPicPr>
              <p:blipFill>
                <a:blip r:embed="rId16"/>
                <a:stretch>
                  <a:fillRect/>
                </a:stretch>
              </p:blipFill>
              <p:spPr>
                <a:xfrm>
                  <a:off x="6756572" y="1054289"/>
                  <a:ext cx="5688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9" name="Entrada de lápiz 18">
                  <a:extLst>
                    <a:ext uri="{FF2B5EF4-FFF2-40B4-BE49-F238E27FC236}">
                      <a16:creationId xmlns:a16="http://schemas.microsoft.com/office/drawing/2014/main" id="{BDB253DC-F80A-483D-9963-0E04F9332A24}"/>
                    </a:ext>
                  </a:extLst>
                </p14:cNvPr>
                <p14:cNvContentPartPr/>
                <p14:nvPr/>
              </p14:nvContentPartPr>
              <p14:xfrm>
                <a:off x="6751532" y="1062929"/>
                <a:ext cx="360" cy="360"/>
              </p14:xfrm>
            </p:contentPart>
          </mc:Choice>
          <mc:Fallback>
            <p:pic>
              <p:nvPicPr>
                <p:cNvPr id="19" name="Entrada de lápiz 18">
                  <a:extLst>
                    <a:ext uri="{FF2B5EF4-FFF2-40B4-BE49-F238E27FC236}">
                      <a16:creationId xmlns:a16="http://schemas.microsoft.com/office/drawing/2014/main" id="{BDB253DC-F80A-483D-9963-0E04F9332A24}"/>
                    </a:ext>
                  </a:extLst>
                </p:cNvPr>
                <p:cNvPicPr/>
                <p:nvPr/>
              </p:nvPicPr>
              <p:blipFill>
                <a:blip r:embed="rId18"/>
                <a:stretch>
                  <a:fillRect/>
                </a:stretch>
              </p:blipFill>
              <p:spPr>
                <a:xfrm>
                  <a:off x="6742532" y="1054289"/>
                  <a:ext cx="18000" cy="18000"/>
                </a:xfrm>
                <a:prstGeom prst="rect">
                  <a:avLst/>
                </a:prstGeom>
              </p:spPr>
            </p:pic>
          </mc:Fallback>
        </mc:AlternateContent>
      </p:grpSp>
      <p:grpSp>
        <p:nvGrpSpPr>
          <p:cNvPr id="23" name="Grupo 22">
            <a:extLst>
              <a:ext uri="{FF2B5EF4-FFF2-40B4-BE49-F238E27FC236}">
                <a16:creationId xmlns:a16="http://schemas.microsoft.com/office/drawing/2014/main" id="{771F1FBD-2229-46FE-8035-8B295CF3E8A4}"/>
              </a:ext>
            </a:extLst>
          </p:cNvPr>
          <p:cNvGrpSpPr/>
          <p:nvPr/>
        </p:nvGrpSpPr>
        <p:grpSpPr>
          <a:xfrm>
            <a:off x="2912852" y="1116209"/>
            <a:ext cx="788040" cy="2691000"/>
            <a:chOff x="2912852" y="1116209"/>
            <a:chExt cx="788040" cy="2691000"/>
          </a:xfrm>
        </p:grpSpPr>
        <mc:AlternateContent xmlns:mc="http://schemas.openxmlformats.org/markup-compatibility/2006">
          <mc:Choice xmlns:p14="http://schemas.microsoft.com/office/powerpoint/2010/main" Requires="p14">
            <p:contentPart p14:bwMode="auto" r:id="rId19">
              <p14:nvContentPartPr>
                <p14:cNvPr id="21" name="Entrada de lápiz 20">
                  <a:extLst>
                    <a:ext uri="{FF2B5EF4-FFF2-40B4-BE49-F238E27FC236}">
                      <a16:creationId xmlns:a16="http://schemas.microsoft.com/office/drawing/2014/main" id="{941A286F-DC54-4BF3-B9D4-0C63DB74E387}"/>
                    </a:ext>
                  </a:extLst>
                </p14:cNvPr>
                <p14:cNvContentPartPr/>
                <p14:nvPr/>
              </p14:nvContentPartPr>
              <p14:xfrm>
                <a:off x="2912852" y="1116209"/>
                <a:ext cx="788040" cy="2615760"/>
              </p14:xfrm>
            </p:contentPart>
          </mc:Choice>
          <mc:Fallback>
            <p:pic>
              <p:nvPicPr>
                <p:cNvPr id="21" name="Entrada de lápiz 20">
                  <a:extLst>
                    <a:ext uri="{FF2B5EF4-FFF2-40B4-BE49-F238E27FC236}">
                      <a16:creationId xmlns:a16="http://schemas.microsoft.com/office/drawing/2014/main" id="{941A286F-DC54-4BF3-B9D4-0C63DB74E387}"/>
                    </a:ext>
                  </a:extLst>
                </p:cNvPr>
                <p:cNvPicPr/>
                <p:nvPr/>
              </p:nvPicPr>
              <p:blipFill>
                <a:blip r:embed="rId20"/>
                <a:stretch>
                  <a:fillRect/>
                </a:stretch>
              </p:blipFill>
              <p:spPr>
                <a:xfrm>
                  <a:off x="2903852" y="1107209"/>
                  <a:ext cx="805680" cy="2633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Entrada de lápiz 21">
                  <a:extLst>
                    <a:ext uri="{FF2B5EF4-FFF2-40B4-BE49-F238E27FC236}">
                      <a16:creationId xmlns:a16="http://schemas.microsoft.com/office/drawing/2014/main" id="{A92515AA-F1A5-4BA8-9F95-378961FA600F}"/>
                    </a:ext>
                  </a:extLst>
                </p14:cNvPr>
                <p14:cNvContentPartPr/>
                <p14:nvPr/>
              </p14:nvContentPartPr>
              <p14:xfrm>
                <a:off x="3014012" y="3646649"/>
                <a:ext cx="97920" cy="160560"/>
              </p14:xfrm>
            </p:contentPart>
          </mc:Choice>
          <mc:Fallback>
            <p:pic>
              <p:nvPicPr>
                <p:cNvPr id="22" name="Entrada de lápiz 21">
                  <a:extLst>
                    <a:ext uri="{FF2B5EF4-FFF2-40B4-BE49-F238E27FC236}">
                      <a16:creationId xmlns:a16="http://schemas.microsoft.com/office/drawing/2014/main" id="{A92515AA-F1A5-4BA8-9F95-378961FA600F}"/>
                    </a:ext>
                  </a:extLst>
                </p:cNvPr>
                <p:cNvPicPr/>
                <p:nvPr/>
              </p:nvPicPr>
              <p:blipFill>
                <a:blip r:embed="rId22"/>
                <a:stretch>
                  <a:fillRect/>
                </a:stretch>
              </p:blipFill>
              <p:spPr>
                <a:xfrm>
                  <a:off x="3005012" y="3637649"/>
                  <a:ext cx="115560" cy="178200"/>
                </a:xfrm>
                <a:prstGeom prst="rect">
                  <a:avLst/>
                </a:prstGeom>
              </p:spPr>
            </p:pic>
          </mc:Fallback>
        </mc:AlternateContent>
      </p:grpSp>
      <p:grpSp>
        <p:nvGrpSpPr>
          <p:cNvPr id="26" name="Grupo 25">
            <a:extLst>
              <a:ext uri="{FF2B5EF4-FFF2-40B4-BE49-F238E27FC236}">
                <a16:creationId xmlns:a16="http://schemas.microsoft.com/office/drawing/2014/main" id="{531174AE-6EBE-4659-B62E-0A4B2F9D3B15}"/>
              </a:ext>
            </a:extLst>
          </p:cNvPr>
          <p:cNvGrpSpPr/>
          <p:nvPr/>
        </p:nvGrpSpPr>
        <p:grpSpPr>
          <a:xfrm>
            <a:off x="2938772" y="1126289"/>
            <a:ext cx="869040" cy="745560"/>
            <a:chOff x="2938772" y="1126289"/>
            <a:chExt cx="869040" cy="745560"/>
          </a:xfrm>
        </p:grpSpPr>
        <mc:AlternateContent xmlns:mc="http://schemas.openxmlformats.org/markup-compatibility/2006">
          <mc:Choice xmlns:p14="http://schemas.microsoft.com/office/powerpoint/2010/main" Requires="p14">
            <p:contentPart p14:bwMode="auto" r:id="rId23">
              <p14:nvContentPartPr>
                <p14:cNvPr id="24" name="Entrada de lápiz 23">
                  <a:extLst>
                    <a:ext uri="{FF2B5EF4-FFF2-40B4-BE49-F238E27FC236}">
                      <a16:creationId xmlns:a16="http://schemas.microsoft.com/office/drawing/2014/main" id="{B4B60569-62CF-4438-88FA-ACDED6F337C0}"/>
                    </a:ext>
                  </a:extLst>
                </p14:cNvPr>
                <p14:cNvContentPartPr/>
                <p14:nvPr/>
              </p14:nvContentPartPr>
              <p14:xfrm>
                <a:off x="3026972" y="1126289"/>
                <a:ext cx="780840" cy="678240"/>
              </p14:xfrm>
            </p:contentPart>
          </mc:Choice>
          <mc:Fallback>
            <p:pic>
              <p:nvPicPr>
                <p:cNvPr id="24" name="Entrada de lápiz 23">
                  <a:extLst>
                    <a:ext uri="{FF2B5EF4-FFF2-40B4-BE49-F238E27FC236}">
                      <a16:creationId xmlns:a16="http://schemas.microsoft.com/office/drawing/2014/main" id="{B4B60569-62CF-4438-88FA-ACDED6F337C0}"/>
                    </a:ext>
                  </a:extLst>
                </p:cNvPr>
                <p:cNvPicPr/>
                <p:nvPr/>
              </p:nvPicPr>
              <p:blipFill>
                <a:blip r:embed="rId24"/>
                <a:stretch>
                  <a:fillRect/>
                </a:stretch>
              </p:blipFill>
              <p:spPr>
                <a:xfrm>
                  <a:off x="3017972" y="1117649"/>
                  <a:ext cx="798480" cy="695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5" name="Entrada de lápiz 24">
                  <a:extLst>
                    <a:ext uri="{FF2B5EF4-FFF2-40B4-BE49-F238E27FC236}">
                      <a16:creationId xmlns:a16="http://schemas.microsoft.com/office/drawing/2014/main" id="{5A4866E9-C861-4CD3-940D-FDCF91081B13}"/>
                    </a:ext>
                  </a:extLst>
                </p14:cNvPr>
                <p14:cNvContentPartPr/>
                <p14:nvPr/>
              </p14:nvContentPartPr>
              <p14:xfrm>
                <a:off x="2938772" y="1753769"/>
                <a:ext cx="111240" cy="118080"/>
              </p14:xfrm>
            </p:contentPart>
          </mc:Choice>
          <mc:Fallback>
            <p:pic>
              <p:nvPicPr>
                <p:cNvPr id="25" name="Entrada de lápiz 24">
                  <a:extLst>
                    <a:ext uri="{FF2B5EF4-FFF2-40B4-BE49-F238E27FC236}">
                      <a16:creationId xmlns:a16="http://schemas.microsoft.com/office/drawing/2014/main" id="{5A4866E9-C861-4CD3-940D-FDCF91081B13}"/>
                    </a:ext>
                  </a:extLst>
                </p:cNvPr>
                <p:cNvPicPr/>
                <p:nvPr/>
              </p:nvPicPr>
              <p:blipFill>
                <a:blip r:embed="rId26"/>
                <a:stretch>
                  <a:fillRect/>
                </a:stretch>
              </p:blipFill>
              <p:spPr>
                <a:xfrm>
                  <a:off x="2930132" y="1745129"/>
                  <a:ext cx="128880" cy="135720"/>
                </a:xfrm>
                <a:prstGeom prst="rect">
                  <a:avLst/>
                </a:prstGeom>
              </p:spPr>
            </p:pic>
          </mc:Fallback>
        </mc:AlternateContent>
      </p:grpSp>
      <p:grpSp>
        <p:nvGrpSpPr>
          <p:cNvPr id="30" name="Grupo 29">
            <a:extLst>
              <a:ext uri="{FF2B5EF4-FFF2-40B4-BE49-F238E27FC236}">
                <a16:creationId xmlns:a16="http://schemas.microsoft.com/office/drawing/2014/main" id="{0A5306C8-50BB-4010-B3BD-0D4964A819C1}"/>
              </a:ext>
            </a:extLst>
          </p:cNvPr>
          <p:cNvGrpSpPr/>
          <p:nvPr/>
        </p:nvGrpSpPr>
        <p:grpSpPr>
          <a:xfrm>
            <a:off x="2960732" y="1084169"/>
            <a:ext cx="1867680" cy="1734480"/>
            <a:chOff x="2960732" y="1084169"/>
            <a:chExt cx="1867680" cy="1734480"/>
          </a:xfrm>
        </p:grpSpPr>
        <mc:AlternateContent xmlns:mc="http://schemas.openxmlformats.org/markup-compatibility/2006">
          <mc:Choice xmlns:p14="http://schemas.microsoft.com/office/powerpoint/2010/main" Requires="p14">
            <p:contentPart p14:bwMode="auto" r:id="rId27">
              <p14:nvContentPartPr>
                <p14:cNvPr id="27" name="Entrada de lápiz 26">
                  <a:extLst>
                    <a:ext uri="{FF2B5EF4-FFF2-40B4-BE49-F238E27FC236}">
                      <a16:creationId xmlns:a16="http://schemas.microsoft.com/office/drawing/2014/main" id="{44366567-B180-46F8-A889-319D232D9EB5}"/>
                    </a:ext>
                  </a:extLst>
                </p14:cNvPr>
                <p14:cNvContentPartPr/>
                <p14:nvPr/>
              </p14:nvContentPartPr>
              <p14:xfrm>
                <a:off x="3014372" y="1084169"/>
                <a:ext cx="1814040" cy="1664280"/>
              </p14:xfrm>
            </p:contentPart>
          </mc:Choice>
          <mc:Fallback>
            <p:pic>
              <p:nvPicPr>
                <p:cNvPr id="27" name="Entrada de lápiz 26">
                  <a:extLst>
                    <a:ext uri="{FF2B5EF4-FFF2-40B4-BE49-F238E27FC236}">
                      <a16:creationId xmlns:a16="http://schemas.microsoft.com/office/drawing/2014/main" id="{44366567-B180-46F8-A889-319D232D9EB5}"/>
                    </a:ext>
                  </a:extLst>
                </p:cNvPr>
                <p:cNvPicPr/>
                <p:nvPr/>
              </p:nvPicPr>
              <p:blipFill>
                <a:blip r:embed="rId28"/>
                <a:stretch>
                  <a:fillRect/>
                </a:stretch>
              </p:blipFill>
              <p:spPr>
                <a:xfrm>
                  <a:off x="3005372" y="1075529"/>
                  <a:ext cx="1831680" cy="1681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 name="Entrada de lápiz 27">
                  <a:extLst>
                    <a:ext uri="{FF2B5EF4-FFF2-40B4-BE49-F238E27FC236}">
                      <a16:creationId xmlns:a16="http://schemas.microsoft.com/office/drawing/2014/main" id="{09DC6AB0-68BD-45D4-9182-EBB153C4D9FB}"/>
                    </a:ext>
                  </a:extLst>
                </p14:cNvPr>
                <p14:cNvContentPartPr/>
                <p14:nvPr/>
              </p14:nvContentPartPr>
              <p14:xfrm>
                <a:off x="3008612" y="2753489"/>
                <a:ext cx="360" cy="360"/>
              </p14:xfrm>
            </p:contentPart>
          </mc:Choice>
          <mc:Fallback>
            <p:pic>
              <p:nvPicPr>
                <p:cNvPr id="28" name="Entrada de lápiz 27">
                  <a:extLst>
                    <a:ext uri="{FF2B5EF4-FFF2-40B4-BE49-F238E27FC236}">
                      <a16:creationId xmlns:a16="http://schemas.microsoft.com/office/drawing/2014/main" id="{09DC6AB0-68BD-45D4-9182-EBB153C4D9FB}"/>
                    </a:ext>
                  </a:extLst>
                </p:cNvPr>
                <p:cNvPicPr/>
                <p:nvPr/>
              </p:nvPicPr>
              <p:blipFill>
                <a:blip r:embed="rId30"/>
                <a:stretch>
                  <a:fillRect/>
                </a:stretch>
              </p:blipFill>
              <p:spPr>
                <a:xfrm>
                  <a:off x="2999612" y="27448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9" name="Entrada de lápiz 28">
                  <a:extLst>
                    <a:ext uri="{FF2B5EF4-FFF2-40B4-BE49-F238E27FC236}">
                      <a16:creationId xmlns:a16="http://schemas.microsoft.com/office/drawing/2014/main" id="{88E8F54E-CF92-493B-9704-854D4C96363B}"/>
                    </a:ext>
                  </a:extLst>
                </p14:cNvPr>
                <p14:cNvContentPartPr/>
                <p14:nvPr/>
              </p14:nvContentPartPr>
              <p14:xfrm>
                <a:off x="2960732" y="2678969"/>
                <a:ext cx="104400" cy="139680"/>
              </p14:xfrm>
            </p:contentPart>
          </mc:Choice>
          <mc:Fallback>
            <p:pic>
              <p:nvPicPr>
                <p:cNvPr id="29" name="Entrada de lápiz 28">
                  <a:extLst>
                    <a:ext uri="{FF2B5EF4-FFF2-40B4-BE49-F238E27FC236}">
                      <a16:creationId xmlns:a16="http://schemas.microsoft.com/office/drawing/2014/main" id="{88E8F54E-CF92-493B-9704-854D4C96363B}"/>
                    </a:ext>
                  </a:extLst>
                </p:cNvPr>
                <p:cNvPicPr/>
                <p:nvPr/>
              </p:nvPicPr>
              <p:blipFill>
                <a:blip r:embed="rId32"/>
                <a:stretch>
                  <a:fillRect/>
                </a:stretch>
              </p:blipFill>
              <p:spPr>
                <a:xfrm>
                  <a:off x="2951732" y="2669969"/>
                  <a:ext cx="122040" cy="157320"/>
                </a:xfrm>
                <a:prstGeom prst="rect">
                  <a:avLst/>
                </a:prstGeom>
              </p:spPr>
            </p:pic>
          </mc:Fallback>
        </mc:AlternateContent>
      </p:grpSp>
      <p:grpSp>
        <p:nvGrpSpPr>
          <p:cNvPr id="33" name="Grupo 32">
            <a:extLst>
              <a:ext uri="{FF2B5EF4-FFF2-40B4-BE49-F238E27FC236}">
                <a16:creationId xmlns:a16="http://schemas.microsoft.com/office/drawing/2014/main" id="{9187E6C7-B43F-4785-BB24-8983E04F27AF}"/>
              </a:ext>
            </a:extLst>
          </p:cNvPr>
          <p:cNvGrpSpPr/>
          <p:nvPr/>
        </p:nvGrpSpPr>
        <p:grpSpPr>
          <a:xfrm>
            <a:off x="2943092" y="1126649"/>
            <a:ext cx="2872800" cy="2320560"/>
            <a:chOff x="2943092" y="1126649"/>
            <a:chExt cx="2872800" cy="2320560"/>
          </a:xfrm>
        </p:grpSpPr>
        <mc:AlternateContent xmlns:mc="http://schemas.openxmlformats.org/markup-compatibility/2006">
          <mc:Choice xmlns:p14="http://schemas.microsoft.com/office/powerpoint/2010/main" Requires="p14">
            <p:contentPart p14:bwMode="auto" r:id="rId33">
              <p14:nvContentPartPr>
                <p14:cNvPr id="31" name="Entrada de lápiz 30">
                  <a:extLst>
                    <a:ext uri="{FF2B5EF4-FFF2-40B4-BE49-F238E27FC236}">
                      <a16:creationId xmlns:a16="http://schemas.microsoft.com/office/drawing/2014/main" id="{8D545319-D9BF-4EF4-969C-DEDA2ED5B48D}"/>
                    </a:ext>
                  </a:extLst>
                </p14:cNvPr>
                <p14:cNvContentPartPr/>
                <p14:nvPr/>
              </p14:nvContentPartPr>
              <p14:xfrm>
                <a:off x="3025892" y="1126649"/>
                <a:ext cx="2790000" cy="2260440"/>
              </p14:xfrm>
            </p:contentPart>
          </mc:Choice>
          <mc:Fallback>
            <p:pic>
              <p:nvPicPr>
                <p:cNvPr id="31" name="Entrada de lápiz 30">
                  <a:extLst>
                    <a:ext uri="{FF2B5EF4-FFF2-40B4-BE49-F238E27FC236}">
                      <a16:creationId xmlns:a16="http://schemas.microsoft.com/office/drawing/2014/main" id="{8D545319-D9BF-4EF4-969C-DEDA2ED5B48D}"/>
                    </a:ext>
                  </a:extLst>
                </p:cNvPr>
                <p:cNvPicPr/>
                <p:nvPr/>
              </p:nvPicPr>
              <p:blipFill>
                <a:blip r:embed="rId34"/>
                <a:stretch>
                  <a:fillRect/>
                </a:stretch>
              </p:blipFill>
              <p:spPr>
                <a:xfrm>
                  <a:off x="3016892" y="1117649"/>
                  <a:ext cx="2807640" cy="22780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2" name="Entrada de lápiz 31">
                  <a:extLst>
                    <a:ext uri="{FF2B5EF4-FFF2-40B4-BE49-F238E27FC236}">
                      <a16:creationId xmlns:a16="http://schemas.microsoft.com/office/drawing/2014/main" id="{2661BDF5-2952-4F7F-A23F-D6FF121075EF}"/>
                    </a:ext>
                  </a:extLst>
                </p14:cNvPr>
                <p14:cNvContentPartPr/>
                <p14:nvPr/>
              </p14:nvContentPartPr>
              <p14:xfrm>
                <a:off x="2943092" y="3327689"/>
                <a:ext cx="181800" cy="119520"/>
              </p14:xfrm>
            </p:contentPart>
          </mc:Choice>
          <mc:Fallback>
            <p:pic>
              <p:nvPicPr>
                <p:cNvPr id="32" name="Entrada de lápiz 31">
                  <a:extLst>
                    <a:ext uri="{FF2B5EF4-FFF2-40B4-BE49-F238E27FC236}">
                      <a16:creationId xmlns:a16="http://schemas.microsoft.com/office/drawing/2014/main" id="{2661BDF5-2952-4F7F-A23F-D6FF121075EF}"/>
                    </a:ext>
                  </a:extLst>
                </p:cNvPr>
                <p:cNvPicPr/>
                <p:nvPr/>
              </p:nvPicPr>
              <p:blipFill>
                <a:blip r:embed="rId36"/>
                <a:stretch>
                  <a:fillRect/>
                </a:stretch>
              </p:blipFill>
              <p:spPr>
                <a:xfrm>
                  <a:off x="2934092" y="3318689"/>
                  <a:ext cx="199440" cy="137160"/>
                </a:xfrm>
                <a:prstGeom prst="rect">
                  <a:avLst/>
                </a:prstGeom>
              </p:spPr>
            </p:pic>
          </mc:Fallback>
        </mc:AlternateContent>
      </p:grpSp>
      <p:grpSp>
        <p:nvGrpSpPr>
          <p:cNvPr id="37" name="Grupo 36">
            <a:extLst>
              <a:ext uri="{FF2B5EF4-FFF2-40B4-BE49-F238E27FC236}">
                <a16:creationId xmlns:a16="http://schemas.microsoft.com/office/drawing/2014/main" id="{863912B0-3FA7-433D-A3ED-0D5EEEDFB6D2}"/>
              </a:ext>
            </a:extLst>
          </p:cNvPr>
          <p:cNvGrpSpPr/>
          <p:nvPr/>
        </p:nvGrpSpPr>
        <p:grpSpPr>
          <a:xfrm>
            <a:off x="2886572" y="1116209"/>
            <a:ext cx="3940200" cy="1152360"/>
            <a:chOff x="2886572" y="1116209"/>
            <a:chExt cx="3940200" cy="1152360"/>
          </a:xfrm>
        </p:grpSpPr>
        <mc:AlternateContent xmlns:mc="http://schemas.openxmlformats.org/markup-compatibility/2006">
          <mc:Choice xmlns:p14="http://schemas.microsoft.com/office/powerpoint/2010/main" Requires="p14">
            <p:contentPart p14:bwMode="auto" r:id="rId37">
              <p14:nvContentPartPr>
                <p14:cNvPr id="34" name="Entrada de lápiz 33">
                  <a:extLst>
                    <a:ext uri="{FF2B5EF4-FFF2-40B4-BE49-F238E27FC236}">
                      <a16:creationId xmlns:a16="http://schemas.microsoft.com/office/drawing/2014/main" id="{056CAB82-DCB0-4BF1-8795-4A8E06204EDC}"/>
                    </a:ext>
                  </a:extLst>
                </p14:cNvPr>
                <p14:cNvContentPartPr/>
                <p14:nvPr/>
              </p14:nvContentPartPr>
              <p14:xfrm>
                <a:off x="3041732" y="1116209"/>
                <a:ext cx="3785040" cy="1085400"/>
              </p14:xfrm>
            </p:contentPart>
          </mc:Choice>
          <mc:Fallback>
            <p:pic>
              <p:nvPicPr>
                <p:cNvPr id="34" name="Entrada de lápiz 33">
                  <a:extLst>
                    <a:ext uri="{FF2B5EF4-FFF2-40B4-BE49-F238E27FC236}">
                      <a16:creationId xmlns:a16="http://schemas.microsoft.com/office/drawing/2014/main" id="{056CAB82-DCB0-4BF1-8795-4A8E06204EDC}"/>
                    </a:ext>
                  </a:extLst>
                </p:cNvPr>
                <p:cNvPicPr/>
                <p:nvPr/>
              </p:nvPicPr>
              <p:blipFill>
                <a:blip r:embed="rId38"/>
                <a:stretch>
                  <a:fillRect/>
                </a:stretch>
              </p:blipFill>
              <p:spPr>
                <a:xfrm>
                  <a:off x="3032732" y="1107209"/>
                  <a:ext cx="3802680" cy="1103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5" name="Entrada de lápiz 34">
                  <a:extLst>
                    <a:ext uri="{FF2B5EF4-FFF2-40B4-BE49-F238E27FC236}">
                      <a16:creationId xmlns:a16="http://schemas.microsoft.com/office/drawing/2014/main" id="{B92D2437-1754-4736-ACDE-54E09B89F434}"/>
                    </a:ext>
                  </a:extLst>
                </p14:cNvPr>
                <p14:cNvContentPartPr/>
                <p14:nvPr/>
              </p14:nvContentPartPr>
              <p14:xfrm>
                <a:off x="2886572" y="2139329"/>
                <a:ext cx="174600" cy="129240"/>
              </p14:xfrm>
            </p:contentPart>
          </mc:Choice>
          <mc:Fallback>
            <p:pic>
              <p:nvPicPr>
                <p:cNvPr id="35" name="Entrada de lápiz 34">
                  <a:extLst>
                    <a:ext uri="{FF2B5EF4-FFF2-40B4-BE49-F238E27FC236}">
                      <a16:creationId xmlns:a16="http://schemas.microsoft.com/office/drawing/2014/main" id="{B92D2437-1754-4736-ACDE-54E09B89F434}"/>
                    </a:ext>
                  </a:extLst>
                </p:cNvPr>
                <p:cNvPicPr/>
                <p:nvPr/>
              </p:nvPicPr>
              <p:blipFill>
                <a:blip r:embed="rId40"/>
                <a:stretch>
                  <a:fillRect/>
                </a:stretch>
              </p:blipFill>
              <p:spPr>
                <a:xfrm>
                  <a:off x="2877932" y="2130689"/>
                  <a:ext cx="1922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6" name="Entrada de lápiz 35">
                  <a:extLst>
                    <a:ext uri="{FF2B5EF4-FFF2-40B4-BE49-F238E27FC236}">
                      <a16:creationId xmlns:a16="http://schemas.microsoft.com/office/drawing/2014/main" id="{2922FE16-B2F0-435B-8137-5FDC95713376}"/>
                    </a:ext>
                  </a:extLst>
                </p14:cNvPr>
                <p14:cNvContentPartPr/>
                <p14:nvPr/>
              </p14:nvContentPartPr>
              <p14:xfrm>
                <a:off x="3029852" y="2168489"/>
                <a:ext cx="360" cy="360"/>
              </p14:xfrm>
            </p:contentPart>
          </mc:Choice>
          <mc:Fallback>
            <p:pic>
              <p:nvPicPr>
                <p:cNvPr id="36" name="Entrada de lápiz 35">
                  <a:extLst>
                    <a:ext uri="{FF2B5EF4-FFF2-40B4-BE49-F238E27FC236}">
                      <a16:creationId xmlns:a16="http://schemas.microsoft.com/office/drawing/2014/main" id="{2922FE16-B2F0-435B-8137-5FDC95713376}"/>
                    </a:ext>
                  </a:extLst>
                </p:cNvPr>
                <p:cNvPicPr/>
                <p:nvPr/>
              </p:nvPicPr>
              <p:blipFill>
                <a:blip r:embed="rId42"/>
                <a:stretch>
                  <a:fillRect/>
                </a:stretch>
              </p:blipFill>
              <p:spPr>
                <a:xfrm>
                  <a:off x="3020852" y="2159849"/>
                  <a:ext cx="18000" cy="18000"/>
                </a:xfrm>
                <a:prstGeom prst="rect">
                  <a:avLst/>
                </a:prstGeom>
              </p:spPr>
            </p:pic>
          </mc:Fallback>
        </mc:AlternateContent>
      </p:grpSp>
    </p:spTree>
    <p:extLst>
      <p:ext uri="{BB962C8B-B14F-4D97-AF65-F5344CB8AC3E}">
        <p14:creationId xmlns:p14="http://schemas.microsoft.com/office/powerpoint/2010/main" val="193053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Tabla&#10;&#10;Descripción generada automáticamente">
            <a:extLst>
              <a:ext uri="{FF2B5EF4-FFF2-40B4-BE49-F238E27FC236}">
                <a16:creationId xmlns:a16="http://schemas.microsoft.com/office/drawing/2014/main" id="{C5866ED0-F42E-4386-9276-85937D54F47B}"/>
              </a:ext>
            </a:extLst>
          </p:cNvPr>
          <p:cNvPicPr>
            <a:picLocks noChangeAspect="1"/>
          </p:cNvPicPr>
          <p:nvPr/>
        </p:nvPicPr>
        <p:blipFill rotWithShape="1">
          <a:blip r:embed="rId2"/>
          <a:srcRect l="20922" t="3699" r="13120" b="2820"/>
          <a:stretch/>
        </p:blipFill>
        <p:spPr>
          <a:xfrm>
            <a:off x="2020186" y="168792"/>
            <a:ext cx="5932968" cy="480591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299BF567-8E98-4A58-B441-E38A401672D1}"/>
                  </a:ext>
                </a:extLst>
              </p14:cNvPr>
              <p14:cNvContentPartPr/>
              <p14:nvPr/>
            </p14:nvContentPartPr>
            <p14:xfrm>
              <a:off x="5284172" y="1977329"/>
              <a:ext cx="360" cy="360"/>
            </p14:xfrm>
          </p:contentPart>
        </mc:Choice>
        <mc:Fallback>
          <p:pic>
            <p:nvPicPr>
              <p:cNvPr id="5" name="Entrada de lápiz 4">
                <a:extLst>
                  <a:ext uri="{FF2B5EF4-FFF2-40B4-BE49-F238E27FC236}">
                    <a16:creationId xmlns:a16="http://schemas.microsoft.com/office/drawing/2014/main" id="{299BF567-8E98-4A58-B441-E38A401672D1}"/>
                  </a:ext>
                </a:extLst>
              </p:cNvPr>
              <p:cNvPicPr/>
              <p:nvPr/>
            </p:nvPicPr>
            <p:blipFill>
              <a:blip r:embed="rId4"/>
              <a:stretch>
                <a:fillRect/>
              </a:stretch>
            </p:blipFill>
            <p:spPr>
              <a:xfrm>
                <a:off x="5275532" y="1968329"/>
                <a:ext cx="18000" cy="18000"/>
              </a:xfrm>
              <a:prstGeom prst="rect">
                <a:avLst/>
              </a:prstGeom>
            </p:spPr>
          </p:pic>
        </mc:Fallback>
      </mc:AlternateContent>
      <p:grpSp>
        <p:nvGrpSpPr>
          <p:cNvPr id="13" name="Grupo 12">
            <a:extLst>
              <a:ext uri="{FF2B5EF4-FFF2-40B4-BE49-F238E27FC236}">
                <a16:creationId xmlns:a16="http://schemas.microsoft.com/office/drawing/2014/main" id="{12D2EBB2-337A-4F82-951C-BDEDEB8AB082}"/>
              </a:ext>
            </a:extLst>
          </p:cNvPr>
          <p:cNvGrpSpPr/>
          <p:nvPr/>
        </p:nvGrpSpPr>
        <p:grpSpPr>
          <a:xfrm>
            <a:off x="3392732" y="932969"/>
            <a:ext cx="659160" cy="948960"/>
            <a:chOff x="3392732" y="932969"/>
            <a:chExt cx="659160" cy="948960"/>
          </a:xfrm>
        </p:grpSpPr>
        <mc:AlternateContent xmlns:mc="http://schemas.openxmlformats.org/markup-compatibility/2006">
          <mc:Choice xmlns:p14="http://schemas.microsoft.com/office/powerpoint/2010/main" Requires="p14">
            <p:contentPart p14:bwMode="auto" r:id="rId5">
              <p14:nvContentPartPr>
                <p14:cNvPr id="10" name="Entrada de lápiz 9">
                  <a:extLst>
                    <a:ext uri="{FF2B5EF4-FFF2-40B4-BE49-F238E27FC236}">
                      <a16:creationId xmlns:a16="http://schemas.microsoft.com/office/drawing/2014/main" id="{194D77D4-F69C-434E-84DC-BCA7DD244B4E}"/>
                    </a:ext>
                  </a:extLst>
                </p14:cNvPr>
                <p14:cNvContentPartPr/>
                <p14:nvPr/>
              </p14:nvContentPartPr>
              <p14:xfrm>
                <a:off x="3479132" y="1042769"/>
                <a:ext cx="572760" cy="839160"/>
              </p14:xfrm>
            </p:contentPart>
          </mc:Choice>
          <mc:Fallback>
            <p:pic>
              <p:nvPicPr>
                <p:cNvPr id="10" name="Entrada de lápiz 9">
                  <a:extLst>
                    <a:ext uri="{FF2B5EF4-FFF2-40B4-BE49-F238E27FC236}">
                      <a16:creationId xmlns:a16="http://schemas.microsoft.com/office/drawing/2014/main" id="{194D77D4-F69C-434E-84DC-BCA7DD244B4E}"/>
                    </a:ext>
                  </a:extLst>
                </p:cNvPr>
                <p:cNvPicPr/>
                <p:nvPr/>
              </p:nvPicPr>
              <p:blipFill>
                <a:blip r:embed="rId6"/>
                <a:stretch>
                  <a:fillRect/>
                </a:stretch>
              </p:blipFill>
              <p:spPr>
                <a:xfrm>
                  <a:off x="3461492" y="1025129"/>
                  <a:ext cx="608400" cy="874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Entrada de lápiz 10">
                  <a:extLst>
                    <a:ext uri="{FF2B5EF4-FFF2-40B4-BE49-F238E27FC236}">
                      <a16:creationId xmlns:a16="http://schemas.microsoft.com/office/drawing/2014/main" id="{0AFA1A0F-C384-486E-BC94-87FA84B9BB92}"/>
                    </a:ext>
                  </a:extLst>
                </p14:cNvPr>
                <p14:cNvContentPartPr/>
                <p14:nvPr/>
              </p14:nvContentPartPr>
              <p14:xfrm>
                <a:off x="3465812" y="1041689"/>
                <a:ext cx="360" cy="360"/>
              </p14:xfrm>
            </p:contentPart>
          </mc:Choice>
          <mc:Fallback>
            <p:pic>
              <p:nvPicPr>
                <p:cNvPr id="11" name="Entrada de lápiz 10">
                  <a:extLst>
                    <a:ext uri="{FF2B5EF4-FFF2-40B4-BE49-F238E27FC236}">
                      <a16:creationId xmlns:a16="http://schemas.microsoft.com/office/drawing/2014/main" id="{0AFA1A0F-C384-486E-BC94-87FA84B9BB92}"/>
                    </a:ext>
                  </a:extLst>
                </p:cNvPr>
                <p:cNvPicPr/>
                <p:nvPr/>
              </p:nvPicPr>
              <p:blipFill>
                <a:blip r:embed="rId8"/>
                <a:stretch>
                  <a:fillRect/>
                </a:stretch>
              </p:blipFill>
              <p:spPr>
                <a:xfrm>
                  <a:off x="3447812" y="1024049"/>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FEF074EB-F39B-417A-A597-781E811CBACA}"/>
                    </a:ext>
                  </a:extLst>
                </p14:cNvPr>
                <p14:cNvContentPartPr/>
                <p14:nvPr/>
              </p14:nvContentPartPr>
              <p14:xfrm>
                <a:off x="3392732" y="932969"/>
                <a:ext cx="342720" cy="219240"/>
              </p14:xfrm>
            </p:contentPart>
          </mc:Choice>
          <mc:Fallback>
            <p:pic>
              <p:nvPicPr>
                <p:cNvPr id="12" name="Entrada de lápiz 11">
                  <a:extLst>
                    <a:ext uri="{FF2B5EF4-FFF2-40B4-BE49-F238E27FC236}">
                      <a16:creationId xmlns:a16="http://schemas.microsoft.com/office/drawing/2014/main" id="{FEF074EB-F39B-417A-A597-781E811CBACA}"/>
                    </a:ext>
                  </a:extLst>
                </p:cNvPr>
                <p:cNvPicPr/>
                <p:nvPr/>
              </p:nvPicPr>
              <p:blipFill>
                <a:blip r:embed="rId10"/>
                <a:stretch>
                  <a:fillRect/>
                </a:stretch>
              </p:blipFill>
              <p:spPr>
                <a:xfrm>
                  <a:off x="3374732" y="914969"/>
                  <a:ext cx="378360" cy="254880"/>
                </a:xfrm>
                <a:prstGeom prst="rect">
                  <a:avLst/>
                </a:prstGeom>
              </p:spPr>
            </p:pic>
          </mc:Fallback>
        </mc:AlternateContent>
      </p:grpSp>
    </p:spTree>
    <p:extLst>
      <p:ext uri="{BB962C8B-B14F-4D97-AF65-F5344CB8AC3E}">
        <p14:creationId xmlns:p14="http://schemas.microsoft.com/office/powerpoint/2010/main" val="398373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abla&#10;&#10;Descripción generada automáticamente">
            <a:extLst>
              <a:ext uri="{FF2B5EF4-FFF2-40B4-BE49-F238E27FC236}">
                <a16:creationId xmlns:a16="http://schemas.microsoft.com/office/drawing/2014/main" id="{889E48BB-073B-4C5B-A36F-E647B32BA4A1}"/>
              </a:ext>
            </a:extLst>
          </p:cNvPr>
          <p:cNvPicPr>
            <a:picLocks noChangeAspect="1"/>
          </p:cNvPicPr>
          <p:nvPr/>
        </p:nvPicPr>
        <p:blipFill rotWithShape="1">
          <a:blip r:embed="rId2"/>
          <a:srcRect l="20698" t="3698" r="12326" b="2612"/>
          <a:stretch/>
        </p:blipFill>
        <p:spPr>
          <a:xfrm>
            <a:off x="1892594" y="191385"/>
            <a:ext cx="6124355" cy="4816549"/>
          </a:xfrm>
          <a:prstGeom prst="rect">
            <a:avLst/>
          </a:prstGeom>
        </p:spPr>
      </p:pic>
    </p:spTree>
    <p:extLst>
      <p:ext uri="{BB962C8B-B14F-4D97-AF65-F5344CB8AC3E}">
        <p14:creationId xmlns:p14="http://schemas.microsoft.com/office/powerpoint/2010/main" val="361928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Google Shape;30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08" name="Google Shape;308;p33"/>
          <p:cNvSpPr txBox="1">
            <a:spLocks noGrp="1"/>
          </p:cNvSpPr>
          <p:nvPr>
            <p:ph type="ctrTitle" idx="4294967295"/>
          </p:nvPr>
        </p:nvSpPr>
        <p:spPr>
          <a:xfrm>
            <a:off x="685800" y="440350"/>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GRACIAS!</a:t>
            </a:r>
            <a:endParaRPr sz="6000" dirty="0"/>
          </a:p>
        </p:txBody>
      </p:sp>
      <p:sp>
        <p:nvSpPr>
          <p:cNvPr id="309" name="Google Shape;309;p33"/>
          <p:cNvSpPr txBox="1">
            <a:spLocks noGrp="1"/>
          </p:cNvSpPr>
          <p:nvPr>
            <p:ph type="subTitle" idx="4294967295"/>
          </p:nvPr>
        </p:nvSpPr>
        <p:spPr>
          <a:xfrm>
            <a:off x="685800" y="1639969"/>
            <a:ext cx="4360500" cy="315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Titillium Web"/>
                <a:ea typeface="Titillium Web"/>
                <a:cs typeface="Titillium Web"/>
                <a:sym typeface="Titillium Web"/>
              </a:rPr>
              <a:t>PREGUNTAS?</a:t>
            </a:r>
            <a:br>
              <a:rPr lang="en" b="1" dirty="0">
                <a:latin typeface="Titillium Web"/>
                <a:ea typeface="Titillium Web"/>
                <a:cs typeface="Titillium Web"/>
                <a:sym typeface="Titillium Web"/>
              </a:rPr>
            </a:br>
            <a:r>
              <a:rPr lang="en" b="1" dirty="0">
                <a:latin typeface="Titillium Web"/>
                <a:ea typeface="Titillium Web"/>
                <a:cs typeface="Titillium Web"/>
                <a:sym typeface="Titillium Web"/>
              </a:rPr>
              <a:t>Algoritmos de ordenamiento y busqueda</a:t>
            </a:r>
          </a:p>
          <a:p>
            <a:pPr marL="0" lvl="0" indent="0" algn="l" rtl="0">
              <a:spcBef>
                <a:spcPts val="600"/>
              </a:spcBef>
              <a:spcAft>
                <a:spcPts val="0"/>
              </a:spcAft>
              <a:buNone/>
            </a:pPr>
            <a:endParaRPr b="1" dirty="0">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800" y="440350"/>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dirty="0"/>
              <a:t>Hola!</a:t>
            </a:r>
            <a:endParaRPr sz="9600" dirty="0"/>
          </a:p>
        </p:txBody>
      </p:sp>
      <p:sp>
        <p:nvSpPr>
          <p:cNvPr id="69" name="Google Shape;69;p13"/>
          <p:cNvSpPr txBox="1">
            <a:spLocks noGrp="1"/>
          </p:cNvSpPr>
          <p:nvPr>
            <p:ph type="subTitle" idx="4294967295"/>
          </p:nvPr>
        </p:nvSpPr>
        <p:spPr>
          <a:xfrm>
            <a:off x="685800" y="1639969"/>
            <a:ext cx="4577316" cy="315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MX" sz="3600" b="1" dirty="0">
                <a:latin typeface="Titillium Web"/>
                <a:sym typeface="Titillium Web"/>
              </a:rPr>
              <a:t>Universidad autónoma de Coahuila</a:t>
            </a:r>
          </a:p>
          <a:p>
            <a:pPr marL="0" lvl="0" indent="0" algn="l" rtl="0">
              <a:spcBef>
                <a:spcPts val="600"/>
              </a:spcBef>
              <a:spcAft>
                <a:spcPts val="0"/>
              </a:spcAft>
              <a:buNone/>
            </a:pPr>
            <a:r>
              <a:rPr lang="es-MX" sz="3600" b="1" dirty="0">
                <a:latin typeface="Titillium Web"/>
                <a:sym typeface="Titillium Web"/>
              </a:rPr>
              <a:t>Adrian Ontiveros </a:t>
            </a:r>
          </a:p>
          <a:p>
            <a:pPr marL="0" lvl="0" indent="0" algn="l" rtl="0">
              <a:spcBef>
                <a:spcPts val="600"/>
              </a:spcBef>
              <a:spcAft>
                <a:spcPts val="0"/>
              </a:spcAft>
              <a:buNone/>
            </a:pPr>
            <a:r>
              <a:rPr lang="es-MX" sz="3600" b="1" dirty="0">
                <a:latin typeface="Titillium Web"/>
                <a:sym typeface="Titillium Web"/>
              </a:rPr>
              <a:t>Enrique Burciaga</a:t>
            </a:r>
          </a:p>
          <a:p>
            <a:pPr marL="0" lvl="0" indent="0" algn="l" rtl="0">
              <a:spcBef>
                <a:spcPts val="600"/>
              </a:spcBef>
              <a:spcAft>
                <a:spcPts val="0"/>
              </a:spcAft>
              <a:buNone/>
            </a:pPr>
            <a:r>
              <a:rPr lang="es-MX" sz="3600" b="1" dirty="0">
                <a:latin typeface="Titillium Web"/>
                <a:sym typeface="Titillium Web"/>
              </a:rPr>
              <a:t>Andrea García</a:t>
            </a:r>
            <a:endParaRPr sz="3600" b="1"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sz="6000" dirty="0" err="1"/>
              <a:t>Radix</a:t>
            </a:r>
            <a:r>
              <a:rPr lang="es-MX" sz="6000" dirty="0"/>
              <a:t> </a:t>
            </a:r>
            <a:r>
              <a:rPr lang="es-MX" sz="6000" dirty="0" err="1"/>
              <a:t>sort</a:t>
            </a:r>
            <a:endParaRPr sz="6000" dirty="0"/>
          </a:p>
        </p:txBody>
      </p:sp>
      <p:sp>
        <p:nvSpPr>
          <p:cNvPr id="61" name="Google Shape;61;p12"/>
          <p:cNvSpPr txBox="1">
            <a:spLocks noGrp="1"/>
          </p:cNvSpPr>
          <p:nvPr>
            <p:ph type="body" idx="1"/>
          </p:nvPr>
        </p:nvSpPr>
        <p:spPr>
          <a:xfrm>
            <a:off x="457199" y="1428749"/>
            <a:ext cx="8410353" cy="3472859"/>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s-ES" sz="2800" dirty="0"/>
              <a:t>El ordenamiento </a:t>
            </a:r>
            <a:r>
              <a:rPr lang="es-ES" sz="2800" dirty="0" err="1"/>
              <a:t>Radix</a:t>
            </a:r>
            <a:r>
              <a:rPr lang="es-ES" sz="2800" dirty="0"/>
              <a:t> (</a:t>
            </a:r>
            <a:r>
              <a:rPr lang="es-ES" sz="2800" dirty="0" err="1"/>
              <a:t>radix</a:t>
            </a:r>
            <a:r>
              <a:rPr lang="es-ES" sz="2800" dirty="0"/>
              <a:t> </a:t>
            </a:r>
            <a:r>
              <a:rPr lang="es-ES" sz="2800" dirty="0" err="1"/>
              <a:t>sort</a:t>
            </a:r>
            <a:r>
              <a:rPr lang="es-ES" sz="2800" dirty="0"/>
              <a:t> en inglés) es un algoritmo de ordenamiento que ordena enteros procesando sus dígitos de forma individual. Como los enteros pueden representar cadenas de caracteres (por ejemplo, nombres o fechas) y, especialmente, números en punto flotante especialmente formateados, </a:t>
            </a:r>
            <a:r>
              <a:rPr lang="es-ES" sz="2800" dirty="0" err="1"/>
              <a:t>radix</a:t>
            </a:r>
            <a:r>
              <a:rPr lang="es-ES" sz="2800" dirty="0"/>
              <a:t> </a:t>
            </a:r>
            <a:r>
              <a:rPr lang="es-ES" sz="2800" dirty="0" err="1"/>
              <a:t>sort</a:t>
            </a:r>
            <a:r>
              <a:rPr lang="es-ES" sz="2800" dirty="0"/>
              <a:t> no está limitado solo a los enteros.</a:t>
            </a:r>
            <a:endParaRPr sz="2800" dirty="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4"/>
          <p:cNvSpPr txBox="1">
            <a:spLocks noGrp="1"/>
          </p:cNvSpPr>
          <p:nvPr>
            <p:ph type="subTitle" idx="1"/>
          </p:nvPr>
        </p:nvSpPr>
        <p:spPr>
          <a:xfrm>
            <a:off x="738962" y="405194"/>
            <a:ext cx="7947837" cy="397542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ES" sz="2800" dirty="0"/>
              <a:t>La mayor parte de los ordenadores digitales representan internamente todos sus datos como representaciones electrónicas de números binarios, por lo que procesar los dígitos de las representaciones de enteros por representaciones de grupos de dígitos binarios es lo más conveniente.</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2308800" y="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Reglas al ordenar</a:t>
            </a:r>
            <a:endParaRPr dirty="0"/>
          </a:p>
        </p:txBody>
      </p:sp>
      <p:sp>
        <p:nvSpPr>
          <p:cNvPr id="122" name="Google Shape;122;p19"/>
          <p:cNvSpPr txBox="1">
            <a:spLocks noGrp="1"/>
          </p:cNvSpPr>
          <p:nvPr>
            <p:ph type="body" idx="1"/>
          </p:nvPr>
        </p:nvSpPr>
        <p:spPr>
          <a:xfrm>
            <a:off x="1038007" y="1220325"/>
            <a:ext cx="2832244" cy="204266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ES" b="1" dirty="0"/>
              <a:t>Empezar en el dígito más significativo y avanzar por los dígitos menos significativos mientras coinciden los dígitos correspondientes en los dos números.</a:t>
            </a:r>
            <a:endParaRPr b="1" dirty="0"/>
          </a:p>
        </p:txBody>
      </p:sp>
      <p:sp>
        <p:nvSpPr>
          <p:cNvPr id="123" name="Google Shape;123;p19"/>
          <p:cNvSpPr txBox="1">
            <a:spLocks noGrp="1"/>
          </p:cNvSpPr>
          <p:nvPr>
            <p:ph type="body" idx="2"/>
          </p:nvPr>
        </p:nvSpPr>
        <p:spPr>
          <a:xfrm>
            <a:off x="4989886" y="1232167"/>
            <a:ext cx="2510051" cy="225929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ES" b="1" dirty="0"/>
              <a:t>El número con el dígito más grande en la primera posición en la cual los dígitos de los dos números no coinciden es el mayor de los dos (por supuesto sí coinciden todos los dígitos de ambos números, son iguales).</a:t>
            </a:r>
          </a:p>
          <a:p>
            <a:pPr marL="0" lvl="0" indent="0" algn="l" rtl="0">
              <a:spcBef>
                <a:spcPts val="600"/>
              </a:spcBef>
              <a:spcAft>
                <a:spcPts val="0"/>
              </a:spcAft>
              <a:buNone/>
            </a:pPr>
            <a:endParaRPr b="1"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p:nvPr/>
        </p:nvSpPr>
        <p:spPr>
          <a:xfrm>
            <a:off x="54123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7DFFB1"/>
                </a:solidFill>
                <a:latin typeface="Titillium Web"/>
                <a:ea typeface="Titillium Web"/>
                <a:cs typeface="Titillium Web"/>
                <a:sym typeface="Titillium Web"/>
              </a:rPr>
              <a:t>Place your screenshot here</a:t>
            </a:r>
            <a:endParaRPr sz="1000">
              <a:solidFill>
                <a:srgbClr val="7DFFB1"/>
              </a:solidFill>
              <a:latin typeface="Titillium Web"/>
              <a:ea typeface="Titillium Web"/>
              <a:cs typeface="Titillium Web"/>
              <a:sym typeface="Titillium Web"/>
            </a:endParaRPr>
          </a:p>
        </p:txBody>
      </p:sp>
      <p:sp>
        <p:nvSpPr>
          <p:cNvPr id="276" name="Google Shape;276;p30"/>
          <p:cNvSpPr txBox="1">
            <a:spLocks noGrp="1"/>
          </p:cNvSpPr>
          <p:nvPr>
            <p:ph type="body" idx="4294967295"/>
          </p:nvPr>
        </p:nvSpPr>
        <p:spPr>
          <a:xfrm>
            <a:off x="685799" y="127591"/>
            <a:ext cx="3248247" cy="4642484"/>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s-ES" sz="2400" dirty="0"/>
              <a:t> </a:t>
            </a:r>
            <a:r>
              <a:rPr lang="es-ES" sz="2000" dirty="0"/>
              <a:t>Existen dos clasificaciones de </a:t>
            </a:r>
            <a:r>
              <a:rPr lang="es-ES" sz="2000" dirty="0" err="1"/>
              <a:t>radix</a:t>
            </a:r>
            <a:r>
              <a:rPr lang="es-ES" sz="2000" dirty="0"/>
              <a:t> </a:t>
            </a:r>
            <a:r>
              <a:rPr lang="es-ES" sz="2000" dirty="0" err="1"/>
              <a:t>sort</a:t>
            </a:r>
            <a:r>
              <a:rPr lang="es-ES" sz="2000" dirty="0"/>
              <a:t>: el de dígito menos significativo (LSD) y el de dígito más significativo (MSD). </a:t>
            </a:r>
            <a:r>
              <a:rPr lang="es-ES" sz="2000" dirty="0" err="1"/>
              <a:t>Radix</a:t>
            </a:r>
            <a:r>
              <a:rPr lang="es-ES" sz="2000" dirty="0"/>
              <a:t> </a:t>
            </a:r>
            <a:r>
              <a:rPr lang="es-ES" sz="2000" dirty="0" err="1"/>
              <a:t>sort</a:t>
            </a:r>
            <a:r>
              <a:rPr lang="es-ES" sz="2000" dirty="0"/>
              <a:t> LSD procesa las representaciones de enteros empezando por el dígito menos significativo y moviéndose hacia el dígito más significativo. </a:t>
            </a:r>
            <a:r>
              <a:rPr lang="es-ES" sz="2000" dirty="0" err="1"/>
              <a:t>Radix</a:t>
            </a:r>
            <a:r>
              <a:rPr lang="es-ES" sz="2000" dirty="0"/>
              <a:t> </a:t>
            </a:r>
            <a:r>
              <a:rPr lang="es-ES" sz="2000" dirty="0" err="1"/>
              <a:t>sort</a:t>
            </a:r>
            <a:r>
              <a:rPr lang="es-ES" sz="2000" dirty="0"/>
              <a:t> MSD trabaja en sentido contrario.</a:t>
            </a:r>
            <a:endParaRPr sz="2000" dirty="0"/>
          </a:p>
        </p:txBody>
      </p:sp>
      <p:sp>
        <p:nvSpPr>
          <p:cNvPr id="277" name="Google Shape;277;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78" name="Google Shape;278;p30"/>
          <p:cNvGrpSpPr/>
          <p:nvPr/>
        </p:nvGrpSpPr>
        <p:grpSpPr>
          <a:xfrm>
            <a:off x="5353200" y="373572"/>
            <a:ext cx="2119546" cy="4396359"/>
            <a:chOff x="2547150" y="238125"/>
            <a:chExt cx="2525675" cy="5238750"/>
          </a:xfrm>
        </p:grpSpPr>
        <p:sp>
          <p:nvSpPr>
            <p:cNvPr id="279" name="Google Shape;279;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2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4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130656" y="195373"/>
            <a:ext cx="4219993" cy="44268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0" tIns="0" rIns="0" bIns="0" anchor="t" anchorCtr="0">
            <a:noAutofit/>
          </a:bodyPr>
          <a:lstStyle/>
          <a:p>
            <a:pPr marL="0" lvl="0" indent="0" algn="l" rtl="0">
              <a:spcBef>
                <a:spcPts val="600"/>
              </a:spcBef>
              <a:spcAft>
                <a:spcPts val="0"/>
              </a:spcAft>
              <a:buNone/>
            </a:pPr>
            <a:r>
              <a:rPr lang="en" sz="3200" b="1" dirty="0"/>
              <a:t>Lsd (menso significativo)</a:t>
            </a:r>
          </a:p>
          <a:p>
            <a:pPr marL="0" lvl="0" indent="0" algn="l" rtl="0">
              <a:spcBef>
                <a:spcPts val="600"/>
              </a:spcBef>
              <a:spcAft>
                <a:spcPts val="0"/>
              </a:spcAft>
              <a:buNone/>
            </a:pPr>
            <a:r>
              <a:rPr lang="es-ES" sz="3200" dirty="0"/>
              <a:t>El dígito más a la izquierda, distinto de cero, es el más significativo. Por ejemplo: el uno en 106.9 y el siete en 0.0073 son los más significativos. 3.</a:t>
            </a:r>
            <a:endParaRPr lang="en-US" sz="3200" dirty="0"/>
          </a:p>
        </p:txBody>
      </p:sp>
      <p:sp>
        <p:nvSpPr>
          <p:cNvPr id="115" name="Google Shape;115;p18"/>
          <p:cNvSpPr txBox="1">
            <a:spLocks noGrp="1"/>
          </p:cNvSpPr>
          <p:nvPr>
            <p:ph type="body" idx="2"/>
          </p:nvPr>
        </p:nvSpPr>
        <p:spPr>
          <a:xfrm>
            <a:off x="4498704" y="195373"/>
            <a:ext cx="4326319" cy="44268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0" tIns="0" rIns="0" bIns="0" anchor="t" anchorCtr="0">
            <a:noAutofit/>
          </a:bodyPr>
          <a:lstStyle/>
          <a:p>
            <a:pPr marL="0" lvl="0" indent="0" algn="l" rtl="0">
              <a:spcBef>
                <a:spcPts val="600"/>
              </a:spcBef>
              <a:spcAft>
                <a:spcPts val="0"/>
              </a:spcAft>
              <a:buNone/>
            </a:pPr>
            <a:r>
              <a:rPr lang="es-MX" sz="3200" b="1" dirty="0"/>
              <a:t>MSD(más significativo)</a:t>
            </a:r>
            <a:br>
              <a:rPr lang="es-MX" sz="3200" b="1" dirty="0"/>
            </a:br>
            <a:r>
              <a:rPr lang="es-ES" sz="3200" b="1" dirty="0"/>
              <a:t>es el bit, que de acuerdo a su posición, tiene el mayor valor. ... Por extensión, los bits más significativos (plural) son los bits de mayor peso del número más cercano al </a:t>
            </a:r>
            <a:r>
              <a:rPr lang="es-ES" sz="3200" b="1" dirty="0" err="1"/>
              <a:t>msb</a:t>
            </a:r>
            <a:r>
              <a:rPr lang="es-ES" sz="3200" b="1" dirty="0"/>
              <a:t>, incluido el </a:t>
            </a:r>
            <a:r>
              <a:rPr lang="es-ES" sz="3200" b="1" dirty="0" err="1"/>
              <a:t>msb</a:t>
            </a:r>
            <a:r>
              <a:rPr lang="es-ES" sz="3200" b="1" dirty="0"/>
              <a:t>.</a:t>
            </a:r>
            <a:endParaRPr sz="3200" b="1"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318775" y="1036049"/>
            <a:ext cx="6740704" cy="371380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ES" dirty="0"/>
              <a:t>En un byte, el bit más significativo es el de la posición 7, y el menos significativo es el de la posición 0. En una palabra de 16 bits, el bit más significativo es el de la posición 15 y el menos significativo el de la posición 0.</a:t>
            </a:r>
            <a:endParaRPr dirty="0"/>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61507" y="128003"/>
            <a:ext cx="44487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Ventajas</a:t>
            </a:r>
            <a:endParaRPr dirty="0"/>
          </a:p>
        </p:txBody>
      </p:sp>
      <p:sp>
        <p:nvSpPr>
          <p:cNvPr id="131" name="Google Shape;131;p20"/>
          <p:cNvSpPr txBox="1">
            <a:spLocks noGrp="1"/>
          </p:cNvSpPr>
          <p:nvPr>
            <p:ph type="body" idx="1"/>
          </p:nvPr>
        </p:nvSpPr>
        <p:spPr>
          <a:xfrm>
            <a:off x="265814" y="985403"/>
            <a:ext cx="4448700" cy="1836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ES" dirty="0"/>
              <a:t>El ordenamiento es razonablemente eficiente si el número de dígitos en las llaves no es demasiado grande.</a:t>
            </a:r>
          </a:p>
          <a:p>
            <a:pPr marL="0" lvl="0" indent="0" algn="l" rtl="0">
              <a:spcBef>
                <a:spcPts val="600"/>
              </a:spcBef>
              <a:spcAft>
                <a:spcPts val="0"/>
              </a:spcAft>
              <a:buNone/>
            </a:pPr>
            <a:r>
              <a:rPr lang="es-ES" dirty="0"/>
              <a:t>Si las máquinas tienen la ventaja de ordenar los dígitos (sobre todo si están en binario) lo ejecutarían con mucho mayor rapidez de lo que ejecutan una comparación de dos llaves completas.</a:t>
            </a:r>
            <a:endParaRPr dirty="0"/>
          </a:p>
        </p:txBody>
      </p:sp>
      <p:pic>
        <p:nvPicPr>
          <p:cNvPr id="132" name="Google Shape;132;p20"/>
          <p:cNvPicPr preferRelativeResize="0"/>
          <p:nvPr/>
        </p:nvPicPr>
        <p:blipFill>
          <a:blip r:embed="rId3">
            <a:alphaModFix/>
          </a:blip>
          <a:stretch>
            <a:fillRect/>
          </a:stretch>
        </p:blipFill>
        <p:spPr>
          <a:xfrm>
            <a:off x="4999825" y="797998"/>
            <a:ext cx="3547500" cy="3547500"/>
          </a:xfrm>
          <a:prstGeom prst="heptagon">
            <a:avLst>
              <a:gd name="hf" fmla="val 102572"/>
              <a:gd name="vf" fmla="val 105210"/>
            </a:avLst>
          </a:prstGeom>
          <a:noFill/>
          <a:ln>
            <a:noFill/>
          </a:ln>
        </p:spPr>
      </p:pic>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478</Words>
  <Application>Microsoft Office PowerPoint</Application>
  <PresentationFormat>Presentación en pantalla (16:9)</PresentationFormat>
  <Paragraphs>38</Paragraphs>
  <Slides>18</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Titillium Web Light</vt:lpstr>
      <vt:lpstr>Arial</vt:lpstr>
      <vt:lpstr>Titillium Web</vt:lpstr>
      <vt:lpstr>Ninacor template</vt:lpstr>
      <vt:lpstr>Radix sort (Ordenamiento de raíz)</vt:lpstr>
      <vt:lpstr>Hola!</vt:lpstr>
      <vt:lpstr>Radix sort</vt:lpstr>
      <vt:lpstr>Presentación de PowerPoint</vt:lpstr>
      <vt:lpstr>Reglas al ordenar</vt:lpstr>
      <vt:lpstr>Presentación de PowerPoint</vt:lpstr>
      <vt:lpstr>Presentación de PowerPoint</vt:lpstr>
      <vt:lpstr>Presentación de PowerPoint</vt:lpstr>
      <vt:lpstr>Ventajas</vt:lpstr>
      <vt:lpstr>Como funciona? Pseudocodigo.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Radix sort (Ordenamiento de raíz)</dc:title>
  <dc:creator>adryan moran</dc:creator>
  <cp:lastModifiedBy>adryan moran</cp:lastModifiedBy>
  <cp:revision>7</cp:revision>
  <dcterms:modified xsi:type="dcterms:W3CDTF">2021-04-18T06:26:32Z</dcterms:modified>
</cp:coreProperties>
</file>