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3" r:id="rId7"/>
    <p:sldId id="259" r:id="rId8"/>
    <p:sldId id="260" r:id="rId9"/>
    <p:sldId id="270" r:id="rId10"/>
    <p:sldId id="271" r:id="rId11"/>
    <p:sldId id="272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5DD"/>
    <a:srgbClr val="F7ACB6"/>
    <a:srgbClr val="093C71"/>
    <a:srgbClr val="F8ACB6"/>
    <a:srgbClr val="AC0000"/>
    <a:srgbClr val="FF6B00"/>
    <a:srgbClr val="A48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5065" autoAdjust="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4048A6E5-6F36-4C64-9A1C-B37D237606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2232F6-7425-4537-B2D1-004435F843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2D91C7-3EE5-478E-976F-575A0C62654B}" type="datetime1">
              <a:rPr lang="es-ES" noProof="1" smtClean="0"/>
              <a:t>17/11/2020</a:t>
            </a:fld>
            <a:endParaRPr lang="es-ES" noProof="1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B5F3D6-0768-4BB4-8BC9-78A1F9842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8104143-4606-4C14-B7F7-2EDEFF40A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D4E255-5998-4D2A-90B0-7420F77CD319}" type="slidenum">
              <a:rPr lang="es-ES" noProof="1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08992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A3E20F7-0CAE-4200-B5A2-480BD39D6744}" type="datetime1">
              <a:rPr lang="es-ES" noProof="1" smtClean="0"/>
              <a:t>17/11/2020</a:t>
            </a:fld>
            <a:endParaRPr lang="es-ES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1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73394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285989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349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4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97438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5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589587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6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123778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7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829864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64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15708" y="213496"/>
            <a:ext cx="7432898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es-ES" noProof="0"/>
              <a:t>Inserte o arrastre y coloque su imagen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0641" y="4586626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editar el subtítulo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3323857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s-ES" sz="1200" b="1" noProof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es-ES" noProof="0" smtClean="0"/>
              <a:t>Haga clic para editar el estilo de subtítulo del patrón</a:t>
            </a:r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604848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es-ES" noProof="0"/>
              <a:t>Haga clic para editar el título</a:t>
            </a:r>
          </a:p>
        </p:txBody>
      </p:sp>
    </p:spTree>
    <p:extLst>
      <p:ext uri="{BB962C8B-B14F-4D97-AF65-F5344CB8AC3E}">
        <p14:creationId xmlns:p14="http://schemas.microsoft.com/office/powerpoint/2010/main" val="40933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10862677" cy="446281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2" name="Marcador de posición de texto 4">
            <a:extLst>
              <a:ext uri="{FF2B5EF4-FFF2-40B4-BE49-F238E27FC236}">
                <a16:creationId xmlns:a16="http://schemas.microsoft.com/office/drawing/2014/main" id="{04DE22DC-BFBD-44E8-ACA3-2FFC79B33E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38664" y="1620001"/>
            <a:ext cx="5183188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es-ES" noProof="0"/>
              <a:t>Editar estilos de texto del patrón</a:t>
            </a:r>
          </a:p>
        </p:txBody>
      </p:sp>
      <p:sp>
        <p:nvSpPr>
          <p:cNvPr id="16" name="Marcador de posición de contenido 5">
            <a:extLst>
              <a:ext uri="{FF2B5EF4-FFF2-40B4-BE49-F238E27FC236}">
                <a16:creationId xmlns:a16="http://schemas.microsoft.com/office/drawing/2014/main" id="{8B78DF41-83C0-402D-A6FA-65C0A1340BF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38664" y="1980001"/>
            <a:ext cx="5183188" cy="3996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posición de texto 2">
            <a:extLst>
              <a:ext uri="{FF2B5EF4-FFF2-40B4-BE49-F238E27FC236}">
                <a16:creationId xmlns:a16="http://schemas.microsoft.com/office/drawing/2014/main" id="{D24CA47E-E93D-4B88-8ED8-479E179E216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9175" y="1681163"/>
            <a:ext cx="5157787" cy="29883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es-ES" noProof="0"/>
              <a:t>Editar estilos de texto del patrón</a:t>
            </a:r>
          </a:p>
        </p:txBody>
      </p:sp>
      <p:sp>
        <p:nvSpPr>
          <p:cNvPr id="18" name="Marcador de posición de contenido 3">
            <a:extLst>
              <a:ext uri="{FF2B5EF4-FFF2-40B4-BE49-F238E27FC236}">
                <a16:creationId xmlns:a16="http://schemas.microsoft.com/office/drawing/2014/main" id="{82BAE2D3-BC98-4332-89BD-DAF0A9B0CF4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59175" y="1980001"/>
            <a:ext cx="5157787" cy="3996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880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9175" y="1620000"/>
            <a:ext cx="10862678" cy="39323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222ADA-F642-4B0C-8E82-2232F9AAA0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66BB82-F0DB-4692-B243-3FF97C328C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49250B9-5CE4-410F-BED3-0E76DFB8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umna izquierda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500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Columna derecha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620000"/>
            <a:ext cx="5148000" cy="4500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1F0ACB5-CFFF-46E7-91B8-955BE6D0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059544-E6F5-48F9-AF27-3F98FCD506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70565E-B437-4A85-BDF7-2D484A3222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7BFD01D-1D5A-46C6-890D-6A982C95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4D7A7B44-0EE9-425C-A921-47E3D0C4777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5" name="Marcador de posición de contenido 2">
            <a:extLst>
              <a:ext uri="{FF2B5EF4-FFF2-40B4-BE49-F238E27FC236}">
                <a16:creationId xmlns:a16="http://schemas.microsoft.com/office/drawing/2014/main" id="{3726228B-0CE6-4F89-8C5B-9F5C26D6F6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457201"/>
            <a:ext cx="6172200" cy="5408612"/>
          </a:xfrm>
          <a:prstGeom prst="roundRect">
            <a:avLst>
              <a:gd name="adj" fmla="val 2093"/>
            </a:avLst>
          </a:prstGeom>
          <a:solidFill>
            <a:schemeClr val="bg1">
              <a:lumMod val="95000"/>
            </a:schemeClr>
          </a:solidFill>
          <a:ln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2880" tIns="182880" rIns="182880" bIns="182880" rtlCol="0">
            <a:noAutofit/>
          </a:bodyPr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82332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2">
            <a:extLst>
              <a:ext uri="{FF2B5EF4-FFF2-40B4-BE49-F238E27FC236}">
                <a16:creationId xmlns:a16="http://schemas.microsoft.com/office/drawing/2014/main" id="{6A500BA0-B4DD-4EC6-9AD5-27213FD2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240000">
            <a:off x="5183188" y="987425"/>
            <a:ext cx="6172200" cy="4873625"/>
          </a:xfrm>
          <a:prstGeom prst="roundRect">
            <a:avLst>
              <a:gd name="adj" fmla="val 2434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ECFB433-19A9-401B-B96F-E5C603D0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7" name="Marcador de posición de texto 3">
            <a:extLst>
              <a:ext uri="{FF2B5EF4-FFF2-40B4-BE49-F238E27FC236}">
                <a16:creationId xmlns:a16="http://schemas.microsoft.com/office/drawing/2014/main" id="{208A626A-72C6-4FFB-BD49-57B32894302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3262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42C0C6-4CB5-4665-8690-7C84074CD8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5F2B27-F531-4FBF-A3BD-CFDF42639B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7D13AF2-9CA2-4C53-80E8-FAB678700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3B5FD8C-1D0F-41BE-9B9C-587153A50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iviso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s-ES" sz="1200" b="1" noProof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9" name="Marcador de posición de imagen 9">
            <a:extLst>
              <a:ext uri="{FF2B5EF4-FFF2-40B4-BE49-F238E27FC236}">
                <a16:creationId xmlns:a16="http://schemas.microsoft.com/office/drawing/2014/main" id="{3F41E444-1F38-4D21-BAE3-53F28EBD4D0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25446">
            <a:off x="6604396" y="788178"/>
            <a:ext cx="4607127" cy="482036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es-ES" noProof="0"/>
              <a:t>Inserte o arrastre y coloque su imagen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198117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es-ES" noProof="0"/>
              <a:t>Haga clic para editar el título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umna izquierda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356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903EF97-5A7B-4D21-A014-2B8E53B4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1" name="Subtítulo">
            <a:extLst>
              <a:ext uri="{FF2B5EF4-FFF2-40B4-BE49-F238E27FC236}">
                <a16:creationId xmlns:a16="http://schemas.microsoft.com/office/drawing/2014/main" id="{406CF60C-B2FF-4A38-8FB8-CDC6580370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F9A1A82E-C455-4D62-87AD-072BAD71D39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25446">
            <a:off x="6642497" y="1447602"/>
            <a:ext cx="4607127" cy="4382149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es-ES" noProof="0"/>
              <a:t>Inserte o arrastre y coloque su imagen</a:t>
            </a:r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umna izquierda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73852" y="1620000"/>
            <a:ext cx="5148000" cy="4356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DB24F2-8611-4CED-82E6-B39DDE5F31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44960E-2D2E-4839-BD7C-0F8AD25C39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7B594B1-88C5-456F-90A0-0086239D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1" name="Subtítulo">
            <a:extLst>
              <a:ext uri="{FF2B5EF4-FFF2-40B4-BE49-F238E27FC236}">
                <a16:creationId xmlns:a16="http://schemas.microsoft.com/office/drawing/2014/main" id="{78289026-6917-4978-A472-F15BCDEC8F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5A196955-8F7D-4C32-97DE-AEF0368A4F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-240000">
            <a:off x="815176" y="1653000"/>
            <a:ext cx="4188297" cy="3983772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es-ES" noProof="0"/>
              <a:t>Inserte o arrastre y coloque su imagen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umna izquierda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980000"/>
            <a:ext cx="5148000" cy="3996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Encabezado izquierdo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es-ES" noProof="0"/>
              <a:t>Comparar A</a:t>
            </a:r>
          </a:p>
        </p:txBody>
      </p:sp>
      <p:sp>
        <p:nvSpPr>
          <p:cNvPr id="4" name="Columna derecha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980000"/>
            <a:ext cx="5148000" cy="3996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Encabezado derecho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3852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es-ES" noProof="0"/>
              <a:t>Comparar B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Subtítulo">
            <a:extLst>
              <a:ext uri="{FF2B5EF4-FFF2-40B4-BE49-F238E27FC236}">
                <a16:creationId xmlns:a16="http://schemas.microsoft.com/office/drawing/2014/main" id="{562C7CD9-CB55-4F70-A744-4CE7E989B7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9">
            <a:extLst>
              <a:ext uri="{FF2B5EF4-FFF2-40B4-BE49-F238E27FC236}">
                <a16:creationId xmlns:a16="http://schemas.microsoft.com/office/drawing/2014/main" id="{C61D064C-E3B6-4083-AA82-86B9597F64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2945" y="272371"/>
            <a:ext cx="11587723" cy="5858250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6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es-ES" noProof="0"/>
              <a:t>Inserte o arrastre y coloque su imagen</a:t>
            </a:r>
          </a:p>
        </p:txBody>
      </p:sp>
      <p:sp>
        <p:nvSpPr>
          <p:cNvPr id="10" name="Título">
            <a:extLst>
              <a:ext uri="{FF2B5EF4-FFF2-40B4-BE49-F238E27FC236}">
                <a16:creationId xmlns:a16="http://schemas.microsoft.com/office/drawing/2014/main" id="{5A70EA03-FE8B-434C-B782-91A7B9C7F8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es-ES" noProof="0"/>
              <a:t>Introduzca el título de su imagen aquí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66C7D9D-14F8-439B-BF3A-4FD92655E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CD56683-8CB5-4968-8A12-08636FD59A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618DE12-A339-47CE-B9C6-FC45309B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archivo multimedia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302400" y="273600"/>
            <a:ext cx="11588400" cy="58572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Insertar vídeo</a:t>
            </a:r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es-ES" noProof="0"/>
              <a:t>Introduzca el título de su imagen aquí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B2CB348-8257-4D28-BE24-32B39A1B7D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Insertar un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E8A99D-8979-4FE1-BF8C-295F11174C1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7C18D6B-CE70-4DA0-9030-0A2B9A3B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006" y="213496"/>
            <a:ext cx="11703600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es-ES" noProof="0"/>
              <a:t>Inserte o arrastre y coloque su imagen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31731" y="3817743"/>
            <a:ext cx="3253153" cy="1543717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es-ES" noProof="0"/>
              <a:t>Nombre</a:t>
            </a: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F4B21DA0-507D-4272-B364-60352FA5AE0D}"/>
              </a:ext>
            </a:extLst>
          </p:cNvPr>
          <p:cNvSpPr/>
          <p:nvPr userDrawn="1"/>
        </p:nvSpPr>
        <p:spPr>
          <a:xfrm>
            <a:off x="571500" y="6286500"/>
            <a:ext cx="1562100" cy="572206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39FA77-7C02-48DF-9C68-79BA2D1A13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097" y="4371921"/>
            <a:ext cx="3252787" cy="782252"/>
          </a:xfrm>
          <a:noFill/>
          <a:scene3d>
            <a:camera prst="isometricOffAxis1Right"/>
            <a:lightRig rig="flat" dir="t"/>
          </a:scene3d>
          <a:sp3d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1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es-ES" noProof="0"/>
              <a:t>Número de contacto o correo electrónico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659773"/>
            <a:ext cx="3717377" cy="1543717"/>
          </a:xfrm>
          <a:prstGeom prst="roundRect">
            <a:avLst>
              <a:gd name="adj" fmla="val 1885"/>
            </a:avLst>
          </a:prstGeo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es-ES" noProof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567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1078539" y="6474397"/>
            <a:ext cx="1113461" cy="384309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0606" y="2140284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editar el subtítulo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07" y="877515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B15AB5F-4F50-4427-AD6F-D870D575D303}"/>
              </a:ext>
            </a:extLst>
          </p:cNvPr>
          <p:cNvGrpSpPr/>
          <p:nvPr userDrawn="1"/>
        </p:nvGrpSpPr>
        <p:grpSpPr>
          <a:xfrm>
            <a:off x="6888809" y="4628501"/>
            <a:ext cx="5061352" cy="1759505"/>
            <a:chOff x="8728670" y="6273383"/>
            <a:chExt cx="1239937" cy="431046"/>
          </a:xfrm>
        </p:grpSpPr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2597A289-B414-421D-BD3A-05652611BC93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8AD8FE81-CB3D-4D42-8E26-D7AF691788C3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2E46A888-4674-484D-A97F-58AB03263F01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C029A39E-2FCE-4AC1-B6BF-3F17214A82E8}"/>
              </a:ext>
            </a:extLst>
          </p:cNvPr>
          <p:cNvGrpSpPr/>
          <p:nvPr userDrawn="1"/>
        </p:nvGrpSpPr>
        <p:grpSpPr>
          <a:xfrm>
            <a:off x="6802319" y="4782072"/>
            <a:ext cx="5061352" cy="1759505"/>
            <a:chOff x="8642180" y="6426954"/>
            <a:chExt cx="1239937" cy="431046"/>
          </a:xfrm>
        </p:grpSpPr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E8D1DAD7-3F8B-49E7-84AB-D4C11FE93AB1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AC2B2A9C-E88E-45A9-B34C-EB1FF1122DA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C5826EAE-8715-4A15-A3B8-C1EC170BBCD2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71C13A3B-158A-4034-8CFE-21E36AAF029D}"/>
              </a:ext>
            </a:extLst>
          </p:cNvPr>
          <p:cNvGrpSpPr/>
          <p:nvPr userDrawn="1"/>
        </p:nvGrpSpPr>
        <p:grpSpPr>
          <a:xfrm flipH="1">
            <a:off x="6447933" y="4224476"/>
            <a:ext cx="5615658" cy="2493711"/>
            <a:chOff x="9383123" y="5395138"/>
            <a:chExt cx="1033607" cy="458987"/>
          </a:xfrm>
        </p:grpSpPr>
        <p:sp>
          <p:nvSpPr>
            <p:cNvPr id="37" name="Estrella: 4 puntos 36">
              <a:extLst>
                <a:ext uri="{FF2B5EF4-FFF2-40B4-BE49-F238E27FC236}">
                  <a16:creationId xmlns:a16="http://schemas.microsoft.com/office/drawing/2014/main" id="{769320C8-8F90-42EE-A2A9-8E01D8079922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BAEC5EDA-C3E8-49E4-A0B4-B01B44B8EFE5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9" name="Estrella: 4 puntos 38">
              <a:extLst>
                <a:ext uri="{FF2B5EF4-FFF2-40B4-BE49-F238E27FC236}">
                  <a16:creationId xmlns:a16="http://schemas.microsoft.com/office/drawing/2014/main" id="{1B328F5D-47A9-41D3-8E16-FF8AF36B9CB4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E99630BE-B4B4-4A70-9B0C-37FCB15AF160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A6E5D1C0-27CB-47A0-B30F-63E54596729A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9DA80EBF-B597-4747-988B-A32BD4AC8723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0FD17105-35E3-4EF9-992F-0670DCB76D83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4" name="Estrella: 4 puntos 43">
              <a:extLst>
                <a:ext uri="{FF2B5EF4-FFF2-40B4-BE49-F238E27FC236}">
                  <a16:creationId xmlns:a16="http://schemas.microsoft.com/office/drawing/2014/main" id="{DE363C40-0EFB-49A3-9021-ABE62BF01B3D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E259F1B0-7C60-4369-A792-90619BC323BB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noProof="0">
                <a:solidFill>
                  <a:srgbClr val="093C7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8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00CBD56-9D84-49AF-8EB1-7EFF2ED45ABA}"/>
              </a:ext>
            </a:extLst>
          </p:cNvPr>
          <p:cNvSpPr/>
          <p:nvPr userDrawn="1"/>
        </p:nvSpPr>
        <p:spPr>
          <a:xfrm>
            <a:off x="37727" y="126803"/>
            <a:ext cx="12116546" cy="6143119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0" tIns="0" rIns="0" bIns="0" rtlCol="0" anchor="ctr"/>
          <a:lstStyle/>
          <a:p>
            <a:pPr algn="ctr" rtl="0"/>
            <a:endParaRPr lang="es-ES" sz="1200" b="1" dirty="0">
              <a:solidFill>
                <a:srgbClr val="093C7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BB4A583-1249-4DF2-9D72-19A0338D9084}"/>
              </a:ext>
            </a:extLst>
          </p:cNvPr>
          <p:cNvSpPr/>
          <p:nvPr userDrawn="1"/>
        </p:nvSpPr>
        <p:spPr>
          <a:xfrm>
            <a:off x="245006" y="213496"/>
            <a:ext cx="11701988" cy="5969731"/>
          </a:xfrm>
          <a:prstGeom prst="roundRect">
            <a:avLst>
              <a:gd name="adj" fmla="val 1137"/>
            </a:avLst>
          </a:prstGeom>
          <a:solidFill>
            <a:schemeClr val="bg1"/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s-ES" sz="1200" b="1" dirty="0">
              <a:solidFill>
                <a:schemeClr val="accent1"/>
              </a:solidFill>
            </a:endParaRP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8D25D23A-F185-4BD8-99E6-565B0BBFE9F3}"/>
              </a:ext>
            </a:extLst>
          </p:cNvPr>
          <p:cNvGrpSpPr/>
          <p:nvPr userDrawn="1"/>
        </p:nvGrpSpPr>
        <p:grpSpPr>
          <a:xfrm>
            <a:off x="8728670" y="6273383"/>
            <a:ext cx="1239937" cy="431046"/>
            <a:chOff x="8728670" y="6273383"/>
            <a:chExt cx="1239937" cy="431046"/>
          </a:xfrm>
        </p:grpSpPr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3C45A64A-9BCB-443A-9AB8-94DC2A544ADB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D28F136C-E09B-4382-8492-A8B05C90A242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E0B4077F-335A-45BC-9937-9FCD6E16B0A6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984CF1B0-F369-4CEE-87D9-7AE6395110ED}"/>
              </a:ext>
            </a:extLst>
          </p:cNvPr>
          <p:cNvGrpSpPr/>
          <p:nvPr userDrawn="1"/>
        </p:nvGrpSpPr>
        <p:grpSpPr>
          <a:xfrm>
            <a:off x="8642180" y="6426954"/>
            <a:ext cx="1239937" cy="431046"/>
            <a:chOff x="8642180" y="6426954"/>
            <a:chExt cx="1239937" cy="431046"/>
          </a:xfrm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8FF8C544-8C01-4214-A6D5-78B036DDB783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931249C5-9BDE-4C6D-836B-F1D2A843114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BF30E73C-163D-4954-9B40-8B9B5957D8C7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B5A1FE4-8465-4C23-8CC2-35C962CC4A91}"/>
              </a:ext>
            </a:extLst>
          </p:cNvPr>
          <p:cNvSpPr/>
          <p:nvPr userDrawn="1"/>
        </p:nvSpPr>
        <p:spPr>
          <a:xfrm>
            <a:off x="0" y="5767565"/>
            <a:ext cx="1704148" cy="1091142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6E716283-43D3-4AD8-AE49-2F849EA75420}"/>
              </a:ext>
            </a:extLst>
          </p:cNvPr>
          <p:cNvSpPr/>
          <p:nvPr userDrawn="1"/>
        </p:nvSpPr>
        <p:spPr>
          <a:xfrm>
            <a:off x="8418120" y="5962136"/>
            <a:ext cx="2597641" cy="896571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90071" y="6366107"/>
            <a:ext cx="464400" cy="414000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lIns="0" tIns="0" rIns="0" bIns="0" rtlCol="0" anchor="ctr"/>
          <a:lstStyle>
            <a:lvl1pPr>
              <a:defRPr lang="en-ZA" b="1" smtClean="0">
                <a:solidFill>
                  <a:srgbClr val="093C71"/>
                </a:solidFill>
              </a:defRPr>
            </a:lvl1pPr>
          </a:lstStyle>
          <a:p>
            <a:pPr algn="ctr" rtl="0"/>
            <a:fld id="{058DB212-BFA2-403F-85EF-DFD3FF6D973A}" type="slidenum">
              <a:rPr lang="es-ES" smtClean="0"/>
              <a:pPr algn="ctr" rtl="0"/>
              <a:t>‹Nº›</a:t>
            </a:fld>
            <a:endParaRPr lang="es-ES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17F4A1C-7391-4BD8-BD3D-CBF939D7D8BC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89A440CA-01DA-4BC0-A847-A34BF3424846}"/>
              </a:ext>
            </a:extLst>
          </p:cNvPr>
          <p:cNvGrpSpPr/>
          <p:nvPr userDrawn="1"/>
        </p:nvGrpSpPr>
        <p:grpSpPr>
          <a:xfrm flipH="1">
            <a:off x="8411956" y="6094197"/>
            <a:ext cx="1375732" cy="610913"/>
            <a:chOff x="9383123" y="5395138"/>
            <a:chExt cx="1033607" cy="458987"/>
          </a:xfrm>
        </p:grpSpPr>
        <p:sp>
          <p:nvSpPr>
            <p:cNvPr id="24" name="Estrella: 4 puntos 23">
              <a:extLst>
                <a:ext uri="{FF2B5EF4-FFF2-40B4-BE49-F238E27FC236}">
                  <a16:creationId xmlns:a16="http://schemas.microsoft.com/office/drawing/2014/main" id="{D3431C64-7776-45DB-83ED-15BC9C659E19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5FAEDD7-76AD-4708-8E7A-2C997302FA03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6" name="Estrella: 4 puntos 25">
              <a:extLst>
                <a:ext uri="{FF2B5EF4-FFF2-40B4-BE49-F238E27FC236}">
                  <a16:creationId xmlns:a16="http://schemas.microsoft.com/office/drawing/2014/main" id="{46D34953-6EC1-42DA-8FD4-32F3F34E6445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7F9E5C4E-3AE1-4820-83D7-6B70A6EFE348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1D50A98D-CC10-4A93-8540-D05875C47CB8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022A217-8256-4458-A53F-5C84E6AC4937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A6D9DA0-F1F0-4A4D-ABD0-B3A494AFCDD0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1" name="Estrella: 4 puntos 30">
              <a:extLst>
                <a:ext uri="{FF2B5EF4-FFF2-40B4-BE49-F238E27FC236}">
                  <a16:creationId xmlns:a16="http://schemas.microsoft.com/office/drawing/2014/main" id="{B15996FA-B4C4-4701-9999-672BEDEDC313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D211178-F62A-49D4-A271-4287AD4FFC85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sz="1200" b="1" dirty="0">
                <a:solidFill>
                  <a:srgbClr val="093C71"/>
                </a:solidFill>
              </a:endParaRPr>
            </a:p>
          </p:txBody>
        </p:sp>
      </p:grpSp>
      <p:sp>
        <p:nvSpPr>
          <p:cNvPr id="33" name="Cuadro de texto 32">
            <a:extLst>
              <a:ext uri="{FF2B5EF4-FFF2-40B4-BE49-F238E27FC236}">
                <a16:creationId xmlns:a16="http://schemas.microsoft.com/office/drawing/2014/main" id="{509AB21E-1779-462B-85E3-931F25C14054}"/>
              </a:ext>
            </a:extLst>
          </p:cNvPr>
          <p:cNvSpPr txBox="1"/>
          <p:nvPr userDrawn="1"/>
        </p:nvSpPr>
        <p:spPr>
          <a:xfrm>
            <a:off x="9805171" y="6392005"/>
            <a:ext cx="1716681" cy="343154"/>
          </a:xfrm>
          <a:custGeom>
            <a:avLst/>
            <a:gdLst>
              <a:gd name="connsiteX0" fmla="*/ 0 w 1528648"/>
              <a:gd name="connsiteY0" fmla="*/ 0 h 311958"/>
              <a:gd name="connsiteX1" fmla="*/ 1528648 w 1528648"/>
              <a:gd name="connsiteY1" fmla="*/ 0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0 w 1528648"/>
              <a:gd name="connsiteY0" fmla="*/ 0 h 311958"/>
              <a:gd name="connsiteX1" fmla="*/ 1526744 w 1528648"/>
              <a:gd name="connsiteY1" fmla="*/ 25328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31971 w 1560619"/>
              <a:gd name="connsiteY0" fmla="*/ 0 h 311958"/>
              <a:gd name="connsiteX1" fmla="*/ 1558715 w 1560619"/>
              <a:gd name="connsiteY1" fmla="*/ 25328 h 311958"/>
              <a:gd name="connsiteX2" fmla="*/ 1560619 w 1560619"/>
              <a:gd name="connsiteY2" fmla="*/ 311958 h 311958"/>
              <a:gd name="connsiteX3" fmla="*/ 0 w 1560619"/>
              <a:gd name="connsiteY3" fmla="*/ 271347 h 311958"/>
              <a:gd name="connsiteX4" fmla="*/ 31971 w 1560619"/>
              <a:gd name="connsiteY4" fmla="*/ 0 h 31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19" h="311958">
                <a:moveTo>
                  <a:pt x="31971" y="0"/>
                </a:moveTo>
                <a:lnTo>
                  <a:pt x="1558715" y="25328"/>
                </a:lnTo>
                <a:cubicBezTo>
                  <a:pt x="1559350" y="120871"/>
                  <a:pt x="1559984" y="216415"/>
                  <a:pt x="1560619" y="311958"/>
                </a:cubicBezTo>
                <a:lnTo>
                  <a:pt x="0" y="271347"/>
                </a:lnTo>
                <a:lnTo>
                  <a:pt x="31971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dist="25400" dir="2700000" algn="tl" rotWithShape="0">
              <a:schemeClr val="tx1"/>
            </a:outerShdw>
          </a:effectLst>
        </p:spPr>
        <p:txBody>
          <a:bodyPr vert="horz"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rgbClr val="093C71"/>
                </a:solidFill>
              </a:defRPr>
            </a:lvl1pPr>
          </a:lstStyle>
          <a:p>
            <a:pPr rtl="0"/>
            <a:r>
              <a:rPr lang="es-ES" noProof="1">
                <a:solidFill>
                  <a:schemeClr val="bg1"/>
                </a:solidFill>
                <a:effectLst>
                  <a:outerShdw dist="50800" dir="2700000" algn="tl" rotWithShape="0">
                    <a:prstClr val="black"/>
                  </a:outerShdw>
                </a:effectLst>
                <a:latin typeface="+mn-lt"/>
                <a:cs typeface="Courier New" panose="02070309020205020404" pitchFamily="49" charset="0"/>
              </a:rPr>
              <a:t>Pedro Armijo</a:t>
            </a:r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59175" y="559677"/>
            <a:ext cx="10862677" cy="446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59174" y="1260000"/>
            <a:ext cx="10862677" cy="44768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/>
              <a:t>Editar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52483" y="6414220"/>
            <a:ext cx="4114800" cy="249385"/>
          </a:xfrm>
          <a:prstGeom prst="roundRect">
            <a:avLst>
              <a:gd name="adj" fmla="val 1666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72000" tIns="0" rIns="0" bIns="0" rtlCol="0" anchor="ctr"/>
          <a:lstStyle>
            <a:lvl1pPr>
              <a:defRPr lang="en-ZA" sz="900" b="0" smtClean="0">
                <a:solidFill>
                  <a:srgbClr val="093C71"/>
                </a:solidFill>
              </a:defRPr>
            </a:lvl1pPr>
          </a:lstStyle>
          <a:p>
            <a:pPr rtl="0"/>
            <a:r>
              <a:rPr lang="es-ES"/>
              <a:t>Insertar un pie de página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50" r:id="rId12"/>
    <p:sldLayoutId id="2147483652" r:id="rId13"/>
    <p:sldLayoutId id="2147483667" r:id="rId14"/>
    <p:sldLayoutId id="2147483668" r:id="rId15"/>
    <p:sldLayoutId id="2147483654" r:id="rId16"/>
    <p:sldLayoutId id="214748365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Pila de libros" title="Pila de libros">
            <a:extLst>
              <a:ext uri="{FF2B5EF4-FFF2-40B4-BE49-F238E27FC236}">
                <a16:creationId xmlns:a16="http://schemas.microsoft.com/office/drawing/2014/main" id="{2558B793-7BCF-4C70-BC5C-CDE5EECF8F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ubtítulo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Estadistica </a:t>
            </a:r>
          </a:p>
          <a:p>
            <a:pPr rtl="0"/>
            <a:r>
              <a:rPr lang="es-ES" noProof="1" smtClean="0"/>
              <a:t>Miercoles Matutino</a:t>
            </a:r>
            <a:endParaRPr lang="es-ES" noProof="1"/>
          </a:p>
        </p:txBody>
      </p:sp>
      <p:sp>
        <p:nvSpPr>
          <p:cNvPr id="113" name="Título 112">
            <a:extLst>
              <a:ext uri="{FF2B5EF4-FFF2-40B4-BE49-F238E27FC236}">
                <a16:creationId xmlns:a16="http://schemas.microsoft.com/office/drawing/2014/main" id="{319822C1-B07D-4679-BE81-9319A6CF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2304345"/>
            <a:ext cx="6249625" cy="2391926"/>
          </a:xfrm>
        </p:spPr>
        <p:txBody>
          <a:bodyPr rtlCol="0" anchor="b"/>
          <a:lstStyle/>
          <a:p>
            <a:pPr rtl="0">
              <a:lnSpc>
                <a:spcPts val="5500"/>
              </a:lnSpc>
            </a:pPr>
            <a:r>
              <a:rPr lang="es-ES" noProof="1" smtClean="0"/>
              <a:t>Presentacion Grupal : Inferencias Con Muestras Pequeñas</a:t>
            </a:r>
            <a:endParaRPr lang="es-ES" noProof="1"/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9F6637A5-89F6-4BE7-8110-E7FE695ED2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rot="517275">
            <a:off x="6213545" y="5006487"/>
            <a:ext cx="1012825" cy="1012825"/>
            <a:chOff x="7950627" y="2930800"/>
            <a:chExt cx="1012825" cy="1012825"/>
          </a:xfrm>
        </p:grpSpPr>
        <p:sp>
          <p:nvSpPr>
            <p:cNvPr id="73" name="Forma libre: Forma 72">
              <a:extLst>
                <a:ext uri="{FF2B5EF4-FFF2-40B4-BE49-F238E27FC236}">
                  <a16:creationId xmlns:a16="http://schemas.microsoft.com/office/drawing/2014/main" id="{657E893E-294C-42BA-BD8C-D57326EB4D8E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4" name="Forma libre: Forma 73">
              <a:extLst>
                <a:ext uri="{FF2B5EF4-FFF2-40B4-BE49-F238E27FC236}">
                  <a16:creationId xmlns:a16="http://schemas.microsoft.com/office/drawing/2014/main" id="{A5194F58-A4A5-4D15-81B0-6C99BD468B52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5" name="Forma libre: Forma 74">
              <a:extLst>
                <a:ext uri="{FF2B5EF4-FFF2-40B4-BE49-F238E27FC236}">
                  <a16:creationId xmlns:a16="http://schemas.microsoft.com/office/drawing/2014/main" id="{89D54726-873C-4E48-A2F6-E3F1A3BD6CBB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6" name="Forma libre: Forma 75">
              <a:extLst>
                <a:ext uri="{FF2B5EF4-FFF2-40B4-BE49-F238E27FC236}">
                  <a16:creationId xmlns:a16="http://schemas.microsoft.com/office/drawing/2014/main" id="{1D7C3F9B-111D-4605-865E-80046EC2A49E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4E4521EC-6C70-431C-B551-CD76EB247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rot="10800000">
            <a:off x="3964948" y="6041978"/>
            <a:ext cx="1721437" cy="598432"/>
            <a:chOff x="8642180" y="6426954"/>
            <a:chExt cx="1239937" cy="431046"/>
          </a:xfrm>
        </p:grpSpPr>
        <p:sp>
          <p:nvSpPr>
            <p:cNvPr id="83" name="Forma libre: Forma 82">
              <a:extLst>
                <a:ext uri="{FF2B5EF4-FFF2-40B4-BE49-F238E27FC236}">
                  <a16:creationId xmlns:a16="http://schemas.microsoft.com/office/drawing/2014/main" id="{F0B1B762-C895-4ABC-B8A4-41B9D22F2130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sp>
          <p:nvSpPr>
            <p:cNvPr id="84" name="Forma libre: Forma 83">
              <a:extLst>
                <a:ext uri="{FF2B5EF4-FFF2-40B4-BE49-F238E27FC236}">
                  <a16:creationId xmlns:a16="http://schemas.microsoft.com/office/drawing/2014/main" id="{EBE191BB-C401-4403-A903-D97497338ECA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sp>
          <p:nvSpPr>
            <p:cNvPr id="85" name="Forma libre: Forma 84">
              <a:extLst>
                <a:ext uri="{FF2B5EF4-FFF2-40B4-BE49-F238E27FC236}">
                  <a16:creationId xmlns:a16="http://schemas.microsoft.com/office/drawing/2014/main" id="{04B7BEA6-5020-4F35-A039-BA357E94AE3D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97DB54E0-67C1-48AA-962C-C9570CF076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rot="10800000">
            <a:off x="4184811" y="6259567"/>
            <a:ext cx="1721437" cy="598432"/>
            <a:chOff x="8728670" y="6273383"/>
            <a:chExt cx="1239937" cy="431046"/>
          </a:xfrm>
        </p:grpSpPr>
        <p:sp>
          <p:nvSpPr>
            <p:cNvPr id="79" name="Forma libre: Forma 78">
              <a:extLst>
                <a:ext uri="{FF2B5EF4-FFF2-40B4-BE49-F238E27FC236}">
                  <a16:creationId xmlns:a16="http://schemas.microsoft.com/office/drawing/2014/main" id="{E322AA18-B85A-4A4F-9D40-AE8E1E3CA9E6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sp>
          <p:nvSpPr>
            <p:cNvPr id="80" name="Forma libre: Forma 79">
              <a:extLst>
                <a:ext uri="{FF2B5EF4-FFF2-40B4-BE49-F238E27FC236}">
                  <a16:creationId xmlns:a16="http://schemas.microsoft.com/office/drawing/2014/main" id="{3A24D6FB-FFC2-48F0-AAD2-0A740A74E845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sp>
          <p:nvSpPr>
            <p:cNvPr id="81" name="Forma libre: Forma 80">
              <a:extLst>
                <a:ext uri="{FF2B5EF4-FFF2-40B4-BE49-F238E27FC236}">
                  <a16:creationId xmlns:a16="http://schemas.microsoft.com/office/drawing/2014/main" id="{D184F639-B328-43FE-96A2-FD05AC3785DB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</p:grpSp>
      <p:sp>
        <p:nvSpPr>
          <p:cNvPr id="97" name="Forma libre: Forma 96">
            <a:extLst>
              <a:ext uri="{FF2B5EF4-FFF2-40B4-BE49-F238E27FC236}">
                <a16:creationId xmlns:a16="http://schemas.microsoft.com/office/drawing/2014/main" id="{2D6BFB37-1A25-451E-AF96-E1702E296F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2620124" y="6137627"/>
            <a:ext cx="3906498" cy="720372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grpSp>
        <p:nvGrpSpPr>
          <p:cNvPr id="174" name="Grupo 173">
            <a:extLst>
              <a:ext uri="{FF2B5EF4-FFF2-40B4-BE49-F238E27FC236}">
                <a16:creationId xmlns:a16="http://schemas.microsoft.com/office/drawing/2014/main" id="{E6AC9028-2FB5-4F8B-982D-28553FCC52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 rot="20739652">
            <a:off x="6393542" y="656990"/>
            <a:ext cx="2165100" cy="1775382"/>
            <a:chOff x="5439830" y="681154"/>
            <a:chExt cx="1789339" cy="1467258"/>
          </a:xfrm>
        </p:grpSpPr>
        <p:sp>
          <p:nvSpPr>
            <p:cNvPr id="175" name="Forma libre: Forma 174">
              <a:extLst>
                <a:ext uri="{FF2B5EF4-FFF2-40B4-BE49-F238E27FC236}">
                  <a16:creationId xmlns:a16="http://schemas.microsoft.com/office/drawing/2014/main" id="{A379338F-500B-44DF-B20C-0353354BA4FB}"/>
                </a:ext>
              </a:extLst>
            </p:cNvPr>
            <p:cNvSpPr/>
            <p:nvPr/>
          </p:nvSpPr>
          <p:spPr>
            <a:xfrm>
              <a:off x="5497425" y="740537"/>
              <a:ext cx="1681978" cy="1359897"/>
            </a:xfrm>
            <a:custGeom>
              <a:avLst/>
              <a:gdLst>
                <a:gd name="connsiteX0" fmla="*/ 1299305 w 1390065"/>
                <a:gd name="connsiteY0" fmla="*/ 562865 h 1123882"/>
                <a:gd name="connsiteX1" fmla="*/ 1370287 w 1390065"/>
                <a:gd name="connsiteY1" fmla="*/ 428295 h 1123882"/>
                <a:gd name="connsiteX2" fmla="*/ 1373244 w 1390065"/>
                <a:gd name="connsiteY2" fmla="*/ 414986 h 1123882"/>
                <a:gd name="connsiteX3" fmla="*/ 1370287 w 1390065"/>
                <a:gd name="connsiteY3" fmla="*/ 403156 h 1123882"/>
                <a:gd name="connsiteX4" fmla="*/ 1364371 w 1390065"/>
                <a:gd name="connsiteY4" fmla="*/ 394283 h 1123882"/>
                <a:gd name="connsiteX5" fmla="*/ 1355499 w 1390065"/>
                <a:gd name="connsiteY5" fmla="*/ 388368 h 1123882"/>
                <a:gd name="connsiteX6" fmla="*/ 1343668 w 1390065"/>
                <a:gd name="connsiteY6" fmla="*/ 385410 h 1123882"/>
                <a:gd name="connsiteX7" fmla="*/ 1154383 w 1390065"/>
                <a:gd name="connsiteY7" fmla="*/ 385410 h 1123882"/>
                <a:gd name="connsiteX8" fmla="*/ 849751 w 1390065"/>
                <a:gd name="connsiteY8" fmla="*/ 80779 h 1123882"/>
                <a:gd name="connsiteX9" fmla="*/ 815739 w 1390065"/>
                <a:gd name="connsiteY9" fmla="*/ 52682 h 1123882"/>
                <a:gd name="connsiteX10" fmla="*/ 777291 w 1390065"/>
                <a:gd name="connsiteY10" fmla="*/ 33458 h 1123882"/>
                <a:gd name="connsiteX11" fmla="*/ 735884 w 1390065"/>
                <a:gd name="connsiteY11" fmla="*/ 21627 h 1123882"/>
                <a:gd name="connsiteX12" fmla="*/ 694478 w 1390065"/>
                <a:gd name="connsiteY12" fmla="*/ 17191 h 1123882"/>
                <a:gd name="connsiteX13" fmla="*/ 611666 w 1390065"/>
                <a:gd name="connsiteY13" fmla="*/ 33458 h 1123882"/>
                <a:gd name="connsiteX14" fmla="*/ 539205 w 1390065"/>
                <a:gd name="connsiteY14" fmla="*/ 82258 h 1123882"/>
                <a:gd name="connsiteX15" fmla="*/ 236052 w 1390065"/>
                <a:gd name="connsiteY15" fmla="*/ 385410 h 1123882"/>
                <a:gd name="connsiteX16" fmla="*/ 46767 w 1390065"/>
                <a:gd name="connsiteY16" fmla="*/ 385410 h 1123882"/>
                <a:gd name="connsiteX17" fmla="*/ 34936 w 1390065"/>
                <a:gd name="connsiteY17" fmla="*/ 388368 h 1123882"/>
                <a:gd name="connsiteX18" fmla="*/ 24585 w 1390065"/>
                <a:gd name="connsiteY18" fmla="*/ 394283 h 1123882"/>
                <a:gd name="connsiteX19" fmla="*/ 17191 w 1390065"/>
                <a:gd name="connsiteY19" fmla="*/ 404635 h 1123882"/>
                <a:gd name="connsiteX20" fmla="*/ 17191 w 1390065"/>
                <a:gd name="connsiteY20" fmla="*/ 414986 h 1123882"/>
                <a:gd name="connsiteX21" fmla="*/ 20149 w 1390065"/>
                <a:gd name="connsiteY21" fmla="*/ 428295 h 1123882"/>
                <a:gd name="connsiteX22" fmla="*/ 91131 w 1390065"/>
                <a:gd name="connsiteY22" fmla="*/ 562865 h 1123882"/>
                <a:gd name="connsiteX23" fmla="*/ 20149 w 1390065"/>
                <a:gd name="connsiteY23" fmla="*/ 697436 h 1123882"/>
                <a:gd name="connsiteX24" fmla="*/ 17191 w 1390065"/>
                <a:gd name="connsiteY24" fmla="*/ 712224 h 1123882"/>
                <a:gd name="connsiteX25" fmla="*/ 20149 w 1390065"/>
                <a:gd name="connsiteY25" fmla="*/ 724054 h 1123882"/>
                <a:gd name="connsiteX26" fmla="*/ 27543 w 1390065"/>
                <a:gd name="connsiteY26" fmla="*/ 732927 h 1123882"/>
                <a:gd name="connsiteX27" fmla="*/ 36415 w 1390065"/>
                <a:gd name="connsiteY27" fmla="*/ 738842 h 1123882"/>
                <a:gd name="connsiteX28" fmla="*/ 48246 w 1390065"/>
                <a:gd name="connsiteY28" fmla="*/ 740321 h 1123882"/>
                <a:gd name="connsiteX29" fmla="*/ 237531 w 1390065"/>
                <a:gd name="connsiteY29" fmla="*/ 740321 h 1123882"/>
                <a:gd name="connsiteX30" fmla="*/ 542163 w 1390065"/>
                <a:gd name="connsiteY30" fmla="*/ 1044952 h 1123882"/>
                <a:gd name="connsiteX31" fmla="*/ 614623 w 1390065"/>
                <a:gd name="connsiteY31" fmla="*/ 1093752 h 1123882"/>
                <a:gd name="connsiteX32" fmla="*/ 697436 w 1390065"/>
                <a:gd name="connsiteY32" fmla="*/ 1110019 h 1123882"/>
                <a:gd name="connsiteX33" fmla="*/ 738842 w 1390065"/>
                <a:gd name="connsiteY33" fmla="*/ 1105582 h 1123882"/>
                <a:gd name="connsiteX34" fmla="*/ 778769 w 1390065"/>
                <a:gd name="connsiteY34" fmla="*/ 1093752 h 1123882"/>
                <a:gd name="connsiteX35" fmla="*/ 817218 w 1390065"/>
                <a:gd name="connsiteY35" fmla="*/ 1073049 h 1123882"/>
                <a:gd name="connsiteX36" fmla="*/ 851230 w 1390065"/>
                <a:gd name="connsiteY36" fmla="*/ 1044952 h 1123882"/>
                <a:gd name="connsiteX37" fmla="*/ 1155862 w 1390065"/>
                <a:gd name="connsiteY37" fmla="*/ 740321 h 1123882"/>
                <a:gd name="connsiteX38" fmla="*/ 1345147 w 1390065"/>
                <a:gd name="connsiteY38" fmla="*/ 740321 h 1123882"/>
                <a:gd name="connsiteX39" fmla="*/ 1356977 w 1390065"/>
                <a:gd name="connsiteY39" fmla="*/ 737363 h 1123882"/>
                <a:gd name="connsiteX40" fmla="*/ 1365850 w 1390065"/>
                <a:gd name="connsiteY40" fmla="*/ 731448 h 1123882"/>
                <a:gd name="connsiteX41" fmla="*/ 1371765 w 1390065"/>
                <a:gd name="connsiteY41" fmla="*/ 722575 h 1123882"/>
                <a:gd name="connsiteX42" fmla="*/ 1374723 w 1390065"/>
                <a:gd name="connsiteY42" fmla="*/ 710745 h 1123882"/>
                <a:gd name="connsiteX43" fmla="*/ 1371765 w 1390065"/>
                <a:gd name="connsiteY43" fmla="*/ 697436 h 1123882"/>
                <a:gd name="connsiteX44" fmla="*/ 1299305 w 1390065"/>
                <a:gd name="connsiteY44" fmla="*/ 562865 h 112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90065" h="1123882">
                  <a:moveTo>
                    <a:pt x="1299305" y="562865"/>
                  </a:moveTo>
                  <a:lnTo>
                    <a:pt x="1370287" y="428295"/>
                  </a:lnTo>
                  <a:cubicBezTo>
                    <a:pt x="1373244" y="423859"/>
                    <a:pt x="1373244" y="419423"/>
                    <a:pt x="1373244" y="414986"/>
                  </a:cubicBezTo>
                  <a:cubicBezTo>
                    <a:pt x="1373244" y="410550"/>
                    <a:pt x="1371765" y="406113"/>
                    <a:pt x="1370287" y="403156"/>
                  </a:cubicBezTo>
                  <a:cubicBezTo>
                    <a:pt x="1368808" y="400198"/>
                    <a:pt x="1365850" y="395762"/>
                    <a:pt x="1364371" y="394283"/>
                  </a:cubicBezTo>
                  <a:cubicBezTo>
                    <a:pt x="1361414" y="391326"/>
                    <a:pt x="1358456" y="389847"/>
                    <a:pt x="1355499" y="388368"/>
                  </a:cubicBezTo>
                  <a:cubicBezTo>
                    <a:pt x="1352541" y="386889"/>
                    <a:pt x="1348105" y="385410"/>
                    <a:pt x="1343668" y="385410"/>
                  </a:cubicBezTo>
                  <a:lnTo>
                    <a:pt x="1154383" y="385410"/>
                  </a:lnTo>
                  <a:lnTo>
                    <a:pt x="849751" y="80779"/>
                  </a:lnTo>
                  <a:cubicBezTo>
                    <a:pt x="839400" y="70428"/>
                    <a:pt x="827570" y="60076"/>
                    <a:pt x="815739" y="52682"/>
                  </a:cubicBezTo>
                  <a:cubicBezTo>
                    <a:pt x="803909" y="45288"/>
                    <a:pt x="790600" y="37894"/>
                    <a:pt x="777291" y="33458"/>
                  </a:cubicBezTo>
                  <a:cubicBezTo>
                    <a:pt x="763981" y="27543"/>
                    <a:pt x="750672" y="24585"/>
                    <a:pt x="735884" y="21627"/>
                  </a:cubicBezTo>
                  <a:cubicBezTo>
                    <a:pt x="722575" y="18670"/>
                    <a:pt x="707787" y="17191"/>
                    <a:pt x="694478" y="17191"/>
                  </a:cubicBezTo>
                  <a:cubicBezTo>
                    <a:pt x="666381" y="17191"/>
                    <a:pt x="638284" y="23106"/>
                    <a:pt x="611666" y="33458"/>
                  </a:cubicBezTo>
                  <a:cubicBezTo>
                    <a:pt x="585048" y="43809"/>
                    <a:pt x="561387" y="60076"/>
                    <a:pt x="539205" y="82258"/>
                  </a:cubicBezTo>
                  <a:lnTo>
                    <a:pt x="236052" y="385410"/>
                  </a:lnTo>
                  <a:lnTo>
                    <a:pt x="46767" y="385410"/>
                  </a:lnTo>
                  <a:cubicBezTo>
                    <a:pt x="42330" y="385410"/>
                    <a:pt x="39373" y="386889"/>
                    <a:pt x="34936" y="388368"/>
                  </a:cubicBezTo>
                  <a:cubicBezTo>
                    <a:pt x="31979" y="389847"/>
                    <a:pt x="27543" y="391326"/>
                    <a:pt x="24585" y="394283"/>
                  </a:cubicBezTo>
                  <a:cubicBezTo>
                    <a:pt x="21627" y="397241"/>
                    <a:pt x="20149" y="400198"/>
                    <a:pt x="17191" y="404635"/>
                  </a:cubicBezTo>
                  <a:cubicBezTo>
                    <a:pt x="18670" y="407592"/>
                    <a:pt x="17191" y="410550"/>
                    <a:pt x="17191" y="414986"/>
                  </a:cubicBezTo>
                  <a:cubicBezTo>
                    <a:pt x="17191" y="419423"/>
                    <a:pt x="18670" y="425338"/>
                    <a:pt x="20149" y="428295"/>
                  </a:cubicBezTo>
                  <a:lnTo>
                    <a:pt x="91131" y="562865"/>
                  </a:lnTo>
                  <a:lnTo>
                    <a:pt x="20149" y="697436"/>
                  </a:lnTo>
                  <a:cubicBezTo>
                    <a:pt x="17191" y="701872"/>
                    <a:pt x="17191" y="706308"/>
                    <a:pt x="17191" y="712224"/>
                  </a:cubicBezTo>
                  <a:cubicBezTo>
                    <a:pt x="17191" y="716660"/>
                    <a:pt x="18670" y="721096"/>
                    <a:pt x="20149" y="724054"/>
                  </a:cubicBezTo>
                  <a:cubicBezTo>
                    <a:pt x="21627" y="727011"/>
                    <a:pt x="24585" y="731448"/>
                    <a:pt x="27543" y="732927"/>
                  </a:cubicBezTo>
                  <a:cubicBezTo>
                    <a:pt x="29021" y="735884"/>
                    <a:pt x="31979" y="737363"/>
                    <a:pt x="36415" y="738842"/>
                  </a:cubicBezTo>
                  <a:cubicBezTo>
                    <a:pt x="39373" y="740321"/>
                    <a:pt x="43809" y="740321"/>
                    <a:pt x="48246" y="740321"/>
                  </a:cubicBezTo>
                  <a:lnTo>
                    <a:pt x="237531" y="740321"/>
                  </a:lnTo>
                  <a:lnTo>
                    <a:pt x="542163" y="1044952"/>
                  </a:lnTo>
                  <a:cubicBezTo>
                    <a:pt x="564344" y="1067134"/>
                    <a:pt x="588005" y="1081922"/>
                    <a:pt x="614623" y="1093752"/>
                  </a:cubicBezTo>
                  <a:cubicBezTo>
                    <a:pt x="641242" y="1104104"/>
                    <a:pt x="669339" y="1110019"/>
                    <a:pt x="697436" y="1110019"/>
                  </a:cubicBezTo>
                  <a:cubicBezTo>
                    <a:pt x="710745" y="1110019"/>
                    <a:pt x="725533" y="1108540"/>
                    <a:pt x="738842" y="1105582"/>
                  </a:cubicBezTo>
                  <a:cubicBezTo>
                    <a:pt x="752151" y="1102625"/>
                    <a:pt x="766939" y="1099667"/>
                    <a:pt x="778769" y="1093752"/>
                  </a:cubicBezTo>
                  <a:cubicBezTo>
                    <a:pt x="792079" y="1087837"/>
                    <a:pt x="805388" y="1081922"/>
                    <a:pt x="817218" y="1073049"/>
                  </a:cubicBezTo>
                  <a:cubicBezTo>
                    <a:pt x="829048" y="1065655"/>
                    <a:pt x="840879" y="1055304"/>
                    <a:pt x="851230" y="1044952"/>
                  </a:cubicBezTo>
                  <a:lnTo>
                    <a:pt x="1155862" y="740321"/>
                  </a:lnTo>
                  <a:lnTo>
                    <a:pt x="1345147" y="740321"/>
                  </a:lnTo>
                  <a:cubicBezTo>
                    <a:pt x="1349584" y="740321"/>
                    <a:pt x="1352541" y="738842"/>
                    <a:pt x="1356977" y="737363"/>
                  </a:cubicBezTo>
                  <a:cubicBezTo>
                    <a:pt x="1359935" y="735884"/>
                    <a:pt x="1364371" y="734405"/>
                    <a:pt x="1365850" y="731448"/>
                  </a:cubicBezTo>
                  <a:cubicBezTo>
                    <a:pt x="1368808" y="728490"/>
                    <a:pt x="1370287" y="725533"/>
                    <a:pt x="1371765" y="722575"/>
                  </a:cubicBezTo>
                  <a:cubicBezTo>
                    <a:pt x="1373244" y="719618"/>
                    <a:pt x="1374723" y="715181"/>
                    <a:pt x="1374723" y="710745"/>
                  </a:cubicBezTo>
                  <a:cubicBezTo>
                    <a:pt x="1374723" y="706308"/>
                    <a:pt x="1373244" y="701872"/>
                    <a:pt x="1371765" y="697436"/>
                  </a:cubicBezTo>
                  <a:lnTo>
                    <a:pt x="1299305" y="562865"/>
                  </a:lnTo>
                  <a:close/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sz="2400" noProof="1"/>
            </a:p>
          </p:txBody>
        </p:sp>
        <p:sp>
          <p:nvSpPr>
            <p:cNvPr id="176" name="Forma libre: Forma 175">
              <a:extLst>
                <a:ext uri="{FF2B5EF4-FFF2-40B4-BE49-F238E27FC236}">
                  <a16:creationId xmlns:a16="http://schemas.microsoft.com/office/drawing/2014/main" id="{8ADC292B-F6BE-4257-8041-8F20E1CB7A2F}"/>
                </a:ext>
              </a:extLst>
            </p:cNvPr>
            <p:cNvSpPr/>
            <p:nvPr/>
          </p:nvSpPr>
          <p:spPr>
            <a:xfrm>
              <a:off x="6920173" y="1238877"/>
              <a:ext cx="143147" cy="143147"/>
            </a:xfrm>
            <a:custGeom>
              <a:avLst/>
              <a:gdLst>
                <a:gd name="connsiteX0" fmla="*/ 82073 w 118303"/>
                <a:gd name="connsiteY0" fmla="*/ 11091 h 118303"/>
                <a:gd name="connsiteX1" fmla="*/ 82073 w 118303"/>
                <a:gd name="connsiteY1" fmla="*/ 11091 h 118303"/>
                <a:gd name="connsiteX2" fmla="*/ 80594 w 118303"/>
                <a:gd name="connsiteY2" fmla="*/ 27357 h 118303"/>
                <a:gd name="connsiteX3" fmla="*/ 68764 w 118303"/>
                <a:gd name="connsiteY3" fmla="*/ 36231 h 118303"/>
                <a:gd name="connsiteX4" fmla="*/ 68764 w 118303"/>
                <a:gd name="connsiteY4" fmla="*/ 37709 h 118303"/>
                <a:gd name="connsiteX5" fmla="*/ 68764 w 118303"/>
                <a:gd name="connsiteY5" fmla="*/ 37709 h 118303"/>
                <a:gd name="connsiteX6" fmla="*/ 82073 w 118303"/>
                <a:gd name="connsiteY6" fmla="*/ 42145 h 118303"/>
                <a:gd name="connsiteX7" fmla="*/ 86509 w 118303"/>
                <a:gd name="connsiteY7" fmla="*/ 55455 h 118303"/>
                <a:gd name="connsiteX8" fmla="*/ 87988 w 118303"/>
                <a:gd name="connsiteY8" fmla="*/ 56933 h 118303"/>
                <a:gd name="connsiteX9" fmla="*/ 87988 w 118303"/>
                <a:gd name="connsiteY9" fmla="*/ 56933 h 118303"/>
                <a:gd name="connsiteX10" fmla="*/ 96861 w 118303"/>
                <a:gd name="connsiteY10" fmla="*/ 45103 h 118303"/>
                <a:gd name="connsiteX11" fmla="*/ 111649 w 118303"/>
                <a:gd name="connsiteY11" fmla="*/ 45103 h 118303"/>
                <a:gd name="connsiteX12" fmla="*/ 113128 w 118303"/>
                <a:gd name="connsiteY12" fmla="*/ 43625 h 118303"/>
                <a:gd name="connsiteX13" fmla="*/ 113128 w 118303"/>
                <a:gd name="connsiteY13" fmla="*/ 42145 h 118303"/>
                <a:gd name="connsiteX14" fmla="*/ 105734 w 118303"/>
                <a:gd name="connsiteY14" fmla="*/ 30315 h 118303"/>
                <a:gd name="connsiteX15" fmla="*/ 110170 w 118303"/>
                <a:gd name="connsiteY15" fmla="*/ 15527 h 118303"/>
                <a:gd name="connsiteX16" fmla="*/ 108691 w 118303"/>
                <a:gd name="connsiteY16" fmla="*/ 14049 h 118303"/>
                <a:gd name="connsiteX17" fmla="*/ 108691 w 118303"/>
                <a:gd name="connsiteY17" fmla="*/ 14049 h 118303"/>
                <a:gd name="connsiteX18" fmla="*/ 93903 w 118303"/>
                <a:gd name="connsiteY18" fmla="*/ 18485 h 118303"/>
                <a:gd name="connsiteX19" fmla="*/ 82073 w 118303"/>
                <a:gd name="connsiteY19" fmla="*/ 11091 h 118303"/>
                <a:gd name="connsiteX20" fmla="*/ 82073 w 118303"/>
                <a:gd name="connsiteY20" fmla="*/ 11091 h 118303"/>
                <a:gd name="connsiteX21" fmla="*/ 55455 w 118303"/>
                <a:gd name="connsiteY21" fmla="*/ 49539 h 118303"/>
                <a:gd name="connsiteX22" fmla="*/ 55455 w 118303"/>
                <a:gd name="connsiteY22" fmla="*/ 49539 h 118303"/>
                <a:gd name="connsiteX23" fmla="*/ 11091 w 118303"/>
                <a:gd name="connsiteY23" fmla="*/ 93903 h 118303"/>
                <a:gd name="connsiteX24" fmla="*/ 11091 w 118303"/>
                <a:gd name="connsiteY24" fmla="*/ 95382 h 118303"/>
                <a:gd name="connsiteX25" fmla="*/ 12570 w 118303"/>
                <a:gd name="connsiteY25" fmla="*/ 95382 h 118303"/>
                <a:gd name="connsiteX26" fmla="*/ 12570 w 118303"/>
                <a:gd name="connsiteY26" fmla="*/ 95382 h 118303"/>
                <a:gd name="connsiteX27" fmla="*/ 56934 w 118303"/>
                <a:gd name="connsiteY27" fmla="*/ 51019 h 118303"/>
                <a:gd name="connsiteX28" fmla="*/ 55455 w 118303"/>
                <a:gd name="connsiteY28" fmla="*/ 49539 h 118303"/>
                <a:gd name="connsiteX29" fmla="*/ 55455 w 118303"/>
                <a:gd name="connsiteY29" fmla="*/ 49539 h 118303"/>
                <a:gd name="connsiteX30" fmla="*/ 73200 w 118303"/>
                <a:gd name="connsiteY30" fmla="*/ 51019 h 118303"/>
                <a:gd name="connsiteX31" fmla="*/ 73200 w 118303"/>
                <a:gd name="connsiteY31" fmla="*/ 51019 h 118303"/>
                <a:gd name="connsiteX32" fmla="*/ 33273 w 118303"/>
                <a:gd name="connsiteY32" fmla="*/ 89467 h 118303"/>
                <a:gd name="connsiteX33" fmla="*/ 33273 w 118303"/>
                <a:gd name="connsiteY33" fmla="*/ 90946 h 118303"/>
                <a:gd name="connsiteX34" fmla="*/ 34752 w 118303"/>
                <a:gd name="connsiteY34" fmla="*/ 90946 h 118303"/>
                <a:gd name="connsiteX35" fmla="*/ 73200 w 118303"/>
                <a:gd name="connsiteY35" fmla="*/ 52497 h 118303"/>
                <a:gd name="connsiteX36" fmla="*/ 73200 w 118303"/>
                <a:gd name="connsiteY36" fmla="*/ 51019 h 118303"/>
                <a:gd name="connsiteX37" fmla="*/ 73200 w 118303"/>
                <a:gd name="connsiteY37" fmla="*/ 51019 h 118303"/>
                <a:gd name="connsiteX38" fmla="*/ 74679 w 118303"/>
                <a:gd name="connsiteY38" fmla="*/ 68764 h 118303"/>
                <a:gd name="connsiteX39" fmla="*/ 74679 w 118303"/>
                <a:gd name="connsiteY39" fmla="*/ 68764 h 118303"/>
                <a:gd name="connsiteX40" fmla="*/ 30315 w 118303"/>
                <a:gd name="connsiteY40" fmla="*/ 113128 h 118303"/>
                <a:gd name="connsiteX41" fmla="*/ 30315 w 118303"/>
                <a:gd name="connsiteY41" fmla="*/ 114606 h 118303"/>
                <a:gd name="connsiteX42" fmla="*/ 31794 w 118303"/>
                <a:gd name="connsiteY42" fmla="*/ 114606 h 118303"/>
                <a:gd name="connsiteX43" fmla="*/ 31794 w 118303"/>
                <a:gd name="connsiteY43" fmla="*/ 114606 h 118303"/>
                <a:gd name="connsiteX44" fmla="*/ 76158 w 118303"/>
                <a:gd name="connsiteY44" fmla="*/ 70243 h 118303"/>
                <a:gd name="connsiteX45" fmla="*/ 74679 w 118303"/>
                <a:gd name="connsiteY45" fmla="*/ 68764 h 118303"/>
                <a:gd name="connsiteX46" fmla="*/ 74679 w 118303"/>
                <a:gd name="connsiteY46" fmla="*/ 68764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8303" h="118303">
                  <a:moveTo>
                    <a:pt x="82073" y="11091"/>
                  </a:moveTo>
                  <a:cubicBezTo>
                    <a:pt x="80594" y="11091"/>
                    <a:pt x="80594" y="12569"/>
                    <a:pt x="82073" y="11091"/>
                  </a:cubicBezTo>
                  <a:lnTo>
                    <a:pt x="80594" y="27357"/>
                  </a:lnTo>
                  <a:lnTo>
                    <a:pt x="68764" y="36231"/>
                  </a:lnTo>
                  <a:cubicBezTo>
                    <a:pt x="68764" y="36231"/>
                    <a:pt x="68764" y="37709"/>
                    <a:pt x="68764" y="37709"/>
                  </a:cubicBezTo>
                  <a:cubicBezTo>
                    <a:pt x="68764" y="37709"/>
                    <a:pt x="68764" y="37709"/>
                    <a:pt x="68764" y="37709"/>
                  </a:cubicBezTo>
                  <a:lnTo>
                    <a:pt x="82073" y="42145"/>
                  </a:lnTo>
                  <a:lnTo>
                    <a:pt x="86509" y="55455"/>
                  </a:lnTo>
                  <a:cubicBezTo>
                    <a:pt x="86509" y="55455"/>
                    <a:pt x="87988" y="56933"/>
                    <a:pt x="87988" y="56933"/>
                  </a:cubicBezTo>
                  <a:cubicBezTo>
                    <a:pt x="87988" y="56933"/>
                    <a:pt x="87988" y="56933"/>
                    <a:pt x="87988" y="56933"/>
                  </a:cubicBezTo>
                  <a:lnTo>
                    <a:pt x="96861" y="45103"/>
                  </a:lnTo>
                  <a:lnTo>
                    <a:pt x="111649" y="45103"/>
                  </a:lnTo>
                  <a:cubicBezTo>
                    <a:pt x="113128" y="45103"/>
                    <a:pt x="113128" y="45103"/>
                    <a:pt x="113128" y="43625"/>
                  </a:cubicBezTo>
                  <a:cubicBezTo>
                    <a:pt x="113128" y="43625"/>
                    <a:pt x="113128" y="43625"/>
                    <a:pt x="113128" y="42145"/>
                  </a:cubicBezTo>
                  <a:lnTo>
                    <a:pt x="105734" y="30315"/>
                  </a:lnTo>
                  <a:lnTo>
                    <a:pt x="110170" y="15527"/>
                  </a:lnTo>
                  <a:cubicBezTo>
                    <a:pt x="110170" y="15527"/>
                    <a:pt x="110170" y="14049"/>
                    <a:pt x="108691" y="14049"/>
                  </a:cubicBezTo>
                  <a:cubicBezTo>
                    <a:pt x="108691" y="14049"/>
                    <a:pt x="108691" y="14049"/>
                    <a:pt x="108691" y="14049"/>
                  </a:cubicBezTo>
                  <a:lnTo>
                    <a:pt x="93903" y="18485"/>
                  </a:lnTo>
                  <a:lnTo>
                    <a:pt x="82073" y="11091"/>
                  </a:lnTo>
                  <a:cubicBezTo>
                    <a:pt x="82073" y="11091"/>
                    <a:pt x="82073" y="11091"/>
                    <a:pt x="82073" y="11091"/>
                  </a:cubicBezTo>
                  <a:close/>
                  <a:moveTo>
                    <a:pt x="55455" y="49539"/>
                  </a:moveTo>
                  <a:cubicBezTo>
                    <a:pt x="55455" y="49539"/>
                    <a:pt x="55455" y="51019"/>
                    <a:pt x="55455" y="49539"/>
                  </a:cubicBezTo>
                  <a:lnTo>
                    <a:pt x="11091" y="93903"/>
                  </a:lnTo>
                  <a:cubicBezTo>
                    <a:pt x="11091" y="93903"/>
                    <a:pt x="11091" y="95382"/>
                    <a:pt x="11091" y="95382"/>
                  </a:cubicBezTo>
                  <a:cubicBezTo>
                    <a:pt x="11091" y="95382"/>
                    <a:pt x="12570" y="95382"/>
                    <a:pt x="12570" y="95382"/>
                  </a:cubicBezTo>
                  <a:cubicBezTo>
                    <a:pt x="12570" y="95382"/>
                    <a:pt x="12570" y="95382"/>
                    <a:pt x="12570" y="95382"/>
                  </a:cubicBezTo>
                  <a:lnTo>
                    <a:pt x="56934" y="51019"/>
                  </a:lnTo>
                  <a:cubicBezTo>
                    <a:pt x="56934" y="52497"/>
                    <a:pt x="56934" y="51019"/>
                    <a:pt x="55455" y="49539"/>
                  </a:cubicBezTo>
                  <a:cubicBezTo>
                    <a:pt x="56934" y="49539"/>
                    <a:pt x="55455" y="49539"/>
                    <a:pt x="55455" y="49539"/>
                  </a:cubicBezTo>
                  <a:close/>
                  <a:moveTo>
                    <a:pt x="73200" y="51019"/>
                  </a:moveTo>
                  <a:cubicBezTo>
                    <a:pt x="73200" y="51019"/>
                    <a:pt x="73200" y="51019"/>
                    <a:pt x="73200" y="51019"/>
                  </a:cubicBezTo>
                  <a:lnTo>
                    <a:pt x="33273" y="89467"/>
                  </a:lnTo>
                  <a:cubicBezTo>
                    <a:pt x="33273" y="89467"/>
                    <a:pt x="33273" y="90946"/>
                    <a:pt x="33273" y="90946"/>
                  </a:cubicBezTo>
                  <a:cubicBezTo>
                    <a:pt x="33273" y="90946"/>
                    <a:pt x="34752" y="90946"/>
                    <a:pt x="34752" y="90946"/>
                  </a:cubicBezTo>
                  <a:lnTo>
                    <a:pt x="73200" y="52497"/>
                  </a:lnTo>
                  <a:cubicBezTo>
                    <a:pt x="74679" y="53976"/>
                    <a:pt x="74679" y="52497"/>
                    <a:pt x="73200" y="51019"/>
                  </a:cubicBezTo>
                  <a:cubicBezTo>
                    <a:pt x="74679" y="51019"/>
                    <a:pt x="74679" y="51019"/>
                    <a:pt x="73200" y="51019"/>
                  </a:cubicBezTo>
                  <a:close/>
                  <a:moveTo>
                    <a:pt x="74679" y="68764"/>
                  </a:moveTo>
                  <a:cubicBezTo>
                    <a:pt x="74679" y="68764"/>
                    <a:pt x="74679" y="70243"/>
                    <a:pt x="74679" y="68764"/>
                  </a:cubicBezTo>
                  <a:lnTo>
                    <a:pt x="30315" y="113128"/>
                  </a:lnTo>
                  <a:cubicBezTo>
                    <a:pt x="30315" y="113128"/>
                    <a:pt x="30315" y="114606"/>
                    <a:pt x="30315" y="114606"/>
                  </a:cubicBezTo>
                  <a:cubicBezTo>
                    <a:pt x="30315" y="114606"/>
                    <a:pt x="31794" y="114606"/>
                    <a:pt x="31794" y="114606"/>
                  </a:cubicBezTo>
                  <a:cubicBezTo>
                    <a:pt x="31794" y="114606"/>
                    <a:pt x="31794" y="114606"/>
                    <a:pt x="31794" y="114606"/>
                  </a:cubicBezTo>
                  <a:lnTo>
                    <a:pt x="76158" y="70243"/>
                  </a:lnTo>
                  <a:cubicBezTo>
                    <a:pt x="76158" y="71721"/>
                    <a:pt x="76158" y="70243"/>
                    <a:pt x="74679" y="68764"/>
                  </a:cubicBezTo>
                  <a:cubicBezTo>
                    <a:pt x="76158" y="70243"/>
                    <a:pt x="74679" y="68764"/>
                    <a:pt x="74679" y="6876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sz="2400" noProof="1"/>
            </a:p>
          </p:txBody>
        </p:sp>
        <p:sp>
          <p:nvSpPr>
            <p:cNvPr id="177" name="Forma libre: Forma 176">
              <a:extLst>
                <a:ext uri="{FF2B5EF4-FFF2-40B4-BE49-F238E27FC236}">
                  <a16:creationId xmlns:a16="http://schemas.microsoft.com/office/drawing/2014/main" id="{1F84935B-975A-4528-9120-90C484C631BA}"/>
                </a:ext>
              </a:extLst>
            </p:cNvPr>
            <p:cNvSpPr/>
            <p:nvPr/>
          </p:nvSpPr>
          <p:spPr>
            <a:xfrm>
              <a:off x="5934023" y="1110930"/>
              <a:ext cx="107361" cy="107361"/>
            </a:xfrm>
            <a:custGeom>
              <a:avLst/>
              <a:gdLst>
                <a:gd name="connsiteX0" fmla="*/ 45288 w 88727"/>
                <a:gd name="connsiteY0" fmla="*/ 64512 h 88727"/>
                <a:gd name="connsiteX1" fmla="*/ 27543 w 88727"/>
                <a:gd name="connsiteY1" fmla="*/ 46767 h 88727"/>
                <a:gd name="connsiteX2" fmla="*/ 45288 w 88727"/>
                <a:gd name="connsiteY2" fmla="*/ 29021 h 88727"/>
                <a:gd name="connsiteX3" fmla="*/ 63034 w 88727"/>
                <a:gd name="connsiteY3" fmla="*/ 46767 h 88727"/>
                <a:gd name="connsiteX4" fmla="*/ 45288 w 88727"/>
                <a:gd name="connsiteY4" fmla="*/ 64512 h 88727"/>
                <a:gd name="connsiteX5" fmla="*/ 45288 w 88727"/>
                <a:gd name="connsiteY5" fmla="*/ 17191 h 88727"/>
                <a:gd name="connsiteX6" fmla="*/ 17191 w 88727"/>
                <a:gd name="connsiteY6" fmla="*/ 45288 h 88727"/>
                <a:gd name="connsiteX7" fmla="*/ 45288 w 88727"/>
                <a:gd name="connsiteY7" fmla="*/ 73385 h 88727"/>
                <a:gd name="connsiteX8" fmla="*/ 73385 w 88727"/>
                <a:gd name="connsiteY8" fmla="*/ 45288 h 88727"/>
                <a:gd name="connsiteX9" fmla="*/ 45288 w 88727"/>
                <a:gd name="connsiteY9" fmla="*/ 1719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27" h="88727">
                  <a:moveTo>
                    <a:pt x="45288" y="64512"/>
                  </a:moveTo>
                  <a:cubicBezTo>
                    <a:pt x="34936" y="64512"/>
                    <a:pt x="27543" y="57118"/>
                    <a:pt x="27543" y="46767"/>
                  </a:cubicBezTo>
                  <a:cubicBezTo>
                    <a:pt x="27543" y="36415"/>
                    <a:pt x="34936" y="29021"/>
                    <a:pt x="45288" y="29021"/>
                  </a:cubicBezTo>
                  <a:cubicBezTo>
                    <a:pt x="55640" y="29021"/>
                    <a:pt x="63034" y="36415"/>
                    <a:pt x="63034" y="46767"/>
                  </a:cubicBezTo>
                  <a:cubicBezTo>
                    <a:pt x="63034" y="55640"/>
                    <a:pt x="55640" y="64512"/>
                    <a:pt x="45288" y="64512"/>
                  </a:cubicBezTo>
                  <a:moveTo>
                    <a:pt x="45288" y="17191"/>
                  </a:moveTo>
                  <a:cubicBezTo>
                    <a:pt x="29021" y="17191"/>
                    <a:pt x="17191" y="30500"/>
                    <a:pt x="17191" y="45288"/>
                  </a:cubicBezTo>
                  <a:cubicBezTo>
                    <a:pt x="17191" y="61555"/>
                    <a:pt x="30500" y="73385"/>
                    <a:pt x="45288" y="73385"/>
                  </a:cubicBezTo>
                  <a:cubicBezTo>
                    <a:pt x="60076" y="73385"/>
                    <a:pt x="73385" y="60076"/>
                    <a:pt x="73385" y="45288"/>
                  </a:cubicBezTo>
                  <a:cubicBezTo>
                    <a:pt x="73385" y="30500"/>
                    <a:pt x="60076" y="17191"/>
                    <a:pt x="45288" y="17191"/>
                  </a:cubicBezTo>
                </a:path>
              </a:pathLst>
            </a:custGeom>
            <a:solidFill>
              <a:schemeClr val="accent4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sz="2400" noProof="1"/>
            </a:p>
          </p:txBody>
        </p:sp>
        <p:sp>
          <p:nvSpPr>
            <p:cNvPr id="178" name="Forma libre: Forma 177">
              <a:extLst>
                <a:ext uri="{FF2B5EF4-FFF2-40B4-BE49-F238E27FC236}">
                  <a16:creationId xmlns:a16="http://schemas.microsoft.com/office/drawing/2014/main" id="{A978067F-D179-4497-A0A7-A24A3CC89396}"/>
                </a:ext>
              </a:extLst>
            </p:cNvPr>
            <p:cNvSpPr/>
            <p:nvPr/>
          </p:nvSpPr>
          <p:spPr>
            <a:xfrm>
              <a:off x="6036015" y="855055"/>
              <a:ext cx="590482" cy="912563"/>
            </a:xfrm>
            <a:custGeom>
              <a:avLst/>
              <a:gdLst>
                <a:gd name="connsiteX0" fmla="*/ 324780 w 488001"/>
                <a:gd name="connsiteY0" fmla="*/ 701872 h 754184"/>
                <a:gd name="connsiteX1" fmla="*/ 346962 w 488001"/>
                <a:gd name="connsiteY1" fmla="*/ 650114 h 754184"/>
                <a:gd name="connsiteX2" fmla="*/ 355835 w 488001"/>
                <a:gd name="connsiteY2" fmla="*/ 619060 h 754184"/>
                <a:gd name="connsiteX3" fmla="*/ 366186 w 488001"/>
                <a:gd name="connsiteY3" fmla="*/ 576175 h 754184"/>
                <a:gd name="connsiteX4" fmla="*/ 453435 w 488001"/>
                <a:gd name="connsiteY4" fmla="*/ 716660 h 754184"/>
                <a:gd name="connsiteX5" fmla="*/ 324780 w 488001"/>
                <a:gd name="connsiteY5" fmla="*/ 701872 h 754184"/>
                <a:gd name="connsiteX6" fmla="*/ 42330 w 488001"/>
                <a:gd name="connsiteY6" fmla="*/ 716660 h 754184"/>
                <a:gd name="connsiteX7" fmla="*/ 129579 w 488001"/>
                <a:gd name="connsiteY7" fmla="*/ 576175 h 754184"/>
                <a:gd name="connsiteX8" fmla="*/ 139931 w 488001"/>
                <a:gd name="connsiteY8" fmla="*/ 619060 h 754184"/>
                <a:gd name="connsiteX9" fmla="*/ 148804 w 488001"/>
                <a:gd name="connsiteY9" fmla="*/ 650114 h 754184"/>
                <a:gd name="connsiteX10" fmla="*/ 170985 w 488001"/>
                <a:gd name="connsiteY10" fmla="*/ 701872 h 754184"/>
                <a:gd name="connsiteX11" fmla="*/ 42330 w 488001"/>
                <a:gd name="connsiteY11" fmla="*/ 716660 h 754184"/>
                <a:gd name="connsiteX12" fmla="*/ 369144 w 488001"/>
                <a:gd name="connsiteY12" fmla="*/ 551035 h 754184"/>
                <a:gd name="connsiteX13" fmla="*/ 380974 w 488001"/>
                <a:gd name="connsiteY13" fmla="*/ 392804 h 754184"/>
                <a:gd name="connsiteX14" fmla="*/ 246404 w 488001"/>
                <a:gd name="connsiteY14" fmla="*/ 17191 h 754184"/>
                <a:gd name="connsiteX15" fmla="*/ 196125 w 488001"/>
                <a:gd name="connsiteY15" fmla="*/ 95567 h 754184"/>
                <a:gd name="connsiteX16" fmla="*/ 196125 w 488001"/>
                <a:gd name="connsiteY16" fmla="*/ 97046 h 754184"/>
                <a:gd name="connsiteX17" fmla="*/ 111834 w 488001"/>
                <a:gd name="connsiteY17" fmla="*/ 394283 h 754184"/>
                <a:gd name="connsiteX18" fmla="*/ 123664 w 488001"/>
                <a:gd name="connsiteY18" fmla="*/ 552514 h 754184"/>
                <a:gd name="connsiteX19" fmla="*/ 17191 w 488001"/>
                <a:gd name="connsiteY19" fmla="*/ 743278 h 754184"/>
                <a:gd name="connsiteX20" fmla="*/ 194646 w 488001"/>
                <a:gd name="connsiteY20" fmla="*/ 722575 h 754184"/>
                <a:gd name="connsiteX21" fmla="*/ 200561 w 488001"/>
                <a:gd name="connsiteY21" fmla="*/ 722575 h 754184"/>
                <a:gd name="connsiteX22" fmla="*/ 200561 w 488001"/>
                <a:gd name="connsiteY22" fmla="*/ 722575 h 754184"/>
                <a:gd name="connsiteX23" fmla="*/ 290768 w 488001"/>
                <a:gd name="connsiteY23" fmla="*/ 722575 h 754184"/>
                <a:gd name="connsiteX24" fmla="*/ 290768 w 488001"/>
                <a:gd name="connsiteY24" fmla="*/ 722575 h 754184"/>
                <a:gd name="connsiteX25" fmla="*/ 296683 w 488001"/>
                <a:gd name="connsiteY25" fmla="*/ 722575 h 754184"/>
                <a:gd name="connsiteX26" fmla="*/ 474138 w 488001"/>
                <a:gd name="connsiteY26" fmla="*/ 743278 h 754184"/>
                <a:gd name="connsiteX27" fmla="*/ 369144 w 488001"/>
                <a:gd name="connsiteY27" fmla="*/ 551035 h 75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8001" h="754184">
                  <a:moveTo>
                    <a:pt x="324780" y="701872"/>
                  </a:moveTo>
                  <a:cubicBezTo>
                    <a:pt x="332174" y="685605"/>
                    <a:pt x="341047" y="664902"/>
                    <a:pt x="346962" y="650114"/>
                  </a:cubicBezTo>
                  <a:cubicBezTo>
                    <a:pt x="349919" y="642720"/>
                    <a:pt x="352877" y="630890"/>
                    <a:pt x="355835" y="619060"/>
                  </a:cubicBezTo>
                  <a:cubicBezTo>
                    <a:pt x="358792" y="605750"/>
                    <a:pt x="363229" y="590963"/>
                    <a:pt x="366186" y="576175"/>
                  </a:cubicBezTo>
                  <a:cubicBezTo>
                    <a:pt x="395762" y="605750"/>
                    <a:pt x="441605" y="658987"/>
                    <a:pt x="453435" y="716660"/>
                  </a:cubicBezTo>
                  <a:cubicBezTo>
                    <a:pt x="401677" y="706308"/>
                    <a:pt x="354356" y="703351"/>
                    <a:pt x="324780" y="701872"/>
                  </a:cubicBezTo>
                  <a:moveTo>
                    <a:pt x="42330" y="716660"/>
                  </a:moveTo>
                  <a:cubicBezTo>
                    <a:pt x="54161" y="658987"/>
                    <a:pt x="100003" y="605750"/>
                    <a:pt x="129579" y="576175"/>
                  </a:cubicBezTo>
                  <a:cubicBezTo>
                    <a:pt x="132537" y="590963"/>
                    <a:pt x="135494" y="605750"/>
                    <a:pt x="139931" y="619060"/>
                  </a:cubicBezTo>
                  <a:cubicBezTo>
                    <a:pt x="142888" y="630890"/>
                    <a:pt x="145846" y="642720"/>
                    <a:pt x="148804" y="650114"/>
                  </a:cubicBezTo>
                  <a:cubicBezTo>
                    <a:pt x="154719" y="664902"/>
                    <a:pt x="163592" y="685605"/>
                    <a:pt x="170985" y="701872"/>
                  </a:cubicBezTo>
                  <a:cubicBezTo>
                    <a:pt x="138452" y="703351"/>
                    <a:pt x="91131" y="706308"/>
                    <a:pt x="42330" y="716660"/>
                  </a:cubicBezTo>
                  <a:moveTo>
                    <a:pt x="369144" y="551035"/>
                  </a:moveTo>
                  <a:cubicBezTo>
                    <a:pt x="376538" y="502235"/>
                    <a:pt x="380974" y="448998"/>
                    <a:pt x="380974" y="392804"/>
                  </a:cubicBezTo>
                  <a:cubicBezTo>
                    <a:pt x="380974" y="185773"/>
                    <a:pt x="246404" y="17191"/>
                    <a:pt x="246404" y="17191"/>
                  </a:cubicBezTo>
                  <a:cubicBezTo>
                    <a:pt x="246404" y="17191"/>
                    <a:pt x="222743" y="46767"/>
                    <a:pt x="196125" y="95567"/>
                  </a:cubicBezTo>
                  <a:cubicBezTo>
                    <a:pt x="196125" y="95567"/>
                    <a:pt x="196125" y="95567"/>
                    <a:pt x="196125" y="97046"/>
                  </a:cubicBezTo>
                  <a:cubicBezTo>
                    <a:pt x="157676" y="166549"/>
                    <a:pt x="111834" y="273022"/>
                    <a:pt x="111834" y="394283"/>
                  </a:cubicBezTo>
                  <a:cubicBezTo>
                    <a:pt x="111834" y="450477"/>
                    <a:pt x="116270" y="503714"/>
                    <a:pt x="123664" y="552514"/>
                  </a:cubicBezTo>
                  <a:cubicBezTo>
                    <a:pt x="89652" y="585047"/>
                    <a:pt x="17191" y="660466"/>
                    <a:pt x="17191" y="743278"/>
                  </a:cubicBezTo>
                  <a:cubicBezTo>
                    <a:pt x="92609" y="724054"/>
                    <a:pt x="170985" y="722575"/>
                    <a:pt x="194646" y="722575"/>
                  </a:cubicBezTo>
                  <a:cubicBezTo>
                    <a:pt x="199083" y="722575"/>
                    <a:pt x="200561" y="722575"/>
                    <a:pt x="200561" y="722575"/>
                  </a:cubicBezTo>
                  <a:lnTo>
                    <a:pt x="200561" y="722575"/>
                  </a:lnTo>
                  <a:lnTo>
                    <a:pt x="290768" y="722575"/>
                  </a:lnTo>
                  <a:lnTo>
                    <a:pt x="290768" y="722575"/>
                  </a:lnTo>
                  <a:cubicBezTo>
                    <a:pt x="290768" y="722575"/>
                    <a:pt x="293725" y="722575"/>
                    <a:pt x="296683" y="722575"/>
                  </a:cubicBezTo>
                  <a:cubicBezTo>
                    <a:pt x="318865" y="722575"/>
                    <a:pt x="398720" y="724054"/>
                    <a:pt x="474138" y="743278"/>
                  </a:cubicBezTo>
                  <a:cubicBezTo>
                    <a:pt x="474138" y="660466"/>
                    <a:pt x="403156" y="583569"/>
                    <a:pt x="369144" y="551035"/>
                  </a:cubicBezTo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sz="2400" noProof="1"/>
            </a:p>
          </p:txBody>
        </p:sp>
        <p:sp>
          <p:nvSpPr>
            <p:cNvPr id="179" name="Forma libre: Forma 178">
              <a:extLst>
                <a:ext uri="{FF2B5EF4-FFF2-40B4-BE49-F238E27FC236}">
                  <a16:creationId xmlns:a16="http://schemas.microsoft.com/office/drawing/2014/main" id="{48C37DCB-CE19-4D36-8079-75A0FAA7406B}"/>
                </a:ext>
              </a:extLst>
            </p:cNvPr>
            <p:cNvSpPr/>
            <p:nvPr/>
          </p:nvSpPr>
          <p:spPr>
            <a:xfrm>
              <a:off x="6241790" y="1733620"/>
              <a:ext cx="178934" cy="322081"/>
            </a:xfrm>
            <a:custGeom>
              <a:avLst/>
              <a:gdLst>
                <a:gd name="connsiteX0" fmla="*/ 52682 w 147879"/>
                <a:gd name="connsiteY0" fmla="*/ 17191 h 266182"/>
                <a:gd name="connsiteX1" fmla="*/ 17191 w 147879"/>
                <a:gd name="connsiteY1" fmla="*/ 132537 h 266182"/>
                <a:gd name="connsiteX2" fmla="*/ 77822 w 147879"/>
                <a:gd name="connsiteY2" fmla="*/ 259713 h 266182"/>
                <a:gd name="connsiteX3" fmla="*/ 138452 w 147879"/>
                <a:gd name="connsiteY3" fmla="*/ 132537 h 266182"/>
                <a:gd name="connsiteX4" fmla="*/ 114791 w 147879"/>
                <a:gd name="connsiteY4" fmla="*/ 17191 h 266182"/>
                <a:gd name="connsiteX5" fmla="*/ 52682 w 147879"/>
                <a:gd name="connsiteY5" fmla="*/ 17191 h 2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879" h="266182">
                  <a:moveTo>
                    <a:pt x="52682" y="17191"/>
                  </a:moveTo>
                  <a:cubicBezTo>
                    <a:pt x="52682" y="17191"/>
                    <a:pt x="17191" y="71906"/>
                    <a:pt x="17191" y="132537"/>
                  </a:cubicBezTo>
                  <a:cubicBezTo>
                    <a:pt x="17191" y="204998"/>
                    <a:pt x="77822" y="259713"/>
                    <a:pt x="77822" y="259713"/>
                  </a:cubicBezTo>
                  <a:cubicBezTo>
                    <a:pt x="77822" y="259713"/>
                    <a:pt x="138452" y="204998"/>
                    <a:pt x="138452" y="132537"/>
                  </a:cubicBezTo>
                  <a:cubicBezTo>
                    <a:pt x="138452" y="89652"/>
                    <a:pt x="114791" y="17191"/>
                    <a:pt x="114791" y="17191"/>
                  </a:cubicBezTo>
                  <a:lnTo>
                    <a:pt x="52682" y="17191"/>
                  </a:lnTo>
                  <a:close/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sz="2400" noProof="1"/>
            </a:p>
          </p:txBody>
        </p:sp>
        <p:sp>
          <p:nvSpPr>
            <p:cNvPr id="180" name="Forma libre: Forma 179">
              <a:extLst>
                <a:ext uri="{FF2B5EF4-FFF2-40B4-BE49-F238E27FC236}">
                  <a16:creationId xmlns:a16="http://schemas.microsoft.com/office/drawing/2014/main" id="{04A77322-4443-450C-B58A-EF2B78B70ADE}"/>
                </a:ext>
              </a:extLst>
            </p:cNvPr>
            <p:cNvSpPr/>
            <p:nvPr/>
          </p:nvSpPr>
          <p:spPr>
            <a:xfrm>
              <a:off x="6573712" y="1129719"/>
              <a:ext cx="107361" cy="107361"/>
            </a:xfrm>
            <a:custGeom>
              <a:avLst/>
              <a:gdLst>
                <a:gd name="connsiteX0" fmla="*/ 60815 w 88727"/>
                <a:gd name="connsiteY0" fmla="*/ 48985 h 88727"/>
                <a:gd name="connsiteX1" fmla="*/ 78561 w 88727"/>
                <a:gd name="connsiteY1" fmla="*/ 31239 h 88727"/>
                <a:gd name="connsiteX2" fmla="*/ 78561 w 88727"/>
                <a:gd name="connsiteY2" fmla="*/ 19409 h 88727"/>
                <a:gd name="connsiteX3" fmla="*/ 66731 w 88727"/>
                <a:gd name="connsiteY3" fmla="*/ 19409 h 88727"/>
                <a:gd name="connsiteX4" fmla="*/ 48985 w 88727"/>
                <a:gd name="connsiteY4" fmla="*/ 37155 h 88727"/>
                <a:gd name="connsiteX5" fmla="*/ 31239 w 88727"/>
                <a:gd name="connsiteY5" fmla="*/ 19409 h 88727"/>
                <a:gd name="connsiteX6" fmla="*/ 19409 w 88727"/>
                <a:gd name="connsiteY6" fmla="*/ 19409 h 88727"/>
                <a:gd name="connsiteX7" fmla="*/ 19409 w 88727"/>
                <a:gd name="connsiteY7" fmla="*/ 31239 h 88727"/>
                <a:gd name="connsiteX8" fmla="*/ 37155 w 88727"/>
                <a:gd name="connsiteY8" fmla="*/ 48985 h 88727"/>
                <a:gd name="connsiteX9" fmla="*/ 19409 w 88727"/>
                <a:gd name="connsiteY9" fmla="*/ 66731 h 88727"/>
                <a:gd name="connsiteX10" fmla="*/ 19409 w 88727"/>
                <a:gd name="connsiteY10" fmla="*/ 78561 h 88727"/>
                <a:gd name="connsiteX11" fmla="*/ 31239 w 88727"/>
                <a:gd name="connsiteY11" fmla="*/ 78561 h 88727"/>
                <a:gd name="connsiteX12" fmla="*/ 48985 w 88727"/>
                <a:gd name="connsiteY12" fmla="*/ 60815 h 88727"/>
                <a:gd name="connsiteX13" fmla="*/ 66731 w 88727"/>
                <a:gd name="connsiteY13" fmla="*/ 78561 h 88727"/>
                <a:gd name="connsiteX14" fmla="*/ 78561 w 88727"/>
                <a:gd name="connsiteY14" fmla="*/ 78561 h 88727"/>
                <a:gd name="connsiteX15" fmla="*/ 78561 w 88727"/>
                <a:gd name="connsiteY15" fmla="*/ 66731 h 88727"/>
                <a:gd name="connsiteX16" fmla="*/ 60815 w 88727"/>
                <a:gd name="connsiteY16" fmla="*/ 48985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60815" y="48985"/>
                  </a:moveTo>
                  <a:lnTo>
                    <a:pt x="78561" y="31239"/>
                  </a:lnTo>
                  <a:cubicBezTo>
                    <a:pt x="81518" y="28282"/>
                    <a:pt x="81518" y="22367"/>
                    <a:pt x="78561" y="19409"/>
                  </a:cubicBezTo>
                  <a:cubicBezTo>
                    <a:pt x="75603" y="16452"/>
                    <a:pt x="69688" y="16452"/>
                    <a:pt x="66731" y="19409"/>
                  </a:cubicBezTo>
                  <a:lnTo>
                    <a:pt x="48985" y="37155"/>
                  </a:lnTo>
                  <a:lnTo>
                    <a:pt x="31239" y="19409"/>
                  </a:lnTo>
                  <a:cubicBezTo>
                    <a:pt x="28282" y="16452"/>
                    <a:pt x="22367" y="16452"/>
                    <a:pt x="19409" y="19409"/>
                  </a:cubicBezTo>
                  <a:cubicBezTo>
                    <a:pt x="16452" y="22367"/>
                    <a:pt x="16452" y="28282"/>
                    <a:pt x="19409" y="31239"/>
                  </a:cubicBezTo>
                  <a:lnTo>
                    <a:pt x="37155" y="48985"/>
                  </a:lnTo>
                  <a:lnTo>
                    <a:pt x="19409" y="66731"/>
                  </a:lnTo>
                  <a:cubicBezTo>
                    <a:pt x="16452" y="69688"/>
                    <a:pt x="16452" y="75603"/>
                    <a:pt x="19409" y="78561"/>
                  </a:cubicBezTo>
                  <a:cubicBezTo>
                    <a:pt x="22367" y="81518"/>
                    <a:pt x="28282" y="81518"/>
                    <a:pt x="31239" y="78561"/>
                  </a:cubicBezTo>
                  <a:lnTo>
                    <a:pt x="48985" y="60815"/>
                  </a:lnTo>
                  <a:lnTo>
                    <a:pt x="66731" y="78561"/>
                  </a:lnTo>
                  <a:cubicBezTo>
                    <a:pt x="69688" y="81518"/>
                    <a:pt x="75603" y="81518"/>
                    <a:pt x="78561" y="78561"/>
                  </a:cubicBezTo>
                  <a:cubicBezTo>
                    <a:pt x="81518" y="75603"/>
                    <a:pt x="81518" y="69688"/>
                    <a:pt x="78561" y="66731"/>
                  </a:cubicBezTo>
                  <a:lnTo>
                    <a:pt x="60815" y="48985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sz="2400" noProof="1"/>
            </a:p>
          </p:txBody>
        </p:sp>
        <p:sp>
          <p:nvSpPr>
            <p:cNvPr id="181" name="Forma libre: Forma 180">
              <a:extLst>
                <a:ext uri="{FF2B5EF4-FFF2-40B4-BE49-F238E27FC236}">
                  <a16:creationId xmlns:a16="http://schemas.microsoft.com/office/drawing/2014/main" id="{54F94EDE-DFA5-4EC1-9D39-05C24424FA4C}"/>
                </a:ext>
              </a:extLst>
            </p:cNvPr>
            <p:cNvSpPr/>
            <p:nvPr/>
          </p:nvSpPr>
          <p:spPr>
            <a:xfrm>
              <a:off x="6186320" y="1096616"/>
              <a:ext cx="286294" cy="286294"/>
            </a:xfrm>
            <a:custGeom>
              <a:avLst/>
              <a:gdLst>
                <a:gd name="connsiteX0" fmla="*/ 58597 w 236606"/>
                <a:gd name="connsiteY0" fmla="*/ 123664 h 236606"/>
                <a:gd name="connsiteX1" fmla="*/ 122185 w 236606"/>
                <a:gd name="connsiteY1" fmla="*/ 60076 h 236606"/>
                <a:gd name="connsiteX2" fmla="*/ 185773 w 236606"/>
                <a:gd name="connsiteY2" fmla="*/ 123664 h 236606"/>
                <a:gd name="connsiteX3" fmla="*/ 122185 w 236606"/>
                <a:gd name="connsiteY3" fmla="*/ 187252 h 236606"/>
                <a:gd name="connsiteX4" fmla="*/ 58597 w 236606"/>
                <a:gd name="connsiteY4" fmla="*/ 123664 h 236606"/>
                <a:gd name="connsiteX5" fmla="*/ 230137 w 236606"/>
                <a:gd name="connsiteY5" fmla="*/ 123664 h 236606"/>
                <a:gd name="connsiteX6" fmla="*/ 123664 w 236606"/>
                <a:gd name="connsiteY6" fmla="*/ 17191 h 236606"/>
                <a:gd name="connsiteX7" fmla="*/ 17191 w 236606"/>
                <a:gd name="connsiteY7" fmla="*/ 123664 h 236606"/>
                <a:gd name="connsiteX8" fmla="*/ 123664 w 236606"/>
                <a:gd name="connsiteY8" fmla="*/ 230137 h 236606"/>
                <a:gd name="connsiteX9" fmla="*/ 230137 w 236606"/>
                <a:gd name="connsiteY9" fmla="*/ 123664 h 23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606" h="236606">
                  <a:moveTo>
                    <a:pt x="58597" y="123664"/>
                  </a:moveTo>
                  <a:cubicBezTo>
                    <a:pt x="58597" y="88173"/>
                    <a:pt x="86694" y="60076"/>
                    <a:pt x="122185" y="60076"/>
                  </a:cubicBezTo>
                  <a:cubicBezTo>
                    <a:pt x="157676" y="60076"/>
                    <a:pt x="185773" y="88173"/>
                    <a:pt x="185773" y="123664"/>
                  </a:cubicBezTo>
                  <a:cubicBezTo>
                    <a:pt x="185773" y="159155"/>
                    <a:pt x="157676" y="187252"/>
                    <a:pt x="122185" y="187252"/>
                  </a:cubicBezTo>
                  <a:cubicBezTo>
                    <a:pt x="86694" y="187252"/>
                    <a:pt x="58597" y="159155"/>
                    <a:pt x="58597" y="123664"/>
                  </a:cubicBezTo>
                  <a:moveTo>
                    <a:pt x="230137" y="123664"/>
                  </a:moveTo>
                  <a:cubicBezTo>
                    <a:pt x="230137" y="64512"/>
                    <a:pt x="182816" y="17191"/>
                    <a:pt x="123664" y="17191"/>
                  </a:cubicBezTo>
                  <a:cubicBezTo>
                    <a:pt x="64512" y="17191"/>
                    <a:pt x="17191" y="64512"/>
                    <a:pt x="17191" y="123664"/>
                  </a:cubicBezTo>
                  <a:cubicBezTo>
                    <a:pt x="17191" y="182816"/>
                    <a:pt x="64512" y="230137"/>
                    <a:pt x="123664" y="230137"/>
                  </a:cubicBezTo>
                  <a:cubicBezTo>
                    <a:pt x="181337" y="230137"/>
                    <a:pt x="230137" y="182816"/>
                    <a:pt x="230137" y="123664"/>
                  </a:cubicBezTo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sz="2400" noProof="1"/>
            </a:p>
          </p:txBody>
        </p:sp>
        <p:sp>
          <p:nvSpPr>
            <p:cNvPr id="182" name="Forma libre: Forma 181">
              <a:extLst>
                <a:ext uri="{FF2B5EF4-FFF2-40B4-BE49-F238E27FC236}">
                  <a16:creationId xmlns:a16="http://schemas.microsoft.com/office/drawing/2014/main" id="{1F574056-5088-47C6-889A-67E7CBCF75B4}"/>
                </a:ext>
              </a:extLst>
            </p:cNvPr>
            <p:cNvSpPr/>
            <p:nvPr/>
          </p:nvSpPr>
          <p:spPr>
            <a:xfrm>
              <a:off x="6243802" y="1155888"/>
              <a:ext cx="178934" cy="178934"/>
            </a:xfrm>
            <a:custGeom>
              <a:avLst/>
              <a:gdLst>
                <a:gd name="connsiteX0" fmla="*/ 11091 w 147879"/>
                <a:gd name="connsiteY0" fmla="*/ 74679 h 147879"/>
                <a:gd name="connsiteX1" fmla="*/ 74679 w 147879"/>
                <a:gd name="connsiteY1" fmla="*/ 11091 h 147879"/>
                <a:gd name="connsiteX2" fmla="*/ 138267 w 147879"/>
                <a:gd name="connsiteY2" fmla="*/ 74679 h 147879"/>
                <a:gd name="connsiteX3" fmla="*/ 74679 w 147879"/>
                <a:gd name="connsiteY3" fmla="*/ 138267 h 147879"/>
                <a:gd name="connsiteX4" fmla="*/ 11091 w 147879"/>
                <a:gd name="connsiteY4" fmla="*/ 74679 h 14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79" h="147879">
                  <a:moveTo>
                    <a:pt x="11091" y="74679"/>
                  </a:moveTo>
                  <a:cubicBezTo>
                    <a:pt x="11091" y="39188"/>
                    <a:pt x="39188" y="11091"/>
                    <a:pt x="74679" y="11091"/>
                  </a:cubicBezTo>
                  <a:cubicBezTo>
                    <a:pt x="110170" y="11091"/>
                    <a:pt x="138267" y="39188"/>
                    <a:pt x="138267" y="74679"/>
                  </a:cubicBezTo>
                  <a:cubicBezTo>
                    <a:pt x="138267" y="110170"/>
                    <a:pt x="110170" y="138267"/>
                    <a:pt x="74679" y="138267"/>
                  </a:cubicBezTo>
                  <a:cubicBezTo>
                    <a:pt x="39188" y="138267"/>
                    <a:pt x="11091" y="110170"/>
                    <a:pt x="11091" y="74679"/>
                  </a:cubicBezTo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sz="2400" noProof="1"/>
            </a:p>
          </p:txBody>
        </p:sp>
        <p:sp>
          <p:nvSpPr>
            <p:cNvPr id="183" name="Forma libre: Forma 182">
              <a:extLst>
                <a:ext uri="{FF2B5EF4-FFF2-40B4-BE49-F238E27FC236}">
                  <a16:creationId xmlns:a16="http://schemas.microsoft.com/office/drawing/2014/main" id="{5A862294-6263-434D-B130-99614C0CD959}"/>
                </a:ext>
              </a:extLst>
            </p:cNvPr>
            <p:cNvSpPr/>
            <p:nvPr/>
          </p:nvSpPr>
          <p:spPr>
            <a:xfrm>
              <a:off x="6569239" y="1384700"/>
              <a:ext cx="89467" cy="89467"/>
            </a:xfrm>
            <a:custGeom>
              <a:avLst/>
              <a:gdLst>
                <a:gd name="connsiteX0" fmla="*/ 37894 w 73939"/>
                <a:gd name="connsiteY0" fmla="*/ 51203 h 73939"/>
                <a:gd name="connsiteX1" fmla="*/ 24585 w 73939"/>
                <a:gd name="connsiteY1" fmla="*/ 37894 h 73939"/>
                <a:gd name="connsiteX2" fmla="*/ 37894 w 73939"/>
                <a:gd name="connsiteY2" fmla="*/ 24585 h 73939"/>
                <a:gd name="connsiteX3" fmla="*/ 51203 w 73939"/>
                <a:gd name="connsiteY3" fmla="*/ 37894 h 73939"/>
                <a:gd name="connsiteX4" fmla="*/ 37894 w 73939"/>
                <a:gd name="connsiteY4" fmla="*/ 51203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1203"/>
                  </a:moveTo>
                  <a:cubicBezTo>
                    <a:pt x="30500" y="51203"/>
                    <a:pt x="24585" y="45288"/>
                    <a:pt x="24585" y="37894"/>
                  </a:cubicBezTo>
                  <a:cubicBezTo>
                    <a:pt x="24585" y="30500"/>
                    <a:pt x="30500" y="24585"/>
                    <a:pt x="37894" y="24585"/>
                  </a:cubicBezTo>
                  <a:cubicBezTo>
                    <a:pt x="45288" y="24585"/>
                    <a:pt x="51203" y="30500"/>
                    <a:pt x="51203" y="37894"/>
                  </a:cubicBezTo>
                  <a:cubicBezTo>
                    <a:pt x="51203" y="45288"/>
                    <a:pt x="45288" y="51203"/>
                    <a:pt x="37894" y="51203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rgbClr val="5AB4E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sz="2400" noProof="1"/>
            </a:p>
          </p:txBody>
        </p:sp>
        <p:sp>
          <p:nvSpPr>
            <p:cNvPr id="184" name="Forma libre: Forma 183">
              <a:extLst>
                <a:ext uri="{FF2B5EF4-FFF2-40B4-BE49-F238E27FC236}">
                  <a16:creationId xmlns:a16="http://schemas.microsoft.com/office/drawing/2014/main" id="{1C04ACC3-D26D-4A03-9158-48F9FC052304}"/>
                </a:ext>
              </a:extLst>
            </p:cNvPr>
            <p:cNvSpPr/>
            <p:nvPr/>
          </p:nvSpPr>
          <p:spPr>
            <a:xfrm>
              <a:off x="6449353" y="878316"/>
              <a:ext cx="89467" cy="89467"/>
            </a:xfrm>
            <a:custGeom>
              <a:avLst/>
              <a:gdLst>
                <a:gd name="connsiteX0" fmla="*/ 37894 w 73939"/>
                <a:gd name="connsiteY0" fmla="*/ 52682 h 73939"/>
                <a:gd name="connsiteX1" fmla="*/ 24585 w 73939"/>
                <a:gd name="connsiteY1" fmla="*/ 39373 h 73939"/>
                <a:gd name="connsiteX2" fmla="*/ 37894 w 73939"/>
                <a:gd name="connsiteY2" fmla="*/ 26064 h 73939"/>
                <a:gd name="connsiteX3" fmla="*/ 51203 w 73939"/>
                <a:gd name="connsiteY3" fmla="*/ 39373 h 73939"/>
                <a:gd name="connsiteX4" fmla="*/ 37894 w 73939"/>
                <a:gd name="connsiteY4" fmla="*/ 52682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2682"/>
                  </a:moveTo>
                  <a:cubicBezTo>
                    <a:pt x="30500" y="52682"/>
                    <a:pt x="24585" y="46767"/>
                    <a:pt x="24585" y="39373"/>
                  </a:cubicBezTo>
                  <a:cubicBezTo>
                    <a:pt x="24585" y="31979"/>
                    <a:pt x="30500" y="26064"/>
                    <a:pt x="37894" y="26064"/>
                  </a:cubicBezTo>
                  <a:cubicBezTo>
                    <a:pt x="45288" y="26064"/>
                    <a:pt x="51203" y="31979"/>
                    <a:pt x="51203" y="39373"/>
                  </a:cubicBezTo>
                  <a:cubicBezTo>
                    <a:pt x="51203" y="46767"/>
                    <a:pt x="45288" y="52682"/>
                    <a:pt x="37894" y="52682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chemeClr val="accent6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sz="2400" noProof="1"/>
            </a:p>
          </p:txBody>
        </p:sp>
        <p:sp>
          <p:nvSpPr>
            <p:cNvPr id="185" name="Forma libre: Forma 184">
              <a:extLst>
                <a:ext uri="{FF2B5EF4-FFF2-40B4-BE49-F238E27FC236}">
                  <a16:creationId xmlns:a16="http://schemas.microsoft.com/office/drawing/2014/main" id="{B6A0619F-3BA2-4F87-8003-5D8FCA3AE3F1}"/>
                </a:ext>
              </a:extLst>
            </p:cNvPr>
            <p:cNvSpPr/>
            <p:nvPr/>
          </p:nvSpPr>
          <p:spPr>
            <a:xfrm>
              <a:off x="6007386" y="1252288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sz="2400" noProof="1"/>
            </a:p>
          </p:txBody>
        </p:sp>
        <p:sp>
          <p:nvSpPr>
            <p:cNvPr id="186" name="Forma libre: Forma 185">
              <a:extLst>
                <a:ext uri="{FF2B5EF4-FFF2-40B4-BE49-F238E27FC236}">
                  <a16:creationId xmlns:a16="http://schemas.microsoft.com/office/drawing/2014/main" id="{B10FE0B3-CC2F-4263-BF19-D57CF254E54B}"/>
                </a:ext>
              </a:extLst>
            </p:cNvPr>
            <p:cNvSpPr/>
            <p:nvPr/>
          </p:nvSpPr>
          <p:spPr>
            <a:xfrm>
              <a:off x="6526295" y="1801615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sz="2400" noProof="1"/>
            </a:p>
          </p:txBody>
        </p:sp>
        <p:sp>
          <p:nvSpPr>
            <p:cNvPr id="187" name="Forma libre: Forma 186">
              <a:extLst>
                <a:ext uri="{FF2B5EF4-FFF2-40B4-BE49-F238E27FC236}">
                  <a16:creationId xmlns:a16="http://schemas.microsoft.com/office/drawing/2014/main" id="{AA2D9678-2490-4A37-AFDF-8360AFBE679A}"/>
                </a:ext>
              </a:extLst>
            </p:cNvPr>
            <p:cNvSpPr/>
            <p:nvPr/>
          </p:nvSpPr>
          <p:spPr>
            <a:xfrm>
              <a:off x="6257711" y="1756883"/>
              <a:ext cx="89467" cy="268401"/>
            </a:xfrm>
            <a:custGeom>
              <a:avLst/>
              <a:gdLst>
                <a:gd name="connsiteX0" fmla="*/ 39524 w 73939"/>
                <a:gd name="connsiteY0" fmla="*/ 17191 h 221818"/>
                <a:gd name="connsiteX1" fmla="*/ 17342 w 73939"/>
                <a:gd name="connsiteY1" fmla="*/ 100003 h 221818"/>
                <a:gd name="connsiteX2" fmla="*/ 55791 w 73939"/>
                <a:gd name="connsiteY2" fmla="*/ 210913 h 221818"/>
                <a:gd name="connsiteX3" fmla="*/ 42482 w 73939"/>
                <a:gd name="connsiteY3" fmla="*/ 98525 h 221818"/>
                <a:gd name="connsiteX4" fmla="*/ 66142 w 73939"/>
                <a:gd name="connsiteY4" fmla="*/ 17191 h 221818"/>
                <a:gd name="connsiteX5" fmla="*/ 39524 w 73939"/>
                <a:gd name="connsiteY5" fmla="*/ 17191 h 22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39" h="221818">
                  <a:moveTo>
                    <a:pt x="39524" y="17191"/>
                  </a:moveTo>
                  <a:cubicBezTo>
                    <a:pt x="39524" y="17191"/>
                    <a:pt x="20300" y="64512"/>
                    <a:pt x="17342" y="100003"/>
                  </a:cubicBezTo>
                  <a:cubicBezTo>
                    <a:pt x="14385" y="154719"/>
                    <a:pt x="55791" y="210913"/>
                    <a:pt x="55791" y="210913"/>
                  </a:cubicBezTo>
                  <a:cubicBezTo>
                    <a:pt x="55791" y="210913"/>
                    <a:pt x="39524" y="154719"/>
                    <a:pt x="42482" y="98525"/>
                  </a:cubicBezTo>
                  <a:cubicBezTo>
                    <a:pt x="43960" y="61555"/>
                    <a:pt x="66142" y="17191"/>
                    <a:pt x="66142" y="17191"/>
                  </a:cubicBezTo>
                  <a:lnTo>
                    <a:pt x="39524" y="17191"/>
                  </a:lnTo>
                  <a:close/>
                </a:path>
              </a:pathLst>
            </a:custGeom>
            <a:solidFill>
              <a:schemeClr val="accent2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sz="2400" noProof="1"/>
            </a:p>
          </p:txBody>
        </p:sp>
        <p:sp>
          <p:nvSpPr>
            <p:cNvPr id="188" name="Forma libre: Forma 187">
              <a:extLst>
                <a:ext uri="{FF2B5EF4-FFF2-40B4-BE49-F238E27FC236}">
                  <a16:creationId xmlns:a16="http://schemas.microsoft.com/office/drawing/2014/main" id="{55ABC1BB-25D0-4306-8D87-0469A63CF0BF}"/>
                </a:ext>
              </a:extLst>
            </p:cNvPr>
            <p:cNvSpPr/>
            <p:nvPr/>
          </p:nvSpPr>
          <p:spPr>
            <a:xfrm>
              <a:off x="6251253" y="1166400"/>
              <a:ext cx="71574" cy="143147"/>
            </a:xfrm>
            <a:custGeom>
              <a:avLst/>
              <a:gdLst>
                <a:gd name="connsiteX0" fmla="*/ 44861 w 59151"/>
                <a:gd name="connsiteY0" fmla="*/ 17191 h 118303"/>
                <a:gd name="connsiteX1" fmla="*/ 18243 w 59151"/>
                <a:gd name="connsiteY1" fmla="*/ 58597 h 118303"/>
                <a:gd name="connsiteX2" fmla="*/ 44861 w 59151"/>
                <a:gd name="connsiteY2" fmla="*/ 114791 h 118303"/>
                <a:gd name="connsiteX3" fmla="*/ 31552 w 59151"/>
                <a:gd name="connsiteY3" fmla="*/ 61555 h 118303"/>
                <a:gd name="connsiteX4" fmla="*/ 50776 w 59151"/>
                <a:gd name="connsiteY4" fmla="*/ 24585 h 118303"/>
                <a:gd name="connsiteX5" fmla="*/ 44861 w 59151"/>
                <a:gd name="connsiteY5" fmla="*/ 17191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51" h="118303">
                  <a:moveTo>
                    <a:pt x="44861" y="17191"/>
                  </a:moveTo>
                  <a:cubicBezTo>
                    <a:pt x="44861" y="17191"/>
                    <a:pt x="25637" y="24585"/>
                    <a:pt x="18243" y="58597"/>
                  </a:cubicBezTo>
                  <a:cubicBezTo>
                    <a:pt x="10849" y="92609"/>
                    <a:pt x="44861" y="114791"/>
                    <a:pt x="44861" y="114791"/>
                  </a:cubicBezTo>
                  <a:cubicBezTo>
                    <a:pt x="44861" y="114791"/>
                    <a:pt x="27116" y="91131"/>
                    <a:pt x="31552" y="61555"/>
                  </a:cubicBezTo>
                  <a:cubicBezTo>
                    <a:pt x="35988" y="31979"/>
                    <a:pt x="50776" y="24585"/>
                    <a:pt x="50776" y="24585"/>
                  </a:cubicBezTo>
                  <a:lnTo>
                    <a:pt x="44861" y="17191"/>
                  </a:lnTo>
                  <a:close/>
                </a:path>
              </a:pathLst>
            </a:custGeom>
            <a:solidFill>
              <a:schemeClr val="bg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sz="2400" noProof="1"/>
            </a:p>
          </p:txBody>
        </p:sp>
        <p:sp>
          <p:nvSpPr>
            <p:cNvPr id="189" name="Forma libre: Forma 188">
              <a:extLst>
                <a:ext uri="{FF2B5EF4-FFF2-40B4-BE49-F238E27FC236}">
                  <a16:creationId xmlns:a16="http://schemas.microsoft.com/office/drawing/2014/main" id="{1879A89A-F494-4475-AC0E-6A4AFDF13002}"/>
                </a:ext>
              </a:extLst>
            </p:cNvPr>
            <p:cNvSpPr/>
            <p:nvPr/>
          </p:nvSpPr>
          <p:spPr>
            <a:xfrm>
              <a:off x="5595838" y="1239763"/>
              <a:ext cx="107361" cy="107361"/>
            </a:xfrm>
            <a:custGeom>
              <a:avLst/>
              <a:gdLst>
                <a:gd name="connsiteX0" fmla="*/ 52682 w 88727"/>
                <a:gd name="connsiteY0" fmla="*/ 54161 h 88727"/>
                <a:gd name="connsiteX1" fmla="*/ 70428 w 88727"/>
                <a:gd name="connsiteY1" fmla="*/ 57118 h 88727"/>
                <a:gd name="connsiteX2" fmla="*/ 77821 w 88727"/>
                <a:gd name="connsiteY2" fmla="*/ 52682 h 88727"/>
                <a:gd name="connsiteX3" fmla="*/ 73385 w 88727"/>
                <a:gd name="connsiteY3" fmla="*/ 45288 h 88727"/>
                <a:gd name="connsiteX4" fmla="*/ 54161 w 88727"/>
                <a:gd name="connsiteY4" fmla="*/ 42330 h 88727"/>
                <a:gd name="connsiteX5" fmla="*/ 57118 w 88727"/>
                <a:gd name="connsiteY5" fmla="*/ 24585 h 88727"/>
                <a:gd name="connsiteX6" fmla="*/ 52682 w 88727"/>
                <a:gd name="connsiteY6" fmla="*/ 17191 h 88727"/>
                <a:gd name="connsiteX7" fmla="*/ 45288 w 88727"/>
                <a:gd name="connsiteY7" fmla="*/ 21627 h 88727"/>
                <a:gd name="connsiteX8" fmla="*/ 42330 w 88727"/>
                <a:gd name="connsiteY8" fmla="*/ 39373 h 88727"/>
                <a:gd name="connsiteX9" fmla="*/ 24585 w 88727"/>
                <a:gd name="connsiteY9" fmla="*/ 37894 h 88727"/>
                <a:gd name="connsiteX10" fmla="*/ 17191 w 88727"/>
                <a:gd name="connsiteY10" fmla="*/ 42330 h 88727"/>
                <a:gd name="connsiteX11" fmla="*/ 21627 w 88727"/>
                <a:gd name="connsiteY11" fmla="*/ 49724 h 88727"/>
                <a:gd name="connsiteX12" fmla="*/ 39373 w 88727"/>
                <a:gd name="connsiteY12" fmla="*/ 52682 h 88727"/>
                <a:gd name="connsiteX13" fmla="*/ 36415 w 88727"/>
                <a:gd name="connsiteY13" fmla="*/ 70428 h 88727"/>
                <a:gd name="connsiteX14" fmla="*/ 40852 w 88727"/>
                <a:gd name="connsiteY14" fmla="*/ 77822 h 88727"/>
                <a:gd name="connsiteX15" fmla="*/ 48246 w 88727"/>
                <a:gd name="connsiteY15" fmla="*/ 73385 h 88727"/>
                <a:gd name="connsiteX16" fmla="*/ 52682 w 88727"/>
                <a:gd name="connsiteY16" fmla="*/ 5416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52682" y="54161"/>
                  </a:moveTo>
                  <a:lnTo>
                    <a:pt x="70428" y="57118"/>
                  </a:lnTo>
                  <a:cubicBezTo>
                    <a:pt x="73385" y="57118"/>
                    <a:pt x="76343" y="55640"/>
                    <a:pt x="77821" y="52682"/>
                  </a:cubicBezTo>
                  <a:cubicBezTo>
                    <a:pt x="77821" y="49724"/>
                    <a:pt x="76343" y="46767"/>
                    <a:pt x="73385" y="45288"/>
                  </a:cubicBezTo>
                  <a:lnTo>
                    <a:pt x="54161" y="42330"/>
                  </a:lnTo>
                  <a:lnTo>
                    <a:pt x="57118" y="24585"/>
                  </a:lnTo>
                  <a:cubicBezTo>
                    <a:pt x="57118" y="21627"/>
                    <a:pt x="55640" y="18670"/>
                    <a:pt x="52682" y="17191"/>
                  </a:cubicBezTo>
                  <a:cubicBezTo>
                    <a:pt x="49724" y="17191"/>
                    <a:pt x="46767" y="18670"/>
                    <a:pt x="45288" y="21627"/>
                  </a:cubicBezTo>
                  <a:lnTo>
                    <a:pt x="42330" y="39373"/>
                  </a:lnTo>
                  <a:lnTo>
                    <a:pt x="24585" y="37894"/>
                  </a:lnTo>
                  <a:cubicBezTo>
                    <a:pt x="21627" y="37894"/>
                    <a:pt x="18670" y="39373"/>
                    <a:pt x="17191" y="42330"/>
                  </a:cubicBezTo>
                  <a:cubicBezTo>
                    <a:pt x="17191" y="45288"/>
                    <a:pt x="18670" y="48246"/>
                    <a:pt x="21627" y="49724"/>
                  </a:cubicBezTo>
                  <a:lnTo>
                    <a:pt x="39373" y="52682"/>
                  </a:lnTo>
                  <a:lnTo>
                    <a:pt x="36415" y="70428"/>
                  </a:lnTo>
                  <a:cubicBezTo>
                    <a:pt x="36415" y="73385"/>
                    <a:pt x="37894" y="76343"/>
                    <a:pt x="40852" y="77822"/>
                  </a:cubicBezTo>
                  <a:cubicBezTo>
                    <a:pt x="43809" y="77822"/>
                    <a:pt x="46767" y="76343"/>
                    <a:pt x="48246" y="73385"/>
                  </a:cubicBezTo>
                  <a:lnTo>
                    <a:pt x="52682" y="54161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sz="2400" noProof="1"/>
            </a:p>
          </p:txBody>
        </p:sp>
        <p:sp>
          <p:nvSpPr>
            <p:cNvPr id="190" name="Forma libre: Forma 189">
              <a:extLst>
                <a:ext uri="{FF2B5EF4-FFF2-40B4-BE49-F238E27FC236}">
                  <a16:creationId xmlns:a16="http://schemas.microsoft.com/office/drawing/2014/main" id="{BB1BDDED-5B2F-4FE0-9B3F-1C1EE8F5F969}"/>
                </a:ext>
              </a:extLst>
            </p:cNvPr>
            <p:cNvSpPr/>
            <p:nvPr/>
          </p:nvSpPr>
          <p:spPr>
            <a:xfrm>
              <a:off x="5439830" y="681154"/>
              <a:ext cx="1789339" cy="1467258"/>
            </a:xfrm>
            <a:custGeom>
              <a:avLst/>
              <a:gdLst>
                <a:gd name="connsiteX0" fmla="*/ 1397182 w 1478793"/>
                <a:gd name="connsiteY0" fmla="*/ 611943 h 1212610"/>
                <a:gd name="connsiteX1" fmla="*/ 1472601 w 1478793"/>
                <a:gd name="connsiteY1" fmla="*/ 456670 h 1212610"/>
                <a:gd name="connsiteX2" fmla="*/ 1477037 w 1478793"/>
                <a:gd name="connsiteY2" fmla="*/ 440403 h 1212610"/>
                <a:gd name="connsiteX3" fmla="*/ 1474079 w 1478793"/>
                <a:gd name="connsiteY3" fmla="*/ 427094 h 1212610"/>
                <a:gd name="connsiteX4" fmla="*/ 1466685 w 1478793"/>
                <a:gd name="connsiteY4" fmla="*/ 415263 h 1212610"/>
                <a:gd name="connsiteX5" fmla="*/ 1456334 w 1478793"/>
                <a:gd name="connsiteY5" fmla="*/ 407870 h 1212610"/>
                <a:gd name="connsiteX6" fmla="*/ 1444504 w 1478793"/>
                <a:gd name="connsiteY6" fmla="*/ 404912 h 1212610"/>
                <a:gd name="connsiteX7" fmla="*/ 1240430 w 1478793"/>
                <a:gd name="connsiteY7" fmla="*/ 404912 h 1212610"/>
                <a:gd name="connsiteX8" fmla="*/ 910659 w 1478793"/>
                <a:gd name="connsiteY8" fmla="*/ 82535 h 1212610"/>
                <a:gd name="connsiteX9" fmla="*/ 873689 w 1478793"/>
                <a:gd name="connsiteY9" fmla="*/ 50002 h 1212610"/>
                <a:gd name="connsiteX10" fmla="*/ 832283 w 1478793"/>
                <a:gd name="connsiteY10" fmla="*/ 26341 h 1212610"/>
                <a:gd name="connsiteX11" fmla="*/ 787919 w 1478793"/>
                <a:gd name="connsiteY11" fmla="*/ 13032 h 1212610"/>
                <a:gd name="connsiteX12" fmla="*/ 743556 w 1478793"/>
                <a:gd name="connsiteY12" fmla="*/ 8595 h 1212610"/>
                <a:gd name="connsiteX13" fmla="*/ 654828 w 1478793"/>
                <a:gd name="connsiteY13" fmla="*/ 26341 h 1212610"/>
                <a:gd name="connsiteX14" fmla="*/ 576452 w 1478793"/>
                <a:gd name="connsiteY14" fmla="*/ 82535 h 1212610"/>
                <a:gd name="connsiteX15" fmla="*/ 246681 w 1478793"/>
                <a:gd name="connsiteY15" fmla="*/ 404912 h 1212610"/>
                <a:gd name="connsiteX16" fmla="*/ 42608 w 1478793"/>
                <a:gd name="connsiteY16" fmla="*/ 404912 h 1212610"/>
                <a:gd name="connsiteX17" fmla="*/ 30777 w 1478793"/>
                <a:gd name="connsiteY17" fmla="*/ 407870 h 1212610"/>
                <a:gd name="connsiteX18" fmla="*/ 20426 w 1478793"/>
                <a:gd name="connsiteY18" fmla="*/ 415263 h 1212610"/>
                <a:gd name="connsiteX19" fmla="*/ 13032 w 1478793"/>
                <a:gd name="connsiteY19" fmla="*/ 427094 h 1212610"/>
                <a:gd name="connsiteX20" fmla="*/ 10074 w 1478793"/>
                <a:gd name="connsiteY20" fmla="*/ 440403 h 1212610"/>
                <a:gd name="connsiteX21" fmla="*/ 14511 w 1478793"/>
                <a:gd name="connsiteY21" fmla="*/ 456670 h 1212610"/>
                <a:gd name="connsiteX22" fmla="*/ 91408 w 1478793"/>
                <a:gd name="connsiteY22" fmla="*/ 611943 h 1212610"/>
                <a:gd name="connsiteX23" fmla="*/ 13032 w 1478793"/>
                <a:gd name="connsiteY23" fmla="*/ 767216 h 1212610"/>
                <a:gd name="connsiteX24" fmla="*/ 8595 w 1478793"/>
                <a:gd name="connsiteY24" fmla="*/ 783483 h 1212610"/>
                <a:gd name="connsiteX25" fmla="*/ 11553 w 1478793"/>
                <a:gd name="connsiteY25" fmla="*/ 798271 h 1212610"/>
                <a:gd name="connsiteX26" fmla="*/ 18947 w 1478793"/>
                <a:gd name="connsiteY26" fmla="*/ 808622 h 1212610"/>
                <a:gd name="connsiteX27" fmla="*/ 29299 w 1478793"/>
                <a:gd name="connsiteY27" fmla="*/ 816016 h 1212610"/>
                <a:gd name="connsiteX28" fmla="*/ 41129 w 1478793"/>
                <a:gd name="connsiteY28" fmla="*/ 818974 h 1212610"/>
                <a:gd name="connsiteX29" fmla="*/ 245202 w 1478793"/>
                <a:gd name="connsiteY29" fmla="*/ 818974 h 1212610"/>
                <a:gd name="connsiteX30" fmla="*/ 574973 w 1478793"/>
                <a:gd name="connsiteY30" fmla="*/ 1142830 h 1212610"/>
                <a:gd name="connsiteX31" fmla="*/ 653349 w 1478793"/>
                <a:gd name="connsiteY31" fmla="*/ 1199024 h 1212610"/>
                <a:gd name="connsiteX32" fmla="*/ 742077 w 1478793"/>
                <a:gd name="connsiteY32" fmla="*/ 1218248 h 1212610"/>
                <a:gd name="connsiteX33" fmla="*/ 786441 w 1478793"/>
                <a:gd name="connsiteY33" fmla="*/ 1213812 h 1212610"/>
                <a:gd name="connsiteX34" fmla="*/ 830804 w 1478793"/>
                <a:gd name="connsiteY34" fmla="*/ 1200502 h 1212610"/>
                <a:gd name="connsiteX35" fmla="*/ 872211 w 1478793"/>
                <a:gd name="connsiteY35" fmla="*/ 1176842 h 1212610"/>
                <a:gd name="connsiteX36" fmla="*/ 909180 w 1478793"/>
                <a:gd name="connsiteY36" fmla="*/ 1144308 h 1212610"/>
                <a:gd name="connsiteX37" fmla="*/ 1238951 w 1478793"/>
                <a:gd name="connsiteY37" fmla="*/ 820453 h 1212610"/>
                <a:gd name="connsiteX38" fmla="*/ 1443025 w 1478793"/>
                <a:gd name="connsiteY38" fmla="*/ 820453 h 1212610"/>
                <a:gd name="connsiteX39" fmla="*/ 1454855 w 1478793"/>
                <a:gd name="connsiteY39" fmla="*/ 817495 h 1212610"/>
                <a:gd name="connsiteX40" fmla="*/ 1465207 w 1478793"/>
                <a:gd name="connsiteY40" fmla="*/ 810101 h 1212610"/>
                <a:gd name="connsiteX41" fmla="*/ 1472601 w 1478793"/>
                <a:gd name="connsiteY41" fmla="*/ 799750 h 1212610"/>
                <a:gd name="connsiteX42" fmla="*/ 1475558 w 1478793"/>
                <a:gd name="connsiteY42" fmla="*/ 784962 h 1212610"/>
                <a:gd name="connsiteX43" fmla="*/ 1471122 w 1478793"/>
                <a:gd name="connsiteY43" fmla="*/ 768695 h 1212610"/>
                <a:gd name="connsiteX44" fmla="*/ 1397182 w 1478793"/>
                <a:gd name="connsiteY44" fmla="*/ 611943 h 121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78793" h="1212610">
                  <a:moveTo>
                    <a:pt x="1397182" y="611943"/>
                  </a:moveTo>
                  <a:lnTo>
                    <a:pt x="1472601" y="456670"/>
                  </a:lnTo>
                  <a:cubicBezTo>
                    <a:pt x="1475558" y="452233"/>
                    <a:pt x="1477037" y="446318"/>
                    <a:pt x="1477037" y="440403"/>
                  </a:cubicBezTo>
                  <a:cubicBezTo>
                    <a:pt x="1477037" y="435967"/>
                    <a:pt x="1475558" y="431530"/>
                    <a:pt x="1474079" y="427094"/>
                  </a:cubicBezTo>
                  <a:cubicBezTo>
                    <a:pt x="1472601" y="422657"/>
                    <a:pt x="1469643" y="419700"/>
                    <a:pt x="1466685" y="415263"/>
                  </a:cubicBezTo>
                  <a:cubicBezTo>
                    <a:pt x="1463728" y="412306"/>
                    <a:pt x="1460770" y="409348"/>
                    <a:pt x="1456334" y="407870"/>
                  </a:cubicBezTo>
                  <a:cubicBezTo>
                    <a:pt x="1451898" y="406391"/>
                    <a:pt x="1448940" y="404912"/>
                    <a:pt x="1444504" y="404912"/>
                  </a:cubicBezTo>
                  <a:lnTo>
                    <a:pt x="1240430" y="404912"/>
                  </a:lnTo>
                  <a:lnTo>
                    <a:pt x="910659" y="82535"/>
                  </a:lnTo>
                  <a:cubicBezTo>
                    <a:pt x="898829" y="70705"/>
                    <a:pt x="886999" y="58874"/>
                    <a:pt x="873689" y="50002"/>
                  </a:cubicBezTo>
                  <a:cubicBezTo>
                    <a:pt x="860380" y="41129"/>
                    <a:pt x="847071" y="33735"/>
                    <a:pt x="832283" y="26341"/>
                  </a:cubicBezTo>
                  <a:cubicBezTo>
                    <a:pt x="817495" y="20426"/>
                    <a:pt x="802707" y="15989"/>
                    <a:pt x="787919" y="13032"/>
                  </a:cubicBezTo>
                  <a:cubicBezTo>
                    <a:pt x="773132" y="10074"/>
                    <a:pt x="758344" y="8595"/>
                    <a:pt x="743556" y="8595"/>
                  </a:cubicBezTo>
                  <a:cubicBezTo>
                    <a:pt x="712501" y="8595"/>
                    <a:pt x="682925" y="14511"/>
                    <a:pt x="654828" y="26341"/>
                  </a:cubicBezTo>
                  <a:cubicBezTo>
                    <a:pt x="625252" y="38171"/>
                    <a:pt x="600113" y="57396"/>
                    <a:pt x="576452" y="82535"/>
                  </a:cubicBezTo>
                  <a:lnTo>
                    <a:pt x="246681" y="404912"/>
                  </a:lnTo>
                  <a:lnTo>
                    <a:pt x="42608" y="404912"/>
                  </a:lnTo>
                  <a:cubicBezTo>
                    <a:pt x="38171" y="404912"/>
                    <a:pt x="33735" y="406391"/>
                    <a:pt x="30777" y="407870"/>
                  </a:cubicBezTo>
                  <a:cubicBezTo>
                    <a:pt x="26341" y="409348"/>
                    <a:pt x="23383" y="412306"/>
                    <a:pt x="20426" y="415263"/>
                  </a:cubicBezTo>
                  <a:cubicBezTo>
                    <a:pt x="17468" y="418221"/>
                    <a:pt x="14511" y="422657"/>
                    <a:pt x="13032" y="427094"/>
                  </a:cubicBezTo>
                  <a:cubicBezTo>
                    <a:pt x="11553" y="431530"/>
                    <a:pt x="10074" y="435967"/>
                    <a:pt x="10074" y="440403"/>
                  </a:cubicBezTo>
                  <a:cubicBezTo>
                    <a:pt x="10074" y="446318"/>
                    <a:pt x="11553" y="452233"/>
                    <a:pt x="14511" y="456670"/>
                  </a:cubicBezTo>
                  <a:lnTo>
                    <a:pt x="91408" y="611943"/>
                  </a:lnTo>
                  <a:lnTo>
                    <a:pt x="13032" y="767216"/>
                  </a:lnTo>
                  <a:cubicBezTo>
                    <a:pt x="10074" y="771653"/>
                    <a:pt x="8595" y="777568"/>
                    <a:pt x="8595" y="783483"/>
                  </a:cubicBezTo>
                  <a:cubicBezTo>
                    <a:pt x="8595" y="787919"/>
                    <a:pt x="10074" y="793834"/>
                    <a:pt x="11553" y="798271"/>
                  </a:cubicBezTo>
                  <a:cubicBezTo>
                    <a:pt x="13032" y="802707"/>
                    <a:pt x="15989" y="805665"/>
                    <a:pt x="18947" y="808622"/>
                  </a:cubicBezTo>
                  <a:cubicBezTo>
                    <a:pt x="21905" y="811580"/>
                    <a:pt x="24862" y="814538"/>
                    <a:pt x="29299" y="816016"/>
                  </a:cubicBezTo>
                  <a:cubicBezTo>
                    <a:pt x="33735" y="817495"/>
                    <a:pt x="36693" y="818974"/>
                    <a:pt x="41129" y="818974"/>
                  </a:cubicBezTo>
                  <a:lnTo>
                    <a:pt x="245202" y="818974"/>
                  </a:lnTo>
                  <a:lnTo>
                    <a:pt x="574973" y="1142830"/>
                  </a:lnTo>
                  <a:cubicBezTo>
                    <a:pt x="598634" y="1167969"/>
                    <a:pt x="623773" y="1187193"/>
                    <a:pt x="653349" y="1199024"/>
                  </a:cubicBezTo>
                  <a:cubicBezTo>
                    <a:pt x="682925" y="1210854"/>
                    <a:pt x="712501" y="1218248"/>
                    <a:pt x="742077" y="1218248"/>
                  </a:cubicBezTo>
                  <a:cubicBezTo>
                    <a:pt x="756865" y="1218248"/>
                    <a:pt x="771653" y="1216769"/>
                    <a:pt x="786441" y="1213812"/>
                  </a:cubicBezTo>
                  <a:cubicBezTo>
                    <a:pt x="801229" y="1210854"/>
                    <a:pt x="816016" y="1206418"/>
                    <a:pt x="830804" y="1200502"/>
                  </a:cubicBezTo>
                  <a:cubicBezTo>
                    <a:pt x="845592" y="1194587"/>
                    <a:pt x="858902" y="1187193"/>
                    <a:pt x="872211" y="1176842"/>
                  </a:cubicBezTo>
                  <a:cubicBezTo>
                    <a:pt x="885520" y="1167969"/>
                    <a:pt x="897350" y="1156139"/>
                    <a:pt x="909180" y="1144308"/>
                  </a:cubicBezTo>
                  <a:lnTo>
                    <a:pt x="1238951" y="820453"/>
                  </a:lnTo>
                  <a:lnTo>
                    <a:pt x="1443025" y="820453"/>
                  </a:lnTo>
                  <a:cubicBezTo>
                    <a:pt x="1447461" y="820453"/>
                    <a:pt x="1451898" y="818974"/>
                    <a:pt x="1454855" y="817495"/>
                  </a:cubicBezTo>
                  <a:cubicBezTo>
                    <a:pt x="1459292" y="816016"/>
                    <a:pt x="1462249" y="813059"/>
                    <a:pt x="1465207" y="810101"/>
                  </a:cubicBezTo>
                  <a:cubicBezTo>
                    <a:pt x="1468164" y="807144"/>
                    <a:pt x="1471122" y="802707"/>
                    <a:pt x="1472601" y="799750"/>
                  </a:cubicBezTo>
                  <a:cubicBezTo>
                    <a:pt x="1474079" y="796792"/>
                    <a:pt x="1475558" y="790877"/>
                    <a:pt x="1475558" y="784962"/>
                  </a:cubicBezTo>
                  <a:cubicBezTo>
                    <a:pt x="1475558" y="779047"/>
                    <a:pt x="1474079" y="774610"/>
                    <a:pt x="1471122" y="768695"/>
                  </a:cubicBezTo>
                  <a:lnTo>
                    <a:pt x="1397182" y="611943"/>
                  </a:ln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sz="2400" noProof="1"/>
            </a:p>
          </p:txBody>
        </p:sp>
        <p:grpSp>
          <p:nvGrpSpPr>
            <p:cNvPr id="191" name="Grupo 190">
              <a:extLst>
                <a:ext uri="{FF2B5EF4-FFF2-40B4-BE49-F238E27FC236}">
                  <a16:creationId xmlns:a16="http://schemas.microsoft.com/office/drawing/2014/main" id="{A06DC284-D574-4B58-97C1-4EAB238D2897}"/>
                </a:ext>
              </a:extLst>
            </p:cNvPr>
            <p:cNvGrpSpPr/>
            <p:nvPr/>
          </p:nvGrpSpPr>
          <p:grpSpPr>
            <a:xfrm>
              <a:off x="5571221" y="1249514"/>
              <a:ext cx="1531877" cy="534420"/>
              <a:chOff x="5618504" y="599202"/>
              <a:chExt cx="1531877" cy="534420"/>
            </a:xfrm>
          </p:grpSpPr>
          <p:sp>
            <p:nvSpPr>
              <p:cNvPr id="192" name="Cuadro de texto 191">
                <a:extLst>
                  <a:ext uri="{FF2B5EF4-FFF2-40B4-BE49-F238E27FC236}">
                    <a16:creationId xmlns:a16="http://schemas.microsoft.com/office/drawing/2014/main" id="{38B66773-1E70-4159-8710-7FC0A6CDB07B}"/>
                  </a:ext>
                </a:extLst>
              </p:cNvPr>
              <p:cNvSpPr txBox="1"/>
              <p:nvPr/>
            </p:nvSpPr>
            <p:spPr>
              <a:xfrm>
                <a:off x="5618880" y="599464"/>
                <a:ext cx="1531501" cy="534158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 rtl="0"/>
                <a:r>
                  <a:rPr lang="es-ES" b="1" noProof="1">
                    <a:ln w="28575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Lanzamiento</a:t>
                </a:r>
              </a:p>
            </p:txBody>
          </p:sp>
          <p:sp>
            <p:nvSpPr>
              <p:cNvPr id="193" name="Cuadro de texto 192">
                <a:extLst>
                  <a:ext uri="{FF2B5EF4-FFF2-40B4-BE49-F238E27FC236}">
                    <a16:creationId xmlns:a16="http://schemas.microsoft.com/office/drawing/2014/main" id="{5210FCC1-A696-41FE-B439-DA046C521321}"/>
                  </a:ext>
                </a:extLst>
              </p:cNvPr>
              <p:cNvSpPr txBox="1"/>
              <p:nvPr/>
            </p:nvSpPr>
            <p:spPr>
              <a:xfrm>
                <a:off x="5618504" y="599202"/>
                <a:ext cx="1531501" cy="534158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 rtl="0"/>
                <a:r>
                  <a:rPr lang="es-ES" b="1" noProof="1">
                    <a:solidFill>
                      <a:schemeClr val="accent5"/>
                    </a:solidFill>
                    <a:latin typeface="+mj-lt"/>
                  </a:rPr>
                  <a:t>Lanzamiento</a:t>
                </a:r>
              </a:p>
            </p:txBody>
          </p:sp>
        </p:grp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5C9AD1E1-E0EC-4783-A931-0EEC1D58B2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75481" y="3610967"/>
            <a:ext cx="1066892" cy="17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MX" b="1" dirty="0"/>
              <a:t>Ejemplo </a:t>
            </a:r>
            <a:r>
              <a:rPr lang="es-MX" b="1" dirty="0" smtClean="0"/>
              <a:t>9.5 (Pág.263) </a:t>
            </a:r>
            <a:endParaRPr lang="es-E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348A36BD-3D0C-42D5-A5D3-CE11F484185A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 rtlCol="0"/>
              <a:lstStyle/>
              <a:p>
                <a:pPr rtl="0"/>
                <a:r>
                  <a:rPr lang="es-ES" noProof="1" smtClean="0"/>
                  <a:t>(Prueba de Ji Cuadrada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noProof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 noProof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s-MX" b="1" i="1" noProof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ES" noProof="1" smtClean="0"/>
                  <a:t>)</a:t>
                </a:r>
                <a:endParaRPr lang="es-ES" noProof="1"/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348A36BD-3D0C-42D5-A5D3-CE11F4841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515" t="-32203" b="-2711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5F0977C3-BD7D-4617-8DF1-56211456D51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rtlCol="0"/>
              <a:lstStyle/>
              <a:p>
                <a:endParaRPr lang="es-MX" dirty="0" smtClean="0"/>
              </a:p>
              <a:p>
                <a:r>
                  <a:rPr lang="es-MX" dirty="0" smtClean="0"/>
                  <a:t>Un </a:t>
                </a:r>
                <a:r>
                  <a:rPr lang="es-MX" dirty="0"/>
                  <a:t>investigador está convencido de que su equipo de medición posee una </a:t>
                </a:r>
                <a:r>
                  <a:rPr lang="es-MX" dirty="0" smtClean="0"/>
                  <a:t>variabilidad medida </a:t>
                </a:r>
                <a:r>
                  <a:rPr lang="es-MX" dirty="0"/>
                  <a:t>por una desviación estándar de </a:t>
                </a:r>
                <a:r>
                  <a:rPr lang="el-GR" dirty="0" smtClean="0"/>
                  <a:t>σ</a:t>
                </a:r>
                <a:r>
                  <a:rPr lang="es-MX" dirty="0" smtClean="0"/>
                  <a:t> </a:t>
                </a:r>
                <a:r>
                  <a:rPr lang="es-MX" dirty="0"/>
                  <a:t>= 2. Al realizar un experimento él </a:t>
                </a:r>
                <a:r>
                  <a:rPr lang="es-MX" dirty="0" smtClean="0"/>
                  <a:t>registró observaciones </a:t>
                </a:r>
                <a:r>
                  <a:rPr lang="es-MX" dirty="0"/>
                  <a:t>de 4.1, 5.2 y 10.2. </a:t>
                </a:r>
                <a:endParaRPr lang="es-MX" dirty="0" smtClean="0"/>
              </a:p>
              <a:p>
                <a:endParaRPr lang="es-MX" dirty="0" smtClean="0"/>
              </a:p>
              <a:p>
                <a:r>
                  <a:rPr lang="es-MX" dirty="0" smtClean="0"/>
                  <a:t>¿</a:t>
                </a:r>
                <a:r>
                  <a:rPr lang="es-MX" dirty="0"/>
                  <a:t>Están estos datos en desacuerdo con su suposición</a:t>
                </a:r>
                <a:r>
                  <a:rPr lang="es-MX" dirty="0" smtClean="0"/>
                  <a:t>?</a:t>
                </a:r>
              </a:p>
              <a:p>
                <a:endParaRPr lang="es-MX" dirty="0"/>
              </a:p>
              <a:p>
                <a:r>
                  <a:rPr lang="es-MX" dirty="0"/>
                  <a:t>Pruebe la hipótesis </a:t>
                </a:r>
                <a:r>
                  <a:rPr lang="es-MX" i="1" dirty="0"/>
                  <a:t>Ho </a:t>
                </a:r>
                <a:r>
                  <a:rPr lang="es-MX" dirty="0"/>
                  <a:t>: </a:t>
                </a:r>
                <a:r>
                  <a:rPr lang="el-GR" dirty="0" smtClean="0"/>
                  <a:t>σ</a:t>
                </a:r>
                <a:r>
                  <a:rPr lang="es-MX" dirty="0" smtClean="0"/>
                  <a:t> </a:t>
                </a:r>
                <a:r>
                  <a:rPr lang="es-MX" dirty="0"/>
                  <a:t>= 2 </a:t>
                </a:r>
                <a:r>
                  <a:rPr lang="es-MX" dirty="0" smtClean="0"/>
                  <a:t>ó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 smtClean="0"/>
                  <a:t> </a:t>
                </a:r>
                <a:r>
                  <a:rPr lang="es-MX" dirty="0"/>
                  <a:t>= 4 y establezca un intervalo de confianza del </a:t>
                </a:r>
                <a:r>
                  <a:rPr lang="es-MX" dirty="0" smtClean="0"/>
                  <a:t>90% para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.</a:t>
                </a:r>
                <a:endParaRPr lang="es-ES" noProof="1"/>
              </a:p>
            </p:txBody>
          </p:sp>
        </mc:Choice>
        <mc:Fallback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5F0977C3-BD7D-4617-8DF1-56211456D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24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Marcador de posición de imagen 11" descr="niña pequeña con mochila azul mirando un tablón de anuncios" title="niña pequeña con mochila azul mirando un tablón de anuncios">
            <a:extLst>
              <a:ext uri="{FF2B5EF4-FFF2-40B4-BE49-F238E27FC236}">
                <a16:creationId xmlns:a16="http://schemas.microsoft.com/office/drawing/2014/main" id="{11DA2E3F-730D-4D28-AFD9-951D09B3D60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20"/>
          <a:stretch/>
        </p:blipFill>
        <p:spPr>
          <a:xfrm rot="225446">
            <a:off x="6642497" y="1447602"/>
            <a:ext cx="4607127" cy="4382149"/>
          </a:xfrm>
        </p:spPr>
      </p:pic>
      <p:grpSp>
        <p:nvGrpSpPr>
          <p:cNvPr id="38" name="Grupo 37">
            <a:extLst>
              <a:ext uri="{FF2B5EF4-FFF2-40B4-BE49-F238E27FC236}">
                <a16:creationId xmlns:a16="http://schemas.microsoft.com/office/drawing/2014/main" id="{62D7FB1E-5AA9-4E84-8112-DAB89487ED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 rot="760211">
            <a:off x="6081414" y="2034439"/>
            <a:ext cx="1012825" cy="1012825"/>
            <a:chOff x="7950627" y="2930800"/>
            <a:chExt cx="1012825" cy="1012825"/>
          </a:xfrm>
        </p:grpSpPr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5E31878-321F-489F-93CB-5283E610F1DE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2A2E0D57-B097-4EC0-A5A3-3BF16DFA073F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9C5F3673-4F7F-4B49-841C-FDBB0E1B9066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7893471-D117-4E06-9E0B-594B3FA48DC2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18CAB5F5-E27F-44B0-9430-A448E6C1A3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 rot="20770368">
            <a:off x="5901550" y="4602097"/>
            <a:ext cx="1422447" cy="962244"/>
            <a:chOff x="228294" y="3266533"/>
            <a:chExt cx="971550" cy="657225"/>
          </a:xfrm>
        </p:grpSpPr>
        <p:sp>
          <p:nvSpPr>
            <p:cNvPr id="65" name="Forma libre: Forma 64">
              <a:extLst>
                <a:ext uri="{FF2B5EF4-FFF2-40B4-BE49-F238E27FC236}">
                  <a16:creationId xmlns:a16="http://schemas.microsoft.com/office/drawing/2014/main" id="{67C09DE5-3657-4424-BB7C-0CECC1EA6D1D}"/>
                </a:ext>
              </a:extLst>
            </p:cNvPr>
            <p:cNvSpPr/>
            <p:nvPr/>
          </p:nvSpPr>
          <p:spPr>
            <a:xfrm>
              <a:off x="228294" y="3266533"/>
              <a:ext cx="971550" cy="657225"/>
            </a:xfrm>
            <a:custGeom>
              <a:avLst/>
              <a:gdLst>
                <a:gd name="connsiteX0" fmla="*/ 870347 w 971550"/>
                <a:gd name="connsiteY0" fmla="*/ 657939 h 657225"/>
                <a:gd name="connsiteX1" fmla="*/ 110252 w 971550"/>
                <a:gd name="connsiteY1" fmla="*/ 657939 h 657225"/>
                <a:gd name="connsiteX2" fmla="*/ 3572 w 971550"/>
                <a:gd name="connsiteY2" fmla="*/ 551259 h 657225"/>
                <a:gd name="connsiteX3" fmla="*/ 3572 w 971550"/>
                <a:gd name="connsiteY3" fmla="*/ 110252 h 657225"/>
                <a:gd name="connsiteX4" fmla="*/ 110252 w 971550"/>
                <a:gd name="connsiteY4" fmla="*/ 3572 h 657225"/>
                <a:gd name="connsiteX5" fmla="*/ 870347 w 971550"/>
                <a:gd name="connsiteY5" fmla="*/ 3572 h 657225"/>
                <a:gd name="connsiteX6" fmla="*/ 977027 w 971550"/>
                <a:gd name="connsiteY6" fmla="*/ 110252 h 657225"/>
                <a:gd name="connsiteX7" fmla="*/ 977027 w 971550"/>
                <a:gd name="connsiteY7" fmla="*/ 551259 h 657225"/>
                <a:gd name="connsiteX8" fmla="*/ 870347 w 971550"/>
                <a:gd name="connsiteY8" fmla="*/ 65793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550" h="657225">
                  <a:moveTo>
                    <a:pt x="870347" y="657939"/>
                  </a:moveTo>
                  <a:lnTo>
                    <a:pt x="110252" y="657939"/>
                  </a:lnTo>
                  <a:cubicBezTo>
                    <a:pt x="51197" y="657939"/>
                    <a:pt x="3572" y="610314"/>
                    <a:pt x="3572" y="551259"/>
                  </a:cubicBezTo>
                  <a:lnTo>
                    <a:pt x="3572" y="110252"/>
                  </a:lnTo>
                  <a:cubicBezTo>
                    <a:pt x="3572" y="51197"/>
                    <a:pt x="52149" y="3572"/>
                    <a:pt x="110252" y="3572"/>
                  </a:cubicBezTo>
                  <a:lnTo>
                    <a:pt x="870347" y="3572"/>
                  </a:lnTo>
                  <a:cubicBezTo>
                    <a:pt x="929402" y="3572"/>
                    <a:pt x="977027" y="52149"/>
                    <a:pt x="977027" y="110252"/>
                  </a:cubicBezTo>
                  <a:lnTo>
                    <a:pt x="977027" y="551259"/>
                  </a:lnTo>
                  <a:cubicBezTo>
                    <a:pt x="977979" y="610314"/>
                    <a:pt x="929402" y="657939"/>
                    <a:pt x="870347" y="657939"/>
                  </a:cubicBezTo>
                  <a:close/>
                </a:path>
              </a:pathLst>
            </a:custGeom>
            <a:noFill/>
            <a:ln w="476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66" name="Forma libre: Forma 65">
              <a:extLst>
                <a:ext uri="{FF2B5EF4-FFF2-40B4-BE49-F238E27FC236}">
                  <a16:creationId xmlns:a16="http://schemas.microsoft.com/office/drawing/2014/main" id="{87574FE6-AEC6-439E-A680-B50477530EB5}"/>
                </a:ext>
              </a:extLst>
            </p:cNvPr>
            <p:cNvSpPr/>
            <p:nvPr/>
          </p:nvSpPr>
          <p:spPr>
            <a:xfrm>
              <a:off x="248058" y="3285345"/>
              <a:ext cx="933450" cy="619125"/>
            </a:xfrm>
            <a:custGeom>
              <a:avLst/>
              <a:gdLst>
                <a:gd name="connsiteX0" fmla="*/ 845820 w 933450"/>
                <a:gd name="connsiteY0" fmla="*/ 609600 h 619125"/>
                <a:gd name="connsiteX1" fmla="*/ 95250 w 933450"/>
                <a:gd name="connsiteY1" fmla="*/ 609600 h 619125"/>
                <a:gd name="connsiteX2" fmla="*/ 14288 w 933450"/>
                <a:gd name="connsiteY2" fmla="*/ 528638 h 619125"/>
                <a:gd name="connsiteX3" fmla="*/ 14288 w 933450"/>
                <a:gd name="connsiteY3" fmla="*/ 95250 h 619125"/>
                <a:gd name="connsiteX4" fmla="*/ 95250 w 933450"/>
                <a:gd name="connsiteY4" fmla="*/ 14288 h 619125"/>
                <a:gd name="connsiteX5" fmla="*/ 846773 w 933450"/>
                <a:gd name="connsiteY5" fmla="*/ 14288 h 619125"/>
                <a:gd name="connsiteX6" fmla="*/ 927735 w 933450"/>
                <a:gd name="connsiteY6" fmla="*/ 95250 h 619125"/>
                <a:gd name="connsiteX7" fmla="*/ 927735 w 933450"/>
                <a:gd name="connsiteY7" fmla="*/ 528638 h 619125"/>
                <a:gd name="connsiteX8" fmla="*/ 845820 w 93345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450" h="619125">
                  <a:moveTo>
                    <a:pt x="845820" y="609600"/>
                  </a:moveTo>
                  <a:lnTo>
                    <a:pt x="95250" y="609600"/>
                  </a:lnTo>
                  <a:cubicBezTo>
                    <a:pt x="50483" y="609600"/>
                    <a:pt x="14288" y="573405"/>
                    <a:pt x="14288" y="528638"/>
                  </a:cubicBezTo>
                  <a:lnTo>
                    <a:pt x="14288" y="95250"/>
                  </a:lnTo>
                  <a:cubicBezTo>
                    <a:pt x="14288" y="50482"/>
                    <a:pt x="50483" y="14288"/>
                    <a:pt x="95250" y="14288"/>
                  </a:cubicBezTo>
                  <a:lnTo>
                    <a:pt x="846773" y="14288"/>
                  </a:lnTo>
                  <a:cubicBezTo>
                    <a:pt x="891540" y="14288"/>
                    <a:pt x="927735" y="50482"/>
                    <a:pt x="927735" y="95250"/>
                  </a:cubicBezTo>
                  <a:lnTo>
                    <a:pt x="927735" y="528638"/>
                  </a:lnTo>
                  <a:cubicBezTo>
                    <a:pt x="927735" y="573405"/>
                    <a:pt x="890588" y="609600"/>
                    <a:pt x="845820" y="60960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AD8A1E0C-5B00-4ED9-BCAE-2406FC1F3ED6}"/>
                </a:ext>
              </a:extLst>
            </p:cNvPr>
            <p:cNvSpPr/>
            <p:nvPr/>
          </p:nvSpPr>
          <p:spPr>
            <a:xfrm>
              <a:off x="372359" y="3349638"/>
              <a:ext cx="666750" cy="485775"/>
            </a:xfrm>
            <a:custGeom>
              <a:avLst/>
              <a:gdLst>
                <a:gd name="connsiteX0" fmla="*/ 140494 w 666750"/>
                <a:gd name="connsiteY0" fmla="*/ 478631 h 485775"/>
                <a:gd name="connsiteX1" fmla="*/ 140494 w 666750"/>
                <a:gd name="connsiteY1" fmla="*/ 354806 h 485775"/>
                <a:gd name="connsiteX2" fmla="*/ 111919 w 666750"/>
                <a:gd name="connsiteY2" fmla="*/ 354806 h 485775"/>
                <a:gd name="connsiteX3" fmla="*/ 55721 w 666750"/>
                <a:gd name="connsiteY3" fmla="*/ 298609 h 485775"/>
                <a:gd name="connsiteX4" fmla="*/ 55721 w 666750"/>
                <a:gd name="connsiteY4" fmla="*/ 237649 h 485775"/>
                <a:gd name="connsiteX5" fmla="*/ 7144 w 666750"/>
                <a:gd name="connsiteY5" fmla="*/ 173831 h 485775"/>
                <a:gd name="connsiteX6" fmla="*/ 36671 w 666750"/>
                <a:gd name="connsiteY6" fmla="*/ 118586 h 485775"/>
                <a:gd name="connsiteX7" fmla="*/ 40481 w 666750"/>
                <a:gd name="connsiteY7" fmla="*/ 115729 h 485775"/>
                <a:gd name="connsiteX8" fmla="*/ 58579 w 666750"/>
                <a:gd name="connsiteY8" fmla="*/ 143351 h 485775"/>
                <a:gd name="connsiteX9" fmla="*/ 54769 w 666750"/>
                <a:gd name="connsiteY9" fmla="*/ 146209 h 485775"/>
                <a:gd name="connsiteX10" fmla="*/ 40481 w 666750"/>
                <a:gd name="connsiteY10" fmla="*/ 172879 h 485775"/>
                <a:gd name="connsiteX11" fmla="*/ 72866 w 666750"/>
                <a:gd name="connsiteY11" fmla="*/ 205264 h 485775"/>
                <a:gd name="connsiteX12" fmla="*/ 105251 w 666750"/>
                <a:gd name="connsiteY12" fmla="*/ 172879 h 485775"/>
                <a:gd name="connsiteX13" fmla="*/ 90964 w 666750"/>
                <a:gd name="connsiteY13" fmla="*/ 146209 h 485775"/>
                <a:gd name="connsiteX14" fmla="*/ 87154 w 666750"/>
                <a:gd name="connsiteY14" fmla="*/ 143351 h 485775"/>
                <a:gd name="connsiteX15" fmla="*/ 104299 w 666750"/>
                <a:gd name="connsiteY15" fmla="*/ 117634 h 485775"/>
                <a:gd name="connsiteX16" fmla="*/ 108109 w 666750"/>
                <a:gd name="connsiteY16" fmla="*/ 120491 h 485775"/>
                <a:gd name="connsiteX17" fmla="*/ 137636 w 666750"/>
                <a:gd name="connsiteY17" fmla="*/ 175736 h 485775"/>
                <a:gd name="connsiteX18" fmla="*/ 89059 w 666750"/>
                <a:gd name="connsiteY18" fmla="*/ 239554 h 485775"/>
                <a:gd name="connsiteX19" fmla="*/ 89059 w 666750"/>
                <a:gd name="connsiteY19" fmla="*/ 300514 h 485775"/>
                <a:gd name="connsiteX20" fmla="*/ 111919 w 666750"/>
                <a:gd name="connsiteY20" fmla="*/ 323374 h 485775"/>
                <a:gd name="connsiteX21" fmla="*/ 140494 w 666750"/>
                <a:gd name="connsiteY21" fmla="*/ 323374 h 485775"/>
                <a:gd name="connsiteX22" fmla="*/ 140494 w 666750"/>
                <a:gd name="connsiteY22" fmla="*/ 170974 h 485775"/>
                <a:gd name="connsiteX23" fmla="*/ 230981 w 666750"/>
                <a:gd name="connsiteY23" fmla="*/ 67151 h 485775"/>
                <a:gd name="connsiteX24" fmla="*/ 230981 w 666750"/>
                <a:gd name="connsiteY24" fmla="*/ 7144 h 485775"/>
                <a:gd name="connsiteX25" fmla="*/ 456724 w 666750"/>
                <a:gd name="connsiteY25" fmla="*/ 7144 h 485775"/>
                <a:gd name="connsiteX26" fmla="*/ 456724 w 666750"/>
                <a:gd name="connsiteY26" fmla="*/ 62389 h 485775"/>
                <a:gd name="connsiteX27" fmla="*/ 534829 w 666750"/>
                <a:gd name="connsiteY27" fmla="*/ 167164 h 485775"/>
                <a:gd name="connsiteX28" fmla="*/ 564356 w 666750"/>
                <a:gd name="connsiteY28" fmla="*/ 118586 h 485775"/>
                <a:gd name="connsiteX29" fmla="*/ 568166 w 666750"/>
                <a:gd name="connsiteY29" fmla="*/ 115729 h 485775"/>
                <a:gd name="connsiteX30" fmla="*/ 586264 w 666750"/>
                <a:gd name="connsiteY30" fmla="*/ 143351 h 485775"/>
                <a:gd name="connsiteX31" fmla="*/ 582454 w 666750"/>
                <a:gd name="connsiteY31" fmla="*/ 146209 h 485775"/>
                <a:gd name="connsiteX32" fmla="*/ 568166 w 666750"/>
                <a:gd name="connsiteY32" fmla="*/ 172879 h 485775"/>
                <a:gd name="connsiteX33" fmla="*/ 600551 w 666750"/>
                <a:gd name="connsiteY33" fmla="*/ 205264 h 485775"/>
                <a:gd name="connsiteX34" fmla="*/ 632936 w 666750"/>
                <a:gd name="connsiteY34" fmla="*/ 172879 h 485775"/>
                <a:gd name="connsiteX35" fmla="*/ 618649 w 666750"/>
                <a:gd name="connsiteY35" fmla="*/ 146209 h 485775"/>
                <a:gd name="connsiteX36" fmla="*/ 614839 w 666750"/>
                <a:gd name="connsiteY36" fmla="*/ 143351 h 485775"/>
                <a:gd name="connsiteX37" fmla="*/ 632936 w 666750"/>
                <a:gd name="connsiteY37" fmla="*/ 115729 h 485775"/>
                <a:gd name="connsiteX38" fmla="*/ 636746 w 666750"/>
                <a:gd name="connsiteY38" fmla="*/ 118586 h 485775"/>
                <a:gd name="connsiteX39" fmla="*/ 666274 w 666750"/>
                <a:gd name="connsiteY39" fmla="*/ 173831 h 485775"/>
                <a:gd name="connsiteX40" fmla="*/ 617696 w 666750"/>
                <a:gd name="connsiteY40" fmla="*/ 237649 h 485775"/>
                <a:gd name="connsiteX41" fmla="*/ 617696 w 666750"/>
                <a:gd name="connsiteY41" fmla="*/ 298609 h 485775"/>
                <a:gd name="connsiteX42" fmla="*/ 561499 w 666750"/>
                <a:gd name="connsiteY42" fmla="*/ 354806 h 485775"/>
                <a:gd name="connsiteX43" fmla="*/ 536734 w 666750"/>
                <a:gd name="connsiteY43" fmla="*/ 354806 h 485775"/>
                <a:gd name="connsiteX44" fmla="*/ 536734 w 666750"/>
                <a:gd name="connsiteY44" fmla="*/ 478631 h 485775"/>
                <a:gd name="connsiteX45" fmla="*/ 140494 w 666750"/>
                <a:gd name="connsiteY45" fmla="*/ 478631 h 485775"/>
                <a:gd name="connsiteX46" fmla="*/ 561499 w 666750"/>
                <a:gd name="connsiteY46" fmla="*/ 321469 h 485775"/>
                <a:gd name="connsiteX47" fmla="*/ 584359 w 666750"/>
                <a:gd name="connsiteY47" fmla="*/ 298609 h 485775"/>
                <a:gd name="connsiteX48" fmla="*/ 584359 w 666750"/>
                <a:gd name="connsiteY48" fmla="*/ 237649 h 485775"/>
                <a:gd name="connsiteX49" fmla="*/ 536734 w 666750"/>
                <a:gd name="connsiteY49" fmla="*/ 188119 h 485775"/>
                <a:gd name="connsiteX50" fmla="*/ 536734 w 666750"/>
                <a:gd name="connsiteY50" fmla="*/ 321469 h 485775"/>
                <a:gd name="connsiteX51" fmla="*/ 561499 w 666750"/>
                <a:gd name="connsiteY51" fmla="*/ 321469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66750" h="485775">
                  <a:moveTo>
                    <a:pt x="140494" y="478631"/>
                  </a:moveTo>
                  <a:lnTo>
                    <a:pt x="140494" y="354806"/>
                  </a:lnTo>
                  <a:lnTo>
                    <a:pt x="111919" y="354806"/>
                  </a:lnTo>
                  <a:cubicBezTo>
                    <a:pt x="81439" y="354806"/>
                    <a:pt x="55721" y="330041"/>
                    <a:pt x="55721" y="298609"/>
                  </a:cubicBezTo>
                  <a:lnTo>
                    <a:pt x="55721" y="237649"/>
                  </a:lnTo>
                  <a:cubicBezTo>
                    <a:pt x="27146" y="230029"/>
                    <a:pt x="7144" y="204311"/>
                    <a:pt x="7144" y="173831"/>
                  </a:cubicBezTo>
                  <a:cubicBezTo>
                    <a:pt x="7144" y="151924"/>
                    <a:pt x="18574" y="130969"/>
                    <a:pt x="36671" y="118586"/>
                  </a:cubicBezTo>
                  <a:lnTo>
                    <a:pt x="40481" y="115729"/>
                  </a:lnTo>
                  <a:lnTo>
                    <a:pt x="58579" y="143351"/>
                  </a:lnTo>
                  <a:lnTo>
                    <a:pt x="54769" y="146209"/>
                  </a:lnTo>
                  <a:cubicBezTo>
                    <a:pt x="45244" y="151924"/>
                    <a:pt x="40481" y="162401"/>
                    <a:pt x="40481" y="172879"/>
                  </a:cubicBezTo>
                  <a:cubicBezTo>
                    <a:pt x="40481" y="190976"/>
                    <a:pt x="54769" y="205264"/>
                    <a:pt x="72866" y="205264"/>
                  </a:cubicBezTo>
                  <a:cubicBezTo>
                    <a:pt x="90964" y="205264"/>
                    <a:pt x="105251" y="190976"/>
                    <a:pt x="105251" y="172879"/>
                  </a:cubicBezTo>
                  <a:cubicBezTo>
                    <a:pt x="105251" y="162401"/>
                    <a:pt x="99536" y="151924"/>
                    <a:pt x="90964" y="146209"/>
                  </a:cubicBezTo>
                  <a:lnTo>
                    <a:pt x="87154" y="143351"/>
                  </a:lnTo>
                  <a:lnTo>
                    <a:pt x="104299" y="117634"/>
                  </a:lnTo>
                  <a:lnTo>
                    <a:pt x="108109" y="120491"/>
                  </a:lnTo>
                  <a:cubicBezTo>
                    <a:pt x="127159" y="132874"/>
                    <a:pt x="137636" y="152876"/>
                    <a:pt x="137636" y="175736"/>
                  </a:cubicBezTo>
                  <a:cubicBezTo>
                    <a:pt x="137636" y="205264"/>
                    <a:pt x="117634" y="231934"/>
                    <a:pt x="89059" y="239554"/>
                  </a:cubicBezTo>
                  <a:lnTo>
                    <a:pt x="89059" y="300514"/>
                  </a:lnTo>
                  <a:cubicBezTo>
                    <a:pt x="89059" y="312896"/>
                    <a:pt x="99536" y="323374"/>
                    <a:pt x="111919" y="323374"/>
                  </a:cubicBezTo>
                  <a:lnTo>
                    <a:pt x="140494" y="323374"/>
                  </a:lnTo>
                  <a:lnTo>
                    <a:pt x="140494" y="170974"/>
                  </a:lnTo>
                  <a:lnTo>
                    <a:pt x="230981" y="67151"/>
                  </a:lnTo>
                  <a:lnTo>
                    <a:pt x="230981" y="7144"/>
                  </a:lnTo>
                  <a:lnTo>
                    <a:pt x="456724" y="7144"/>
                  </a:lnTo>
                  <a:lnTo>
                    <a:pt x="456724" y="62389"/>
                  </a:lnTo>
                  <a:lnTo>
                    <a:pt x="534829" y="167164"/>
                  </a:lnTo>
                  <a:cubicBezTo>
                    <a:pt x="536734" y="147161"/>
                    <a:pt x="547211" y="130016"/>
                    <a:pt x="564356" y="118586"/>
                  </a:cubicBezTo>
                  <a:lnTo>
                    <a:pt x="568166" y="115729"/>
                  </a:lnTo>
                  <a:lnTo>
                    <a:pt x="586264" y="143351"/>
                  </a:lnTo>
                  <a:lnTo>
                    <a:pt x="582454" y="146209"/>
                  </a:lnTo>
                  <a:cubicBezTo>
                    <a:pt x="572929" y="151924"/>
                    <a:pt x="568166" y="162401"/>
                    <a:pt x="568166" y="172879"/>
                  </a:cubicBezTo>
                  <a:cubicBezTo>
                    <a:pt x="568166" y="190976"/>
                    <a:pt x="582454" y="205264"/>
                    <a:pt x="600551" y="205264"/>
                  </a:cubicBezTo>
                  <a:cubicBezTo>
                    <a:pt x="618649" y="205264"/>
                    <a:pt x="632936" y="190976"/>
                    <a:pt x="632936" y="172879"/>
                  </a:cubicBezTo>
                  <a:cubicBezTo>
                    <a:pt x="632936" y="162401"/>
                    <a:pt x="627221" y="151924"/>
                    <a:pt x="618649" y="146209"/>
                  </a:cubicBezTo>
                  <a:lnTo>
                    <a:pt x="614839" y="143351"/>
                  </a:lnTo>
                  <a:lnTo>
                    <a:pt x="632936" y="115729"/>
                  </a:lnTo>
                  <a:lnTo>
                    <a:pt x="636746" y="118586"/>
                  </a:lnTo>
                  <a:cubicBezTo>
                    <a:pt x="655796" y="130969"/>
                    <a:pt x="666274" y="150971"/>
                    <a:pt x="666274" y="173831"/>
                  </a:cubicBezTo>
                  <a:cubicBezTo>
                    <a:pt x="666274" y="203359"/>
                    <a:pt x="646271" y="230029"/>
                    <a:pt x="617696" y="237649"/>
                  </a:cubicBezTo>
                  <a:lnTo>
                    <a:pt x="617696" y="298609"/>
                  </a:lnTo>
                  <a:cubicBezTo>
                    <a:pt x="617696" y="329089"/>
                    <a:pt x="592931" y="354806"/>
                    <a:pt x="561499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0494" y="478631"/>
                  </a:lnTo>
                  <a:close/>
                  <a:moveTo>
                    <a:pt x="561499" y="321469"/>
                  </a:moveTo>
                  <a:cubicBezTo>
                    <a:pt x="573881" y="321469"/>
                    <a:pt x="584359" y="310991"/>
                    <a:pt x="584359" y="298609"/>
                  </a:cubicBezTo>
                  <a:lnTo>
                    <a:pt x="584359" y="237649"/>
                  </a:lnTo>
                  <a:cubicBezTo>
                    <a:pt x="560546" y="230981"/>
                    <a:pt x="541496" y="211931"/>
                    <a:pt x="536734" y="188119"/>
                  </a:cubicBezTo>
                  <a:lnTo>
                    <a:pt x="536734" y="321469"/>
                  </a:lnTo>
                  <a:lnTo>
                    <a:pt x="561499" y="3214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68" name="Forma libre: Forma 67">
              <a:extLst>
                <a:ext uri="{FF2B5EF4-FFF2-40B4-BE49-F238E27FC236}">
                  <a16:creationId xmlns:a16="http://schemas.microsoft.com/office/drawing/2014/main" id="{8549F401-AD1C-4D64-8D43-7E497C11EFD1}"/>
                </a:ext>
              </a:extLst>
            </p:cNvPr>
            <p:cNvSpPr/>
            <p:nvPr/>
          </p:nvSpPr>
          <p:spPr>
            <a:xfrm>
              <a:off x="368549" y="3344876"/>
              <a:ext cx="676275" cy="495300"/>
            </a:xfrm>
            <a:custGeom>
              <a:avLst/>
              <a:gdLst>
                <a:gd name="connsiteX0" fmla="*/ 455771 w 676275"/>
                <a:gd name="connsiteY0" fmla="*/ 16669 h 495300"/>
                <a:gd name="connsiteX1" fmla="*/ 455771 w 676275"/>
                <a:gd name="connsiteY1" fmla="*/ 69056 h 495300"/>
                <a:gd name="connsiteX2" fmla="*/ 534829 w 676275"/>
                <a:gd name="connsiteY2" fmla="*/ 175736 h 495300"/>
                <a:gd name="connsiteX3" fmla="*/ 534829 w 676275"/>
                <a:gd name="connsiteY3" fmla="*/ 330994 h 495300"/>
                <a:gd name="connsiteX4" fmla="*/ 565309 w 676275"/>
                <a:gd name="connsiteY4" fmla="*/ 330994 h 495300"/>
                <a:gd name="connsiteX5" fmla="*/ 592931 w 676275"/>
                <a:gd name="connsiteY5" fmla="*/ 303371 h 495300"/>
                <a:gd name="connsiteX6" fmla="*/ 592931 w 676275"/>
                <a:gd name="connsiteY6" fmla="*/ 238601 h 495300"/>
                <a:gd name="connsiteX7" fmla="*/ 544354 w 676275"/>
                <a:gd name="connsiteY7" fmla="*/ 178594 h 495300"/>
                <a:gd name="connsiteX8" fmla="*/ 571976 w 676275"/>
                <a:gd name="connsiteY8" fmla="*/ 128111 h 495300"/>
                <a:gd name="connsiteX9" fmla="*/ 585311 w 676275"/>
                <a:gd name="connsiteY9" fmla="*/ 148114 h 495300"/>
                <a:gd name="connsiteX10" fmla="*/ 568166 w 676275"/>
                <a:gd name="connsiteY10" fmla="*/ 178594 h 495300"/>
                <a:gd name="connsiteX11" fmla="*/ 605314 w 676275"/>
                <a:gd name="connsiteY11" fmla="*/ 215741 h 495300"/>
                <a:gd name="connsiteX12" fmla="*/ 642461 w 676275"/>
                <a:gd name="connsiteY12" fmla="*/ 178594 h 495300"/>
                <a:gd name="connsiteX13" fmla="*/ 625316 w 676275"/>
                <a:gd name="connsiteY13" fmla="*/ 148114 h 495300"/>
                <a:gd name="connsiteX14" fmla="*/ 638651 w 676275"/>
                <a:gd name="connsiteY14" fmla="*/ 128111 h 495300"/>
                <a:gd name="connsiteX15" fmla="*/ 666274 w 676275"/>
                <a:gd name="connsiteY15" fmla="*/ 178594 h 495300"/>
                <a:gd name="connsiteX16" fmla="*/ 617696 w 676275"/>
                <a:gd name="connsiteY16" fmla="*/ 238601 h 495300"/>
                <a:gd name="connsiteX17" fmla="*/ 617696 w 676275"/>
                <a:gd name="connsiteY17" fmla="*/ 303371 h 495300"/>
                <a:gd name="connsiteX18" fmla="*/ 566261 w 676275"/>
                <a:gd name="connsiteY18" fmla="*/ 354806 h 495300"/>
                <a:gd name="connsiteX19" fmla="*/ 536734 w 676275"/>
                <a:gd name="connsiteY19" fmla="*/ 354806 h 495300"/>
                <a:gd name="connsiteX20" fmla="*/ 536734 w 676275"/>
                <a:gd name="connsiteY20" fmla="*/ 478631 h 495300"/>
                <a:gd name="connsiteX21" fmla="*/ 149066 w 676275"/>
                <a:gd name="connsiteY21" fmla="*/ 478631 h 495300"/>
                <a:gd name="connsiteX22" fmla="*/ 149066 w 676275"/>
                <a:gd name="connsiteY22" fmla="*/ 354806 h 495300"/>
                <a:gd name="connsiteX23" fmla="*/ 115729 w 676275"/>
                <a:gd name="connsiteY23" fmla="*/ 354806 h 495300"/>
                <a:gd name="connsiteX24" fmla="*/ 64294 w 676275"/>
                <a:gd name="connsiteY24" fmla="*/ 303371 h 495300"/>
                <a:gd name="connsiteX25" fmla="*/ 64294 w 676275"/>
                <a:gd name="connsiteY25" fmla="*/ 238601 h 495300"/>
                <a:gd name="connsiteX26" fmla="*/ 15716 w 676275"/>
                <a:gd name="connsiteY26" fmla="*/ 178594 h 495300"/>
                <a:gd name="connsiteX27" fmla="*/ 43339 w 676275"/>
                <a:gd name="connsiteY27" fmla="*/ 128111 h 495300"/>
                <a:gd name="connsiteX28" fmla="*/ 56674 w 676275"/>
                <a:gd name="connsiteY28" fmla="*/ 148114 h 495300"/>
                <a:gd name="connsiteX29" fmla="*/ 39529 w 676275"/>
                <a:gd name="connsiteY29" fmla="*/ 178594 h 495300"/>
                <a:gd name="connsiteX30" fmla="*/ 76676 w 676275"/>
                <a:gd name="connsiteY30" fmla="*/ 215741 h 495300"/>
                <a:gd name="connsiteX31" fmla="*/ 113824 w 676275"/>
                <a:gd name="connsiteY31" fmla="*/ 178594 h 495300"/>
                <a:gd name="connsiteX32" fmla="*/ 96679 w 676275"/>
                <a:gd name="connsiteY32" fmla="*/ 148114 h 495300"/>
                <a:gd name="connsiteX33" fmla="*/ 110014 w 676275"/>
                <a:gd name="connsiteY33" fmla="*/ 128111 h 495300"/>
                <a:gd name="connsiteX34" fmla="*/ 137636 w 676275"/>
                <a:gd name="connsiteY34" fmla="*/ 178594 h 495300"/>
                <a:gd name="connsiteX35" fmla="*/ 89059 w 676275"/>
                <a:gd name="connsiteY35" fmla="*/ 238601 h 495300"/>
                <a:gd name="connsiteX36" fmla="*/ 89059 w 676275"/>
                <a:gd name="connsiteY36" fmla="*/ 303371 h 495300"/>
                <a:gd name="connsiteX37" fmla="*/ 116681 w 676275"/>
                <a:gd name="connsiteY37" fmla="*/ 330994 h 495300"/>
                <a:gd name="connsiteX38" fmla="*/ 150019 w 676275"/>
                <a:gd name="connsiteY38" fmla="*/ 330994 h 495300"/>
                <a:gd name="connsiteX39" fmla="*/ 150019 w 676275"/>
                <a:gd name="connsiteY39" fmla="*/ 175736 h 495300"/>
                <a:gd name="connsiteX40" fmla="*/ 240506 w 676275"/>
                <a:gd name="connsiteY40" fmla="*/ 71914 h 495300"/>
                <a:gd name="connsiteX41" fmla="*/ 240506 w 676275"/>
                <a:gd name="connsiteY41" fmla="*/ 16669 h 495300"/>
                <a:gd name="connsiteX42" fmla="*/ 455771 w 676275"/>
                <a:gd name="connsiteY42" fmla="*/ 16669 h 495300"/>
                <a:gd name="connsiteX43" fmla="*/ 465296 w 676275"/>
                <a:gd name="connsiteY43" fmla="*/ 7144 h 495300"/>
                <a:gd name="connsiteX44" fmla="*/ 455771 w 676275"/>
                <a:gd name="connsiteY44" fmla="*/ 7144 h 495300"/>
                <a:gd name="connsiteX45" fmla="*/ 239554 w 676275"/>
                <a:gd name="connsiteY45" fmla="*/ 7144 h 495300"/>
                <a:gd name="connsiteX46" fmla="*/ 230029 w 676275"/>
                <a:gd name="connsiteY46" fmla="*/ 7144 h 495300"/>
                <a:gd name="connsiteX47" fmla="*/ 230029 w 676275"/>
                <a:gd name="connsiteY47" fmla="*/ 16669 h 495300"/>
                <a:gd name="connsiteX48" fmla="*/ 230029 w 676275"/>
                <a:gd name="connsiteY48" fmla="*/ 68104 h 495300"/>
                <a:gd name="connsiteX49" fmla="*/ 145256 w 676275"/>
                <a:gd name="connsiteY49" fmla="*/ 165259 h 495300"/>
                <a:gd name="connsiteX50" fmla="*/ 114776 w 676275"/>
                <a:gd name="connsiteY50" fmla="*/ 120491 h 495300"/>
                <a:gd name="connsiteX51" fmla="*/ 107156 w 676275"/>
                <a:gd name="connsiteY51" fmla="*/ 115729 h 495300"/>
                <a:gd name="connsiteX52" fmla="*/ 102394 w 676275"/>
                <a:gd name="connsiteY52" fmla="*/ 123349 h 495300"/>
                <a:gd name="connsiteX53" fmla="*/ 89059 w 676275"/>
                <a:gd name="connsiteY53" fmla="*/ 143351 h 495300"/>
                <a:gd name="connsiteX54" fmla="*/ 83344 w 676275"/>
                <a:gd name="connsiteY54" fmla="*/ 150971 h 495300"/>
                <a:gd name="connsiteX55" fmla="*/ 90964 w 676275"/>
                <a:gd name="connsiteY55" fmla="*/ 155734 h 495300"/>
                <a:gd name="connsiteX56" fmla="*/ 103346 w 676275"/>
                <a:gd name="connsiteY56" fmla="*/ 178594 h 495300"/>
                <a:gd name="connsiteX57" fmla="*/ 75724 w 676275"/>
                <a:gd name="connsiteY57" fmla="*/ 206216 h 495300"/>
                <a:gd name="connsiteX58" fmla="*/ 48101 w 676275"/>
                <a:gd name="connsiteY58" fmla="*/ 178594 h 495300"/>
                <a:gd name="connsiteX59" fmla="*/ 60484 w 676275"/>
                <a:gd name="connsiteY59" fmla="*/ 155734 h 495300"/>
                <a:gd name="connsiteX60" fmla="*/ 68104 w 676275"/>
                <a:gd name="connsiteY60" fmla="*/ 150971 h 495300"/>
                <a:gd name="connsiteX61" fmla="*/ 63341 w 676275"/>
                <a:gd name="connsiteY61" fmla="*/ 143351 h 495300"/>
                <a:gd name="connsiteX62" fmla="*/ 50959 w 676275"/>
                <a:gd name="connsiteY62" fmla="*/ 123349 h 495300"/>
                <a:gd name="connsiteX63" fmla="*/ 46196 w 676275"/>
                <a:gd name="connsiteY63" fmla="*/ 115729 h 495300"/>
                <a:gd name="connsiteX64" fmla="*/ 38576 w 676275"/>
                <a:gd name="connsiteY64" fmla="*/ 120491 h 495300"/>
                <a:gd name="connsiteX65" fmla="*/ 7144 w 676275"/>
                <a:gd name="connsiteY65" fmla="*/ 179546 h 495300"/>
                <a:gd name="connsiteX66" fmla="*/ 55721 w 676275"/>
                <a:gd name="connsiteY66" fmla="*/ 246221 h 495300"/>
                <a:gd name="connsiteX67" fmla="*/ 55721 w 676275"/>
                <a:gd name="connsiteY67" fmla="*/ 303371 h 495300"/>
                <a:gd name="connsiteX68" fmla="*/ 116681 w 676275"/>
                <a:gd name="connsiteY68" fmla="*/ 364331 h 495300"/>
                <a:gd name="connsiteX69" fmla="*/ 140494 w 676275"/>
                <a:gd name="connsiteY69" fmla="*/ 364331 h 495300"/>
                <a:gd name="connsiteX70" fmla="*/ 140494 w 676275"/>
                <a:gd name="connsiteY70" fmla="*/ 478631 h 495300"/>
                <a:gd name="connsiteX71" fmla="*/ 140494 w 676275"/>
                <a:gd name="connsiteY71" fmla="*/ 488156 h 495300"/>
                <a:gd name="connsiteX72" fmla="*/ 150019 w 676275"/>
                <a:gd name="connsiteY72" fmla="*/ 488156 h 495300"/>
                <a:gd name="connsiteX73" fmla="*/ 536734 w 676275"/>
                <a:gd name="connsiteY73" fmla="*/ 488156 h 495300"/>
                <a:gd name="connsiteX74" fmla="*/ 546259 w 676275"/>
                <a:gd name="connsiteY74" fmla="*/ 488156 h 495300"/>
                <a:gd name="connsiteX75" fmla="*/ 546259 w 676275"/>
                <a:gd name="connsiteY75" fmla="*/ 478631 h 495300"/>
                <a:gd name="connsiteX76" fmla="*/ 546259 w 676275"/>
                <a:gd name="connsiteY76" fmla="*/ 364331 h 495300"/>
                <a:gd name="connsiteX77" fmla="*/ 565309 w 676275"/>
                <a:gd name="connsiteY77" fmla="*/ 364331 h 495300"/>
                <a:gd name="connsiteX78" fmla="*/ 626269 w 676275"/>
                <a:gd name="connsiteY78" fmla="*/ 303371 h 495300"/>
                <a:gd name="connsiteX79" fmla="*/ 626269 w 676275"/>
                <a:gd name="connsiteY79" fmla="*/ 246221 h 495300"/>
                <a:gd name="connsiteX80" fmla="*/ 674846 w 676275"/>
                <a:gd name="connsiteY80" fmla="*/ 179546 h 495300"/>
                <a:gd name="connsiteX81" fmla="*/ 643414 w 676275"/>
                <a:gd name="connsiteY81" fmla="*/ 120491 h 495300"/>
                <a:gd name="connsiteX82" fmla="*/ 635794 w 676275"/>
                <a:gd name="connsiteY82" fmla="*/ 115729 h 495300"/>
                <a:gd name="connsiteX83" fmla="*/ 631031 w 676275"/>
                <a:gd name="connsiteY83" fmla="*/ 123349 h 495300"/>
                <a:gd name="connsiteX84" fmla="*/ 617696 w 676275"/>
                <a:gd name="connsiteY84" fmla="*/ 143351 h 495300"/>
                <a:gd name="connsiteX85" fmla="*/ 611981 w 676275"/>
                <a:gd name="connsiteY85" fmla="*/ 150971 h 495300"/>
                <a:gd name="connsiteX86" fmla="*/ 619601 w 676275"/>
                <a:gd name="connsiteY86" fmla="*/ 155734 h 495300"/>
                <a:gd name="connsiteX87" fmla="*/ 631984 w 676275"/>
                <a:gd name="connsiteY87" fmla="*/ 179546 h 495300"/>
                <a:gd name="connsiteX88" fmla="*/ 604361 w 676275"/>
                <a:gd name="connsiteY88" fmla="*/ 207169 h 495300"/>
                <a:gd name="connsiteX89" fmla="*/ 576739 w 676275"/>
                <a:gd name="connsiteY89" fmla="*/ 179546 h 495300"/>
                <a:gd name="connsiteX90" fmla="*/ 589121 w 676275"/>
                <a:gd name="connsiteY90" fmla="*/ 156686 h 495300"/>
                <a:gd name="connsiteX91" fmla="*/ 596741 w 676275"/>
                <a:gd name="connsiteY91" fmla="*/ 151924 h 495300"/>
                <a:gd name="connsiteX92" fmla="*/ 591979 w 676275"/>
                <a:gd name="connsiteY92" fmla="*/ 144304 h 495300"/>
                <a:gd name="connsiteX93" fmla="*/ 578644 w 676275"/>
                <a:gd name="connsiteY93" fmla="*/ 124301 h 495300"/>
                <a:gd name="connsiteX94" fmla="*/ 573881 w 676275"/>
                <a:gd name="connsiteY94" fmla="*/ 116681 h 495300"/>
                <a:gd name="connsiteX95" fmla="*/ 566261 w 676275"/>
                <a:gd name="connsiteY95" fmla="*/ 121444 h 495300"/>
                <a:gd name="connsiteX96" fmla="*/ 536734 w 676275"/>
                <a:gd name="connsiteY96" fmla="*/ 162401 h 495300"/>
                <a:gd name="connsiteX97" fmla="*/ 466249 w 676275"/>
                <a:gd name="connsiteY97" fmla="*/ 67151 h 495300"/>
                <a:gd name="connsiteX98" fmla="*/ 466249 w 676275"/>
                <a:gd name="connsiteY98" fmla="*/ 16669 h 495300"/>
                <a:gd name="connsiteX99" fmla="*/ 466249 w 676275"/>
                <a:gd name="connsiteY99" fmla="*/ 7144 h 495300"/>
                <a:gd name="connsiteX100" fmla="*/ 465296 w 676275"/>
                <a:gd name="connsiteY100" fmla="*/ 7144 h 495300"/>
                <a:gd name="connsiteX101" fmla="*/ 97631 w 676275"/>
                <a:gd name="connsiteY101" fmla="*/ 246221 h 495300"/>
                <a:gd name="connsiteX102" fmla="*/ 139541 w 676275"/>
                <a:gd name="connsiteY102" fmla="*/ 210026 h 495300"/>
                <a:gd name="connsiteX103" fmla="*/ 139541 w 676275"/>
                <a:gd name="connsiteY103" fmla="*/ 321469 h 495300"/>
                <a:gd name="connsiteX104" fmla="*/ 115729 w 676275"/>
                <a:gd name="connsiteY104" fmla="*/ 321469 h 495300"/>
                <a:gd name="connsiteX105" fmla="*/ 97631 w 676275"/>
                <a:gd name="connsiteY105" fmla="*/ 303371 h 495300"/>
                <a:gd name="connsiteX106" fmla="*/ 97631 w 676275"/>
                <a:gd name="connsiteY106" fmla="*/ 246221 h 495300"/>
                <a:gd name="connsiteX107" fmla="*/ 97631 w 676275"/>
                <a:gd name="connsiteY107" fmla="*/ 246221 h 495300"/>
                <a:gd name="connsiteX108" fmla="*/ 545306 w 676275"/>
                <a:gd name="connsiteY108" fmla="*/ 321469 h 495300"/>
                <a:gd name="connsiteX109" fmla="*/ 545306 w 676275"/>
                <a:gd name="connsiteY109" fmla="*/ 216694 h 495300"/>
                <a:gd name="connsiteX110" fmla="*/ 583406 w 676275"/>
                <a:gd name="connsiteY110" fmla="*/ 246221 h 495300"/>
                <a:gd name="connsiteX111" fmla="*/ 583406 w 676275"/>
                <a:gd name="connsiteY111" fmla="*/ 303371 h 495300"/>
                <a:gd name="connsiteX112" fmla="*/ 565309 w 676275"/>
                <a:gd name="connsiteY112" fmla="*/ 321469 h 495300"/>
                <a:gd name="connsiteX113" fmla="*/ 545306 w 676275"/>
                <a:gd name="connsiteY113" fmla="*/ 321469 h 495300"/>
                <a:gd name="connsiteX114" fmla="*/ 545306 w 676275"/>
                <a:gd name="connsiteY114" fmla="*/ 321469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76275" h="495300">
                  <a:moveTo>
                    <a:pt x="455771" y="16669"/>
                  </a:moveTo>
                  <a:lnTo>
                    <a:pt x="455771" y="69056"/>
                  </a:lnTo>
                  <a:lnTo>
                    <a:pt x="534829" y="175736"/>
                  </a:lnTo>
                  <a:lnTo>
                    <a:pt x="534829" y="330994"/>
                  </a:lnTo>
                  <a:lnTo>
                    <a:pt x="565309" y="330994"/>
                  </a:lnTo>
                  <a:cubicBezTo>
                    <a:pt x="580549" y="330994"/>
                    <a:pt x="592931" y="318611"/>
                    <a:pt x="592931" y="303371"/>
                  </a:cubicBezTo>
                  <a:lnTo>
                    <a:pt x="592931" y="238601"/>
                  </a:lnTo>
                  <a:cubicBezTo>
                    <a:pt x="565309" y="232886"/>
                    <a:pt x="544354" y="208121"/>
                    <a:pt x="544354" y="178594"/>
                  </a:cubicBezTo>
                  <a:cubicBezTo>
                    <a:pt x="544354" y="157639"/>
                    <a:pt x="554831" y="138589"/>
                    <a:pt x="571976" y="128111"/>
                  </a:cubicBezTo>
                  <a:lnTo>
                    <a:pt x="585311" y="148114"/>
                  </a:lnTo>
                  <a:cubicBezTo>
                    <a:pt x="574834" y="154781"/>
                    <a:pt x="568166" y="166211"/>
                    <a:pt x="568166" y="178594"/>
                  </a:cubicBezTo>
                  <a:cubicBezTo>
                    <a:pt x="568166" y="198596"/>
                    <a:pt x="584359" y="215741"/>
                    <a:pt x="605314" y="215741"/>
                  </a:cubicBezTo>
                  <a:cubicBezTo>
                    <a:pt x="625316" y="215741"/>
                    <a:pt x="642461" y="199549"/>
                    <a:pt x="642461" y="178594"/>
                  </a:cubicBezTo>
                  <a:cubicBezTo>
                    <a:pt x="642461" y="166211"/>
                    <a:pt x="635794" y="154781"/>
                    <a:pt x="625316" y="148114"/>
                  </a:cubicBezTo>
                  <a:lnTo>
                    <a:pt x="638651" y="128111"/>
                  </a:lnTo>
                  <a:cubicBezTo>
                    <a:pt x="655796" y="139541"/>
                    <a:pt x="666274" y="158591"/>
                    <a:pt x="666274" y="178594"/>
                  </a:cubicBezTo>
                  <a:cubicBezTo>
                    <a:pt x="666274" y="208121"/>
                    <a:pt x="645319" y="232886"/>
                    <a:pt x="617696" y="238601"/>
                  </a:cubicBezTo>
                  <a:lnTo>
                    <a:pt x="617696" y="303371"/>
                  </a:lnTo>
                  <a:cubicBezTo>
                    <a:pt x="617696" y="331946"/>
                    <a:pt x="594836" y="354806"/>
                    <a:pt x="566261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9066" y="478631"/>
                  </a:lnTo>
                  <a:lnTo>
                    <a:pt x="149066" y="354806"/>
                  </a:lnTo>
                  <a:lnTo>
                    <a:pt x="115729" y="354806"/>
                  </a:lnTo>
                  <a:cubicBezTo>
                    <a:pt x="87154" y="354806"/>
                    <a:pt x="64294" y="331946"/>
                    <a:pt x="64294" y="303371"/>
                  </a:cubicBezTo>
                  <a:lnTo>
                    <a:pt x="64294" y="238601"/>
                  </a:lnTo>
                  <a:cubicBezTo>
                    <a:pt x="36671" y="232886"/>
                    <a:pt x="15716" y="208121"/>
                    <a:pt x="15716" y="178594"/>
                  </a:cubicBezTo>
                  <a:cubicBezTo>
                    <a:pt x="15716" y="157639"/>
                    <a:pt x="26194" y="138589"/>
                    <a:pt x="43339" y="128111"/>
                  </a:cubicBezTo>
                  <a:lnTo>
                    <a:pt x="56674" y="148114"/>
                  </a:lnTo>
                  <a:cubicBezTo>
                    <a:pt x="46196" y="154781"/>
                    <a:pt x="39529" y="166211"/>
                    <a:pt x="39529" y="178594"/>
                  </a:cubicBezTo>
                  <a:cubicBezTo>
                    <a:pt x="39529" y="198596"/>
                    <a:pt x="55721" y="215741"/>
                    <a:pt x="76676" y="215741"/>
                  </a:cubicBezTo>
                  <a:cubicBezTo>
                    <a:pt x="96679" y="215741"/>
                    <a:pt x="113824" y="199549"/>
                    <a:pt x="113824" y="178594"/>
                  </a:cubicBezTo>
                  <a:cubicBezTo>
                    <a:pt x="113824" y="166211"/>
                    <a:pt x="107156" y="154781"/>
                    <a:pt x="96679" y="148114"/>
                  </a:cubicBezTo>
                  <a:lnTo>
                    <a:pt x="110014" y="128111"/>
                  </a:lnTo>
                  <a:cubicBezTo>
                    <a:pt x="127159" y="139541"/>
                    <a:pt x="137636" y="158591"/>
                    <a:pt x="137636" y="178594"/>
                  </a:cubicBezTo>
                  <a:cubicBezTo>
                    <a:pt x="137636" y="208121"/>
                    <a:pt x="116681" y="232886"/>
                    <a:pt x="89059" y="238601"/>
                  </a:cubicBezTo>
                  <a:lnTo>
                    <a:pt x="89059" y="303371"/>
                  </a:lnTo>
                  <a:cubicBezTo>
                    <a:pt x="89059" y="318611"/>
                    <a:pt x="101441" y="330994"/>
                    <a:pt x="116681" y="330994"/>
                  </a:cubicBezTo>
                  <a:lnTo>
                    <a:pt x="150019" y="330994"/>
                  </a:lnTo>
                  <a:lnTo>
                    <a:pt x="150019" y="175736"/>
                  </a:lnTo>
                  <a:lnTo>
                    <a:pt x="240506" y="71914"/>
                  </a:lnTo>
                  <a:lnTo>
                    <a:pt x="240506" y="16669"/>
                  </a:lnTo>
                  <a:lnTo>
                    <a:pt x="455771" y="16669"/>
                  </a:lnTo>
                  <a:moveTo>
                    <a:pt x="465296" y="7144"/>
                  </a:moveTo>
                  <a:lnTo>
                    <a:pt x="455771" y="7144"/>
                  </a:lnTo>
                  <a:lnTo>
                    <a:pt x="239554" y="7144"/>
                  </a:lnTo>
                  <a:lnTo>
                    <a:pt x="230029" y="7144"/>
                  </a:lnTo>
                  <a:lnTo>
                    <a:pt x="230029" y="16669"/>
                  </a:lnTo>
                  <a:lnTo>
                    <a:pt x="230029" y="68104"/>
                  </a:lnTo>
                  <a:lnTo>
                    <a:pt x="145256" y="165259"/>
                  </a:lnTo>
                  <a:cubicBezTo>
                    <a:pt x="141446" y="147161"/>
                    <a:pt x="130969" y="130969"/>
                    <a:pt x="114776" y="120491"/>
                  </a:cubicBezTo>
                  <a:lnTo>
                    <a:pt x="107156" y="115729"/>
                  </a:lnTo>
                  <a:lnTo>
                    <a:pt x="102394" y="123349"/>
                  </a:lnTo>
                  <a:lnTo>
                    <a:pt x="89059" y="143351"/>
                  </a:lnTo>
                  <a:lnTo>
                    <a:pt x="83344" y="150971"/>
                  </a:lnTo>
                  <a:lnTo>
                    <a:pt x="90964" y="155734"/>
                  </a:lnTo>
                  <a:cubicBezTo>
                    <a:pt x="98584" y="160496"/>
                    <a:pt x="103346" y="169069"/>
                    <a:pt x="103346" y="178594"/>
                  </a:cubicBezTo>
                  <a:cubicBezTo>
                    <a:pt x="103346" y="193834"/>
                    <a:pt x="90964" y="206216"/>
                    <a:pt x="75724" y="206216"/>
                  </a:cubicBezTo>
                  <a:cubicBezTo>
                    <a:pt x="60484" y="206216"/>
                    <a:pt x="48101" y="193834"/>
                    <a:pt x="48101" y="178594"/>
                  </a:cubicBezTo>
                  <a:cubicBezTo>
                    <a:pt x="48101" y="169069"/>
                    <a:pt x="52864" y="160496"/>
                    <a:pt x="60484" y="155734"/>
                  </a:cubicBezTo>
                  <a:lnTo>
                    <a:pt x="68104" y="150971"/>
                  </a:lnTo>
                  <a:lnTo>
                    <a:pt x="63341" y="143351"/>
                  </a:lnTo>
                  <a:lnTo>
                    <a:pt x="50959" y="123349"/>
                  </a:lnTo>
                  <a:lnTo>
                    <a:pt x="46196" y="115729"/>
                  </a:lnTo>
                  <a:lnTo>
                    <a:pt x="38576" y="120491"/>
                  </a:lnTo>
                  <a:cubicBezTo>
                    <a:pt x="18574" y="133826"/>
                    <a:pt x="7144" y="155734"/>
                    <a:pt x="7144" y="179546"/>
                  </a:cubicBezTo>
                  <a:cubicBezTo>
                    <a:pt x="7144" y="210026"/>
                    <a:pt x="27146" y="237649"/>
                    <a:pt x="55721" y="246221"/>
                  </a:cubicBezTo>
                  <a:lnTo>
                    <a:pt x="55721" y="303371"/>
                  </a:lnTo>
                  <a:cubicBezTo>
                    <a:pt x="55721" y="336709"/>
                    <a:pt x="83344" y="364331"/>
                    <a:pt x="116681" y="364331"/>
                  </a:cubicBezTo>
                  <a:lnTo>
                    <a:pt x="140494" y="364331"/>
                  </a:lnTo>
                  <a:lnTo>
                    <a:pt x="140494" y="478631"/>
                  </a:lnTo>
                  <a:lnTo>
                    <a:pt x="140494" y="488156"/>
                  </a:lnTo>
                  <a:lnTo>
                    <a:pt x="150019" y="488156"/>
                  </a:lnTo>
                  <a:lnTo>
                    <a:pt x="536734" y="488156"/>
                  </a:lnTo>
                  <a:lnTo>
                    <a:pt x="546259" y="488156"/>
                  </a:lnTo>
                  <a:lnTo>
                    <a:pt x="546259" y="478631"/>
                  </a:lnTo>
                  <a:lnTo>
                    <a:pt x="546259" y="364331"/>
                  </a:lnTo>
                  <a:lnTo>
                    <a:pt x="565309" y="364331"/>
                  </a:lnTo>
                  <a:cubicBezTo>
                    <a:pt x="598646" y="364331"/>
                    <a:pt x="626269" y="336709"/>
                    <a:pt x="626269" y="303371"/>
                  </a:cubicBezTo>
                  <a:lnTo>
                    <a:pt x="626269" y="246221"/>
                  </a:lnTo>
                  <a:cubicBezTo>
                    <a:pt x="654844" y="236696"/>
                    <a:pt x="674846" y="210026"/>
                    <a:pt x="674846" y="179546"/>
                  </a:cubicBezTo>
                  <a:cubicBezTo>
                    <a:pt x="674846" y="155734"/>
                    <a:pt x="662464" y="133826"/>
                    <a:pt x="643414" y="120491"/>
                  </a:cubicBezTo>
                  <a:lnTo>
                    <a:pt x="635794" y="115729"/>
                  </a:lnTo>
                  <a:lnTo>
                    <a:pt x="631031" y="123349"/>
                  </a:lnTo>
                  <a:lnTo>
                    <a:pt x="617696" y="143351"/>
                  </a:lnTo>
                  <a:lnTo>
                    <a:pt x="611981" y="150971"/>
                  </a:lnTo>
                  <a:lnTo>
                    <a:pt x="619601" y="155734"/>
                  </a:lnTo>
                  <a:cubicBezTo>
                    <a:pt x="627221" y="161449"/>
                    <a:pt x="631984" y="170021"/>
                    <a:pt x="631984" y="179546"/>
                  </a:cubicBezTo>
                  <a:cubicBezTo>
                    <a:pt x="631984" y="194786"/>
                    <a:pt x="619601" y="207169"/>
                    <a:pt x="604361" y="207169"/>
                  </a:cubicBezTo>
                  <a:cubicBezTo>
                    <a:pt x="589121" y="207169"/>
                    <a:pt x="576739" y="194786"/>
                    <a:pt x="576739" y="179546"/>
                  </a:cubicBezTo>
                  <a:cubicBezTo>
                    <a:pt x="576739" y="170021"/>
                    <a:pt x="581501" y="161449"/>
                    <a:pt x="589121" y="156686"/>
                  </a:cubicBezTo>
                  <a:lnTo>
                    <a:pt x="596741" y="151924"/>
                  </a:lnTo>
                  <a:lnTo>
                    <a:pt x="591979" y="144304"/>
                  </a:lnTo>
                  <a:lnTo>
                    <a:pt x="578644" y="124301"/>
                  </a:lnTo>
                  <a:lnTo>
                    <a:pt x="573881" y="116681"/>
                  </a:lnTo>
                  <a:lnTo>
                    <a:pt x="566261" y="121444"/>
                  </a:lnTo>
                  <a:cubicBezTo>
                    <a:pt x="551021" y="130969"/>
                    <a:pt x="541496" y="146209"/>
                    <a:pt x="536734" y="162401"/>
                  </a:cubicBezTo>
                  <a:lnTo>
                    <a:pt x="466249" y="67151"/>
                  </a:lnTo>
                  <a:lnTo>
                    <a:pt x="466249" y="16669"/>
                  </a:lnTo>
                  <a:lnTo>
                    <a:pt x="466249" y="7144"/>
                  </a:lnTo>
                  <a:lnTo>
                    <a:pt x="465296" y="7144"/>
                  </a:lnTo>
                  <a:close/>
                  <a:moveTo>
                    <a:pt x="97631" y="246221"/>
                  </a:moveTo>
                  <a:cubicBezTo>
                    <a:pt x="115729" y="240506"/>
                    <a:pt x="130969" y="227171"/>
                    <a:pt x="139541" y="210026"/>
                  </a:cubicBezTo>
                  <a:lnTo>
                    <a:pt x="139541" y="321469"/>
                  </a:lnTo>
                  <a:lnTo>
                    <a:pt x="115729" y="321469"/>
                  </a:lnTo>
                  <a:cubicBezTo>
                    <a:pt x="106204" y="321469"/>
                    <a:pt x="97631" y="313849"/>
                    <a:pt x="97631" y="303371"/>
                  </a:cubicBezTo>
                  <a:lnTo>
                    <a:pt x="97631" y="246221"/>
                  </a:lnTo>
                  <a:lnTo>
                    <a:pt x="97631" y="246221"/>
                  </a:lnTo>
                  <a:close/>
                  <a:moveTo>
                    <a:pt x="545306" y="321469"/>
                  </a:moveTo>
                  <a:lnTo>
                    <a:pt x="545306" y="216694"/>
                  </a:lnTo>
                  <a:cubicBezTo>
                    <a:pt x="553879" y="230029"/>
                    <a:pt x="567214" y="241459"/>
                    <a:pt x="583406" y="246221"/>
                  </a:cubicBezTo>
                  <a:lnTo>
                    <a:pt x="583406" y="303371"/>
                  </a:lnTo>
                  <a:cubicBezTo>
                    <a:pt x="583406" y="312896"/>
                    <a:pt x="575786" y="321469"/>
                    <a:pt x="565309" y="321469"/>
                  </a:cubicBezTo>
                  <a:lnTo>
                    <a:pt x="545306" y="321469"/>
                  </a:lnTo>
                  <a:lnTo>
                    <a:pt x="545306" y="32146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69" name="Forma libre: Forma 68">
              <a:extLst>
                <a:ext uri="{FF2B5EF4-FFF2-40B4-BE49-F238E27FC236}">
                  <a16:creationId xmlns:a16="http://schemas.microsoft.com/office/drawing/2014/main" id="{339A360D-A741-4ED2-A909-EFADD53121FE}"/>
                </a:ext>
              </a:extLst>
            </p:cNvPr>
            <p:cNvSpPr/>
            <p:nvPr/>
          </p:nvSpPr>
          <p:spPr>
            <a:xfrm>
              <a:off x="674302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0" name="Forma libre: Forma 69">
              <a:extLst>
                <a:ext uri="{FF2B5EF4-FFF2-40B4-BE49-F238E27FC236}">
                  <a16:creationId xmlns:a16="http://schemas.microsoft.com/office/drawing/2014/main" id="{E18F84CB-07F0-46E2-9429-767EA83F1DE1}"/>
                </a:ext>
              </a:extLst>
            </p:cNvPr>
            <p:cNvSpPr/>
            <p:nvPr/>
          </p:nvSpPr>
          <p:spPr>
            <a:xfrm>
              <a:off x="669539" y="3686823"/>
              <a:ext cx="57150" cy="57150"/>
            </a:xfrm>
            <a:custGeom>
              <a:avLst/>
              <a:gdLst>
                <a:gd name="connsiteX0" fmla="*/ 39529 w 57150"/>
                <a:gd name="connsiteY0" fmla="*/ 16669 h 57150"/>
                <a:gd name="connsiteX1" fmla="*/ 39529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39529 w 57150"/>
                <a:gd name="connsiteY4" fmla="*/ 16669 h 57150"/>
                <a:gd name="connsiteX5" fmla="*/ 49054 w 57150"/>
                <a:gd name="connsiteY5" fmla="*/ 7144 h 57150"/>
                <a:gd name="connsiteX6" fmla="*/ 39529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49054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39529" y="16669"/>
                  </a:moveTo>
                  <a:lnTo>
                    <a:pt x="39529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39529" y="16669"/>
                  </a:lnTo>
                  <a:moveTo>
                    <a:pt x="49054" y="7144"/>
                  </a:moveTo>
                  <a:lnTo>
                    <a:pt x="39529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49054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1" name="Forma libre: Forma 70">
              <a:extLst>
                <a:ext uri="{FF2B5EF4-FFF2-40B4-BE49-F238E27FC236}">
                  <a16:creationId xmlns:a16="http://schemas.microsoft.com/office/drawing/2014/main" id="{18880A20-0C66-4168-BE88-542EFC12A717}"/>
                </a:ext>
              </a:extLst>
            </p:cNvPr>
            <p:cNvSpPr/>
            <p:nvPr/>
          </p:nvSpPr>
          <p:spPr>
            <a:xfrm>
              <a:off x="634297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2" name="Forma libre: Forma 71">
              <a:extLst>
                <a:ext uri="{FF2B5EF4-FFF2-40B4-BE49-F238E27FC236}">
                  <a16:creationId xmlns:a16="http://schemas.microsoft.com/office/drawing/2014/main" id="{78ACC600-FB4F-43E0-A5CB-069C2A8D2524}"/>
                </a:ext>
              </a:extLst>
            </p:cNvPr>
            <p:cNvSpPr/>
            <p:nvPr/>
          </p:nvSpPr>
          <p:spPr>
            <a:xfrm>
              <a:off x="629534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3" name="Forma libre: Forma 72">
              <a:extLst>
                <a:ext uri="{FF2B5EF4-FFF2-40B4-BE49-F238E27FC236}">
                  <a16:creationId xmlns:a16="http://schemas.microsoft.com/office/drawing/2014/main" id="{4432FEAB-C38D-450E-B076-C7976C6AE13C}"/>
                </a:ext>
              </a:extLst>
            </p:cNvPr>
            <p:cNvSpPr/>
            <p:nvPr/>
          </p:nvSpPr>
          <p:spPr>
            <a:xfrm>
              <a:off x="595244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4" name="Forma libre: Forma 73">
              <a:extLst>
                <a:ext uri="{FF2B5EF4-FFF2-40B4-BE49-F238E27FC236}">
                  <a16:creationId xmlns:a16="http://schemas.microsoft.com/office/drawing/2014/main" id="{59E5CF13-8ECB-4CA4-B302-178980EB996E}"/>
                </a:ext>
              </a:extLst>
            </p:cNvPr>
            <p:cNvSpPr/>
            <p:nvPr/>
          </p:nvSpPr>
          <p:spPr>
            <a:xfrm>
              <a:off x="589529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5" name="Forma libre: Forma 74">
              <a:extLst>
                <a:ext uri="{FF2B5EF4-FFF2-40B4-BE49-F238E27FC236}">
                  <a16:creationId xmlns:a16="http://schemas.microsoft.com/office/drawing/2014/main" id="{136DE21F-6320-4D2E-B4A4-EBCD8B29DBB6}"/>
                </a:ext>
              </a:extLst>
            </p:cNvPr>
            <p:cNvSpPr/>
            <p:nvPr/>
          </p:nvSpPr>
          <p:spPr>
            <a:xfrm>
              <a:off x="555239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6" name="Forma libre: Forma 75">
              <a:extLst>
                <a:ext uri="{FF2B5EF4-FFF2-40B4-BE49-F238E27FC236}">
                  <a16:creationId xmlns:a16="http://schemas.microsoft.com/office/drawing/2014/main" id="{FA704B99-4EE9-47E1-BEA3-0A7D7041943C}"/>
                </a:ext>
              </a:extLst>
            </p:cNvPr>
            <p:cNvSpPr/>
            <p:nvPr/>
          </p:nvSpPr>
          <p:spPr>
            <a:xfrm>
              <a:off x="550477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7" name="Forma libre: Forma 76">
              <a:extLst>
                <a:ext uri="{FF2B5EF4-FFF2-40B4-BE49-F238E27FC236}">
                  <a16:creationId xmlns:a16="http://schemas.microsoft.com/office/drawing/2014/main" id="{B3327A96-AF48-4846-BA2B-9E9C8410DDC6}"/>
                </a:ext>
              </a:extLst>
            </p:cNvPr>
            <p:cNvSpPr/>
            <p:nvPr/>
          </p:nvSpPr>
          <p:spPr>
            <a:xfrm>
              <a:off x="67906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8" name="Forma libre: Forma 77">
              <a:extLst>
                <a:ext uri="{FF2B5EF4-FFF2-40B4-BE49-F238E27FC236}">
                  <a16:creationId xmlns:a16="http://schemas.microsoft.com/office/drawing/2014/main" id="{CE03ABA5-AE86-40BD-9434-BCE71F56764E}"/>
                </a:ext>
              </a:extLst>
            </p:cNvPr>
            <p:cNvSpPr/>
            <p:nvPr/>
          </p:nvSpPr>
          <p:spPr>
            <a:xfrm>
              <a:off x="640012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9" name="Forma libre: Forma 78">
              <a:extLst>
                <a:ext uri="{FF2B5EF4-FFF2-40B4-BE49-F238E27FC236}">
                  <a16:creationId xmlns:a16="http://schemas.microsoft.com/office/drawing/2014/main" id="{F23C1FC6-2D5D-4201-967A-C863F6F73C69}"/>
                </a:ext>
              </a:extLst>
            </p:cNvPr>
            <p:cNvSpPr/>
            <p:nvPr/>
          </p:nvSpPr>
          <p:spPr>
            <a:xfrm>
              <a:off x="600007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80" name="Forma libre: Forma 79">
              <a:extLst>
                <a:ext uri="{FF2B5EF4-FFF2-40B4-BE49-F238E27FC236}">
                  <a16:creationId xmlns:a16="http://schemas.microsoft.com/office/drawing/2014/main" id="{93FFDCBC-CC8D-4C68-A0A0-451FE8B56711}"/>
                </a:ext>
              </a:extLst>
            </p:cNvPr>
            <p:cNvSpPr/>
            <p:nvPr/>
          </p:nvSpPr>
          <p:spPr>
            <a:xfrm>
              <a:off x="56095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81" name="Forma libre: Forma 80">
              <a:extLst>
                <a:ext uri="{FF2B5EF4-FFF2-40B4-BE49-F238E27FC236}">
                  <a16:creationId xmlns:a16="http://schemas.microsoft.com/office/drawing/2014/main" id="{44AD2142-8C0F-4EA0-B861-2EAE8B61D684}"/>
                </a:ext>
              </a:extLst>
            </p:cNvPr>
            <p:cNvSpPr/>
            <p:nvPr/>
          </p:nvSpPr>
          <p:spPr>
            <a:xfrm>
              <a:off x="538094" y="3526803"/>
              <a:ext cx="219075" cy="276225"/>
            </a:xfrm>
            <a:custGeom>
              <a:avLst/>
              <a:gdLst>
                <a:gd name="connsiteX0" fmla="*/ 7144 w 219075"/>
                <a:gd name="connsiteY0" fmla="*/ 7144 h 276225"/>
                <a:gd name="connsiteX1" fmla="*/ 220504 w 219075"/>
                <a:gd name="connsiteY1" fmla="*/ 7144 h 276225"/>
                <a:gd name="connsiteX2" fmla="*/ 220504 w 219075"/>
                <a:gd name="connsiteY2" fmla="*/ 276701 h 276225"/>
                <a:gd name="connsiteX3" fmla="*/ 7144 w 219075"/>
                <a:gd name="connsiteY3" fmla="*/ 276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276225">
                  <a:moveTo>
                    <a:pt x="7144" y="7144"/>
                  </a:moveTo>
                  <a:lnTo>
                    <a:pt x="220504" y="7144"/>
                  </a:lnTo>
                  <a:lnTo>
                    <a:pt x="220504" y="276701"/>
                  </a:lnTo>
                  <a:lnTo>
                    <a:pt x="7144" y="27670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82" name="Forma libre: Forma 81">
              <a:extLst>
                <a:ext uri="{FF2B5EF4-FFF2-40B4-BE49-F238E27FC236}">
                  <a16:creationId xmlns:a16="http://schemas.microsoft.com/office/drawing/2014/main" id="{FF4717A7-771B-460A-BA2A-94ED553ABC6C}"/>
                </a:ext>
              </a:extLst>
            </p:cNvPr>
            <p:cNvSpPr/>
            <p:nvPr/>
          </p:nvSpPr>
          <p:spPr>
            <a:xfrm>
              <a:off x="563812" y="3559188"/>
              <a:ext cx="171450" cy="133350"/>
            </a:xfrm>
            <a:custGeom>
              <a:avLst/>
              <a:gdLst>
                <a:gd name="connsiteX0" fmla="*/ 30956 w 171450"/>
                <a:gd name="connsiteY0" fmla="*/ 126206 h 133350"/>
                <a:gd name="connsiteX1" fmla="*/ 143351 w 171450"/>
                <a:gd name="connsiteY1" fmla="*/ 126206 h 133350"/>
                <a:gd name="connsiteX2" fmla="*/ 167164 w 171450"/>
                <a:gd name="connsiteY2" fmla="*/ 102394 h 133350"/>
                <a:gd name="connsiteX3" fmla="*/ 167164 w 171450"/>
                <a:gd name="connsiteY3" fmla="*/ 30956 h 133350"/>
                <a:gd name="connsiteX4" fmla="*/ 143351 w 171450"/>
                <a:gd name="connsiteY4" fmla="*/ 7144 h 133350"/>
                <a:gd name="connsiteX5" fmla="*/ 30956 w 171450"/>
                <a:gd name="connsiteY5" fmla="*/ 7144 h 133350"/>
                <a:gd name="connsiteX6" fmla="*/ 7144 w 171450"/>
                <a:gd name="connsiteY6" fmla="*/ 30956 h 133350"/>
                <a:gd name="connsiteX7" fmla="*/ 7144 w 171450"/>
                <a:gd name="connsiteY7" fmla="*/ 102394 h 133350"/>
                <a:gd name="connsiteX8" fmla="*/ 30956 w 171450"/>
                <a:gd name="connsiteY8" fmla="*/ 12620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33350">
                  <a:moveTo>
                    <a:pt x="30956" y="126206"/>
                  </a:moveTo>
                  <a:lnTo>
                    <a:pt x="143351" y="126206"/>
                  </a:lnTo>
                  <a:cubicBezTo>
                    <a:pt x="156686" y="126206"/>
                    <a:pt x="167164" y="115729"/>
                    <a:pt x="167164" y="102394"/>
                  </a:cubicBezTo>
                  <a:lnTo>
                    <a:pt x="167164" y="30956"/>
                  </a:lnTo>
                  <a:cubicBezTo>
                    <a:pt x="167164" y="17621"/>
                    <a:pt x="156686" y="7144"/>
                    <a:pt x="143351" y="7144"/>
                  </a:cubicBezTo>
                  <a:lnTo>
                    <a:pt x="30956" y="7144"/>
                  </a:lnTo>
                  <a:cubicBezTo>
                    <a:pt x="17621" y="7144"/>
                    <a:pt x="7144" y="17621"/>
                    <a:pt x="7144" y="30956"/>
                  </a:cubicBezTo>
                  <a:lnTo>
                    <a:pt x="7144" y="102394"/>
                  </a:lnTo>
                  <a:cubicBezTo>
                    <a:pt x="7144" y="115729"/>
                    <a:pt x="17621" y="126206"/>
                    <a:pt x="30956" y="1262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83" name="Forma libre: Forma 82">
              <a:extLst>
                <a:ext uri="{FF2B5EF4-FFF2-40B4-BE49-F238E27FC236}">
                  <a16:creationId xmlns:a16="http://schemas.microsoft.com/office/drawing/2014/main" id="{3FA82FEE-A7A8-41C1-A903-1A2701353899}"/>
                </a:ext>
              </a:extLst>
            </p:cNvPr>
            <p:cNvSpPr/>
            <p:nvPr/>
          </p:nvSpPr>
          <p:spPr>
            <a:xfrm>
              <a:off x="656204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84" name="Forma libre: Forma 83">
              <a:extLst>
                <a:ext uri="{FF2B5EF4-FFF2-40B4-BE49-F238E27FC236}">
                  <a16:creationId xmlns:a16="http://schemas.microsoft.com/office/drawing/2014/main" id="{86376422-1987-4F97-9883-28A68BF35B85}"/>
                </a:ext>
              </a:extLst>
            </p:cNvPr>
            <p:cNvSpPr/>
            <p:nvPr/>
          </p:nvSpPr>
          <p:spPr>
            <a:xfrm>
              <a:off x="601912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85" name="Forma libre: Forma 84">
              <a:extLst>
                <a:ext uri="{FF2B5EF4-FFF2-40B4-BE49-F238E27FC236}">
                  <a16:creationId xmlns:a16="http://schemas.microsoft.com/office/drawing/2014/main" id="{DEE01BF6-02BD-474C-B95D-D0B67E1B6376}"/>
                </a:ext>
              </a:extLst>
            </p:cNvPr>
            <p:cNvSpPr/>
            <p:nvPr/>
          </p:nvSpPr>
          <p:spPr>
            <a:xfrm>
              <a:off x="625724" y="3374403"/>
              <a:ext cx="180975" cy="47625"/>
            </a:xfrm>
            <a:custGeom>
              <a:avLst/>
              <a:gdLst>
                <a:gd name="connsiteX0" fmla="*/ 7144 w 180975"/>
                <a:gd name="connsiteY0" fmla="*/ 7144 h 47625"/>
                <a:gd name="connsiteX1" fmla="*/ 181451 w 180975"/>
                <a:gd name="connsiteY1" fmla="*/ 7144 h 47625"/>
                <a:gd name="connsiteX2" fmla="*/ 181451 w 180975"/>
                <a:gd name="connsiteY2" fmla="*/ 41434 h 47625"/>
                <a:gd name="connsiteX3" fmla="*/ 7144 w 18097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47625">
                  <a:moveTo>
                    <a:pt x="7144" y="7144"/>
                  </a:moveTo>
                  <a:lnTo>
                    <a:pt x="181451" y="7144"/>
                  </a:lnTo>
                  <a:lnTo>
                    <a:pt x="18145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F8061384-933A-4A82-99CD-0761FDE197A6}"/>
                </a:ext>
              </a:extLst>
            </p:cNvPr>
            <p:cNvSpPr/>
            <p:nvPr/>
          </p:nvSpPr>
          <p:spPr>
            <a:xfrm>
              <a:off x="544762" y="3424886"/>
              <a:ext cx="266700" cy="95250"/>
            </a:xfrm>
            <a:custGeom>
              <a:avLst/>
              <a:gdLst>
                <a:gd name="connsiteX0" fmla="*/ 7144 w 266700"/>
                <a:gd name="connsiteY0" fmla="*/ 90011 h 95250"/>
                <a:gd name="connsiteX1" fmla="*/ 79534 w 266700"/>
                <a:gd name="connsiteY1" fmla="*/ 7144 h 95250"/>
                <a:gd name="connsiteX2" fmla="*/ 262414 w 266700"/>
                <a:gd name="connsiteY2" fmla="*/ 7144 h 95250"/>
                <a:gd name="connsiteX3" fmla="*/ 211931 w 266700"/>
                <a:gd name="connsiteY3" fmla="*/ 900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95250">
                  <a:moveTo>
                    <a:pt x="7144" y="90011"/>
                  </a:moveTo>
                  <a:lnTo>
                    <a:pt x="79534" y="7144"/>
                  </a:lnTo>
                  <a:lnTo>
                    <a:pt x="262414" y="7144"/>
                  </a:lnTo>
                  <a:lnTo>
                    <a:pt x="211931" y="9001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87" name="Forma libre: Forma 86">
              <a:extLst>
                <a:ext uri="{FF2B5EF4-FFF2-40B4-BE49-F238E27FC236}">
                  <a16:creationId xmlns:a16="http://schemas.microsoft.com/office/drawing/2014/main" id="{FB1E0457-3867-4701-BC2B-CDC8259E6D5C}"/>
                </a:ext>
              </a:extLst>
            </p:cNvPr>
            <p:cNvSpPr/>
            <p:nvPr/>
          </p:nvSpPr>
          <p:spPr>
            <a:xfrm>
              <a:off x="779077" y="3462986"/>
              <a:ext cx="66675" cy="47625"/>
            </a:xfrm>
            <a:custGeom>
              <a:avLst/>
              <a:gdLst>
                <a:gd name="connsiteX0" fmla="*/ 7144 w 66675"/>
                <a:gd name="connsiteY0" fmla="*/ 49054 h 47625"/>
                <a:gd name="connsiteX1" fmla="*/ 36671 w 66675"/>
                <a:gd name="connsiteY1" fmla="*/ 7144 h 47625"/>
                <a:gd name="connsiteX2" fmla="*/ 65246 w 66675"/>
                <a:gd name="connsiteY2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47625">
                  <a:moveTo>
                    <a:pt x="7144" y="49054"/>
                  </a:moveTo>
                  <a:lnTo>
                    <a:pt x="36671" y="7144"/>
                  </a:lnTo>
                  <a:lnTo>
                    <a:pt x="65246" y="4905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2AF27C88-8BE9-49FA-A65D-03FA5F3227BA}"/>
                </a:ext>
              </a:extLst>
            </p:cNvPr>
            <p:cNvSpPr/>
            <p:nvPr/>
          </p:nvSpPr>
          <p:spPr>
            <a:xfrm>
              <a:off x="69239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89" name="Forma libre: Forma 88">
              <a:extLst>
                <a:ext uri="{FF2B5EF4-FFF2-40B4-BE49-F238E27FC236}">
                  <a16:creationId xmlns:a16="http://schemas.microsoft.com/office/drawing/2014/main" id="{F6411DD5-0E7F-448B-8DAA-0A6D6803F565}"/>
                </a:ext>
              </a:extLst>
            </p:cNvPr>
            <p:cNvSpPr/>
            <p:nvPr/>
          </p:nvSpPr>
          <p:spPr>
            <a:xfrm>
              <a:off x="648584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90" name="Forma libre: Forma 89">
              <a:extLst>
                <a:ext uri="{FF2B5EF4-FFF2-40B4-BE49-F238E27FC236}">
                  <a16:creationId xmlns:a16="http://schemas.microsoft.com/office/drawing/2014/main" id="{C6ABD900-0229-44CC-B3F4-729523036D4B}"/>
                </a:ext>
              </a:extLst>
            </p:cNvPr>
            <p:cNvSpPr/>
            <p:nvPr/>
          </p:nvSpPr>
          <p:spPr>
            <a:xfrm>
              <a:off x="60476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91" name="Forma libre: Forma 90">
              <a:extLst>
                <a:ext uri="{FF2B5EF4-FFF2-40B4-BE49-F238E27FC236}">
                  <a16:creationId xmlns:a16="http://schemas.microsoft.com/office/drawing/2014/main" id="{66737B89-BAD2-4AB1-8F04-090F95CF0C2C}"/>
                </a:ext>
              </a:extLst>
            </p:cNvPr>
            <p:cNvSpPr/>
            <p:nvPr/>
          </p:nvSpPr>
          <p:spPr>
            <a:xfrm>
              <a:off x="561907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</p:grp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2</a:t>
            </a:fld>
            <a:endParaRPr lang="es-ES" noProof="1"/>
          </a:p>
        </p:txBody>
      </p:sp>
      <p:pic>
        <p:nvPicPr>
          <p:cNvPr id="7" name="Imagen 6" descr="Un primer plano de una señal&#10;&#10;Descripción generada automáticamente">
            <a:extLst>
              <a:ext uri="{FF2B5EF4-FFF2-40B4-BE49-F238E27FC236}">
                <a16:creationId xmlns:a16="http://schemas.microsoft.com/office/drawing/2014/main" id="{D812345D-5E05-4D5D-BDF5-89345BF4749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0434801" y="1066427"/>
            <a:ext cx="1383911" cy="13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 descr="Pila de libros" title="Pila de libros">
            <a:extLst>
              <a:ext uri="{FF2B5EF4-FFF2-40B4-BE49-F238E27FC236}">
                <a16:creationId xmlns:a16="http://schemas.microsoft.com/office/drawing/2014/main" id="{B9070B9B-C81D-4B09-8D71-2F13478DF60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1326984">
            <a:off x="614553" y="787479"/>
            <a:ext cx="2883111" cy="848861"/>
          </a:xfrm>
        </p:spPr>
        <p:txBody>
          <a:bodyPr rtlCol="0"/>
          <a:lstStyle/>
          <a:p>
            <a:pPr algn="ctr" rtl="0"/>
            <a:r>
              <a:rPr lang="es-ES" sz="2400" b="1" noProof="1" smtClean="0"/>
              <a:t>Datos:</a:t>
            </a:r>
            <a:endParaRPr lang="es-ES" sz="2400" b="1" noProof="1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smtClean="0"/>
              <a:pPr rtl="0"/>
              <a:t>3</a:t>
            </a:fld>
            <a:endParaRPr lang="es-ES" noProof="1"/>
          </a:p>
        </p:txBody>
      </p: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E103019A-EA75-4DA5-8A11-99E139ADB2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rot="552960">
            <a:off x="6816917" y="5490872"/>
            <a:ext cx="1511898" cy="1012825"/>
            <a:chOff x="7911409" y="975790"/>
            <a:chExt cx="1511898" cy="1012825"/>
          </a:xfrm>
        </p:grpSpPr>
        <p:sp>
          <p:nvSpPr>
            <p:cNvPr id="155" name="Forma libre: Forma 154">
              <a:extLst>
                <a:ext uri="{FF2B5EF4-FFF2-40B4-BE49-F238E27FC236}">
                  <a16:creationId xmlns:a16="http://schemas.microsoft.com/office/drawing/2014/main" id="{F8E437C7-07D8-4F24-B161-18FDA94144B7}"/>
                </a:ext>
              </a:extLst>
            </p:cNvPr>
            <p:cNvSpPr/>
            <p:nvPr/>
          </p:nvSpPr>
          <p:spPr>
            <a:xfrm>
              <a:off x="7911409" y="975790"/>
              <a:ext cx="1511898" cy="1012825"/>
            </a:xfrm>
            <a:custGeom>
              <a:avLst/>
              <a:gdLst>
                <a:gd name="connsiteX0" fmla="*/ 1344198 w 1511898"/>
                <a:gd name="connsiteY0" fmla="*/ 1016865 h 1012825"/>
                <a:gd name="connsiteX1" fmla="*/ 172844 w 1511898"/>
                <a:gd name="connsiteY1" fmla="*/ 1016865 h 1012825"/>
                <a:gd name="connsiteX2" fmla="*/ 8444 w 1511898"/>
                <a:gd name="connsiteY2" fmla="*/ 852465 h 1012825"/>
                <a:gd name="connsiteX3" fmla="*/ 8444 w 1511898"/>
                <a:gd name="connsiteY3" fmla="*/ 172844 h 1012825"/>
                <a:gd name="connsiteX4" fmla="*/ 172844 w 1511898"/>
                <a:gd name="connsiteY4" fmla="*/ 8444 h 1012825"/>
                <a:gd name="connsiteX5" fmla="*/ 1344198 w 1511898"/>
                <a:gd name="connsiteY5" fmla="*/ 8444 h 1012825"/>
                <a:gd name="connsiteX6" fmla="*/ 1508599 w 1511898"/>
                <a:gd name="connsiteY6" fmla="*/ 172844 h 1012825"/>
                <a:gd name="connsiteX7" fmla="*/ 1508599 w 1511898"/>
                <a:gd name="connsiteY7" fmla="*/ 852465 h 1012825"/>
                <a:gd name="connsiteX8" fmla="*/ 1344198 w 1511898"/>
                <a:gd name="connsiteY8" fmla="*/ 1016865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1898" h="1012825">
                  <a:moveTo>
                    <a:pt x="1344198" y="1016865"/>
                  </a:moveTo>
                  <a:lnTo>
                    <a:pt x="172844" y="1016865"/>
                  </a:lnTo>
                  <a:cubicBezTo>
                    <a:pt x="81837" y="1016865"/>
                    <a:pt x="8444" y="943472"/>
                    <a:pt x="8444" y="852465"/>
                  </a:cubicBezTo>
                  <a:lnTo>
                    <a:pt x="8444" y="172844"/>
                  </a:lnTo>
                  <a:cubicBezTo>
                    <a:pt x="8444" y="81837"/>
                    <a:pt x="83305" y="8444"/>
                    <a:pt x="172844" y="8444"/>
                  </a:cubicBezTo>
                  <a:lnTo>
                    <a:pt x="1344198" y="8444"/>
                  </a:lnTo>
                  <a:cubicBezTo>
                    <a:pt x="1435206" y="8444"/>
                    <a:pt x="1508599" y="83305"/>
                    <a:pt x="1508599" y="172844"/>
                  </a:cubicBezTo>
                  <a:lnTo>
                    <a:pt x="1508599" y="852465"/>
                  </a:lnTo>
                  <a:cubicBezTo>
                    <a:pt x="1510067" y="943472"/>
                    <a:pt x="1435206" y="1016865"/>
                    <a:pt x="1344198" y="1016865"/>
                  </a:cubicBezTo>
                  <a:close/>
                </a:path>
              </a:pathLst>
            </a:custGeom>
            <a:noFill/>
            <a:ln w="7306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156" name="Forma libre: Forma 155">
              <a:extLst>
                <a:ext uri="{FF2B5EF4-FFF2-40B4-BE49-F238E27FC236}">
                  <a16:creationId xmlns:a16="http://schemas.microsoft.com/office/drawing/2014/main" id="{82E0BA6F-49DA-46B9-B314-D671E17100F2}"/>
                </a:ext>
              </a:extLst>
            </p:cNvPr>
            <p:cNvSpPr/>
            <p:nvPr/>
          </p:nvSpPr>
          <p:spPr>
            <a:xfrm>
              <a:off x="7933049" y="995962"/>
              <a:ext cx="1467862" cy="983468"/>
            </a:xfrm>
            <a:custGeom>
              <a:avLst/>
              <a:gdLst>
                <a:gd name="connsiteX0" fmla="*/ 1315219 w 1467862"/>
                <a:gd name="connsiteY0" fmla="*/ 951189 h 983467"/>
                <a:gd name="connsiteX1" fmla="*/ 158543 w 1467862"/>
                <a:gd name="connsiteY1" fmla="*/ 951189 h 983467"/>
                <a:gd name="connsiteX2" fmla="*/ 33775 w 1467862"/>
                <a:gd name="connsiteY2" fmla="*/ 826421 h 983467"/>
                <a:gd name="connsiteX3" fmla="*/ 33775 w 1467862"/>
                <a:gd name="connsiteY3" fmla="*/ 158543 h 983467"/>
                <a:gd name="connsiteX4" fmla="*/ 158543 w 1467862"/>
                <a:gd name="connsiteY4" fmla="*/ 33775 h 983467"/>
                <a:gd name="connsiteX5" fmla="*/ 1316687 w 1467862"/>
                <a:gd name="connsiteY5" fmla="*/ 33775 h 983467"/>
                <a:gd name="connsiteX6" fmla="*/ 1441455 w 1467862"/>
                <a:gd name="connsiteY6" fmla="*/ 158543 h 983467"/>
                <a:gd name="connsiteX7" fmla="*/ 1441455 w 1467862"/>
                <a:gd name="connsiteY7" fmla="*/ 826421 h 983467"/>
                <a:gd name="connsiteX8" fmla="*/ 1315219 w 1467862"/>
                <a:gd name="connsiteY8" fmla="*/ 951189 h 98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862" h="983467">
                  <a:moveTo>
                    <a:pt x="1315219" y="951189"/>
                  </a:moveTo>
                  <a:lnTo>
                    <a:pt x="158543" y="951189"/>
                  </a:lnTo>
                  <a:cubicBezTo>
                    <a:pt x="89554" y="951189"/>
                    <a:pt x="33775" y="895410"/>
                    <a:pt x="33775" y="826421"/>
                  </a:cubicBezTo>
                  <a:lnTo>
                    <a:pt x="33775" y="158543"/>
                  </a:lnTo>
                  <a:cubicBezTo>
                    <a:pt x="33775" y="89554"/>
                    <a:pt x="89554" y="33775"/>
                    <a:pt x="158543" y="33775"/>
                  </a:cubicBezTo>
                  <a:lnTo>
                    <a:pt x="1316687" y="33775"/>
                  </a:lnTo>
                  <a:cubicBezTo>
                    <a:pt x="1385676" y="33775"/>
                    <a:pt x="1441455" y="89554"/>
                    <a:pt x="1441455" y="158543"/>
                  </a:cubicBezTo>
                  <a:lnTo>
                    <a:pt x="1441455" y="826421"/>
                  </a:lnTo>
                  <a:cubicBezTo>
                    <a:pt x="1441455" y="895410"/>
                    <a:pt x="1384208" y="951189"/>
                    <a:pt x="1315219" y="951189"/>
                  </a:cubicBezTo>
                  <a:close/>
                </a:path>
              </a:pathLst>
            </a:custGeom>
            <a:solidFill>
              <a:schemeClr val="accent4"/>
            </a:solidFill>
            <a:ln w="29222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157" name="Forma libre: Forma 156">
              <a:extLst>
                <a:ext uri="{FF2B5EF4-FFF2-40B4-BE49-F238E27FC236}">
                  <a16:creationId xmlns:a16="http://schemas.microsoft.com/office/drawing/2014/main" id="{72FC3FB4-7710-476E-9839-C521E8AAC22D}"/>
                </a:ext>
              </a:extLst>
            </p:cNvPr>
            <p:cNvSpPr/>
            <p:nvPr/>
          </p:nvSpPr>
          <p:spPr>
            <a:xfrm>
              <a:off x="8052687" y="1103857"/>
              <a:ext cx="1233004" cy="777967"/>
            </a:xfrm>
            <a:custGeom>
              <a:avLst/>
              <a:gdLst>
                <a:gd name="connsiteX0" fmla="*/ 1214663 w 1233004"/>
                <a:gd name="connsiteY0" fmla="*/ 511557 h 777967"/>
                <a:gd name="connsiteX1" fmla="*/ 1214663 w 1233004"/>
                <a:gd name="connsiteY1" fmla="*/ 72666 h 777967"/>
                <a:gd name="connsiteX2" fmla="*/ 1158884 w 1233004"/>
                <a:gd name="connsiteY2" fmla="*/ 16888 h 777967"/>
                <a:gd name="connsiteX3" fmla="*/ 80006 w 1233004"/>
                <a:gd name="connsiteY3" fmla="*/ 16888 h 777967"/>
                <a:gd name="connsiteX4" fmla="*/ 24227 w 1233004"/>
                <a:gd name="connsiteY4" fmla="*/ 72666 h 777967"/>
                <a:gd name="connsiteX5" fmla="*/ 24227 w 1233004"/>
                <a:gd name="connsiteY5" fmla="*/ 511557 h 777967"/>
                <a:gd name="connsiteX6" fmla="*/ 16888 w 1233004"/>
                <a:gd name="connsiteY6" fmla="*/ 518896 h 777967"/>
                <a:gd name="connsiteX7" fmla="*/ 16888 w 1233004"/>
                <a:gd name="connsiteY7" fmla="*/ 711186 h 777967"/>
                <a:gd name="connsiteX8" fmla="*/ 24227 w 1233004"/>
                <a:gd name="connsiteY8" fmla="*/ 718526 h 777967"/>
                <a:gd name="connsiteX9" fmla="*/ 24227 w 1233004"/>
                <a:gd name="connsiteY9" fmla="*/ 718526 h 777967"/>
                <a:gd name="connsiteX10" fmla="*/ 80006 w 1233004"/>
                <a:gd name="connsiteY10" fmla="*/ 774305 h 777967"/>
                <a:gd name="connsiteX11" fmla="*/ 169545 w 1233004"/>
                <a:gd name="connsiteY11" fmla="*/ 774305 h 777967"/>
                <a:gd name="connsiteX12" fmla="*/ 193031 w 1233004"/>
                <a:gd name="connsiteY12" fmla="*/ 756690 h 777967"/>
                <a:gd name="connsiteX13" fmla="*/ 235599 w 1233004"/>
                <a:gd name="connsiteY13" fmla="*/ 573207 h 777967"/>
                <a:gd name="connsiteX14" fmla="*/ 267892 w 1233004"/>
                <a:gd name="connsiteY14" fmla="*/ 548254 h 777967"/>
                <a:gd name="connsiteX15" fmla="*/ 991548 w 1233004"/>
                <a:gd name="connsiteY15" fmla="*/ 548254 h 777967"/>
                <a:gd name="connsiteX16" fmla="*/ 1000355 w 1233004"/>
                <a:gd name="connsiteY16" fmla="*/ 555593 h 777967"/>
                <a:gd name="connsiteX17" fmla="*/ 1045859 w 1233004"/>
                <a:gd name="connsiteY17" fmla="*/ 756690 h 777967"/>
                <a:gd name="connsiteX18" fmla="*/ 1069345 w 1233004"/>
                <a:gd name="connsiteY18" fmla="*/ 774305 h 777967"/>
                <a:gd name="connsiteX19" fmla="*/ 1158884 w 1233004"/>
                <a:gd name="connsiteY19" fmla="*/ 774305 h 777967"/>
                <a:gd name="connsiteX20" fmla="*/ 1214663 w 1233004"/>
                <a:gd name="connsiteY20" fmla="*/ 718526 h 777967"/>
                <a:gd name="connsiteX21" fmla="*/ 1214663 w 1233004"/>
                <a:gd name="connsiteY21" fmla="*/ 718526 h 777967"/>
                <a:gd name="connsiteX22" fmla="*/ 1222002 w 1233004"/>
                <a:gd name="connsiteY22" fmla="*/ 711186 h 777967"/>
                <a:gd name="connsiteX23" fmla="*/ 1222002 w 1233004"/>
                <a:gd name="connsiteY23" fmla="*/ 518896 h 777967"/>
                <a:gd name="connsiteX24" fmla="*/ 1214663 w 1233004"/>
                <a:gd name="connsiteY24" fmla="*/ 511557 h 777967"/>
                <a:gd name="connsiteX25" fmla="*/ 441100 w 1233004"/>
                <a:gd name="connsiteY25" fmla="*/ 372110 h 777967"/>
                <a:gd name="connsiteX26" fmla="*/ 433760 w 1233004"/>
                <a:gd name="connsiteY26" fmla="*/ 395596 h 777967"/>
                <a:gd name="connsiteX27" fmla="*/ 423485 w 1233004"/>
                <a:gd name="connsiteY27" fmla="*/ 388257 h 777967"/>
                <a:gd name="connsiteX28" fmla="*/ 413210 w 1233004"/>
                <a:gd name="connsiteY28" fmla="*/ 402935 h 777967"/>
                <a:gd name="connsiteX29" fmla="*/ 423485 w 1233004"/>
                <a:gd name="connsiteY29" fmla="*/ 410275 h 777967"/>
                <a:gd name="connsiteX30" fmla="*/ 379450 w 1233004"/>
                <a:gd name="connsiteY30" fmla="*/ 430825 h 777967"/>
                <a:gd name="connsiteX31" fmla="*/ 380917 w 1233004"/>
                <a:gd name="connsiteY31" fmla="*/ 419082 h 777967"/>
                <a:gd name="connsiteX32" fmla="*/ 363303 w 1233004"/>
                <a:gd name="connsiteY32" fmla="*/ 417614 h 777967"/>
                <a:gd name="connsiteX33" fmla="*/ 361835 w 1233004"/>
                <a:gd name="connsiteY33" fmla="*/ 427889 h 777967"/>
                <a:gd name="connsiteX34" fmla="*/ 322203 w 1233004"/>
                <a:gd name="connsiteY34" fmla="*/ 400000 h 777967"/>
                <a:gd name="connsiteX35" fmla="*/ 333946 w 1233004"/>
                <a:gd name="connsiteY35" fmla="*/ 395596 h 777967"/>
                <a:gd name="connsiteX36" fmla="*/ 326606 w 1233004"/>
                <a:gd name="connsiteY36" fmla="*/ 379450 h 777967"/>
                <a:gd name="connsiteX37" fmla="*/ 314864 w 1233004"/>
                <a:gd name="connsiteY37" fmla="*/ 385321 h 777967"/>
                <a:gd name="connsiteX38" fmla="*/ 311928 w 1233004"/>
                <a:gd name="connsiteY38" fmla="*/ 360367 h 777967"/>
                <a:gd name="connsiteX39" fmla="*/ 319267 w 1233004"/>
                <a:gd name="connsiteY39" fmla="*/ 336882 h 777967"/>
                <a:gd name="connsiteX40" fmla="*/ 329542 w 1233004"/>
                <a:gd name="connsiteY40" fmla="*/ 344221 h 777967"/>
                <a:gd name="connsiteX41" fmla="*/ 339817 w 1233004"/>
                <a:gd name="connsiteY41" fmla="*/ 329542 h 777967"/>
                <a:gd name="connsiteX42" fmla="*/ 329542 w 1233004"/>
                <a:gd name="connsiteY42" fmla="*/ 322203 h 777967"/>
                <a:gd name="connsiteX43" fmla="*/ 373578 w 1233004"/>
                <a:gd name="connsiteY43" fmla="*/ 301653 h 777967"/>
                <a:gd name="connsiteX44" fmla="*/ 372110 w 1233004"/>
                <a:gd name="connsiteY44" fmla="*/ 314864 h 777967"/>
                <a:gd name="connsiteX45" fmla="*/ 389725 w 1233004"/>
                <a:gd name="connsiteY45" fmla="*/ 316331 h 777967"/>
                <a:gd name="connsiteX46" fmla="*/ 391192 w 1233004"/>
                <a:gd name="connsiteY46" fmla="*/ 303121 h 777967"/>
                <a:gd name="connsiteX47" fmla="*/ 430825 w 1233004"/>
                <a:gd name="connsiteY47" fmla="*/ 331010 h 777967"/>
                <a:gd name="connsiteX48" fmla="*/ 419082 w 1233004"/>
                <a:gd name="connsiteY48" fmla="*/ 336882 h 777967"/>
                <a:gd name="connsiteX49" fmla="*/ 426421 w 1233004"/>
                <a:gd name="connsiteY49" fmla="*/ 353028 h 777967"/>
                <a:gd name="connsiteX50" fmla="*/ 438164 w 1233004"/>
                <a:gd name="connsiteY50" fmla="*/ 347157 h 777967"/>
                <a:gd name="connsiteX51" fmla="*/ 441100 w 1233004"/>
                <a:gd name="connsiteY51" fmla="*/ 372110 h 777967"/>
                <a:gd name="connsiteX52" fmla="*/ 941641 w 1233004"/>
                <a:gd name="connsiteY52" fmla="*/ 372110 h 777967"/>
                <a:gd name="connsiteX53" fmla="*/ 929898 w 1233004"/>
                <a:gd name="connsiteY53" fmla="*/ 369174 h 777967"/>
                <a:gd name="connsiteX54" fmla="*/ 926962 w 1233004"/>
                <a:gd name="connsiteY54" fmla="*/ 386789 h 777967"/>
                <a:gd name="connsiteX55" fmla="*/ 938705 w 1233004"/>
                <a:gd name="connsiteY55" fmla="*/ 389725 h 777967"/>
                <a:gd name="connsiteX56" fmla="*/ 904944 w 1233004"/>
                <a:gd name="connsiteY56" fmla="*/ 424953 h 777967"/>
                <a:gd name="connsiteX57" fmla="*/ 902008 w 1233004"/>
                <a:gd name="connsiteY57" fmla="*/ 413210 h 777967"/>
                <a:gd name="connsiteX58" fmla="*/ 885862 w 1233004"/>
                <a:gd name="connsiteY58" fmla="*/ 419082 h 777967"/>
                <a:gd name="connsiteX59" fmla="*/ 888798 w 1233004"/>
                <a:gd name="connsiteY59" fmla="*/ 430825 h 777967"/>
                <a:gd name="connsiteX60" fmla="*/ 841826 w 1233004"/>
                <a:gd name="connsiteY60" fmla="*/ 420550 h 777967"/>
                <a:gd name="connsiteX61" fmla="*/ 850633 w 1233004"/>
                <a:gd name="connsiteY61" fmla="*/ 411743 h 777967"/>
                <a:gd name="connsiteX62" fmla="*/ 837423 w 1233004"/>
                <a:gd name="connsiteY62" fmla="*/ 400000 h 777967"/>
                <a:gd name="connsiteX63" fmla="*/ 828615 w 1233004"/>
                <a:gd name="connsiteY63" fmla="*/ 408807 h 777967"/>
                <a:gd name="connsiteX64" fmla="*/ 816872 w 1233004"/>
                <a:gd name="connsiteY64" fmla="*/ 386789 h 777967"/>
                <a:gd name="connsiteX65" fmla="*/ 813937 w 1233004"/>
                <a:gd name="connsiteY65" fmla="*/ 361835 h 777967"/>
                <a:gd name="connsiteX66" fmla="*/ 827147 w 1233004"/>
                <a:gd name="connsiteY66" fmla="*/ 364771 h 777967"/>
                <a:gd name="connsiteX67" fmla="*/ 831551 w 1233004"/>
                <a:gd name="connsiteY67" fmla="*/ 347157 h 777967"/>
                <a:gd name="connsiteX68" fmla="*/ 818340 w 1233004"/>
                <a:gd name="connsiteY68" fmla="*/ 344221 h 777967"/>
                <a:gd name="connsiteX69" fmla="*/ 852101 w 1233004"/>
                <a:gd name="connsiteY69" fmla="*/ 308992 h 777967"/>
                <a:gd name="connsiteX70" fmla="*/ 856505 w 1233004"/>
                <a:gd name="connsiteY70" fmla="*/ 322203 h 777967"/>
                <a:gd name="connsiteX71" fmla="*/ 872651 w 1233004"/>
                <a:gd name="connsiteY71" fmla="*/ 316331 h 777967"/>
                <a:gd name="connsiteX72" fmla="*/ 866780 w 1233004"/>
                <a:gd name="connsiteY72" fmla="*/ 301653 h 777967"/>
                <a:gd name="connsiteX73" fmla="*/ 913751 w 1233004"/>
                <a:gd name="connsiteY73" fmla="*/ 311928 h 777967"/>
                <a:gd name="connsiteX74" fmla="*/ 904944 w 1233004"/>
                <a:gd name="connsiteY74" fmla="*/ 322203 h 777967"/>
                <a:gd name="connsiteX75" fmla="*/ 918155 w 1233004"/>
                <a:gd name="connsiteY75" fmla="*/ 333946 h 777967"/>
                <a:gd name="connsiteX76" fmla="*/ 926962 w 1233004"/>
                <a:gd name="connsiteY76" fmla="*/ 323671 h 777967"/>
                <a:gd name="connsiteX77" fmla="*/ 938705 w 1233004"/>
                <a:gd name="connsiteY77" fmla="*/ 345689 h 777967"/>
                <a:gd name="connsiteX78" fmla="*/ 941641 w 1233004"/>
                <a:gd name="connsiteY78" fmla="*/ 372110 h 77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33004" h="777967">
                  <a:moveTo>
                    <a:pt x="1214663" y="511557"/>
                  </a:moveTo>
                  <a:lnTo>
                    <a:pt x="1214663" y="72666"/>
                  </a:lnTo>
                  <a:cubicBezTo>
                    <a:pt x="1214663" y="41841"/>
                    <a:pt x="1189709" y="16888"/>
                    <a:pt x="1158884" y="16888"/>
                  </a:cubicBezTo>
                  <a:lnTo>
                    <a:pt x="80006" y="16888"/>
                  </a:lnTo>
                  <a:cubicBezTo>
                    <a:pt x="49181" y="16888"/>
                    <a:pt x="24227" y="41841"/>
                    <a:pt x="24227" y="72666"/>
                  </a:cubicBezTo>
                  <a:lnTo>
                    <a:pt x="24227" y="511557"/>
                  </a:lnTo>
                  <a:lnTo>
                    <a:pt x="16888" y="518896"/>
                  </a:lnTo>
                  <a:lnTo>
                    <a:pt x="16888" y="711186"/>
                  </a:lnTo>
                  <a:lnTo>
                    <a:pt x="24227" y="718526"/>
                  </a:lnTo>
                  <a:lnTo>
                    <a:pt x="24227" y="718526"/>
                  </a:lnTo>
                  <a:cubicBezTo>
                    <a:pt x="24227" y="749351"/>
                    <a:pt x="49181" y="774305"/>
                    <a:pt x="80006" y="774305"/>
                  </a:cubicBezTo>
                  <a:lnTo>
                    <a:pt x="169545" y="774305"/>
                  </a:lnTo>
                  <a:cubicBezTo>
                    <a:pt x="179820" y="774305"/>
                    <a:pt x="190095" y="766965"/>
                    <a:pt x="193031" y="756690"/>
                  </a:cubicBezTo>
                  <a:lnTo>
                    <a:pt x="235599" y="573207"/>
                  </a:lnTo>
                  <a:cubicBezTo>
                    <a:pt x="238535" y="558529"/>
                    <a:pt x="251745" y="548254"/>
                    <a:pt x="267892" y="548254"/>
                  </a:cubicBezTo>
                  <a:lnTo>
                    <a:pt x="991548" y="548254"/>
                  </a:lnTo>
                  <a:cubicBezTo>
                    <a:pt x="995952" y="548254"/>
                    <a:pt x="1000355" y="551189"/>
                    <a:pt x="1000355" y="555593"/>
                  </a:cubicBezTo>
                  <a:lnTo>
                    <a:pt x="1045859" y="756690"/>
                  </a:lnTo>
                  <a:cubicBezTo>
                    <a:pt x="1048795" y="766965"/>
                    <a:pt x="1057602" y="774305"/>
                    <a:pt x="1069345" y="774305"/>
                  </a:cubicBezTo>
                  <a:lnTo>
                    <a:pt x="1158884" y="774305"/>
                  </a:lnTo>
                  <a:cubicBezTo>
                    <a:pt x="1189709" y="774305"/>
                    <a:pt x="1214663" y="749351"/>
                    <a:pt x="1214663" y="718526"/>
                  </a:cubicBezTo>
                  <a:lnTo>
                    <a:pt x="1214663" y="718526"/>
                  </a:lnTo>
                  <a:lnTo>
                    <a:pt x="1222002" y="711186"/>
                  </a:lnTo>
                  <a:lnTo>
                    <a:pt x="1222002" y="518896"/>
                  </a:lnTo>
                  <a:lnTo>
                    <a:pt x="1214663" y="511557"/>
                  </a:lnTo>
                  <a:close/>
                  <a:moveTo>
                    <a:pt x="441100" y="372110"/>
                  </a:moveTo>
                  <a:cubicBezTo>
                    <a:pt x="439632" y="380917"/>
                    <a:pt x="438164" y="388257"/>
                    <a:pt x="433760" y="395596"/>
                  </a:cubicBezTo>
                  <a:lnTo>
                    <a:pt x="423485" y="388257"/>
                  </a:lnTo>
                  <a:lnTo>
                    <a:pt x="413210" y="402935"/>
                  </a:lnTo>
                  <a:lnTo>
                    <a:pt x="423485" y="410275"/>
                  </a:lnTo>
                  <a:cubicBezTo>
                    <a:pt x="411742" y="422018"/>
                    <a:pt x="397064" y="429357"/>
                    <a:pt x="379450" y="430825"/>
                  </a:cubicBezTo>
                  <a:lnTo>
                    <a:pt x="380917" y="419082"/>
                  </a:lnTo>
                  <a:lnTo>
                    <a:pt x="363303" y="417614"/>
                  </a:lnTo>
                  <a:lnTo>
                    <a:pt x="361835" y="427889"/>
                  </a:lnTo>
                  <a:cubicBezTo>
                    <a:pt x="345689" y="423485"/>
                    <a:pt x="331010" y="413210"/>
                    <a:pt x="322203" y="400000"/>
                  </a:cubicBezTo>
                  <a:lnTo>
                    <a:pt x="333946" y="395596"/>
                  </a:lnTo>
                  <a:lnTo>
                    <a:pt x="326606" y="379450"/>
                  </a:lnTo>
                  <a:lnTo>
                    <a:pt x="314864" y="385321"/>
                  </a:lnTo>
                  <a:cubicBezTo>
                    <a:pt x="311928" y="377982"/>
                    <a:pt x="311928" y="369174"/>
                    <a:pt x="311928" y="360367"/>
                  </a:cubicBezTo>
                  <a:cubicBezTo>
                    <a:pt x="313396" y="351560"/>
                    <a:pt x="314864" y="344221"/>
                    <a:pt x="319267" y="336882"/>
                  </a:cubicBezTo>
                  <a:lnTo>
                    <a:pt x="329542" y="344221"/>
                  </a:lnTo>
                  <a:lnTo>
                    <a:pt x="339817" y="329542"/>
                  </a:lnTo>
                  <a:lnTo>
                    <a:pt x="329542" y="322203"/>
                  </a:lnTo>
                  <a:cubicBezTo>
                    <a:pt x="341285" y="310460"/>
                    <a:pt x="355964" y="303121"/>
                    <a:pt x="373578" y="301653"/>
                  </a:cubicBezTo>
                  <a:lnTo>
                    <a:pt x="372110" y="314864"/>
                  </a:lnTo>
                  <a:lnTo>
                    <a:pt x="389725" y="316331"/>
                  </a:lnTo>
                  <a:lnTo>
                    <a:pt x="391192" y="303121"/>
                  </a:lnTo>
                  <a:cubicBezTo>
                    <a:pt x="407339" y="307524"/>
                    <a:pt x="422017" y="317799"/>
                    <a:pt x="430825" y="331010"/>
                  </a:cubicBezTo>
                  <a:lnTo>
                    <a:pt x="419082" y="336882"/>
                  </a:lnTo>
                  <a:lnTo>
                    <a:pt x="426421" y="353028"/>
                  </a:lnTo>
                  <a:lnTo>
                    <a:pt x="438164" y="347157"/>
                  </a:lnTo>
                  <a:cubicBezTo>
                    <a:pt x="441100" y="354496"/>
                    <a:pt x="441100" y="363303"/>
                    <a:pt x="441100" y="372110"/>
                  </a:cubicBezTo>
                  <a:close/>
                  <a:moveTo>
                    <a:pt x="941641" y="372110"/>
                  </a:moveTo>
                  <a:lnTo>
                    <a:pt x="929898" y="369174"/>
                  </a:lnTo>
                  <a:lnTo>
                    <a:pt x="926962" y="386789"/>
                  </a:lnTo>
                  <a:lnTo>
                    <a:pt x="938705" y="389725"/>
                  </a:lnTo>
                  <a:cubicBezTo>
                    <a:pt x="932834" y="405871"/>
                    <a:pt x="921091" y="417614"/>
                    <a:pt x="904944" y="424953"/>
                  </a:cubicBezTo>
                  <a:lnTo>
                    <a:pt x="902008" y="413210"/>
                  </a:lnTo>
                  <a:lnTo>
                    <a:pt x="885862" y="419082"/>
                  </a:lnTo>
                  <a:lnTo>
                    <a:pt x="888798" y="430825"/>
                  </a:lnTo>
                  <a:cubicBezTo>
                    <a:pt x="871183" y="433760"/>
                    <a:pt x="855037" y="429357"/>
                    <a:pt x="841826" y="420550"/>
                  </a:cubicBezTo>
                  <a:lnTo>
                    <a:pt x="850633" y="411743"/>
                  </a:lnTo>
                  <a:lnTo>
                    <a:pt x="837423" y="400000"/>
                  </a:lnTo>
                  <a:lnTo>
                    <a:pt x="828615" y="408807"/>
                  </a:lnTo>
                  <a:cubicBezTo>
                    <a:pt x="822744" y="402935"/>
                    <a:pt x="819808" y="395596"/>
                    <a:pt x="816872" y="386789"/>
                  </a:cubicBezTo>
                  <a:cubicBezTo>
                    <a:pt x="813937" y="377982"/>
                    <a:pt x="813937" y="370642"/>
                    <a:pt x="813937" y="361835"/>
                  </a:cubicBezTo>
                  <a:lnTo>
                    <a:pt x="827147" y="364771"/>
                  </a:lnTo>
                  <a:lnTo>
                    <a:pt x="831551" y="347157"/>
                  </a:lnTo>
                  <a:lnTo>
                    <a:pt x="818340" y="344221"/>
                  </a:lnTo>
                  <a:cubicBezTo>
                    <a:pt x="824212" y="328074"/>
                    <a:pt x="835955" y="316331"/>
                    <a:pt x="852101" y="308992"/>
                  </a:cubicBezTo>
                  <a:lnTo>
                    <a:pt x="856505" y="322203"/>
                  </a:lnTo>
                  <a:lnTo>
                    <a:pt x="872651" y="316331"/>
                  </a:lnTo>
                  <a:lnTo>
                    <a:pt x="866780" y="301653"/>
                  </a:lnTo>
                  <a:cubicBezTo>
                    <a:pt x="884394" y="298717"/>
                    <a:pt x="900541" y="303121"/>
                    <a:pt x="913751" y="311928"/>
                  </a:cubicBezTo>
                  <a:lnTo>
                    <a:pt x="904944" y="322203"/>
                  </a:lnTo>
                  <a:lnTo>
                    <a:pt x="918155" y="333946"/>
                  </a:lnTo>
                  <a:lnTo>
                    <a:pt x="926962" y="323671"/>
                  </a:lnTo>
                  <a:cubicBezTo>
                    <a:pt x="932834" y="329542"/>
                    <a:pt x="935769" y="336882"/>
                    <a:pt x="938705" y="345689"/>
                  </a:cubicBezTo>
                  <a:cubicBezTo>
                    <a:pt x="941641" y="354496"/>
                    <a:pt x="943109" y="363303"/>
                    <a:pt x="941641" y="372110"/>
                  </a:cubicBezTo>
                  <a:close/>
                </a:path>
              </a:pathLst>
            </a:custGeom>
            <a:solidFill>
              <a:schemeClr val="accent5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158" name="Forma libre: Forma 157">
              <a:extLst>
                <a:ext uri="{FF2B5EF4-FFF2-40B4-BE49-F238E27FC236}">
                  <a16:creationId xmlns:a16="http://schemas.microsoft.com/office/drawing/2014/main" id="{E5098B57-B65A-40E5-BEB6-CA22B12DBB84}"/>
                </a:ext>
              </a:extLst>
            </p:cNvPr>
            <p:cNvSpPr/>
            <p:nvPr/>
          </p:nvSpPr>
          <p:spPr>
            <a:xfrm>
              <a:off x="8243509" y="1655773"/>
              <a:ext cx="851360" cy="234858"/>
            </a:xfrm>
            <a:custGeom>
              <a:avLst/>
              <a:gdLst>
                <a:gd name="connsiteX0" fmla="*/ 65327 w 851360"/>
                <a:gd name="connsiteY0" fmla="*/ 16888 h 234857"/>
                <a:gd name="connsiteX1" fmla="*/ 16888 w 851360"/>
                <a:gd name="connsiteY1" fmla="*/ 225324 h 234857"/>
                <a:gd name="connsiteX2" fmla="*/ 840358 w 851360"/>
                <a:gd name="connsiteY2" fmla="*/ 225324 h 234857"/>
                <a:gd name="connsiteX3" fmla="*/ 793387 w 851360"/>
                <a:gd name="connsiteY3" fmla="*/ 16888 h 234857"/>
                <a:gd name="connsiteX4" fmla="*/ 65327 w 851360"/>
                <a:gd name="connsiteY4" fmla="*/ 16888 h 234857"/>
                <a:gd name="connsiteX5" fmla="*/ 150463 w 851360"/>
                <a:gd name="connsiteY5" fmla="*/ 209177 h 234857"/>
                <a:gd name="connsiteX6" fmla="*/ 119638 w 851360"/>
                <a:gd name="connsiteY6" fmla="*/ 178352 h 234857"/>
                <a:gd name="connsiteX7" fmla="*/ 150463 w 851360"/>
                <a:gd name="connsiteY7" fmla="*/ 147527 h 234857"/>
                <a:gd name="connsiteX8" fmla="*/ 181288 w 851360"/>
                <a:gd name="connsiteY8" fmla="*/ 178352 h 234857"/>
                <a:gd name="connsiteX9" fmla="*/ 150463 w 851360"/>
                <a:gd name="connsiteY9" fmla="*/ 209177 h 234857"/>
                <a:gd name="connsiteX10" fmla="*/ 270828 w 851360"/>
                <a:gd name="connsiteY10" fmla="*/ 190095 h 234857"/>
                <a:gd name="connsiteX11" fmla="*/ 245874 w 851360"/>
                <a:gd name="connsiteY11" fmla="*/ 165142 h 234857"/>
                <a:gd name="connsiteX12" fmla="*/ 270828 w 851360"/>
                <a:gd name="connsiteY12" fmla="*/ 140188 h 234857"/>
                <a:gd name="connsiteX13" fmla="*/ 295781 w 851360"/>
                <a:gd name="connsiteY13" fmla="*/ 165142 h 234857"/>
                <a:gd name="connsiteX14" fmla="*/ 270828 w 851360"/>
                <a:gd name="connsiteY14" fmla="*/ 190095 h 234857"/>
                <a:gd name="connsiteX15" fmla="*/ 608436 w 851360"/>
                <a:gd name="connsiteY15" fmla="*/ 190095 h 234857"/>
                <a:gd name="connsiteX16" fmla="*/ 583482 w 851360"/>
                <a:gd name="connsiteY16" fmla="*/ 165142 h 234857"/>
                <a:gd name="connsiteX17" fmla="*/ 608436 w 851360"/>
                <a:gd name="connsiteY17" fmla="*/ 140188 h 234857"/>
                <a:gd name="connsiteX18" fmla="*/ 633390 w 851360"/>
                <a:gd name="connsiteY18" fmla="*/ 165142 h 234857"/>
                <a:gd name="connsiteX19" fmla="*/ 608436 w 851360"/>
                <a:gd name="connsiteY19" fmla="*/ 190095 h 234857"/>
                <a:gd name="connsiteX20" fmla="*/ 727333 w 851360"/>
                <a:gd name="connsiteY20" fmla="*/ 209177 h 234857"/>
                <a:gd name="connsiteX21" fmla="*/ 696508 w 851360"/>
                <a:gd name="connsiteY21" fmla="*/ 178352 h 234857"/>
                <a:gd name="connsiteX22" fmla="*/ 727333 w 851360"/>
                <a:gd name="connsiteY22" fmla="*/ 147527 h 234857"/>
                <a:gd name="connsiteX23" fmla="*/ 758158 w 851360"/>
                <a:gd name="connsiteY23" fmla="*/ 178352 h 234857"/>
                <a:gd name="connsiteX24" fmla="*/ 727333 w 851360"/>
                <a:gd name="connsiteY24" fmla="*/ 209177 h 2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1360" h="234857">
                  <a:moveTo>
                    <a:pt x="65327" y="16888"/>
                  </a:moveTo>
                  <a:lnTo>
                    <a:pt x="16888" y="225324"/>
                  </a:lnTo>
                  <a:lnTo>
                    <a:pt x="840358" y="225324"/>
                  </a:lnTo>
                  <a:lnTo>
                    <a:pt x="793387" y="16888"/>
                  </a:lnTo>
                  <a:lnTo>
                    <a:pt x="65327" y="16888"/>
                  </a:lnTo>
                  <a:close/>
                  <a:moveTo>
                    <a:pt x="150463" y="209177"/>
                  </a:moveTo>
                  <a:cubicBezTo>
                    <a:pt x="134317" y="209177"/>
                    <a:pt x="119638" y="195967"/>
                    <a:pt x="119638" y="178352"/>
                  </a:cubicBezTo>
                  <a:cubicBezTo>
                    <a:pt x="119638" y="162206"/>
                    <a:pt x="132849" y="147527"/>
                    <a:pt x="150463" y="147527"/>
                  </a:cubicBezTo>
                  <a:cubicBezTo>
                    <a:pt x="166609" y="147527"/>
                    <a:pt x="181288" y="160738"/>
                    <a:pt x="181288" y="178352"/>
                  </a:cubicBezTo>
                  <a:cubicBezTo>
                    <a:pt x="181288" y="195967"/>
                    <a:pt x="168077" y="209177"/>
                    <a:pt x="150463" y="209177"/>
                  </a:cubicBezTo>
                  <a:close/>
                  <a:moveTo>
                    <a:pt x="270828" y="190095"/>
                  </a:moveTo>
                  <a:cubicBezTo>
                    <a:pt x="256149" y="190095"/>
                    <a:pt x="245874" y="178352"/>
                    <a:pt x="245874" y="165142"/>
                  </a:cubicBezTo>
                  <a:cubicBezTo>
                    <a:pt x="245874" y="150463"/>
                    <a:pt x="257617" y="140188"/>
                    <a:pt x="270828" y="140188"/>
                  </a:cubicBezTo>
                  <a:cubicBezTo>
                    <a:pt x="285506" y="140188"/>
                    <a:pt x="295781" y="151931"/>
                    <a:pt x="295781" y="165142"/>
                  </a:cubicBezTo>
                  <a:cubicBezTo>
                    <a:pt x="295781" y="178352"/>
                    <a:pt x="285506" y="190095"/>
                    <a:pt x="270828" y="190095"/>
                  </a:cubicBezTo>
                  <a:close/>
                  <a:moveTo>
                    <a:pt x="608436" y="190095"/>
                  </a:moveTo>
                  <a:cubicBezTo>
                    <a:pt x="593757" y="190095"/>
                    <a:pt x="583482" y="178352"/>
                    <a:pt x="583482" y="165142"/>
                  </a:cubicBezTo>
                  <a:cubicBezTo>
                    <a:pt x="583482" y="150463"/>
                    <a:pt x="595225" y="140188"/>
                    <a:pt x="608436" y="140188"/>
                  </a:cubicBezTo>
                  <a:cubicBezTo>
                    <a:pt x="623115" y="140188"/>
                    <a:pt x="633390" y="151931"/>
                    <a:pt x="633390" y="165142"/>
                  </a:cubicBezTo>
                  <a:cubicBezTo>
                    <a:pt x="634858" y="178352"/>
                    <a:pt x="623115" y="190095"/>
                    <a:pt x="608436" y="190095"/>
                  </a:cubicBezTo>
                  <a:close/>
                  <a:moveTo>
                    <a:pt x="727333" y="209177"/>
                  </a:moveTo>
                  <a:cubicBezTo>
                    <a:pt x="711186" y="209177"/>
                    <a:pt x="696508" y="195967"/>
                    <a:pt x="696508" y="178352"/>
                  </a:cubicBezTo>
                  <a:cubicBezTo>
                    <a:pt x="696508" y="162206"/>
                    <a:pt x="709718" y="147527"/>
                    <a:pt x="727333" y="147527"/>
                  </a:cubicBezTo>
                  <a:cubicBezTo>
                    <a:pt x="744947" y="147527"/>
                    <a:pt x="758158" y="160738"/>
                    <a:pt x="758158" y="178352"/>
                  </a:cubicBezTo>
                  <a:cubicBezTo>
                    <a:pt x="758158" y="195967"/>
                    <a:pt x="743479" y="209177"/>
                    <a:pt x="727333" y="209177"/>
                  </a:cubicBezTo>
                  <a:close/>
                </a:path>
              </a:pathLst>
            </a:custGeom>
            <a:solidFill>
              <a:schemeClr val="bg1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159" name="Cuadro de texto 158">
              <a:extLst>
                <a:ext uri="{FF2B5EF4-FFF2-40B4-BE49-F238E27FC236}">
                  <a16:creationId xmlns:a16="http://schemas.microsoft.com/office/drawing/2014/main" id="{FAC6E4D4-A729-4EA3-8339-8C961DAF44D4}"/>
                </a:ext>
              </a:extLst>
            </p:cNvPr>
            <p:cNvSpPr txBox="1"/>
            <p:nvPr/>
          </p:nvSpPr>
          <p:spPr>
            <a:xfrm>
              <a:off x="8034549" y="1123630"/>
              <a:ext cx="12646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sz="1000" noProof="1">
                  <a:solidFill>
                    <a:schemeClr val="accent1"/>
                  </a:solidFill>
                  <a:latin typeface="+mj-lt"/>
                </a:rPr>
                <a:t>FUNKY TUNES</a:t>
              </a: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49FB62B3-78FA-4132-9C8B-1AC01BCE23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5425" y="4972281"/>
            <a:ext cx="1158340" cy="1158340"/>
          </a:xfrm>
          <a:prstGeom prst="rect">
            <a:avLst/>
          </a:prstGeom>
        </p:spPr>
      </p:pic>
      <p:pic>
        <p:nvPicPr>
          <p:cNvPr id="12" name="Imagen 11" descr="Un primer plano de un logotipo&#10;&#10;Descripción generada automáticamente">
            <a:extLst>
              <a:ext uri="{FF2B5EF4-FFF2-40B4-BE49-F238E27FC236}">
                <a16:creationId xmlns:a16="http://schemas.microsoft.com/office/drawing/2014/main" id="{D4BC19E5-9A60-459E-8949-E5B86EBBBB8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1863336">
            <a:off x="10769863" y="34317"/>
            <a:ext cx="1274174" cy="12802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Marcador de texto 3">
                <a:extLst>
                  <a:ext uri="{FF2B5EF4-FFF2-40B4-BE49-F238E27FC236}">
                    <a16:creationId xmlns:a16="http://schemas.microsoft.com/office/drawing/2014/main" id="{7EE74F7E-F9D0-415C-9E3A-A14801E28816}"/>
                  </a:ext>
                </a:extLst>
              </p:cNvPr>
              <p:cNvSpPr txBox="1">
                <a:spLocks/>
              </p:cNvSpPr>
              <p:nvPr/>
            </p:nvSpPr>
            <p:spPr>
              <a:xfrm rot="21326984">
                <a:off x="650359" y="2250121"/>
                <a:ext cx="3690968" cy="1783649"/>
              </a:xfrm>
              <a:prstGeom prst="roundRect">
                <a:avLst>
                  <a:gd name="adj" fmla="val 7719"/>
                </a:avLst>
              </a:prstGeom>
              <a:solidFill>
                <a:schemeClr val="accent1"/>
              </a:solidFill>
            </p:spPr>
            <p:txBody>
              <a:bodyPr vert="horz" lIns="72000" tIns="0" rIns="0" bIns="0" rtlCol="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263525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36575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11213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74738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2400" b="1" noProof="1" smtClean="0"/>
                  <a:t>n</a:t>
                </a:r>
                <a:r>
                  <a:rPr lang="es-ES" sz="2400" b="1" noProof="1" smtClean="0"/>
                  <a:t> = 3</a:t>
                </a:r>
              </a:p>
              <a:p>
                <a:pPr algn="ctr"/>
                <a:r>
                  <a:rPr lang="es-ES" sz="2400" b="1" noProof="1" smtClean="0"/>
                  <a:t>Ŷ = 19.5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ES" sz="2400" b="1" i="1" noProof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1" i="1" noProof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s-MX" sz="2400" b="1" i="1" noProof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ES" sz="2400" b="1" noProof="1" smtClean="0"/>
                  <a:t> </a:t>
                </a:r>
                <a:r>
                  <a:rPr lang="es-ES" sz="2400" b="1" noProof="1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400" b="1" i="1" noProof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1" i="1" noProof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s-MX" sz="2400" b="1" i="1" noProof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MX" sz="2400" b="1" i="1" noProof="1" smtClean="0">
                            <a:latin typeface="Cambria Math" panose="02040503050406030204" pitchFamily="18" charset="0"/>
                          </a:rPr>
                          <m:t>𝟐𝟓𝟏𝟏</m:t>
                        </m:r>
                      </m:e>
                      <m:sup>
                        <m:r>
                          <a:rPr lang="es-MX" sz="2400" b="1" i="1" noProof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ES" sz="2400" b="1" noProof="1" smtClean="0"/>
                  <a:t> </a:t>
                </a:r>
                <a:r>
                  <a:rPr lang="es-ES" sz="2400" b="1" noProof="1" smtClean="0"/>
                  <a:t>= 10.57</a:t>
                </a:r>
                <a:endParaRPr lang="es-ES" sz="2400" b="1" noProof="1"/>
              </a:p>
            </p:txBody>
          </p:sp>
        </mc:Choice>
        <mc:Fallback>
          <p:sp>
            <p:nvSpPr>
              <p:cNvPr id="13" name="Marcador de texto 3">
                <a:extLst>
                  <a:ext uri="{FF2B5EF4-FFF2-40B4-BE49-F238E27FC236}">
                    <a16:creationId xmlns:a16="http://schemas.microsoft.com/office/drawing/2014/main" id="{7EE74F7E-F9D0-415C-9E3A-A14801E28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26984">
                <a:off x="650359" y="2250121"/>
                <a:ext cx="3690968" cy="1783649"/>
              </a:xfrm>
              <a:prstGeom prst="roundRect">
                <a:avLst>
                  <a:gd name="adj" fmla="val 7719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Marcador de texto 3">
                <a:extLst>
                  <a:ext uri="{FF2B5EF4-FFF2-40B4-BE49-F238E27FC236}">
                    <a16:creationId xmlns:a16="http://schemas.microsoft.com/office/drawing/2014/main" id="{7EE74F7E-F9D0-415C-9E3A-A14801E288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27022" y="2026445"/>
                <a:ext cx="3903930" cy="2433657"/>
              </a:xfrm>
              <a:prstGeom prst="roundRect">
                <a:avLst>
                  <a:gd name="adj" fmla="val 7719"/>
                </a:avLst>
              </a:prstGeom>
              <a:solidFill>
                <a:schemeClr val="accent2"/>
              </a:solidFill>
            </p:spPr>
            <p:txBody>
              <a:bodyPr vert="horz" lIns="72000" tIns="0" rIns="0" bIns="0" rtlCol="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263525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36575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11213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74738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2400" b="1" noProof="1" smtClean="0">
                    <a:solidFill>
                      <a:schemeClr val="tx1"/>
                    </a:solidFill>
                  </a:rPr>
                  <a:t>Observacion: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ES" sz="2000" b="1" i="1" noProof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b="1" i="1" noProof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s-MX" sz="2000" b="1" i="1" noProof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ES" sz="2000" b="1" noProof="1" smtClean="0"/>
                  <a:t> </a:t>
                </a:r>
                <a:r>
                  <a:rPr lang="es-ES" sz="2000" b="1" noProof="1" smtClean="0"/>
                  <a:t>fue cualculada con funciones estadísticas en nuestra calculadora con los datos obtenios de n, siendo estos 4.1, 5.2 y 10.2</a:t>
                </a:r>
                <a:endParaRPr lang="es-ES" sz="2000" b="1" noProof="1"/>
              </a:p>
            </p:txBody>
          </p:sp>
        </mc:Choice>
        <mc:Fallback>
          <p:sp>
            <p:nvSpPr>
              <p:cNvPr id="14" name="Marcador de texto 3">
                <a:extLst>
                  <a:ext uri="{FF2B5EF4-FFF2-40B4-BE49-F238E27FC236}">
                    <a16:creationId xmlns:a16="http://schemas.microsoft.com/office/drawing/2014/main" id="{7EE74F7E-F9D0-415C-9E3A-A14801E28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022" y="2026445"/>
                <a:ext cx="3903930" cy="2433657"/>
              </a:xfrm>
              <a:prstGeom prst="roundRect">
                <a:avLst>
                  <a:gd name="adj" fmla="val 7719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Hipótesis Y Tipo De Prueba</a:t>
            </a:r>
            <a:endParaRPr lang="es-E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5F0977C3-BD7D-4617-8DF1-56211456D51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rtlCol="0"/>
              <a:lstStyle/>
              <a:p>
                <a:pPr marL="0" indent="0" rtl="0">
                  <a:buNone/>
                </a:pPr>
                <a:endParaRPr lang="es-ES" noProof="1" smtClean="0"/>
              </a:p>
              <a:p>
                <a:pPr rtl="0"/>
                <a:endParaRPr lang="es-ES" i="1" noProof="1" smtClean="0">
                  <a:latin typeface="Cambria Math" panose="02040503050406030204" pitchFamily="18" charset="0"/>
                </a:endParaRPr>
              </a:p>
              <a:p>
                <a:pPr rtl="0"/>
                <a14:m>
                  <m:oMath xmlns:m="http://schemas.openxmlformats.org/officeDocument/2006/math">
                    <m:sSub>
                      <m:sSubPr>
                        <m:ctrlPr>
                          <a:rPr lang="es-ES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noProof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b="0" i="1" noProof="1" smtClean="0">
                            <a:latin typeface="Cambria Math" panose="02040503050406030204" pitchFamily="18" charset="0"/>
                          </a:rPr>
                          <m:t>0 : </m:t>
                        </m:r>
                      </m:sub>
                    </m:sSub>
                  </m:oMath>
                </a14:m>
                <a:r>
                  <a:rPr lang="es-MX" noProof="1" smtClean="0"/>
                  <a:t> </a:t>
                </a:r>
                <a:r>
                  <a:rPr lang="el-GR" noProof="1" smtClean="0"/>
                  <a:t>σ</a:t>
                </a:r>
                <a:r>
                  <a:rPr lang="es-MX" noProof="1" smtClean="0"/>
                  <a:t> = 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noProof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b="0" i="1" noProof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b="0" i="1" noProof="1" smtClean="0">
                            <a:latin typeface="Cambria Math" panose="02040503050406030204" pitchFamily="18" charset="0"/>
                          </a:rPr>
                          <m:t>:</m:t>
                        </m:r>
                      </m:sub>
                    </m:sSub>
                  </m:oMath>
                </a14:m>
                <a:r>
                  <a:rPr lang="es-ES" noProof="1" smtClean="0"/>
                  <a:t> </a:t>
                </a:r>
                <a:r>
                  <a:rPr lang="el-GR" noProof="1"/>
                  <a:t>σ</a:t>
                </a:r>
                <a:r>
                  <a:rPr lang="es-MX" noProof="1"/>
                  <a:t> </a:t>
                </a:r>
                <a:r>
                  <a:rPr lang="el-GR" noProof="1"/>
                  <a:t>&gt;</a:t>
                </a:r>
                <a:r>
                  <a:rPr lang="es-MX" noProof="1"/>
                  <a:t> </a:t>
                </a:r>
                <a:r>
                  <a:rPr lang="es-MX" noProof="1"/>
                  <a:t>4 </a:t>
                </a:r>
                <a:r>
                  <a:rPr lang="es-MX" noProof="1" smtClean="0"/>
                  <a:t> ó  </a:t>
                </a:r>
                <a:r>
                  <a:rPr lang="el-GR" noProof="1" smtClean="0"/>
                  <a:t>σ</a:t>
                </a:r>
                <a:r>
                  <a:rPr lang="es-MX" noProof="1" smtClean="0"/>
                  <a:t> </a:t>
                </a:r>
                <a:r>
                  <a:rPr lang="el-GR" noProof="1" smtClean="0"/>
                  <a:t>&lt;</a:t>
                </a:r>
                <a:r>
                  <a:rPr lang="es-MX" noProof="1" smtClean="0"/>
                  <a:t> </a:t>
                </a:r>
                <a:r>
                  <a:rPr lang="el-GR" noProof="1" smtClean="0"/>
                  <a:t>4</a:t>
                </a:r>
                <a:endParaRPr lang="es-MX" noProof="1" smtClean="0"/>
              </a:p>
              <a:p>
                <a:pPr rtl="0"/>
                <a:endParaRPr lang="es-MX" noProof="1"/>
              </a:p>
              <a:p>
                <a:r>
                  <a:rPr lang="es-MX" noProof="1" smtClean="0"/>
                  <a:t>Puesto que se desea saber </a:t>
                </a:r>
                <a:r>
                  <a:rPr lang="el-GR" noProof="1"/>
                  <a:t>σ</a:t>
                </a:r>
                <a:r>
                  <a:rPr lang="es-MX" noProof="1"/>
                  <a:t> </a:t>
                </a:r>
                <a:r>
                  <a:rPr lang="el-GR" noProof="1"/>
                  <a:t>&gt;</a:t>
                </a:r>
                <a:r>
                  <a:rPr lang="es-MX" noProof="1"/>
                  <a:t> 4  ó  </a:t>
                </a:r>
                <a:r>
                  <a:rPr lang="el-GR" noProof="1"/>
                  <a:t>σ</a:t>
                </a:r>
                <a:r>
                  <a:rPr lang="es-MX" noProof="1"/>
                  <a:t> </a:t>
                </a:r>
                <a:r>
                  <a:rPr lang="el-GR" noProof="1"/>
                  <a:t>&lt;</a:t>
                </a:r>
                <a:r>
                  <a:rPr lang="es-MX" noProof="1"/>
                  <a:t> </a:t>
                </a:r>
                <a:r>
                  <a:rPr lang="el-GR" noProof="1"/>
                  <a:t>4</a:t>
                </a:r>
                <a:endParaRPr lang="es-MX" noProof="1"/>
              </a:p>
              <a:p>
                <a:pPr marL="0" indent="0">
                  <a:buNone/>
                </a:pPr>
                <a:r>
                  <a:rPr lang="es-MX" noProof="1" smtClean="0"/>
                  <a:t> se requerirá utilizar una </a:t>
                </a:r>
                <a:r>
                  <a:rPr lang="es-MX" b="1" i="1" noProof="1" smtClean="0"/>
                  <a:t>prueba de dos colas</a:t>
                </a:r>
                <a:r>
                  <a:rPr lang="es-MX" noProof="1" smtClean="0"/>
                  <a:t>.</a:t>
                </a:r>
                <a:endParaRPr lang="es-ES" noProof="1"/>
              </a:p>
            </p:txBody>
          </p:sp>
        </mc:Choice>
        <mc:Fallback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5F0977C3-BD7D-4617-8DF1-56211456D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60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Marcador de posición de imagen 9" descr="Profesor escribiendo en una pizarra" title="Profesor escribiendo en una pizarra">
            <a:extLst>
              <a:ext uri="{FF2B5EF4-FFF2-40B4-BE49-F238E27FC236}">
                <a16:creationId xmlns:a16="http://schemas.microsoft.com/office/drawing/2014/main" id="{54F6F3C1-B61F-48CF-9F96-E69135F7645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"/>
          <a:stretch/>
        </p:blipFill>
        <p:spPr>
          <a:xfrm rot="-240000">
            <a:off x="815176" y="1653000"/>
            <a:ext cx="4188297" cy="3983772"/>
          </a:xfr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CB549F46-286E-4D11-9B05-3772D7CFFE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 rot="684357">
            <a:off x="4635327" y="4294752"/>
            <a:ext cx="1219200" cy="914400"/>
            <a:chOff x="3403719" y="943599"/>
            <a:chExt cx="1219200" cy="914400"/>
          </a:xfrm>
        </p:grpSpPr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CBFE3D08-4E07-43AC-88F3-AAFFC8A7A02E}"/>
                </a:ext>
              </a:extLst>
            </p:cNvPr>
            <p:cNvSpPr/>
            <p:nvPr/>
          </p:nvSpPr>
          <p:spPr>
            <a:xfrm>
              <a:off x="3403719" y="943599"/>
              <a:ext cx="1219200" cy="914400"/>
            </a:xfrm>
            <a:custGeom>
              <a:avLst/>
              <a:gdLst>
                <a:gd name="connsiteX0" fmla="*/ 1126331 w 1219200"/>
                <a:gd name="connsiteY0" fmla="*/ 260509 h 914400"/>
                <a:gd name="connsiteX1" fmla="*/ 1126331 w 1219200"/>
                <a:gd name="connsiteY1" fmla="*/ 215741 h 914400"/>
                <a:gd name="connsiteX2" fmla="*/ 1012984 w 1219200"/>
                <a:gd name="connsiteY2" fmla="*/ 101441 h 914400"/>
                <a:gd name="connsiteX3" fmla="*/ 955834 w 1219200"/>
                <a:gd name="connsiteY3" fmla="*/ 101441 h 914400"/>
                <a:gd name="connsiteX4" fmla="*/ 612934 w 1219200"/>
                <a:gd name="connsiteY4" fmla="*/ 7144 h 914400"/>
                <a:gd name="connsiteX5" fmla="*/ 268129 w 1219200"/>
                <a:gd name="connsiteY5" fmla="*/ 101441 h 914400"/>
                <a:gd name="connsiteX6" fmla="*/ 210979 w 1219200"/>
                <a:gd name="connsiteY6" fmla="*/ 101441 h 914400"/>
                <a:gd name="connsiteX7" fmla="*/ 97631 w 1219200"/>
                <a:gd name="connsiteY7" fmla="*/ 215741 h 914400"/>
                <a:gd name="connsiteX8" fmla="*/ 97631 w 1219200"/>
                <a:gd name="connsiteY8" fmla="*/ 260509 h 914400"/>
                <a:gd name="connsiteX9" fmla="*/ 7144 w 1219200"/>
                <a:gd name="connsiteY9" fmla="*/ 461486 h 914400"/>
                <a:gd name="connsiteX10" fmla="*/ 98584 w 1219200"/>
                <a:gd name="connsiteY10" fmla="*/ 662464 h 914400"/>
                <a:gd name="connsiteX11" fmla="*/ 98584 w 1219200"/>
                <a:gd name="connsiteY11" fmla="*/ 707231 h 914400"/>
                <a:gd name="connsiteX12" fmla="*/ 211931 w 1219200"/>
                <a:gd name="connsiteY12" fmla="*/ 821531 h 914400"/>
                <a:gd name="connsiteX13" fmla="*/ 269081 w 1219200"/>
                <a:gd name="connsiteY13" fmla="*/ 821531 h 914400"/>
                <a:gd name="connsiteX14" fmla="*/ 612934 w 1219200"/>
                <a:gd name="connsiteY14" fmla="*/ 915829 h 914400"/>
                <a:gd name="connsiteX15" fmla="*/ 956786 w 1219200"/>
                <a:gd name="connsiteY15" fmla="*/ 821531 h 914400"/>
                <a:gd name="connsiteX16" fmla="*/ 1013936 w 1219200"/>
                <a:gd name="connsiteY16" fmla="*/ 821531 h 914400"/>
                <a:gd name="connsiteX17" fmla="*/ 1127284 w 1219200"/>
                <a:gd name="connsiteY17" fmla="*/ 707231 h 914400"/>
                <a:gd name="connsiteX18" fmla="*/ 1127284 w 1219200"/>
                <a:gd name="connsiteY18" fmla="*/ 662464 h 914400"/>
                <a:gd name="connsiteX19" fmla="*/ 1218724 w 1219200"/>
                <a:gd name="connsiteY19" fmla="*/ 461486 h 914400"/>
                <a:gd name="connsiteX20" fmla="*/ 1126331 w 1219200"/>
                <a:gd name="connsiteY20" fmla="*/ 260509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" h="914400">
                  <a:moveTo>
                    <a:pt x="1126331" y="260509"/>
                  </a:moveTo>
                  <a:lnTo>
                    <a:pt x="1126331" y="215741"/>
                  </a:lnTo>
                  <a:cubicBezTo>
                    <a:pt x="1069181" y="201454"/>
                    <a:pt x="1027271" y="160496"/>
                    <a:pt x="1012984" y="101441"/>
                  </a:cubicBezTo>
                  <a:lnTo>
                    <a:pt x="955834" y="101441"/>
                  </a:lnTo>
                  <a:cubicBezTo>
                    <a:pt x="873919" y="41434"/>
                    <a:pt x="724376" y="7144"/>
                    <a:pt x="612934" y="7144"/>
                  </a:cubicBezTo>
                  <a:cubicBezTo>
                    <a:pt x="500539" y="7144"/>
                    <a:pt x="350996" y="41434"/>
                    <a:pt x="268129" y="101441"/>
                  </a:cubicBezTo>
                  <a:lnTo>
                    <a:pt x="210979" y="101441"/>
                  </a:lnTo>
                  <a:cubicBezTo>
                    <a:pt x="196691" y="160496"/>
                    <a:pt x="154781" y="201454"/>
                    <a:pt x="97631" y="215741"/>
                  </a:cubicBezTo>
                  <a:lnTo>
                    <a:pt x="97631" y="260509"/>
                  </a:lnTo>
                  <a:cubicBezTo>
                    <a:pt x="34766" y="302419"/>
                    <a:pt x="7144" y="392906"/>
                    <a:pt x="7144" y="461486"/>
                  </a:cubicBezTo>
                  <a:cubicBezTo>
                    <a:pt x="7144" y="530066"/>
                    <a:pt x="34766" y="620554"/>
                    <a:pt x="98584" y="662464"/>
                  </a:cubicBezTo>
                  <a:lnTo>
                    <a:pt x="98584" y="707231"/>
                  </a:lnTo>
                  <a:cubicBezTo>
                    <a:pt x="155734" y="721519"/>
                    <a:pt x="197644" y="762476"/>
                    <a:pt x="211931" y="821531"/>
                  </a:cubicBezTo>
                  <a:lnTo>
                    <a:pt x="269081" y="821531"/>
                  </a:lnTo>
                  <a:cubicBezTo>
                    <a:pt x="350996" y="881539"/>
                    <a:pt x="500539" y="915829"/>
                    <a:pt x="612934" y="915829"/>
                  </a:cubicBezTo>
                  <a:cubicBezTo>
                    <a:pt x="725329" y="915829"/>
                    <a:pt x="873919" y="881539"/>
                    <a:pt x="956786" y="821531"/>
                  </a:cubicBezTo>
                  <a:lnTo>
                    <a:pt x="1013936" y="821531"/>
                  </a:lnTo>
                  <a:cubicBezTo>
                    <a:pt x="1028224" y="762476"/>
                    <a:pt x="1070134" y="721519"/>
                    <a:pt x="1127284" y="707231"/>
                  </a:cubicBezTo>
                  <a:lnTo>
                    <a:pt x="1127284" y="662464"/>
                  </a:lnTo>
                  <a:cubicBezTo>
                    <a:pt x="1191101" y="620554"/>
                    <a:pt x="1218724" y="530066"/>
                    <a:pt x="1218724" y="461486"/>
                  </a:cubicBezTo>
                  <a:cubicBezTo>
                    <a:pt x="1218724" y="392906"/>
                    <a:pt x="1190149" y="302419"/>
                    <a:pt x="1126331" y="2605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55B06464-E6E9-4AF9-A07C-93CFB2945CAE}"/>
                </a:ext>
              </a:extLst>
            </p:cNvPr>
            <p:cNvSpPr/>
            <p:nvPr/>
          </p:nvSpPr>
          <p:spPr>
            <a:xfrm>
              <a:off x="3674229" y="1192202"/>
              <a:ext cx="704850" cy="476250"/>
            </a:xfrm>
            <a:custGeom>
              <a:avLst/>
              <a:gdLst>
                <a:gd name="connsiteX0" fmla="*/ 7144 w 704850"/>
                <a:gd name="connsiteY0" fmla="*/ 69056 h 476250"/>
                <a:gd name="connsiteX1" fmla="*/ 117634 w 704850"/>
                <a:gd name="connsiteY1" fmla="*/ 7144 h 476250"/>
                <a:gd name="connsiteX2" fmla="*/ 671989 w 704850"/>
                <a:gd name="connsiteY2" fmla="*/ 7144 h 476250"/>
                <a:gd name="connsiteX3" fmla="*/ 702469 w 704850"/>
                <a:gd name="connsiteY3" fmla="*/ 37624 h 476250"/>
                <a:gd name="connsiteX4" fmla="*/ 702469 w 704850"/>
                <a:gd name="connsiteY4" fmla="*/ 391001 h 476250"/>
                <a:gd name="connsiteX5" fmla="*/ 673894 w 704850"/>
                <a:gd name="connsiteY5" fmla="*/ 441484 h 476250"/>
                <a:gd name="connsiteX6" fmla="*/ 630079 w 704850"/>
                <a:gd name="connsiteY6" fmla="*/ 472916 h 476250"/>
                <a:gd name="connsiteX7" fmla="*/ 7144 w 704850"/>
                <a:gd name="connsiteY7" fmla="*/ 6905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4850" h="476250">
                  <a:moveTo>
                    <a:pt x="7144" y="69056"/>
                  </a:moveTo>
                  <a:lnTo>
                    <a:pt x="117634" y="7144"/>
                  </a:lnTo>
                  <a:lnTo>
                    <a:pt x="671989" y="7144"/>
                  </a:lnTo>
                  <a:cubicBezTo>
                    <a:pt x="689134" y="7144"/>
                    <a:pt x="702469" y="21431"/>
                    <a:pt x="702469" y="37624"/>
                  </a:cubicBezTo>
                  <a:lnTo>
                    <a:pt x="702469" y="391001"/>
                  </a:lnTo>
                  <a:cubicBezTo>
                    <a:pt x="702469" y="411956"/>
                    <a:pt x="691991" y="431006"/>
                    <a:pt x="673894" y="441484"/>
                  </a:cubicBezTo>
                  <a:lnTo>
                    <a:pt x="630079" y="472916"/>
                  </a:lnTo>
                  <a:lnTo>
                    <a:pt x="7144" y="6905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0714AFD9-EA2B-4732-8D89-A422FEC49388}"/>
                </a:ext>
              </a:extLst>
            </p:cNvPr>
            <p:cNvSpPr/>
            <p:nvPr/>
          </p:nvSpPr>
          <p:spPr>
            <a:xfrm>
              <a:off x="3963789" y="1294119"/>
              <a:ext cx="314325" cy="323850"/>
            </a:xfrm>
            <a:custGeom>
              <a:avLst/>
              <a:gdLst>
                <a:gd name="connsiteX0" fmla="*/ 161449 w 314325"/>
                <a:gd name="connsiteY0" fmla="*/ 316706 h 323850"/>
                <a:gd name="connsiteX1" fmla="*/ 7144 w 314325"/>
                <a:gd name="connsiteY1" fmla="*/ 162401 h 323850"/>
                <a:gd name="connsiteX2" fmla="*/ 161449 w 314325"/>
                <a:gd name="connsiteY2" fmla="*/ 7144 h 323850"/>
                <a:gd name="connsiteX3" fmla="*/ 315754 w 314325"/>
                <a:gd name="connsiteY3" fmla="*/ 161449 h 323850"/>
                <a:gd name="connsiteX4" fmla="*/ 161449 w 314325"/>
                <a:gd name="connsiteY4" fmla="*/ 3167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323850">
                  <a:moveTo>
                    <a:pt x="161449" y="316706"/>
                  </a:moveTo>
                  <a:cubicBezTo>
                    <a:pt x="75724" y="316706"/>
                    <a:pt x="7144" y="247174"/>
                    <a:pt x="7144" y="162401"/>
                  </a:cubicBezTo>
                  <a:cubicBezTo>
                    <a:pt x="7144" y="77629"/>
                    <a:pt x="76676" y="7144"/>
                    <a:pt x="161449" y="7144"/>
                  </a:cubicBezTo>
                  <a:cubicBezTo>
                    <a:pt x="246221" y="7144"/>
                    <a:pt x="315754" y="76676"/>
                    <a:pt x="315754" y="161449"/>
                  </a:cubicBezTo>
                  <a:cubicBezTo>
                    <a:pt x="315754" y="246221"/>
                    <a:pt x="247174" y="316706"/>
                    <a:pt x="161449" y="31670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8C4071ED-B908-4AD0-B762-ECD55B711D83}"/>
                </a:ext>
              </a:extLst>
            </p:cNvPr>
            <p:cNvSpPr/>
            <p:nvPr/>
          </p:nvSpPr>
          <p:spPr>
            <a:xfrm>
              <a:off x="3673277" y="1045330"/>
              <a:ext cx="647700" cy="628650"/>
            </a:xfrm>
            <a:custGeom>
              <a:avLst/>
              <a:gdLst>
                <a:gd name="connsiteX0" fmla="*/ 623411 w 647700"/>
                <a:gd name="connsiteY0" fmla="*/ 204498 h 628650"/>
                <a:gd name="connsiteX1" fmla="*/ 208121 w 647700"/>
                <a:gd name="connsiteY1" fmla="*/ 204498 h 628650"/>
                <a:gd name="connsiteX2" fmla="*/ 451961 w 647700"/>
                <a:gd name="connsiteY2" fmla="*/ 67338 h 628650"/>
                <a:gd name="connsiteX3" fmla="*/ 464344 w 647700"/>
                <a:gd name="connsiteY3" fmla="*/ 23523 h 628650"/>
                <a:gd name="connsiteX4" fmla="*/ 420529 w 647700"/>
                <a:gd name="connsiteY4" fmla="*/ 11141 h 628650"/>
                <a:gd name="connsiteX5" fmla="*/ 75724 w 647700"/>
                <a:gd name="connsiteY5" fmla="*/ 204498 h 628650"/>
                <a:gd name="connsiteX6" fmla="*/ 29051 w 647700"/>
                <a:gd name="connsiteY6" fmla="*/ 204498 h 628650"/>
                <a:gd name="connsiteX7" fmla="*/ 7144 w 647700"/>
                <a:gd name="connsiteY7" fmla="*/ 226406 h 628650"/>
                <a:gd name="connsiteX8" fmla="*/ 7144 w 647700"/>
                <a:gd name="connsiteY8" fmla="*/ 601691 h 628650"/>
                <a:gd name="connsiteX9" fmla="*/ 29051 w 647700"/>
                <a:gd name="connsiteY9" fmla="*/ 623598 h 628650"/>
                <a:gd name="connsiteX10" fmla="*/ 623411 w 647700"/>
                <a:gd name="connsiteY10" fmla="*/ 623598 h 628650"/>
                <a:gd name="connsiteX11" fmla="*/ 645319 w 647700"/>
                <a:gd name="connsiteY11" fmla="*/ 601691 h 628650"/>
                <a:gd name="connsiteX12" fmla="*/ 645319 w 647700"/>
                <a:gd name="connsiteY12" fmla="*/ 226406 h 628650"/>
                <a:gd name="connsiteX13" fmla="*/ 623411 w 647700"/>
                <a:gd name="connsiteY13" fmla="*/ 204498 h 628650"/>
                <a:gd name="connsiteX14" fmla="*/ 453866 w 647700"/>
                <a:gd name="connsiteY14" fmla="*/ 560733 h 628650"/>
                <a:gd name="connsiteX15" fmla="*/ 304324 w 647700"/>
                <a:gd name="connsiteY15" fmla="*/ 411191 h 628650"/>
                <a:gd name="connsiteX16" fmla="*/ 453866 w 647700"/>
                <a:gd name="connsiteY16" fmla="*/ 261648 h 628650"/>
                <a:gd name="connsiteX17" fmla="*/ 603409 w 647700"/>
                <a:gd name="connsiteY17" fmla="*/ 411191 h 628650"/>
                <a:gd name="connsiteX18" fmla="*/ 453866 w 647700"/>
                <a:gd name="connsiteY18" fmla="*/ 56073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700" h="628650">
                  <a:moveTo>
                    <a:pt x="623411" y="204498"/>
                  </a:moveTo>
                  <a:lnTo>
                    <a:pt x="208121" y="204498"/>
                  </a:lnTo>
                  <a:lnTo>
                    <a:pt x="451961" y="67338"/>
                  </a:lnTo>
                  <a:cubicBezTo>
                    <a:pt x="467201" y="58766"/>
                    <a:pt x="472916" y="38763"/>
                    <a:pt x="464344" y="23523"/>
                  </a:cubicBezTo>
                  <a:cubicBezTo>
                    <a:pt x="455771" y="8283"/>
                    <a:pt x="435769" y="2568"/>
                    <a:pt x="420529" y="11141"/>
                  </a:cubicBezTo>
                  <a:lnTo>
                    <a:pt x="75724" y="204498"/>
                  </a:lnTo>
                  <a:lnTo>
                    <a:pt x="29051" y="204498"/>
                  </a:lnTo>
                  <a:cubicBezTo>
                    <a:pt x="16669" y="204498"/>
                    <a:pt x="7144" y="214023"/>
                    <a:pt x="7144" y="226406"/>
                  </a:cubicBezTo>
                  <a:lnTo>
                    <a:pt x="7144" y="601691"/>
                  </a:lnTo>
                  <a:cubicBezTo>
                    <a:pt x="7144" y="614073"/>
                    <a:pt x="16669" y="623598"/>
                    <a:pt x="29051" y="623598"/>
                  </a:cubicBezTo>
                  <a:lnTo>
                    <a:pt x="623411" y="623598"/>
                  </a:lnTo>
                  <a:cubicBezTo>
                    <a:pt x="635794" y="623598"/>
                    <a:pt x="645319" y="614073"/>
                    <a:pt x="645319" y="601691"/>
                  </a:cubicBezTo>
                  <a:lnTo>
                    <a:pt x="645319" y="226406"/>
                  </a:lnTo>
                  <a:cubicBezTo>
                    <a:pt x="645319" y="214023"/>
                    <a:pt x="635794" y="204498"/>
                    <a:pt x="623411" y="204498"/>
                  </a:cubicBezTo>
                  <a:close/>
                  <a:moveTo>
                    <a:pt x="453866" y="560733"/>
                  </a:moveTo>
                  <a:cubicBezTo>
                    <a:pt x="370999" y="560733"/>
                    <a:pt x="304324" y="494058"/>
                    <a:pt x="304324" y="411191"/>
                  </a:cubicBezTo>
                  <a:cubicBezTo>
                    <a:pt x="304324" y="328323"/>
                    <a:pt x="370999" y="261648"/>
                    <a:pt x="453866" y="261648"/>
                  </a:cubicBezTo>
                  <a:cubicBezTo>
                    <a:pt x="536734" y="261648"/>
                    <a:pt x="603409" y="328323"/>
                    <a:pt x="603409" y="411191"/>
                  </a:cubicBezTo>
                  <a:cubicBezTo>
                    <a:pt x="603409" y="494058"/>
                    <a:pt x="536734" y="560733"/>
                    <a:pt x="453866" y="56073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D1E9393C-16E2-4961-A26E-718666E8ABA3}"/>
                </a:ext>
              </a:extLst>
            </p:cNvPr>
            <p:cNvSpPr/>
            <p:nvPr/>
          </p:nvSpPr>
          <p:spPr>
            <a:xfrm>
              <a:off x="4076184" y="1405562"/>
              <a:ext cx="95250" cy="95250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5157"/>
                    <a:pt x="75157" y="94774"/>
                    <a:pt x="50959" y="94774"/>
                  </a:cubicBezTo>
                  <a:cubicBezTo>
                    <a:pt x="26760" y="94774"/>
                    <a:pt x="7144" y="75157"/>
                    <a:pt x="7144" y="50959"/>
                  </a:cubicBezTo>
                  <a:cubicBezTo>
                    <a:pt x="7144" y="26760"/>
                    <a:pt x="26760" y="7144"/>
                    <a:pt x="50959" y="7144"/>
                  </a:cubicBezTo>
                  <a:cubicBezTo>
                    <a:pt x="75157" y="7144"/>
                    <a:pt x="94774" y="26760"/>
                    <a:pt x="94774" y="50959"/>
                  </a:cubicBez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590EAC16-0F86-4055-96ED-EB3A6A43FDC3}"/>
                </a:ext>
              </a:extLst>
            </p:cNvPr>
            <p:cNvSpPr/>
            <p:nvPr/>
          </p:nvSpPr>
          <p:spPr>
            <a:xfrm>
              <a:off x="3807579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86BAF484-711C-490A-8473-9B07F276B982}"/>
                </a:ext>
              </a:extLst>
            </p:cNvPr>
            <p:cNvSpPr/>
            <p:nvPr/>
          </p:nvSpPr>
          <p:spPr>
            <a:xfrm>
              <a:off x="3724712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184F9CB9-F0C7-4A37-BC9D-5A71A3AC8054}"/>
                </a:ext>
              </a:extLst>
            </p:cNvPr>
            <p:cNvSpPr/>
            <p:nvPr/>
          </p:nvSpPr>
          <p:spPr>
            <a:xfrm>
              <a:off x="3723759" y="1538912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CE983320-20A1-47BB-B1F6-1BA98B601F41}"/>
                </a:ext>
              </a:extLst>
            </p:cNvPr>
            <p:cNvSpPr/>
            <p:nvPr/>
          </p:nvSpPr>
          <p:spPr>
            <a:xfrm>
              <a:off x="3723759" y="1498907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4586A097-CA82-46EC-87E0-55693A5F23E5}"/>
                </a:ext>
              </a:extLst>
            </p:cNvPr>
            <p:cNvSpPr/>
            <p:nvPr/>
          </p:nvSpPr>
          <p:spPr>
            <a:xfrm>
              <a:off x="3723759" y="145794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2C22474F-C175-40F7-88D5-9A4180CFEBE8}"/>
                </a:ext>
              </a:extLst>
            </p:cNvPr>
            <p:cNvSpPr/>
            <p:nvPr/>
          </p:nvSpPr>
          <p:spPr>
            <a:xfrm>
              <a:off x="3723759" y="1417944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1782C9DF-8018-4A9C-B4DD-EBF38BE30DC3}"/>
                </a:ext>
              </a:extLst>
            </p:cNvPr>
            <p:cNvSpPr/>
            <p:nvPr/>
          </p:nvSpPr>
          <p:spPr>
            <a:xfrm>
              <a:off x="3723759" y="137793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BE5A8348-D894-4A2A-9B06-5E5AFEB61DF8}"/>
                </a:ext>
              </a:extLst>
            </p:cNvPr>
            <p:cNvSpPr/>
            <p:nvPr/>
          </p:nvSpPr>
          <p:spPr>
            <a:xfrm>
              <a:off x="4069517" y="1398894"/>
              <a:ext cx="114300" cy="114300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6"/>
                    <a:pt x="86985" y="110014"/>
                    <a:pt x="58579" y="110014"/>
                  </a:cubicBezTo>
                  <a:cubicBezTo>
                    <a:pt x="30172" y="110014"/>
                    <a:pt x="7144" y="86986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5" y="7144"/>
                    <a:pt x="110014" y="30172"/>
                    <a:pt x="110014" y="58579"/>
                  </a:cubicBez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07D09DA-4823-45B9-A28C-DC6D416C7749}"/>
                </a:ext>
              </a:extLst>
            </p:cNvPr>
            <p:cNvSpPr/>
            <p:nvPr/>
          </p:nvSpPr>
          <p:spPr>
            <a:xfrm>
              <a:off x="4421361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11254A8B-65AE-4642-ACB0-6D423E3E4B32}"/>
                </a:ext>
              </a:extLst>
            </p:cNvPr>
            <p:cNvSpPr/>
            <p:nvPr/>
          </p:nvSpPr>
          <p:spPr>
            <a:xfrm>
              <a:off x="3502198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EC415C24-F216-40BC-9B31-7CBC016A7A70}"/>
                </a:ext>
              </a:extLst>
            </p:cNvPr>
            <p:cNvSpPr/>
            <p:nvPr/>
          </p:nvSpPr>
          <p:spPr>
            <a:xfrm>
              <a:off x="3724474" y="1061471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6437 w 95250"/>
                <a:gd name="connsiteY8" fmla="*/ 41672 h 95250"/>
                <a:gd name="connsiteX9" fmla="*/ 59769 w 95250"/>
                <a:gd name="connsiteY9" fmla="*/ 35957 h 95250"/>
                <a:gd name="connsiteX10" fmla="*/ 50244 w 95250"/>
                <a:gd name="connsiteY10" fmla="*/ 9287 h 95250"/>
                <a:gd name="connsiteX11" fmla="*/ 47387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6437" y="41672"/>
                  </a:lnTo>
                  <a:cubicBezTo>
                    <a:pt x="63579" y="40719"/>
                    <a:pt x="60722" y="38814"/>
                    <a:pt x="59769" y="35957"/>
                  </a:cubicBezTo>
                  <a:lnTo>
                    <a:pt x="50244" y="9287"/>
                  </a:lnTo>
                  <a:cubicBezTo>
                    <a:pt x="49292" y="6429"/>
                    <a:pt x="48339" y="6429"/>
                    <a:pt x="47387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5A6A080B-3967-4873-9B2B-C692C098210E}"/>
                </a:ext>
              </a:extLst>
            </p:cNvPr>
            <p:cNvSpPr/>
            <p:nvPr/>
          </p:nvSpPr>
          <p:spPr>
            <a:xfrm>
              <a:off x="4058414" y="1711641"/>
              <a:ext cx="57150" cy="57150"/>
            </a:xfrm>
            <a:custGeom>
              <a:avLst/>
              <a:gdLst>
                <a:gd name="connsiteX0" fmla="*/ 20152 w 57150"/>
                <a:gd name="connsiteY0" fmla="*/ 31582 h 57150"/>
                <a:gd name="connsiteX1" fmla="*/ 22057 w 57150"/>
                <a:gd name="connsiteY1" fmla="*/ 36344 h 57150"/>
                <a:gd name="connsiteX2" fmla="*/ 19199 w 57150"/>
                <a:gd name="connsiteY2" fmla="*/ 52537 h 57150"/>
                <a:gd name="connsiteX3" fmla="*/ 20152 w 57150"/>
                <a:gd name="connsiteY3" fmla="*/ 53489 h 57150"/>
                <a:gd name="connsiteX4" fmla="*/ 31582 w 57150"/>
                <a:gd name="connsiteY4" fmla="*/ 41107 h 57150"/>
                <a:gd name="connsiteX5" fmla="*/ 36344 w 57150"/>
                <a:gd name="connsiteY5" fmla="*/ 39202 h 57150"/>
                <a:gd name="connsiteX6" fmla="*/ 52537 w 57150"/>
                <a:gd name="connsiteY6" fmla="*/ 42059 h 57150"/>
                <a:gd name="connsiteX7" fmla="*/ 53489 w 57150"/>
                <a:gd name="connsiteY7" fmla="*/ 41107 h 57150"/>
                <a:gd name="connsiteX8" fmla="*/ 41107 w 57150"/>
                <a:gd name="connsiteY8" fmla="*/ 29677 h 57150"/>
                <a:gd name="connsiteX9" fmla="*/ 39202 w 57150"/>
                <a:gd name="connsiteY9" fmla="*/ 24914 h 57150"/>
                <a:gd name="connsiteX10" fmla="*/ 42059 w 57150"/>
                <a:gd name="connsiteY10" fmla="*/ 8722 h 57150"/>
                <a:gd name="connsiteX11" fmla="*/ 41107 w 57150"/>
                <a:gd name="connsiteY11" fmla="*/ 7769 h 57150"/>
                <a:gd name="connsiteX12" fmla="*/ 29677 w 57150"/>
                <a:gd name="connsiteY12" fmla="*/ 20152 h 57150"/>
                <a:gd name="connsiteX13" fmla="*/ 24914 w 57150"/>
                <a:gd name="connsiteY13" fmla="*/ 22057 h 57150"/>
                <a:gd name="connsiteX14" fmla="*/ 8722 w 57150"/>
                <a:gd name="connsiteY14" fmla="*/ 19199 h 57150"/>
                <a:gd name="connsiteX15" fmla="*/ 7769 w 57150"/>
                <a:gd name="connsiteY15" fmla="*/ 20152 h 57150"/>
                <a:gd name="connsiteX16" fmla="*/ 20152 w 57150"/>
                <a:gd name="connsiteY16" fmla="*/ 3158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0152" y="31582"/>
                  </a:moveTo>
                  <a:cubicBezTo>
                    <a:pt x="21104" y="32534"/>
                    <a:pt x="22057" y="34439"/>
                    <a:pt x="22057" y="36344"/>
                  </a:cubicBezTo>
                  <a:lnTo>
                    <a:pt x="19199" y="52537"/>
                  </a:lnTo>
                  <a:cubicBezTo>
                    <a:pt x="19199" y="54442"/>
                    <a:pt x="19199" y="54442"/>
                    <a:pt x="20152" y="53489"/>
                  </a:cubicBezTo>
                  <a:lnTo>
                    <a:pt x="31582" y="41107"/>
                  </a:lnTo>
                  <a:cubicBezTo>
                    <a:pt x="32534" y="40154"/>
                    <a:pt x="34439" y="39202"/>
                    <a:pt x="36344" y="39202"/>
                  </a:cubicBezTo>
                  <a:lnTo>
                    <a:pt x="52537" y="42059"/>
                  </a:lnTo>
                  <a:cubicBezTo>
                    <a:pt x="54442" y="42059"/>
                    <a:pt x="54442" y="42059"/>
                    <a:pt x="53489" y="41107"/>
                  </a:cubicBezTo>
                  <a:lnTo>
                    <a:pt x="41107" y="29677"/>
                  </a:lnTo>
                  <a:cubicBezTo>
                    <a:pt x="40154" y="28724"/>
                    <a:pt x="39202" y="26819"/>
                    <a:pt x="39202" y="24914"/>
                  </a:cubicBezTo>
                  <a:lnTo>
                    <a:pt x="42059" y="8722"/>
                  </a:lnTo>
                  <a:cubicBezTo>
                    <a:pt x="42059" y="6817"/>
                    <a:pt x="42059" y="6817"/>
                    <a:pt x="41107" y="7769"/>
                  </a:cubicBezTo>
                  <a:lnTo>
                    <a:pt x="29677" y="20152"/>
                  </a:lnTo>
                  <a:cubicBezTo>
                    <a:pt x="28724" y="21104"/>
                    <a:pt x="26819" y="22057"/>
                    <a:pt x="24914" y="22057"/>
                  </a:cubicBezTo>
                  <a:lnTo>
                    <a:pt x="8722" y="19199"/>
                  </a:lnTo>
                  <a:cubicBezTo>
                    <a:pt x="6817" y="19199"/>
                    <a:pt x="6817" y="19199"/>
                    <a:pt x="7769" y="20152"/>
                  </a:cubicBezTo>
                  <a:lnTo>
                    <a:pt x="20152" y="315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BAAC961F-232C-406A-884C-7A7D7E05F29D}"/>
                </a:ext>
              </a:extLst>
            </p:cNvPr>
            <p:cNvSpPr/>
            <p:nvPr/>
          </p:nvSpPr>
          <p:spPr>
            <a:xfrm>
              <a:off x="4414649" y="1166811"/>
              <a:ext cx="57150" cy="57150"/>
            </a:xfrm>
            <a:custGeom>
              <a:avLst/>
              <a:gdLst>
                <a:gd name="connsiteX0" fmla="*/ 21104 w 57150"/>
                <a:gd name="connsiteY0" fmla="*/ 33487 h 57150"/>
                <a:gd name="connsiteX1" fmla="*/ 23009 w 57150"/>
                <a:gd name="connsiteY1" fmla="*/ 38249 h 57150"/>
                <a:gd name="connsiteX2" fmla="*/ 22057 w 57150"/>
                <a:gd name="connsiteY2" fmla="*/ 54442 h 57150"/>
                <a:gd name="connsiteX3" fmla="*/ 23962 w 57150"/>
                <a:gd name="connsiteY3" fmla="*/ 55394 h 57150"/>
                <a:gd name="connsiteX4" fmla="*/ 33487 w 57150"/>
                <a:gd name="connsiteY4" fmla="*/ 42059 h 57150"/>
                <a:gd name="connsiteX5" fmla="*/ 38249 w 57150"/>
                <a:gd name="connsiteY5" fmla="*/ 40154 h 57150"/>
                <a:gd name="connsiteX6" fmla="*/ 54442 w 57150"/>
                <a:gd name="connsiteY6" fmla="*/ 41107 h 57150"/>
                <a:gd name="connsiteX7" fmla="*/ 55394 w 57150"/>
                <a:gd name="connsiteY7" fmla="*/ 39202 h 57150"/>
                <a:gd name="connsiteX8" fmla="*/ 42059 w 57150"/>
                <a:gd name="connsiteY8" fmla="*/ 29677 h 57150"/>
                <a:gd name="connsiteX9" fmla="*/ 40154 w 57150"/>
                <a:gd name="connsiteY9" fmla="*/ 24914 h 57150"/>
                <a:gd name="connsiteX10" fmla="*/ 41107 w 57150"/>
                <a:gd name="connsiteY10" fmla="*/ 8722 h 57150"/>
                <a:gd name="connsiteX11" fmla="*/ 39202 w 57150"/>
                <a:gd name="connsiteY11" fmla="*/ 7769 h 57150"/>
                <a:gd name="connsiteX12" fmla="*/ 29677 w 57150"/>
                <a:gd name="connsiteY12" fmla="*/ 21104 h 57150"/>
                <a:gd name="connsiteX13" fmla="*/ 24914 w 57150"/>
                <a:gd name="connsiteY13" fmla="*/ 23009 h 57150"/>
                <a:gd name="connsiteX14" fmla="*/ 8722 w 57150"/>
                <a:gd name="connsiteY14" fmla="*/ 22057 h 57150"/>
                <a:gd name="connsiteX15" fmla="*/ 7769 w 57150"/>
                <a:gd name="connsiteY15" fmla="*/ 23962 h 57150"/>
                <a:gd name="connsiteX16" fmla="*/ 21104 w 57150"/>
                <a:gd name="connsiteY16" fmla="*/ 3348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1104" y="33487"/>
                  </a:moveTo>
                  <a:cubicBezTo>
                    <a:pt x="22057" y="34439"/>
                    <a:pt x="23009" y="36344"/>
                    <a:pt x="23009" y="38249"/>
                  </a:cubicBezTo>
                  <a:lnTo>
                    <a:pt x="22057" y="54442"/>
                  </a:lnTo>
                  <a:cubicBezTo>
                    <a:pt x="22057" y="56347"/>
                    <a:pt x="23009" y="56347"/>
                    <a:pt x="23962" y="55394"/>
                  </a:cubicBezTo>
                  <a:lnTo>
                    <a:pt x="33487" y="42059"/>
                  </a:lnTo>
                  <a:cubicBezTo>
                    <a:pt x="34439" y="41107"/>
                    <a:pt x="36344" y="40154"/>
                    <a:pt x="38249" y="40154"/>
                  </a:cubicBezTo>
                  <a:lnTo>
                    <a:pt x="54442" y="41107"/>
                  </a:lnTo>
                  <a:cubicBezTo>
                    <a:pt x="56347" y="41107"/>
                    <a:pt x="56347" y="40154"/>
                    <a:pt x="55394" y="39202"/>
                  </a:cubicBezTo>
                  <a:lnTo>
                    <a:pt x="42059" y="29677"/>
                  </a:lnTo>
                  <a:cubicBezTo>
                    <a:pt x="41107" y="28724"/>
                    <a:pt x="40154" y="26819"/>
                    <a:pt x="40154" y="24914"/>
                  </a:cubicBezTo>
                  <a:lnTo>
                    <a:pt x="41107" y="8722"/>
                  </a:lnTo>
                  <a:cubicBezTo>
                    <a:pt x="41107" y="6817"/>
                    <a:pt x="40154" y="6817"/>
                    <a:pt x="39202" y="7769"/>
                  </a:cubicBezTo>
                  <a:lnTo>
                    <a:pt x="29677" y="21104"/>
                  </a:lnTo>
                  <a:cubicBezTo>
                    <a:pt x="28724" y="22057"/>
                    <a:pt x="26819" y="23009"/>
                    <a:pt x="24914" y="23009"/>
                  </a:cubicBezTo>
                  <a:lnTo>
                    <a:pt x="8722" y="22057"/>
                  </a:lnTo>
                  <a:cubicBezTo>
                    <a:pt x="6817" y="22057"/>
                    <a:pt x="6817" y="23009"/>
                    <a:pt x="7769" y="23962"/>
                  </a:cubicBezTo>
                  <a:lnTo>
                    <a:pt x="21104" y="334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AE7FA7A-1C70-4FAE-A102-DA1D04B372A3}"/>
                </a:ext>
              </a:extLst>
            </p:cNvPr>
            <p:cNvSpPr/>
            <p:nvPr/>
          </p:nvSpPr>
          <p:spPr>
            <a:xfrm>
              <a:off x="3573591" y="1543049"/>
              <a:ext cx="57150" cy="57150"/>
            </a:xfrm>
            <a:custGeom>
              <a:avLst/>
              <a:gdLst>
                <a:gd name="connsiteX0" fmla="*/ 24914 w 57150"/>
                <a:gd name="connsiteY0" fmla="*/ 39202 h 57150"/>
                <a:gd name="connsiteX1" fmla="*/ 29677 w 57150"/>
                <a:gd name="connsiteY1" fmla="*/ 41107 h 57150"/>
                <a:gd name="connsiteX2" fmla="*/ 40154 w 57150"/>
                <a:gd name="connsiteY2" fmla="*/ 53489 h 57150"/>
                <a:gd name="connsiteX3" fmla="*/ 41107 w 57150"/>
                <a:gd name="connsiteY3" fmla="*/ 52537 h 57150"/>
                <a:gd name="connsiteX4" fmla="*/ 39202 w 57150"/>
                <a:gd name="connsiteY4" fmla="*/ 36344 h 57150"/>
                <a:gd name="connsiteX5" fmla="*/ 41107 w 57150"/>
                <a:gd name="connsiteY5" fmla="*/ 31582 h 57150"/>
                <a:gd name="connsiteX6" fmla="*/ 53489 w 57150"/>
                <a:gd name="connsiteY6" fmla="*/ 21104 h 57150"/>
                <a:gd name="connsiteX7" fmla="*/ 52537 w 57150"/>
                <a:gd name="connsiteY7" fmla="*/ 20152 h 57150"/>
                <a:gd name="connsiteX8" fmla="*/ 36344 w 57150"/>
                <a:gd name="connsiteY8" fmla="*/ 23009 h 57150"/>
                <a:gd name="connsiteX9" fmla="*/ 31582 w 57150"/>
                <a:gd name="connsiteY9" fmla="*/ 21104 h 57150"/>
                <a:gd name="connsiteX10" fmla="*/ 21104 w 57150"/>
                <a:gd name="connsiteY10" fmla="*/ 7769 h 57150"/>
                <a:gd name="connsiteX11" fmla="*/ 20152 w 57150"/>
                <a:gd name="connsiteY11" fmla="*/ 8722 h 57150"/>
                <a:gd name="connsiteX12" fmla="*/ 22057 w 57150"/>
                <a:gd name="connsiteY12" fmla="*/ 24914 h 57150"/>
                <a:gd name="connsiteX13" fmla="*/ 20152 w 57150"/>
                <a:gd name="connsiteY13" fmla="*/ 29677 h 57150"/>
                <a:gd name="connsiteX14" fmla="*/ 7769 w 57150"/>
                <a:gd name="connsiteY14" fmla="*/ 40154 h 57150"/>
                <a:gd name="connsiteX15" fmla="*/ 8722 w 57150"/>
                <a:gd name="connsiteY15" fmla="*/ 41107 h 57150"/>
                <a:gd name="connsiteX16" fmla="*/ 24914 w 57150"/>
                <a:gd name="connsiteY16" fmla="*/ 392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4914" y="39202"/>
                  </a:moveTo>
                  <a:cubicBezTo>
                    <a:pt x="26819" y="39202"/>
                    <a:pt x="28724" y="40154"/>
                    <a:pt x="29677" y="41107"/>
                  </a:cubicBezTo>
                  <a:lnTo>
                    <a:pt x="40154" y="53489"/>
                  </a:lnTo>
                  <a:cubicBezTo>
                    <a:pt x="41107" y="54442"/>
                    <a:pt x="42059" y="54442"/>
                    <a:pt x="41107" y="52537"/>
                  </a:cubicBezTo>
                  <a:lnTo>
                    <a:pt x="39202" y="36344"/>
                  </a:lnTo>
                  <a:cubicBezTo>
                    <a:pt x="39202" y="34439"/>
                    <a:pt x="40154" y="32534"/>
                    <a:pt x="41107" y="31582"/>
                  </a:cubicBezTo>
                  <a:lnTo>
                    <a:pt x="53489" y="21104"/>
                  </a:lnTo>
                  <a:cubicBezTo>
                    <a:pt x="54442" y="20152"/>
                    <a:pt x="54442" y="19199"/>
                    <a:pt x="52537" y="20152"/>
                  </a:cubicBezTo>
                  <a:lnTo>
                    <a:pt x="36344" y="23009"/>
                  </a:lnTo>
                  <a:cubicBezTo>
                    <a:pt x="34439" y="23009"/>
                    <a:pt x="32534" y="22057"/>
                    <a:pt x="31582" y="21104"/>
                  </a:cubicBezTo>
                  <a:lnTo>
                    <a:pt x="21104" y="7769"/>
                  </a:lnTo>
                  <a:cubicBezTo>
                    <a:pt x="20152" y="6817"/>
                    <a:pt x="19199" y="6817"/>
                    <a:pt x="20152" y="8722"/>
                  </a:cubicBezTo>
                  <a:lnTo>
                    <a:pt x="22057" y="24914"/>
                  </a:lnTo>
                  <a:cubicBezTo>
                    <a:pt x="22057" y="26819"/>
                    <a:pt x="21104" y="28724"/>
                    <a:pt x="20152" y="29677"/>
                  </a:cubicBezTo>
                  <a:lnTo>
                    <a:pt x="7769" y="40154"/>
                  </a:lnTo>
                  <a:cubicBezTo>
                    <a:pt x="6817" y="41107"/>
                    <a:pt x="6817" y="42059"/>
                    <a:pt x="8722" y="41107"/>
                  </a:cubicBezTo>
                  <a:lnTo>
                    <a:pt x="24914" y="3920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4A9E2B8A-9B90-4370-A0CA-AD716D069834}"/>
                </a:ext>
              </a:extLst>
            </p:cNvPr>
            <p:cNvSpPr/>
            <p:nvPr/>
          </p:nvSpPr>
          <p:spPr>
            <a:xfrm>
              <a:off x="4385323" y="1132723"/>
              <a:ext cx="28575" cy="28575"/>
            </a:xfrm>
            <a:custGeom>
              <a:avLst/>
              <a:gdLst>
                <a:gd name="connsiteX0" fmla="*/ 15187 w 28575"/>
                <a:gd name="connsiteY0" fmla="*/ 21855 h 28575"/>
                <a:gd name="connsiteX1" fmla="*/ 17092 w 28575"/>
                <a:gd name="connsiteY1" fmla="*/ 22807 h 28575"/>
                <a:gd name="connsiteX2" fmla="*/ 21855 w 28575"/>
                <a:gd name="connsiteY2" fmla="*/ 28522 h 28575"/>
                <a:gd name="connsiteX3" fmla="*/ 22807 w 28575"/>
                <a:gd name="connsiteY3" fmla="*/ 28522 h 28575"/>
                <a:gd name="connsiteX4" fmla="*/ 21855 w 28575"/>
                <a:gd name="connsiteY4" fmla="*/ 20902 h 28575"/>
                <a:gd name="connsiteX5" fmla="*/ 22807 w 28575"/>
                <a:gd name="connsiteY5" fmla="*/ 18997 h 28575"/>
                <a:gd name="connsiteX6" fmla="*/ 28522 w 28575"/>
                <a:gd name="connsiteY6" fmla="*/ 14235 h 28575"/>
                <a:gd name="connsiteX7" fmla="*/ 28522 w 28575"/>
                <a:gd name="connsiteY7" fmla="*/ 13282 h 28575"/>
                <a:gd name="connsiteX8" fmla="*/ 20902 w 28575"/>
                <a:gd name="connsiteY8" fmla="*/ 14235 h 28575"/>
                <a:gd name="connsiteX9" fmla="*/ 18997 w 28575"/>
                <a:gd name="connsiteY9" fmla="*/ 13282 h 28575"/>
                <a:gd name="connsiteX10" fmla="*/ 14235 w 28575"/>
                <a:gd name="connsiteY10" fmla="*/ 7567 h 28575"/>
                <a:gd name="connsiteX11" fmla="*/ 13282 w 28575"/>
                <a:gd name="connsiteY11" fmla="*/ 7567 h 28575"/>
                <a:gd name="connsiteX12" fmla="*/ 14235 w 28575"/>
                <a:gd name="connsiteY12" fmla="*/ 15187 h 28575"/>
                <a:gd name="connsiteX13" fmla="*/ 13282 w 28575"/>
                <a:gd name="connsiteY13" fmla="*/ 17092 h 28575"/>
                <a:gd name="connsiteX14" fmla="*/ 7567 w 28575"/>
                <a:gd name="connsiteY14" fmla="*/ 21855 h 28575"/>
                <a:gd name="connsiteX15" fmla="*/ 7567 w 28575"/>
                <a:gd name="connsiteY15" fmla="*/ 22807 h 28575"/>
                <a:gd name="connsiteX16" fmla="*/ 15187 w 28575"/>
                <a:gd name="connsiteY16" fmla="*/ 2185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575" h="28575">
                  <a:moveTo>
                    <a:pt x="15187" y="21855"/>
                  </a:moveTo>
                  <a:cubicBezTo>
                    <a:pt x="16140" y="21855"/>
                    <a:pt x="17092" y="21855"/>
                    <a:pt x="17092" y="22807"/>
                  </a:cubicBezTo>
                  <a:lnTo>
                    <a:pt x="21855" y="28522"/>
                  </a:lnTo>
                  <a:cubicBezTo>
                    <a:pt x="21855" y="29475"/>
                    <a:pt x="22807" y="28522"/>
                    <a:pt x="22807" y="28522"/>
                  </a:cubicBezTo>
                  <a:lnTo>
                    <a:pt x="21855" y="20902"/>
                  </a:lnTo>
                  <a:cubicBezTo>
                    <a:pt x="21855" y="19950"/>
                    <a:pt x="21855" y="18997"/>
                    <a:pt x="22807" y="18997"/>
                  </a:cubicBezTo>
                  <a:lnTo>
                    <a:pt x="28522" y="14235"/>
                  </a:lnTo>
                  <a:cubicBezTo>
                    <a:pt x="29475" y="14235"/>
                    <a:pt x="28522" y="13282"/>
                    <a:pt x="28522" y="13282"/>
                  </a:cubicBezTo>
                  <a:lnTo>
                    <a:pt x="20902" y="14235"/>
                  </a:lnTo>
                  <a:cubicBezTo>
                    <a:pt x="19950" y="14235"/>
                    <a:pt x="18997" y="14235"/>
                    <a:pt x="18997" y="13282"/>
                  </a:cubicBezTo>
                  <a:lnTo>
                    <a:pt x="14235" y="7567"/>
                  </a:lnTo>
                  <a:cubicBezTo>
                    <a:pt x="14235" y="6615"/>
                    <a:pt x="13282" y="7567"/>
                    <a:pt x="13282" y="7567"/>
                  </a:cubicBezTo>
                  <a:lnTo>
                    <a:pt x="14235" y="15187"/>
                  </a:lnTo>
                  <a:cubicBezTo>
                    <a:pt x="14235" y="16140"/>
                    <a:pt x="14235" y="17092"/>
                    <a:pt x="13282" y="17092"/>
                  </a:cubicBezTo>
                  <a:lnTo>
                    <a:pt x="7567" y="21855"/>
                  </a:lnTo>
                  <a:cubicBezTo>
                    <a:pt x="6615" y="21855"/>
                    <a:pt x="7567" y="22807"/>
                    <a:pt x="7567" y="22807"/>
                  </a:cubicBezTo>
                  <a:lnTo>
                    <a:pt x="15187" y="2185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D38FA074-D6B2-4FC2-9AEA-3609F13AEB29}"/>
                </a:ext>
              </a:extLst>
            </p:cNvPr>
            <p:cNvSpPr/>
            <p:nvPr/>
          </p:nvSpPr>
          <p:spPr>
            <a:xfrm>
              <a:off x="4136293" y="1035142"/>
              <a:ext cx="142875" cy="142875"/>
            </a:xfrm>
            <a:custGeom>
              <a:avLst/>
              <a:gdLst>
                <a:gd name="connsiteX0" fmla="*/ 136582 w 142875"/>
                <a:gd name="connsiteY0" fmla="*/ 7403 h 142875"/>
                <a:gd name="connsiteX1" fmla="*/ 46095 w 142875"/>
                <a:gd name="connsiteY1" fmla="*/ 20739 h 142875"/>
                <a:gd name="connsiteX2" fmla="*/ 43237 w 142875"/>
                <a:gd name="connsiteY2" fmla="*/ 23596 h 142875"/>
                <a:gd name="connsiteX3" fmla="*/ 43237 w 142875"/>
                <a:gd name="connsiteY3" fmla="*/ 102653 h 142875"/>
                <a:gd name="connsiteX4" fmla="*/ 35617 w 142875"/>
                <a:gd name="connsiteY4" fmla="*/ 100748 h 142875"/>
                <a:gd name="connsiteX5" fmla="*/ 20377 w 142875"/>
                <a:gd name="connsiteY5" fmla="*/ 104558 h 142875"/>
                <a:gd name="connsiteX6" fmla="*/ 8947 w 142875"/>
                <a:gd name="connsiteY6" fmla="*/ 115989 h 142875"/>
                <a:gd name="connsiteX7" fmla="*/ 8947 w 142875"/>
                <a:gd name="connsiteY7" fmla="*/ 129323 h 142875"/>
                <a:gd name="connsiteX8" fmla="*/ 21330 w 142875"/>
                <a:gd name="connsiteY8" fmla="*/ 135991 h 142875"/>
                <a:gd name="connsiteX9" fmla="*/ 36570 w 142875"/>
                <a:gd name="connsiteY9" fmla="*/ 132181 h 142875"/>
                <a:gd name="connsiteX10" fmla="*/ 48000 w 142875"/>
                <a:gd name="connsiteY10" fmla="*/ 120751 h 142875"/>
                <a:gd name="connsiteX11" fmla="*/ 49905 w 142875"/>
                <a:gd name="connsiteY11" fmla="*/ 112178 h 142875"/>
                <a:gd name="connsiteX12" fmla="*/ 49905 w 142875"/>
                <a:gd name="connsiteY12" fmla="*/ 55028 h 142875"/>
                <a:gd name="connsiteX13" fmla="*/ 133725 w 142875"/>
                <a:gd name="connsiteY13" fmla="*/ 42646 h 142875"/>
                <a:gd name="connsiteX14" fmla="*/ 133725 w 142875"/>
                <a:gd name="connsiteY14" fmla="*/ 88366 h 142875"/>
                <a:gd name="connsiteX15" fmla="*/ 126105 w 142875"/>
                <a:gd name="connsiteY15" fmla="*/ 86461 h 142875"/>
                <a:gd name="connsiteX16" fmla="*/ 110865 w 142875"/>
                <a:gd name="connsiteY16" fmla="*/ 90271 h 142875"/>
                <a:gd name="connsiteX17" fmla="*/ 99435 w 142875"/>
                <a:gd name="connsiteY17" fmla="*/ 101701 h 142875"/>
                <a:gd name="connsiteX18" fmla="*/ 99435 w 142875"/>
                <a:gd name="connsiteY18" fmla="*/ 115036 h 142875"/>
                <a:gd name="connsiteX19" fmla="*/ 111817 w 142875"/>
                <a:gd name="connsiteY19" fmla="*/ 121703 h 142875"/>
                <a:gd name="connsiteX20" fmla="*/ 127057 w 142875"/>
                <a:gd name="connsiteY20" fmla="*/ 117893 h 142875"/>
                <a:gd name="connsiteX21" fmla="*/ 138487 w 142875"/>
                <a:gd name="connsiteY21" fmla="*/ 106464 h 142875"/>
                <a:gd name="connsiteX22" fmla="*/ 140392 w 142875"/>
                <a:gd name="connsiteY22" fmla="*/ 97891 h 142875"/>
                <a:gd name="connsiteX23" fmla="*/ 140392 w 142875"/>
                <a:gd name="connsiteY23" fmla="*/ 9308 h 142875"/>
                <a:gd name="connsiteX24" fmla="*/ 136582 w 142875"/>
                <a:gd name="connsiteY24" fmla="*/ 7403 h 142875"/>
                <a:gd name="connsiteX25" fmla="*/ 136582 w 142875"/>
                <a:gd name="connsiteY25" fmla="*/ 740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2875" h="142875">
                  <a:moveTo>
                    <a:pt x="136582" y="7403"/>
                  </a:moveTo>
                  <a:lnTo>
                    <a:pt x="46095" y="20739"/>
                  </a:lnTo>
                  <a:cubicBezTo>
                    <a:pt x="44190" y="20739"/>
                    <a:pt x="43237" y="22643"/>
                    <a:pt x="43237" y="23596"/>
                  </a:cubicBezTo>
                  <a:cubicBezTo>
                    <a:pt x="43237" y="50266"/>
                    <a:pt x="43237" y="75983"/>
                    <a:pt x="43237" y="102653"/>
                  </a:cubicBezTo>
                  <a:cubicBezTo>
                    <a:pt x="41332" y="101701"/>
                    <a:pt x="38475" y="100748"/>
                    <a:pt x="35617" y="100748"/>
                  </a:cubicBezTo>
                  <a:cubicBezTo>
                    <a:pt x="30855" y="100748"/>
                    <a:pt x="25140" y="101701"/>
                    <a:pt x="20377" y="104558"/>
                  </a:cubicBezTo>
                  <a:cubicBezTo>
                    <a:pt x="15615" y="107416"/>
                    <a:pt x="11805" y="111226"/>
                    <a:pt x="8947" y="115989"/>
                  </a:cubicBezTo>
                  <a:cubicBezTo>
                    <a:pt x="7042" y="120751"/>
                    <a:pt x="6090" y="125514"/>
                    <a:pt x="8947" y="129323"/>
                  </a:cubicBezTo>
                  <a:cubicBezTo>
                    <a:pt x="11805" y="133133"/>
                    <a:pt x="15615" y="135991"/>
                    <a:pt x="21330" y="135991"/>
                  </a:cubicBezTo>
                  <a:cubicBezTo>
                    <a:pt x="26092" y="135991"/>
                    <a:pt x="31807" y="135039"/>
                    <a:pt x="36570" y="132181"/>
                  </a:cubicBezTo>
                  <a:cubicBezTo>
                    <a:pt x="41332" y="129323"/>
                    <a:pt x="45142" y="125514"/>
                    <a:pt x="48000" y="120751"/>
                  </a:cubicBezTo>
                  <a:cubicBezTo>
                    <a:pt x="48952" y="117893"/>
                    <a:pt x="49905" y="115036"/>
                    <a:pt x="49905" y="112178"/>
                  </a:cubicBezTo>
                  <a:lnTo>
                    <a:pt x="49905" y="55028"/>
                  </a:lnTo>
                  <a:lnTo>
                    <a:pt x="133725" y="42646"/>
                  </a:lnTo>
                  <a:lnTo>
                    <a:pt x="133725" y="88366"/>
                  </a:lnTo>
                  <a:cubicBezTo>
                    <a:pt x="131820" y="87414"/>
                    <a:pt x="128962" y="86461"/>
                    <a:pt x="126105" y="86461"/>
                  </a:cubicBezTo>
                  <a:cubicBezTo>
                    <a:pt x="121342" y="86461"/>
                    <a:pt x="115627" y="87414"/>
                    <a:pt x="110865" y="90271"/>
                  </a:cubicBezTo>
                  <a:cubicBezTo>
                    <a:pt x="106102" y="93128"/>
                    <a:pt x="102292" y="96939"/>
                    <a:pt x="99435" y="101701"/>
                  </a:cubicBezTo>
                  <a:cubicBezTo>
                    <a:pt x="97530" y="106464"/>
                    <a:pt x="96577" y="111226"/>
                    <a:pt x="99435" y="115036"/>
                  </a:cubicBezTo>
                  <a:cubicBezTo>
                    <a:pt x="102292" y="118846"/>
                    <a:pt x="106102" y="121703"/>
                    <a:pt x="111817" y="121703"/>
                  </a:cubicBezTo>
                  <a:cubicBezTo>
                    <a:pt x="116580" y="121703"/>
                    <a:pt x="122295" y="120751"/>
                    <a:pt x="127057" y="117893"/>
                  </a:cubicBezTo>
                  <a:cubicBezTo>
                    <a:pt x="131820" y="115036"/>
                    <a:pt x="135630" y="111226"/>
                    <a:pt x="138487" y="106464"/>
                  </a:cubicBezTo>
                  <a:cubicBezTo>
                    <a:pt x="139440" y="103606"/>
                    <a:pt x="140392" y="100748"/>
                    <a:pt x="140392" y="97891"/>
                  </a:cubicBezTo>
                  <a:cubicBezTo>
                    <a:pt x="140392" y="68364"/>
                    <a:pt x="140392" y="38836"/>
                    <a:pt x="140392" y="9308"/>
                  </a:cubicBezTo>
                  <a:cubicBezTo>
                    <a:pt x="139440" y="8356"/>
                    <a:pt x="137535" y="6451"/>
                    <a:pt x="136582" y="7403"/>
                  </a:cubicBezTo>
                  <a:lnTo>
                    <a:pt x="136582" y="74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25C799C8-7AA3-4A61-8CB5-55AED8EFBC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122372" y="401497"/>
            <a:ext cx="1652462" cy="899905"/>
            <a:chOff x="69329" y="3410351"/>
            <a:chExt cx="1128654" cy="614647"/>
          </a:xfrm>
        </p:grpSpPr>
        <p:sp>
          <p:nvSpPr>
            <p:cNvPr id="69" name="Forma libre: Forma 68">
              <a:extLst>
                <a:ext uri="{FF2B5EF4-FFF2-40B4-BE49-F238E27FC236}">
                  <a16:creationId xmlns:a16="http://schemas.microsoft.com/office/drawing/2014/main" id="{0C76A4FA-79EB-4D10-A018-FF96872EC2E6}"/>
                </a:ext>
              </a:extLst>
            </p:cNvPr>
            <p:cNvSpPr/>
            <p:nvPr/>
          </p:nvSpPr>
          <p:spPr>
            <a:xfrm>
              <a:off x="126671" y="3456979"/>
              <a:ext cx="1028700" cy="533400"/>
            </a:xfrm>
            <a:custGeom>
              <a:avLst/>
              <a:gdLst>
                <a:gd name="connsiteX0" fmla="*/ 1003267 w 1028700"/>
                <a:gd name="connsiteY0" fmla="*/ 81483 h 533400"/>
                <a:gd name="connsiteX1" fmla="*/ 651795 w 1028700"/>
                <a:gd name="connsiteY1" fmla="*/ 56718 h 533400"/>
                <a:gd name="connsiteX2" fmla="*/ 651795 w 1028700"/>
                <a:gd name="connsiteY2" fmla="*/ 56718 h 533400"/>
                <a:gd name="connsiteX3" fmla="*/ 650842 w 1028700"/>
                <a:gd name="connsiteY3" fmla="*/ 56718 h 533400"/>
                <a:gd name="connsiteX4" fmla="*/ 606075 w 1028700"/>
                <a:gd name="connsiteY4" fmla="*/ 68148 h 533400"/>
                <a:gd name="connsiteX5" fmla="*/ 606075 w 1028700"/>
                <a:gd name="connsiteY5" fmla="*/ 68148 h 533400"/>
                <a:gd name="connsiteX6" fmla="*/ 559402 w 1028700"/>
                <a:gd name="connsiteY6" fmla="*/ 81483 h 533400"/>
                <a:gd name="connsiteX7" fmla="*/ 558450 w 1028700"/>
                <a:gd name="connsiteY7" fmla="*/ 81483 h 533400"/>
                <a:gd name="connsiteX8" fmla="*/ 510825 w 1028700"/>
                <a:gd name="connsiteY8" fmla="*/ 96723 h 533400"/>
                <a:gd name="connsiteX9" fmla="*/ 509872 w 1028700"/>
                <a:gd name="connsiteY9" fmla="*/ 96723 h 533400"/>
                <a:gd name="connsiteX10" fmla="*/ 461295 w 1028700"/>
                <a:gd name="connsiteY10" fmla="*/ 113868 h 533400"/>
                <a:gd name="connsiteX11" fmla="*/ 436530 w 1028700"/>
                <a:gd name="connsiteY11" fmla="*/ 123393 h 533400"/>
                <a:gd name="connsiteX12" fmla="*/ 424147 w 1028700"/>
                <a:gd name="connsiteY12" fmla="*/ 128156 h 533400"/>
                <a:gd name="connsiteX13" fmla="*/ 412717 w 1028700"/>
                <a:gd name="connsiteY13" fmla="*/ 132918 h 533400"/>
                <a:gd name="connsiteX14" fmla="*/ 395572 w 1028700"/>
                <a:gd name="connsiteY14" fmla="*/ 140538 h 533400"/>
                <a:gd name="connsiteX15" fmla="*/ 388905 w 1028700"/>
                <a:gd name="connsiteY15" fmla="*/ 143396 h 533400"/>
                <a:gd name="connsiteX16" fmla="*/ 367950 w 1028700"/>
                <a:gd name="connsiteY16" fmla="*/ 152921 h 533400"/>
                <a:gd name="connsiteX17" fmla="*/ 366045 w 1028700"/>
                <a:gd name="connsiteY17" fmla="*/ 153873 h 533400"/>
                <a:gd name="connsiteX18" fmla="*/ 279367 w 1028700"/>
                <a:gd name="connsiteY18" fmla="*/ 195783 h 533400"/>
                <a:gd name="connsiteX19" fmla="*/ 279367 w 1028700"/>
                <a:gd name="connsiteY19" fmla="*/ 195783 h 533400"/>
                <a:gd name="connsiteX20" fmla="*/ 279367 w 1028700"/>
                <a:gd name="connsiteY20" fmla="*/ 195783 h 533400"/>
                <a:gd name="connsiteX21" fmla="*/ 31717 w 1028700"/>
                <a:gd name="connsiteY21" fmla="*/ 446291 h 533400"/>
                <a:gd name="connsiteX22" fmla="*/ 383190 w 1028700"/>
                <a:gd name="connsiteY22" fmla="*/ 471056 h 533400"/>
                <a:gd name="connsiteX23" fmla="*/ 383190 w 1028700"/>
                <a:gd name="connsiteY23" fmla="*/ 471056 h 533400"/>
                <a:gd name="connsiteX24" fmla="*/ 407002 w 1028700"/>
                <a:gd name="connsiteY24" fmla="*/ 484391 h 533400"/>
                <a:gd name="connsiteX25" fmla="*/ 517492 w 1028700"/>
                <a:gd name="connsiteY25" fmla="*/ 510108 h 533400"/>
                <a:gd name="connsiteX26" fmla="*/ 746092 w 1028700"/>
                <a:gd name="connsiteY26" fmla="*/ 356756 h 533400"/>
                <a:gd name="connsiteX27" fmla="*/ 754665 w 1028700"/>
                <a:gd name="connsiteY27" fmla="*/ 331038 h 533400"/>
                <a:gd name="connsiteX28" fmla="*/ 754665 w 1028700"/>
                <a:gd name="connsiteY28" fmla="*/ 331038 h 533400"/>
                <a:gd name="connsiteX29" fmla="*/ 1003267 w 1028700"/>
                <a:gd name="connsiteY29" fmla="*/ 81483 h 533400"/>
                <a:gd name="connsiteX30" fmla="*/ 764190 w 1028700"/>
                <a:gd name="connsiteY30" fmla="*/ 257696 h 533400"/>
                <a:gd name="connsiteX31" fmla="*/ 764190 w 1028700"/>
                <a:gd name="connsiteY31" fmla="*/ 257696 h 533400"/>
                <a:gd name="connsiteX32" fmla="*/ 762285 w 1028700"/>
                <a:gd name="connsiteY32" fmla="*/ 235788 h 533400"/>
                <a:gd name="connsiteX33" fmla="*/ 720375 w 1028700"/>
                <a:gd name="connsiteY33" fmla="*/ 124346 h 533400"/>
                <a:gd name="connsiteX34" fmla="*/ 486060 w 1028700"/>
                <a:gd name="connsiteY34" fmla="*/ 182448 h 533400"/>
                <a:gd name="connsiteX35" fmla="*/ 271747 w 1028700"/>
                <a:gd name="connsiteY35" fmla="*/ 292938 h 533400"/>
                <a:gd name="connsiteX36" fmla="*/ 313657 w 1028700"/>
                <a:gd name="connsiteY36" fmla="*/ 404381 h 533400"/>
                <a:gd name="connsiteX37" fmla="*/ 326992 w 1028700"/>
                <a:gd name="connsiteY37" fmla="*/ 422478 h 533400"/>
                <a:gd name="connsiteX38" fmla="*/ 326992 w 1028700"/>
                <a:gd name="connsiteY38" fmla="*/ 422478 h 533400"/>
                <a:gd name="connsiteX39" fmla="*/ 181260 w 1028700"/>
                <a:gd name="connsiteY39" fmla="*/ 391046 h 533400"/>
                <a:gd name="connsiteX40" fmla="*/ 269842 w 1028700"/>
                <a:gd name="connsiteY40" fmla="*/ 271031 h 533400"/>
                <a:gd name="connsiteX41" fmla="*/ 269842 w 1028700"/>
                <a:gd name="connsiteY41" fmla="*/ 271031 h 533400"/>
                <a:gd name="connsiteX42" fmla="*/ 362235 w 1028700"/>
                <a:gd name="connsiteY42" fmla="*/ 215786 h 533400"/>
                <a:gd name="connsiteX43" fmla="*/ 363187 w 1028700"/>
                <a:gd name="connsiteY43" fmla="*/ 215786 h 533400"/>
                <a:gd name="connsiteX44" fmla="*/ 388905 w 1028700"/>
                <a:gd name="connsiteY44" fmla="*/ 203403 h 533400"/>
                <a:gd name="connsiteX45" fmla="*/ 391762 w 1028700"/>
                <a:gd name="connsiteY45" fmla="*/ 202451 h 533400"/>
                <a:gd name="connsiteX46" fmla="*/ 417480 w 1028700"/>
                <a:gd name="connsiteY46" fmla="*/ 191021 h 533400"/>
                <a:gd name="connsiteX47" fmla="*/ 421290 w 1028700"/>
                <a:gd name="connsiteY47" fmla="*/ 189116 h 533400"/>
                <a:gd name="connsiteX48" fmla="*/ 447960 w 1028700"/>
                <a:gd name="connsiteY48" fmla="*/ 177686 h 533400"/>
                <a:gd name="connsiteX49" fmla="*/ 450817 w 1028700"/>
                <a:gd name="connsiteY49" fmla="*/ 176733 h 533400"/>
                <a:gd name="connsiteX50" fmla="*/ 479392 w 1028700"/>
                <a:gd name="connsiteY50" fmla="*/ 165303 h 533400"/>
                <a:gd name="connsiteX51" fmla="*/ 507967 w 1028700"/>
                <a:gd name="connsiteY51" fmla="*/ 154826 h 533400"/>
                <a:gd name="connsiteX52" fmla="*/ 510825 w 1028700"/>
                <a:gd name="connsiteY52" fmla="*/ 153873 h 533400"/>
                <a:gd name="connsiteX53" fmla="*/ 538447 w 1028700"/>
                <a:gd name="connsiteY53" fmla="*/ 144348 h 533400"/>
                <a:gd name="connsiteX54" fmla="*/ 542257 w 1028700"/>
                <a:gd name="connsiteY54" fmla="*/ 143396 h 533400"/>
                <a:gd name="connsiteX55" fmla="*/ 569880 w 1028700"/>
                <a:gd name="connsiteY55" fmla="*/ 134823 h 533400"/>
                <a:gd name="connsiteX56" fmla="*/ 572737 w 1028700"/>
                <a:gd name="connsiteY56" fmla="*/ 133871 h 533400"/>
                <a:gd name="connsiteX57" fmla="*/ 707040 w 1028700"/>
                <a:gd name="connsiteY57" fmla="*/ 106248 h 533400"/>
                <a:gd name="connsiteX58" fmla="*/ 707040 w 1028700"/>
                <a:gd name="connsiteY58" fmla="*/ 106248 h 533400"/>
                <a:gd name="connsiteX59" fmla="*/ 852772 w 1028700"/>
                <a:gd name="connsiteY59" fmla="*/ 137681 h 533400"/>
                <a:gd name="connsiteX60" fmla="*/ 764190 w 1028700"/>
                <a:gd name="connsiteY60" fmla="*/ 25769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8700" h="533400">
                  <a:moveTo>
                    <a:pt x="1003267" y="81483"/>
                  </a:moveTo>
                  <a:cubicBezTo>
                    <a:pt x="980407" y="19571"/>
                    <a:pt x="836580" y="12903"/>
                    <a:pt x="651795" y="56718"/>
                  </a:cubicBezTo>
                  <a:cubicBezTo>
                    <a:pt x="651795" y="56718"/>
                    <a:pt x="651795" y="56718"/>
                    <a:pt x="651795" y="56718"/>
                  </a:cubicBezTo>
                  <a:cubicBezTo>
                    <a:pt x="651795" y="56718"/>
                    <a:pt x="651795" y="56718"/>
                    <a:pt x="650842" y="56718"/>
                  </a:cubicBezTo>
                  <a:cubicBezTo>
                    <a:pt x="635602" y="60528"/>
                    <a:pt x="621315" y="64338"/>
                    <a:pt x="606075" y="68148"/>
                  </a:cubicBezTo>
                  <a:cubicBezTo>
                    <a:pt x="606075" y="68148"/>
                    <a:pt x="606075" y="68148"/>
                    <a:pt x="606075" y="68148"/>
                  </a:cubicBezTo>
                  <a:cubicBezTo>
                    <a:pt x="590835" y="71958"/>
                    <a:pt x="575595" y="76721"/>
                    <a:pt x="559402" y="81483"/>
                  </a:cubicBezTo>
                  <a:cubicBezTo>
                    <a:pt x="559402" y="81483"/>
                    <a:pt x="559402" y="81483"/>
                    <a:pt x="558450" y="81483"/>
                  </a:cubicBezTo>
                  <a:cubicBezTo>
                    <a:pt x="542257" y="86246"/>
                    <a:pt x="527017" y="91008"/>
                    <a:pt x="510825" y="96723"/>
                  </a:cubicBezTo>
                  <a:cubicBezTo>
                    <a:pt x="510825" y="96723"/>
                    <a:pt x="510825" y="96723"/>
                    <a:pt x="509872" y="96723"/>
                  </a:cubicBezTo>
                  <a:cubicBezTo>
                    <a:pt x="493680" y="102438"/>
                    <a:pt x="477487" y="108153"/>
                    <a:pt x="461295" y="113868"/>
                  </a:cubicBezTo>
                  <a:cubicBezTo>
                    <a:pt x="452722" y="116726"/>
                    <a:pt x="445102" y="120536"/>
                    <a:pt x="436530" y="123393"/>
                  </a:cubicBezTo>
                  <a:cubicBezTo>
                    <a:pt x="432720" y="125298"/>
                    <a:pt x="427957" y="126251"/>
                    <a:pt x="424147" y="128156"/>
                  </a:cubicBezTo>
                  <a:cubicBezTo>
                    <a:pt x="420337" y="130061"/>
                    <a:pt x="416527" y="131013"/>
                    <a:pt x="412717" y="132918"/>
                  </a:cubicBezTo>
                  <a:cubicBezTo>
                    <a:pt x="407002" y="135776"/>
                    <a:pt x="401287" y="137681"/>
                    <a:pt x="395572" y="140538"/>
                  </a:cubicBezTo>
                  <a:cubicBezTo>
                    <a:pt x="393667" y="141491"/>
                    <a:pt x="391762" y="142443"/>
                    <a:pt x="388905" y="143396"/>
                  </a:cubicBezTo>
                  <a:cubicBezTo>
                    <a:pt x="382237" y="146253"/>
                    <a:pt x="374617" y="149111"/>
                    <a:pt x="367950" y="152921"/>
                  </a:cubicBezTo>
                  <a:cubicBezTo>
                    <a:pt x="366997" y="152921"/>
                    <a:pt x="366997" y="153873"/>
                    <a:pt x="366045" y="153873"/>
                  </a:cubicBezTo>
                  <a:cubicBezTo>
                    <a:pt x="335565" y="167208"/>
                    <a:pt x="306990" y="181496"/>
                    <a:pt x="279367" y="195783"/>
                  </a:cubicBezTo>
                  <a:cubicBezTo>
                    <a:pt x="279367" y="195783"/>
                    <a:pt x="279367" y="195783"/>
                    <a:pt x="279367" y="195783"/>
                  </a:cubicBezTo>
                  <a:lnTo>
                    <a:pt x="279367" y="195783"/>
                  </a:lnTo>
                  <a:cubicBezTo>
                    <a:pt x="112680" y="285318"/>
                    <a:pt x="8857" y="384378"/>
                    <a:pt x="31717" y="446291"/>
                  </a:cubicBezTo>
                  <a:cubicBezTo>
                    <a:pt x="54577" y="508203"/>
                    <a:pt x="198405" y="514871"/>
                    <a:pt x="383190" y="471056"/>
                  </a:cubicBezTo>
                  <a:cubicBezTo>
                    <a:pt x="383190" y="471056"/>
                    <a:pt x="383190" y="471056"/>
                    <a:pt x="383190" y="471056"/>
                  </a:cubicBezTo>
                  <a:cubicBezTo>
                    <a:pt x="390810" y="475818"/>
                    <a:pt x="398430" y="480581"/>
                    <a:pt x="407002" y="484391"/>
                  </a:cubicBezTo>
                  <a:cubicBezTo>
                    <a:pt x="440340" y="500583"/>
                    <a:pt x="477487" y="510108"/>
                    <a:pt x="517492" y="510108"/>
                  </a:cubicBezTo>
                  <a:cubicBezTo>
                    <a:pt x="620362" y="510108"/>
                    <a:pt x="708945" y="447243"/>
                    <a:pt x="746092" y="356756"/>
                  </a:cubicBezTo>
                  <a:cubicBezTo>
                    <a:pt x="749902" y="348183"/>
                    <a:pt x="752760" y="339611"/>
                    <a:pt x="754665" y="331038"/>
                  </a:cubicBezTo>
                  <a:lnTo>
                    <a:pt x="754665" y="331038"/>
                  </a:lnTo>
                  <a:cubicBezTo>
                    <a:pt x="922305" y="242456"/>
                    <a:pt x="1026127" y="143396"/>
                    <a:pt x="1003267" y="81483"/>
                  </a:cubicBezTo>
                  <a:close/>
                  <a:moveTo>
                    <a:pt x="764190" y="257696"/>
                  </a:moveTo>
                  <a:lnTo>
                    <a:pt x="764190" y="257696"/>
                  </a:lnTo>
                  <a:cubicBezTo>
                    <a:pt x="764190" y="250076"/>
                    <a:pt x="763237" y="242456"/>
                    <a:pt x="762285" y="235788"/>
                  </a:cubicBezTo>
                  <a:cubicBezTo>
                    <a:pt x="757522" y="194831"/>
                    <a:pt x="742282" y="156731"/>
                    <a:pt x="720375" y="124346"/>
                  </a:cubicBezTo>
                  <a:cubicBezTo>
                    <a:pt x="653700" y="130061"/>
                    <a:pt x="570832" y="150063"/>
                    <a:pt x="486060" y="182448"/>
                  </a:cubicBezTo>
                  <a:cubicBezTo>
                    <a:pt x="393667" y="217691"/>
                    <a:pt x="321277" y="257696"/>
                    <a:pt x="271747" y="292938"/>
                  </a:cubicBezTo>
                  <a:cubicBezTo>
                    <a:pt x="276510" y="333896"/>
                    <a:pt x="291750" y="371996"/>
                    <a:pt x="313657" y="404381"/>
                  </a:cubicBezTo>
                  <a:cubicBezTo>
                    <a:pt x="317467" y="410096"/>
                    <a:pt x="322230" y="416763"/>
                    <a:pt x="326992" y="422478"/>
                  </a:cubicBezTo>
                  <a:cubicBezTo>
                    <a:pt x="326992" y="422478"/>
                    <a:pt x="326992" y="422478"/>
                    <a:pt x="326992" y="422478"/>
                  </a:cubicBezTo>
                  <a:cubicBezTo>
                    <a:pt x="248887" y="431051"/>
                    <a:pt x="192690" y="420573"/>
                    <a:pt x="181260" y="391046"/>
                  </a:cubicBezTo>
                  <a:cubicBezTo>
                    <a:pt x="169830" y="360566"/>
                    <a:pt x="205072" y="316751"/>
                    <a:pt x="269842" y="271031"/>
                  </a:cubicBezTo>
                  <a:lnTo>
                    <a:pt x="269842" y="271031"/>
                  </a:lnTo>
                  <a:cubicBezTo>
                    <a:pt x="296512" y="252933"/>
                    <a:pt x="326992" y="233883"/>
                    <a:pt x="362235" y="215786"/>
                  </a:cubicBezTo>
                  <a:cubicBezTo>
                    <a:pt x="362235" y="215786"/>
                    <a:pt x="363187" y="215786"/>
                    <a:pt x="363187" y="215786"/>
                  </a:cubicBezTo>
                  <a:cubicBezTo>
                    <a:pt x="371760" y="211976"/>
                    <a:pt x="380332" y="207213"/>
                    <a:pt x="388905" y="203403"/>
                  </a:cubicBezTo>
                  <a:cubicBezTo>
                    <a:pt x="389857" y="203403"/>
                    <a:pt x="390810" y="202451"/>
                    <a:pt x="391762" y="202451"/>
                  </a:cubicBezTo>
                  <a:cubicBezTo>
                    <a:pt x="400335" y="198641"/>
                    <a:pt x="408907" y="194831"/>
                    <a:pt x="417480" y="191021"/>
                  </a:cubicBezTo>
                  <a:cubicBezTo>
                    <a:pt x="418432" y="190068"/>
                    <a:pt x="420337" y="190068"/>
                    <a:pt x="421290" y="189116"/>
                  </a:cubicBezTo>
                  <a:cubicBezTo>
                    <a:pt x="429862" y="185306"/>
                    <a:pt x="438435" y="181496"/>
                    <a:pt x="447960" y="177686"/>
                  </a:cubicBezTo>
                  <a:cubicBezTo>
                    <a:pt x="448912" y="177686"/>
                    <a:pt x="449865" y="176733"/>
                    <a:pt x="450817" y="176733"/>
                  </a:cubicBezTo>
                  <a:cubicBezTo>
                    <a:pt x="460342" y="172923"/>
                    <a:pt x="469867" y="169113"/>
                    <a:pt x="479392" y="165303"/>
                  </a:cubicBezTo>
                  <a:cubicBezTo>
                    <a:pt x="488917" y="161493"/>
                    <a:pt x="498442" y="158636"/>
                    <a:pt x="507967" y="154826"/>
                  </a:cubicBezTo>
                  <a:cubicBezTo>
                    <a:pt x="508920" y="154826"/>
                    <a:pt x="509872" y="153873"/>
                    <a:pt x="510825" y="153873"/>
                  </a:cubicBezTo>
                  <a:cubicBezTo>
                    <a:pt x="520350" y="151016"/>
                    <a:pt x="528922" y="147206"/>
                    <a:pt x="538447" y="144348"/>
                  </a:cubicBezTo>
                  <a:cubicBezTo>
                    <a:pt x="539400" y="144348"/>
                    <a:pt x="540352" y="143396"/>
                    <a:pt x="542257" y="143396"/>
                  </a:cubicBezTo>
                  <a:cubicBezTo>
                    <a:pt x="551782" y="140538"/>
                    <a:pt x="560355" y="137681"/>
                    <a:pt x="569880" y="134823"/>
                  </a:cubicBezTo>
                  <a:cubicBezTo>
                    <a:pt x="570832" y="134823"/>
                    <a:pt x="571785" y="134823"/>
                    <a:pt x="572737" y="133871"/>
                  </a:cubicBezTo>
                  <a:cubicBezTo>
                    <a:pt x="621315" y="120536"/>
                    <a:pt x="667035" y="111011"/>
                    <a:pt x="707040" y="106248"/>
                  </a:cubicBezTo>
                  <a:lnTo>
                    <a:pt x="707040" y="106248"/>
                  </a:lnTo>
                  <a:cubicBezTo>
                    <a:pt x="785145" y="97676"/>
                    <a:pt x="841342" y="108153"/>
                    <a:pt x="852772" y="137681"/>
                  </a:cubicBezTo>
                  <a:cubicBezTo>
                    <a:pt x="864202" y="168161"/>
                    <a:pt x="828960" y="212928"/>
                    <a:pt x="764190" y="257696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0" name="Forma libre: Forma 69">
              <a:extLst>
                <a:ext uri="{FF2B5EF4-FFF2-40B4-BE49-F238E27FC236}">
                  <a16:creationId xmlns:a16="http://schemas.microsoft.com/office/drawing/2014/main" id="{97C26B3C-C82C-4D78-937C-92C52417C861}"/>
                </a:ext>
              </a:extLst>
            </p:cNvPr>
            <p:cNvSpPr/>
            <p:nvPr/>
          </p:nvSpPr>
          <p:spPr>
            <a:xfrm>
              <a:off x="386988" y="3446070"/>
              <a:ext cx="390525" cy="209550"/>
            </a:xfrm>
            <a:custGeom>
              <a:avLst/>
              <a:gdLst>
                <a:gd name="connsiteX0" fmla="*/ 367665 w 390525"/>
                <a:gd name="connsiteY0" fmla="*/ 54293 h 209550"/>
                <a:gd name="connsiteX1" fmla="*/ 257175 w 390525"/>
                <a:gd name="connsiteY1" fmla="*/ 28575 h 209550"/>
                <a:gd name="connsiteX2" fmla="*/ 28575 w 390525"/>
                <a:gd name="connsiteY2" fmla="*/ 181928 h 209550"/>
                <a:gd name="connsiteX3" fmla="*/ 194310 w 390525"/>
                <a:gd name="connsiteY3" fmla="*/ 108585 h 209550"/>
                <a:gd name="connsiteX4" fmla="*/ 367665 w 390525"/>
                <a:gd name="connsiteY4" fmla="*/ 5429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209550">
                  <a:moveTo>
                    <a:pt x="367665" y="54293"/>
                  </a:moveTo>
                  <a:cubicBezTo>
                    <a:pt x="334328" y="38100"/>
                    <a:pt x="297180" y="28575"/>
                    <a:pt x="257175" y="28575"/>
                  </a:cubicBezTo>
                  <a:cubicBezTo>
                    <a:pt x="154305" y="28575"/>
                    <a:pt x="65723" y="92393"/>
                    <a:pt x="28575" y="181928"/>
                  </a:cubicBezTo>
                  <a:cubicBezTo>
                    <a:pt x="80963" y="155258"/>
                    <a:pt x="138113" y="130493"/>
                    <a:pt x="194310" y="108585"/>
                  </a:cubicBezTo>
                  <a:cubicBezTo>
                    <a:pt x="253365" y="86678"/>
                    <a:pt x="311468" y="68580"/>
                    <a:pt x="367665" y="54293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1" name="Forma libre: Forma 70">
              <a:extLst>
                <a:ext uri="{FF2B5EF4-FFF2-40B4-BE49-F238E27FC236}">
                  <a16:creationId xmlns:a16="http://schemas.microsoft.com/office/drawing/2014/main" id="{8836D5BC-989E-4603-B048-25AF4CD67C99}"/>
                </a:ext>
              </a:extLst>
            </p:cNvPr>
            <p:cNvSpPr/>
            <p:nvPr/>
          </p:nvSpPr>
          <p:spPr>
            <a:xfrm>
              <a:off x="69329" y="34103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solidFill>
                <a:srgbClr val="1E3F77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2" name="Forma libre: Forma 71">
              <a:extLst>
                <a:ext uri="{FF2B5EF4-FFF2-40B4-BE49-F238E27FC236}">
                  <a16:creationId xmlns:a16="http://schemas.microsoft.com/office/drawing/2014/main" id="{5CF2D6F5-323D-4809-B4AF-54BBA4A453BB}"/>
                </a:ext>
              </a:extLst>
            </p:cNvPr>
            <p:cNvSpPr/>
            <p:nvPr/>
          </p:nvSpPr>
          <p:spPr>
            <a:xfrm>
              <a:off x="74033" y="3415398"/>
              <a:ext cx="1123950" cy="609600"/>
            </a:xfrm>
            <a:custGeom>
              <a:avLst/>
              <a:gdLst>
                <a:gd name="connsiteX0" fmla="*/ 276760 w 1123950"/>
                <a:gd name="connsiteY0" fmla="*/ 212599 h 609600"/>
                <a:gd name="connsiteX1" fmla="*/ 11965 w 1123950"/>
                <a:gd name="connsiteY1" fmla="*/ 519304 h 609600"/>
                <a:gd name="connsiteX2" fmla="*/ 408205 w 1123950"/>
                <a:gd name="connsiteY2" fmla="*/ 557404 h 609600"/>
                <a:gd name="connsiteX3" fmla="*/ 408205 w 1123950"/>
                <a:gd name="connsiteY3" fmla="*/ 557404 h 609600"/>
                <a:gd name="connsiteX4" fmla="*/ 436780 w 1123950"/>
                <a:gd name="connsiteY4" fmla="*/ 573597 h 609600"/>
                <a:gd name="connsiteX5" fmla="*/ 568225 w 1123950"/>
                <a:gd name="connsiteY5" fmla="*/ 605029 h 609600"/>
                <a:gd name="connsiteX6" fmla="*/ 841593 w 1123950"/>
                <a:gd name="connsiteY6" fmla="*/ 422149 h 609600"/>
                <a:gd name="connsiteX7" fmla="*/ 852070 w 1123950"/>
                <a:gd name="connsiteY7" fmla="*/ 390717 h 609600"/>
                <a:gd name="connsiteX8" fmla="*/ 852070 w 1123950"/>
                <a:gd name="connsiteY8" fmla="*/ 390717 h 609600"/>
                <a:gd name="connsiteX9" fmla="*/ 1116865 w 1123950"/>
                <a:gd name="connsiteY9" fmla="*/ 88774 h 609600"/>
                <a:gd name="connsiteX10" fmla="*/ 722530 w 1123950"/>
                <a:gd name="connsiteY10" fmla="*/ 47817 h 609600"/>
                <a:gd name="connsiteX11" fmla="*/ 466308 w 1123950"/>
                <a:gd name="connsiteY11" fmla="*/ 27814 h 609600"/>
                <a:gd name="connsiteX12" fmla="*/ 276760 w 1123950"/>
                <a:gd name="connsiteY12" fmla="*/ 21259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3950" h="609600">
                  <a:moveTo>
                    <a:pt x="276760" y="212599"/>
                  </a:moveTo>
                  <a:cubicBezTo>
                    <a:pt x="75783" y="318327"/>
                    <a:pt x="-15657" y="445009"/>
                    <a:pt x="11965" y="519304"/>
                  </a:cubicBezTo>
                  <a:cubicBezTo>
                    <a:pt x="39588" y="593599"/>
                    <a:pt x="187225" y="609792"/>
                    <a:pt x="408205" y="557404"/>
                  </a:cubicBezTo>
                  <a:cubicBezTo>
                    <a:pt x="408205" y="557404"/>
                    <a:pt x="408205" y="557404"/>
                    <a:pt x="408205" y="557404"/>
                  </a:cubicBezTo>
                  <a:cubicBezTo>
                    <a:pt x="417730" y="563119"/>
                    <a:pt x="427255" y="568834"/>
                    <a:pt x="436780" y="573597"/>
                  </a:cubicBezTo>
                  <a:cubicBezTo>
                    <a:pt x="476785" y="593599"/>
                    <a:pt x="521553" y="605029"/>
                    <a:pt x="568225" y="605029"/>
                  </a:cubicBezTo>
                  <a:cubicBezTo>
                    <a:pt x="691098" y="605029"/>
                    <a:pt x="796825" y="529782"/>
                    <a:pt x="841593" y="422149"/>
                  </a:cubicBezTo>
                  <a:cubicBezTo>
                    <a:pt x="845403" y="411672"/>
                    <a:pt x="849213" y="401194"/>
                    <a:pt x="852070" y="390717"/>
                  </a:cubicBezTo>
                  <a:lnTo>
                    <a:pt x="852070" y="390717"/>
                  </a:lnTo>
                  <a:cubicBezTo>
                    <a:pt x="1052095" y="284989"/>
                    <a:pt x="1144488" y="163069"/>
                    <a:pt x="1116865" y="88774"/>
                  </a:cubicBezTo>
                  <a:cubicBezTo>
                    <a:pt x="1089243" y="14479"/>
                    <a:pt x="943510" y="-4571"/>
                    <a:pt x="722530" y="47817"/>
                  </a:cubicBezTo>
                  <a:cubicBezTo>
                    <a:pt x="722530" y="47817"/>
                    <a:pt x="628233" y="-28383"/>
                    <a:pt x="466308" y="27814"/>
                  </a:cubicBezTo>
                  <a:cubicBezTo>
                    <a:pt x="308193" y="82107"/>
                    <a:pt x="276760" y="212599"/>
                    <a:pt x="276760" y="212599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</p:grp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smtClean="0"/>
              <a:pPr rtl="0"/>
              <a:t>4</a:t>
            </a:fld>
            <a:endParaRPr lang="es-ES" noProof="1"/>
          </a:p>
        </p:txBody>
      </p:sp>
      <p:pic>
        <p:nvPicPr>
          <p:cNvPr id="7" name="Imagen 6" descr="Un primer plano de un logotipo&#10;&#10;Descripción generada automáticamente">
            <a:extLst>
              <a:ext uri="{FF2B5EF4-FFF2-40B4-BE49-F238E27FC236}">
                <a16:creationId xmlns:a16="http://schemas.microsoft.com/office/drawing/2014/main" id="{F9E212D5-1E42-433A-85D6-AC667805979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12804" y="5171171"/>
            <a:ext cx="1274174" cy="12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noProof="1"/>
              <a:t>Estadistico De Prueba</a:t>
            </a:r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D4DFCA-A64D-498D-AC7D-5ED4B9F14F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r>
              <a:rPr lang="es-MX" i="1" dirty="0"/>
              <a:t>E Intervalo del 90%</a:t>
            </a:r>
            <a:endParaRPr lang="es-MX" i="1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025" y="2242300"/>
            <a:ext cx="4254545" cy="360000"/>
          </a:xfrm>
        </p:spPr>
        <p:txBody>
          <a:bodyPr rtlCol="0"/>
          <a:lstStyle/>
          <a:p>
            <a:pPr rtl="0"/>
            <a:r>
              <a:rPr lang="es-ES" noProof="1" smtClean="0"/>
              <a:t>Estadistico De Prueba</a:t>
            </a:r>
            <a:r>
              <a:rPr lang="es-ES" noProof="1"/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7690C477-BA22-4245-8755-3AD8FB4AB2F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9175" y="2716861"/>
                <a:ext cx="3779792" cy="2122100"/>
              </a:xfrm>
            </p:spPr>
            <p:txBody>
              <a:bodyPr rtlCol="0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sz="2400" b="1" i="1" noProof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1" i="1" noProof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MX" sz="2400" b="1" i="1" noProof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MX" sz="2400" b="1" i="1" noProof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sz="2400" b="1" i="1" noProof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MX" sz="2400" b="1" i="1" noProof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400" b="1" i="1" noProof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2400" b="1" i="1" noProof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s-MX" sz="2400" b="1" i="1" noProof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s-MX" sz="2400" b="1" i="1" noProof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MX" sz="2400" b="1" i="1" noProof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s-MX" sz="2400" b="1" i="1" noProof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s-MX" sz="2400" b="1" i="1" noProof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400" b="1" i="1" noProof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s-MX" sz="2400" b="1" i="1" noProof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s-MX" sz="2400" b="1" i="1" noProof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sz="2400" b="1" i="1" noProof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s-MX" sz="2400" b="1" i="1" noProof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s-MX" sz="2400" b="1" i="1" noProof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lang="es-MX" sz="2400" b="1" i="1" noProof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noProof="1"/>
                  <a:t>  </a:t>
                </a:r>
                <a:r>
                  <a:rPr lang="es-ES" noProof="1">
                    <a:sym typeface="Wingdings" panose="05000000000000000000" pitchFamily="2" charset="2"/>
                  </a:rPr>
                  <a:t> Sustituimos en la formula con nuestros datos proporcionados por el problema.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sz="2400" b="1" i="1" noProof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1" i="1" noProof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MX" sz="2400" b="1" i="1" noProof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MX" sz="2400" b="1" i="1" noProof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sz="2400" b="1" i="1" noProof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MX" sz="2400" b="1" i="1" noProof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400" b="1" i="1" noProof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2400" b="1" i="1" noProof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s-MX" sz="2400" b="1" i="1" noProof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s-MX" sz="2400" b="1" i="1" noProof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MX" sz="2400" b="1" i="1" noProof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s-MX" sz="2400" b="1" i="1" noProof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2400" b="1" i="1" noProof="1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s-MX" sz="2400" b="1" i="1" noProof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MX" sz="2400" b="1" i="1" noProof="1">
                            <a:latin typeface="Cambria Math" panose="02040503050406030204" pitchFamily="18" charset="0"/>
                          </a:rPr>
                          <m:t>𝟓𝟕</m:t>
                        </m:r>
                      </m:num>
                      <m:den>
                        <m:r>
                          <a:rPr lang="es-MX" sz="2400" b="1" i="1" noProof="1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s-ES" noProof="1"/>
                  <a:t> = 5.285</a:t>
                </a:r>
              </a:p>
              <a:p>
                <a:pPr rtl="0"/>
                <a:endParaRPr lang="es-ES" noProof="1"/>
              </a:p>
            </p:txBody>
          </p:sp>
        </mc:Choice>
        <mc:Fallback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7690C477-BA22-4245-8755-3AD8FB4AB2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9175" y="2716861"/>
                <a:ext cx="3779792" cy="2122100"/>
              </a:xfrm>
              <a:blipFill>
                <a:blip r:embed="rId3"/>
                <a:stretch>
                  <a:fillRect t="-287" r="-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67307" y="1426412"/>
            <a:ext cx="4254545" cy="360000"/>
          </a:xfrm>
        </p:spPr>
        <p:txBody>
          <a:bodyPr rtlCol="0"/>
          <a:lstStyle/>
          <a:p>
            <a:pPr rtl="0"/>
            <a:r>
              <a:rPr lang="es-ES" noProof="1" smtClean="0"/>
              <a:t>Intervalo De Confianza</a:t>
            </a:r>
            <a:endParaRPr lang="es-E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55657951-9773-48FC-9527-7CD3E9B4B7F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983278" y="1755271"/>
                <a:ext cx="4538573" cy="4292832"/>
              </a:xfrm>
            </p:spPr>
            <p:txBody>
              <a:bodyPr rtlCol="0"/>
              <a:lstStyle/>
              <a:p>
                <a:pPr algn="ctr"/>
                <a:r>
                  <a:rPr lang="es-ES" noProof="1" smtClean="0"/>
                  <a:t>( 1 – </a:t>
                </a:r>
                <a14:m>
                  <m:oMath xmlns:m="http://schemas.openxmlformats.org/officeDocument/2006/math">
                    <m:r>
                      <a:rPr lang="es-MX" i="1" noProof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MX" noProof="1" smtClean="0"/>
                  <a:t> ) 90% </a:t>
                </a:r>
                <a14:m>
                  <m:oMath xmlns:m="http://schemas.openxmlformats.org/officeDocument/2006/math">
                    <m:r>
                      <a:rPr lang="es-MX" b="0" i="0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s-MX" i="1" noProof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MX" noProof="1" smtClean="0"/>
                  <a:t> = 0.10    </a:t>
                </a:r>
              </a:p>
              <a:p>
                <a:pPr marL="0" indent="0" algn="ctr" rtl="0">
                  <a:buNone/>
                </a:pPr>
                <a:r>
                  <a:rPr lang="es-MX" sz="2000" noProof="1" smtClean="0"/>
                  <a:t>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s-MX" sz="2000" i="1" noProof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s-MX" sz="2000" b="0" i="1" noProof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MX" sz="2000" b="0" i="1" noProof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s-ES" noProof="1" smtClean="0"/>
              </a:p>
              <a:p>
                <a:pPr rtl="0"/>
                <a:r>
                  <a:rPr lang="es-ES" noProof="1" smtClean="0">
                    <a:solidFill>
                      <a:schemeClr val="accent2"/>
                    </a:solidFill>
                  </a:rPr>
                  <a:t>Calculamos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noProof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noProof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b="0" i="1" noProof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noProof="1" smtClean="0">
                    <a:solidFill>
                      <a:schemeClr val="accent2"/>
                    </a:solidFill>
                  </a:rPr>
                  <a:t> superior e inferior:</a:t>
                </a:r>
              </a:p>
              <a:p>
                <a:pPr rtl="0"/>
                <a14:m>
                  <m:oMath xmlns:m="http://schemas.openxmlformats.org/officeDocument/2006/math">
                    <m:sSubSup>
                      <m:sSubSupPr>
                        <m:ctrlPr>
                          <a:rPr lang="es-ES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s-MX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MX" b="0" i="1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=1 −0.05</m:t>
                    </m:r>
                  </m:oMath>
                </a14:m>
                <a:r>
                  <a:rPr lang="es-ES" noProof="1" smtClean="0">
                    <a:solidFill>
                      <a:schemeClr val="tx1"/>
                    </a:solidFill>
                  </a:rPr>
                  <a:t> = </a:t>
                </a:r>
                <a:r>
                  <a:rPr lang="es-ES" b="1" noProof="1" smtClean="0">
                    <a:solidFill>
                      <a:schemeClr val="tx1"/>
                    </a:solidFill>
                  </a:rPr>
                  <a:t>0.95</a:t>
                </a:r>
                <a:r>
                  <a:rPr lang="es-ES" noProof="1" smtClean="0">
                    <a:solidFill>
                      <a:schemeClr val="tx1"/>
                    </a:solidFill>
                  </a:rPr>
                  <a:t>   3 – 1 = </a:t>
                </a:r>
                <a:r>
                  <a:rPr lang="es-ES" b="1" noProof="1" smtClean="0">
                    <a:solidFill>
                      <a:schemeClr val="tx1"/>
                    </a:solidFill>
                  </a:rPr>
                  <a:t>2</a:t>
                </a:r>
              </a:p>
              <a:p>
                <a:pPr algn="ctr" rtl="0"/>
                <a:r>
                  <a:rPr lang="es-ES" noProof="1" smtClean="0">
                    <a:solidFill>
                      <a:schemeClr val="tx1"/>
                    </a:solidFill>
                  </a:rPr>
                  <a:t>Localizando en la tabla tenemos que: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ES" b="1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1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MX" b="1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  <m:sup>
                        <m:r>
                          <a:rPr lang="es-MX" b="1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s-MX" b="1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b="1" noProof="1" smtClean="0">
                    <a:solidFill>
                      <a:schemeClr val="tx1"/>
                    </a:solidFill>
                  </a:rPr>
                  <a:t> 5.991</a:t>
                </a:r>
              </a:p>
              <a:p>
                <a:pPr marL="0" indent="0" algn="ctr">
                  <a:buNone/>
                </a:pPr>
                <a:endParaRPr lang="es-ES" b="1" noProof="1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s-MX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MX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b="1" noProof="1" smtClean="0">
                    <a:solidFill>
                      <a:schemeClr val="tx1"/>
                    </a:solidFill>
                  </a:rPr>
                  <a:t> 0.05</a:t>
                </a:r>
                <a:r>
                  <a:rPr lang="es-ES" noProof="1" smtClean="0">
                    <a:solidFill>
                      <a:schemeClr val="tx1"/>
                    </a:solidFill>
                  </a:rPr>
                  <a:t>   3 – 1 = </a:t>
                </a:r>
                <a:r>
                  <a:rPr lang="es-ES" b="1" noProof="1" smtClean="0">
                    <a:solidFill>
                      <a:schemeClr val="tx1"/>
                    </a:solidFill>
                  </a:rPr>
                  <a:t>2</a:t>
                </a:r>
              </a:p>
              <a:p>
                <a:pPr algn="ctr"/>
                <a:r>
                  <a:rPr lang="es-ES" noProof="1">
                    <a:solidFill>
                      <a:schemeClr val="tx1"/>
                    </a:solidFill>
                  </a:rPr>
                  <a:t>Localizando en la tabla tenemos que</a:t>
                </a:r>
                <a:r>
                  <a:rPr lang="es-ES" noProof="1">
                    <a:solidFill>
                      <a:schemeClr val="tx1"/>
                    </a:solidFill>
                  </a:rPr>
                  <a:t>: </a:t>
                </a:r>
                <a:endParaRPr lang="es-ES" noProof="1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ES" b="1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1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MX" b="1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  <m:sup>
                        <m:r>
                          <a:rPr lang="es-MX" b="1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s-MX" b="1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b="1" noProof="1">
                    <a:solidFill>
                      <a:schemeClr val="tx1"/>
                    </a:solidFill>
                  </a:rPr>
                  <a:t> </a:t>
                </a:r>
                <a:r>
                  <a:rPr lang="es-ES" b="1" noProof="1" smtClean="0">
                    <a:solidFill>
                      <a:schemeClr val="tx1"/>
                    </a:solidFill>
                  </a:rPr>
                  <a:t>0.103</a:t>
                </a:r>
                <a:r>
                  <a:rPr lang="es-ES" noProof="1" smtClean="0">
                    <a:solidFill>
                      <a:schemeClr val="tx1"/>
                    </a:solidFill>
                  </a:rPr>
                  <a:t> </a:t>
                </a:r>
                <a:endParaRPr lang="es-ES" noProof="1">
                  <a:solidFill>
                    <a:schemeClr val="tx1"/>
                  </a:solidFill>
                </a:endParaRPr>
              </a:p>
              <a:p>
                <a:pPr algn="ctr"/>
                <a:endParaRPr lang="es-ES" b="1" noProof="1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s-ES" i="1" noProof="1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 rtl="0">
                  <a:buNone/>
                </a:pPr>
                <a:r>
                  <a:rPr lang="es-ES" noProof="1" smtClean="0">
                    <a:solidFill>
                      <a:schemeClr val="tx1"/>
                    </a:solidFill>
                  </a:rPr>
                  <a:t>             </a:t>
                </a:r>
                <a:endParaRPr lang="es-ES" noProof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55657951-9773-48FC-9527-7CD3E9B4B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83278" y="1755271"/>
                <a:ext cx="4538573" cy="4292832"/>
              </a:xfrm>
              <a:blipFill>
                <a:blip r:embed="rId4"/>
                <a:stretch>
                  <a:fillRect l="-2957" t="-35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smtClean="0"/>
              <a:pPr rtl="0"/>
              <a:t>5</a:t>
            </a:fld>
            <a:endParaRPr lang="es-ES" noProof="1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D61E6F7-3F7A-4B19-9784-5B0C653168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 rot="20770368">
            <a:off x="4917741" y="2745834"/>
            <a:ext cx="1831918" cy="1239239"/>
            <a:chOff x="228294" y="3266533"/>
            <a:chExt cx="971550" cy="657225"/>
          </a:xfrm>
        </p:grpSpPr>
        <p:sp>
          <p:nvSpPr>
            <p:cNvPr id="13" name="Forma libre: Forma 327">
              <a:extLst>
                <a:ext uri="{FF2B5EF4-FFF2-40B4-BE49-F238E27FC236}">
                  <a16:creationId xmlns:a16="http://schemas.microsoft.com/office/drawing/2014/main" id="{048070A6-ED30-4041-8AA1-A05CFBA61B28}"/>
                </a:ext>
              </a:extLst>
            </p:cNvPr>
            <p:cNvSpPr/>
            <p:nvPr/>
          </p:nvSpPr>
          <p:spPr>
            <a:xfrm>
              <a:off x="228294" y="3266533"/>
              <a:ext cx="971550" cy="657225"/>
            </a:xfrm>
            <a:custGeom>
              <a:avLst/>
              <a:gdLst>
                <a:gd name="connsiteX0" fmla="*/ 870347 w 971550"/>
                <a:gd name="connsiteY0" fmla="*/ 657939 h 657225"/>
                <a:gd name="connsiteX1" fmla="*/ 110252 w 971550"/>
                <a:gd name="connsiteY1" fmla="*/ 657939 h 657225"/>
                <a:gd name="connsiteX2" fmla="*/ 3572 w 971550"/>
                <a:gd name="connsiteY2" fmla="*/ 551259 h 657225"/>
                <a:gd name="connsiteX3" fmla="*/ 3572 w 971550"/>
                <a:gd name="connsiteY3" fmla="*/ 110252 h 657225"/>
                <a:gd name="connsiteX4" fmla="*/ 110252 w 971550"/>
                <a:gd name="connsiteY4" fmla="*/ 3572 h 657225"/>
                <a:gd name="connsiteX5" fmla="*/ 870347 w 971550"/>
                <a:gd name="connsiteY5" fmla="*/ 3572 h 657225"/>
                <a:gd name="connsiteX6" fmla="*/ 977027 w 971550"/>
                <a:gd name="connsiteY6" fmla="*/ 110252 h 657225"/>
                <a:gd name="connsiteX7" fmla="*/ 977027 w 971550"/>
                <a:gd name="connsiteY7" fmla="*/ 551259 h 657225"/>
                <a:gd name="connsiteX8" fmla="*/ 870347 w 971550"/>
                <a:gd name="connsiteY8" fmla="*/ 65793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550" h="657225">
                  <a:moveTo>
                    <a:pt x="870347" y="657939"/>
                  </a:moveTo>
                  <a:lnTo>
                    <a:pt x="110252" y="657939"/>
                  </a:lnTo>
                  <a:cubicBezTo>
                    <a:pt x="51197" y="657939"/>
                    <a:pt x="3572" y="610314"/>
                    <a:pt x="3572" y="551259"/>
                  </a:cubicBezTo>
                  <a:lnTo>
                    <a:pt x="3572" y="110252"/>
                  </a:lnTo>
                  <a:cubicBezTo>
                    <a:pt x="3572" y="51197"/>
                    <a:pt x="52149" y="3572"/>
                    <a:pt x="110252" y="3572"/>
                  </a:cubicBezTo>
                  <a:lnTo>
                    <a:pt x="870347" y="3572"/>
                  </a:lnTo>
                  <a:cubicBezTo>
                    <a:pt x="929402" y="3572"/>
                    <a:pt x="977027" y="52149"/>
                    <a:pt x="977027" y="110252"/>
                  </a:cubicBezTo>
                  <a:lnTo>
                    <a:pt x="977027" y="551259"/>
                  </a:lnTo>
                  <a:cubicBezTo>
                    <a:pt x="977979" y="610314"/>
                    <a:pt x="929402" y="657939"/>
                    <a:pt x="870347" y="657939"/>
                  </a:cubicBezTo>
                  <a:close/>
                </a:path>
              </a:pathLst>
            </a:custGeom>
            <a:noFill/>
            <a:ln w="476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14" name="Forma libre: Forma 328">
              <a:extLst>
                <a:ext uri="{FF2B5EF4-FFF2-40B4-BE49-F238E27FC236}">
                  <a16:creationId xmlns:a16="http://schemas.microsoft.com/office/drawing/2014/main" id="{284B303E-145A-47CC-A16C-90D5CB917782}"/>
                </a:ext>
              </a:extLst>
            </p:cNvPr>
            <p:cNvSpPr/>
            <p:nvPr/>
          </p:nvSpPr>
          <p:spPr>
            <a:xfrm>
              <a:off x="248058" y="3285345"/>
              <a:ext cx="933450" cy="619125"/>
            </a:xfrm>
            <a:custGeom>
              <a:avLst/>
              <a:gdLst>
                <a:gd name="connsiteX0" fmla="*/ 845820 w 933450"/>
                <a:gd name="connsiteY0" fmla="*/ 609600 h 619125"/>
                <a:gd name="connsiteX1" fmla="*/ 95250 w 933450"/>
                <a:gd name="connsiteY1" fmla="*/ 609600 h 619125"/>
                <a:gd name="connsiteX2" fmla="*/ 14288 w 933450"/>
                <a:gd name="connsiteY2" fmla="*/ 528638 h 619125"/>
                <a:gd name="connsiteX3" fmla="*/ 14288 w 933450"/>
                <a:gd name="connsiteY3" fmla="*/ 95250 h 619125"/>
                <a:gd name="connsiteX4" fmla="*/ 95250 w 933450"/>
                <a:gd name="connsiteY4" fmla="*/ 14288 h 619125"/>
                <a:gd name="connsiteX5" fmla="*/ 846773 w 933450"/>
                <a:gd name="connsiteY5" fmla="*/ 14288 h 619125"/>
                <a:gd name="connsiteX6" fmla="*/ 927735 w 933450"/>
                <a:gd name="connsiteY6" fmla="*/ 95250 h 619125"/>
                <a:gd name="connsiteX7" fmla="*/ 927735 w 933450"/>
                <a:gd name="connsiteY7" fmla="*/ 528638 h 619125"/>
                <a:gd name="connsiteX8" fmla="*/ 845820 w 93345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450" h="619125">
                  <a:moveTo>
                    <a:pt x="845820" y="609600"/>
                  </a:moveTo>
                  <a:lnTo>
                    <a:pt x="95250" y="609600"/>
                  </a:lnTo>
                  <a:cubicBezTo>
                    <a:pt x="50483" y="609600"/>
                    <a:pt x="14288" y="573405"/>
                    <a:pt x="14288" y="528638"/>
                  </a:cubicBezTo>
                  <a:lnTo>
                    <a:pt x="14288" y="95250"/>
                  </a:lnTo>
                  <a:cubicBezTo>
                    <a:pt x="14288" y="50482"/>
                    <a:pt x="50483" y="14288"/>
                    <a:pt x="95250" y="14288"/>
                  </a:cubicBezTo>
                  <a:lnTo>
                    <a:pt x="846773" y="14288"/>
                  </a:lnTo>
                  <a:cubicBezTo>
                    <a:pt x="891540" y="14288"/>
                    <a:pt x="927735" y="50482"/>
                    <a:pt x="927735" y="95250"/>
                  </a:cubicBezTo>
                  <a:lnTo>
                    <a:pt x="927735" y="528638"/>
                  </a:lnTo>
                  <a:cubicBezTo>
                    <a:pt x="927735" y="573405"/>
                    <a:pt x="890588" y="609600"/>
                    <a:pt x="845820" y="60960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15" name="Forma libre: Forma 329">
              <a:extLst>
                <a:ext uri="{FF2B5EF4-FFF2-40B4-BE49-F238E27FC236}">
                  <a16:creationId xmlns:a16="http://schemas.microsoft.com/office/drawing/2014/main" id="{A0241851-645B-4A69-A194-140A56E70E7B}"/>
                </a:ext>
              </a:extLst>
            </p:cNvPr>
            <p:cNvSpPr/>
            <p:nvPr/>
          </p:nvSpPr>
          <p:spPr>
            <a:xfrm>
              <a:off x="372359" y="3349638"/>
              <a:ext cx="666750" cy="485775"/>
            </a:xfrm>
            <a:custGeom>
              <a:avLst/>
              <a:gdLst>
                <a:gd name="connsiteX0" fmla="*/ 140494 w 666750"/>
                <a:gd name="connsiteY0" fmla="*/ 478631 h 485775"/>
                <a:gd name="connsiteX1" fmla="*/ 140494 w 666750"/>
                <a:gd name="connsiteY1" fmla="*/ 354806 h 485775"/>
                <a:gd name="connsiteX2" fmla="*/ 111919 w 666750"/>
                <a:gd name="connsiteY2" fmla="*/ 354806 h 485775"/>
                <a:gd name="connsiteX3" fmla="*/ 55721 w 666750"/>
                <a:gd name="connsiteY3" fmla="*/ 298609 h 485775"/>
                <a:gd name="connsiteX4" fmla="*/ 55721 w 666750"/>
                <a:gd name="connsiteY4" fmla="*/ 237649 h 485775"/>
                <a:gd name="connsiteX5" fmla="*/ 7144 w 666750"/>
                <a:gd name="connsiteY5" fmla="*/ 173831 h 485775"/>
                <a:gd name="connsiteX6" fmla="*/ 36671 w 666750"/>
                <a:gd name="connsiteY6" fmla="*/ 118586 h 485775"/>
                <a:gd name="connsiteX7" fmla="*/ 40481 w 666750"/>
                <a:gd name="connsiteY7" fmla="*/ 115729 h 485775"/>
                <a:gd name="connsiteX8" fmla="*/ 58579 w 666750"/>
                <a:gd name="connsiteY8" fmla="*/ 143351 h 485775"/>
                <a:gd name="connsiteX9" fmla="*/ 54769 w 666750"/>
                <a:gd name="connsiteY9" fmla="*/ 146209 h 485775"/>
                <a:gd name="connsiteX10" fmla="*/ 40481 w 666750"/>
                <a:gd name="connsiteY10" fmla="*/ 172879 h 485775"/>
                <a:gd name="connsiteX11" fmla="*/ 72866 w 666750"/>
                <a:gd name="connsiteY11" fmla="*/ 205264 h 485775"/>
                <a:gd name="connsiteX12" fmla="*/ 105251 w 666750"/>
                <a:gd name="connsiteY12" fmla="*/ 172879 h 485775"/>
                <a:gd name="connsiteX13" fmla="*/ 90964 w 666750"/>
                <a:gd name="connsiteY13" fmla="*/ 146209 h 485775"/>
                <a:gd name="connsiteX14" fmla="*/ 87154 w 666750"/>
                <a:gd name="connsiteY14" fmla="*/ 143351 h 485775"/>
                <a:gd name="connsiteX15" fmla="*/ 104299 w 666750"/>
                <a:gd name="connsiteY15" fmla="*/ 117634 h 485775"/>
                <a:gd name="connsiteX16" fmla="*/ 108109 w 666750"/>
                <a:gd name="connsiteY16" fmla="*/ 120491 h 485775"/>
                <a:gd name="connsiteX17" fmla="*/ 137636 w 666750"/>
                <a:gd name="connsiteY17" fmla="*/ 175736 h 485775"/>
                <a:gd name="connsiteX18" fmla="*/ 89059 w 666750"/>
                <a:gd name="connsiteY18" fmla="*/ 239554 h 485775"/>
                <a:gd name="connsiteX19" fmla="*/ 89059 w 666750"/>
                <a:gd name="connsiteY19" fmla="*/ 300514 h 485775"/>
                <a:gd name="connsiteX20" fmla="*/ 111919 w 666750"/>
                <a:gd name="connsiteY20" fmla="*/ 323374 h 485775"/>
                <a:gd name="connsiteX21" fmla="*/ 140494 w 666750"/>
                <a:gd name="connsiteY21" fmla="*/ 323374 h 485775"/>
                <a:gd name="connsiteX22" fmla="*/ 140494 w 666750"/>
                <a:gd name="connsiteY22" fmla="*/ 170974 h 485775"/>
                <a:gd name="connsiteX23" fmla="*/ 230981 w 666750"/>
                <a:gd name="connsiteY23" fmla="*/ 67151 h 485775"/>
                <a:gd name="connsiteX24" fmla="*/ 230981 w 666750"/>
                <a:gd name="connsiteY24" fmla="*/ 7144 h 485775"/>
                <a:gd name="connsiteX25" fmla="*/ 456724 w 666750"/>
                <a:gd name="connsiteY25" fmla="*/ 7144 h 485775"/>
                <a:gd name="connsiteX26" fmla="*/ 456724 w 666750"/>
                <a:gd name="connsiteY26" fmla="*/ 62389 h 485775"/>
                <a:gd name="connsiteX27" fmla="*/ 534829 w 666750"/>
                <a:gd name="connsiteY27" fmla="*/ 167164 h 485775"/>
                <a:gd name="connsiteX28" fmla="*/ 564356 w 666750"/>
                <a:gd name="connsiteY28" fmla="*/ 118586 h 485775"/>
                <a:gd name="connsiteX29" fmla="*/ 568166 w 666750"/>
                <a:gd name="connsiteY29" fmla="*/ 115729 h 485775"/>
                <a:gd name="connsiteX30" fmla="*/ 586264 w 666750"/>
                <a:gd name="connsiteY30" fmla="*/ 143351 h 485775"/>
                <a:gd name="connsiteX31" fmla="*/ 582454 w 666750"/>
                <a:gd name="connsiteY31" fmla="*/ 146209 h 485775"/>
                <a:gd name="connsiteX32" fmla="*/ 568166 w 666750"/>
                <a:gd name="connsiteY32" fmla="*/ 172879 h 485775"/>
                <a:gd name="connsiteX33" fmla="*/ 600551 w 666750"/>
                <a:gd name="connsiteY33" fmla="*/ 205264 h 485775"/>
                <a:gd name="connsiteX34" fmla="*/ 632936 w 666750"/>
                <a:gd name="connsiteY34" fmla="*/ 172879 h 485775"/>
                <a:gd name="connsiteX35" fmla="*/ 618649 w 666750"/>
                <a:gd name="connsiteY35" fmla="*/ 146209 h 485775"/>
                <a:gd name="connsiteX36" fmla="*/ 614839 w 666750"/>
                <a:gd name="connsiteY36" fmla="*/ 143351 h 485775"/>
                <a:gd name="connsiteX37" fmla="*/ 632936 w 666750"/>
                <a:gd name="connsiteY37" fmla="*/ 115729 h 485775"/>
                <a:gd name="connsiteX38" fmla="*/ 636746 w 666750"/>
                <a:gd name="connsiteY38" fmla="*/ 118586 h 485775"/>
                <a:gd name="connsiteX39" fmla="*/ 666274 w 666750"/>
                <a:gd name="connsiteY39" fmla="*/ 173831 h 485775"/>
                <a:gd name="connsiteX40" fmla="*/ 617696 w 666750"/>
                <a:gd name="connsiteY40" fmla="*/ 237649 h 485775"/>
                <a:gd name="connsiteX41" fmla="*/ 617696 w 666750"/>
                <a:gd name="connsiteY41" fmla="*/ 298609 h 485775"/>
                <a:gd name="connsiteX42" fmla="*/ 561499 w 666750"/>
                <a:gd name="connsiteY42" fmla="*/ 354806 h 485775"/>
                <a:gd name="connsiteX43" fmla="*/ 536734 w 666750"/>
                <a:gd name="connsiteY43" fmla="*/ 354806 h 485775"/>
                <a:gd name="connsiteX44" fmla="*/ 536734 w 666750"/>
                <a:gd name="connsiteY44" fmla="*/ 478631 h 485775"/>
                <a:gd name="connsiteX45" fmla="*/ 140494 w 666750"/>
                <a:gd name="connsiteY45" fmla="*/ 478631 h 485775"/>
                <a:gd name="connsiteX46" fmla="*/ 561499 w 666750"/>
                <a:gd name="connsiteY46" fmla="*/ 321469 h 485775"/>
                <a:gd name="connsiteX47" fmla="*/ 584359 w 666750"/>
                <a:gd name="connsiteY47" fmla="*/ 298609 h 485775"/>
                <a:gd name="connsiteX48" fmla="*/ 584359 w 666750"/>
                <a:gd name="connsiteY48" fmla="*/ 237649 h 485775"/>
                <a:gd name="connsiteX49" fmla="*/ 536734 w 666750"/>
                <a:gd name="connsiteY49" fmla="*/ 188119 h 485775"/>
                <a:gd name="connsiteX50" fmla="*/ 536734 w 666750"/>
                <a:gd name="connsiteY50" fmla="*/ 321469 h 485775"/>
                <a:gd name="connsiteX51" fmla="*/ 561499 w 666750"/>
                <a:gd name="connsiteY51" fmla="*/ 321469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66750" h="485775">
                  <a:moveTo>
                    <a:pt x="140494" y="478631"/>
                  </a:moveTo>
                  <a:lnTo>
                    <a:pt x="140494" y="354806"/>
                  </a:lnTo>
                  <a:lnTo>
                    <a:pt x="111919" y="354806"/>
                  </a:lnTo>
                  <a:cubicBezTo>
                    <a:pt x="81439" y="354806"/>
                    <a:pt x="55721" y="330041"/>
                    <a:pt x="55721" y="298609"/>
                  </a:cubicBezTo>
                  <a:lnTo>
                    <a:pt x="55721" y="237649"/>
                  </a:lnTo>
                  <a:cubicBezTo>
                    <a:pt x="27146" y="230029"/>
                    <a:pt x="7144" y="204311"/>
                    <a:pt x="7144" y="173831"/>
                  </a:cubicBezTo>
                  <a:cubicBezTo>
                    <a:pt x="7144" y="151924"/>
                    <a:pt x="18574" y="130969"/>
                    <a:pt x="36671" y="118586"/>
                  </a:cubicBezTo>
                  <a:lnTo>
                    <a:pt x="40481" y="115729"/>
                  </a:lnTo>
                  <a:lnTo>
                    <a:pt x="58579" y="143351"/>
                  </a:lnTo>
                  <a:lnTo>
                    <a:pt x="54769" y="146209"/>
                  </a:lnTo>
                  <a:cubicBezTo>
                    <a:pt x="45244" y="151924"/>
                    <a:pt x="40481" y="162401"/>
                    <a:pt x="40481" y="172879"/>
                  </a:cubicBezTo>
                  <a:cubicBezTo>
                    <a:pt x="40481" y="190976"/>
                    <a:pt x="54769" y="205264"/>
                    <a:pt x="72866" y="205264"/>
                  </a:cubicBezTo>
                  <a:cubicBezTo>
                    <a:pt x="90964" y="205264"/>
                    <a:pt x="105251" y="190976"/>
                    <a:pt x="105251" y="172879"/>
                  </a:cubicBezTo>
                  <a:cubicBezTo>
                    <a:pt x="105251" y="162401"/>
                    <a:pt x="99536" y="151924"/>
                    <a:pt x="90964" y="146209"/>
                  </a:cubicBezTo>
                  <a:lnTo>
                    <a:pt x="87154" y="143351"/>
                  </a:lnTo>
                  <a:lnTo>
                    <a:pt x="104299" y="117634"/>
                  </a:lnTo>
                  <a:lnTo>
                    <a:pt x="108109" y="120491"/>
                  </a:lnTo>
                  <a:cubicBezTo>
                    <a:pt x="127159" y="132874"/>
                    <a:pt x="137636" y="152876"/>
                    <a:pt x="137636" y="175736"/>
                  </a:cubicBezTo>
                  <a:cubicBezTo>
                    <a:pt x="137636" y="205264"/>
                    <a:pt x="117634" y="231934"/>
                    <a:pt x="89059" y="239554"/>
                  </a:cubicBezTo>
                  <a:lnTo>
                    <a:pt x="89059" y="300514"/>
                  </a:lnTo>
                  <a:cubicBezTo>
                    <a:pt x="89059" y="312896"/>
                    <a:pt x="99536" y="323374"/>
                    <a:pt x="111919" y="323374"/>
                  </a:cubicBezTo>
                  <a:lnTo>
                    <a:pt x="140494" y="323374"/>
                  </a:lnTo>
                  <a:lnTo>
                    <a:pt x="140494" y="170974"/>
                  </a:lnTo>
                  <a:lnTo>
                    <a:pt x="230981" y="67151"/>
                  </a:lnTo>
                  <a:lnTo>
                    <a:pt x="230981" y="7144"/>
                  </a:lnTo>
                  <a:lnTo>
                    <a:pt x="456724" y="7144"/>
                  </a:lnTo>
                  <a:lnTo>
                    <a:pt x="456724" y="62389"/>
                  </a:lnTo>
                  <a:lnTo>
                    <a:pt x="534829" y="167164"/>
                  </a:lnTo>
                  <a:cubicBezTo>
                    <a:pt x="536734" y="147161"/>
                    <a:pt x="547211" y="130016"/>
                    <a:pt x="564356" y="118586"/>
                  </a:cubicBezTo>
                  <a:lnTo>
                    <a:pt x="568166" y="115729"/>
                  </a:lnTo>
                  <a:lnTo>
                    <a:pt x="586264" y="143351"/>
                  </a:lnTo>
                  <a:lnTo>
                    <a:pt x="582454" y="146209"/>
                  </a:lnTo>
                  <a:cubicBezTo>
                    <a:pt x="572929" y="151924"/>
                    <a:pt x="568166" y="162401"/>
                    <a:pt x="568166" y="172879"/>
                  </a:cubicBezTo>
                  <a:cubicBezTo>
                    <a:pt x="568166" y="190976"/>
                    <a:pt x="582454" y="205264"/>
                    <a:pt x="600551" y="205264"/>
                  </a:cubicBezTo>
                  <a:cubicBezTo>
                    <a:pt x="618649" y="205264"/>
                    <a:pt x="632936" y="190976"/>
                    <a:pt x="632936" y="172879"/>
                  </a:cubicBezTo>
                  <a:cubicBezTo>
                    <a:pt x="632936" y="162401"/>
                    <a:pt x="627221" y="151924"/>
                    <a:pt x="618649" y="146209"/>
                  </a:cubicBezTo>
                  <a:lnTo>
                    <a:pt x="614839" y="143351"/>
                  </a:lnTo>
                  <a:lnTo>
                    <a:pt x="632936" y="115729"/>
                  </a:lnTo>
                  <a:lnTo>
                    <a:pt x="636746" y="118586"/>
                  </a:lnTo>
                  <a:cubicBezTo>
                    <a:pt x="655796" y="130969"/>
                    <a:pt x="666274" y="150971"/>
                    <a:pt x="666274" y="173831"/>
                  </a:cubicBezTo>
                  <a:cubicBezTo>
                    <a:pt x="666274" y="203359"/>
                    <a:pt x="646271" y="230029"/>
                    <a:pt x="617696" y="237649"/>
                  </a:cubicBezTo>
                  <a:lnTo>
                    <a:pt x="617696" y="298609"/>
                  </a:lnTo>
                  <a:cubicBezTo>
                    <a:pt x="617696" y="329089"/>
                    <a:pt x="592931" y="354806"/>
                    <a:pt x="561499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0494" y="478631"/>
                  </a:lnTo>
                  <a:close/>
                  <a:moveTo>
                    <a:pt x="561499" y="321469"/>
                  </a:moveTo>
                  <a:cubicBezTo>
                    <a:pt x="573881" y="321469"/>
                    <a:pt x="584359" y="310991"/>
                    <a:pt x="584359" y="298609"/>
                  </a:cubicBezTo>
                  <a:lnTo>
                    <a:pt x="584359" y="237649"/>
                  </a:lnTo>
                  <a:cubicBezTo>
                    <a:pt x="560546" y="230981"/>
                    <a:pt x="541496" y="211931"/>
                    <a:pt x="536734" y="188119"/>
                  </a:cubicBezTo>
                  <a:lnTo>
                    <a:pt x="536734" y="321469"/>
                  </a:lnTo>
                  <a:lnTo>
                    <a:pt x="561499" y="3214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16" name="Forma libre: Forma 330">
              <a:extLst>
                <a:ext uri="{FF2B5EF4-FFF2-40B4-BE49-F238E27FC236}">
                  <a16:creationId xmlns:a16="http://schemas.microsoft.com/office/drawing/2014/main" id="{EBBDC670-673A-426F-920F-F2F06CF3A206}"/>
                </a:ext>
              </a:extLst>
            </p:cNvPr>
            <p:cNvSpPr/>
            <p:nvPr/>
          </p:nvSpPr>
          <p:spPr>
            <a:xfrm>
              <a:off x="368549" y="3344876"/>
              <a:ext cx="676275" cy="495300"/>
            </a:xfrm>
            <a:custGeom>
              <a:avLst/>
              <a:gdLst>
                <a:gd name="connsiteX0" fmla="*/ 455771 w 676275"/>
                <a:gd name="connsiteY0" fmla="*/ 16669 h 495300"/>
                <a:gd name="connsiteX1" fmla="*/ 455771 w 676275"/>
                <a:gd name="connsiteY1" fmla="*/ 69056 h 495300"/>
                <a:gd name="connsiteX2" fmla="*/ 534829 w 676275"/>
                <a:gd name="connsiteY2" fmla="*/ 175736 h 495300"/>
                <a:gd name="connsiteX3" fmla="*/ 534829 w 676275"/>
                <a:gd name="connsiteY3" fmla="*/ 330994 h 495300"/>
                <a:gd name="connsiteX4" fmla="*/ 565309 w 676275"/>
                <a:gd name="connsiteY4" fmla="*/ 330994 h 495300"/>
                <a:gd name="connsiteX5" fmla="*/ 592931 w 676275"/>
                <a:gd name="connsiteY5" fmla="*/ 303371 h 495300"/>
                <a:gd name="connsiteX6" fmla="*/ 592931 w 676275"/>
                <a:gd name="connsiteY6" fmla="*/ 238601 h 495300"/>
                <a:gd name="connsiteX7" fmla="*/ 544354 w 676275"/>
                <a:gd name="connsiteY7" fmla="*/ 178594 h 495300"/>
                <a:gd name="connsiteX8" fmla="*/ 571976 w 676275"/>
                <a:gd name="connsiteY8" fmla="*/ 128111 h 495300"/>
                <a:gd name="connsiteX9" fmla="*/ 585311 w 676275"/>
                <a:gd name="connsiteY9" fmla="*/ 148114 h 495300"/>
                <a:gd name="connsiteX10" fmla="*/ 568166 w 676275"/>
                <a:gd name="connsiteY10" fmla="*/ 178594 h 495300"/>
                <a:gd name="connsiteX11" fmla="*/ 605314 w 676275"/>
                <a:gd name="connsiteY11" fmla="*/ 215741 h 495300"/>
                <a:gd name="connsiteX12" fmla="*/ 642461 w 676275"/>
                <a:gd name="connsiteY12" fmla="*/ 178594 h 495300"/>
                <a:gd name="connsiteX13" fmla="*/ 625316 w 676275"/>
                <a:gd name="connsiteY13" fmla="*/ 148114 h 495300"/>
                <a:gd name="connsiteX14" fmla="*/ 638651 w 676275"/>
                <a:gd name="connsiteY14" fmla="*/ 128111 h 495300"/>
                <a:gd name="connsiteX15" fmla="*/ 666274 w 676275"/>
                <a:gd name="connsiteY15" fmla="*/ 178594 h 495300"/>
                <a:gd name="connsiteX16" fmla="*/ 617696 w 676275"/>
                <a:gd name="connsiteY16" fmla="*/ 238601 h 495300"/>
                <a:gd name="connsiteX17" fmla="*/ 617696 w 676275"/>
                <a:gd name="connsiteY17" fmla="*/ 303371 h 495300"/>
                <a:gd name="connsiteX18" fmla="*/ 566261 w 676275"/>
                <a:gd name="connsiteY18" fmla="*/ 354806 h 495300"/>
                <a:gd name="connsiteX19" fmla="*/ 536734 w 676275"/>
                <a:gd name="connsiteY19" fmla="*/ 354806 h 495300"/>
                <a:gd name="connsiteX20" fmla="*/ 536734 w 676275"/>
                <a:gd name="connsiteY20" fmla="*/ 478631 h 495300"/>
                <a:gd name="connsiteX21" fmla="*/ 149066 w 676275"/>
                <a:gd name="connsiteY21" fmla="*/ 478631 h 495300"/>
                <a:gd name="connsiteX22" fmla="*/ 149066 w 676275"/>
                <a:gd name="connsiteY22" fmla="*/ 354806 h 495300"/>
                <a:gd name="connsiteX23" fmla="*/ 115729 w 676275"/>
                <a:gd name="connsiteY23" fmla="*/ 354806 h 495300"/>
                <a:gd name="connsiteX24" fmla="*/ 64294 w 676275"/>
                <a:gd name="connsiteY24" fmla="*/ 303371 h 495300"/>
                <a:gd name="connsiteX25" fmla="*/ 64294 w 676275"/>
                <a:gd name="connsiteY25" fmla="*/ 238601 h 495300"/>
                <a:gd name="connsiteX26" fmla="*/ 15716 w 676275"/>
                <a:gd name="connsiteY26" fmla="*/ 178594 h 495300"/>
                <a:gd name="connsiteX27" fmla="*/ 43339 w 676275"/>
                <a:gd name="connsiteY27" fmla="*/ 128111 h 495300"/>
                <a:gd name="connsiteX28" fmla="*/ 56674 w 676275"/>
                <a:gd name="connsiteY28" fmla="*/ 148114 h 495300"/>
                <a:gd name="connsiteX29" fmla="*/ 39529 w 676275"/>
                <a:gd name="connsiteY29" fmla="*/ 178594 h 495300"/>
                <a:gd name="connsiteX30" fmla="*/ 76676 w 676275"/>
                <a:gd name="connsiteY30" fmla="*/ 215741 h 495300"/>
                <a:gd name="connsiteX31" fmla="*/ 113824 w 676275"/>
                <a:gd name="connsiteY31" fmla="*/ 178594 h 495300"/>
                <a:gd name="connsiteX32" fmla="*/ 96679 w 676275"/>
                <a:gd name="connsiteY32" fmla="*/ 148114 h 495300"/>
                <a:gd name="connsiteX33" fmla="*/ 110014 w 676275"/>
                <a:gd name="connsiteY33" fmla="*/ 128111 h 495300"/>
                <a:gd name="connsiteX34" fmla="*/ 137636 w 676275"/>
                <a:gd name="connsiteY34" fmla="*/ 178594 h 495300"/>
                <a:gd name="connsiteX35" fmla="*/ 89059 w 676275"/>
                <a:gd name="connsiteY35" fmla="*/ 238601 h 495300"/>
                <a:gd name="connsiteX36" fmla="*/ 89059 w 676275"/>
                <a:gd name="connsiteY36" fmla="*/ 303371 h 495300"/>
                <a:gd name="connsiteX37" fmla="*/ 116681 w 676275"/>
                <a:gd name="connsiteY37" fmla="*/ 330994 h 495300"/>
                <a:gd name="connsiteX38" fmla="*/ 150019 w 676275"/>
                <a:gd name="connsiteY38" fmla="*/ 330994 h 495300"/>
                <a:gd name="connsiteX39" fmla="*/ 150019 w 676275"/>
                <a:gd name="connsiteY39" fmla="*/ 175736 h 495300"/>
                <a:gd name="connsiteX40" fmla="*/ 240506 w 676275"/>
                <a:gd name="connsiteY40" fmla="*/ 71914 h 495300"/>
                <a:gd name="connsiteX41" fmla="*/ 240506 w 676275"/>
                <a:gd name="connsiteY41" fmla="*/ 16669 h 495300"/>
                <a:gd name="connsiteX42" fmla="*/ 455771 w 676275"/>
                <a:gd name="connsiteY42" fmla="*/ 16669 h 495300"/>
                <a:gd name="connsiteX43" fmla="*/ 465296 w 676275"/>
                <a:gd name="connsiteY43" fmla="*/ 7144 h 495300"/>
                <a:gd name="connsiteX44" fmla="*/ 455771 w 676275"/>
                <a:gd name="connsiteY44" fmla="*/ 7144 h 495300"/>
                <a:gd name="connsiteX45" fmla="*/ 239554 w 676275"/>
                <a:gd name="connsiteY45" fmla="*/ 7144 h 495300"/>
                <a:gd name="connsiteX46" fmla="*/ 230029 w 676275"/>
                <a:gd name="connsiteY46" fmla="*/ 7144 h 495300"/>
                <a:gd name="connsiteX47" fmla="*/ 230029 w 676275"/>
                <a:gd name="connsiteY47" fmla="*/ 16669 h 495300"/>
                <a:gd name="connsiteX48" fmla="*/ 230029 w 676275"/>
                <a:gd name="connsiteY48" fmla="*/ 68104 h 495300"/>
                <a:gd name="connsiteX49" fmla="*/ 145256 w 676275"/>
                <a:gd name="connsiteY49" fmla="*/ 165259 h 495300"/>
                <a:gd name="connsiteX50" fmla="*/ 114776 w 676275"/>
                <a:gd name="connsiteY50" fmla="*/ 120491 h 495300"/>
                <a:gd name="connsiteX51" fmla="*/ 107156 w 676275"/>
                <a:gd name="connsiteY51" fmla="*/ 115729 h 495300"/>
                <a:gd name="connsiteX52" fmla="*/ 102394 w 676275"/>
                <a:gd name="connsiteY52" fmla="*/ 123349 h 495300"/>
                <a:gd name="connsiteX53" fmla="*/ 89059 w 676275"/>
                <a:gd name="connsiteY53" fmla="*/ 143351 h 495300"/>
                <a:gd name="connsiteX54" fmla="*/ 83344 w 676275"/>
                <a:gd name="connsiteY54" fmla="*/ 150971 h 495300"/>
                <a:gd name="connsiteX55" fmla="*/ 90964 w 676275"/>
                <a:gd name="connsiteY55" fmla="*/ 155734 h 495300"/>
                <a:gd name="connsiteX56" fmla="*/ 103346 w 676275"/>
                <a:gd name="connsiteY56" fmla="*/ 178594 h 495300"/>
                <a:gd name="connsiteX57" fmla="*/ 75724 w 676275"/>
                <a:gd name="connsiteY57" fmla="*/ 206216 h 495300"/>
                <a:gd name="connsiteX58" fmla="*/ 48101 w 676275"/>
                <a:gd name="connsiteY58" fmla="*/ 178594 h 495300"/>
                <a:gd name="connsiteX59" fmla="*/ 60484 w 676275"/>
                <a:gd name="connsiteY59" fmla="*/ 155734 h 495300"/>
                <a:gd name="connsiteX60" fmla="*/ 68104 w 676275"/>
                <a:gd name="connsiteY60" fmla="*/ 150971 h 495300"/>
                <a:gd name="connsiteX61" fmla="*/ 63341 w 676275"/>
                <a:gd name="connsiteY61" fmla="*/ 143351 h 495300"/>
                <a:gd name="connsiteX62" fmla="*/ 50959 w 676275"/>
                <a:gd name="connsiteY62" fmla="*/ 123349 h 495300"/>
                <a:gd name="connsiteX63" fmla="*/ 46196 w 676275"/>
                <a:gd name="connsiteY63" fmla="*/ 115729 h 495300"/>
                <a:gd name="connsiteX64" fmla="*/ 38576 w 676275"/>
                <a:gd name="connsiteY64" fmla="*/ 120491 h 495300"/>
                <a:gd name="connsiteX65" fmla="*/ 7144 w 676275"/>
                <a:gd name="connsiteY65" fmla="*/ 179546 h 495300"/>
                <a:gd name="connsiteX66" fmla="*/ 55721 w 676275"/>
                <a:gd name="connsiteY66" fmla="*/ 246221 h 495300"/>
                <a:gd name="connsiteX67" fmla="*/ 55721 w 676275"/>
                <a:gd name="connsiteY67" fmla="*/ 303371 h 495300"/>
                <a:gd name="connsiteX68" fmla="*/ 116681 w 676275"/>
                <a:gd name="connsiteY68" fmla="*/ 364331 h 495300"/>
                <a:gd name="connsiteX69" fmla="*/ 140494 w 676275"/>
                <a:gd name="connsiteY69" fmla="*/ 364331 h 495300"/>
                <a:gd name="connsiteX70" fmla="*/ 140494 w 676275"/>
                <a:gd name="connsiteY70" fmla="*/ 478631 h 495300"/>
                <a:gd name="connsiteX71" fmla="*/ 140494 w 676275"/>
                <a:gd name="connsiteY71" fmla="*/ 488156 h 495300"/>
                <a:gd name="connsiteX72" fmla="*/ 150019 w 676275"/>
                <a:gd name="connsiteY72" fmla="*/ 488156 h 495300"/>
                <a:gd name="connsiteX73" fmla="*/ 536734 w 676275"/>
                <a:gd name="connsiteY73" fmla="*/ 488156 h 495300"/>
                <a:gd name="connsiteX74" fmla="*/ 546259 w 676275"/>
                <a:gd name="connsiteY74" fmla="*/ 488156 h 495300"/>
                <a:gd name="connsiteX75" fmla="*/ 546259 w 676275"/>
                <a:gd name="connsiteY75" fmla="*/ 478631 h 495300"/>
                <a:gd name="connsiteX76" fmla="*/ 546259 w 676275"/>
                <a:gd name="connsiteY76" fmla="*/ 364331 h 495300"/>
                <a:gd name="connsiteX77" fmla="*/ 565309 w 676275"/>
                <a:gd name="connsiteY77" fmla="*/ 364331 h 495300"/>
                <a:gd name="connsiteX78" fmla="*/ 626269 w 676275"/>
                <a:gd name="connsiteY78" fmla="*/ 303371 h 495300"/>
                <a:gd name="connsiteX79" fmla="*/ 626269 w 676275"/>
                <a:gd name="connsiteY79" fmla="*/ 246221 h 495300"/>
                <a:gd name="connsiteX80" fmla="*/ 674846 w 676275"/>
                <a:gd name="connsiteY80" fmla="*/ 179546 h 495300"/>
                <a:gd name="connsiteX81" fmla="*/ 643414 w 676275"/>
                <a:gd name="connsiteY81" fmla="*/ 120491 h 495300"/>
                <a:gd name="connsiteX82" fmla="*/ 635794 w 676275"/>
                <a:gd name="connsiteY82" fmla="*/ 115729 h 495300"/>
                <a:gd name="connsiteX83" fmla="*/ 631031 w 676275"/>
                <a:gd name="connsiteY83" fmla="*/ 123349 h 495300"/>
                <a:gd name="connsiteX84" fmla="*/ 617696 w 676275"/>
                <a:gd name="connsiteY84" fmla="*/ 143351 h 495300"/>
                <a:gd name="connsiteX85" fmla="*/ 611981 w 676275"/>
                <a:gd name="connsiteY85" fmla="*/ 150971 h 495300"/>
                <a:gd name="connsiteX86" fmla="*/ 619601 w 676275"/>
                <a:gd name="connsiteY86" fmla="*/ 155734 h 495300"/>
                <a:gd name="connsiteX87" fmla="*/ 631984 w 676275"/>
                <a:gd name="connsiteY87" fmla="*/ 179546 h 495300"/>
                <a:gd name="connsiteX88" fmla="*/ 604361 w 676275"/>
                <a:gd name="connsiteY88" fmla="*/ 207169 h 495300"/>
                <a:gd name="connsiteX89" fmla="*/ 576739 w 676275"/>
                <a:gd name="connsiteY89" fmla="*/ 179546 h 495300"/>
                <a:gd name="connsiteX90" fmla="*/ 589121 w 676275"/>
                <a:gd name="connsiteY90" fmla="*/ 156686 h 495300"/>
                <a:gd name="connsiteX91" fmla="*/ 596741 w 676275"/>
                <a:gd name="connsiteY91" fmla="*/ 151924 h 495300"/>
                <a:gd name="connsiteX92" fmla="*/ 591979 w 676275"/>
                <a:gd name="connsiteY92" fmla="*/ 144304 h 495300"/>
                <a:gd name="connsiteX93" fmla="*/ 578644 w 676275"/>
                <a:gd name="connsiteY93" fmla="*/ 124301 h 495300"/>
                <a:gd name="connsiteX94" fmla="*/ 573881 w 676275"/>
                <a:gd name="connsiteY94" fmla="*/ 116681 h 495300"/>
                <a:gd name="connsiteX95" fmla="*/ 566261 w 676275"/>
                <a:gd name="connsiteY95" fmla="*/ 121444 h 495300"/>
                <a:gd name="connsiteX96" fmla="*/ 536734 w 676275"/>
                <a:gd name="connsiteY96" fmla="*/ 162401 h 495300"/>
                <a:gd name="connsiteX97" fmla="*/ 466249 w 676275"/>
                <a:gd name="connsiteY97" fmla="*/ 67151 h 495300"/>
                <a:gd name="connsiteX98" fmla="*/ 466249 w 676275"/>
                <a:gd name="connsiteY98" fmla="*/ 16669 h 495300"/>
                <a:gd name="connsiteX99" fmla="*/ 466249 w 676275"/>
                <a:gd name="connsiteY99" fmla="*/ 7144 h 495300"/>
                <a:gd name="connsiteX100" fmla="*/ 465296 w 676275"/>
                <a:gd name="connsiteY100" fmla="*/ 7144 h 495300"/>
                <a:gd name="connsiteX101" fmla="*/ 97631 w 676275"/>
                <a:gd name="connsiteY101" fmla="*/ 246221 h 495300"/>
                <a:gd name="connsiteX102" fmla="*/ 139541 w 676275"/>
                <a:gd name="connsiteY102" fmla="*/ 210026 h 495300"/>
                <a:gd name="connsiteX103" fmla="*/ 139541 w 676275"/>
                <a:gd name="connsiteY103" fmla="*/ 321469 h 495300"/>
                <a:gd name="connsiteX104" fmla="*/ 115729 w 676275"/>
                <a:gd name="connsiteY104" fmla="*/ 321469 h 495300"/>
                <a:gd name="connsiteX105" fmla="*/ 97631 w 676275"/>
                <a:gd name="connsiteY105" fmla="*/ 303371 h 495300"/>
                <a:gd name="connsiteX106" fmla="*/ 97631 w 676275"/>
                <a:gd name="connsiteY106" fmla="*/ 246221 h 495300"/>
                <a:gd name="connsiteX107" fmla="*/ 97631 w 676275"/>
                <a:gd name="connsiteY107" fmla="*/ 246221 h 495300"/>
                <a:gd name="connsiteX108" fmla="*/ 545306 w 676275"/>
                <a:gd name="connsiteY108" fmla="*/ 321469 h 495300"/>
                <a:gd name="connsiteX109" fmla="*/ 545306 w 676275"/>
                <a:gd name="connsiteY109" fmla="*/ 216694 h 495300"/>
                <a:gd name="connsiteX110" fmla="*/ 583406 w 676275"/>
                <a:gd name="connsiteY110" fmla="*/ 246221 h 495300"/>
                <a:gd name="connsiteX111" fmla="*/ 583406 w 676275"/>
                <a:gd name="connsiteY111" fmla="*/ 303371 h 495300"/>
                <a:gd name="connsiteX112" fmla="*/ 565309 w 676275"/>
                <a:gd name="connsiteY112" fmla="*/ 321469 h 495300"/>
                <a:gd name="connsiteX113" fmla="*/ 545306 w 676275"/>
                <a:gd name="connsiteY113" fmla="*/ 321469 h 495300"/>
                <a:gd name="connsiteX114" fmla="*/ 545306 w 676275"/>
                <a:gd name="connsiteY114" fmla="*/ 321469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76275" h="495300">
                  <a:moveTo>
                    <a:pt x="455771" y="16669"/>
                  </a:moveTo>
                  <a:lnTo>
                    <a:pt x="455771" y="69056"/>
                  </a:lnTo>
                  <a:lnTo>
                    <a:pt x="534829" y="175736"/>
                  </a:lnTo>
                  <a:lnTo>
                    <a:pt x="534829" y="330994"/>
                  </a:lnTo>
                  <a:lnTo>
                    <a:pt x="565309" y="330994"/>
                  </a:lnTo>
                  <a:cubicBezTo>
                    <a:pt x="580549" y="330994"/>
                    <a:pt x="592931" y="318611"/>
                    <a:pt x="592931" y="303371"/>
                  </a:cubicBezTo>
                  <a:lnTo>
                    <a:pt x="592931" y="238601"/>
                  </a:lnTo>
                  <a:cubicBezTo>
                    <a:pt x="565309" y="232886"/>
                    <a:pt x="544354" y="208121"/>
                    <a:pt x="544354" y="178594"/>
                  </a:cubicBezTo>
                  <a:cubicBezTo>
                    <a:pt x="544354" y="157639"/>
                    <a:pt x="554831" y="138589"/>
                    <a:pt x="571976" y="128111"/>
                  </a:cubicBezTo>
                  <a:lnTo>
                    <a:pt x="585311" y="148114"/>
                  </a:lnTo>
                  <a:cubicBezTo>
                    <a:pt x="574834" y="154781"/>
                    <a:pt x="568166" y="166211"/>
                    <a:pt x="568166" y="178594"/>
                  </a:cubicBezTo>
                  <a:cubicBezTo>
                    <a:pt x="568166" y="198596"/>
                    <a:pt x="584359" y="215741"/>
                    <a:pt x="605314" y="215741"/>
                  </a:cubicBezTo>
                  <a:cubicBezTo>
                    <a:pt x="625316" y="215741"/>
                    <a:pt x="642461" y="199549"/>
                    <a:pt x="642461" y="178594"/>
                  </a:cubicBezTo>
                  <a:cubicBezTo>
                    <a:pt x="642461" y="166211"/>
                    <a:pt x="635794" y="154781"/>
                    <a:pt x="625316" y="148114"/>
                  </a:cubicBezTo>
                  <a:lnTo>
                    <a:pt x="638651" y="128111"/>
                  </a:lnTo>
                  <a:cubicBezTo>
                    <a:pt x="655796" y="139541"/>
                    <a:pt x="666274" y="158591"/>
                    <a:pt x="666274" y="178594"/>
                  </a:cubicBezTo>
                  <a:cubicBezTo>
                    <a:pt x="666274" y="208121"/>
                    <a:pt x="645319" y="232886"/>
                    <a:pt x="617696" y="238601"/>
                  </a:cubicBezTo>
                  <a:lnTo>
                    <a:pt x="617696" y="303371"/>
                  </a:lnTo>
                  <a:cubicBezTo>
                    <a:pt x="617696" y="331946"/>
                    <a:pt x="594836" y="354806"/>
                    <a:pt x="566261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9066" y="478631"/>
                  </a:lnTo>
                  <a:lnTo>
                    <a:pt x="149066" y="354806"/>
                  </a:lnTo>
                  <a:lnTo>
                    <a:pt x="115729" y="354806"/>
                  </a:lnTo>
                  <a:cubicBezTo>
                    <a:pt x="87154" y="354806"/>
                    <a:pt x="64294" y="331946"/>
                    <a:pt x="64294" y="303371"/>
                  </a:cubicBezTo>
                  <a:lnTo>
                    <a:pt x="64294" y="238601"/>
                  </a:lnTo>
                  <a:cubicBezTo>
                    <a:pt x="36671" y="232886"/>
                    <a:pt x="15716" y="208121"/>
                    <a:pt x="15716" y="178594"/>
                  </a:cubicBezTo>
                  <a:cubicBezTo>
                    <a:pt x="15716" y="157639"/>
                    <a:pt x="26194" y="138589"/>
                    <a:pt x="43339" y="128111"/>
                  </a:cubicBezTo>
                  <a:lnTo>
                    <a:pt x="56674" y="148114"/>
                  </a:lnTo>
                  <a:cubicBezTo>
                    <a:pt x="46196" y="154781"/>
                    <a:pt x="39529" y="166211"/>
                    <a:pt x="39529" y="178594"/>
                  </a:cubicBezTo>
                  <a:cubicBezTo>
                    <a:pt x="39529" y="198596"/>
                    <a:pt x="55721" y="215741"/>
                    <a:pt x="76676" y="215741"/>
                  </a:cubicBezTo>
                  <a:cubicBezTo>
                    <a:pt x="96679" y="215741"/>
                    <a:pt x="113824" y="199549"/>
                    <a:pt x="113824" y="178594"/>
                  </a:cubicBezTo>
                  <a:cubicBezTo>
                    <a:pt x="113824" y="166211"/>
                    <a:pt x="107156" y="154781"/>
                    <a:pt x="96679" y="148114"/>
                  </a:cubicBezTo>
                  <a:lnTo>
                    <a:pt x="110014" y="128111"/>
                  </a:lnTo>
                  <a:cubicBezTo>
                    <a:pt x="127159" y="139541"/>
                    <a:pt x="137636" y="158591"/>
                    <a:pt x="137636" y="178594"/>
                  </a:cubicBezTo>
                  <a:cubicBezTo>
                    <a:pt x="137636" y="208121"/>
                    <a:pt x="116681" y="232886"/>
                    <a:pt x="89059" y="238601"/>
                  </a:cubicBezTo>
                  <a:lnTo>
                    <a:pt x="89059" y="303371"/>
                  </a:lnTo>
                  <a:cubicBezTo>
                    <a:pt x="89059" y="318611"/>
                    <a:pt x="101441" y="330994"/>
                    <a:pt x="116681" y="330994"/>
                  </a:cubicBezTo>
                  <a:lnTo>
                    <a:pt x="150019" y="330994"/>
                  </a:lnTo>
                  <a:lnTo>
                    <a:pt x="150019" y="175736"/>
                  </a:lnTo>
                  <a:lnTo>
                    <a:pt x="240506" y="71914"/>
                  </a:lnTo>
                  <a:lnTo>
                    <a:pt x="240506" y="16669"/>
                  </a:lnTo>
                  <a:lnTo>
                    <a:pt x="455771" y="16669"/>
                  </a:lnTo>
                  <a:moveTo>
                    <a:pt x="465296" y="7144"/>
                  </a:moveTo>
                  <a:lnTo>
                    <a:pt x="455771" y="7144"/>
                  </a:lnTo>
                  <a:lnTo>
                    <a:pt x="239554" y="7144"/>
                  </a:lnTo>
                  <a:lnTo>
                    <a:pt x="230029" y="7144"/>
                  </a:lnTo>
                  <a:lnTo>
                    <a:pt x="230029" y="16669"/>
                  </a:lnTo>
                  <a:lnTo>
                    <a:pt x="230029" y="68104"/>
                  </a:lnTo>
                  <a:lnTo>
                    <a:pt x="145256" y="165259"/>
                  </a:lnTo>
                  <a:cubicBezTo>
                    <a:pt x="141446" y="147161"/>
                    <a:pt x="130969" y="130969"/>
                    <a:pt x="114776" y="120491"/>
                  </a:cubicBezTo>
                  <a:lnTo>
                    <a:pt x="107156" y="115729"/>
                  </a:lnTo>
                  <a:lnTo>
                    <a:pt x="102394" y="123349"/>
                  </a:lnTo>
                  <a:lnTo>
                    <a:pt x="89059" y="143351"/>
                  </a:lnTo>
                  <a:lnTo>
                    <a:pt x="83344" y="150971"/>
                  </a:lnTo>
                  <a:lnTo>
                    <a:pt x="90964" y="155734"/>
                  </a:lnTo>
                  <a:cubicBezTo>
                    <a:pt x="98584" y="160496"/>
                    <a:pt x="103346" y="169069"/>
                    <a:pt x="103346" y="178594"/>
                  </a:cubicBezTo>
                  <a:cubicBezTo>
                    <a:pt x="103346" y="193834"/>
                    <a:pt x="90964" y="206216"/>
                    <a:pt x="75724" y="206216"/>
                  </a:cubicBezTo>
                  <a:cubicBezTo>
                    <a:pt x="60484" y="206216"/>
                    <a:pt x="48101" y="193834"/>
                    <a:pt x="48101" y="178594"/>
                  </a:cubicBezTo>
                  <a:cubicBezTo>
                    <a:pt x="48101" y="169069"/>
                    <a:pt x="52864" y="160496"/>
                    <a:pt x="60484" y="155734"/>
                  </a:cubicBezTo>
                  <a:lnTo>
                    <a:pt x="68104" y="150971"/>
                  </a:lnTo>
                  <a:lnTo>
                    <a:pt x="63341" y="143351"/>
                  </a:lnTo>
                  <a:lnTo>
                    <a:pt x="50959" y="123349"/>
                  </a:lnTo>
                  <a:lnTo>
                    <a:pt x="46196" y="115729"/>
                  </a:lnTo>
                  <a:lnTo>
                    <a:pt x="38576" y="120491"/>
                  </a:lnTo>
                  <a:cubicBezTo>
                    <a:pt x="18574" y="133826"/>
                    <a:pt x="7144" y="155734"/>
                    <a:pt x="7144" y="179546"/>
                  </a:cubicBezTo>
                  <a:cubicBezTo>
                    <a:pt x="7144" y="210026"/>
                    <a:pt x="27146" y="237649"/>
                    <a:pt x="55721" y="246221"/>
                  </a:cubicBezTo>
                  <a:lnTo>
                    <a:pt x="55721" y="303371"/>
                  </a:lnTo>
                  <a:cubicBezTo>
                    <a:pt x="55721" y="336709"/>
                    <a:pt x="83344" y="364331"/>
                    <a:pt x="116681" y="364331"/>
                  </a:cubicBezTo>
                  <a:lnTo>
                    <a:pt x="140494" y="364331"/>
                  </a:lnTo>
                  <a:lnTo>
                    <a:pt x="140494" y="478631"/>
                  </a:lnTo>
                  <a:lnTo>
                    <a:pt x="140494" y="488156"/>
                  </a:lnTo>
                  <a:lnTo>
                    <a:pt x="150019" y="488156"/>
                  </a:lnTo>
                  <a:lnTo>
                    <a:pt x="536734" y="488156"/>
                  </a:lnTo>
                  <a:lnTo>
                    <a:pt x="546259" y="488156"/>
                  </a:lnTo>
                  <a:lnTo>
                    <a:pt x="546259" y="478631"/>
                  </a:lnTo>
                  <a:lnTo>
                    <a:pt x="546259" y="364331"/>
                  </a:lnTo>
                  <a:lnTo>
                    <a:pt x="565309" y="364331"/>
                  </a:lnTo>
                  <a:cubicBezTo>
                    <a:pt x="598646" y="364331"/>
                    <a:pt x="626269" y="336709"/>
                    <a:pt x="626269" y="303371"/>
                  </a:cubicBezTo>
                  <a:lnTo>
                    <a:pt x="626269" y="246221"/>
                  </a:lnTo>
                  <a:cubicBezTo>
                    <a:pt x="654844" y="236696"/>
                    <a:pt x="674846" y="210026"/>
                    <a:pt x="674846" y="179546"/>
                  </a:cubicBezTo>
                  <a:cubicBezTo>
                    <a:pt x="674846" y="155734"/>
                    <a:pt x="662464" y="133826"/>
                    <a:pt x="643414" y="120491"/>
                  </a:cubicBezTo>
                  <a:lnTo>
                    <a:pt x="635794" y="115729"/>
                  </a:lnTo>
                  <a:lnTo>
                    <a:pt x="631031" y="123349"/>
                  </a:lnTo>
                  <a:lnTo>
                    <a:pt x="617696" y="143351"/>
                  </a:lnTo>
                  <a:lnTo>
                    <a:pt x="611981" y="150971"/>
                  </a:lnTo>
                  <a:lnTo>
                    <a:pt x="619601" y="155734"/>
                  </a:lnTo>
                  <a:cubicBezTo>
                    <a:pt x="627221" y="161449"/>
                    <a:pt x="631984" y="170021"/>
                    <a:pt x="631984" y="179546"/>
                  </a:cubicBezTo>
                  <a:cubicBezTo>
                    <a:pt x="631984" y="194786"/>
                    <a:pt x="619601" y="207169"/>
                    <a:pt x="604361" y="207169"/>
                  </a:cubicBezTo>
                  <a:cubicBezTo>
                    <a:pt x="589121" y="207169"/>
                    <a:pt x="576739" y="194786"/>
                    <a:pt x="576739" y="179546"/>
                  </a:cubicBezTo>
                  <a:cubicBezTo>
                    <a:pt x="576739" y="170021"/>
                    <a:pt x="581501" y="161449"/>
                    <a:pt x="589121" y="156686"/>
                  </a:cubicBezTo>
                  <a:lnTo>
                    <a:pt x="596741" y="151924"/>
                  </a:lnTo>
                  <a:lnTo>
                    <a:pt x="591979" y="144304"/>
                  </a:lnTo>
                  <a:lnTo>
                    <a:pt x="578644" y="124301"/>
                  </a:lnTo>
                  <a:lnTo>
                    <a:pt x="573881" y="116681"/>
                  </a:lnTo>
                  <a:lnTo>
                    <a:pt x="566261" y="121444"/>
                  </a:lnTo>
                  <a:cubicBezTo>
                    <a:pt x="551021" y="130969"/>
                    <a:pt x="541496" y="146209"/>
                    <a:pt x="536734" y="162401"/>
                  </a:cubicBezTo>
                  <a:lnTo>
                    <a:pt x="466249" y="67151"/>
                  </a:lnTo>
                  <a:lnTo>
                    <a:pt x="466249" y="16669"/>
                  </a:lnTo>
                  <a:lnTo>
                    <a:pt x="466249" y="7144"/>
                  </a:lnTo>
                  <a:lnTo>
                    <a:pt x="465296" y="7144"/>
                  </a:lnTo>
                  <a:close/>
                  <a:moveTo>
                    <a:pt x="97631" y="246221"/>
                  </a:moveTo>
                  <a:cubicBezTo>
                    <a:pt x="115729" y="240506"/>
                    <a:pt x="130969" y="227171"/>
                    <a:pt x="139541" y="210026"/>
                  </a:cubicBezTo>
                  <a:lnTo>
                    <a:pt x="139541" y="321469"/>
                  </a:lnTo>
                  <a:lnTo>
                    <a:pt x="115729" y="321469"/>
                  </a:lnTo>
                  <a:cubicBezTo>
                    <a:pt x="106204" y="321469"/>
                    <a:pt x="97631" y="313849"/>
                    <a:pt x="97631" y="303371"/>
                  </a:cubicBezTo>
                  <a:lnTo>
                    <a:pt x="97631" y="246221"/>
                  </a:lnTo>
                  <a:lnTo>
                    <a:pt x="97631" y="246221"/>
                  </a:lnTo>
                  <a:close/>
                  <a:moveTo>
                    <a:pt x="545306" y="321469"/>
                  </a:moveTo>
                  <a:lnTo>
                    <a:pt x="545306" y="216694"/>
                  </a:lnTo>
                  <a:cubicBezTo>
                    <a:pt x="553879" y="230029"/>
                    <a:pt x="567214" y="241459"/>
                    <a:pt x="583406" y="246221"/>
                  </a:cubicBezTo>
                  <a:lnTo>
                    <a:pt x="583406" y="303371"/>
                  </a:lnTo>
                  <a:cubicBezTo>
                    <a:pt x="583406" y="312896"/>
                    <a:pt x="575786" y="321469"/>
                    <a:pt x="565309" y="321469"/>
                  </a:cubicBezTo>
                  <a:lnTo>
                    <a:pt x="545306" y="321469"/>
                  </a:lnTo>
                  <a:lnTo>
                    <a:pt x="545306" y="32146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17" name="Forma libre: Forma 331">
              <a:extLst>
                <a:ext uri="{FF2B5EF4-FFF2-40B4-BE49-F238E27FC236}">
                  <a16:creationId xmlns:a16="http://schemas.microsoft.com/office/drawing/2014/main" id="{6F276E90-1380-4597-AAE0-DB96C86955BD}"/>
                </a:ext>
              </a:extLst>
            </p:cNvPr>
            <p:cNvSpPr/>
            <p:nvPr/>
          </p:nvSpPr>
          <p:spPr>
            <a:xfrm>
              <a:off x="674302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18" name="Forma libre: Forma 332">
              <a:extLst>
                <a:ext uri="{FF2B5EF4-FFF2-40B4-BE49-F238E27FC236}">
                  <a16:creationId xmlns:a16="http://schemas.microsoft.com/office/drawing/2014/main" id="{E83790AD-B990-4FC3-80B7-C36D5D643D91}"/>
                </a:ext>
              </a:extLst>
            </p:cNvPr>
            <p:cNvSpPr/>
            <p:nvPr/>
          </p:nvSpPr>
          <p:spPr>
            <a:xfrm>
              <a:off x="669539" y="3686823"/>
              <a:ext cx="57150" cy="57150"/>
            </a:xfrm>
            <a:custGeom>
              <a:avLst/>
              <a:gdLst>
                <a:gd name="connsiteX0" fmla="*/ 39529 w 57150"/>
                <a:gd name="connsiteY0" fmla="*/ 16669 h 57150"/>
                <a:gd name="connsiteX1" fmla="*/ 39529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39529 w 57150"/>
                <a:gd name="connsiteY4" fmla="*/ 16669 h 57150"/>
                <a:gd name="connsiteX5" fmla="*/ 49054 w 57150"/>
                <a:gd name="connsiteY5" fmla="*/ 7144 h 57150"/>
                <a:gd name="connsiteX6" fmla="*/ 39529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49054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39529" y="16669"/>
                  </a:moveTo>
                  <a:lnTo>
                    <a:pt x="39529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39529" y="16669"/>
                  </a:lnTo>
                  <a:moveTo>
                    <a:pt x="49054" y="7144"/>
                  </a:moveTo>
                  <a:lnTo>
                    <a:pt x="39529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49054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19" name="Forma libre: Forma 333">
              <a:extLst>
                <a:ext uri="{FF2B5EF4-FFF2-40B4-BE49-F238E27FC236}">
                  <a16:creationId xmlns:a16="http://schemas.microsoft.com/office/drawing/2014/main" id="{F7943788-21F3-4412-AFA7-23E6CC480CE1}"/>
                </a:ext>
              </a:extLst>
            </p:cNvPr>
            <p:cNvSpPr/>
            <p:nvPr/>
          </p:nvSpPr>
          <p:spPr>
            <a:xfrm>
              <a:off x="634297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20" name="Forma libre: Forma 334">
              <a:extLst>
                <a:ext uri="{FF2B5EF4-FFF2-40B4-BE49-F238E27FC236}">
                  <a16:creationId xmlns:a16="http://schemas.microsoft.com/office/drawing/2014/main" id="{63EF1F36-EE32-4B20-936A-24255D5B2140}"/>
                </a:ext>
              </a:extLst>
            </p:cNvPr>
            <p:cNvSpPr/>
            <p:nvPr/>
          </p:nvSpPr>
          <p:spPr>
            <a:xfrm>
              <a:off x="629534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21" name="Forma libre: Forma 335">
              <a:extLst>
                <a:ext uri="{FF2B5EF4-FFF2-40B4-BE49-F238E27FC236}">
                  <a16:creationId xmlns:a16="http://schemas.microsoft.com/office/drawing/2014/main" id="{FFCFEB75-8F64-4181-B419-A97E3AB51A2F}"/>
                </a:ext>
              </a:extLst>
            </p:cNvPr>
            <p:cNvSpPr/>
            <p:nvPr/>
          </p:nvSpPr>
          <p:spPr>
            <a:xfrm>
              <a:off x="595244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22" name="Forma libre: Forma 336">
              <a:extLst>
                <a:ext uri="{FF2B5EF4-FFF2-40B4-BE49-F238E27FC236}">
                  <a16:creationId xmlns:a16="http://schemas.microsoft.com/office/drawing/2014/main" id="{B02F26EC-3A29-4DA2-AA2C-B13D6669A846}"/>
                </a:ext>
              </a:extLst>
            </p:cNvPr>
            <p:cNvSpPr/>
            <p:nvPr/>
          </p:nvSpPr>
          <p:spPr>
            <a:xfrm>
              <a:off x="589529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23" name="Forma libre: Forma 337">
              <a:extLst>
                <a:ext uri="{FF2B5EF4-FFF2-40B4-BE49-F238E27FC236}">
                  <a16:creationId xmlns:a16="http://schemas.microsoft.com/office/drawing/2014/main" id="{37168BC0-E674-4C34-ACB5-8E0C7C56E301}"/>
                </a:ext>
              </a:extLst>
            </p:cNvPr>
            <p:cNvSpPr/>
            <p:nvPr/>
          </p:nvSpPr>
          <p:spPr>
            <a:xfrm>
              <a:off x="555239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24" name="Forma libre: Forma 338">
              <a:extLst>
                <a:ext uri="{FF2B5EF4-FFF2-40B4-BE49-F238E27FC236}">
                  <a16:creationId xmlns:a16="http://schemas.microsoft.com/office/drawing/2014/main" id="{F69A99F7-9E97-48A3-9376-D48E9B8225E0}"/>
                </a:ext>
              </a:extLst>
            </p:cNvPr>
            <p:cNvSpPr/>
            <p:nvPr/>
          </p:nvSpPr>
          <p:spPr>
            <a:xfrm>
              <a:off x="550477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25" name="Forma libre: Forma 340">
              <a:extLst>
                <a:ext uri="{FF2B5EF4-FFF2-40B4-BE49-F238E27FC236}">
                  <a16:creationId xmlns:a16="http://schemas.microsoft.com/office/drawing/2014/main" id="{68218293-E364-44BF-8E62-FECB44B9ED10}"/>
                </a:ext>
              </a:extLst>
            </p:cNvPr>
            <p:cNvSpPr/>
            <p:nvPr/>
          </p:nvSpPr>
          <p:spPr>
            <a:xfrm>
              <a:off x="67906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26" name="Forma libre: Forma 341">
              <a:extLst>
                <a:ext uri="{FF2B5EF4-FFF2-40B4-BE49-F238E27FC236}">
                  <a16:creationId xmlns:a16="http://schemas.microsoft.com/office/drawing/2014/main" id="{08ECCCF4-DAB8-45BE-92FD-36CFBE6571B2}"/>
                </a:ext>
              </a:extLst>
            </p:cNvPr>
            <p:cNvSpPr/>
            <p:nvPr/>
          </p:nvSpPr>
          <p:spPr>
            <a:xfrm>
              <a:off x="640012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27" name="Forma libre: Forma 342">
              <a:extLst>
                <a:ext uri="{FF2B5EF4-FFF2-40B4-BE49-F238E27FC236}">
                  <a16:creationId xmlns:a16="http://schemas.microsoft.com/office/drawing/2014/main" id="{98C6D848-FAAE-4450-9D58-A4AEAE88BCEB}"/>
                </a:ext>
              </a:extLst>
            </p:cNvPr>
            <p:cNvSpPr/>
            <p:nvPr/>
          </p:nvSpPr>
          <p:spPr>
            <a:xfrm>
              <a:off x="600007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28" name="Forma libre: Forma 343">
              <a:extLst>
                <a:ext uri="{FF2B5EF4-FFF2-40B4-BE49-F238E27FC236}">
                  <a16:creationId xmlns:a16="http://schemas.microsoft.com/office/drawing/2014/main" id="{9E04A56D-017E-4D94-87A9-16650FF6ED59}"/>
                </a:ext>
              </a:extLst>
            </p:cNvPr>
            <p:cNvSpPr/>
            <p:nvPr/>
          </p:nvSpPr>
          <p:spPr>
            <a:xfrm>
              <a:off x="56095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29" name="Forma libre: Forma 344">
              <a:extLst>
                <a:ext uri="{FF2B5EF4-FFF2-40B4-BE49-F238E27FC236}">
                  <a16:creationId xmlns:a16="http://schemas.microsoft.com/office/drawing/2014/main" id="{8BF6CF84-F6FC-4D5B-8A21-6472977F30AD}"/>
                </a:ext>
              </a:extLst>
            </p:cNvPr>
            <p:cNvSpPr/>
            <p:nvPr/>
          </p:nvSpPr>
          <p:spPr>
            <a:xfrm>
              <a:off x="538094" y="3526803"/>
              <a:ext cx="219075" cy="276225"/>
            </a:xfrm>
            <a:custGeom>
              <a:avLst/>
              <a:gdLst>
                <a:gd name="connsiteX0" fmla="*/ 7144 w 219075"/>
                <a:gd name="connsiteY0" fmla="*/ 7144 h 276225"/>
                <a:gd name="connsiteX1" fmla="*/ 220504 w 219075"/>
                <a:gd name="connsiteY1" fmla="*/ 7144 h 276225"/>
                <a:gd name="connsiteX2" fmla="*/ 220504 w 219075"/>
                <a:gd name="connsiteY2" fmla="*/ 276701 h 276225"/>
                <a:gd name="connsiteX3" fmla="*/ 7144 w 219075"/>
                <a:gd name="connsiteY3" fmla="*/ 276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276225">
                  <a:moveTo>
                    <a:pt x="7144" y="7144"/>
                  </a:moveTo>
                  <a:lnTo>
                    <a:pt x="220504" y="7144"/>
                  </a:lnTo>
                  <a:lnTo>
                    <a:pt x="220504" y="276701"/>
                  </a:lnTo>
                  <a:lnTo>
                    <a:pt x="7144" y="27670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0" name="Forma libre: Forma 345">
              <a:extLst>
                <a:ext uri="{FF2B5EF4-FFF2-40B4-BE49-F238E27FC236}">
                  <a16:creationId xmlns:a16="http://schemas.microsoft.com/office/drawing/2014/main" id="{5F2ED9AB-BF70-4FA4-9914-73EAF09107DE}"/>
                </a:ext>
              </a:extLst>
            </p:cNvPr>
            <p:cNvSpPr/>
            <p:nvPr/>
          </p:nvSpPr>
          <p:spPr>
            <a:xfrm>
              <a:off x="563812" y="3559188"/>
              <a:ext cx="171450" cy="133350"/>
            </a:xfrm>
            <a:custGeom>
              <a:avLst/>
              <a:gdLst>
                <a:gd name="connsiteX0" fmla="*/ 30956 w 171450"/>
                <a:gd name="connsiteY0" fmla="*/ 126206 h 133350"/>
                <a:gd name="connsiteX1" fmla="*/ 143351 w 171450"/>
                <a:gd name="connsiteY1" fmla="*/ 126206 h 133350"/>
                <a:gd name="connsiteX2" fmla="*/ 167164 w 171450"/>
                <a:gd name="connsiteY2" fmla="*/ 102394 h 133350"/>
                <a:gd name="connsiteX3" fmla="*/ 167164 w 171450"/>
                <a:gd name="connsiteY3" fmla="*/ 30956 h 133350"/>
                <a:gd name="connsiteX4" fmla="*/ 143351 w 171450"/>
                <a:gd name="connsiteY4" fmla="*/ 7144 h 133350"/>
                <a:gd name="connsiteX5" fmla="*/ 30956 w 171450"/>
                <a:gd name="connsiteY5" fmla="*/ 7144 h 133350"/>
                <a:gd name="connsiteX6" fmla="*/ 7144 w 171450"/>
                <a:gd name="connsiteY6" fmla="*/ 30956 h 133350"/>
                <a:gd name="connsiteX7" fmla="*/ 7144 w 171450"/>
                <a:gd name="connsiteY7" fmla="*/ 102394 h 133350"/>
                <a:gd name="connsiteX8" fmla="*/ 30956 w 171450"/>
                <a:gd name="connsiteY8" fmla="*/ 12620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33350">
                  <a:moveTo>
                    <a:pt x="30956" y="126206"/>
                  </a:moveTo>
                  <a:lnTo>
                    <a:pt x="143351" y="126206"/>
                  </a:lnTo>
                  <a:cubicBezTo>
                    <a:pt x="156686" y="126206"/>
                    <a:pt x="167164" y="115729"/>
                    <a:pt x="167164" y="102394"/>
                  </a:cubicBezTo>
                  <a:lnTo>
                    <a:pt x="167164" y="30956"/>
                  </a:lnTo>
                  <a:cubicBezTo>
                    <a:pt x="167164" y="17621"/>
                    <a:pt x="156686" y="7144"/>
                    <a:pt x="143351" y="7144"/>
                  </a:cubicBezTo>
                  <a:lnTo>
                    <a:pt x="30956" y="7144"/>
                  </a:lnTo>
                  <a:cubicBezTo>
                    <a:pt x="17621" y="7144"/>
                    <a:pt x="7144" y="17621"/>
                    <a:pt x="7144" y="30956"/>
                  </a:cubicBezTo>
                  <a:lnTo>
                    <a:pt x="7144" y="102394"/>
                  </a:lnTo>
                  <a:cubicBezTo>
                    <a:pt x="7144" y="115729"/>
                    <a:pt x="17621" y="126206"/>
                    <a:pt x="30956" y="1262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1" name="Forma libre: Forma 346">
              <a:extLst>
                <a:ext uri="{FF2B5EF4-FFF2-40B4-BE49-F238E27FC236}">
                  <a16:creationId xmlns:a16="http://schemas.microsoft.com/office/drawing/2014/main" id="{85A7839F-3E42-4D31-994F-181D1D760EB2}"/>
                </a:ext>
              </a:extLst>
            </p:cNvPr>
            <p:cNvSpPr/>
            <p:nvPr/>
          </p:nvSpPr>
          <p:spPr>
            <a:xfrm>
              <a:off x="656204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3" name="Forma libre: Forma 347">
              <a:extLst>
                <a:ext uri="{FF2B5EF4-FFF2-40B4-BE49-F238E27FC236}">
                  <a16:creationId xmlns:a16="http://schemas.microsoft.com/office/drawing/2014/main" id="{B311D8B4-0814-4111-B359-04E4806D404D}"/>
                </a:ext>
              </a:extLst>
            </p:cNvPr>
            <p:cNvSpPr/>
            <p:nvPr/>
          </p:nvSpPr>
          <p:spPr>
            <a:xfrm>
              <a:off x="601912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4" name="Forma libre: Forma 348">
              <a:extLst>
                <a:ext uri="{FF2B5EF4-FFF2-40B4-BE49-F238E27FC236}">
                  <a16:creationId xmlns:a16="http://schemas.microsoft.com/office/drawing/2014/main" id="{85B04CBC-AFF6-45B5-B6EB-FA42B7AE4230}"/>
                </a:ext>
              </a:extLst>
            </p:cNvPr>
            <p:cNvSpPr/>
            <p:nvPr/>
          </p:nvSpPr>
          <p:spPr>
            <a:xfrm>
              <a:off x="625724" y="3374403"/>
              <a:ext cx="180975" cy="47625"/>
            </a:xfrm>
            <a:custGeom>
              <a:avLst/>
              <a:gdLst>
                <a:gd name="connsiteX0" fmla="*/ 7144 w 180975"/>
                <a:gd name="connsiteY0" fmla="*/ 7144 h 47625"/>
                <a:gd name="connsiteX1" fmla="*/ 181451 w 180975"/>
                <a:gd name="connsiteY1" fmla="*/ 7144 h 47625"/>
                <a:gd name="connsiteX2" fmla="*/ 181451 w 180975"/>
                <a:gd name="connsiteY2" fmla="*/ 41434 h 47625"/>
                <a:gd name="connsiteX3" fmla="*/ 7144 w 18097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47625">
                  <a:moveTo>
                    <a:pt x="7144" y="7144"/>
                  </a:moveTo>
                  <a:lnTo>
                    <a:pt x="181451" y="7144"/>
                  </a:lnTo>
                  <a:lnTo>
                    <a:pt x="18145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5" name="Forma libre: Forma 349">
              <a:extLst>
                <a:ext uri="{FF2B5EF4-FFF2-40B4-BE49-F238E27FC236}">
                  <a16:creationId xmlns:a16="http://schemas.microsoft.com/office/drawing/2014/main" id="{BCFDD082-5182-44FF-8301-F41316211B27}"/>
                </a:ext>
              </a:extLst>
            </p:cNvPr>
            <p:cNvSpPr/>
            <p:nvPr/>
          </p:nvSpPr>
          <p:spPr>
            <a:xfrm>
              <a:off x="544762" y="3424886"/>
              <a:ext cx="266700" cy="95250"/>
            </a:xfrm>
            <a:custGeom>
              <a:avLst/>
              <a:gdLst>
                <a:gd name="connsiteX0" fmla="*/ 7144 w 266700"/>
                <a:gd name="connsiteY0" fmla="*/ 90011 h 95250"/>
                <a:gd name="connsiteX1" fmla="*/ 79534 w 266700"/>
                <a:gd name="connsiteY1" fmla="*/ 7144 h 95250"/>
                <a:gd name="connsiteX2" fmla="*/ 262414 w 266700"/>
                <a:gd name="connsiteY2" fmla="*/ 7144 h 95250"/>
                <a:gd name="connsiteX3" fmla="*/ 211931 w 266700"/>
                <a:gd name="connsiteY3" fmla="*/ 900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95250">
                  <a:moveTo>
                    <a:pt x="7144" y="90011"/>
                  </a:moveTo>
                  <a:lnTo>
                    <a:pt x="79534" y="7144"/>
                  </a:lnTo>
                  <a:lnTo>
                    <a:pt x="262414" y="7144"/>
                  </a:lnTo>
                  <a:lnTo>
                    <a:pt x="211931" y="9001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6" name="Forma libre: Forma 350">
              <a:extLst>
                <a:ext uri="{FF2B5EF4-FFF2-40B4-BE49-F238E27FC236}">
                  <a16:creationId xmlns:a16="http://schemas.microsoft.com/office/drawing/2014/main" id="{F7DEECF1-F87D-4270-8D8E-A516C2AEC0A6}"/>
                </a:ext>
              </a:extLst>
            </p:cNvPr>
            <p:cNvSpPr/>
            <p:nvPr/>
          </p:nvSpPr>
          <p:spPr>
            <a:xfrm>
              <a:off x="779077" y="3462986"/>
              <a:ext cx="66675" cy="47625"/>
            </a:xfrm>
            <a:custGeom>
              <a:avLst/>
              <a:gdLst>
                <a:gd name="connsiteX0" fmla="*/ 7144 w 66675"/>
                <a:gd name="connsiteY0" fmla="*/ 49054 h 47625"/>
                <a:gd name="connsiteX1" fmla="*/ 36671 w 66675"/>
                <a:gd name="connsiteY1" fmla="*/ 7144 h 47625"/>
                <a:gd name="connsiteX2" fmla="*/ 65246 w 66675"/>
                <a:gd name="connsiteY2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47625">
                  <a:moveTo>
                    <a:pt x="7144" y="49054"/>
                  </a:moveTo>
                  <a:lnTo>
                    <a:pt x="36671" y="7144"/>
                  </a:lnTo>
                  <a:lnTo>
                    <a:pt x="65246" y="4905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7" name="Forma libre: Forma 351">
              <a:extLst>
                <a:ext uri="{FF2B5EF4-FFF2-40B4-BE49-F238E27FC236}">
                  <a16:creationId xmlns:a16="http://schemas.microsoft.com/office/drawing/2014/main" id="{C188C6BF-8A07-4791-88C8-945292D1F3E9}"/>
                </a:ext>
              </a:extLst>
            </p:cNvPr>
            <p:cNvSpPr/>
            <p:nvPr/>
          </p:nvSpPr>
          <p:spPr>
            <a:xfrm>
              <a:off x="69239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8" name="Forma libre: Forma 352">
              <a:extLst>
                <a:ext uri="{FF2B5EF4-FFF2-40B4-BE49-F238E27FC236}">
                  <a16:creationId xmlns:a16="http://schemas.microsoft.com/office/drawing/2014/main" id="{48B144F0-3FFD-4C37-A126-1608FABE0E67}"/>
                </a:ext>
              </a:extLst>
            </p:cNvPr>
            <p:cNvSpPr/>
            <p:nvPr/>
          </p:nvSpPr>
          <p:spPr>
            <a:xfrm>
              <a:off x="648584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39" name="Forma libre: Forma 353">
              <a:extLst>
                <a:ext uri="{FF2B5EF4-FFF2-40B4-BE49-F238E27FC236}">
                  <a16:creationId xmlns:a16="http://schemas.microsoft.com/office/drawing/2014/main" id="{4C0CF5FE-22A7-4C84-BB7E-CEA0703F7899}"/>
                </a:ext>
              </a:extLst>
            </p:cNvPr>
            <p:cNvSpPr/>
            <p:nvPr/>
          </p:nvSpPr>
          <p:spPr>
            <a:xfrm>
              <a:off x="60476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40" name="Forma libre: Forma 354">
              <a:extLst>
                <a:ext uri="{FF2B5EF4-FFF2-40B4-BE49-F238E27FC236}">
                  <a16:creationId xmlns:a16="http://schemas.microsoft.com/office/drawing/2014/main" id="{E7F8D0C5-B434-44AE-93B0-2C58DCBB9859}"/>
                </a:ext>
              </a:extLst>
            </p:cNvPr>
            <p:cNvSpPr/>
            <p:nvPr/>
          </p:nvSpPr>
          <p:spPr>
            <a:xfrm>
              <a:off x="561907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</p:grp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stadística descriptiva e inferencial en el análisis de datos - cognodata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6" r="10596"/>
          <a:stretch>
            <a:fillRect/>
          </a:stretch>
        </p:blipFill>
        <p:spPr bwMode="auto">
          <a:xfrm rot="-240000">
            <a:off x="880757" y="1647466"/>
            <a:ext cx="4188297" cy="398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Aplicando formula para el intervalo:</a:t>
            </a:r>
            <a:endParaRPr lang="es-E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5F0977C3-BD7D-4617-8DF1-56211456D51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79453" y="1452193"/>
                <a:ext cx="5148000" cy="4569784"/>
              </a:xfrm>
            </p:spPr>
            <p:txBody>
              <a:bodyPr rtlCol="0"/>
              <a:lstStyle/>
              <a:p>
                <a:endParaRPr lang="es-ES" noProof="1" smtClean="0"/>
              </a:p>
              <a:p>
                <a:r>
                  <a:rPr lang="es-ES" b="1" i="1" noProof="1" smtClean="0">
                    <a:solidFill>
                      <a:schemeClr val="accent2"/>
                    </a:solidFill>
                  </a:rPr>
                  <a:t>Intervalo De Confianza:</a:t>
                </a:r>
              </a:p>
              <a:p>
                <a:endParaRPr lang="es-ES" b="1" i="1" noProof="1" smtClean="0">
                  <a:solidFill>
                    <a:schemeClr val="accent2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000" b="1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MX" sz="2000" b="1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000" b="1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s-MX" sz="2000" b="1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s-MX" sz="2000" b="1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sSup>
                          <m:sSupPr>
                            <m:ctrlPr>
                              <a:rPr lang="es-MX" sz="2000" b="1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000" b="1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s-MX" sz="2000" b="1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s-ES" sz="2000" b="1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sz="2000" b="1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MX" sz="2000" b="1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  <m:sup>
                            <m:r>
                              <a:rPr lang="es-MX" sz="2000" b="1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s-ES" b="1" i="1" noProof="1" smtClean="0">
                    <a:solidFill>
                      <a:schemeClr val="tx1"/>
                    </a:solidFill>
                  </a:rPr>
                  <a:t>  </a:t>
                </a:r>
                <a:r>
                  <a:rPr lang="es-ES" b="1" i="1" noProof="1" smtClean="0">
                    <a:solidFill>
                      <a:schemeClr val="tx1"/>
                    </a:solidFill>
                  </a:rPr>
                  <a:t>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1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s-MX" b="1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ES" b="1" i="1" noProof="1" smtClean="0">
                    <a:solidFill>
                      <a:schemeClr val="tx1"/>
                    </a:solidFill>
                  </a:rPr>
                  <a:t> </a:t>
                </a:r>
                <a:r>
                  <a:rPr lang="es-ES" b="1" i="1" noProof="1" smtClean="0">
                    <a:solidFill>
                      <a:schemeClr val="tx1"/>
                    </a:solidFill>
                  </a:rPr>
                  <a:t>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000" b="1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MX" sz="2000" b="1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000" b="1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s-MX" sz="2000" b="1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s-MX" sz="2000" b="1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sSup>
                          <m:sSupPr>
                            <m:ctrlPr>
                              <a:rPr lang="es-MX" sz="2000" b="1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000" b="1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s-MX" sz="2000" b="1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s-ES" sz="2000" b="1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sz="2000" b="1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MX" sz="2000" b="1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b>
                          <m:sup>
                            <m:r>
                              <a:rPr lang="es-MX" sz="2000" b="1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endParaRPr lang="es-ES" sz="2000" b="1" i="1" noProof="1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000" b="1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MX" sz="2000" b="1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000" b="1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s-MX" sz="2000" b="1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s-MX" sz="2000" b="1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s-MX" sz="2000" b="1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s-MX" sz="2000" b="1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MX" sz="2000" b="1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𝟓𝟕</m:t>
                        </m:r>
                      </m:num>
                      <m:den>
                        <m:r>
                          <a:rPr lang="es-MX" sz="2000" b="1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s-MX" sz="2000" b="1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MX" sz="2000" b="1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𝟗𝟗𝟏</m:t>
                        </m:r>
                      </m:den>
                    </m:f>
                  </m:oMath>
                </a14:m>
                <a:r>
                  <a:rPr lang="es-ES" sz="2000" b="1" i="1" noProof="1">
                    <a:solidFill>
                      <a:schemeClr val="tx1"/>
                    </a:solidFill>
                  </a:rPr>
                  <a:t>  </a:t>
                </a:r>
                <a:r>
                  <a:rPr lang="es-ES" sz="2000" b="1" i="1" noProof="1">
                    <a:solidFill>
                      <a:schemeClr val="tx1"/>
                    </a:solidFill>
                  </a:rPr>
                  <a:t>&lt; </a:t>
                </a:r>
                <a:r>
                  <a:rPr lang="es-ES" sz="2000" b="1" i="1" noProof="1" smtClean="0">
                    <a:solidFill>
                      <a:schemeClr val="tx1"/>
                    </a:solidFill>
                  </a:rPr>
                  <a:t>4 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000" b="1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MX" sz="2000" b="1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000" b="1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s-MX" sz="2000" b="1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s-MX" sz="2000" b="1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s-MX" sz="2000" b="1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s-MX" sz="2000" b="1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MX" sz="2000" b="1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𝟓𝟕</m:t>
                        </m:r>
                      </m:num>
                      <m:den>
                        <m:r>
                          <a:rPr lang="es-MX" sz="2000" b="1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s-MX" sz="2000" b="1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MX" sz="2000" b="1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𝟏𝟎𝟑</m:t>
                        </m:r>
                      </m:den>
                    </m:f>
                  </m:oMath>
                </a14:m>
                <a:endParaRPr lang="es-ES" sz="2000" b="1" i="1" noProof="1">
                  <a:solidFill>
                    <a:schemeClr val="tx1"/>
                  </a:solidFill>
                </a:endParaRPr>
              </a:p>
              <a:p>
                <a:r>
                  <a:rPr lang="es-ES" sz="2000" noProof="1" smtClean="0"/>
                  <a:t>3.5286 &lt; 4 &lt; 205.2427</a:t>
                </a:r>
                <a:endParaRPr lang="es-ES" sz="2000" noProof="1"/>
              </a:p>
              <a:p>
                <a:endParaRPr lang="es-ES" sz="2000" noProof="1"/>
              </a:p>
            </p:txBody>
          </p:sp>
        </mc:Choice>
        <mc:Fallback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5F0977C3-BD7D-4617-8DF1-56211456D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79453" y="1452193"/>
                <a:ext cx="5148000" cy="4569784"/>
              </a:xfrm>
              <a:blipFill>
                <a:blip r:embed="rId4"/>
                <a:stretch>
                  <a:fillRect l="-284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upo 67">
            <a:extLst>
              <a:ext uri="{FF2B5EF4-FFF2-40B4-BE49-F238E27FC236}">
                <a16:creationId xmlns:a16="http://schemas.microsoft.com/office/drawing/2014/main" id="{25C799C8-7AA3-4A61-8CB5-55AED8EFBC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122372" y="401497"/>
            <a:ext cx="1652462" cy="899905"/>
            <a:chOff x="69329" y="3410351"/>
            <a:chExt cx="1128654" cy="614647"/>
          </a:xfrm>
        </p:grpSpPr>
        <p:sp>
          <p:nvSpPr>
            <p:cNvPr id="69" name="Forma libre: Forma 68">
              <a:extLst>
                <a:ext uri="{FF2B5EF4-FFF2-40B4-BE49-F238E27FC236}">
                  <a16:creationId xmlns:a16="http://schemas.microsoft.com/office/drawing/2014/main" id="{0C76A4FA-79EB-4D10-A018-FF96872EC2E6}"/>
                </a:ext>
              </a:extLst>
            </p:cNvPr>
            <p:cNvSpPr/>
            <p:nvPr/>
          </p:nvSpPr>
          <p:spPr>
            <a:xfrm>
              <a:off x="126671" y="3456979"/>
              <a:ext cx="1028700" cy="533400"/>
            </a:xfrm>
            <a:custGeom>
              <a:avLst/>
              <a:gdLst>
                <a:gd name="connsiteX0" fmla="*/ 1003267 w 1028700"/>
                <a:gd name="connsiteY0" fmla="*/ 81483 h 533400"/>
                <a:gd name="connsiteX1" fmla="*/ 651795 w 1028700"/>
                <a:gd name="connsiteY1" fmla="*/ 56718 h 533400"/>
                <a:gd name="connsiteX2" fmla="*/ 651795 w 1028700"/>
                <a:gd name="connsiteY2" fmla="*/ 56718 h 533400"/>
                <a:gd name="connsiteX3" fmla="*/ 650842 w 1028700"/>
                <a:gd name="connsiteY3" fmla="*/ 56718 h 533400"/>
                <a:gd name="connsiteX4" fmla="*/ 606075 w 1028700"/>
                <a:gd name="connsiteY4" fmla="*/ 68148 h 533400"/>
                <a:gd name="connsiteX5" fmla="*/ 606075 w 1028700"/>
                <a:gd name="connsiteY5" fmla="*/ 68148 h 533400"/>
                <a:gd name="connsiteX6" fmla="*/ 559402 w 1028700"/>
                <a:gd name="connsiteY6" fmla="*/ 81483 h 533400"/>
                <a:gd name="connsiteX7" fmla="*/ 558450 w 1028700"/>
                <a:gd name="connsiteY7" fmla="*/ 81483 h 533400"/>
                <a:gd name="connsiteX8" fmla="*/ 510825 w 1028700"/>
                <a:gd name="connsiteY8" fmla="*/ 96723 h 533400"/>
                <a:gd name="connsiteX9" fmla="*/ 509872 w 1028700"/>
                <a:gd name="connsiteY9" fmla="*/ 96723 h 533400"/>
                <a:gd name="connsiteX10" fmla="*/ 461295 w 1028700"/>
                <a:gd name="connsiteY10" fmla="*/ 113868 h 533400"/>
                <a:gd name="connsiteX11" fmla="*/ 436530 w 1028700"/>
                <a:gd name="connsiteY11" fmla="*/ 123393 h 533400"/>
                <a:gd name="connsiteX12" fmla="*/ 424147 w 1028700"/>
                <a:gd name="connsiteY12" fmla="*/ 128156 h 533400"/>
                <a:gd name="connsiteX13" fmla="*/ 412717 w 1028700"/>
                <a:gd name="connsiteY13" fmla="*/ 132918 h 533400"/>
                <a:gd name="connsiteX14" fmla="*/ 395572 w 1028700"/>
                <a:gd name="connsiteY14" fmla="*/ 140538 h 533400"/>
                <a:gd name="connsiteX15" fmla="*/ 388905 w 1028700"/>
                <a:gd name="connsiteY15" fmla="*/ 143396 h 533400"/>
                <a:gd name="connsiteX16" fmla="*/ 367950 w 1028700"/>
                <a:gd name="connsiteY16" fmla="*/ 152921 h 533400"/>
                <a:gd name="connsiteX17" fmla="*/ 366045 w 1028700"/>
                <a:gd name="connsiteY17" fmla="*/ 153873 h 533400"/>
                <a:gd name="connsiteX18" fmla="*/ 279367 w 1028700"/>
                <a:gd name="connsiteY18" fmla="*/ 195783 h 533400"/>
                <a:gd name="connsiteX19" fmla="*/ 279367 w 1028700"/>
                <a:gd name="connsiteY19" fmla="*/ 195783 h 533400"/>
                <a:gd name="connsiteX20" fmla="*/ 279367 w 1028700"/>
                <a:gd name="connsiteY20" fmla="*/ 195783 h 533400"/>
                <a:gd name="connsiteX21" fmla="*/ 31717 w 1028700"/>
                <a:gd name="connsiteY21" fmla="*/ 446291 h 533400"/>
                <a:gd name="connsiteX22" fmla="*/ 383190 w 1028700"/>
                <a:gd name="connsiteY22" fmla="*/ 471056 h 533400"/>
                <a:gd name="connsiteX23" fmla="*/ 383190 w 1028700"/>
                <a:gd name="connsiteY23" fmla="*/ 471056 h 533400"/>
                <a:gd name="connsiteX24" fmla="*/ 407002 w 1028700"/>
                <a:gd name="connsiteY24" fmla="*/ 484391 h 533400"/>
                <a:gd name="connsiteX25" fmla="*/ 517492 w 1028700"/>
                <a:gd name="connsiteY25" fmla="*/ 510108 h 533400"/>
                <a:gd name="connsiteX26" fmla="*/ 746092 w 1028700"/>
                <a:gd name="connsiteY26" fmla="*/ 356756 h 533400"/>
                <a:gd name="connsiteX27" fmla="*/ 754665 w 1028700"/>
                <a:gd name="connsiteY27" fmla="*/ 331038 h 533400"/>
                <a:gd name="connsiteX28" fmla="*/ 754665 w 1028700"/>
                <a:gd name="connsiteY28" fmla="*/ 331038 h 533400"/>
                <a:gd name="connsiteX29" fmla="*/ 1003267 w 1028700"/>
                <a:gd name="connsiteY29" fmla="*/ 81483 h 533400"/>
                <a:gd name="connsiteX30" fmla="*/ 764190 w 1028700"/>
                <a:gd name="connsiteY30" fmla="*/ 257696 h 533400"/>
                <a:gd name="connsiteX31" fmla="*/ 764190 w 1028700"/>
                <a:gd name="connsiteY31" fmla="*/ 257696 h 533400"/>
                <a:gd name="connsiteX32" fmla="*/ 762285 w 1028700"/>
                <a:gd name="connsiteY32" fmla="*/ 235788 h 533400"/>
                <a:gd name="connsiteX33" fmla="*/ 720375 w 1028700"/>
                <a:gd name="connsiteY33" fmla="*/ 124346 h 533400"/>
                <a:gd name="connsiteX34" fmla="*/ 486060 w 1028700"/>
                <a:gd name="connsiteY34" fmla="*/ 182448 h 533400"/>
                <a:gd name="connsiteX35" fmla="*/ 271747 w 1028700"/>
                <a:gd name="connsiteY35" fmla="*/ 292938 h 533400"/>
                <a:gd name="connsiteX36" fmla="*/ 313657 w 1028700"/>
                <a:gd name="connsiteY36" fmla="*/ 404381 h 533400"/>
                <a:gd name="connsiteX37" fmla="*/ 326992 w 1028700"/>
                <a:gd name="connsiteY37" fmla="*/ 422478 h 533400"/>
                <a:gd name="connsiteX38" fmla="*/ 326992 w 1028700"/>
                <a:gd name="connsiteY38" fmla="*/ 422478 h 533400"/>
                <a:gd name="connsiteX39" fmla="*/ 181260 w 1028700"/>
                <a:gd name="connsiteY39" fmla="*/ 391046 h 533400"/>
                <a:gd name="connsiteX40" fmla="*/ 269842 w 1028700"/>
                <a:gd name="connsiteY40" fmla="*/ 271031 h 533400"/>
                <a:gd name="connsiteX41" fmla="*/ 269842 w 1028700"/>
                <a:gd name="connsiteY41" fmla="*/ 271031 h 533400"/>
                <a:gd name="connsiteX42" fmla="*/ 362235 w 1028700"/>
                <a:gd name="connsiteY42" fmla="*/ 215786 h 533400"/>
                <a:gd name="connsiteX43" fmla="*/ 363187 w 1028700"/>
                <a:gd name="connsiteY43" fmla="*/ 215786 h 533400"/>
                <a:gd name="connsiteX44" fmla="*/ 388905 w 1028700"/>
                <a:gd name="connsiteY44" fmla="*/ 203403 h 533400"/>
                <a:gd name="connsiteX45" fmla="*/ 391762 w 1028700"/>
                <a:gd name="connsiteY45" fmla="*/ 202451 h 533400"/>
                <a:gd name="connsiteX46" fmla="*/ 417480 w 1028700"/>
                <a:gd name="connsiteY46" fmla="*/ 191021 h 533400"/>
                <a:gd name="connsiteX47" fmla="*/ 421290 w 1028700"/>
                <a:gd name="connsiteY47" fmla="*/ 189116 h 533400"/>
                <a:gd name="connsiteX48" fmla="*/ 447960 w 1028700"/>
                <a:gd name="connsiteY48" fmla="*/ 177686 h 533400"/>
                <a:gd name="connsiteX49" fmla="*/ 450817 w 1028700"/>
                <a:gd name="connsiteY49" fmla="*/ 176733 h 533400"/>
                <a:gd name="connsiteX50" fmla="*/ 479392 w 1028700"/>
                <a:gd name="connsiteY50" fmla="*/ 165303 h 533400"/>
                <a:gd name="connsiteX51" fmla="*/ 507967 w 1028700"/>
                <a:gd name="connsiteY51" fmla="*/ 154826 h 533400"/>
                <a:gd name="connsiteX52" fmla="*/ 510825 w 1028700"/>
                <a:gd name="connsiteY52" fmla="*/ 153873 h 533400"/>
                <a:gd name="connsiteX53" fmla="*/ 538447 w 1028700"/>
                <a:gd name="connsiteY53" fmla="*/ 144348 h 533400"/>
                <a:gd name="connsiteX54" fmla="*/ 542257 w 1028700"/>
                <a:gd name="connsiteY54" fmla="*/ 143396 h 533400"/>
                <a:gd name="connsiteX55" fmla="*/ 569880 w 1028700"/>
                <a:gd name="connsiteY55" fmla="*/ 134823 h 533400"/>
                <a:gd name="connsiteX56" fmla="*/ 572737 w 1028700"/>
                <a:gd name="connsiteY56" fmla="*/ 133871 h 533400"/>
                <a:gd name="connsiteX57" fmla="*/ 707040 w 1028700"/>
                <a:gd name="connsiteY57" fmla="*/ 106248 h 533400"/>
                <a:gd name="connsiteX58" fmla="*/ 707040 w 1028700"/>
                <a:gd name="connsiteY58" fmla="*/ 106248 h 533400"/>
                <a:gd name="connsiteX59" fmla="*/ 852772 w 1028700"/>
                <a:gd name="connsiteY59" fmla="*/ 137681 h 533400"/>
                <a:gd name="connsiteX60" fmla="*/ 764190 w 1028700"/>
                <a:gd name="connsiteY60" fmla="*/ 25769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8700" h="533400">
                  <a:moveTo>
                    <a:pt x="1003267" y="81483"/>
                  </a:moveTo>
                  <a:cubicBezTo>
                    <a:pt x="980407" y="19571"/>
                    <a:pt x="836580" y="12903"/>
                    <a:pt x="651795" y="56718"/>
                  </a:cubicBezTo>
                  <a:cubicBezTo>
                    <a:pt x="651795" y="56718"/>
                    <a:pt x="651795" y="56718"/>
                    <a:pt x="651795" y="56718"/>
                  </a:cubicBezTo>
                  <a:cubicBezTo>
                    <a:pt x="651795" y="56718"/>
                    <a:pt x="651795" y="56718"/>
                    <a:pt x="650842" y="56718"/>
                  </a:cubicBezTo>
                  <a:cubicBezTo>
                    <a:pt x="635602" y="60528"/>
                    <a:pt x="621315" y="64338"/>
                    <a:pt x="606075" y="68148"/>
                  </a:cubicBezTo>
                  <a:cubicBezTo>
                    <a:pt x="606075" y="68148"/>
                    <a:pt x="606075" y="68148"/>
                    <a:pt x="606075" y="68148"/>
                  </a:cubicBezTo>
                  <a:cubicBezTo>
                    <a:pt x="590835" y="71958"/>
                    <a:pt x="575595" y="76721"/>
                    <a:pt x="559402" y="81483"/>
                  </a:cubicBezTo>
                  <a:cubicBezTo>
                    <a:pt x="559402" y="81483"/>
                    <a:pt x="559402" y="81483"/>
                    <a:pt x="558450" y="81483"/>
                  </a:cubicBezTo>
                  <a:cubicBezTo>
                    <a:pt x="542257" y="86246"/>
                    <a:pt x="527017" y="91008"/>
                    <a:pt x="510825" y="96723"/>
                  </a:cubicBezTo>
                  <a:cubicBezTo>
                    <a:pt x="510825" y="96723"/>
                    <a:pt x="510825" y="96723"/>
                    <a:pt x="509872" y="96723"/>
                  </a:cubicBezTo>
                  <a:cubicBezTo>
                    <a:pt x="493680" y="102438"/>
                    <a:pt x="477487" y="108153"/>
                    <a:pt x="461295" y="113868"/>
                  </a:cubicBezTo>
                  <a:cubicBezTo>
                    <a:pt x="452722" y="116726"/>
                    <a:pt x="445102" y="120536"/>
                    <a:pt x="436530" y="123393"/>
                  </a:cubicBezTo>
                  <a:cubicBezTo>
                    <a:pt x="432720" y="125298"/>
                    <a:pt x="427957" y="126251"/>
                    <a:pt x="424147" y="128156"/>
                  </a:cubicBezTo>
                  <a:cubicBezTo>
                    <a:pt x="420337" y="130061"/>
                    <a:pt x="416527" y="131013"/>
                    <a:pt x="412717" y="132918"/>
                  </a:cubicBezTo>
                  <a:cubicBezTo>
                    <a:pt x="407002" y="135776"/>
                    <a:pt x="401287" y="137681"/>
                    <a:pt x="395572" y="140538"/>
                  </a:cubicBezTo>
                  <a:cubicBezTo>
                    <a:pt x="393667" y="141491"/>
                    <a:pt x="391762" y="142443"/>
                    <a:pt x="388905" y="143396"/>
                  </a:cubicBezTo>
                  <a:cubicBezTo>
                    <a:pt x="382237" y="146253"/>
                    <a:pt x="374617" y="149111"/>
                    <a:pt x="367950" y="152921"/>
                  </a:cubicBezTo>
                  <a:cubicBezTo>
                    <a:pt x="366997" y="152921"/>
                    <a:pt x="366997" y="153873"/>
                    <a:pt x="366045" y="153873"/>
                  </a:cubicBezTo>
                  <a:cubicBezTo>
                    <a:pt x="335565" y="167208"/>
                    <a:pt x="306990" y="181496"/>
                    <a:pt x="279367" y="195783"/>
                  </a:cubicBezTo>
                  <a:cubicBezTo>
                    <a:pt x="279367" y="195783"/>
                    <a:pt x="279367" y="195783"/>
                    <a:pt x="279367" y="195783"/>
                  </a:cubicBezTo>
                  <a:lnTo>
                    <a:pt x="279367" y="195783"/>
                  </a:lnTo>
                  <a:cubicBezTo>
                    <a:pt x="112680" y="285318"/>
                    <a:pt x="8857" y="384378"/>
                    <a:pt x="31717" y="446291"/>
                  </a:cubicBezTo>
                  <a:cubicBezTo>
                    <a:pt x="54577" y="508203"/>
                    <a:pt x="198405" y="514871"/>
                    <a:pt x="383190" y="471056"/>
                  </a:cubicBezTo>
                  <a:cubicBezTo>
                    <a:pt x="383190" y="471056"/>
                    <a:pt x="383190" y="471056"/>
                    <a:pt x="383190" y="471056"/>
                  </a:cubicBezTo>
                  <a:cubicBezTo>
                    <a:pt x="390810" y="475818"/>
                    <a:pt x="398430" y="480581"/>
                    <a:pt x="407002" y="484391"/>
                  </a:cubicBezTo>
                  <a:cubicBezTo>
                    <a:pt x="440340" y="500583"/>
                    <a:pt x="477487" y="510108"/>
                    <a:pt x="517492" y="510108"/>
                  </a:cubicBezTo>
                  <a:cubicBezTo>
                    <a:pt x="620362" y="510108"/>
                    <a:pt x="708945" y="447243"/>
                    <a:pt x="746092" y="356756"/>
                  </a:cubicBezTo>
                  <a:cubicBezTo>
                    <a:pt x="749902" y="348183"/>
                    <a:pt x="752760" y="339611"/>
                    <a:pt x="754665" y="331038"/>
                  </a:cubicBezTo>
                  <a:lnTo>
                    <a:pt x="754665" y="331038"/>
                  </a:lnTo>
                  <a:cubicBezTo>
                    <a:pt x="922305" y="242456"/>
                    <a:pt x="1026127" y="143396"/>
                    <a:pt x="1003267" y="81483"/>
                  </a:cubicBezTo>
                  <a:close/>
                  <a:moveTo>
                    <a:pt x="764190" y="257696"/>
                  </a:moveTo>
                  <a:lnTo>
                    <a:pt x="764190" y="257696"/>
                  </a:lnTo>
                  <a:cubicBezTo>
                    <a:pt x="764190" y="250076"/>
                    <a:pt x="763237" y="242456"/>
                    <a:pt x="762285" y="235788"/>
                  </a:cubicBezTo>
                  <a:cubicBezTo>
                    <a:pt x="757522" y="194831"/>
                    <a:pt x="742282" y="156731"/>
                    <a:pt x="720375" y="124346"/>
                  </a:cubicBezTo>
                  <a:cubicBezTo>
                    <a:pt x="653700" y="130061"/>
                    <a:pt x="570832" y="150063"/>
                    <a:pt x="486060" y="182448"/>
                  </a:cubicBezTo>
                  <a:cubicBezTo>
                    <a:pt x="393667" y="217691"/>
                    <a:pt x="321277" y="257696"/>
                    <a:pt x="271747" y="292938"/>
                  </a:cubicBezTo>
                  <a:cubicBezTo>
                    <a:pt x="276510" y="333896"/>
                    <a:pt x="291750" y="371996"/>
                    <a:pt x="313657" y="404381"/>
                  </a:cubicBezTo>
                  <a:cubicBezTo>
                    <a:pt x="317467" y="410096"/>
                    <a:pt x="322230" y="416763"/>
                    <a:pt x="326992" y="422478"/>
                  </a:cubicBezTo>
                  <a:cubicBezTo>
                    <a:pt x="326992" y="422478"/>
                    <a:pt x="326992" y="422478"/>
                    <a:pt x="326992" y="422478"/>
                  </a:cubicBezTo>
                  <a:cubicBezTo>
                    <a:pt x="248887" y="431051"/>
                    <a:pt x="192690" y="420573"/>
                    <a:pt x="181260" y="391046"/>
                  </a:cubicBezTo>
                  <a:cubicBezTo>
                    <a:pt x="169830" y="360566"/>
                    <a:pt x="205072" y="316751"/>
                    <a:pt x="269842" y="271031"/>
                  </a:cubicBezTo>
                  <a:lnTo>
                    <a:pt x="269842" y="271031"/>
                  </a:lnTo>
                  <a:cubicBezTo>
                    <a:pt x="296512" y="252933"/>
                    <a:pt x="326992" y="233883"/>
                    <a:pt x="362235" y="215786"/>
                  </a:cubicBezTo>
                  <a:cubicBezTo>
                    <a:pt x="362235" y="215786"/>
                    <a:pt x="363187" y="215786"/>
                    <a:pt x="363187" y="215786"/>
                  </a:cubicBezTo>
                  <a:cubicBezTo>
                    <a:pt x="371760" y="211976"/>
                    <a:pt x="380332" y="207213"/>
                    <a:pt x="388905" y="203403"/>
                  </a:cubicBezTo>
                  <a:cubicBezTo>
                    <a:pt x="389857" y="203403"/>
                    <a:pt x="390810" y="202451"/>
                    <a:pt x="391762" y="202451"/>
                  </a:cubicBezTo>
                  <a:cubicBezTo>
                    <a:pt x="400335" y="198641"/>
                    <a:pt x="408907" y="194831"/>
                    <a:pt x="417480" y="191021"/>
                  </a:cubicBezTo>
                  <a:cubicBezTo>
                    <a:pt x="418432" y="190068"/>
                    <a:pt x="420337" y="190068"/>
                    <a:pt x="421290" y="189116"/>
                  </a:cubicBezTo>
                  <a:cubicBezTo>
                    <a:pt x="429862" y="185306"/>
                    <a:pt x="438435" y="181496"/>
                    <a:pt x="447960" y="177686"/>
                  </a:cubicBezTo>
                  <a:cubicBezTo>
                    <a:pt x="448912" y="177686"/>
                    <a:pt x="449865" y="176733"/>
                    <a:pt x="450817" y="176733"/>
                  </a:cubicBezTo>
                  <a:cubicBezTo>
                    <a:pt x="460342" y="172923"/>
                    <a:pt x="469867" y="169113"/>
                    <a:pt x="479392" y="165303"/>
                  </a:cubicBezTo>
                  <a:cubicBezTo>
                    <a:pt x="488917" y="161493"/>
                    <a:pt x="498442" y="158636"/>
                    <a:pt x="507967" y="154826"/>
                  </a:cubicBezTo>
                  <a:cubicBezTo>
                    <a:pt x="508920" y="154826"/>
                    <a:pt x="509872" y="153873"/>
                    <a:pt x="510825" y="153873"/>
                  </a:cubicBezTo>
                  <a:cubicBezTo>
                    <a:pt x="520350" y="151016"/>
                    <a:pt x="528922" y="147206"/>
                    <a:pt x="538447" y="144348"/>
                  </a:cubicBezTo>
                  <a:cubicBezTo>
                    <a:pt x="539400" y="144348"/>
                    <a:pt x="540352" y="143396"/>
                    <a:pt x="542257" y="143396"/>
                  </a:cubicBezTo>
                  <a:cubicBezTo>
                    <a:pt x="551782" y="140538"/>
                    <a:pt x="560355" y="137681"/>
                    <a:pt x="569880" y="134823"/>
                  </a:cubicBezTo>
                  <a:cubicBezTo>
                    <a:pt x="570832" y="134823"/>
                    <a:pt x="571785" y="134823"/>
                    <a:pt x="572737" y="133871"/>
                  </a:cubicBezTo>
                  <a:cubicBezTo>
                    <a:pt x="621315" y="120536"/>
                    <a:pt x="667035" y="111011"/>
                    <a:pt x="707040" y="106248"/>
                  </a:cubicBezTo>
                  <a:lnTo>
                    <a:pt x="707040" y="106248"/>
                  </a:lnTo>
                  <a:cubicBezTo>
                    <a:pt x="785145" y="97676"/>
                    <a:pt x="841342" y="108153"/>
                    <a:pt x="852772" y="137681"/>
                  </a:cubicBezTo>
                  <a:cubicBezTo>
                    <a:pt x="864202" y="168161"/>
                    <a:pt x="828960" y="212928"/>
                    <a:pt x="764190" y="257696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0" name="Forma libre: Forma 69">
              <a:extLst>
                <a:ext uri="{FF2B5EF4-FFF2-40B4-BE49-F238E27FC236}">
                  <a16:creationId xmlns:a16="http://schemas.microsoft.com/office/drawing/2014/main" id="{97C26B3C-C82C-4D78-937C-92C52417C861}"/>
                </a:ext>
              </a:extLst>
            </p:cNvPr>
            <p:cNvSpPr/>
            <p:nvPr/>
          </p:nvSpPr>
          <p:spPr>
            <a:xfrm>
              <a:off x="386988" y="3446070"/>
              <a:ext cx="390525" cy="209550"/>
            </a:xfrm>
            <a:custGeom>
              <a:avLst/>
              <a:gdLst>
                <a:gd name="connsiteX0" fmla="*/ 367665 w 390525"/>
                <a:gd name="connsiteY0" fmla="*/ 54293 h 209550"/>
                <a:gd name="connsiteX1" fmla="*/ 257175 w 390525"/>
                <a:gd name="connsiteY1" fmla="*/ 28575 h 209550"/>
                <a:gd name="connsiteX2" fmla="*/ 28575 w 390525"/>
                <a:gd name="connsiteY2" fmla="*/ 181928 h 209550"/>
                <a:gd name="connsiteX3" fmla="*/ 194310 w 390525"/>
                <a:gd name="connsiteY3" fmla="*/ 108585 h 209550"/>
                <a:gd name="connsiteX4" fmla="*/ 367665 w 390525"/>
                <a:gd name="connsiteY4" fmla="*/ 5429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209550">
                  <a:moveTo>
                    <a:pt x="367665" y="54293"/>
                  </a:moveTo>
                  <a:cubicBezTo>
                    <a:pt x="334328" y="38100"/>
                    <a:pt x="297180" y="28575"/>
                    <a:pt x="257175" y="28575"/>
                  </a:cubicBezTo>
                  <a:cubicBezTo>
                    <a:pt x="154305" y="28575"/>
                    <a:pt x="65723" y="92393"/>
                    <a:pt x="28575" y="181928"/>
                  </a:cubicBezTo>
                  <a:cubicBezTo>
                    <a:pt x="80963" y="155258"/>
                    <a:pt x="138113" y="130493"/>
                    <a:pt x="194310" y="108585"/>
                  </a:cubicBezTo>
                  <a:cubicBezTo>
                    <a:pt x="253365" y="86678"/>
                    <a:pt x="311468" y="68580"/>
                    <a:pt x="367665" y="54293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1" name="Forma libre: Forma 70">
              <a:extLst>
                <a:ext uri="{FF2B5EF4-FFF2-40B4-BE49-F238E27FC236}">
                  <a16:creationId xmlns:a16="http://schemas.microsoft.com/office/drawing/2014/main" id="{8836D5BC-989E-4603-B048-25AF4CD67C99}"/>
                </a:ext>
              </a:extLst>
            </p:cNvPr>
            <p:cNvSpPr/>
            <p:nvPr/>
          </p:nvSpPr>
          <p:spPr>
            <a:xfrm>
              <a:off x="69329" y="34103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solidFill>
                <a:srgbClr val="1E3F77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2" name="Forma libre: Forma 71">
              <a:extLst>
                <a:ext uri="{FF2B5EF4-FFF2-40B4-BE49-F238E27FC236}">
                  <a16:creationId xmlns:a16="http://schemas.microsoft.com/office/drawing/2014/main" id="{5CF2D6F5-323D-4809-B4AF-54BBA4A453BB}"/>
                </a:ext>
              </a:extLst>
            </p:cNvPr>
            <p:cNvSpPr/>
            <p:nvPr/>
          </p:nvSpPr>
          <p:spPr>
            <a:xfrm>
              <a:off x="74033" y="3415398"/>
              <a:ext cx="1123950" cy="609600"/>
            </a:xfrm>
            <a:custGeom>
              <a:avLst/>
              <a:gdLst>
                <a:gd name="connsiteX0" fmla="*/ 276760 w 1123950"/>
                <a:gd name="connsiteY0" fmla="*/ 212599 h 609600"/>
                <a:gd name="connsiteX1" fmla="*/ 11965 w 1123950"/>
                <a:gd name="connsiteY1" fmla="*/ 519304 h 609600"/>
                <a:gd name="connsiteX2" fmla="*/ 408205 w 1123950"/>
                <a:gd name="connsiteY2" fmla="*/ 557404 h 609600"/>
                <a:gd name="connsiteX3" fmla="*/ 408205 w 1123950"/>
                <a:gd name="connsiteY3" fmla="*/ 557404 h 609600"/>
                <a:gd name="connsiteX4" fmla="*/ 436780 w 1123950"/>
                <a:gd name="connsiteY4" fmla="*/ 573597 h 609600"/>
                <a:gd name="connsiteX5" fmla="*/ 568225 w 1123950"/>
                <a:gd name="connsiteY5" fmla="*/ 605029 h 609600"/>
                <a:gd name="connsiteX6" fmla="*/ 841593 w 1123950"/>
                <a:gd name="connsiteY6" fmla="*/ 422149 h 609600"/>
                <a:gd name="connsiteX7" fmla="*/ 852070 w 1123950"/>
                <a:gd name="connsiteY7" fmla="*/ 390717 h 609600"/>
                <a:gd name="connsiteX8" fmla="*/ 852070 w 1123950"/>
                <a:gd name="connsiteY8" fmla="*/ 390717 h 609600"/>
                <a:gd name="connsiteX9" fmla="*/ 1116865 w 1123950"/>
                <a:gd name="connsiteY9" fmla="*/ 88774 h 609600"/>
                <a:gd name="connsiteX10" fmla="*/ 722530 w 1123950"/>
                <a:gd name="connsiteY10" fmla="*/ 47817 h 609600"/>
                <a:gd name="connsiteX11" fmla="*/ 466308 w 1123950"/>
                <a:gd name="connsiteY11" fmla="*/ 27814 h 609600"/>
                <a:gd name="connsiteX12" fmla="*/ 276760 w 1123950"/>
                <a:gd name="connsiteY12" fmla="*/ 21259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3950" h="609600">
                  <a:moveTo>
                    <a:pt x="276760" y="212599"/>
                  </a:moveTo>
                  <a:cubicBezTo>
                    <a:pt x="75783" y="318327"/>
                    <a:pt x="-15657" y="445009"/>
                    <a:pt x="11965" y="519304"/>
                  </a:cubicBezTo>
                  <a:cubicBezTo>
                    <a:pt x="39588" y="593599"/>
                    <a:pt x="187225" y="609792"/>
                    <a:pt x="408205" y="557404"/>
                  </a:cubicBezTo>
                  <a:cubicBezTo>
                    <a:pt x="408205" y="557404"/>
                    <a:pt x="408205" y="557404"/>
                    <a:pt x="408205" y="557404"/>
                  </a:cubicBezTo>
                  <a:cubicBezTo>
                    <a:pt x="417730" y="563119"/>
                    <a:pt x="427255" y="568834"/>
                    <a:pt x="436780" y="573597"/>
                  </a:cubicBezTo>
                  <a:cubicBezTo>
                    <a:pt x="476785" y="593599"/>
                    <a:pt x="521553" y="605029"/>
                    <a:pt x="568225" y="605029"/>
                  </a:cubicBezTo>
                  <a:cubicBezTo>
                    <a:pt x="691098" y="605029"/>
                    <a:pt x="796825" y="529782"/>
                    <a:pt x="841593" y="422149"/>
                  </a:cubicBezTo>
                  <a:cubicBezTo>
                    <a:pt x="845403" y="411672"/>
                    <a:pt x="849213" y="401194"/>
                    <a:pt x="852070" y="390717"/>
                  </a:cubicBezTo>
                  <a:lnTo>
                    <a:pt x="852070" y="390717"/>
                  </a:lnTo>
                  <a:cubicBezTo>
                    <a:pt x="1052095" y="284989"/>
                    <a:pt x="1144488" y="163069"/>
                    <a:pt x="1116865" y="88774"/>
                  </a:cubicBezTo>
                  <a:cubicBezTo>
                    <a:pt x="1089243" y="14479"/>
                    <a:pt x="943510" y="-4571"/>
                    <a:pt x="722530" y="47817"/>
                  </a:cubicBezTo>
                  <a:cubicBezTo>
                    <a:pt x="722530" y="47817"/>
                    <a:pt x="628233" y="-28383"/>
                    <a:pt x="466308" y="27814"/>
                  </a:cubicBezTo>
                  <a:cubicBezTo>
                    <a:pt x="308193" y="82107"/>
                    <a:pt x="276760" y="212599"/>
                    <a:pt x="276760" y="212599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</p:grp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smtClean="0"/>
              <a:pPr rtl="0"/>
              <a:t>6</a:t>
            </a:fld>
            <a:endParaRPr lang="es-ES" noProof="1"/>
          </a:p>
        </p:txBody>
      </p:sp>
      <p:pic>
        <p:nvPicPr>
          <p:cNvPr id="7" name="Imagen 6" descr="Un primer plano de un logotipo&#10;&#10;Descripción generada automáticamente">
            <a:extLst>
              <a:ext uri="{FF2B5EF4-FFF2-40B4-BE49-F238E27FC236}">
                <a16:creationId xmlns:a16="http://schemas.microsoft.com/office/drawing/2014/main" id="{F9E212D5-1E42-433A-85D6-AC667805979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12804" y="5171171"/>
            <a:ext cx="1274174" cy="1280270"/>
          </a:xfrm>
          <a:prstGeom prst="rect">
            <a:avLst/>
          </a:prstGeom>
        </p:spPr>
      </p:pic>
      <p:grpSp>
        <p:nvGrpSpPr>
          <p:cNvPr id="50" name="Grupo 49">
            <a:extLst>
              <a:ext uri="{FF2B5EF4-FFF2-40B4-BE49-F238E27FC236}">
                <a16:creationId xmlns:a16="http://schemas.microsoft.com/office/drawing/2014/main" id="{8D54F73F-DF48-4CD2-A825-C5783FE4B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 rot="1250166">
            <a:off x="4490573" y="4266656"/>
            <a:ext cx="1424651" cy="1097682"/>
            <a:chOff x="967966" y="847100"/>
            <a:chExt cx="1424651" cy="1097682"/>
          </a:xfrm>
        </p:grpSpPr>
        <p:sp>
          <p:nvSpPr>
            <p:cNvPr id="51" name="Forma libre: Forma 89">
              <a:extLst>
                <a:ext uri="{FF2B5EF4-FFF2-40B4-BE49-F238E27FC236}">
                  <a16:creationId xmlns:a16="http://schemas.microsoft.com/office/drawing/2014/main" id="{55A48841-6B5F-4FBC-AADA-69E6134B487C}"/>
                </a:ext>
              </a:extLst>
            </p:cNvPr>
            <p:cNvSpPr/>
            <p:nvPr/>
          </p:nvSpPr>
          <p:spPr>
            <a:xfrm>
              <a:off x="967966" y="847100"/>
              <a:ext cx="1424651" cy="1097682"/>
            </a:xfrm>
            <a:custGeom>
              <a:avLst/>
              <a:gdLst>
                <a:gd name="connsiteX0" fmla="*/ 1423670 w 1424651"/>
                <a:gd name="connsiteY0" fmla="*/ 552531 h 1097682"/>
                <a:gd name="connsiteX1" fmla="*/ 1324411 w 1424651"/>
                <a:gd name="connsiteY1" fmla="*/ 310807 h 1097682"/>
                <a:gd name="connsiteX2" fmla="*/ 1324411 w 1424651"/>
                <a:gd name="connsiteY2" fmla="*/ 247749 h 1097682"/>
                <a:gd name="connsiteX3" fmla="*/ 1320908 w 1424651"/>
                <a:gd name="connsiteY3" fmla="*/ 244246 h 1097682"/>
                <a:gd name="connsiteX4" fmla="*/ 1299889 w 1424651"/>
                <a:gd name="connsiteY4" fmla="*/ 240743 h 1097682"/>
                <a:gd name="connsiteX5" fmla="*/ 1197127 w 1424651"/>
                <a:gd name="connsiteY5" fmla="*/ 136813 h 1097682"/>
                <a:gd name="connsiteX6" fmla="*/ 1194792 w 1424651"/>
                <a:gd name="connsiteY6" fmla="*/ 115794 h 1097682"/>
                <a:gd name="connsiteX7" fmla="*/ 1191288 w 1424651"/>
                <a:gd name="connsiteY7" fmla="*/ 112290 h 1097682"/>
                <a:gd name="connsiteX8" fmla="*/ 1106043 w 1424651"/>
                <a:gd name="connsiteY8" fmla="*/ 112290 h 1097682"/>
                <a:gd name="connsiteX9" fmla="*/ 717183 w 1424651"/>
                <a:gd name="connsiteY9" fmla="*/ 10696 h 1097682"/>
                <a:gd name="connsiteX10" fmla="*/ 328324 w 1424651"/>
                <a:gd name="connsiteY10" fmla="*/ 112290 h 1097682"/>
                <a:gd name="connsiteX11" fmla="*/ 243078 w 1424651"/>
                <a:gd name="connsiteY11" fmla="*/ 112290 h 1097682"/>
                <a:gd name="connsiteX12" fmla="*/ 239575 w 1424651"/>
                <a:gd name="connsiteY12" fmla="*/ 115794 h 1097682"/>
                <a:gd name="connsiteX13" fmla="*/ 237239 w 1424651"/>
                <a:gd name="connsiteY13" fmla="*/ 136813 h 1097682"/>
                <a:gd name="connsiteX14" fmla="*/ 134478 w 1424651"/>
                <a:gd name="connsiteY14" fmla="*/ 240743 h 1097682"/>
                <a:gd name="connsiteX15" fmla="*/ 113458 w 1424651"/>
                <a:gd name="connsiteY15" fmla="*/ 244246 h 1097682"/>
                <a:gd name="connsiteX16" fmla="*/ 109955 w 1424651"/>
                <a:gd name="connsiteY16" fmla="*/ 247749 h 1097682"/>
                <a:gd name="connsiteX17" fmla="*/ 109955 w 1424651"/>
                <a:gd name="connsiteY17" fmla="*/ 310807 h 1097682"/>
                <a:gd name="connsiteX18" fmla="*/ 10696 w 1424651"/>
                <a:gd name="connsiteY18" fmla="*/ 552531 h 1097682"/>
                <a:gd name="connsiteX19" fmla="*/ 10696 w 1424651"/>
                <a:gd name="connsiteY19" fmla="*/ 553699 h 1097682"/>
                <a:gd name="connsiteX20" fmla="*/ 10696 w 1424651"/>
                <a:gd name="connsiteY20" fmla="*/ 554866 h 1097682"/>
                <a:gd name="connsiteX21" fmla="*/ 109955 w 1424651"/>
                <a:gd name="connsiteY21" fmla="*/ 795422 h 1097682"/>
                <a:gd name="connsiteX22" fmla="*/ 109955 w 1424651"/>
                <a:gd name="connsiteY22" fmla="*/ 858481 h 1097682"/>
                <a:gd name="connsiteX23" fmla="*/ 113458 w 1424651"/>
                <a:gd name="connsiteY23" fmla="*/ 861984 h 1097682"/>
                <a:gd name="connsiteX24" fmla="*/ 134478 w 1424651"/>
                <a:gd name="connsiteY24" fmla="*/ 865487 h 1097682"/>
                <a:gd name="connsiteX25" fmla="*/ 237239 w 1424651"/>
                <a:gd name="connsiteY25" fmla="*/ 969417 h 1097682"/>
                <a:gd name="connsiteX26" fmla="*/ 239575 w 1424651"/>
                <a:gd name="connsiteY26" fmla="*/ 990436 h 1097682"/>
                <a:gd name="connsiteX27" fmla="*/ 243078 w 1424651"/>
                <a:gd name="connsiteY27" fmla="*/ 993939 h 1097682"/>
                <a:gd name="connsiteX28" fmla="*/ 328324 w 1424651"/>
                <a:gd name="connsiteY28" fmla="*/ 993939 h 1097682"/>
                <a:gd name="connsiteX29" fmla="*/ 717183 w 1424651"/>
                <a:gd name="connsiteY29" fmla="*/ 1095533 h 1097682"/>
                <a:gd name="connsiteX30" fmla="*/ 1106043 w 1424651"/>
                <a:gd name="connsiteY30" fmla="*/ 993939 h 1097682"/>
                <a:gd name="connsiteX31" fmla="*/ 1191288 w 1424651"/>
                <a:gd name="connsiteY31" fmla="*/ 993939 h 1097682"/>
                <a:gd name="connsiteX32" fmla="*/ 1194792 w 1424651"/>
                <a:gd name="connsiteY32" fmla="*/ 990436 h 1097682"/>
                <a:gd name="connsiteX33" fmla="*/ 1197127 w 1424651"/>
                <a:gd name="connsiteY33" fmla="*/ 969417 h 1097682"/>
                <a:gd name="connsiteX34" fmla="*/ 1299889 w 1424651"/>
                <a:gd name="connsiteY34" fmla="*/ 865487 h 1097682"/>
                <a:gd name="connsiteX35" fmla="*/ 1320908 w 1424651"/>
                <a:gd name="connsiteY35" fmla="*/ 861984 h 1097682"/>
                <a:gd name="connsiteX36" fmla="*/ 1324411 w 1424651"/>
                <a:gd name="connsiteY36" fmla="*/ 858481 h 1097682"/>
                <a:gd name="connsiteX37" fmla="*/ 1324411 w 1424651"/>
                <a:gd name="connsiteY37" fmla="*/ 795422 h 1097682"/>
                <a:gd name="connsiteX38" fmla="*/ 1423670 w 1424651"/>
                <a:gd name="connsiteY38" fmla="*/ 553699 h 1097682"/>
                <a:gd name="connsiteX39" fmla="*/ 1423670 w 1424651"/>
                <a:gd name="connsiteY39" fmla="*/ 552531 h 1097682"/>
                <a:gd name="connsiteX40" fmla="*/ 1423670 w 1424651"/>
                <a:gd name="connsiteY40" fmla="*/ 552531 h 109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24651" h="1097682">
                  <a:moveTo>
                    <a:pt x="1423670" y="552531"/>
                  </a:moveTo>
                  <a:cubicBezTo>
                    <a:pt x="1420167" y="474292"/>
                    <a:pt x="1393309" y="369195"/>
                    <a:pt x="1324411" y="310807"/>
                  </a:cubicBezTo>
                  <a:lnTo>
                    <a:pt x="1324411" y="247749"/>
                  </a:lnTo>
                  <a:cubicBezTo>
                    <a:pt x="1324411" y="245413"/>
                    <a:pt x="1323244" y="244246"/>
                    <a:pt x="1320908" y="244246"/>
                  </a:cubicBezTo>
                  <a:lnTo>
                    <a:pt x="1299889" y="240743"/>
                  </a:lnTo>
                  <a:cubicBezTo>
                    <a:pt x="1242669" y="231401"/>
                    <a:pt x="1205301" y="194033"/>
                    <a:pt x="1197127" y="136813"/>
                  </a:cubicBezTo>
                  <a:lnTo>
                    <a:pt x="1194792" y="115794"/>
                  </a:lnTo>
                  <a:cubicBezTo>
                    <a:pt x="1194792" y="113458"/>
                    <a:pt x="1192456" y="112290"/>
                    <a:pt x="1191288" y="112290"/>
                  </a:cubicBezTo>
                  <a:lnTo>
                    <a:pt x="1106043" y="112290"/>
                  </a:lnTo>
                  <a:cubicBezTo>
                    <a:pt x="998610" y="42226"/>
                    <a:pt x="829287" y="10696"/>
                    <a:pt x="717183" y="10696"/>
                  </a:cubicBezTo>
                  <a:cubicBezTo>
                    <a:pt x="605079" y="10696"/>
                    <a:pt x="435756" y="42226"/>
                    <a:pt x="328324" y="112290"/>
                  </a:cubicBezTo>
                  <a:lnTo>
                    <a:pt x="243078" y="112290"/>
                  </a:lnTo>
                  <a:cubicBezTo>
                    <a:pt x="240742" y="112290"/>
                    <a:pt x="239575" y="113458"/>
                    <a:pt x="239575" y="115794"/>
                  </a:cubicBezTo>
                  <a:lnTo>
                    <a:pt x="237239" y="136813"/>
                  </a:lnTo>
                  <a:cubicBezTo>
                    <a:pt x="229065" y="194033"/>
                    <a:pt x="191697" y="231401"/>
                    <a:pt x="134478" y="240743"/>
                  </a:cubicBezTo>
                  <a:lnTo>
                    <a:pt x="113458" y="244246"/>
                  </a:lnTo>
                  <a:cubicBezTo>
                    <a:pt x="111123" y="244246"/>
                    <a:pt x="109955" y="246581"/>
                    <a:pt x="109955" y="247749"/>
                  </a:cubicBezTo>
                  <a:lnTo>
                    <a:pt x="109955" y="310807"/>
                  </a:lnTo>
                  <a:cubicBezTo>
                    <a:pt x="41058" y="369195"/>
                    <a:pt x="14200" y="473124"/>
                    <a:pt x="10696" y="552531"/>
                  </a:cubicBezTo>
                  <a:lnTo>
                    <a:pt x="10696" y="553699"/>
                  </a:lnTo>
                  <a:lnTo>
                    <a:pt x="10696" y="554866"/>
                  </a:lnTo>
                  <a:cubicBezTo>
                    <a:pt x="14200" y="633105"/>
                    <a:pt x="41058" y="737035"/>
                    <a:pt x="109955" y="795422"/>
                  </a:cubicBezTo>
                  <a:lnTo>
                    <a:pt x="109955" y="858481"/>
                  </a:lnTo>
                  <a:cubicBezTo>
                    <a:pt x="109955" y="860816"/>
                    <a:pt x="111123" y="861984"/>
                    <a:pt x="113458" y="861984"/>
                  </a:cubicBezTo>
                  <a:lnTo>
                    <a:pt x="134478" y="865487"/>
                  </a:lnTo>
                  <a:cubicBezTo>
                    <a:pt x="191697" y="874829"/>
                    <a:pt x="229065" y="912197"/>
                    <a:pt x="237239" y="969417"/>
                  </a:cubicBezTo>
                  <a:lnTo>
                    <a:pt x="239575" y="990436"/>
                  </a:lnTo>
                  <a:cubicBezTo>
                    <a:pt x="239575" y="992771"/>
                    <a:pt x="241910" y="993939"/>
                    <a:pt x="243078" y="993939"/>
                  </a:cubicBezTo>
                  <a:lnTo>
                    <a:pt x="328324" y="993939"/>
                  </a:lnTo>
                  <a:cubicBezTo>
                    <a:pt x="435756" y="1064004"/>
                    <a:pt x="603912" y="1095533"/>
                    <a:pt x="717183" y="1095533"/>
                  </a:cubicBezTo>
                  <a:cubicBezTo>
                    <a:pt x="829287" y="1095533"/>
                    <a:pt x="999778" y="1064004"/>
                    <a:pt x="1106043" y="993939"/>
                  </a:cubicBezTo>
                  <a:lnTo>
                    <a:pt x="1191288" y="993939"/>
                  </a:lnTo>
                  <a:cubicBezTo>
                    <a:pt x="1193624" y="993939"/>
                    <a:pt x="1194792" y="992771"/>
                    <a:pt x="1194792" y="990436"/>
                  </a:cubicBezTo>
                  <a:lnTo>
                    <a:pt x="1197127" y="969417"/>
                  </a:lnTo>
                  <a:cubicBezTo>
                    <a:pt x="1205301" y="912197"/>
                    <a:pt x="1242669" y="874829"/>
                    <a:pt x="1299889" y="865487"/>
                  </a:cubicBezTo>
                  <a:lnTo>
                    <a:pt x="1320908" y="861984"/>
                  </a:lnTo>
                  <a:cubicBezTo>
                    <a:pt x="1323244" y="861984"/>
                    <a:pt x="1324411" y="859648"/>
                    <a:pt x="1324411" y="858481"/>
                  </a:cubicBezTo>
                  <a:lnTo>
                    <a:pt x="1324411" y="795422"/>
                  </a:lnTo>
                  <a:cubicBezTo>
                    <a:pt x="1393309" y="737035"/>
                    <a:pt x="1420167" y="633105"/>
                    <a:pt x="1423670" y="553699"/>
                  </a:cubicBezTo>
                  <a:lnTo>
                    <a:pt x="1423670" y="552531"/>
                  </a:lnTo>
                  <a:lnTo>
                    <a:pt x="1423670" y="552531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52" name="Forma libre: Forma 90">
              <a:extLst>
                <a:ext uri="{FF2B5EF4-FFF2-40B4-BE49-F238E27FC236}">
                  <a16:creationId xmlns:a16="http://schemas.microsoft.com/office/drawing/2014/main" id="{58CF147B-90F3-4C43-8203-323FBE31B5AC}"/>
                </a:ext>
              </a:extLst>
            </p:cNvPr>
            <p:cNvSpPr/>
            <p:nvPr/>
          </p:nvSpPr>
          <p:spPr>
            <a:xfrm>
              <a:off x="1434668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6487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5320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53" name="Forma libre: Forma 91">
              <a:extLst>
                <a:ext uri="{FF2B5EF4-FFF2-40B4-BE49-F238E27FC236}">
                  <a16:creationId xmlns:a16="http://schemas.microsoft.com/office/drawing/2014/main" id="{89BBBD49-1D8C-4F18-9104-2D2C1837983D}"/>
                </a:ext>
              </a:extLst>
            </p:cNvPr>
            <p:cNvSpPr/>
            <p:nvPr/>
          </p:nvSpPr>
          <p:spPr>
            <a:xfrm>
              <a:off x="1834037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5320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6487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54" name="Forma libre: Forma 92">
              <a:extLst>
                <a:ext uri="{FF2B5EF4-FFF2-40B4-BE49-F238E27FC236}">
                  <a16:creationId xmlns:a16="http://schemas.microsoft.com/office/drawing/2014/main" id="{7712BB90-2A49-4B89-8ED4-84987AA476DD}"/>
                </a:ext>
              </a:extLst>
            </p:cNvPr>
            <p:cNvSpPr/>
            <p:nvPr/>
          </p:nvSpPr>
          <p:spPr>
            <a:xfrm>
              <a:off x="1473203" y="1034710"/>
              <a:ext cx="408711" cy="81742"/>
            </a:xfrm>
            <a:custGeom>
              <a:avLst/>
              <a:gdLst>
                <a:gd name="connsiteX0" fmla="*/ 209611 w 408711"/>
                <a:gd name="connsiteY0" fmla="*/ 8758 h 81742"/>
                <a:gd name="connsiteX1" fmla="*/ 8758 w 408711"/>
                <a:gd name="connsiteY1" fmla="*/ 83494 h 81742"/>
                <a:gd name="connsiteX2" fmla="*/ 209611 w 408711"/>
                <a:gd name="connsiteY2" fmla="*/ 37952 h 81742"/>
                <a:gd name="connsiteX3" fmla="*/ 410463 w 408711"/>
                <a:gd name="connsiteY3" fmla="*/ 83494 h 81742"/>
                <a:gd name="connsiteX4" fmla="*/ 209611 w 408711"/>
                <a:gd name="connsiteY4" fmla="*/ 875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711" h="81742">
                  <a:moveTo>
                    <a:pt x="209611" y="8758"/>
                  </a:moveTo>
                  <a:cubicBezTo>
                    <a:pt x="136043" y="8758"/>
                    <a:pt x="64810" y="35616"/>
                    <a:pt x="8758" y="83494"/>
                  </a:cubicBezTo>
                  <a:cubicBezTo>
                    <a:pt x="71816" y="54300"/>
                    <a:pt x="140714" y="39120"/>
                    <a:pt x="209611" y="37952"/>
                  </a:cubicBezTo>
                  <a:cubicBezTo>
                    <a:pt x="279675" y="39120"/>
                    <a:pt x="347405" y="54300"/>
                    <a:pt x="410463" y="83494"/>
                  </a:cubicBezTo>
                  <a:cubicBezTo>
                    <a:pt x="354411" y="35616"/>
                    <a:pt x="283179" y="8758"/>
                    <a:pt x="209611" y="875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9A33FBC2-D9E8-4019-B2F5-42B5765FF389}"/>
                </a:ext>
              </a:extLst>
            </p:cNvPr>
            <p:cNvGrpSpPr/>
            <p:nvPr/>
          </p:nvGrpSpPr>
          <p:grpSpPr>
            <a:xfrm>
              <a:off x="1278190" y="977491"/>
              <a:ext cx="822094" cy="695977"/>
              <a:chOff x="1278190" y="977491"/>
              <a:chExt cx="822094" cy="695977"/>
            </a:xfrm>
          </p:grpSpPr>
          <p:sp>
            <p:nvSpPr>
              <p:cNvPr id="66" name="Forma libre: Forma 104">
                <a:extLst>
                  <a:ext uri="{FF2B5EF4-FFF2-40B4-BE49-F238E27FC236}">
                    <a16:creationId xmlns:a16="http://schemas.microsoft.com/office/drawing/2014/main" id="{3C11EC5B-EE6D-475D-B8EE-66032F70DDDC}"/>
                  </a:ext>
                </a:extLst>
              </p:cNvPr>
              <p:cNvSpPr/>
              <p:nvPr/>
            </p:nvSpPr>
            <p:spPr>
              <a:xfrm>
                <a:off x="2048903" y="1429409"/>
                <a:ext cx="35032" cy="81742"/>
              </a:xfrm>
              <a:custGeom>
                <a:avLst/>
                <a:gdLst>
                  <a:gd name="connsiteX0" fmla="*/ 8758 w 35032"/>
                  <a:gd name="connsiteY0" fmla="*/ 9926 h 81742"/>
                  <a:gd name="connsiteX1" fmla="*/ 8758 w 35032"/>
                  <a:gd name="connsiteY1" fmla="*/ 57803 h 81742"/>
                  <a:gd name="connsiteX2" fmla="*/ 36784 w 35032"/>
                  <a:gd name="connsiteY2" fmla="*/ 74152 h 81742"/>
                  <a:gd name="connsiteX3" fmla="*/ 36784 w 35032"/>
                  <a:gd name="connsiteY3" fmla="*/ 8758 h 81742"/>
                  <a:gd name="connsiteX4" fmla="*/ 8758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8758" y="9926"/>
                    </a:moveTo>
                    <a:lnTo>
                      <a:pt x="8758" y="57803"/>
                    </a:lnTo>
                    <a:cubicBezTo>
                      <a:pt x="19268" y="61307"/>
                      <a:pt x="28610" y="67145"/>
                      <a:pt x="36784" y="74152"/>
                    </a:cubicBezTo>
                    <a:lnTo>
                      <a:pt x="36784" y="8758"/>
                    </a:lnTo>
                    <a:lnTo>
                      <a:pt x="8758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1"/>
              </a:p>
            </p:txBody>
          </p:sp>
          <p:sp>
            <p:nvSpPr>
              <p:cNvPr id="67" name="Forma libre: Forma 105">
                <a:extLst>
                  <a:ext uri="{FF2B5EF4-FFF2-40B4-BE49-F238E27FC236}">
                    <a16:creationId xmlns:a16="http://schemas.microsoft.com/office/drawing/2014/main" id="{93621B9C-B5DB-461D-A4FC-6340AECE9B5F}"/>
                  </a:ext>
                </a:extLst>
              </p:cNvPr>
              <p:cNvSpPr/>
              <p:nvPr/>
            </p:nvSpPr>
            <p:spPr>
              <a:xfrm>
                <a:off x="1278190" y="1430577"/>
                <a:ext cx="35032" cy="81742"/>
              </a:xfrm>
              <a:custGeom>
                <a:avLst/>
                <a:gdLst>
                  <a:gd name="connsiteX0" fmla="*/ 36784 w 35032"/>
                  <a:gd name="connsiteY0" fmla="*/ 8758 h 81742"/>
                  <a:gd name="connsiteX1" fmla="*/ 8758 w 35032"/>
                  <a:gd name="connsiteY1" fmla="*/ 8758 h 81742"/>
                  <a:gd name="connsiteX2" fmla="*/ 8758 w 35032"/>
                  <a:gd name="connsiteY2" fmla="*/ 74152 h 81742"/>
                  <a:gd name="connsiteX3" fmla="*/ 36784 w 35032"/>
                  <a:gd name="connsiteY3" fmla="*/ 57803 h 81742"/>
                  <a:gd name="connsiteX4" fmla="*/ 36784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36784" y="8758"/>
                    </a:moveTo>
                    <a:lnTo>
                      <a:pt x="8758" y="8758"/>
                    </a:lnTo>
                    <a:lnTo>
                      <a:pt x="8758" y="74152"/>
                    </a:lnTo>
                    <a:cubicBezTo>
                      <a:pt x="16932" y="67145"/>
                      <a:pt x="26274" y="61307"/>
                      <a:pt x="36784" y="57803"/>
                    </a:cubicBezTo>
                    <a:lnTo>
                      <a:pt x="36784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1"/>
              </a:p>
            </p:txBody>
          </p:sp>
          <p:sp>
            <p:nvSpPr>
              <p:cNvPr id="73" name="Forma libre: Forma 106">
                <a:extLst>
                  <a:ext uri="{FF2B5EF4-FFF2-40B4-BE49-F238E27FC236}">
                    <a16:creationId xmlns:a16="http://schemas.microsoft.com/office/drawing/2014/main" id="{4CBA0125-F2D1-4665-855B-9CFE56AE9E39}"/>
                  </a:ext>
                </a:extLst>
              </p:cNvPr>
              <p:cNvSpPr/>
              <p:nvPr/>
            </p:nvSpPr>
            <p:spPr>
              <a:xfrm>
                <a:off x="1282861" y="977491"/>
                <a:ext cx="817423" cy="443744"/>
              </a:xfrm>
              <a:custGeom>
                <a:avLst/>
                <a:gdLst>
                  <a:gd name="connsiteX0" fmla="*/ 408128 w 817422"/>
                  <a:gd name="connsiteY0" fmla="*/ 8758 h 443743"/>
                  <a:gd name="connsiteX1" fmla="*/ 8758 w 817422"/>
                  <a:gd name="connsiteY1" fmla="*/ 437321 h 443743"/>
                  <a:gd name="connsiteX2" fmla="*/ 44958 w 817422"/>
                  <a:gd name="connsiteY2" fmla="*/ 437321 h 443743"/>
                  <a:gd name="connsiteX3" fmla="*/ 126701 w 817422"/>
                  <a:gd name="connsiteY3" fmla="*/ 186256 h 443743"/>
                  <a:gd name="connsiteX4" fmla="*/ 127868 w 817422"/>
                  <a:gd name="connsiteY4" fmla="*/ 185088 h 443743"/>
                  <a:gd name="connsiteX5" fmla="*/ 409295 w 817422"/>
                  <a:gd name="connsiteY5" fmla="*/ 37952 h 443743"/>
                  <a:gd name="connsiteX6" fmla="*/ 691890 w 817422"/>
                  <a:gd name="connsiteY6" fmla="*/ 185088 h 443743"/>
                  <a:gd name="connsiteX7" fmla="*/ 691890 w 817422"/>
                  <a:gd name="connsiteY7" fmla="*/ 185088 h 443743"/>
                  <a:gd name="connsiteX8" fmla="*/ 773632 w 817422"/>
                  <a:gd name="connsiteY8" fmla="*/ 437321 h 443743"/>
                  <a:gd name="connsiteX9" fmla="*/ 809832 w 817422"/>
                  <a:gd name="connsiteY9" fmla="*/ 437321 h 443743"/>
                  <a:gd name="connsiteX10" fmla="*/ 408128 w 817422"/>
                  <a:gd name="connsiteY10" fmla="*/ 8758 h 44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422" h="443743">
                    <a:moveTo>
                      <a:pt x="408128" y="8758"/>
                    </a:moveTo>
                    <a:cubicBezTo>
                      <a:pt x="192094" y="8758"/>
                      <a:pt x="14597" y="200269"/>
                      <a:pt x="8758" y="437321"/>
                    </a:cubicBezTo>
                    <a:lnTo>
                      <a:pt x="44958" y="437321"/>
                    </a:lnTo>
                    <a:cubicBezTo>
                      <a:pt x="44958" y="347405"/>
                      <a:pt x="72984" y="258656"/>
                      <a:pt x="126701" y="186256"/>
                    </a:cubicBezTo>
                    <a:cubicBezTo>
                      <a:pt x="126701" y="186256"/>
                      <a:pt x="127868" y="185088"/>
                      <a:pt x="127868" y="185088"/>
                    </a:cubicBezTo>
                    <a:cubicBezTo>
                      <a:pt x="193262" y="94004"/>
                      <a:pt x="297192" y="39120"/>
                      <a:pt x="409295" y="37952"/>
                    </a:cubicBezTo>
                    <a:cubicBezTo>
                      <a:pt x="521399" y="39120"/>
                      <a:pt x="626496" y="94004"/>
                      <a:pt x="691890" y="185088"/>
                    </a:cubicBezTo>
                    <a:cubicBezTo>
                      <a:pt x="691890" y="185088"/>
                      <a:pt x="691890" y="185088"/>
                      <a:pt x="691890" y="185088"/>
                    </a:cubicBezTo>
                    <a:cubicBezTo>
                      <a:pt x="745606" y="258656"/>
                      <a:pt x="773632" y="346237"/>
                      <a:pt x="773632" y="437321"/>
                    </a:cubicBezTo>
                    <a:lnTo>
                      <a:pt x="809832" y="437321"/>
                    </a:lnTo>
                    <a:cubicBezTo>
                      <a:pt x="800490" y="196765"/>
                      <a:pt x="625328" y="8758"/>
                      <a:pt x="408128" y="87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1"/>
              </a:p>
            </p:txBody>
          </p:sp>
          <p:sp>
            <p:nvSpPr>
              <p:cNvPr id="74" name="Forma libre: Forma 107">
                <a:extLst>
                  <a:ext uri="{FF2B5EF4-FFF2-40B4-BE49-F238E27FC236}">
                    <a16:creationId xmlns:a16="http://schemas.microsoft.com/office/drawing/2014/main" id="{8272FB8E-D1DB-436C-9D81-531526410DE8}"/>
                  </a:ext>
                </a:extLst>
              </p:cNvPr>
              <p:cNvSpPr/>
              <p:nvPr/>
            </p:nvSpPr>
            <p:spPr>
              <a:xfrm>
                <a:off x="1335409" y="1358176"/>
                <a:ext cx="81742" cy="315292"/>
              </a:xfrm>
              <a:custGeom>
                <a:avLst/>
                <a:gdLst>
                  <a:gd name="connsiteX0" fmla="*/ 79991 w 81742"/>
                  <a:gd name="connsiteY0" fmla="*/ 317043 h 315291"/>
                  <a:gd name="connsiteX1" fmla="*/ 79991 w 81742"/>
                  <a:gd name="connsiteY1" fmla="*/ 8758 h 315291"/>
                  <a:gd name="connsiteX2" fmla="*/ 8758 w 81742"/>
                  <a:gd name="connsiteY2" fmla="*/ 162901 h 315291"/>
                  <a:gd name="connsiteX3" fmla="*/ 79991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79991" y="317043"/>
                    </a:moveTo>
                    <a:lnTo>
                      <a:pt x="79991" y="8758"/>
                    </a:lnTo>
                    <a:cubicBezTo>
                      <a:pt x="51965" y="36784"/>
                      <a:pt x="8758" y="91668"/>
                      <a:pt x="8758" y="162901"/>
                    </a:cubicBezTo>
                    <a:cubicBezTo>
                      <a:pt x="8758" y="232966"/>
                      <a:pt x="51965" y="289017"/>
                      <a:pt x="79991" y="3170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1"/>
              </a:p>
            </p:txBody>
          </p:sp>
          <p:sp>
            <p:nvSpPr>
              <p:cNvPr id="75" name="Forma libre: Forma 108">
                <a:extLst>
                  <a:ext uri="{FF2B5EF4-FFF2-40B4-BE49-F238E27FC236}">
                    <a16:creationId xmlns:a16="http://schemas.microsoft.com/office/drawing/2014/main" id="{DC4D2545-F6C6-452E-8AEB-5FE79C3F12E7}"/>
                  </a:ext>
                </a:extLst>
              </p:cNvPr>
              <p:cNvSpPr/>
              <p:nvPr/>
            </p:nvSpPr>
            <p:spPr>
              <a:xfrm>
                <a:off x="1949644" y="1358176"/>
                <a:ext cx="81742" cy="315292"/>
              </a:xfrm>
              <a:custGeom>
                <a:avLst/>
                <a:gdLst>
                  <a:gd name="connsiteX0" fmla="*/ 8758 w 81742"/>
                  <a:gd name="connsiteY0" fmla="*/ 317043 h 315291"/>
                  <a:gd name="connsiteX1" fmla="*/ 79991 w 81742"/>
                  <a:gd name="connsiteY1" fmla="*/ 162901 h 315291"/>
                  <a:gd name="connsiteX2" fmla="*/ 8758 w 81742"/>
                  <a:gd name="connsiteY2" fmla="*/ 8758 h 315291"/>
                  <a:gd name="connsiteX3" fmla="*/ 8758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8758" y="317043"/>
                    </a:moveTo>
                    <a:cubicBezTo>
                      <a:pt x="36784" y="289017"/>
                      <a:pt x="79991" y="234133"/>
                      <a:pt x="79991" y="162901"/>
                    </a:cubicBezTo>
                    <a:cubicBezTo>
                      <a:pt x="79991" y="92836"/>
                      <a:pt x="36784" y="36784"/>
                      <a:pt x="8758" y="8758"/>
                    </a:cubicBezTo>
                    <a:lnTo>
                      <a:pt x="8758" y="3170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1"/>
              </a:p>
            </p:txBody>
          </p:sp>
        </p:grpSp>
        <p:sp>
          <p:nvSpPr>
            <p:cNvPr id="56" name="Forma libre: Forma 94">
              <a:extLst>
                <a:ext uri="{FF2B5EF4-FFF2-40B4-BE49-F238E27FC236}">
                  <a16:creationId xmlns:a16="http://schemas.microsoft.com/office/drawing/2014/main" id="{6CEE48C6-0E16-4A97-88A0-5C4BE8E7A00E}"/>
                </a:ext>
              </a:extLst>
            </p:cNvPr>
            <p:cNvSpPr/>
            <p:nvPr/>
          </p:nvSpPr>
          <p:spPr>
            <a:xfrm>
              <a:off x="1305445" y="1460167"/>
              <a:ext cx="46710" cy="116775"/>
            </a:xfrm>
            <a:custGeom>
              <a:avLst/>
              <a:gdLst>
                <a:gd name="connsiteX0" fmla="*/ 10696 w 46709"/>
                <a:gd name="connsiteY0" fmla="*/ 64413 h 116774"/>
                <a:gd name="connsiteX1" fmla="*/ 46897 w 46709"/>
                <a:gd name="connsiteY1" fmla="*/ 116961 h 116774"/>
                <a:gd name="connsiteX2" fmla="*/ 46897 w 46709"/>
                <a:gd name="connsiteY2" fmla="*/ 10696 h 116774"/>
                <a:gd name="connsiteX3" fmla="*/ 10696 w 46709"/>
                <a:gd name="connsiteY3" fmla="*/ 64413 h 116774"/>
                <a:gd name="connsiteX4" fmla="*/ 10696 w 46709"/>
                <a:gd name="connsiteY4" fmla="*/ 64413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64413"/>
                  </a:moveTo>
                  <a:cubicBezTo>
                    <a:pt x="10696" y="87768"/>
                    <a:pt x="24709" y="108787"/>
                    <a:pt x="46897" y="116961"/>
                  </a:cubicBezTo>
                  <a:cubicBezTo>
                    <a:pt x="37555" y="81929"/>
                    <a:pt x="37555" y="45729"/>
                    <a:pt x="46897" y="10696"/>
                  </a:cubicBezTo>
                  <a:cubicBezTo>
                    <a:pt x="24709" y="20038"/>
                    <a:pt x="10696" y="41058"/>
                    <a:pt x="10696" y="64413"/>
                  </a:cubicBezTo>
                  <a:lnTo>
                    <a:pt x="10696" y="64413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57" name="Forma libre: Forma 95">
              <a:extLst>
                <a:ext uri="{FF2B5EF4-FFF2-40B4-BE49-F238E27FC236}">
                  <a16:creationId xmlns:a16="http://schemas.microsoft.com/office/drawing/2014/main" id="{B8FEFC74-78B2-4A08-A791-CA1B9E78BC9D}"/>
                </a:ext>
              </a:extLst>
            </p:cNvPr>
            <p:cNvSpPr/>
            <p:nvPr/>
          </p:nvSpPr>
          <p:spPr>
            <a:xfrm>
              <a:off x="2010764" y="1460167"/>
              <a:ext cx="46710" cy="116775"/>
            </a:xfrm>
            <a:custGeom>
              <a:avLst/>
              <a:gdLst>
                <a:gd name="connsiteX0" fmla="*/ 10696 w 46709"/>
                <a:gd name="connsiteY0" fmla="*/ 10696 h 116774"/>
                <a:gd name="connsiteX1" fmla="*/ 10696 w 46709"/>
                <a:gd name="connsiteY1" fmla="*/ 116961 h 116774"/>
                <a:gd name="connsiteX2" fmla="*/ 46897 w 46709"/>
                <a:gd name="connsiteY2" fmla="*/ 64413 h 116774"/>
                <a:gd name="connsiteX3" fmla="*/ 10696 w 46709"/>
                <a:gd name="connsiteY3" fmla="*/ 10696 h 116774"/>
                <a:gd name="connsiteX4" fmla="*/ 10696 w 46709"/>
                <a:gd name="connsiteY4" fmla="*/ 10696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10696"/>
                  </a:moveTo>
                  <a:cubicBezTo>
                    <a:pt x="20038" y="45729"/>
                    <a:pt x="20038" y="81929"/>
                    <a:pt x="10696" y="116961"/>
                  </a:cubicBezTo>
                  <a:cubicBezTo>
                    <a:pt x="31716" y="108787"/>
                    <a:pt x="46897" y="87768"/>
                    <a:pt x="46897" y="64413"/>
                  </a:cubicBezTo>
                  <a:cubicBezTo>
                    <a:pt x="46897" y="41058"/>
                    <a:pt x="32883" y="20038"/>
                    <a:pt x="10696" y="10696"/>
                  </a:cubicBezTo>
                  <a:lnTo>
                    <a:pt x="10696" y="10696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58" name="Forma libre: Forma 96">
              <a:extLst>
                <a:ext uri="{FF2B5EF4-FFF2-40B4-BE49-F238E27FC236}">
                  <a16:creationId xmlns:a16="http://schemas.microsoft.com/office/drawing/2014/main" id="{FD79B303-7123-442C-9C30-114081F0FA3F}"/>
                </a:ext>
              </a:extLst>
            </p:cNvPr>
            <p:cNvSpPr/>
            <p:nvPr/>
          </p:nvSpPr>
          <p:spPr>
            <a:xfrm>
              <a:off x="1463861" y="1676971"/>
              <a:ext cx="35032" cy="81742"/>
            </a:xfrm>
            <a:custGeom>
              <a:avLst/>
              <a:gdLst>
                <a:gd name="connsiteX0" fmla="*/ 36784 w 35032"/>
                <a:gd name="connsiteY0" fmla="*/ 65978 h 81742"/>
                <a:gd name="connsiteX1" fmla="*/ 22771 w 35032"/>
                <a:gd name="connsiteY1" fmla="*/ 79991 h 81742"/>
                <a:gd name="connsiteX2" fmla="*/ 8758 w 35032"/>
                <a:gd name="connsiteY2" fmla="*/ 65978 h 81742"/>
                <a:gd name="connsiteX3" fmla="*/ 8758 w 35032"/>
                <a:gd name="connsiteY3" fmla="*/ 22771 h 81742"/>
                <a:gd name="connsiteX4" fmla="*/ 22771 w 35032"/>
                <a:gd name="connsiteY4" fmla="*/ 8758 h 81742"/>
                <a:gd name="connsiteX5" fmla="*/ 36784 w 35032"/>
                <a:gd name="connsiteY5" fmla="*/ 22771 h 81742"/>
                <a:gd name="connsiteX6" fmla="*/ 36784 w 35032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81742">
                  <a:moveTo>
                    <a:pt x="36784" y="65978"/>
                  </a:moveTo>
                  <a:cubicBezTo>
                    <a:pt x="36784" y="74152"/>
                    <a:pt x="30945" y="79991"/>
                    <a:pt x="22771" y="79991"/>
                  </a:cubicBezTo>
                  <a:cubicBezTo>
                    <a:pt x="14597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59" name="Forma libre: Forma 97">
              <a:extLst>
                <a:ext uri="{FF2B5EF4-FFF2-40B4-BE49-F238E27FC236}">
                  <a16:creationId xmlns:a16="http://schemas.microsoft.com/office/drawing/2014/main" id="{9C93990F-CEFD-4DC8-B1B3-9026D76EF62E}"/>
                </a:ext>
              </a:extLst>
            </p:cNvPr>
            <p:cNvSpPr/>
            <p:nvPr/>
          </p:nvSpPr>
          <p:spPr>
            <a:xfrm>
              <a:off x="1463861" y="1376860"/>
              <a:ext cx="35032" cy="280259"/>
            </a:xfrm>
            <a:custGeom>
              <a:avLst/>
              <a:gdLst>
                <a:gd name="connsiteX0" fmla="*/ 36784 w 35032"/>
                <a:gd name="connsiteY0" fmla="*/ 265662 h 280259"/>
                <a:gd name="connsiteX1" fmla="*/ 22771 w 35032"/>
                <a:gd name="connsiteY1" fmla="*/ 279675 h 280259"/>
                <a:gd name="connsiteX2" fmla="*/ 8758 w 35032"/>
                <a:gd name="connsiteY2" fmla="*/ 265662 h 280259"/>
                <a:gd name="connsiteX3" fmla="*/ 8758 w 35032"/>
                <a:gd name="connsiteY3" fmla="*/ 22771 h 280259"/>
                <a:gd name="connsiteX4" fmla="*/ 22771 w 35032"/>
                <a:gd name="connsiteY4" fmla="*/ 8758 h 280259"/>
                <a:gd name="connsiteX5" fmla="*/ 36784 w 35032"/>
                <a:gd name="connsiteY5" fmla="*/ 22771 h 280259"/>
                <a:gd name="connsiteX6" fmla="*/ 36784 w 35032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280259">
                  <a:moveTo>
                    <a:pt x="36784" y="265662"/>
                  </a:moveTo>
                  <a:cubicBezTo>
                    <a:pt x="36784" y="273837"/>
                    <a:pt x="30945" y="279675"/>
                    <a:pt x="22771" y="279675"/>
                  </a:cubicBezTo>
                  <a:cubicBezTo>
                    <a:pt x="14597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60" name="Forma libre: Forma 98">
              <a:extLst>
                <a:ext uri="{FF2B5EF4-FFF2-40B4-BE49-F238E27FC236}">
                  <a16:creationId xmlns:a16="http://schemas.microsoft.com/office/drawing/2014/main" id="{98B679A9-99C9-4E80-80D2-B13E5386BF62}"/>
                </a:ext>
              </a:extLst>
            </p:cNvPr>
            <p:cNvSpPr/>
            <p:nvPr/>
          </p:nvSpPr>
          <p:spPr>
            <a:xfrm>
              <a:off x="1863231" y="1673468"/>
              <a:ext cx="46710" cy="81742"/>
            </a:xfrm>
            <a:custGeom>
              <a:avLst/>
              <a:gdLst>
                <a:gd name="connsiteX0" fmla="*/ 37952 w 46709"/>
                <a:gd name="connsiteY0" fmla="*/ 65978 h 81742"/>
                <a:gd name="connsiteX1" fmla="*/ 23939 w 46709"/>
                <a:gd name="connsiteY1" fmla="*/ 79991 h 81742"/>
                <a:gd name="connsiteX2" fmla="*/ 8758 w 46709"/>
                <a:gd name="connsiteY2" fmla="*/ 65978 h 81742"/>
                <a:gd name="connsiteX3" fmla="*/ 8758 w 46709"/>
                <a:gd name="connsiteY3" fmla="*/ 22771 h 81742"/>
                <a:gd name="connsiteX4" fmla="*/ 22771 w 46709"/>
                <a:gd name="connsiteY4" fmla="*/ 8758 h 81742"/>
                <a:gd name="connsiteX5" fmla="*/ 36784 w 46709"/>
                <a:gd name="connsiteY5" fmla="*/ 22771 h 81742"/>
                <a:gd name="connsiteX6" fmla="*/ 36784 w 46709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81742">
                  <a:moveTo>
                    <a:pt x="37952" y="65978"/>
                  </a:moveTo>
                  <a:cubicBezTo>
                    <a:pt x="37952" y="74152"/>
                    <a:pt x="32113" y="79991"/>
                    <a:pt x="23939" y="79991"/>
                  </a:cubicBezTo>
                  <a:cubicBezTo>
                    <a:pt x="15765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61" name="Forma libre: Forma 99">
              <a:extLst>
                <a:ext uri="{FF2B5EF4-FFF2-40B4-BE49-F238E27FC236}">
                  <a16:creationId xmlns:a16="http://schemas.microsoft.com/office/drawing/2014/main" id="{C33CADF4-22C6-45E8-94A0-D868A498C86C}"/>
                </a:ext>
              </a:extLst>
            </p:cNvPr>
            <p:cNvSpPr/>
            <p:nvPr/>
          </p:nvSpPr>
          <p:spPr>
            <a:xfrm>
              <a:off x="1863231" y="1373357"/>
              <a:ext cx="46710" cy="280259"/>
            </a:xfrm>
            <a:custGeom>
              <a:avLst/>
              <a:gdLst>
                <a:gd name="connsiteX0" fmla="*/ 37952 w 46709"/>
                <a:gd name="connsiteY0" fmla="*/ 265662 h 280259"/>
                <a:gd name="connsiteX1" fmla="*/ 23939 w 46709"/>
                <a:gd name="connsiteY1" fmla="*/ 279675 h 280259"/>
                <a:gd name="connsiteX2" fmla="*/ 8758 w 46709"/>
                <a:gd name="connsiteY2" fmla="*/ 265662 h 280259"/>
                <a:gd name="connsiteX3" fmla="*/ 8758 w 46709"/>
                <a:gd name="connsiteY3" fmla="*/ 22771 h 280259"/>
                <a:gd name="connsiteX4" fmla="*/ 22771 w 46709"/>
                <a:gd name="connsiteY4" fmla="*/ 8758 h 280259"/>
                <a:gd name="connsiteX5" fmla="*/ 36784 w 46709"/>
                <a:gd name="connsiteY5" fmla="*/ 22771 h 280259"/>
                <a:gd name="connsiteX6" fmla="*/ 36784 w 46709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280259">
                  <a:moveTo>
                    <a:pt x="37952" y="265662"/>
                  </a:moveTo>
                  <a:cubicBezTo>
                    <a:pt x="37952" y="273837"/>
                    <a:pt x="32113" y="279675"/>
                    <a:pt x="23939" y="279675"/>
                  </a:cubicBezTo>
                  <a:cubicBezTo>
                    <a:pt x="15765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62" name="Forma libre: Forma 100">
              <a:extLst>
                <a:ext uri="{FF2B5EF4-FFF2-40B4-BE49-F238E27FC236}">
                  <a16:creationId xmlns:a16="http://schemas.microsoft.com/office/drawing/2014/main" id="{0045D1B2-49AB-463A-B6D5-4F9D1EF0AB26}"/>
                </a:ext>
              </a:extLst>
            </p:cNvPr>
            <p:cNvSpPr/>
            <p:nvPr/>
          </p:nvSpPr>
          <p:spPr>
            <a:xfrm>
              <a:off x="1590878" y="1449415"/>
              <a:ext cx="186839" cy="291937"/>
            </a:xfrm>
            <a:custGeom>
              <a:avLst/>
              <a:gdLst>
                <a:gd name="connsiteX0" fmla="*/ 54568 w 186839"/>
                <a:gd name="connsiteY0" fmla="*/ 278353 h 291936"/>
                <a:gd name="connsiteX1" fmla="*/ 65077 w 186839"/>
                <a:gd name="connsiteY1" fmla="*/ 179094 h 291936"/>
                <a:gd name="connsiteX2" fmla="*/ 21871 w 186839"/>
                <a:gd name="connsiteY2" fmla="*/ 179094 h 291936"/>
                <a:gd name="connsiteX3" fmla="*/ 12529 w 186839"/>
                <a:gd name="connsiteY3" fmla="*/ 161578 h 291936"/>
                <a:gd name="connsiteX4" fmla="*/ 112955 w 186839"/>
                <a:gd name="connsiteY4" fmla="*/ 15610 h 291936"/>
                <a:gd name="connsiteX5" fmla="*/ 132807 w 186839"/>
                <a:gd name="connsiteY5" fmla="*/ 23784 h 291936"/>
                <a:gd name="connsiteX6" fmla="*/ 122297 w 186839"/>
                <a:gd name="connsiteY6" fmla="*/ 123043 h 291936"/>
                <a:gd name="connsiteX7" fmla="*/ 165504 w 186839"/>
                <a:gd name="connsiteY7" fmla="*/ 123043 h 291936"/>
                <a:gd name="connsiteX8" fmla="*/ 174846 w 186839"/>
                <a:gd name="connsiteY8" fmla="*/ 140559 h 291936"/>
                <a:gd name="connsiteX9" fmla="*/ 74419 w 186839"/>
                <a:gd name="connsiteY9" fmla="*/ 286527 h 291936"/>
                <a:gd name="connsiteX10" fmla="*/ 54568 w 186839"/>
                <a:gd name="connsiteY10" fmla="*/ 278353 h 29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839" h="291936">
                  <a:moveTo>
                    <a:pt x="54568" y="278353"/>
                  </a:moveTo>
                  <a:lnTo>
                    <a:pt x="65077" y="179094"/>
                  </a:lnTo>
                  <a:lnTo>
                    <a:pt x="21871" y="179094"/>
                  </a:lnTo>
                  <a:cubicBezTo>
                    <a:pt x="12529" y="179094"/>
                    <a:pt x="7858" y="168585"/>
                    <a:pt x="12529" y="161578"/>
                  </a:cubicBezTo>
                  <a:lnTo>
                    <a:pt x="112955" y="15610"/>
                  </a:lnTo>
                  <a:cubicBezTo>
                    <a:pt x="119962" y="6268"/>
                    <a:pt x="133975" y="10939"/>
                    <a:pt x="132807" y="23784"/>
                  </a:cubicBezTo>
                  <a:lnTo>
                    <a:pt x="122297" y="123043"/>
                  </a:lnTo>
                  <a:lnTo>
                    <a:pt x="165504" y="123043"/>
                  </a:lnTo>
                  <a:cubicBezTo>
                    <a:pt x="174846" y="123043"/>
                    <a:pt x="179517" y="133552"/>
                    <a:pt x="174846" y="140559"/>
                  </a:cubicBezTo>
                  <a:lnTo>
                    <a:pt x="74419" y="286527"/>
                  </a:lnTo>
                  <a:cubicBezTo>
                    <a:pt x="68581" y="295869"/>
                    <a:pt x="53400" y="290030"/>
                    <a:pt x="54568" y="278353"/>
                  </a:cubicBezTo>
                  <a:close/>
                </a:path>
              </a:pathLst>
            </a:custGeom>
            <a:solidFill>
              <a:schemeClr val="accent3"/>
            </a:solidFill>
            <a:ln w="1163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63" name="Forma libre: Forma 101">
              <a:extLst>
                <a:ext uri="{FF2B5EF4-FFF2-40B4-BE49-F238E27FC236}">
                  <a16:creationId xmlns:a16="http://schemas.microsoft.com/office/drawing/2014/main" id="{6E27D2C8-C0ED-49C5-AF2E-13880C80B1C1}"/>
                </a:ext>
              </a:extLst>
            </p:cNvPr>
            <p:cNvSpPr/>
            <p:nvPr/>
          </p:nvSpPr>
          <p:spPr>
            <a:xfrm>
              <a:off x="1131761" y="1256122"/>
              <a:ext cx="116775" cy="116775"/>
            </a:xfrm>
            <a:custGeom>
              <a:avLst/>
              <a:gdLst>
                <a:gd name="connsiteX0" fmla="*/ 37244 w 116774"/>
                <a:gd name="connsiteY0" fmla="*/ 62934 h 116774"/>
                <a:gd name="connsiteX1" fmla="*/ 40747 w 116774"/>
                <a:gd name="connsiteY1" fmla="*/ 72276 h 116774"/>
                <a:gd name="connsiteX2" fmla="*/ 37244 w 116774"/>
                <a:gd name="connsiteY2" fmla="*/ 107309 h 116774"/>
                <a:gd name="connsiteX3" fmla="*/ 40747 w 116774"/>
                <a:gd name="connsiteY3" fmla="*/ 108477 h 116774"/>
                <a:gd name="connsiteX4" fmla="*/ 62934 w 116774"/>
                <a:gd name="connsiteY4" fmla="*/ 81618 h 116774"/>
                <a:gd name="connsiteX5" fmla="*/ 72276 w 116774"/>
                <a:gd name="connsiteY5" fmla="*/ 78115 h 116774"/>
                <a:gd name="connsiteX6" fmla="*/ 107309 w 116774"/>
                <a:gd name="connsiteY6" fmla="*/ 81618 h 116774"/>
                <a:gd name="connsiteX7" fmla="*/ 108477 w 116774"/>
                <a:gd name="connsiteY7" fmla="*/ 78115 h 116774"/>
                <a:gd name="connsiteX8" fmla="*/ 81618 w 116774"/>
                <a:gd name="connsiteY8" fmla="*/ 55928 h 116774"/>
                <a:gd name="connsiteX9" fmla="*/ 78115 w 116774"/>
                <a:gd name="connsiteY9" fmla="*/ 46586 h 116774"/>
                <a:gd name="connsiteX10" fmla="*/ 81618 w 116774"/>
                <a:gd name="connsiteY10" fmla="*/ 11554 h 116774"/>
                <a:gd name="connsiteX11" fmla="*/ 78115 w 116774"/>
                <a:gd name="connsiteY11" fmla="*/ 10386 h 116774"/>
                <a:gd name="connsiteX12" fmla="*/ 55928 w 116774"/>
                <a:gd name="connsiteY12" fmla="*/ 37244 h 116774"/>
                <a:gd name="connsiteX13" fmla="*/ 46586 w 116774"/>
                <a:gd name="connsiteY13" fmla="*/ 40747 h 116774"/>
                <a:gd name="connsiteX14" fmla="*/ 11554 w 116774"/>
                <a:gd name="connsiteY14" fmla="*/ 37244 h 116774"/>
                <a:gd name="connsiteX15" fmla="*/ 10386 w 116774"/>
                <a:gd name="connsiteY15" fmla="*/ 40747 h 116774"/>
                <a:gd name="connsiteX16" fmla="*/ 37244 w 116774"/>
                <a:gd name="connsiteY16" fmla="*/ 62934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37244" y="62934"/>
                  </a:moveTo>
                  <a:cubicBezTo>
                    <a:pt x="39579" y="65270"/>
                    <a:pt x="41915" y="68773"/>
                    <a:pt x="40747" y="72276"/>
                  </a:cubicBezTo>
                  <a:lnTo>
                    <a:pt x="37244" y="107309"/>
                  </a:lnTo>
                  <a:cubicBezTo>
                    <a:pt x="37244" y="110812"/>
                    <a:pt x="38412" y="110812"/>
                    <a:pt x="40747" y="108477"/>
                  </a:cubicBezTo>
                  <a:lnTo>
                    <a:pt x="62934" y="81618"/>
                  </a:lnTo>
                  <a:cubicBezTo>
                    <a:pt x="65270" y="79283"/>
                    <a:pt x="68773" y="76947"/>
                    <a:pt x="72276" y="78115"/>
                  </a:cubicBezTo>
                  <a:lnTo>
                    <a:pt x="107309" y="81618"/>
                  </a:lnTo>
                  <a:cubicBezTo>
                    <a:pt x="110812" y="81618"/>
                    <a:pt x="110812" y="80451"/>
                    <a:pt x="108477" y="78115"/>
                  </a:cubicBezTo>
                  <a:lnTo>
                    <a:pt x="81618" y="55928"/>
                  </a:lnTo>
                  <a:cubicBezTo>
                    <a:pt x="79283" y="53592"/>
                    <a:pt x="76947" y="50089"/>
                    <a:pt x="78115" y="46586"/>
                  </a:cubicBezTo>
                  <a:lnTo>
                    <a:pt x="81618" y="11554"/>
                  </a:lnTo>
                  <a:cubicBezTo>
                    <a:pt x="81618" y="8050"/>
                    <a:pt x="80451" y="8050"/>
                    <a:pt x="78115" y="10386"/>
                  </a:cubicBezTo>
                  <a:lnTo>
                    <a:pt x="55928" y="37244"/>
                  </a:lnTo>
                  <a:cubicBezTo>
                    <a:pt x="53592" y="39579"/>
                    <a:pt x="50089" y="41915"/>
                    <a:pt x="46586" y="40747"/>
                  </a:cubicBezTo>
                  <a:lnTo>
                    <a:pt x="11554" y="37244"/>
                  </a:lnTo>
                  <a:cubicBezTo>
                    <a:pt x="8050" y="37244"/>
                    <a:pt x="8050" y="38412"/>
                    <a:pt x="10386" y="40747"/>
                  </a:cubicBezTo>
                  <a:lnTo>
                    <a:pt x="37244" y="629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64" name="Forma libre: Forma 102">
              <a:extLst>
                <a:ext uri="{FF2B5EF4-FFF2-40B4-BE49-F238E27FC236}">
                  <a16:creationId xmlns:a16="http://schemas.microsoft.com/office/drawing/2014/main" id="{13AF2D72-229B-4202-88F1-4CE0C7D99A8F}"/>
                </a:ext>
              </a:extLst>
            </p:cNvPr>
            <p:cNvSpPr/>
            <p:nvPr/>
          </p:nvSpPr>
          <p:spPr>
            <a:xfrm>
              <a:off x="2081308" y="1178051"/>
              <a:ext cx="116775" cy="116775"/>
            </a:xfrm>
            <a:custGeom>
              <a:avLst/>
              <a:gdLst>
                <a:gd name="connsiteX0" fmla="*/ 41747 w 116774"/>
                <a:gd name="connsiteY0" fmla="*/ 70941 h 116774"/>
                <a:gd name="connsiteX1" fmla="*/ 47586 w 116774"/>
                <a:gd name="connsiteY1" fmla="*/ 79115 h 116774"/>
                <a:gd name="connsiteX2" fmla="*/ 52257 w 116774"/>
                <a:gd name="connsiteY2" fmla="*/ 114147 h 116774"/>
                <a:gd name="connsiteX3" fmla="*/ 55760 w 116774"/>
                <a:gd name="connsiteY3" fmla="*/ 114147 h 116774"/>
                <a:gd name="connsiteX4" fmla="*/ 70941 w 116774"/>
                <a:gd name="connsiteY4" fmla="*/ 82618 h 116774"/>
                <a:gd name="connsiteX5" fmla="*/ 79115 w 116774"/>
                <a:gd name="connsiteY5" fmla="*/ 76779 h 116774"/>
                <a:gd name="connsiteX6" fmla="*/ 114147 w 116774"/>
                <a:gd name="connsiteY6" fmla="*/ 72108 h 116774"/>
                <a:gd name="connsiteX7" fmla="*/ 114147 w 116774"/>
                <a:gd name="connsiteY7" fmla="*/ 68605 h 116774"/>
                <a:gd name="connsiteX8" fmla="*/ 82618 w 116774"/>
                <a:gd name="connsiteY8" fmla="*/ 54592 h 116774"/>
                <a:gd name="connsiteX9" fmla="*/ 76779 w 116774"/>
                <a:gd name="connsiteY9" fmla="*/ 46418 h 116774"/>
                <a:gd name="connsiteX10" fmla="*/ 72108 w 116774"/>
                <a:gd name="connsiteY10" fmla="*/ 11386 h 116774"/>
                <a:gd name="connsiteX11" fmla="*/ 68605 w 116774"/>
                <a:gd name="connsiteY11" fmla="*/ 11386 h 116774"/>
                <a:gd name="connsiteX12" fmla="*/ 54592 w 116774"/>
                <a:gd name="connsiteY12" fmla="*/ 42915 h 116774"/>
                <a:gd name="connsiteX13" fmla="*/ 46418 w 116774"/>
                <a:gd name="connsiteY13" fmla="*/ 48753 h 116774"/>
                <a:gd name="connsiteX14" fmla="*/ 11386 w 116774"/>
                <a:gd name="connsiteY14" fmla="*/ 53424 h 116774"/>
                <a:gd name="connsiteX15" fmla="*/ 11386 w 116774"/>
                <a:gd name="connsiteY15" fmla="*/ 56928 h 116774"/>
                <a:gd name="connsiteX16" fmla="*/ 41747 w 116774"/>
                <a:gd name="connsiteY16" fmla="*/ 70941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41747" y="70941"/>
                  </a:moveTo>
                  <a:cubicBezTo>
                    <a:pt x="45250" y="72108"/>
                    <a:pt x="47586" y="75612"/>
                    <a:pt x="47586" y="79115"/>
                  </a:cubicBezTo>
                  <a:lnTo>
                    <a:pt x="52257" y="114147"/>
                  </a:lnTo>
                  <a:cubicBezTo>
                    <a:pt x="52257" y="117650"/>
                    <a:pt x="54592" y="117650"/>
                    <a:pt x="55760" y="114147"/>
                  </a:cubicBezTo>
                  <a:lnTo>
                    <a:pt x="70941" y="82618"/>
                  </a:lnTo>
                  <a:cubicBezTo>
                    <a:pt x="72108" y="79115"/>
                    <a:pt x="75612" y="76779"/>
                    <a:pt x="79115" y="76779"/>
                  </a:cubicBezTo>
                  <a:lnTo>
                    <a:pt x="114147" y="72108"/>
                  </a:lnTo>
                  <a:cubicBezTo>
                    <a:pt x="117650" y="72108"/>
                    <a:pt x="117650" y="69773"/>
                    <a:pt x="114147" y="68605"/>
                  </a:cubicBezTo>
                  <a:lnTo>
                    <a:pt x="82618" y="54592"/>
                  </a:lnTo>
                  <a:cubicBezTo>
                    <a:pt x="79115" y="53424"/>
                    <a:pt x="76779" y="49921"/>
                    <a:pt x="76779" y="46418"/>
                  </a:cubicBezTo>
                  <a:lnTo>
                    <a:pt x="72108" y="11386"/>
                  </a:lnTo>
                  <a:cubicBezTo>
                    <a:pt x="72108" y="7882"/>
                    <a:pt x="69773" y="7882"/>
                    <a:pt x="68605" y="11386"/>
                  </a:cubicBezTo>
                  <a:lnTo>
                    <a:pt x="54592" y="42915"/>
                  </a:lnTo>
                  <a:cubicBezTo>
                    <a:pt x="53424" y="46418"/>
                    <a:pt x="49921" y="48753"/>
                    <a:pt x="46418" y="48753"/>
                  </a:cubicBezTo>
                  <a:lnTo>
                    <a:pt x="11386" y="53424"/>
                  </a:lnTo>
                  <a:cubicBezTo>
                    <a:pt x="7882" y="53424"/>
                    <a:pt x="7882" y="55760"/>
                    <a:pt x="11386" y="56928"/>
                  </a:cubicBezTo>
                  <a:lnTo>
                    <a:pt x="41747" y="7094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65" name="Forma libre: Forma 103">
              <a:extLst>
                <a:ext uri="{FF2B5EF4-FFF2-40B4-BE49-F238E27FC236}">
                  <a16:creationId xmlns:a16="http://schemas.microsoft.com/office/drawing/2014/main" id="{EADAF69D-B97C-47BF-86AF-A84B6E37495F}"/>
                </a:ext>
              </a:extLst>
            </p:cNvPr>
            <p:cNvSpPr/>
            <p:nvPr/>
          </p:nvSpPr>
          <p:spPr>
            <a:xfrm>
              <a:off x="2050754" y="1694004"/>
              <a:ext cx="58387" cy="58387"/>
            </a:xfrm>
            <a:custGeom>
              <a:avLst/>
              <a:gdLst>
                <a:gd name="connsiteX0" fmla="*/ 23255 w 58387"/>
                <a:gd name="connsiteY0" fmla="*/ 36100 h 58387"/>
                <a:gd name="connsiteX1" fmla="*/ 25590 w 58387"/>
                <a:gd name="connsiteY1" fmla="*/ 40771 h 58387"/>
                <a:gd name="connsiteX2" fmla="*/ 23255 w 58387"/>
                <a:gd name="connsiteY2" fmla="*/ 58287 h 58387"/>
                <a:gd name="connsiteX3" fmla="*/ 24423 w 58387"/>
                <a:gd name="connsiteY3" fmla="*/ 59455 h 58387"/>
                <a:gd name="connsiteX4" fmla="*/ 36100 w 58387"/>
                <a:gd name="connsiteY4" fmla="*/ 45442 h 58387"/>
                <a:gd name="connsiteX5" fmla="*/ 40771 w 58387"/>
                <a:gd name="connsiteY5" fmla="*/ 43106 h 58387"/>
                <a:gd name="connsiteX6" fmla="*/ 58287 w 58387"/>
                <a:gd name="connsiteY6" fmla="*/ 45442 h 58387"/>
                <a:gd name="connsiteX7" fmla="*/ 59455 w 58387"/>
                <a:gd name="connsiteY7" fmla="*/ 44274 h 58387"/>
                <a:gd name="connsiteX8" fmla="*/ 45442 w 58387"/>
                <a:gd name="connsiteY8" fmla="*/ 32597 h 58387"/>
                <a:gd name="connsiteX9" fmla="*/ 43106 w 58387"/>
                <a:gd name="connsiteY9" fmla="*/ 27926 h 58387"/>
                <a:gd name="connsiteX10" fmla="*/ 45442 w 58387"/>
                <a:gd name="connsiteY10" fmla="*/ 10410 h 58387"/>
                <a:gd name="connsiteX11" fmla="*/ 44274 w 58387"/>
                <a:gd name="connsiteY11" fmla="*/ 9242 h 58387"/>
                <a:gd name="connsiteX12" fmla="*/ 32597 w 58387"/>
                <a:gd name="connsiteY12" fmla="*/ 23255 h 58387"/>
                <a:gd name="connsiteX13" fmla="*/ 27926 w 58387"/>
                <a:gd name="connsiteY13" fmla="*/ 25590 h 58387"/>
                <a:gd name="connsiteX14" fmla="*/ 10410 w 58387"/>
                <a:gd name="connsiteY14" fmla="*/ 23255 h 58387"/>
                <a:gd name="connsiteX15" fmla="*/ 9242 w 58387"/>
                <a:gd name="connsiteY15" fmla="*/ 24422 h 58387"/>
                <a:gd name="connsiteX16" fmla="*/ 23255 w 58387"/>
                <a:gd name="connsiteY16" fmla="*/ 36100 h 5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87" h="58387">
                  <a:moveTo>
                    <a:pt x="23255" y="36100"/>
                  </a:moveTo>
                  <a:cubicBezTo>
                    <a:pt x="24423" y="37268"/>
                    <a:pt x="25590" y="39603"/>
                    <a:pt x="25590" y="40771"/>
                  </a:cubicBezTo>
                  <a:lnTo>
                    <a:pt x="23255" y="58287"/>
                  </a:lnTo>
                  <a:cubicBezTo>
                    <a:pt x="23255" y="59455"/>
                    <a:pt x="23255" y="60623"/>
                    <a:pt x="24423" y="59455"/>
                  </a:cubicBezTo>
                  <a:lnTo>
                    <a:pt x="36100" y="45442"/>
                  </a:lnTo>
                  <a:cubicBezTo>
                    <a:pt x="37268" y="44274"/>
                    <a:pt x="39603" y="43106"/>
                    <a:pt x="40771" y="43106"/>
                  </a:cubicBezTo>
                  <a:lnTo>
                    <a:pt x="58287" y="45442"/>
                  </a:lnTo>
                  <a:cubicBezTo>
                    <a:pt x="59455" y="45442"/>
                    <a:pt x="60623" y="45442"/>
                    <a:pt x="59455" y="44274"/>
                  </a:cubicBezTo>
                  <a:lnTo>
                    <a:pt x="45442" y="32597"/>
                  </a:lnTo>
                  <a:cubicBezTo>
                    <a:pt x="44274" y="31429"/>
                    <a:pt x="43106" y="29093"/>
                    <a:pt x="43106" y="27926"/>
                  </a:cubicBezTo>
                  <a:lnTo>
                    <a:pt x="45442" y="10410"/>
                  </a:lnTo>
                  <a:cubicBezTo>
                    <a:pt x="45442" y="9242"/>
                    <a:pt x="45442" y="8074"/>
                    <a:pt x="44274" y="9242"/>
                  </a:cubicBezTo>
                  <a:lnTo>
                    <a:pt x="32597" y="23255"/>
                  </a:lnTo>
                  <a:cubicBezTo>
                    <a:pt x="31429" y="24422"/>
                    <a:pt x="29094" y="25590"/>
                    <a:pt x="27926" y="25590"/>
                  </a:cubicBezTo>
                  <a:lnTo>
                    <a:pt x="10410" y="23255"/>
                  </a:lnTo>
                  <a:cubicBezTo>
                    <a:pt x="9242" y="23255"/>
                    <a:pt x="8074" y="23255"/>
                    <a:pt x="9242" y="24422"/>
                  </a:cubicBezTo>
                  <a:lnTo>
                    <a:pt x="23255" y="361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</p:grpSp>
    </p:spTree>
    <p:extLst>
      <p:ext uri="{BB962C8B-B14F-4D97-AF65-F5344CB8AC3E}">
        <p14:creationId xmlns:p14="http://schemas.microsoft.com/office/powerpoint/2010/main" val="364870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Hipótesis Y Tipo De Prueba</a:t>
            </a:r>
            <a:endParaRPr lang="es-ES" noProof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es-ES" noProof="1" smtClean="0"/>
          </a:p>
          <a:p>
            <a:pPr rtl="0"/>
            <a:endParaRPr lang="es-ES" i="1" noProof="1" smtClean="0">
              <a:latin typeface="Cambria Math" panose="02040503050406030204" pitchFamily="18" charset="0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25C799C8-7AA3-4A61-8CB5-55AED8EFBC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122372" y="401497"/>
            <a:ext cx="1652462" cy="899905"/>
            <a:chOff x="69329" y="3410351"/>
            <a:chExt cx="1128654" cy="614647"/>
          </a:xfrm>
        </p:grpSpPr>
        <p:sp>
          <p:nvSpPr>
            <p:cNvPr id="69" name="Forma libre: Forma 68">
              <a:extLst>
                <a:ext uri="{FF2B5EF4-FFF2-40B4-BE49-F238E27FC236}">
                  <a16:creationId xmlns:a16="http://schemas.microsoft.com/office/drawing/2014/main" id="{0C76A4FA-79EB-4D10-A018-FF96872EC2E6}"/>
                </a:ext>
              </a:extLst>
            </p:cNvPr>
            <p:cNvSpPr/>
            <p:nvPr/>
          </p:nvSpPr>
          <p:spPr>
            <a:xfrm>
              <a:off x="126671" y="3456979"/>
              <a:ext cx="1028700" cy="533400"/>
            </a:xfrm>
            <a:custGeom>
              <a:avLst/>
              <a:gdLst>
                <a:gd name="connsiteX0" fmla="*/ 1003267 w 1028700"/>
                <a:gd name="connsiteY0" fmla="*/ 81483 h 533400"/>
                <a:gd name="connsiteX1" fmla="*/ 651795 w 1028700"/>
                <a:gd name="connsiteY1" fmla="*/ 56718 h 533400"/>
                <a:gd name="connsiteX2" fmla="*/ 651795 w 1028700"/>
                <a:gd name="connsiteY2" fmla="*/ 56718 h 533400"/>
                <a:gd name="connsiteX3" fmla="*/ 650842 w 1028700"/>
                <a:gd name="connsiteY3" fmla="*/ 56718 h 533400"/>
                <a:gd name="connsiteX4" fmla="*/ 606075 w 1028700"/>
                <a:gd name="connsiteY4" fmla="*/ 68148 h 533400"/>
                <a:gd name="connsiteX5" fmla="*/ 606075 w 1028700"/>
                <a:gd name="connsiteY5" fmla="*/ 68148 h 533400"/>
                <a:gd name="connsiteX6" fmla="*/ 559402 w 1028700"/>
                <a:gd name="connsiteY6" fmla="*/ 81483 h 533400"/>
                <a:gd name="connsiteX7" fmla="*/ 558450 w 1028700"/>
                <a:gd name="connsiteY7" fmla="*/ 81483 h 533400"/>
                <a:gd name="connsiteX8" fmla="*/ 510825 w 1028700"/>
                <a:gd name="connsiteY8" fmla="*/ 96723 h 533400"/>
                <a:gd name="connsiteX9" fmla="*/ 509872 w 1028700"/>
                <a:gd name="connsiteY9" fmla="*/ 96723 h 533400"/>
                <a:gd name="connsiteX10" fmla="*/ 461295 w 1028700"/>
                <a:gd name="connsiteY10" fmla="*/ 113868 h 533400"/>
                <a:gd name="connsiteX11" fmla="*/ 436530 w 1028700"/>
                <a:gd name="connsiteY11" fmla="*/ 123393 h 533400"/>
                <a:gd name="connsiteX12" fmla="*/ 424147 w 1028700"/>
                <a:gd name="connsiteY12" fmla="*/ 128156 h 533400"/>
                <a:gd name="connsiteX13" fmla="*/ 412717 w 1028700"/>
                <a:gd name="connsiteY13" fmla="*/ 132918 h 533400"/>
                <a:gd name="connsiteX14" fmla="*/ 395572 w 1028700"/>
                <a:gd name="connsiteY14" fmla="*/ 140538 h 533400"/>
                <a:gd name="connsiteX15" fmla="*/ 388905 w 1028700"/>
                <a:gd name="connsiteY15" fmla="*/ 143396 h 533400"/>
                <a:gd name="connsiteX16" fmla="*/ 367950 w 1028700"/>
                <a:gd name="connsiteY16" fmla="*/ 152921 h 533400"/>
                <a:gd name="connsiteX17" fmla="*/ 366045 w 1028700"/>
                <a:gd name="connsiteY17" fmla="*/ 153873 h 533400"/>
                <a:gd name="connsiteX18" fmla="*/ 279367 w 1028700"/>
                <a:gd name="connsiteY18" fmla="*/ 195783 h 533400"/>
                <a:gd name="connsiteX19" fmla="*/ 279367 w 1028700"/>
                <a:gd name="connsiteY19" fmla="*/ 195783 h 533400"/>
                <a:gd name="connsiteX20" fmla="*/ 279367 w 1028700"/>
                <a:gd name="connsiteY20" fmla="*/ 195783 h 533400"/>
                <a:gd name="connsiteX21" fmla="*/ 31717 w 1028700"/>
                <a:gd name="connsiteY21" fmla="*/ 446291 h 533400"/>
                <a:gd name="connsiteX22" fmla="*/ 383190 w 1028700"/>
                <a:gd name="connsiteY22" fmla="*/ 471056 h 533400"/>
                <a:gd name="connsiteX23" fmla="*/ 383190 w 1028700"/>
                <a:gd name="connsiteY23" fmla="*/ 471056 h 533400"/>
                <a:gd name="connsiteX24" fmla="*/ 407002 w 1028700"/>
                <a:gd name="connsiteY24" fmla="*/ 484391 h 533400"/>
                <a:gd name="connsiteX25" fmla="*/ 517492 w 1028700"/>
                <a:gd name="connsiteY25" fmla="*/ 510108 h 533400"/>
                <a:gd name="connsiteX26" fmla="*/ 746092 w 1028700"/>
                <a:gd name="connsiteY26" fmla="*/ 356756 h 533400"/>
                <a:gd name="connsiteX27" fmla="*/ 754665 w 1028700"/>
                <a:gd name="connsiteY27" fmla="*/ 331038 h 533400"/>
                <a:gd name="connsiteX28" fmla="*/ 754665 w 1028700"/>
                <a:gd name="connsiteY28" fmla="*/ 331038 h 533400"/>
                <a:gd name="connsiteX29" fmla="*/ 1003267 w 1028700"/>
                <a:gd name="connsiteY29" fmla="*/ 81483 h 533400"/>
                <a:gd name="connsiteX30" fmla="*/ 764190 w 1028700"/>
                <a:gd name="connsiteY30" fmla="*/ 257696 h 533400"/>
                <a:gd name="connsiteX31" fmla="*/ 764190 w 1028700"/>
                <a:gd name="connsiteY31" fmla="*/ 257696 h 533400"/>
                <a:gd name="connsiteX32" fmla="*/ 762285 w 1028700"/>
                <a:gd name="connsiteY32" fmla="*/ 235788 h 533400"/>
                <a:gd name="connsiteX33" fmla="*/ 720375 w 1028700"/>
                <a:gd name="connsiteY33" fmla="*/ 124346 h 533400"/>
                <a:gd name="connsiteX34" fmla="*/ 486060 w 1028700"/>
                <a:gd name="connsiteY34" fmla="*/ 182448 h 533400"/>
                <a:gd name="connsiteX35" fmla="*/ 271747 w 1028700"/>
                <a:gd name="connsiteY35" fmla="*/ 292938 h 533400"/>
                <a:gd name="connsiteX36" fmla="*/ 313657 w 1028700"/>
                <a:gd name="connsiteY36" fmla="*/ 404381 h 533400"/>
                <a:gd name="connsiteX37" fmla="*/ 326992 w 1028700"/>
                <a:gd name="connsiteY37" fmla="*/ 422478 h 533400"/>
                <a:gd name="connsiteX38" fmla="*/ 326992 w 1028700"/>
                <a:gd name="connsiteY38" fmla="*/ 422478 h 533400"/>
                <a:gd name="connsiteX39" fmla="*/ 181260 w 1028700"/>
                <a:gd name="connsiteY39" fmla="*/ 391046 h 533400"/>
                <a:gd name="connsiteX40" fmla="*/ 269842 w 1028700"/>
                <a:gd name="connsiteY40" fmla="*/ 271031 h 533400"/>
                <a:gd name="connsiteX41" fmla="*/ 269842 w 1028700"/>
                <a:gd name="connsiteY41" fmla="*/ 271031 h 533400"/>
                <a:gd name="connsiteX42" fmla="*/ 362235 w 1028700"/>
                <a:gd name="connsiteY42" fmla="*/ 215786 h 533400"/>
                <a:gd name="connsiteX43" fmla="*/ 363187 w 1028700"/>
                <a:gd name="connsiteY43" fmla="*/ 215786 h 533400"/>
                <a:gd name="connsiteX44" fmla="*/ 388905 w 1028700"/>
                <a:gd name="connsiteY44" fmla="*/ 203403 h 533400"/>
                <a:gd name="connsiteX45" fmla="*/ 391762 w 1028700"/>
                <a:gd name="connsiteY45" fmla="*/ 202451 h 533400"/>
                <a:gd name="connsiteX46" fmla="*/ 417480 w 1028700"/>
                <a:gd name="connsiteY46" fmla="*/ 191021 h 533400"/>
                <a:gd name="connsiteX47" fmla="*/ 421290 w 1028700"/>
                <a:gd name="connsiteY47" fmla="*/ 189116 h 533400"/>
                <a:gd name="connsiteX48" fmla="*/ 447960 w 1028700"/>
                <a:gd name="connsiteY48" fmla="*/ 177686 h 533400"/>
                <a:gd name="connsiteX49" fmla="*/ 450817 w 1028700"/>
                <a:gd name="connsiteY49" fmla="*/ 176733 h 533400"/>
                <a:gd name="connsiteX50" fmla="*/ 479392 w 1028700"/>
                <a:gd name="connsiteY50" fmla="*/ 165303 h 533400"/>
                <a:gd name="connsiteX51" fmla="*/ 507967 w 1028700"/>
                <a:gd name="connsiteY51" fmla="*/ 154826 h 533400"/>
                <a:gd name="connsiteX52" fmla="*/ 510825 w 1028700"/>
                <a:gd name="connsiteY52" fmla="*/ 153873 h 533400"/>
                <a:gd name="connsiteX53" fmla="*/ 538447 w 1028700"/>
                <a:gd name="connsiteY53" fmla="*/ 144348 h 533400"/>
                <a:gd name="connsiteX54" fmla="*/ 542257 w 1028700"/>
                <a:gd name="connsiteY54" fmla="*/ 143396 h 533400"/>
                <a:gd name="connsiteX55" fmla="*/ 569880 w 1028700"/>
                <a:gd name="connsiteY55" fmla="*/ 134823 h 533400"/>
                <a:gd name="connsiteX56" fmla="*/ 572737 w 1028700"/>
                <a:gd name="connsiteY56" fmla="*/ 133871 h 533400"/>
                <a:gd name="connsiteX57" fmla="*/ 707040 w 1028700"/>
                <a:gd name="connsiteY57" fmla="*/ 106248 h 533400"/>
                <a:gd name="connsiteX58" fmla="*/ 707040 w 1028700"/>
                <a:gd name="connsiteY58" fmla="*/ 106248 h 533400"/>
                <a:gd name="connsiteX59" fmla="*/ 852772 w 1028700"/>
                <a:gd name="connsiteY59" fmla="*/ 137681 h 533400"/>
                <a:gd name="connsiteX60" fmla="*/ 764190 w 1028700"/>
                <a:gd name="connsiteY60" fmla="*/ 25769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8700" h="533400">
                  <a:moveTo>
                    <a:pt x="1003267" y="81483"/>
                  </a:moveTo>
                  <a:cubicBezTo>
                    <a:pt x="980407" y="19571"/>
                    <a:pt x="836580" y="12903"/>
                    <a:pt x="651795" y="56718"/>
                  </a:cubicBezTo>
                  <a:cubicBezTo>
                    <a:pt x="651795" y="56718"/>
                    <a:pt x="651795" y="56718"/>
                    <a:pt x="651795" y="56718"/>
                  </a:cubicBezTo>
                  <a:cubicBezTo>
                    <a:pt x="651795" y="56718"/>
                    <a:pt x="651795" y="56718"/>
                    <a:pt x="650842" y="56718"/>
                  </a:cubicBezTo>
                  <a:cubicBezTo>
                    <a:pt x="635602" y="60528"/>
                    <a:pt x="621315" y="64338"/>
                    <a:pt x="606075" y="68148"/>
                  </a:cubicBezTo>
                  <a:cubicBezTo>
                    <a:pt x="606075" y="68148"/>
                    <a:pt x="606075" y="68148"/>
                    <a:pt x="606075" y="68148"/>
                  </a:cubicBezTo>
                  <a:cubicBezTo>
                    <a:pt x="590835" y="71958"/>
                    <a:pt x="575595" y="76721"/>
                    <a:pt x="559402" y="81483"/>
                  </a:cubicBezTo>
                  <a:cubicBezTo>
                    <a:pt x="559402" y="81483"/>
                    <a:pt x="559402" y="81483"/>
                    <a:pt x="558450" y="81483"/>
                  </a:cubicBezTo>
                  <a:cubicBezTo>
                    <a:pt x="542257" y="86246"/>
                    <a:pt x="527017" y="91008"/>
                    <a:pt x="510825" y="96723"/>
                  </a:cubicBezTo>
                  <a:cubicBezTo>
                    <a:pt x="510825" y="96723"/>
                    <a:pt x="510825" y="96723"/>
                    <a:pt x="509872" y="96723"/>
                  </a:cubicBezTo>
                  <a:cubicBezTo>
                    <a:pt x="493680" y="102438"/>
                    <a:pt x="477487" y="108153"/>
                    <a:pt x="461295" y="113868"/>
                  </a:cubicBezTo>
                  <a:cubicBezTo>
                    <a:pt x="452722" y="116726"/>
                    <a:pt x="445102" y="120536"/>
                    <a:pt x="436530" y="123393"/>
                  </a:cubicBezTo>
                  <a:cubicBezTo>
                    <a:pt x="432720" y="125298"/>
                    <a:pt x="427957" y="126251"/>
                    <a:pt x="424147" y="128156"/>
                  </a:cubicBezTo>
                  <a:cubicBezTo>
                    <a:pt x="420337" y="130061"/>
                    <a:pt x="416527" y="131013"/>
                    <a:pt x="412717" y="132918"/>
                  </a:cubicBezTo>
                  <a:cubicBezTo>
                    <a:pt x="407002" y="135776"/>
                    <a:pt x="401287" y="137681"/>
                    <a:pt x="395572" y="140538"/>
                  </a:cubicBezTo>
                  <a:cubicBezTo>
                    <a:pt x="393667" y="141491"/>
                    <a:pt x="391762" y="142443"/>
                    <a:pt x="388905" y="143396"/>
                  </a:cubicBezTo>
                  <a:cubicBezTo>
                    <a:pt x="382237" y="146253"/>
                    <a:pt x="374617" y="149111"/>
                    <a:pt x="367950" y="152921"/>
                  </a:cubicBezTo>
                  <a:cubicBezTo>
                    <a:pt x="366997" y="152921"/>
                    <a:pt x="366997" y="153873"/>
                    <a:pt x="366045" y="153873"/>
                  </a:cubicBezTo>
                  <a:cubicBezTo>
                    <a:pt x="335565" y="167208"/>
                    <a:pt x="306990" y="181496"/>
                    <a:pt x="279367" y="195783"/>
                  </a:cubicBezTo>
                  <a:cubicBezTo>
                    <a:pt x="279367" y="195783"/>
                    <a:pt x="279367" y="195783"/>
                    <a:pt x="279367" y="195783"/>
                  </a:cubicBezTo>
                  <a:lnTo>
                    <a:pt x="279367" y="195783"/>
                  </a:lnTo>
                  <a:cubicBezTo>
                    <a:pt x="112680" y="285318"/>
                    <a:pt x="8857" y="384378"/>
                    <a:pt x="31717" y="446291"/>
                  </a:cubicBezTo>
                  <a:cubicBezTo>
                    <a:pt x="54577" y="508203"/>
                    <a:pt x="198405" y="514871"/>
                    <a:pt x="383190" y="471056"/>
                  </a:cubicBezTo>
                  <a:cubicBezTo>
                    <a:pt x="383190" y="471056"/>
                    <a:pt x="383190" y="471056"/>
                    <a:pt x="383190" y="471056"/>
                  </a:cubicBezTo>
                  <a:cubicBezTo>
                    <a:pt x="390810" y="475818"/>
                    <a:pt x="398430" y="480581"/>
                    <a:pt x="407002" y="484391"/>
                  </a:cubicBezTo>
                  <a:cubicBezTo>
                    <a:pt x="440340" y="500583"/>
                    <a:pt x="477487" y="510108"/>
                    <a:pt x="517492" y="510108"/>
                  </a:cubicBezTo>
                  <a:cubicBezTo>
                    <a:pt x="620362" y="510108"/>
                    <a:pt x="708945" y="447243"/>
                    <a:pt x="746092" y="356756"/>
                  </a:cubicBezTo>
                  <a:cubicBezTo>
                    <a:pt x="749902" y="348183"/>
                    <a:pt x="752760" y="339611"/>
                    <a:pt x="754665" y="331038"/>
                  </a:cubicBezTo>
                  <a:lnTo>
                    <a:pt x="754665" y="331038"/>
                  </a:lnTo>
                  <a:cubicBezTo>
                    <a:pt x="922305" y="242456"/>
                    <a:pt x="1026127" y="143396"/>
                    <a:pt x="1003267" y="81483"/>
                  </a:cubicBezTo>
                  <a:close/>
                  <a:moveTo>
                    <a:pt x="764190" y="257696"/>
                  </a:moveTo>
                  <a:lnTo>
                    <a:pt x="764190" y="257696"/>
                  </a:lnTo>
                  <a:cubicBezTo>
                    <a:pt x="764190" y="250076"/>
                    <a:pt x="763237" y="242456"/>
                    <a:pt x="762285" y="235788"/>
                  </a:cubicBezTo>
                  <a:cubicBezTo>
                    <a:pt x="757522" y="194831"/>
                    <a:pt x="742282" y="156731"/>
                    <a:pt x="720375" y="124346"/>
                  </a:cubicBezTo>
                  <a:cubicBezTo>
                    <a:pt x="653700" y="130061"/>
                    <a:pt x="570832" y="150063"/>
                    <a:pt x="486060" y="182448"/>
                  </a:cubicBezTo>
                  <a:cubicBezTo>
                    <a:pt x="393667" y="217691"/>
                    <a:pt x="321277" y="257696"/>
                    <a:pt x="271747" y="292938"/>
                  </a:cubicBezTo>
                  <a:cubicBezTo>
                    <a:pt x="276510" y="333896"/>
                    <a:pt x="291750" y="371996"/>
                    <a:pt x="313657" y="404381"/>
                  </a:cubicBezTo>
                  <a:cubicBezTo>
                    <a:pt x="317467" y="410096"/>
                    <a:pt x="322230" y="416763"/>
                    <a:pt x="326992" y="422478"/>
                  </a:cubicBezTo>
                  <a:cubicBezTo>
                    <a:pt x="326992" y="422478"/>
                    <a:pt x="326992" y="422478"/>
                    <a:pt x="326992" y="422478"/>
                  </a:cubicBezTo>
                  <a:cubicBezTo>
                    <a:pt x="248887" y="431051"/>
                    <a:pt x="192690" y="420573"/>
                    <a:pt x="181260" y="391046"/>
                  </a:cubicBezTo>
                  <a:cubicBezTo>
                    <a:pt x="169830" y="360566"/>
                    <a:pt x="205072" y="316751"/>
                    <a:pt x="269842" y="271031"/>
                  </a:cubicBezTo>
                  <a:lnTo>
                    <a:pt x="269842" y="271031"/>
                  </a:lnTo>
                  <a:cubicBezTo>
                    <a:pt x="296512" y="252933"/>
                    <a:pt x="326992" y="233883"/>
                    <a:pt x="362235" y="215786"/>
                  </a:cubicBezTo>
                  <a:cubicBezTo>
                    <a:pt x="362235" y="215786"/>
                    <a:pt x="363187" y="215786"/>
                    <a:pt x="363187" y="215786"/>
                  </a:cubicBezTo>
                  <a:cubicBezTo>
                    <a:pt x="371760" y="211976"/>
                    <a:pt x="380332" y="207213"/>
                    <a:pt x="388905" y="203403"/>
                  </a:cubicBezTo>
                  <a:cubicBezTo>
                    <a:pt x="389857" y="203403"/>
                    <a:pt x="390810" y="202451"/>
                    <a:pt x="391762" y="202451"/>
                  </a:cubicBezTo>
                  <a:cubicBezTo>
                    <a:pt x="400335" y="198641"/>
                    <a:pt x="408907" y="194831"/>
                    <a:pt x="417480" y="191021"/>
                  </a:cubicBezTo>
                  <a:cubicBezTo>
                    <a:pt x="418432" y="190068"/>
                    <a:pt x="420337" y="190068"/>
                    <a:pt x="421290" y="189116"/>
                  </a:cubicBezTo>
                  <a:cubicBezTo>
                    <a:pt x="429862" y="185306"/>
                    <a:pt x="438435" y="181496"/>
                    <a:pt x="447960" y="177686"/>
                  </a:cubicBezTo>
                  <a:cubicBezTo>
                    <a:pt x="448912" y="177686"/>
                    <a:pt x="449865" y="176733"/>
                    <a:pt x="450817" y="176733"/>
                  </a:cubicBezTo>
                  <a:cubicBezTo>
                    <a:pt x="460342" y="172923"/>
                    <a:pt x="469867" y="169113"/>
                    <a:pt x="479392" y="165303"/>
                  </a:cubicBezTo>
                  <a:cubicBezTo>
                    <a:pt x="488917" y="161493"/>
                    <a:pt x="498442" y="158636"/>
                    <a:pt x="507967" y="154826"/>
                  </a:cubicBezTo>
                  <a:cubicBezTo>
                    <a:pt x="508920" y="154826"/>
                    <a:pt x="509872" y="153873"/>
                    <a:pt x="510825" y="153873"/>
                  </a:cubicBezTo>
                  <a:cubicBezTo>
                    <a:pt x="520350" y="151016"/>
                    <a:pt x="528922" y="147206"/>
                    <a:pt x="538447" y="144348"/>
                  </a:cubicBezTo>
                  <a:cubicBezTo>
                    <a:pt x="539400" y="144348"/>
                    <a:pt x="540352" y="143396"/>
                    <a:pt x="542257" y="143396"/>
                  </a:cubicBezTo>
                  <a:cubicBezTo>
                    <a:pt x="551782" y="140538"/>
                    <a:pt x="560355" y="137681"/>
                    <a:pt x="569880" y="134823"/>
                  </a:cubicBezTo>
                  <a:cubicBezTo>
                    <a:pt x="570832" y="134823"/>
                    <a:pt x="571785" y="134823"/>
                    <a:pt x="572737" y="133871"/>
                  </a:cubicBezTo>
                  <a:cubicBezTo>
                    <a:pt x="621315" y="120536"/>
                    <a:pt x="667035" y="111011"/>
                    <a:pt x="707040" y="106248"/>
                  </a:cubicBezTo>
                  <a:lnTo>
                    <a:pt x="707040" y="106248"/>
                  </a:lnTo>
                  <a:cubicBezTo>
                    <a:pt x="785145" y="97676"/>
                    <a:pt x="841342" y="108153"/>
                    <a:pt x="852772" y="137681"/>
                  </a:cubicBezTo>
                  <a:cubicBezTo>
                    <a:pt x="864202" y="168161"/>
                    <a:pt x="828960" y="212928"/>
                    <a:pt x="764190" y="257696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0" name="Forma libre: Forma 69">
              <a:extLst>
                <a:ext uri="{FF2B5EF4-FFF2-40B4-BE49-F238E27FC236}">
                  <a16:creationId xmlns:a16="http://schemas.microsoft.com/office/drawing/2014/main" id="{97C26B3C-C82C-4D78-937C-92C52417C861}"/>
                </a:ext>
              </a:extLst>
            </p:cNvPr>
            <p:cNvSpPr/>
            <p:nvPr/>
          </p:nvSpPr>
          <p:spPr>
            <a:xfrm>
              <a:off x="386988" y="3446070"/>
              <a:ext cx="390525" cy="209550"/>
            </a:xfrm>
            <a:custGeom>
              <a:avLst/>
              <a:gdLst>
                <a:gd name="connsiteX0" fmla="*/ 367665 w 390525"/>
                <a:gd name="connsiteY0" fmla="*/ 54293 h 209550"/>
                <a:gd name="connsiteX1" fmla="*/ 257175 w 390525"/>
                <a:gd name="connsiteY1" fmla="*/ 28575 h 209550"/>
                <a:gd name="connsiteX2" fmla="*/ 28575 w 390525"/>
                <a:gd name="connsiteY2" fmla="*/ 181928 h 209550"/>
                <a:gd name="connsiteX3" fmla="*/ 194310 w 390525"/>
                <a:gd name="connsiteY3" fmla="*/ 108585 h 209550"/>
                <a:gd name="connsiteX4" fmla="*/ 367665 w 390525"/>
                <a:gd name="connsiteY4" fmla="*/ 5429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209550">
                  <a:moveTo>
                    <a:pt x="367665" y="54293"/>
                  </a:moveTo>
                  <a:cubicBezTo>
                    <a:pt x="334328" y="38100"/>
                    <a:pt x="297180" y="28575"/>
                    <a:pt x="257175" y="28575"/>
                  </a:cubicBezTo>
                  <a:cubicBezTo>
                    <a:pt x="154305" y="28575"/>
                    <a:pt x="65723" y="92393"/>
                    <a:pt x="28575" y="181928"/>
                  </a:cubicBezTo>
                  <a:cubicBezTo>
                    <a:pt x="80963" y="155258"/>
                    <a:pt x="138113" y="130493"/>
                    <a:pt x="194310" y="108585"/>
                  </a:cubicBezTo>
                  <a:cubicBezTo>
                    <a:pt x="253365" y="86678"/>
                    <a:pt x="311468" y="68580"/>
                    <a:pt x="367665" y="54293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1" name="Forma libre: Forma 70">
              <a:extLst>
                <a:ext uri="{FF2B5EF4-FFF2-40B4-BE49-F238E27FC236}">
                  <a16:creationId xmlns:a16="http://schemas.microsoft.com/office/drawing/2014/main" id="{8836D5BC-989E-4603-B048-25AF4CD67C99}"/>
                </a:ext>
              </a:extLst>
            </p:cNvPr>
            <p:cNvSpPr/>
            <p:nvPr/>
          </p:nvSpPr>
          <p:spPr>
            <a:xfrm>
              <a:off x="69329" y="34103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solidFill>
                <a:srgbClr val="1E3F77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72" name="Forma libre: Forma 71">
              <a:extLst>
                <a:ext uri="{FF2B5EF4-FFF2-40B4-BE49-F238E27FC236}">
                  <a16:creationId xmlns:a16="http://schemas.microsoft.com/office/drawing/2014/main" id="{5CF2D6F5-323D-4809-B4AF-54BBA4A453BB}"/>
                </a:ext>
              </a:extLst>
            </p:cNvPr>
            <p:cNvSpPr/>
            <p:nvPr/>
          </p:nvSpPr>
          <p:spPr>
            <a:xfrm>
              <a:off x="74033" y="3415398"/>
              <a:ext cx="1123950" cy="609600"/>
            </a:xfrm>
            <a:custGeom>
              <a:avLst/>
              <a:gdLst>
                <a:gd name="connsiteX0" fmla="*/ 276760 w 1123950"/>
                <a:gd name="connsiteY0" fmla="*/ 212599 h 609600"/>
                <a:gd name="connsiteX1" fmla="*/ 11965 w 1123950"/>
                <a:gd name="connsiteY1" fmla="*/ 519304 h 609600"/>
                <a:gd name="connsiteX2" fmla="*/ 408205 w 1123950"/>
                <a:gd name="connsiteY2" fmla="*/ 557404 h 609600"/>
                <a:gd name="connsiteX3" fmla="*/ 408205 w 1123950"/>
                <a:gd name="connsiteY3" fmla="*/ 557404 h 609600"/>
                <a:gd name="connsiteX4" fmla="*/ 436780 w 1123950"/>
                <a:gd name="connsiteY4" fmla="*/ 573597 h 609600"/>
                <a:gd name="connsiteX5" fmla="*/ 568225 w 1123950"/>
                <a:gd name="connsiteY5" fmla="*/ 605029 h 609600"/>
                <a:gd name="connsiteX6" fmla="*/ 841593 w 1123950"/>
                <a:gd name="connsiteY6" fmla="*/ 422149 h 609600"/>
                <a:gd name="connsiteX7" fmla="*/ 852070 w 1123950"/>
                <a:gd name="connsiteY7" fmla="*/ 390717 h 609600"/>
                <a:gd name="connsiteX8" fmla="*/ 852070 w 1123950"/>
                <a:gd name="connsiteY8" fmla="*/ 390717 h 609600"/>
                <a:gd name="connsiteX9" fmla="*/ 1116865 w 1123950"/>
                <a:gd name="connsiteY9" fmla="*/ 88774 h 609600"/>
                <a:gd name="connsiteX10" fmla="*/ 722530 w 1123950"/>
                <a:gd name="connsiteY10" fmla="*/ 47817 h 609600"/>
                <a:gd name="connsiteX11" fmla="*/ 466308 w 1123950"/>
                <a:gd name="connsiteY11" fmla="*/ 27814 h 609600"/>
                <a:gd name="connsiteX12" fmla="*/ 276760 w 1123950"/>
                <a:gd name="connsiteY12" fmla="*/ 21259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3950" h="609600">
                  <a:moveTo>
                    <a:pt x="276760" y="212599"/>
                  </a:moveTo>
                  <a:cubicBezTo>
                    <a:pt x="75783" y="318327"/>
                    <a:pt x="-15657" y="445009"/>
                    <a:pt x="11965" y="519304"/>
                  </a:cubicBezTo>
                  <a:cubicBezTo>
                    <a:pt x="39588" y="593599"/>
                    <a:pt x="187225" y="609792"/>
                    <a:pt x="408205" y="557404"/>
                  </a:cubicBezTo>
                  <a:cubicBezTo>
                    <a:pt x="408205" y="557404"/>
                    <a:pt x="408205" y="557404"/>
                    <a:pt x="408205" y="557404"/>
                  </a:cubicBezTo>
                  <a:cubicBezTo>
                    <a:pt x="417730" y="563119"/>
                    <a:pt x="427255" y="568834"/>
                    <a:pt x="436780" y="573597"/>
                  </a:cubicBezTo>
                  <a:cubicBezTo>
                    <a:pt x="476785" y="593599"/>
                    <a:pt x="521553" y="605029"/>
                    <a:pt x="568225" y="605029"/>
                  </a:cubicBezTo>
                  <a:cubicBezTo>
                    <a:pt x="691098" y="605029"/>
                    <a:pt x="796825" y="529782"/>
                    <a:pt x="841593" y="422149"/>
                  </a:cubicBezTo>
                  <a:cubicBezTo>
                    <a:pt x="845403" y="411672"/>
                    <a:pt x="849213" y="401194"/>
                    <a:pt x="852070" y="390717"/>
                  </a:cubicBezTo>
                  <a:lnTo>
                    <a:pt x="852070" y="390717"/>
                  </a:lnTo>
                  <a:cubicBezTo>
                    <a:pt x="1052095" y="284989"/>
                    <a:pt x="1144488" y="163069"/>
                    <a:pt x="1116865" y="88774"/>
                  </a:cubicBezTo>
                  <a:cubicBezTo>
                    <a:pt x="1089243" y="14479"/>
                    <a:pt x="943510" y="-4571"/>
                    <a:pt x="722530" y="47817"/>
                  </a:cubicBezTo>
                  <a:cubicBezTo>
                    <a:pt x="722530" y="47817"/>
                    <a:pt x="628233" y="-28383"/>
                    <a:pt x="466308" y="27814"/>
                  </a:cubicBezTo>
                  <a:cubicBezTo>
                    <a:pt x="308193" y="82107"/>
                    <a:pt x="276760" y="212599"/>
                    <a:pt x="276760" y="212599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</p:grp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smtClean="0"/>
              <a:pPr rtl="0"/>
              <a:t>7</a:t>
            </a:fld>
            <a:endParaRPr lang="es-ES" noProof="1"/>
          </a:p>
        </p:txBody>
      </p:sp>
      <p:pic>
        <p:nvPicPr>
          <p:cNvPr id="7" name="Imagen 6" descr="Un primer plano de un logotipo&#10;&#10;Descripción generada automáticamente">
            <a:extLst>
              <a:ext uri="{FF2B5EF4-FFF2-40B4-BE49-F238E27FC236}">
                <a16:creationId xmlns:a16="http://schemas.microsoft.com/office/drawing/2014/main" id="{F9E212D5-1E42-433A-85D6-AC66780597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2804" y="5171171"/>
            <a:ext cx="1274174" cy="1280270"/>
          </a:xfrm>
          <a:prstGeom prst="rect">
            <a:avLst/>
          </a:prstGeom>
        </p:spPr>
      </p:pic>
      <p:pic>
        <p:nvPicPr>
          <p:cNvPr id="2050" name="Picture 2" descr="Conoce la Tabla de distribución t de Student - 100CIA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9" r="24879"/>
          <a:stretch>
            <a:fillRect/>
          </a:stretch>
        </p:blipFill>
        <p:spPr bwMode="auto">
          <a:xfrm>
            <a:off x="2795452" y="1301402"/>
            <a:ext cx="6492240" cy="398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5398181" y="3293288"/>
            <a:ext cx="1384663" cy="5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/>
              <a:t>90%</a:t>
            </a:r>
            <a:endParaRPr lang="es-MX" sz="2800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722296" y="5562272"/>
            <a:ext cx="103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1" smtClean="0"/>
              <a:t>3.5286</a:t>
            </a:r>
            <a:endParaRPr lang="es-MX" dirty="0"/>
          </a:p>
        </p:txBody>
      </p:sp>
      <p:sp>
        <p:nvSpPr>
          <p:cNvPr id="14" name="Flecha abajo 13"/>
          <p:cNvSpPr/>
          <p:nvPr/>
        </p:nvSpPr>
        <p:spPr>
          <a:xfrm>
            <a:off x="4139691" y="5152825"/>
            <a:ext cx="197177" cy="409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Flecha abajo 49"/>
          <p:cNvSpPr/>
          <p:nvPr/>
        </p:nvSpPr>
        <p:spPr>
          <a:xfrm>
            <a:off x="7678902" y="5152825"/>
            <a:ext cx="197177" cy="409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7157784" y="5562272"/>
            <a:ext cx="143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1" smtClean="0"/>
              <a:t>205.2427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Explosión 1 14"/>
              <p:cNvSpPr/>
              <p:nvPr/>
            </p:nvSpPr>
            <p:spPr>
              <a:xfrm>
                <a:off x="4839660" y="4640877"/>
                <a:ext cx="614287" cy="530294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5" name="Explosión 1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660" y="4640877"/>
                <a:ext cx="614287" cy="530294"/>
              </a:xfrm>
              <a:prstGeom prst="irregularSeal1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lecha abajo 52"/>
          <p:cNvSpPr/>
          <p:nvPr/>
        </p:nvSpPr>
        <p:spPr>
          <a:xfrm>
            <a:off x="5007342" y="5152825"/>
            <a:ext cx="197177" cy="409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4733864" y="5562272"/>
            <a:ext cx="103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1" smtClean="0"/>
              <a:t>5.285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460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 descr="Pila de libros" title="Pila de libros">
            <a:extLst>
              <a:ext uri="{FF2B5EF4-FFF2-40B4-BE49-F238E27FC236}">
                <a16:creationId xmlns:a16="http://schemas.microsoft.com/office/drawing/2014/main" id="{B9070B9B-C81D-4B09-8D71-2F13478DF60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1326984">
            <a:off x="614553" y="787479"/>
            <a:ext cx="2883111" cy="848861"/>
          </a:xfrm>
        </p:spPr>
        <p:txBody>
          <a:bodyPr rtlCol="0"/>
          <a:lstStyle/>
          <a:p>
            <a:pPr algn="ctr" rtl="0"/>
            <a:r>
              <a:rPr lang="es-ES" sz="2400" b="1" noProof="1" smtClean="0"/>
              <a:t>Conclusión</a:t>
            </a:r>
            <a:r>
              <a:rPr lang="es-ES" sz="2400" b="1" noProof="1" smtClean="0"/>
              <a:t>:</a:t>
            </a:r>
            <a:endParaRPr lang="es-ES" sz="2400" b="1" noProof="1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smtClean="0"/>
              <a:pPr rtl="0"/>
              <a:t>8</a:t>
            </a:fld>
            <a:endParaRPr lang="es-ES" noProof="1"/>
          </a:p>
        </p:txBody>
      </p: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E103019A-EA75-4DA5-8A11-99E139ADB2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rot="552960">
            <a:off x="6816917" y="5490872"/>
            <a:ext cx="1511898" cy="1012825"/>
            <a:chOff x="7911409" y="975790"/>
            <a:chExt cx="1511898" cy="1012825"/>
          </a:xfrm>
        </p:grpSpPr>
        <p:sp>
          <p:nvSpPr>
            <p:cNvPr id="155" name="Forma libre: Forma 154">
              <a:extLst>
                <a:ext uri="{FF2B5EF4-FFF2-40B4-BE49-F238E27FC236}">
                  <a16:creationId xmlns:a16="http://schemas.microsoft.com/office/drawing/2014/main" id="{F8E437C7-07D8-4F24-B161-18FDA94144B7}"/>
                </a:ext>
              </a:extLst>
            </p:cNvPr>
            <p:cNvSpPr/>
            <p:nvPr/>
          </p:nvSpPr>
          <p:spPr>
            <a:xfrm>
              <a:off x="7911409" y="975790"/>
              <a:ext cx="1511898" cy="1012825"/>
            </a:xfrm>
            <a:custGeom>
              <a:avLst/>
              <a:gdLst>
                <a:gd name="connsiteX0" fmla="*/ 1344198 w 1511898"/>
                <a:gd name="connsiteY0" fmla="*/ 1016865 h 1012825"/>
                <a:gd name="connsiteX1" fmla="*/ 172844 w 1511898"/>
                <a:gd name="connsiteY1" fmla="*/ 1016865 h 1012825"/>
                <a:gd name="connsiteX2" fmla="*/ 8444 w 1511898"/>
                <a:gd name="connsiteY2" fmla="*/ 852465 h 1012825"/>
                <a:gd name="connsiteX3" fmla="*/ 8444 w 1511898"/>
                <a:gd name="connsiteY3" fmla="*/ 172844 h 1012825"/>
                <a:gd name="connsiteX4" fmla="*/ 172844 w 1511898"/>
                <a:gd name="connsiteY4" fmla="*/ 8444 h 1012825"/>
                <a:gd name="connsiteX5" fmla="*/ 1344198 w 1511898"/>
                <a:gd name="connsiteY5" fmla="*/ 8444 h 1012825"/>
                <a:gd name="connsiteX6" fmla="*/ 1508599 w 1511898"/>
                <a:gd name="connsiteY6" fmla="*/ 172844 h 1012825"/>
                <a:gd name="connsiteX7" fmla="*/ 1508599 w 1511898"/>
                <a:gd name="connsiteY7" fmla="*/ 852465 h 1012825"/>
                <a:gd name="connsiteX8" fmla="*/ 1344198 w 1511898"/>
                <a:gd name="connsiteY8" fmla="*/ 1016865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1898" h="1012825">
                  <a:moveTo>
                    <a:pt x="1344198" y="1016865"/>
                  </a:moveTo>
                  <a:lnTo>
                    <a:pt x="172844" y="1016865"/>
                  </a:lnTo>
                  <a:cubicBezTo>
                    <a:pt x="81837" y="1016865"/>
                    <a:pt x="8444" y="943472"/>
                    <a:pt x="8444" y="852465"/>
                  </a:cubicBezTo>
                  <a:lnTo>
                    <a:pt x="8444" y="172844"/>
                  </a:lnTo>
                  <a:cubicBezTo>
                    <a:pt x="8444" y="81837"/>
                    <a:pt x="83305" y="8444"/>
                    <a:pt x="172844" y="8444"/>
                  </a:cubicBezTo>
                  <a:lnTo>
                    <a:pt x="1344198" y="8444"/>
                  </a:lnTo>
                  <a:cubicBezTo>
                    <a:pt x="1435206" y="8444"/>
                    <a:pt x="1508599" y="83305"/>
                    <a:pt x="1508599" y="172844"/>
                  </a:cubicBezTo>
                  <a:lnTo>
                    <a:pt x="1508599" y="852465"/>
                  </a:lnTo>
                  <a:cubicBezTo>
                    <a:pt x="1510067" y="943472"/>
                    <a:pt x="1435206" y="1016865"/>
                    <a:pt x="1344198" y="1016865"/>
                  </a:cubicBezTo>
                  <a:close/>
                </a:path>
              </a:pathLst>
            </a:custGeom>
            <a:noFill/>
            <a:ln w="7306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156" name="Forma libre: Forma 155">
              <a:extLst>
                <a:ext uri="{FF2B5EF4-FFF2-40B4-BE49-F238E27FC236}">
                  <a16:creationId xmlns:a16="http://schemas.microsoft.com/office/drawing/2014/main" id="{82E0BA6F-49DA-46B9-B314-D671E17100F2}"/>
                </a:ext>
              </a:extLst>
            </p:cNvPr>
            <p:cNvSpPr/>
            <p:nvPr/>
          </p:nvSpPr>
          <p:spPr>
            <a:xfrm>
              <a:off x="7933049" y="995962"/>
              <a:ext cx="1467862" cy="983468"/>
            </a:xfrm>
            <a:custGeom>
              <a:avLst/>
              <a:gdLst>
                <a:gd name="connsiteX0" fmla="*/ 1315219 w 1467862"/>
                <a:gd name="connsiteY0" fmla="*/ 951189 h 983467"/>
                <a:gd name="connsiteX1" fmla="*/ 158543 w 1467862"/>
                <a:gd name="connsiteY1" fmla="*/ 951189 h 983467"/>
                <a:gd name="connsiteX2" fmla="*/ 33775 w 1467862"/>
                <a:gd name="connsiteY2" fmla="*/ 826421 h 983467"/>
                <a:gd name="connsiteX3" fmla="*/ 33775 w 1467862"/>
                <a:gd name="connsiteY3" fmla="*/ 158543 h 983467"/>
                <a:gd name="connsiteX4" fmla="*/ 158543 w 1467862"/>
                <a:gd name="connsiteY4" fmla="*/ 33775 h 983467"/>
                <a:gd name="connsiteX5" fmla="*/ 1316687 w 1467862"/>
                <a:gd name="connsiteY5" fmla="*/ 33775 h 983467"/>
                <a:gd name="connsiteX6" fmla="*/ 1441455 w 1467862"/>
                <a:gd name="connsiteY6" fmla="*/ 158543 h 983467"/>
                <a:gd name="connsiteX7" fmla="*/ 1441455 w 1467862"/>
                <a:gd name="connsiteY7" fmla="*/ 826421 h 983467"/>
                <a:gd name="connsiteX8" fmla="*/ 1315219 w 1467862"/>
                <a:gd name="connsiteY8" fmla="*/ 951189 h 98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862" h="983467">
                  <a:moveTo>
                    <a:pt x="1315219" y="951189"/>
                  </a:moveTo>
                  <a:lnTo>
                    <a:pt x="158543" y="951189"/>
                  </a:lnTo>
                  <a:cubicBezTo>
                    <a:pt x="89554" y="951189"/>
                    <a:pt x="33775" y="895410"/>
                    <a:pt x="33775" y="826421"/>
                  </a:cubicBezTo>
                  <a:lnTo>
                    <a:pt x="33775" y="158543"/>
                  </a:lnTo>
                  <a:cubicBezTo>
                    <a:pt x="33775" y="89554"/>
                    <a:pt x="89554" y="33775"/>
                    <a:pt x="158543" y="33775"/>
                  </a:cubicBezTo>
                  <a:lnTo>
                    <a:pt x="1316687" y="33775"/>
                  </a:lnTo>
                  <a:cubicBezTo>
                    <a:pt x="1385676" y="33775"/>
                    <a:pt x="1441455" y="89554"/>
                    <a:pt x="1441455" y="158543"/>
                  </a:cubicBezTo>
                  <a:lnTo>
                    <a:pt x="1441455" y="826421"/>
                  </a:lnTo>
                  <a:cubicBezTo>
                    <a:pt x="1441455" y="895410"/>
                    <a:pt x="1384208" y="951189"/>
                    <a:pt x="1315219" y="951189"/>
                  </a:cubicBezTo>
                  <a:close/>
                </a:path>
              </a:pathLst>
            </a:custGeom>
            <a:solidFill>
              <a:schemeClr val="accent4"/>
            </a:solidFill>
            <a:ln w="29222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157" name="Forma libre: Forma 156">
              <a:extLst>
                <a:ext uri="{FF2B5EF4-FFF2-40B4-BE49-F238E27FC236}">
                  <a16:creationId xmlns:a16="http://schemas.microsoft.com/office/drawing/2014/main" id="{72FC3FB4-7710-476E-9839-C521E8AAC22D}"/>
                </a:ext>
              </a:extLst>
            </p:cNvPr>
            <p:cNvSpPr/>
            <p:nvPr/>
          </p:nvSpPr>
          <p:spPr>
            <a:xfrm>
              <a:off x="8052687" y="1103857"/>
              <a:ext cx="1233004" cy="777967"/>
            </a:xfrm>
            <a:custGeom>
              <a:avLst/>
              <a:gdLst>
                <a:gd name="connsiteX0" fmla="*/ 1214663 w 1233004"/>
                <a:gd name="connsiteY0" fmla="*/ 511557 h 777967"/>
                <a:gd name="connsiteX1" fmla="*/ 1214663 w 1233004"/>
                <a:gd name="connsiteY1" fmla="*/ 72666 h 777967"/>
                <a:gd name="connsiteX2" fmla="*/ 1158884 w 1233004"/>
                <a:gd name="connsiteY2" fmla="*/ 16888 h 777967"/>
                <a:gd name="connsiteX3" fmla="*/ 80006 w 1233004"/>
                <a:gd name="connsiteY3" fmla="*/ 16888 h 777967"/>
                <a:gd name="connsiteX4" fmla="*/ 24227 w 1233004"/>
                <a:gd name="connsiteY4" fmla="*/ 72666 h 777967"/>
                <a:gd name="connsiteX5" fmla="*/ 24227 w 1233004"/>
                <a:gd name="connsiteY5" fmla="*/ 511557 h 777967"/>
                <a:gd name="connsiteX6" fmla="*/ 16888 w 1233004"/>
                <a:gd name="connsiteY6" fmla="*/ 518896 h 777967"/>
                <a:gd name="connsiteX7" fmla="*/ 16888 w 1233004"/>
                <a:gd name="connsiteY7" fmla="*/ 711186 h 777967"/>
                <a:gd name="connsiteX8" fmla="*/ 24227 w 1233004"/>
                <a:gd name="connsiteY8" fmla="*/ 718526 h 777967"/>
                <a:gd name="connsiteX9" fmla="*/ 24227 w 1233004"/>
                <a:gd name="connsiteY9" fmla="*/ 718526 h 777967"/>
                <a:gd name="connsiteX10" fmla="*/ 80006 w 1233004"/>
                <a:gd name="connsiteY10" fmla="*/ 774305 h 777967"/>
                <a:gd name="connsiteX11" fmla="*/ 169545 w 1233004"/>
                <a:gd name="connsiteY11" fmla="*/ 774305 h 777967"/>
                <a:gd name="connsiteX12" fmla="*/ 193031 w 1233004"/>
                <a:gd name="connsiteY12" fmla="*/ 756690 h 777967"/>
                <a:gd name="connsiteX13" fmla="*/ 235599 w 1233004"/>
                <a:gd name="connsiteY13" fmla="*/ 573207 h 777967"/>
                <a:gd name="connsiteX14" fmla="*/ 267892 w 1233004"/>
                <a:gd name="connsiteY14" fmla="*/ 548254 h 777967"/>
                <a:gd name="connsiteX15" fmla="*/ 991548 w 1233004"/>
                <a:gd name="connsiteY15" fmla="*/ 548254 h 777967"/>
                <a:gd name="connsiteX16" fmla="*/ 1000355 w 1233004"/>
                <a:gd name="connsiteY16" fmla="*/ 555593 h 777967"/>
                <a:gd name="connsiteX17" fmla="*/ 1045859 w 1233004"/>
                <a:gd name="connsiteY17" fmla="*/ 756690 h 777967"/>
                <a:gd name="connsiteX18" fmla="*/ 1069345 w 1233004"/>
                <a:gd name="connsiteY18" fmla="*/ 774305 h 777967"/>
                <a:gd name="connsiteX19" fmla="*/ 1158884 w 1233004"/>
                <a:gd name="connsiteY19" fmla="*/ 774305 h 777967"/>
                <a:gd name="connsiteX20" fmla="*/ 1214663 w 1233004"/>
                <a:gd name="connsiteY20" fmla="*/ 718526 h 777967"/>
                <a:gd name="connsiteX21" fmla="*/ 1214663 w 1233004"/>
                <a:gd name="connsiteY21" fmla="*/ 718526 h 777967"/>
                <a:gd name="connsiteX22" fmla="*/ 1222002 w 1233004"/>
                <a:gd name="connsiteY22" fmla="*/ 711186 h 777967"/>
                <a:gd name="connsiteX23" fmla="*/ 1222002 w 1233004"/>
                <a:gd name="connsiteY23" fmla="*/ 518896 h 777967"/>
                <a:gd name="connsiteX24" fmla="*/ 1214663 w 1233004"/>
                <a:gd name="connsiteY24" fmla="*/ 511557 h 777967"/>
                <a:gd name="connsiteX25" fmla="*/ 441100 w 1233004"/>
                <a:gd name="connsiteY25" fmla="*/ 372110 h 777967"/>
                <a:gd name="connsiteX26" fmla="*/ 433760 w 1233004"/>
                <a:gd name="connsiteY26" fmla="*/ 395596 h 777967"/>
                <a:gd name="connsiteX27" fmla="*/ 423485 w 1233004"/>
                <a:gd name="connsiteY27" fmla="*/ 388257 h 777967"/>
                <a:gd name="connsiteX28" fmla="*/ 413210 w 1233004"/>
                <a:gd name="connsiteY28" fmla="*/ 402935 h 777967"/>
                <a:gd name="connsiteX29" fmla="*/ 423485 w 1233004"/>
                <a:gd name="connsiteY29" fmla="*/ 410275 h 777967"/>
                <a:gd name="connsiteX30" fmla="*/ 379450 w 1233004"/>
                <a:gd name="connsiteY30" fmla="*/ 430825 h 777967"/>
                <a:gd name="connsiteX31" fmla="*/ 380917 w 1233004"/>
                <a:gd name="connsiteY31" fmla="*/ 419082 h 777967"/>
                <a:gd name="connsiteX32" fmla="*/ 363303 w 1233004"/>
                <a:gd name="connsiteY32" fmla="*/ 417614 h 777967"/>
                <a:gd name="connsiteX33" fmla="*/ 361835 w 1233004"/>
                <a:gd name="connsiteY33" fmla="*/ 427889 h 777967"/>
                <a:gd name="connsiteX34" fmla="*/ 322203 w 1233004"/>
                <a:gd name="connsiteY34" fmla="*/ 400000 h 777967"/>
                <a:gd name="connsiteX35" fmla="*/ 333946 w 1233004"/>
                <a:gd name="connsiteY35" fmla="*/ 395596 h 777967"/>
                <a:gd name="connsiteX36" fmla="*/ 326606 w 1233004"/>
                <a:gd name="connsiteY36" fmla="*/ 379450 h 777967"/>
                <a:gd name="connsiteX37" fmla="*/ 314864 w 1233004"/>
                <a:gd name="connsiteY37" fmla="*/ 385321 h 777967"/>
                <a:gd name="connsiteX38" fmla="*/ 311928 w 1233004"/>
                <a:gd name="connsiteY38" fmla="*/ 360367 h 777967"/>
                <a:gd name="connsiteX39" fmla="*/ 319267 w 1233004"/>
                <a:gd name="connsiteY39" fmla="*/ 336882 h 777967"/>
                <a:gd name="connsiteX40" fmla="*/ 329542 w 1233004"/>
                <a:gd name="connsiteY40" fmla="*/ 344221 h 777967"/>
                <a:gd name="connsiteX41" fmla="*/ 339817 w 1233004"/>
                <a:gd name="connsiteY41" fmla="*/ 329542 h 777967"/>
                <a:gd name="connsiteX42" fmla="*/ 329542 w 1233004"/>
                <a:gd name="connsiteY42" fmla="*/ 322203 h 777967"/>
                <a:gd name="connsiteX43" fmla="*/ 373578 w 1233004"/>
                <a:gd name="connsiteY43" fmla="*/ 301653 h 777967"/>
                <a:gd name="connsiteX44" fmla="*/ 372110 w 1233004"/>
                <a:gd name="connsiteY44" fmla="*/ 314864 h 777967"/>
                <a:gd name="connsiteX45" fmla="*/ 389725 w 1233004"/>
                <a:gd name="connsiteY45" fmla="*/ 316331 h 777967"/>
                <a:gd name="connsiteX46" fmla="*/ 391192 w 1233004"/>
                <a:gd name="connsiteY46" fmla="*/ 303121 h 777967"/>
                <a:gd name="connsiteX47" fmla="*/ 430825 w 1233004"/>
                <a:gd name="connsiteY47" fmla="*/ 331010 h 777967"/>
                <a:gd name="connsiteX48" fmla="*/ 419082 w 1233004"/>
                <a:gd name="connsiteY48" fmla="*/ 336882 h 777967"/>
                <a:gd name="connsiteX49" fmla="*/ 426421 w 1233004"/>
                <a:gd name="connsiteY49" fmla="*/ 353028 h 777967"/>
                <a:gd name="connsiteX50" fmla="*/ 438164 w 1233004"/>
                <a:gd name="connsiteY50" fmla="*/ 347157 h 777967"/>
                <a:gd name="connsiteX51" fmla="*/ 441100 w 1233004"/>
                <a:gd name="connsiteY51" fmla="*/ 372110 h 777967"/>
                <a:gd name="connsiteX52" fmla="*/ 941641 w 1233004"/>
                <a:gd name="connsiteY52" fmla="*/ 372110 h 777967"/>
                <a:gd name="connsiteX53" fmla="*/ 929898 w 1233004"/>
                <a:gd name="connsiteY53" fmla="*/ 369174 h 777967"/>
                <a:gd name="connsiteX54" fmla="*/ 926962 w 1233004"/>
                <a:gd name="connsiteY54" fmla="*/ 386789 h 777967"/>
                <a:gd name="connsiteX55" fmla="*/ 938705 w 1233004"/>
                <a:gd name="connsiteY55" fmla="*/ 389725 h 777967"/>
                <a:gd name="connsiteX56" fmla="*/ 904944 w 1233004"/>
                <a:gd name="connsiteY56" fmla="*/ 424953 h 777967"/>
                <a:gd name="connsiteX57" fmla="*/ 902008 w 1233004"/>
                <a:gd name="connsiteY57" fmla="*/ 413210 h 777967"/>
                <a:gd name="connsiteX58" fmla="*/ 885862 w 1233004"/>
                <a:gd name="connsiteY58" fmla="*/ 419082 h 777967"/>
                <a:gd name="connsiteX59" fmla="*/ 888798 w 1233004"/>
                <a:gd name="connsiteY59" fmla="*/ 430825 h 777967"/>
                <a:gd name="connsiteX60" fmla="*/ 841826 w 1233004"/>
                <a:gd name="connsiteY60" fmla="*/ 420550 h 777967"/>
                <a:gd name="connsiteX61" fmla="*/ 850633 w 1233004"/>
                <a:gd name="connsiteY61" fmla="*/ 411743 h 777967"/>
                <a:gd name="connsiteX62" fmla="*/ 837423 w 1233004"/>
                <a:gd name="connsiteY62" fmla="*/ 400000 h 777967"/>
                <a:gd name="connsiteX63" fmla="*/ 828615 w 1233004"/>
                <a:gd name="connsiteY63" fmla="*/ 408807 h 777967"/>
                <a:gd name="connsiteX64" fmla="*/ 816872 w 1233004"/>
                <a:gd name="connsiteY64" fmla="*/ 386789 h 777967"/>
                <a:gd name="connsiteX65" fmla="*/ 813937 w 1233004"/>
                <a:gd name="connsiteY65" fmla="*/ 361835 h 777967"/>
                <a:gd name="connsiteX66" fmla="*/ 827147 w 1233004"/>
                <a:gd name="connsiteY66" fmla="*/ 364771 h 777967"/>
                <a:gd name="connsiteX67" fmla="*/ 831551 w 1233004"/>
                <a:gd name="connsiteY67" fmla="*/ 347157 h 777967"/>
                <a:gd name="connsiteX68" fmla="*/ 818340 w 1233004"/>
                <a:gd name="connsiteY68" fmla="*/ 344221 h 777967"/>
                <a:gd name="connsiteX69" fmla="*/ 852101 w 1233004"/>
                <a:gd name="connsiteY69" fmla="*/ 308992 h 777967"/>
                <a:gd name="connsiteX70" fmla="*/ 856505 w 1233004"/>
                <a:gd name="connsiteY70" fmla="*/ 322203 h 777967"/>
                <a:gd name="connsiteX71" fmla="*/ 872651 w 1233004"/>
                <a:gd name="connsiteY71" fmla="*/ 316331 h 777967"/>
                <a:gd name="connsiteX72" fmla="*/ 866780 w 1233004"/>
                <a:gd name="connsiteY72" fmla="*/ 301653 h 777967"/>
                <a:gd name="connsiteX73" fmla="*/ 913751 w 1233004"/>
                <a:gd name="connsiteY73" fmla="*/ 311928 h 777967"/>
                <a:gd name="connsiteX74" fmla="*/ 904944 w 1233004"/>
                <a:gd name="connsiteY74" fmla="*/ 322203 h 777967"/>
                <a:gd name="connsiteX75" fmla="*/ 918155 w 1233004"/>
                <a:gd name="connsiteY75" fmla="*/ 333946 h 777967"/>
                <a:gd name="connsiteX76" fmla="*/ 926962 w 1233004"/>
                <a:gd name="connsiteY76" fmla="*/ 323671 h 777967"/>
                <a:gd name="connsiteX77" fmla="*/ 938705 w 1233004"/>
                <a:gd name="connsiteY77" fmla="*/ 345689 h 777967"/>
                <a:gd name="connsiteX78" fmla="*/ 941641 w 1233004"/>
                <a:gd name="connsiteY78" fmla="*/ 372110 h 77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33004" h="777967">
                  <a:moveTo>
                    <a:pt x="1214663" y="511557"/>
                  </a:moveTo>
                  <a:lnTo>
                    <a:pt x="1214663" y="72666"/>
                  </a:lnTo>
                  <a:cubicBezTo>
                    <a:pt x="1214663" y="41841"/>
                    <a:pt x="1189709" y="16888"/>
                    <a:pt x="1158884" y="16888"/>
                  </a:cubicBezTo>
                  <a:lnTo>
                    <a:pt x="80006" y="16888"/>
                  </a:lnTo>
                  <a:cubicBezTo>
                    <a:pt x="49181" y="16888"/>
                    <a:pt x="24227" y="41841"/>
                    <a:pt x="24227" y="72666"/>
                  </a:cubicBezTo>
                  <a:lnTo>
                    <a:pt x="24227" y="511557"/>
                  </a:lnTo>
                  <a:lnTo>
                    <a:pt x="16888" y="518896"/>
                  </a:lnTo>
                  <a:lnTo>
                    <a:pt x="16888" y="711186"/>
                  </a:lnTo>
                  <a:lnTo>
                    <a:pt x="24227" y="718526"/>
                  </a:lnTo>
                  <a:lnTo>
                    <a:pt x="24227" y="718526"/>
                  </a:lnTo>
                  <a:cubicBezTo>
                    <a:pt x="24227" y="749351"/>
                    <a:pt x="49181" y="774305"/>
                    <a:pt x="80006" y="774305"/>
                  </a:cubicBezTo>
                  <a:lnTo>
                    <a:pt x="169545" y="774305"/>
                  </a:lnTo>
                  <a:cubicBezTo>
                    <a:pt x="179820" y="774305"/>
                    <a:pt x="190095" y="766965"/>
                    <a:pt x="193031" y="756690"/>
                  </a:cubicBezTo>
                  <a:lnTo>
                    <a:pt x="235599" y="573207"/>
                  </a:lnTo>
                  <a:cubicBezTo>
                    <a:pt x="238535" y="558529"/>
                    <a:pt x="251745" y="548254"/>
                    <a:pt x="267892" y="548254"/>
                  </a:cubicBezTo>
                  <a:lnTo>
                    <a:pt x="991548" y="548254"/>
                  </a:lnTo>
                  <a:cubicBezTo>
                    <a:pt x="995952" y="548254"/>
                    <a:pt x="1000355" y="551189"/>
                    <a:pt x="1000355" y="555593"/>
                  </a:cubicBezTo>
                  <a:lnTo>
                    <a:pt x="1045859" y="756690"/>
                  </a:lnTo>
                  <a:cubicBezTo>
                    <a:pt x="1048795" y="766965"/>
                    <a:pt x="1057602" y="774305"/>
                    <a:pt x="1069345" y="774305"/>
                  </a:cubicBezTo>
                  <a:lnTo>
                    <a:pt x="1158884" y="774305"/>
                  </a:lnTo>
                  <a:cubicBezTo>
                    <a:pt x="1189709" y="774305"/>
                    <a:pt x="1214663" y="749351"/>
                    <a:pt x="1214663" y="718526"/>
                  </a:cubicBezTo>
                  <a:lnTo>
                    <a:pt x="1214663" y="718526"/>
                  </a:lnTo>
                  <a:lnTo>
                    <a:pt x="1222002" y="711186"/>
                  </a:lnTo>
                  <a:lnTo>
                    <a:pt x="1222002" y="518896"/>
                  </a:lnTo>
                  <a:lnTo>
                    <a:pt x="1214663" y="511557"/>
                  </a:lnTo>
                  <a:close/>
                  <a:moveTo>
                    <a:pt x="441100" y="372110"/>
                  </a:moveTo>
                  <a:cubicBezTo>
                    <a:pt x="439632" y="380917"/>
                    <a:pt x="438164" y="388257"/>
                    <a:pt x="433760" y="395596"/>
                  </a:cubicBezTo>
                  <a:lnTo>
                    <a:pt x="423485" y="388257"/>
                  </a:lnTo>
                  <a:lnTo>
                    <a:pt x="413210" y="402935"/>
                  </a:lnTo>
                  <a:lnTo>
                    <a:pt x="423485" y="410275"/>
                  </a:lnTo>
                  <a:cubicBezTo>
                    <a:pt x="411742" y="422018"/>
                    <a:pt x="397064" y="429357"/>
                    <a:pt x="379450" y="430825"/>
                  </a:cubicBezTo>
                  <a:lnTo>
                    <a:pt x="380917" y="419082"/>
                  </a:lnTo>
                  <a:lnTo>
                    <a:pt x="363303" y="417614"/>
                  </a:lnTo>
                  <a:lnTo>
                    <a:pt x="361835" y="427889"/>
                  </a:lnTo>
                  <a:cubicBezTo>
                    <a:pt x="345689" y="423485"/>
                    <a:pt x="331010" y="413210"/>
                    <a:pt x="322203" y="400000"/>
                  </a:cubicBezTo>
                  <a:lnTo>
                    <a:pt x="333946" y="395596"/>
                  </a:lnTo>
                  <a:lnTo>
                    <a:pt x="326606" y="379450"/>
                  </a:lnTo>
                  <a:lnTo>
                    <a:pt x="314864" y="385321"/>
                  </a:lnTo>
                  <a:cubicBezTo>
                    <a:pt x="311928" y="377982"/>
                    <a:pt x="311928" y="369174"/>
                    <a:pt x="311928" y="360367"/>
                  </a:cubicBezTo>
                  <a:cubicBezTo>
                    <a:pt x="313396" y="351560"/>
                    <a:pt x="314864" y="344221"/>
                    <a:pt x="319267" y="336882"/>
                  </a:cubicBezTo>
                  <a:lnTo>
                    <a:pt x="329542" y="344221"/>
                  </a:lnTo>
                  <a:lnTo>
                    <a:pt x="339817" y="329542"/>
                  </a:lnTo>
                  <a:lnTo>
                    <a:pt x="329542" y="322203"/>
                  </a:lnTo>
                  <a:cubicBezTo>
                    <a:pt x="341285" y="310460"/>
                    <a:pt x="355964" y="303121"/>
                    <a:pt x="373578" y="301653"/>
                  </a:cubicBezTo>
                  <a:lnTo>
                    <a:pt x="372110" y="314864"/>
                  </a:lnTo>
                  <a:lnTo>
                    <a:pt x="389725" y="316331"/>
                  </a:lnTo>
                  <a:lnTo>
                    <a:pt x="391192" y="303121"/>
                  </a:lnTo>
                  <a:cubicBezTo>
                    <a:pt x="407339" y="307524"/>
                    <a:pt x="422017" y="317799"/>
                    <a:pt x="430825" y="331010"/>
                  </a:cubicBezTo>
                  <a:lnTo>
                    <a:pt x="419082" y="336882"/>
                  </a:lnTo>
                  <a:lnTo>
                    <a:pt x="426421" y="353028"/>
                  </a:lnTo>
                  <a:lnTo>
                    <a:pt x="438164" y="347157"/>
                  </a:lnTo>
                  <a:cubicBezTo>
                    <a:pt x="441100" y="354496"/>
                    <a:pt x="441100" y="363303"/>
                    <a:pt x="441100" y="372110"/>
                  </a:cubicBezTo>
                  <a:close/>
                  <a:moveTo>
                    <a:pt x="941641" y="372110"/>
                  </a:moveTo>
                  <a:lnTo>
                    <a:pt x="929898" y="369174"/>
                  </a:lnTo>
                  <a:lnTo>
                    <a:pt x="926962" y="386789"/>
                  </a:lnTo>
                  <a:lnTo>
                    <a:pt x="938705" y="389725"/>
                  </a:lnTo>
                  <a:cubicBezTo>
                    <a:pt x="932834" y="405871"/>
                    <a:pt x="921091" y="417614"/>
                    <a:pt x="904944" y="424953"/>
                  </a:cubicBezTo>
                  <a:lnTo>
                    <a:pt x="902008" y="413210"/>
                  </a:lnTo>
                  <a:lnTo>
                    <a:pt x="885862" y="419082"/>
                  </a:lnTo>
                  <a:lnTo>
                    <a:pt x="888798" y="430825"/>
                  </a:lnTo>
                  <a:cubicBezTo>
                    <a:pt x="871183" y="433760"/>
                    <a:pt x="855037" y="429357"/>
                    <a:pt x="841826" y="420550"/>
                  </a:cubicBezTo>
                  <a:lnTo>
                    <a:pt x="850633" y="411743"/>
                  </a:lnTo>
                  <a:lnTo>
                    <a:pt x="837423" y="400000"/>
                  </a:lnTo>
                  <a:lnTo>
                    <a:pt x="828615" y="408807"/>
                  </a:lnTo>
                  <a:cubicBezTo>
                    <a:pt x="822744" y="402935"/>
                    <a:pt x="819808" y="395596"/>
                    <a:pt x="816872" y="386789"/>
                  </a:cubicBezTo>
                  <a:cubicBezTo>
                    <a:pt x="813937" y="377982"/>
                    <a:pt x="813937" y="370642"/>
                    <a:pt x="813937" y="361835"/>
                  </a:cubicBezTo>
                  <a:lnTo>
                    <a:pt x="827147" y="364771"/>
                  </a:lnTo>
                  <a:lnTo>
                    <a:pt x="831551" y="347157"/>
                  </a:lnTo>
                  <a:lnTo>
                    <a:pt x="818340" y="344221"/>
                  </a:lnTo>
                  <a:cubicBezTo>
                    <a:pt x="824212" y="328074"/>
                    <a:pt x="835955" y="316331"/>
                    <a:pt x="852101" y="308992"/>
                  </a:cubicBezTo>
                  <a:lnTo>
                    <a:pt x="856505" y="322203"/>
                  </a:lnTo>
                  <a:lnTo>
                    <a:pt x="872651" y="316331"/>
                  </a:lnTo>
                  <a:lnTo>
                    <a:pt x="866780" y="301653"/>
                  </a:lnTo>
                  <a:cubicBezTo>
                    <a:pt x="884394" y="298717"/>
                    <a:pt x="900541" y="303121"/>
                    <a:pt x="913751" y="311928"/>
                  </a:cubicBezTo>
                  <a:lnTo>
                    <a:pt x="904944" y="322203"/>
                  </a:lnTo>
                  <a:lnTo>
                    <a:pt x="918155" y="333946"/>
                  </a:lnTo>
                  <a:lnTo>
                    <a:pt x="926962" y="323671"/>
                  </a:lnTo>
                  <a:cubicBezTo>
                    <a:pt x="932834" y="329542"/>
                    <a:pt x="935769" y="336882"/>
                    <a:pt x="938705" y="345689"/>
                  </a:cubicBezTo>
                  <a:cubicBezTo>
                    <a:pt x="941641" y="354496"/>
                    <a:pt x="943109" y="363303"/>
                    <a:pt x="941641" y="372110"/>
                  </a:cubicBezTo>
                  <a:close/>
                </a:path>
              </a:pathLst>
            </a:custGeom>
            <a:solidFill>
              <a:schemeClr val="accent5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158" name="Forma libre: Forma 157">
              <a:extLst>
                <a:ext uri="{FF2B5EF4-FFF2-40B4-BE49-F238E27FC236}">
                  <a16:creationId xmlns:a16="http://schemas.microsoft.com/office/drawing/2014/main" id="{E5098B57-B65A-40E5-BEB6-CA22B12DBB84}"/>
                </a:ext>
              </a:extLst>
            </p:cNvPr>
            <p:cNvSpPr/>
            <p:nvPr/>
          </p:nvSpPr>
          <p:spPr>
            <a:xfrm>
              <a:off x="8243509" y="1655773"/>
              <a:ext cx="851360" cy="234858"/>
            </a:xfrm>
            <a:custGeom>
              <a:avLst/>
              <a:gdLst>
                <a:gd name="connsiteX0" fmla="*/ 65327 w 851360"/>
                <a:gd name="connsiteY0" fmla="*/ 16888 h 234857"/>
                <a:gd name="connsiteX1" fmla="*/ 16888 w 851360"/>
                <a:gd name="connsiteY1" fmla="*/ 225324 h 234857"/>
                <a:gd name="connsiteX2" fmla="*/ 840358 w 851360"/>
                <a:gd name="connsiteY2" fmla="*/ 225324 h 234857"/>
                <a:gd name="connsiteX3" fmla="*/ 793387 w 851360"/>
                <a:gd name="connsiteY3" fmla="*/ 16888 h 234857"/>
                <a:gd name="connsiteX4" fmla="*/ 65327 w 851360"/>
                <a:gd name="connsiteY4" fmla="*/ 16888 h 234857"/>
                <a:gd name="connsiteX5" fmla="*/ 150463 w 851360"/>
                <a:gd name="connsiteY5" fmla="*/ 209177 h 234857"/>
                <a:gd name="connsiteX6" fmla="*/ 119638 w 851360"/>
                <a:gd name="connsiteY6" fmla="*/ 178352 h 234857"/>
                <a:gd name="connsiteX7" fmla="*/ 150463 w 851360"/>
                <a:gd name="connsiteY7" fmla="*/ 147527 h 234857"/>
                <a:gd name="connsiteX8" fmla="*/ 181288 w 851360"/>
                <a:gd name="connsiteY8" fmla="*/ 178352 h 234857"/>
                <a:gd name="connsiteX9" fmla="*/ 150463 w 851360"/>
                <a:gd name="connsiteY9" fmla="*/ 209177 h 234857"/>
                <a:gd name="connsiteX10" fmla="*/ 270828 w 851360"/>
                <a:gd name="connsiteY10" fmla="*/ 190095 h 234857"/>
                <a:gd name="connsiteX11" fmla="*/ 245874 w 851360"/>
                <a:gd name="connsiteY11" fmla="*/ 165142 h 234857"/>
                <a:gd name="connsiteX12" fmla="*/ 270828 w 851360"/>
                <a:gd name="connsiteY12" fmla="*/ 140188 h 234857"/>
                <a:gd name="connsiteX13" fmla="*/ 295781 w 851360"/>
                <a:gd name="connsiteY13" fmla="*/ 165142 h 234857"/>
                <a:gd name="connsiteX14" fmla="*/ 270828 w 851360"/>
                <a:gd name="connsiteY14" fmla="*/ 190095 h 234857"/>
                <a:gd name="connsiteX15" fmla="*/ 608436 w 851360"/>
                <a:gd name="connsiteY15" fmla="*/ 190095 h 234857"/>
                <a:gd name="connsiteX16" fmla="*/ 583482 w 851360"/>
                <a:gd name="connsiteY16" fmla="*/ 165142 h 234857"/>
                <a:gd name="connsiteX17" fmla="*/ 608436 w 851360"/>
                <a:gd name="connsiteY17" fmla="*/ 140188 h 234857"/>
                <a:gd name="connsiteX18" fmla="*/ 633390 w 851360"/>
                <a:gd name="connsiteY18" fmla="*/ 165142 h 234857"/>
                <a:gd name="connsiteX19" fmla="*/ 608436 w 851360"/>
                <a:gd name="connsiteY19" fmla="*/ 190095 h 234857"/>
                <a:gd name="connsiteX20" fmla="*/ 727333 w 851360"/>
                <a:gd name="connsiteY20" fmla="*/ 209177 h 234857"/>
                <a:gd name="connsiteX21" fmla="*/ 696508 w 851360"/>
                <a:gd name="connsiteY21" fmla="*/ 178352 h 234857"/>
                <a:gd name="connsiteX22" fmla="*/ 727333 w 851360"/>
                <a:gd name="connsiteY22" fmla="*/ 147527 h 234857"/>
                <a:gd name="connsiteX23" fmla="*/ 758158 w 851360"/>
                <a:gd name="connsiteY23" fmla="*/ 178352 h 234857"/>
                <a:gd name="connsiteX24" fmla="*/ 727333 w 851360"/>
                <a:gd name="connsiteY24" fmla="*/ 209177 h 2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1360" h="234857">
                  <a:moveTo>
                    <a:pt x="65327" y="16888"/>
                  </a:moveTo>
                  <a:lnTo>
                    <a:pt x="16888" y="225324"/>
                  </a:lnTo>
                  <a:lnTo>
                    <a:pt x="840358" y="225324"/>
                  </a:lnTo>
                  <a:lnTo>
                    <a:pt x="793387" y="16888"/>
                  </a:lnTo>
                  <a:lnTo>
                    <a:pt x="65327" y="16888"/>
                  </a:lnTo>
                  <a:close/>
                  <a:moveTo>
                    <a:pt x="150463" y="209177"/>
                  </a:moveTo>
                  <a:cubicBezTo>
                    <a:pt x="134317" y="209177"/>
                    <a:pt x="119638" y="195967"/>
                    <a:pt x="119638" y="178352"/>
                  </a:cubicBezTo>
                  <a:cubicBezTo>
                    <a:pt x="119638" y="162206"/>
                    <a:pt x="132849" y="147527"/>
                    <a:pt x="150463" y="147527"/>
                  </a:cubicBezTo>
                  <a:cubicBezTo>
                    <a:pt x="166609" y="147527"/>
                    <a:pt x="181288" y="160738"/>
                    <a:pt x="181288" y="178352"/>
                  </a:cubicBezTo>
                  <a:cubicBezTo>
                    <a:pt x="181288" y="195967"/>
                    <a:pt x="168077" y="209177"/>
                    <a:pt x="150463" y="209177"/>
                  </a:cubicBezTo>
                  <a:close/>
                  <a:moveTo>
                    <a:pt x="270828" y="190095"/>
                  </a:moveTo>
                  <a:cubicBezTo>
                    <a:pt x="256149" y="190095"/>
                    <a:pt x="245874" y="178352"/>
                    <a:pt x="245874" y="165142"/>
                  </a:cubicBezTo>
                  <a:cubicBezTo>
                    <a:pt x="245874" y="150463"/>
                    <a:pt x="257617" y="140188"/>
                    <a:pt x="270828" y="140188"/>
                  </a:cubicBezTo>
                  <a:cubicBezTo>
                    <a:pt x="285506" y="140188"/>
                    <a:pt x="295781" y="151931"/>
                    <a:pt x="295781" y="165142"/>
                  </a:cubicBezTo>
                  <a:cubicBezTo>
                    <a:pt x="295781" y="178352"/>
                    <a:pt x="285506" y="190095"/>
                    <a:pt x="270828" y="190095"/>
                  </a:cubicBezTo>
                  <a:close/>
                  <a:moveTo>
                    <a:pt x="608436" y="190095"/>
                  </a:moveTo>
                  <a:cubicBezTo>
                    <a:pt x="593757" y="190095"/>
                    <a:pt x="583482" y="178352"/>
                    <a:pt x="583482" y="165142"/>
                  </a:cubicBezTo>
                  <a:cubicBezTo>
                    <a:pt x="583482" y="150463"/>
                    <a:pt x="595225" y="140188"/>
                    <a:pt x="608436" y="140188"/>
                  </a:cubicBezTo>
                  <a:cubicBezTo>
                    <a:pt x="623115" y="140188"/>
                    <a:pt x="633390" y="151931"/>
                    <a:pt x="633390" y="165142"/>
                  </a:cubicBezTo>
                  <a:cubicBezTo>
                    <a:pt x="634858" y="178352"/>
                    <a:pt x="623115" y="190095"/>
                    <a:pt x="608436" y="190095"/>
                  </a:cubicBezTo>
                  <a:close/>
                  <a:moveTo>
                    <a:pt x="727333" y="209177"/>
                  </a:moveTo>
                  <a:cubicBezTo>
                    <a:pt x="711186" y="209177"/>
                    <a:pt x="696508" y="195967"/>
                    <a:pt x="696508" y="178352"/>
                  </a:cubicBezTo>
                  <a:cubicBezTo>
                    <a:pt x="696508" y="162206"/>
                    <a:pt x="709718" y="147527"/>
                    <a:pt x="727333" y="147527"/>
                  </a:cubicBezTo>
                  <a:cubicBezTo>
                    <a:pt x="744947" y="147527"/>
                    <a:pt x="758158" y="160738"/>
                    <a:pt x="758158" y="178352"/>
                  </a:cubicBezTo>
                  <a:cubicBezTo>
                    <a:pt x="758158" y="195967"/>
                    <a:pt x="743479" y="209177"/>
                    <a:pt x="727333" y="209177"/>
                  </a:cubicBezTo>
                  <a:close/>
                </a:path>
              </a:pathLst>
            </a:custGeom>
            <a:solidFill>
              <a:schemeClr val="bg1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1"/>
            </a:p>
          </p:txBody>
        </p:sp>
        <p:sp>
          <p:nvSpPr>
            <p:cNvPr id="159" name="Cuadro de texto 158">
              <a:extLst>
                <a:ext uri="{FF2B5EF4-FFF2-40B4-BE49-F238E27FC236}">
                  <a16:creationId xmlns:a16="http://schemas.microsoft.com/office/drawing/2014/main" id="{FAC6E4D4-A729-4EA3-8339-8C961DAF44D4}"/>
                </a:ext>
              </a:extLst>
            </p:cNvPr>
            <p:cNvSpPr txBox="1"/>
            <p:nvPr/>
          </p:nvSpPr>
          <p:spPr>
            <a:xfrm>
              <a:off x="8034549" y="1123630"/>
              <a:ext cx="12646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sz="1000" noProof="1">
                  <a:solidFill>
                    <a:schemeClr val="accent1"/>
                  </a:solidFill>
                  <a:latin typeface="+mj-lt"/>
                </a:rPr>
                <a:t>FUNKY TUNES</a:t>
              </a: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49FB62B3-78FA-4132-9C8B-1AC01BCE23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5425" y="4972281"/>
            <a:ext cx="1158340" cy="1158340"/>
          </a:xfrm>
          <a:prstGeom prst="rect">
            <a:avLst/>
          </a:prstGeom>
        </p:spPr>
      </p:pic>
      <p:pic>
        <p:nvPicPr>
          <p:cNvPr id="12" name="Imagen 11" descr="Un primer plano de un logotipo&#10;&#10;Descripción generada automáticamente">
            <a:extLst>
              <a:ext uri="{FF2B5EF4-FFF2-40B4-BE49-F238E27FC236}">
                <a16:creationId xmlns:a16="http://schemas.microsoft.com/office/drawing/2014/main" id="{D4BC19E5-9A60-459E-8949-E5B86EBBBB8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1863336">
            <a:off x="10769863" y="34317"/>
            <a:ext cx="1274174" cy="1280270"/>
          </a:xfrm>
          <a:prstGeom prst="rect">
            <a:avLst/>
          </a:prstGeom>
        </p:spPr>
      </p:pic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 txBox="1">
            <a:spLocks/>
          </p:cNvSpPr>
          <p:nvPr/>
        </p:nvSpPr>
        <p:spPr>
          <a:xfrm rot="21326984">
            <a:off x="591108" y="1631703"/>
            <a:ext cx="10721792" cy="2796943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vert="horz" lIns="7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65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112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473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b="1" noProof="1" smtClean="0"/>
              <a:t>Ya que nuestro estadístico de prueba no cae en la región de rechazo, los datos no proporcionan suficiente evidencia para rechazar la Hipotesis Nula.</a:t>
            </a:r>
          </a:p>
          <a:p>
            <a:pPr algn="ctr"/>
            <a:r>
              <a:rPr lang="es-ES" sz="2000" b="1" noProof="1" smtClean="0"/>
              <a:t>Ya que nuestro intervalo resulta demasiado grande refleja que tan pobre es la información acerca de la varianza con tan solo 3 datos.</a:t>
            </a:r>
            <a:endParaRPr lang="es-ES" sz="2000" b="1" noProof="1"/>
          </a:p>
        </p:txBody>
      </p:sp>
    </p:spTree>
    <p:extLst>
      <p:ext uri="{BB962C8B-B14F-4D97-AF65-F5344CB8AC3E}">
        <p14:creationId xmlns:p14="http://schemas.microsoft.com/office/powerpoint/2010/main" val="894501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5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3C71"/>
      </a:accent1>
      <a:accent2>
        <a:srgbClr val="FF6B00"/>
      </a:accent2>
      <a:accent3>
        <a:srgbClr val="F5A71D"/>
      </a:accent3>
      <a:accent4>
        <a:srgbClr val="F7ACB6"/>
      </a:accent4>
      <a:accent5>
        <a:srgbClr val="D9222E"/>
      </a:accent5>
      <a:accent6>
        <a:srgbClr val="5AB4E5"/>
      </a:accent6>
      <a:hlink>
        <a:srgbClr val="093C71"/>
      </a:hlink>
      <a:folHlink>
        <a:srgbClr val="093C71"/>
      </a:folHlink>
    </a:clrScheme>
    <a:fontScheme name="Custom 165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465647_TF78725693.potx" id="{5A53ADA9-5C8D-40CA-8959-5BD80A81A0AA}" vid="{642F9814-06BF-495C-95D2-3A211D31AF0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9D055DD-EB40-4970-8737-0C547D1B15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32ED35-1B96-4BBF-AA31-C7CE7C08AF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1AED34-0EA6-47AA-B839-315094397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bachillerato</Template>
  <TotalTime>0</TotalTime>
  <Words>209</Words>
  <Application>Microsoft Office PowerPoint</Application>
  <PresentationFormat>Panorámica</PresentationFormat>
  <Paragraphs>79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Cambria Math</vt:lpstr>
      <vt:lpstr>Courier New</vt:lpstr>
      <vt:lpstr>Times New Roman</vt:lpstr>
      <vt:lpstr>Wingdings</vt:lpstr>
      <vt:lpstr>Tema de Office</vt:lpstr>
      <vt:lpstr>Presentacion Grupal : Inferencias Con Muestras Pequeñas</vt:lpstr>
      <vt:lpstr>Ejemplo 9.5 (Pág.263) </vt:lpstr>
      <vt:lpstr>Presentación de PowerPoint</vt:lpstr>
      <vt:lpstr>Hipótesis Y Tipo De Prueba</vt:lpstr>
      <vt:lpstr>Estadistico De Prueba</vt:lpstr>
      <vt:lpstr>Aplicando formula para el intervalo:</vt:lpstr>
      <vt:lpstr>Hipótesis Y Tipo De Prueba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2020-11-18T02:38:42Z</dcterms:created>
  <dcterms:modified xsi:type="dcterms:W3CDTF">2020-11-18T04:56:48Z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