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4"/>
  </p:notesMasterIdLst>
  <p:sldIdLst>
    <p:sldId id="256" r:id="rId2"/>
    <p:sldId id="261" r:id="rId3"/>
    <p:sldId id="257" r:id="rId4"/>
    <p:sldId id="259" r:id="rId5"/>
    <p:sldId id="258" r:id="rId6"/>
    <p:sldId id="262" r:id="rId7"/>
    <p:sldId id="283" r:id="rId8"/>
    <p:sldId id="271" r:id="rId9"/>
    <p:sldId id="290" r:id="rId10"/>
    <p:sldId id="287" r:id="rId11"/>
    <p:sldId id="288" r:id="rId12"/>
    <p:sldId id="289" r:id="rId13"/>
  </p:sldIdLst>
  <p:sldSz cx="9144000" cy="5143500" type="screen16x9"/>
  <p:notesSz cx="6858000" cy="9144000"/>
  <p:embeddedFontLst>
    <p:embeddedFont>
      <p:font typeface="Didact Gothic" panose="020B0604020202020204" charset="0"/>
      <p:regular r:id="rId15"/>
    </p:embeddedFont>
    <p:embeddedFont>
      <p:font typeface="Fjalla One" panose="020B0604020202020204" charset="0"/>
      <p:regular r:id="rId16"/>
    </p:embeddedFont>
    <p:embeddedFont>
      <p:font typeface="Oxanium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200777-A0A1-F667-6BBC-CC631F715EAD}" v="139" dt="2021-03-21T21:01:11.053"/>
    <p1510:client id="{A33B01AE-32AB-664C-9EA6-20860ADCCC1F}" v="13" dt="2021-03-21T20:45:29.214"/>
  </p1510:revLst>
</p1510:revInfo>
</file>

<file path=ppt/tableStyles.xml><?xml version="1.0" encoding="utf-8"?>
<a:tblStyleLst xmlns:a="http://schemas.openxmlformats.org/drawingml/2006/main" def="{CDA88E6D-39AB-4281-BE8A-8ADB7EFED906}">
  <a:tblStyle styleId="{CDA88E6D-39AB-4281-BE8A-8ADB7EFED9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FIK EMILIANO SEGURA CALZADA" userId="adb31d14-9849-4d4b-b4a3-f67b7306e945" providerId="ADAL" clId="{A33B01AE-32AB-664C-9EA6-20860ADCCC1F}"/>
    <pc:docChg chg="undo custSel modSld">
      <pc:chgData name="MARFIK EMILIANO SEGURA CALZADA" userId="adb31d14-9849-4d4b-b4a3-f67b7306e945" providerId="ADAL" clId="{A33B01AE-32AB-664C-9EA6-20860ADCCC1F}" dt="2021-03-21T20:45:29.215" v="25" actId="20577"/>
      <pc:docMkLst>
        <pc:docMk/>
      </pc:docMkLst>
      <pc:sldChg chg="modSp">
        <pc:chgData name="MARFIK EMILIANO SEGURA CALZADA" userId="adb31d14-9849-4d4b-b4a3-f67b7306e945" providerId="ADAL" clId="{A33B01AE-32AB-664C-9EA6-20860ADCCC1F}" dt="2021-03-21T19:41:35.249" v="6" actId="20577"/>
        <pc:sldMkLst>
          <pc:docMk/>
          <pc:sldMk cId="0" sldId="256"/>
        </pc:sldMkLst>
        <pc:spChg chg="mod">
          <ac:chgData name="MARFIK EMILIANO SEGURA CALZADA" userId="adb31d14-9849-4d4b-b4a3-f67b7306e945" providerId="ADAL" clId="{A33B01AE-32AB-664C-9EA6-20860ADCCC1F}" dt="2021-03-21T19:41:35.249" v="6" actId="20577"/>
          <ac:spMkLst>
            <pc:docMk/>
            <pc:sldMk cId="0" sldId="256"/>
            <ac:spMk id="249" creationId="{00000000-0000-0000-0000-000000000000}"/>
          </ac:spMkLst>
        </pc:spChg>
      </pc:sldChg>
      <pc:sldChg chg="modSp">
        <pc:chgData name="MARFIK EMILIANO SEGURA CALZADA" userId="adb31d14-9849-4d4b-b4a3-f67b7306e945" providerId="ADAL" clId="{A33B01AE-32AB-664C-9EA6-20860ADCCC1F}" dt="2021-03-21T19:50:25.316" v="12" actId="1076"/>
        <pc:sldMkLst>
          <pc:docMk/>
          <pc:sldMk cId="0" sldId="259"/>
        </pc:sldMkLst>
        <pc:picChg chg="mod">
          <ac:chgData name="MARFIK EMILIANO SEGURA CALZADA" userId="adb31d14-9849-4d4b-b4a3-f67b7306e945" providerId="ADAL" clId="{A33B01AE-32AB-664C-9EA6-20860ADCCC1F}" dt="2021-03-21T19:50:25.316" v="12" actId="1076"/>
          <ac:picMkLst>
            <pc:docMk/>
            <pc:sldMk cId="0" sldId="259"/>
            <ac:picMk id="9" creationId="{829D8591-3410-4D59-BBF5-D6E95F092A00}"/>
          </ac:picMkLst>
        </pc:picChg>
      </pc:sldChg>
      <pc:sldChg chg="addSp modSp">
        <pc:chgData name="MARFIK EMILIANO SEGURA CALZADA" userId="adb31d14-9849-4d4b-b4a3-f67b7306e945" providerId="ADAL" clId="{A33B01AE-32AB-664C-9EA6-20860ADCCC1F}" dt="2021-03-21T20:24:52.873" v="18" actId="14100"/>
        <pc:sldMkLst>
          <pc:docMk/>
          <pc:sldMk cId="0" sldId="261"/>
        </pc:sldMkLst>
        <pc:spChg chg="add mod">
          <ac:chgData name="MARFIK EMILIANO SEGURA CALZADA" userId="adb31d14-9849-4d4b-b4a3-f67b7306e945" providerId="ADAL" clId="{A33B01AE-32AB-664C-9EA6-20860ADCCC1F}" dt="2021-03-21T20:24:52.873" v="18" actId="14100"/>
          <ac:spMkLst>
            <pc:docMk/>
            <pc:sldMk cId="0" sldId="261"/>
            <ac:spMk id="2" creationId="{382F10DB-3455-8045-84D7-909A35757CFA}"/>
          </ac:spMkLst>
        </pc:spChg>
        <pc:spChg chg="mod">
          <ac:chgData name="MARFIK EMILIANO SEGURA CALZADA" userId="adb31d14-9849-4d4b-b4a3-f67b7306e945" providerId="ADAL" clId="{A33B01AE-32AB-664C-9EA6-20860ADCCC1F}" dt="2021-03-21T20:24:07.509" v="13" actId="14100"/>
          <ac:spMkLst>
            <pc:docMk/>
            <pc:sldMk cId="0" sldId="261"/>
            <ac:spMk id="399" creationId="{00000000-0000-0000-0000-000000000000}"/>
          </ac:spMkLst>
        </pc:spChg>
      </pc:sldChg>
      <pc:sldChg chg="modSp">
        <pc:chgData name="MARFIK EMILIANO SEGURA CALZADA" userId="adb31d14-9849-4d4b-b4a3-f67b7306e945" providerId="ADAL" clId="{A33B01AE-32AB-664C-9EA6-20860ADCCC1F}" dt="2021-03-21T19:34:26.343" v="0" actId="20577"/>
        <pc:sldMkLst>
          <pc:docMk/>
          <pc:sldMk cId="0" sldId="287"/>
        </pc:sldMkLst>
        <pc:spChg chg="mod">
          <ac:chgData name="MARFIK EMILIANO SEGURA CALZADA" userId="adb31d14-9849-4d4b-b4a3-f67b7306e945" providerId="ADAL" clId="{A33B01AE-32AB-664C-9EA6-20860ADCCC1F}" dt="2021-03-21T19:34:26.343" v="0" actId="20577"/>
          <ac:spMkLst>
            <pc:docMk/>
            <pc:sldMk cId="0" sldId="287"/>
            <ac:spMk id="1382" creationId="{00000000-0000-0000-0000-000000000000}"/>
          </ac:spMkLst>
        </pc:spChg>
      </pc:sldChg>
      <pc:sldChg chg="modSp">
        <pc:chgData name="MARFIK EMILIANO SEGURA CALZADA" userId="adb31d14-9849-4d4b-b4a3-f67b7306e945" providerId="ADAL" clId="{A33B01AE-32AB-664C-9EA6-20860ADCCC1F}" dt="2021-03-21T20:45:29.215" v="25" actId="20577"/>
        <pc:sldMkLst>
          <pc:docMk/>
          <pc:sldMk cId="0" sldId="288"/>
        </pc:sldMkLst>
        <pc:spChg chg="mod">
          <ac:chgData name="MARFIK EMILIANO SEGURA CALZADA" userId="adb31d14-9849-4d4b-b4a3-f67b7306e945" providerId="ADAL" clId="{A33B01AE-32AB-664C-9EA6-20860ADCCC1F}" dt="2021-03-21T20:45:29.215" v="25" actId="20577"/>
          <ac:spMkLst>
            <pc:docMk/>
            <pc:sldMk cId="0" sldId="288"/>
            <ac:spMk id="1412" creationId="{00000000-0000-0000-0000-000000000000}"/>
          </ac:spMkLst>
        </pc:spChg>
      </pc:sldChg>
    </pc:docChg>
  </pc:docChgLst>
  <pc:docChgLst>
    <pc:chgData name="MARFIK EMILIANO SEGURA CALZADA" userId="S::marfiksegura@uadec.edu.mx::adb31d14-9849-4d4b-b4a3-f67b7306e945" providerId="AD" clId="Web-{92200777-A0A1-F667-6BBC-CC631F715EAD}"/>
    <pc:docChg chg="modSld">
      <pc:chgData name="MARFIK EMILIANO SEGURA CALZADA" userId="S::marfiksegura@uadec.edu.mx::adb31d14-9849-4d4b-b4a3-f67b7306e945" providerId="AD" clId="Web-{92200777-A0A1-F667-6BBC-CC631F715EAD}" dt="2021-03-21T21:01:11.053" v="119" actId="20577"/>
      <pc:docMkLst>
        <pc:docMk/>
      </pc:docMkLst>
      <pc:sldChg chg="modSp">
        <pc:chgData name="MARFIK EMILIANO SEGURA CALZADA" userId="S::marfiksegura@uadec.edu.mx::adb31d14-9849-4d4b-b4a3-f67b7306e945" providerId="AD" clId="Web-{92200777-A0A1-F667-6BBC-CC631F715EAD}" dt="2021-03-21T20:11:16.956" v="55" actId="20577"/>
        <pc:sldMkLst>
          <pc:docMk/>
          <pc:sldMk cId="0" sldId="256"/>
        </pc:sldMkLst>
        <pc:spChg chg="mod">
          <ac:chgData name="MARFIK EMILIANO SEGURA CALZADA" userId="S::marfiksegura@uadec.edu.mx::adb31d14-9849-4d4b-b4a3-f67b7306e945" providerId="AD" clId="Web-{92200777-A0A1-F667-6BBC-CC631F715EAD}" dt="2021-03-21T20:11:16.956" v="55" actId="20577"/>
          <ac:spMkLst>
            <pc:docMk/>
            <pc:sldMk cId="0" sldId="256"/>
            <ac:spMk id="249" creationId="{00000000-0000-0000-0000-000000000000}"/>
          </ac:spMkLst>
        </pc:spChg>
        <pc:spChg chg="mod">
          <ac:chgData name="MARFIK EMILIANO SEGURA CALZADA" userId="S::marfiksegura@uadec.edu.mx::adb31d14-9849-4d4b-b4a3-f67b7306e945" providerId="AD" clId="Web-{92200777-A0A1-F667-6BBC-CC631F715EAD}" dt="2021-03-21T20:10:53.722" v="46" actId="20577"/>
          <ac:spMkLst>
            <pc:docMk/>
            <pc:sldMk cId="0" sldId="256"/>
            <ac:spMk id="250" creationId="{00000000-0000-0000-0000-000000000000}"/>
          </ac:spMkLst>
        </pc:spChg>
      </pc:sldChg>
      <pc:sldChg chg="delSp modSp">
        <pc:chgData name="MARFIK EMILIANO SEGURA CALZADA" userId="S::marfiksegura@uadec.edu.mx::adb31d14-9849-4d4b-b4a3-f67b7306e945" providerId="AD" clId="Web-{92200777-A0A1-F667-6BBC-CC631F715EAD}" dt="2021-03-21T20:08:11.910" v="42" actId="20577"/>
        <pc:sldMkLst>
          <pc:docMk/>
          <pc:sldMk cId="0" sldId="257"/>
        </pc:sldMkLst>
        <pc:spChg chg="mod">
          <ac:chgData name="MARFIK EMILIANO SEGURA CALZADA" userId="S::marfiksegura@uadec.edu.mx::adb31d14-9849-4d4b-b4a3-f67b7306e945" providerId="AD" clId="Web-{92200777-A0A1-F667-6BBC-CC631F715EAD}" dt="2021-03-21T20:08:11.910" v="42" actId="20577"/>
          <ac:spMkLst>
            <pc:docMk/>
            <pc:sldMk cId="0" sldId="257"/>
            <ac:spMk id="304" creationId="{00000000-0000-0000-0000-000000000000}"/>
          </ac:spMkLst>
        </pc:spChg>
        <pc:spChg chg="del mod">
          <ac:chgData name="MARFIK EMILIANO SEGURA CALZADA" userId="S::marfiksegura@uadec.edu.mx::adb31d14-9849-4d4b-b4a3-f67b7306e945" providerId="AD" clId="Web-{92200777-A0A1-F667-6BBC-CC631F715EAD}" dt="2021-03-21T20:02:08.615" v="1"/>
          <ac:spMkLst>
            <pc:docMk/>
            <pc:sldMk cId="0" sldId="257"/>
            <ac:spMk id="306" creationId="{00000000-0000-0000-0000-000000000000}"/>
          </ac:spMkLst>
        </pc:spChg>
      </pc:sldChg>
      <pc:sldChg chg="addSp modSp">
        <pc:chgData name="MARFIK EMILIANO SEGURA CALZADA" userId="S::marfiksegura@uadec.edu.mx::adb31d14-9849-4d4b-b4a3-f67b7306e945" providerId="AD" clId="Web-{92200777-A0A1-F667-6BBC-CC631F715EAD}" dt="2021-03-21T20:36:20.262" v="99" actId="14100"/>
        <pc:sldMkLst>
          <pc:docMk/>
          <pc:sldMk cId="0" sldId="259"/>
        </pc:sldMkLst>
        <pc:spChg chg="add mod">
          <ac:chgData name="MARFIK EMILIANO SEGURA CALZADA" userId="S::marfiksegura@uadec.edu.mx::adb31d14-9849-4d4b-b4a3-f67b7306e945" providerId="AD" clId="Web-{92200777-A0A1-F667-6BBC-CC631F715EAD}" dt="2021-03-21T20:36:20.262" v="99" actId="14100"/>
          <ac:spMkLst>
            <pc:docMk/>
            <pc:sldMk cId="0" sldId="259"/>
            <ac:spMk id="2" creationId="{9F5867D9-42F5-410A-AD00-F6D85DCD83FF}"/>
          </ac:spMkLst>
        </pc:spChg>
      </pc:sldChg>
      <pc:sldChg chg="addSp delSp modSp">
        <pc:chgData name="MARFIK EMILIANO SEGURA CALZADA" userId="S::marfiksegura@uadec.edu.mx::adb31d14-9849-4d4b-b4a3-f67b7306e945" providerId="AD" clId="Web-{92200777-A0A1-F667-6BBC-CC631F715EAD}" dt="2021-03-21T20:29:01.561" v="85" actId="20577"/>
        <pc:sldMkLst>
          <pc:docMk/>
          <pc:sldMk cId="0" sldId="261"/>
        </pc:sldMkLst>
        <pc:spChg chg="mod">
          <ac:chgData name="MARFIK EMILIANO SEGURA CALZADA" userId="S::marfiksegura@uadec.edu.mx::adb31d14-9849-4d4b-b4a3-f67b7306e945" providerId="AD" clId="Web-{92200777-A0A1-F667-6BBC-CC631F715EAD}" dt="2021-03-21T20:29:01.561" v="85" actId="20577"/>
          <ac:spMkLst>
            <pc:docMk/>
            <pc:sldMk cId="0" sldId="261"/>
            <ac:spMk id="2" creationId="{382F10DB-3455-8045-84D7-909A35757CFA}"/>
          </ac:spMkLst>
        </pc:spChg>
        <pc:spChg chg="add del mod">
          <ac:chgData name="MARFIK EMILIANO SEGURA CALZADA" userId="S::marfiksegura@uadec.edu.mx::adb31d14-9849-4d4b-b4a3-f67b7306e945" providerId="AD" clId="Web-{92200777-A0A1-F667-6BBC-CC631F715EAD}" dt="2021-03-21T20:21:37.500" v="71"/>
          <ac:spMkLst>
            <pc:docMk/>
            <pc:sldMk cId="0" sldId="261"/>
            <ac:spMk id="5" creationId="{680C08E4-0434-4EAE-9A28-FCF457C0535D}"/>
          </ac:spMkLst>
        </pc:spChg>
        <pc:spChg chg="mod">
          <ac:chgData name="MARFIK EMILIANO SEGURA CALZADA" userId="S::marfiksegura@uadec.edu.mx::adb31d14-9849-4d4b-b4a3-f67b7306e945" providerId="AD" clId="Web-{92200777-A0A1-F667-6BBC-CC631F715EAD}" dt="2021-03-21T20:18:48.579" v="57" actId="20577"/>
          <ac:spMkLst>
            <pc:docMk/>
            <pc:sldMk cId="0" sldId="261"/>
            <ac:spMk id="398" creationId="{00000000-0000-0000-0000-000000000000}"/>
          </ac:spMkLst>
        </pc:spChg>
        <pc:spChg chg="add del mod">
          <ac:chgData name="MARFIK EMILIANO SEGURA CALZADA" userId="S::marfiksegura@uadec.edu.mx::adb31d14-9849-4d4b-b4a3-f67b7306e945" providerId="AD" clId="Web-{92200777-A0A1-F667-6BBC-CC631F715EAD}" dt="2021-03-21T20:26:08.749" v="78" actId="14100"/>
          <ac:spMkLst>
            <pc:docMk/>
            <pc:sldMk cId="0" sldId="261"/>
            <ac:spMk id="399" creationId="{00000000-0000-0000-0000-000000000000}"/>
          </ac:spMkLst>
        </pc:spChg>
        <pc:picChg chg="add del mod">
          <ac:chgData name="MARFIK EMILIANO SEGURA CALZADA" userId="S::marfiksegura@uadec.edu.mx::adb31d14-9849-4d4b-b4a3-f67b7306e945" providerId="AD" clId="Web-{92200777-A0A1-F667-6BBC-CC631F715EAD}" dt="2021-03-21T20:19:54.563" v="64"/>
          <ac:picMkLst>
            <pc:docMk/>
            <pc:sldMk cId="0" sldId="261"/>
            <ac:picMk id="2" creationId="{CE5CBC2F-7A17-4231-B769-2A2F98555A10}"/>
          </ac:picMkLst>
        </pc:picChg>
        <pc:picChg chg="add mod">
          <ac:chgData name="MARFIK EMILIANO SEGURA CALZADA" userId="S::marfiksegura@uadec.edu.mx::adb31d14-9849-4d4b-b4a3-f67b7306e945" providerId="AD" clId="Web-{92200777-A0A1-F667-6BBC-CC631F715EAD}" dt="2021-03-21T20:20:58.969" v="69" actId="1076"/>
          <ac:picMkLst>
            <pc:docMk/>
            <pc:sldMk cId="0" sldId="261"/>
            <ac:picMk id="3" creationId="{00526989-C5BE-450B-B32D-DF88E2A7A539}"/>
          </ac:picMkLst>
        </pc:picChg>
      </pc:sldChg>
      <pc:sldChg chg="addSp modSp">
        <pc:chgData name="MARFIK EMILIANO SEGURA CALZADA" userId="S::marfiksegura@uadec.edu.mx::adb31d14-9849-4d4b-b4a3-f67b7306e945" providerId="AD" clId="Web-{92200777-A0A1-F667-6BBC-CC631F715EAD}" dt="2021-03-21T20:39:47.152" v="103" actId="20577"/>
        <pc:sldMkLst>
          <pc:docMk/>
          <pc:sldMk cId="0" sldId="283"/>
        </pc:sldMkLst>
        <pc:spChg chg="add mod">
          <ac:chgData name="MARFIK EMILIANO SEGURA CALZADA" userId="S::marfiksegura@uadec.edu.mx::adb31d14-9849-4d4b-b4a3-f67b7306e945" providerId="AD" clId="Web-{92200777-A0A1-F667-6BBC-CC631F715EAD}" dt="2021-03-21T20:39:47.152" v="103" actId="20577"/>
          <ac:spMkLst>
            <pc:docMk/>
            <pc:sldMk cId="0" sldId="283"/>
            <ac:spMk id="2" creationId="{31A720BD-3011-435F-B1B6-E9900686298B}"/>
          </ac:spMkLst>
        </pc:spChg>
      </pc:sldChg>
      <pc:sldChg chg="modSp">
        <pc:chgData name="MARFIK EMILIANO SEGURA CALZADA" userId="S::marfiksegura@uadec.edu.mx::adb31d14-9849-4d4b-b4a3-f67b7306e945" providerId="AD" clId="Web-{92200777-A0A1-F667-6BBC-CC631F715EAD}" dt="2021-03-21T21:01:11.053" v="119" actId="20577"/>
        <pc:sldMkLst>
          <pc:docMk/>
          <pc:sldMk cId="0" sldId="287"/>
        </pc:sldMkLst>
        <pc:spChg chg="mod">
          <ac:chgData name="MARFIK EMILIANO SEGURA CALZADA" userId="S::marfiksegura@uadec.edu.mx::adb31d14-9849-4d4b-b4a3-f67b7306e945" providerId="AD" clId="Web-{92200777-A0A1-F667-6BBC-CC631F715EAD}" dt="2021-03-21T21:01:11.053" v="119" actId="20577"/>
          <ac:spMkLst>
            <pc:docMk/>
            <pc:sldMk cId="0" sldId="287"/>
            <ac:spMk id="1383" creationId="{00000000-0000-0000-0000-000000000000}"/>
          </ac:spMkLst>
        </pc:spChg>
      </pc:sldChg>
      <pc:sldChg chg="modSp">
        <pc:chgData name="MARFIK EMILIANO SEGURA CALZADA" userId="S::marfiksegura@uadec.edu.mx::adb31d14-9849-4d4b-b4a3-f67b7306e945" providerId="AD" clId="Web-{92200777-A0A1-F667-6BBC-CC631F715EAD}" dt="2021-03-21T20:44:29.135" v="104" actId="20577"/>
        <pc:sldMkLst>
          <pc:docMk/>
          <pc:sldMk cId="0" sldId="288"/>
        </pc:sldMkLst>
        <pc:spChg chg="mod">
          <ac:chgData name="MARFIK EMILIANO SEGURA CALZADA" userId="S::marfiksegura@uadec.edu.mx::adb31d14-9849-4d4b-b4a3-f67b7306e945" providerId="AD" clId="Web-{92200777-A0A1-F667-6BBC-CC631F715EAD}" dt="2021-03-21T20:44:29.135" v="104" actId="20577"/>
          <ac:spMkLst>
            <pc:docMk/>
            <pc:sldMk cId="0" sldId="288"/>
            <ac:spMk id="14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af111183c5_1_1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af111183c5_1_1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af111183c5_1_1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af111183c5_1_1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af111183c5_1_1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af111183c5_1_1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4d9405f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4d9405f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033d0b5f2_1_2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033d0b5f2_1_2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04d9405f5_0_2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04d9405f5_0_2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04d9405f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04d9405f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b5fd22f1d0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b5fd22f1d0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af111183c5_1_1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af111183c5_1_1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af111183c5_1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af111183c5_1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af111183c5_1_1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af111183c5_1_1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617775" y="973175"/>
            <a:ext cx="489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600"/>
              <a:buFont typeface="Fjalla One"/>
              <a:buNone/>
              <a:defRPr sz="46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  <a:defRPr sz="5200" b="1">
                <a:latin typeface="Fjalla One"/>
                <a:ea typeface="Fjalla One"/>
                <a:cs typeface="Fjalla One"/>
                <a:sym typeface="Fjalla On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  <a:defRPr sz="5200" b="1">
                <a:latin typeface="Fjalla One"/>
                <a:ea typeface="Fjalla One"/>
                <a:cs typeface="Fjalla One"/>
                <a:sym typeface="Fjalla On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  <a:defRPr sz="5200" b="1">
                <a:latin typeface="Fjalla One"/>
                <a:ea typeface="Fjalla One"/>
                <a:cs typeface="Fjalla One"/>
                <a:sym typeface="Fjalla On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  <a:defRPr sz="5200" b="1">
                <a:latin typeface="Fjalla One"/>
                <a:ea typeface="Fjalla One"/>
                <a:cs typeface="Fjalla One"/>
                <a:sym typeface="Fjalla On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  <a:defRPr sz="5200" b="1">
                <a:latin typeface="Fjalla One"/>
                <a:ea typeface="Fjalla One"/>
                <a:cs typeface="Fjalla One"/>
                <a:sym typeface="Fjalla On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  <a:defRPr sz="5200" b="1">
                <a:latin typeface="Fjalla One"/>
                <a:ea typeface="Fjalla One"/>
                <a:cs typeface="Fjalla One"/>
                <a:sym typeface="Fjalla On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  <a:defRPr sz="5200" b="1">
                <a:latin typeface="Fjalla One"/>
                <a:ea typeface="Fjalla One"/>
                <a:cs typeface="Fjalla One"/>
                <a:sym typeface="Fjalla On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5200"/>
              <a:buFont typeface="Fjalla One"/>
              <a:buNone/>
              <a:defRPr sz="5200" b="1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90400" y="3011900"/>
            <a:ext cx="3725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9547129" y="380056"/>
            <a:ext cx="14401159" cy="6970704"/>
          </a:xfrm>
          <a:custGeom>
            <a:avLst/>
            <a:gdLst/>
            <a:ahLst/>
            <a:cxnLst/>
            <a:rect l="l" t="t" r="r" b="b"/>
            <a:pathLst>
              <a:path w="124049" h="73428" extrusionOk="0">
                <a:moveTo>
                  <a:pt x="45481" y="0"/>
                </a:moveTo>
                <a:cubicBezTo>
                  <a:pt x="43446" y="0"/>
                  <a:pt x="41449" y="416"/>
                  <a:pt x="39641" y="1513"/>
                </a:cubicBezTo>
                <a:cubicBezTo>
                  <a:pt x="36773" y="3273"/>
                  <a:pt x="34800" y="6525"/>
                  <a:pt x="32628" y="9364"/>
                </a:cubicBezTo>
                <a:cubicBezTo>
                  <a:pt x="27758" y="15796"/>
                  <a:pt x="21411" y="20680"/>
                  <a:pt x="14497" y="23378"/>
                </a:cubicBezTo>
                <a:cubicBezTo>
                  <a:pt x="12438" y="24187"/>
                  <a:pt x="10322" y="24798"/>
                  <a:pt x="8448" y="26047"/>
                </a:cubicBezTo>
                <a:cubicBezTo>
                  <a:pt x="0" y="31684"/>
                  <a:pt x="6716" y="42148"/>
                  <a:pt x="8604" y="49729"/>
                </a:cubicBezTo>
                <a:cubicBezTo>
                  <a:pt x="10038" y="55579"/>
                  <a:pt x="9343" y="62394"/>
                  <a:pt x="12495" y="67193"/>
                </a:cubicBezTo>
                <a:cubicBezTo>
                  <a:pt x="14884" y="70867"/>
                  <a:pt x="18766" y="72193"/>
                  <a:pt x="22773" y="72193"/>
                </a:cubicBezTo>
                <a:cubicBezTo>
                  <a:pt x="24743" y="72193"/>
                  <a:pt x="26742" y="71872"/>
                  <a:pt x="28610" y="71353"/>
                </a:cubicBezTo>
                <a:cubicBezTo>
                  <a:pt x="33663" y="69944"/>
                  <a:pt x="38682" y="67422"/>
                  <a:pt x="43829" y="67422"/>
                </a:cubicBezTo>
                <a:cubicBezTo>
                  <a:pt x="44438" y="67422"/>
                  <a:pt x="45049" y="67457"/>
                  <a:pt x="45661" y="67534"/>
                </a:cubicBezTo>
                <a:cubicBezTo>
                  <a:pt x="51894" y="68314"/>
                  <a:pt x="57446" y="73326"/>
                  <a:pt x="63707" y="73426"/>
                </a:cubicBezTo>
                <a:cubicBezTo>
                  <a:pt x="63785" y="73427"/>
                  <a:pt x="63862" y="73428"/>
                  <a:pt x="63939" y="73428"/>
                </a:cubicBezTo>
                <a:cubicBezTo>
                  <a:pt x="70518" y="73428"/>
                  <a:pt x="76392" y="68108"/>
                  <a:pt x="82960" y="67463"/>
                </a:cubicBezTo>
                <a:cubicBezTo>
                  <a:pt x="83441" y="67415"/>
                  <a:pt x="83920" y="67393"/>
                  <a:pt x="84398" y="67393"/>
                </a:cubicBezTo>
                <a:cubicBezTo>
                  <a:pt x="89480" y="67393"/>
                  <a:pt x="94404" y="69914"/>
                  <a:pt x="99387" y="71367"/>
                </a:cubicBezTo>
                <a:cubicBezTo>
                  <a:pt x="101327" y="71939"/>
                  <a:pt x="103411" y="72300"/>
                  <a:pt x="105458" y="72300"/>
                </a:cubicBezTo>
                <a:cubicBezTo>
                  <a:pt x="109150" y="72300"/>
                  <a:pt x="112720" y="71127"/>
                  <a:pt x="115104" y="67903"/>
                </a:cubicBezTo>
                <a:cubicBezTo>
                  <a:pt x="118852" y="62848"/>
                  <a:pt x="118015" y="55153"/>
                  <a:pt x="119789" y="48735"/>
                </a:cubicBezTo>
                <a:cubicBezTo>
                  <a:pt x="121053" y="44178"/>
                  <a:pt x="123722" y="40089"/>
                  <a:pt x="123893" y="35290"/>
                </a:cubicBezTo>
                <a:cubicBezTo>
                  <a:pt x="124049" y="31116"/>
                  <a:pt x="122090" y="26927"/>
                  <a:pt x="119009" y="24897"/>
                </a:cubicBezTo>
                <a:cubicBezTo>
                  <a:pt x="117944" y="24187"/>
                  <a:pt x="116836" y="23733"/>
                  <a:pt x="115658" y="23420"/>
                </a:cubicBezTo>
                <a:cubicBezTo>
                  <a:pt x="113230" y="22725"/>
                  <a:pt x="110617" y="22498"/>
                  <a:pt x="108275" y="21447"/>
                </a:cubicBezTo>
                <a:cubicBezTo>
                  <a:pt x="101800" y="18550"/>
                  <a:pt x="98393" y="10202"/>
                  <a:pt x="92884" y="5204"/>
                </a:cubicBezTo>
                <a:cubicBezTo>
                  <a:pt x="89386" y="2020"/>
                  <a:pt x="84979" y="270"/>
                  <a:pt x="80552" y="270"/>
                </a:cubicBezTo>
                <a:cubicBezTo>
                  <a:pt x="80379" y="270"/>
                  <a:pt x="80207" y="272"/>
                  <a:pt x="80035" y="278"/>
                </a:cubicBezTo>
                <a:cubicBezTo>
                  <a:pt x="74250" y="471"/>
                  <a:pt x="68707" y="3606"/>
                  <a:pt x="62921" y="3606"/>
                </a:cubicBezTo>
                <a:cubicBezTo>
                  <a:pt x="62771" y="3606"/>
                  <a:pt x="62622" y="3604"/>
                  <a:pt x="62472" y="3600"/>
                </a:cubicBezTo>
                <a:cubicBezTo>
                  <a:pt x="58582" y="3472"/>
                  <a:pt x="54862" y="1868"/>
                  <a:pt x="51057" y="846"/>
                </a:cubicBezTo>
                <a:cubicBezTo>
                  <a:pt x="49244" y="350"/>
                  <a:pt x="47346" y="0"/>
                  <a:pt x="454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4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/>
          <p:nvPr/>
        </p:nvSpPr>
        <p:spPr>
          <a:xfrm rot="482073">
            <a:off x="-2135822" y="1973924"/>
            <a:ext cx="7890637" cy="4466761"/>
          </a:xfrm>
          <a:custGeom>
            <a:avLst/>
            <a:gdLst/>
            <a:ahLst/>
            <a:cxnLst/>
            <a:rect l="l" t="t" r="r" b="b"/>
            <a:pathLst>
              <a:path w="124901" h="67087" extrusionOk="0">
                <a:moveTo>
                  <a:pt x="52178" y="1"/>
                </a:moveTo>
                <a:cubicBezTo>
                  <a:pt x="51475" y="1"/>
                  <a:pt x="50774" y="12"/>
                  <a:pt x="50077" y="29"/>
                </a:cubicBezTo>
                <a:cubicBezTo>
                  <a:pt x="45065" y="143"/>
                  <a:pt x="39968" y="540"/>
                  <a:pt x="35325" y="2400"/>
                </a:cubicBezTo>
                <a:cubicBezTo>
                  <a:pt x="31719" y="3862"/>
                  <a:pt x="28368" y="6305"/>
                  <a:pt x="26323" y="9655"/>
                </a:cubicBezTo>
                <a:cubicBezTo>
                  <a:pt x="25344" y="11260"/>
                  <a:pt x="24563" y="12963"/>
                  <a:pt x="23256" y="14326"/>
                </a:cubicBezTo>
                <a:cubicBezTo>
                  <a:pt x="21837" y="15817"/>
                  <a:pt x="20176" y="17010"/>
                  <a:pt x="18316" y="17876"/>
                </a:cubicBezTo>
                <a:cubicBezTo>
                  <a:pt x="15561" y="19154"/>
                  <a:pt x="12622" y="20048"/>
                  <a:pt x="9995" y="21582"/>
                </a:cubicBezTo>
                <a:cubicBezTo>
                  <a:pt x="3635" y="25273"/>
                  <a:pt x="0" y="33125"/>
                  <a:pt x="1292" y="40366"/>
                </a:cubicBezTo>
                <a:cubicBezTo>
                  <a:pt x="2598" y="47592"/>
                  <a:pt x="8718" y="53712"/>
                  <a:pt x="15944" y="54989"/>
                </a:cubicBezTo>
                <a:cubicBezTo>
                  <a:pt x="17150" y="55201"/>
                  <a:pt x="18361" y="55288"/>
                  <a:pt x="19574" y="55288"/>
                </a:cubicBezTo>
                <a:cubicBezTo>
                  <a:pt x="25410" y="55288"/>
                  <a:pt x="31318" y="53266"/>
                  <a:pt x="37159" y="53266"/>
                </a:cubicBezTo>
                <a:cubicBezTo>
                  <a:pt x="38268" y="53266"/>
                  <a:pt x="39375" y="53339"/>
                  <a:pt x="40479" y="53513"/>
                </a:cubicBezTo>
                <a:cubicBezTo>
                  <a:pt x="46626" y="54492"/>
                  <a:pt x="51809" y="58411"/>
                  <a:pt x="57303" y="61308"/>
                </a:cubicBezTo>
                <a:cubicBezTo>
                  <a:pt x="64331" y="64999"/>
                  <a:pt x="72211" y="67072"/>
                  <a:pt x="80148" y="67086"/>
                </a:cubicBezTo>
                <a:cubicBezTo>
                  <a:pt x="80220" y="67087"/>
                  <a:pt x="80292" y="67087"/>
                  <a:pt x="80364" y="67087"/>
                </a:cubicBezTo>
                <a:cubicBezTo>
                  <a:pt x="85116" y="67087"/>
                  <a:pt x="90193" y="66154"/>
                  <a:pt x="93437" y="62727"/>
                </a:cubicBezTo>
                <a:cubicBezTo>
                  <a:pt x="96092" y="59959"/>
                  <a:pt x="97200" y="55856"/>
                  <a:pt x="100281" y="53584"/>
                </a:cubicBezTo>
                <a:cubicBezTo>
                  <a:pt x="103617" y="51113"/>
                  <a:pt x="108246" y="51511"/>
                  <a:pt x="112065" y="49935"/>
                </a:cubicBezTo>
                <a:cubicBezTo>
                  <a:pt x="116467" y="48103"/>
                  <a:pt x="119349" y="43901"/>
                  <a:pt x="121592" y="39684"/>
                </a:cubicBezTo>
                <a:cubicBezTo>
                  <a:pt x="123367" y="36347"/>
                  <a:pt x="124900" y="32301"/>
                  <a:pt x="123225" y="28922"/>
                </a:cubicBezTo>
                <a:cubicBezTo>
                  <a:pt x="123069" y="28524"/>
                  <a:pt x="122842" y="28169"/>
                  <a:pt x="122600" y="27829"/>
                </a:cubicBezTo>
                <a:cubicBezTo>
                  <a:pt x="120456" y="24904"/>
                  <a:pt x="116325" y="23527"/>
                  <a:pt x="114422" y="20332"/>
                </a:cubicBezTo>
                <a:cubicBezTo>
                  <a:pt x="112349" y="16854"/>
                  <a:pt x="113499" y="12197"/>
                  <a:pt x="111625" y="8590"/>
                </a:cubicBezTo>
                <a:cubicBezTo>
                  <a:pt x="109453" y="4473"/>
                  <a:pt x="104200" y="3224"/>
                  <a:pt x="99557" y="2954"/>
                </a:cubicBezTo>
                <a:cubicBezTo>
                  <a:pt x="98428" y="2890"/>
                  <a:pt x="97297" y="2858"/>
                  <a:pt x="96165" y="2858"/>
                </a:cubicBezTo>
                <a:cubicBezTo>
                  <a:pt x="91261" y="2858"/>
                  <a:pt x="86349" y="3458"/>
                  <a:pt x="81596" y="4658"/>
                </a:cubicBezTo>
                <a:cubicBezTo>
                  <a:pt x="79007" y="5300"/>
                  <a:pt x="76352" y="6119"/>
                  <a:pt x="73737" y="6119"/>
                </a:cubicBezTo>
                <a:cubicBezTo>
                  <a:pt x="72882" y="6119"/>
                  <a:pt x="72032" y="6032"/>
                  <a:pt x="71189" y="5822"/>
                </a:cubicBezTo>
                <a:cubicBezTo>
                  <a:pt x="68463" y="5154"/>
                  <a:pt x="66191" y="3252"/>
                  <a:pt x="63650" y="2045"/>
                </a:cubicBezTo>
                <a:cubicBezTo>
                  <a:pt x="60107" y="358"/>
                  <a:pt x="56123" y="1"/>
                  <a:pt x="5217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2497922" y="1879675"/>
            <a:ext cx="2310900" cy="25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59883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2"/>
          </p:nvPr>
        </p:nvSpPr>
        <p:spPr>
          <a:xfrm>
            <a:off x="5132045" y="1879675"/>
            <a:ext cx="2310900" cy="25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3"/>
          </p:nvPr>
        </p:nvSpPr>
        <p:spPr>
          <a:xfrm>
            <a:off x="2639558" y="1594775"/>
            <a:ext cx="225090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jalla One"/>
              <a:buNone/>
              <a:defRPr sz="1800" b="1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jalla One"/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jalla One"/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jalla One"/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jalla One"/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jalla One"/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jalla One"/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jalla One"/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Fjalla One"/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subTitle" idx="4"/>
          </p:nvPr>
        </p:nvSpPr>
        <p:spPr>
          <a:xfrm>
            <a:off x="5233378" y="1594775"/>
            <a:ext cx="225090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jalla One"/>
              <a:buNone/>
              <a:defRPr sz="1800" b="1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jalla One"/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jalla One"/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jalla One"/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jalla One"/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jalla One"/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jalla One"/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jalla One"/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Fjalla One"/>
              <a:buNone/>
              <a:defRPr sz="18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203" name="Google Shape;203;p30"/>
          <p:cNvSpPr/>
          <p:nvPr/>
        </p:nvSpPr>
        <p:spPr>
          <a:xfrm flipH="1">
            <a:off x="5891825" y="1879675"/>
            <a:ext cx="4198500" cy="4391700"/>
          </a:xfrm>
          <a:prstGeom prst="rtTriangl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4"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6" name="Google Shape;216;p32"/>
          <p:cNvSpPr txBox="1">
            <a:spLocks noGrp="1"/>
          </p:cNvSpPr>
          <p:nvPr>
            <p:ph type="subTitle" idx="1"/>
          </p:nvPr>
        </p:nvSpPr>
        <p:spPr>
          <a:xfrm>
            <a:off x="1069325" y="1626925"/>
            <a:ext cx="3708900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2"/>
          <p:cNvSpPr/>
          <p:nvPr/>
        </p:nvSpPr>
        <p:spPr>
          <a:xfrm rot="-929348">
            <a:off x="5289228" y="1231356"/>
            <a:ext cx="8133240" cy="4604248"/>
          </a:xfrm>
          <a:custGeom>
            <a:avLst/>
            <a:gdLst/>
            <a:ahLst/>
            <a:cxnLst/>
            <a:rect l="l" t="t" r="r" b="b"/>
            <a:pathLst>
              <a:path w="124901" h="67087" extrusionOk="0">
                <a:moveTo>
                  <a:pt x="52178" y="1"/>
                </a:moveTo>
                <a:cubicBezTo>
                  <a:pt x="51475" y="1"/>
                  <a:pt x="50774" y="12"/>
                  <a:pt x="50077" y="29"/>
                </a:cubicBezTo>
                <a:cubicBezTo>
                  <a:pt x="45065" y="143"/>
                  <a:pt x="39968" y="540"/>
                  <a:pt x="35325" y="2400"/>
                </a:cubicBezTo>
                <a:cubicBezTo>
                  <a:pt x="31719" y="3862"/>
                  <a:pt x="28368" y="6305"/>
                  <a:pt x="26323" y="9655"/>
                </a:cubicBezTo>
                <a:cubicBezTo>
                  <a:pt x="25344" y="11260"/>
                  <a:pt x="24563" y="12963"/>
                  <a:pt x="23256" y="14326"/>
                </a:cubicBezTo>
                <a:cubicBezTo>
                  <a:pt x="21837" y="15817"/>
                  <a:pt x="20176" y="17010"/>
                  <a:pt x="18316" y="17876"/>
                </a:cubicBezTo>
                <a:cubicBezTo>
                  <a:pt x="15561" y="19154"/>
                  <a:pt x="12622" y="20048"/>
                  <a:pt x="9995" y="21582"/>
                </a:cubicBezTo>
                <a:cubicBezTo>
                  <a:pt x="3635" y="25273"/>
                  <a:pt x="0" y="33125"/>
                  <a:pt x="1292" y="40366"/>
                </a:cubicBezTo>
                <a:cubicBezTo>
                  <a:pt x="2598" y="47592"/>
                  <a:pt x="8718" y="53712"/>
                  <a:pt x="15944" y="54989"/>
                </a:cubicBezTo>
                <a:cubicBezTo>
                  <a:pt x="17150" y="55201"/>
                  <a:pt x="18361" y="55288"/>
                  <a:pt x="19574" y="55288"/>
                </a:cubicBezTo>
                <a:cubicBezTo>
                  <a:pt x="25410" y="55288"/>
                  <a:pt x="31318" y="53266"/>
                  <a:pt x="37159" y="53266"/>
                </a:cubicBezTo>
                <a:cubicBezTo>
                  <a:pt x="38268" y="53266"/>
                  <a:pt x="39375" y="53339"/>
                  <a:pt x="40479" y="53513"/>
                </a:cubicBezTo>
                <a:cubicBezTo>
                  <a:pt x="46626" y="54492"/>
                  <a:pt x="51809" y="58411"/>
                  <a:pt x="57303" y="61308"/>
                </a:cubicBezTo>
                <a:cubicBezTo>
                  <a:pt x="64331" y="64999"/>
                  <a:pt x="72211" y="67072"/>
                  <a:pt x="80148" y="67086"/>
                </a:cubicBezTo>
                <a:cubicBezTo>
                  <a:pt x="80220" y="67087"/>
                  <a:pt x="80292" y="67087"/>
                  <a:pt x="80364" y="67087"/>
                </a:cubicBezTo>
                <a:cubicBezTo>
                  <a:pt x="85116" y="67087"/>
                  <a:pt x="90193" y="66154"/>
                  <a:pt x="93437" y="62727"/>
                </a:cubicBezTo>
                <a:cubicBezTo>
                  <a:pt x="96092" y="59959"/>
                  <a:pt x="97200" y="55856"/>
                  <a:pt x="100281" y="53584"/>
                </a:cubicBezTo>
                <a:cubicBezTo>
                  <a:pt x="103617" y="51113"/>
                  <a:pt x="108246" y="51511"/>
                  <a:pt x="112065" y="49935"/>
                </a:cubicBezTo>
                <a:cubicBezTo>
                  <a:pt x="116467" y="48103"/>
                  <a:pt x="119349" y="43901"/>
                  <a:pt x="121592" y="39684"/>
                </a:cubicBezTo>
                <a:cubicBezTo>
                  <a:pt x="123367" y="36347"/>
                  <a:pt x="124900" y="32301"/>
                  <a:pt x="123225" y="28922"/>
                </a:cubicBezTo>
                <a:cubicBezTo>
                  <a:pt x="123069" y="28524"/>
                  <a:pt x="122842" y="28169"/>
                  <a:pt x="122600" y="27829"/>
                </a:cubicBezTo>
                <a:cubicBezTo>
                  <a:pt x="120456" y="24904"/>
                  <a:pt x="116325" y="23527"/>
                  <a:pt x="114422" y="20332"/>
                </a:cubicBezTo>
                <a:cubicBezTo>
                  <a:pt x="112349" y="16854"/>
                  <a:pt x="113499" y="12197"/>
                  <a:pt x="111625" y="8590"/>
                </a:cubicBezTo>
                <a:cubicBezTo>
                  <a:pt x="109453" y="4473"/>
                  <a:pt x="104200" y="3224"/>
                  <a:pt x="99557" y="2954"/>
                </a:cubicBezTo>
                <a:cubicBezTo>
                  <a:pt x="98428" y="2890"/>
                  <a:pt x="97297" y="2858"/>
                  <a:pt x="96165" y="2858"/>
                </a:cubicBezTo>
                <a:cubicBezTo>
                  <a:pt x="91261" y="2858"/>
                  <a:pt x="86349" y="3458"/>
                  <a:pt x="81596" y="4658"/>
                </a:cubicBezTo>
                <a:cubicBezTo>
                  <a:pt x="79007" y="5300"/>
                  <a:pt x="76352" y="6119"/>
                  <a:pt x="73737" y="6119"/>
                </a:cubicBezTo>
                <a:cubicBezTo>
                  <a:pt x="72882" y="6119"/>
                  <a:pt x="72032" y="6032"/>
                  <a:pt x="71189" y="5822"/>
                </a:cubicBezTo>
                <a:cubicBezTo>
                  <a:pt x="68463" y="5154"/>
                  <a:pt x="66191" y="3252"/>
                  <a:pt x="63650" y="2045"/>
                </a:cubicBezTo>
                <a:cubicBezTo>
                  <a:pt x="60107" y="358"/>
                  <a:pt x="56123" y="1"/>
                  <a:pt x="5217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-2760350" y="3919800"/>
            <a:ext cx="4586700" cy="45867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9" name="Google Shape;219;p32"/>
          <p:cNvCxnSpPr/>
          <p:nvPr/>
        </p:nvCxnSpPr>
        <p:spPr>
          <a:xfrm>
            <a:off x="6465375" y="-901850"/>
            <a:ext cx="4352400" cy="3054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7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/>
          <p:nvPr/>
        </p:nvSpPr>
        <p:spPr>
          <a:xfrm rot="-10214460">
            <a:off x="3071125" y="746147"/>
            <a:ext cx="6830696" cy="3846291"/>
          </a:xfrm>
          <a:custGeom>
            <a:avLst/>
            <a:gdLst/>
            <a:ahLst/>
            <a:cxnLst/>
            <a:rect l="l" t="t" r="r" b="b"/>
            <a:pathLst>
              <a:path w="124901" h="67087" extrusionOk="0">
                <a:moveTo>
                  <a:pt x="52178" y="1"/>
                </a:moveTo>
                <a:cubicBezTo>
                  <a:pt x="51475" y="1"/>
                  <a:pt x="50774" y="12"/>
                  <a:pt x="50077" y="29"/>
                </a:cubicBezTo>
                <a:cubicBezTo>
                  <a:pt x="45065" y="143"/>
                  <a:pt x="39968" y="540"/>
                  <a:pt x="35325" y="2400"/>
                </a:cubicBezTo>
                <a:cubicBezTo>
                  <a:pt x="31719" y="3862"/>
                  <a:pt x="28368" y="6305"/>
                  <a:pt x="26323" y="9655"/>
                </a:cubicBezTo>
                <a:cubicBezTo>
                  <a:pt x="25344" y="11260"/>
                  <a:pt x="24563" y="12963"/>
                  <a:pt x="23256" y="14326"/>
                </a:cubicBezTo>
                <a:cubicBezTo>
                  <a:pt x="21837" y="15817"/>
                  <a:pt x="20176" y="17010"/>
                  <a:pt x="18316" y="17876"/>
                </a:cubicBezTo>
                <a:cubicBezTo>
                  <a:pt x="15561" y="19154"/>
                  <a:pt x="12622" y="20048"/>
                  <a:pt x="9995" y="21582"/>
                </a:cubicBezTo>
                <a:cubicBezTo>
                  <a:pt x="3635" y="25273"/>
                  <a:pt x="0" y="33125"/>
                  <a:pt x="1292" y="40366"/>
                </a:cubicBezTo>
                <a:cubicBezTo>
                  <a:pt x="2598" y="47592"/>
                  <a:pt x="8718" y="53712"/>
                  <a:pt x="15944" y="54989"/>
                </a:cubicBezTo>
                <a:cubicBezTo>
                  <a:pt x="17150" y="55201"/>
                  <a:pt x="18361" y="55288"/>
                  <a:pt x="19574" y="55288"/>
                </a:cubicBezTo>
                <a:cubicBezTo>
                  <a:pt x="25410" y="55288"/>
                  <a:pt x="31318" y="53266"/>
                  <a:pt x="37159" y="53266"/>
                </a:cubicBezTo>
                <a:cubicBezTo>
                  <a:pt x="38268" y="53266"/>
                  <a:pt x="39375" y="53339"/>
                  <a:pt x="40479" y="53513"/>
                </a:cubicBezTo>
                <a:cubicBezTo>
                  <a:pt x="46626" y="54492"/>
                  <a:pt x="51809" y="58411"/>
                  <a:pt x="57303" y="61308"/>
                </a:cubicBezTo>
                <a:cubicBezTo>
                  <a:pt x="64331" y="64999"/>
                  <a:pt x="72211" y="67072"/>
                  <a:pt x="80148" y="67086"/>
                </a:cubicBezTo>
                <a:cubicBezTo>
                  <a:pt x="80220" y="67087"/>
                  <a:pt x="80292" y="67087"/>
                  <a:pt x="80364" y="67087"/>
                </a:cubicBezTo>
                <a:cubicBezTo>
                  <a:pt x="85116" y="67087"/>
                  <a:pt x="90193" y="66154"/>
                  <a:pt x="93437" y="62727"/>
                </a:cubicBezTo>
                <a:cubicBezTo>
                  <a:pt x="96092" y="59959"/>
                  <a:pt x="97200" y="55856"/>
                  <a:pt x="100281" y="53584"/>
                </a:cubicBezTo>
                <a:cubicBezTo>
                  <a:pt x="103617" y="51113"/>
                  <a:pt x="108246" y="51511"/>
                  <a:pt x="112065" y="49935"/>
                </a:cubicBezTo>
                <a:cubicBezTo>
                  <a:pt x="116467" y="48103"/>
                  <a:pt x="119349" y="43901"/>
                  <a:pt x="121592" y="39684"/>
                </a:cubicBezTo>
                <a:cubicBezTo>
                  <a:pt x="123367" y="36347"/>
                  <a:pt x="124900" y="32301"/>
                  <a:pt x="123225" y="28922"/>
                </a:cubicBezTo>
                <a:cubicBezTo>
                  <a:pt x="123069" y="28524"/>
                  <a:pt x="122842" y="28169"/>
                  <a:pt x="122600" y="27829"/>
                </a:cubicBezTo>
                <a:cubicBezTo>
                  <a:pt x="120456" y="24904"/>
                  <a:pt x="116325" y="23527"/>
                  <a:pt x="114422" y="20332"/>
                </a:cubicBezTo>
                <a:cubicBezTo>
                  <a:pt x="112349" y="16854"/>
                  <a:pt x="113499" y="12197"/>
                  <a:pt x="111625" y="8590"/>
                </a:cubicBezTo>
                <a:cubicBezTo>
                  <a:pt x="109453" y="4473"/>
                  <a:pt x="104200" y="3224"/>
                  <a:pt x="99557" y="2954"/>
                </a:cubicBezTo>
                <a:cubicBezTo>
                  <a:pt x="98428" y="2890"/>
                  <a:pt x="97297" y="2858"/>
                  <a:pt x="96165" y="2858"/>
                </a:cubicBezTo>
                <a:cubicBezTo>
                  <a:pt x="91261" y="2858"/>
                  <a:pt x="86349" y="3458"/>
                  <a:pt x="81596" y="4658"/>
                </a:cubicBezTo>
                <a:cubicBezTo>
                  <a:pt x="79007" y="5300"/>
                  <a:pt x="76352" y="6119"/>
                  <a:pt x="73737" y="6119"/>
                </a:cubicBezTo>
                <a:cubicBezTo>
                  <a:pt x="72882" y="6119"/>
                  <a:pt x="72032" y="6032"/>
                  <a:pt x="71189" y="5822"/>
                </a:cubicBezTo>
                <a:cubicBezTo>
                  <a:pt x="68463" y="5154"/>
                  <a:pt x="66191" y="3252"/>
                  <a:pt x="63650" y="2045"/>
                </a:cubicBezTo>
                <a:cubicBezTo>
                  <a:pt x="60107" y="358"/>
                  <a:pt x="56123" y="1"/>
                  <a:pt x="5217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1"/>
          </p:nvPr>
        </p:nvSpPr>
        <p:spPr>
          <a:xfrm>
            <a:off x="4009900" y="1847675"/>
            <a:ext cx="4321800" cy="25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3468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3" name="Google Shape;233;p34"/>
          <p:cNvSpPr/>
          <p:nvPr/>
        </p:nvSpPr>
        <p:spPr>
          <a:xfrm>
            <a:off x="282100" y="2086525"/>
            <a:ext cx="3727800" cy="37278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body" idx="1"/>
          </p:nvPr>
        </p:nvSpPr>
        <p:spPr>
          <a:xfrm>
            <a:off x="777800" y="1933945"/>
            <a:ext cx="4093200" cy="13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777800" y="823818"/>
            <a:ext cx="3468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7" name="Google Shape;237;p35"/>
          <p:cNvSpPr txBox="1"/>
          <p:nvPr/>
        </p:nvSpPr>
        <p:spPr>
          <a:xfrm>
            <a:off x="777800" y="3238770"/>
            <a:ext cx="3349500" cy="9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Oxanium"/>
                <a:ea typeface="Oxanium"/>
                <a:cs typeface="Oxanium"/>
                <a:sym typeface="Oxan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, including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Oxanium"/>
                <a:ea typeface="Oxanium"/>
                <a:cs typeface="Oxanium"/>
                <a:sym typeface="Oxan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rPr>
              <a:t>, and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Oxanium"/>
                <a:ea typeface="Oxanium"/>
                <a:cs typeface="Oxanium"/>
                <a:sym typeface="Oxan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>
              <a:solidFill>
                <a:schemeClr val="dk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238" name="Google Shape;238;p35"/>
          <p:cNvSpPr txBox="1">
            <a:spLocks noGrp="1"/>
          </p:cNvSpPr>
          <p:nvPr>
            <p:ph type="subTitle" idx="2"/>
          </p:nvPr>
        </p:nvSpPr>
        <p:spPr>
          <a:xfrm>
            <a:off x="777800" y="1650970"/>
            <a:ext cx="3080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35"/>
          <p:cNvSpPr/>
          <p:nvPr/>
        </p:nvSpPr>
        <p:spPr>
          <a:xfrm rot="-273173">
            <a:off x="3757523" y="-667344"/>
            <a:ext cx="10038746" cy="5964728"/>
          </a:xfrm>
          <a:custGeom>
            <a:avLst/>
            <a:gdLst/>
            <a:ahLst/>
            <a:cxnLst/>
            <a:rect l="l" t="t" r="r" b="b"/>
            <a:pathLst>
              <a:path w="124901" h="67087" extrusionOk="0">
                <a:moveTo>
                  <a:pt x="52178" y="1"/>
                </a:moveTo>
                <a:cubicBezTo>
                  <a:pt x="51475" y="1"/>
                  <a:pt x="50774" y="12"/>
                  <a:pt x="50077" y="29"/>
                </a:cubicBezTo>
                <a:cubicBezTo>
                  <a:pt x="45065" y="143"/>
                  <a:pt x="39968" y="540"/>
                  <a:pt x="35325" y="2400"/>
                </a:cubicBezTo>
                <a:cubicBezTo>
                  <a:pt x="31719" y="3862"/>
                  <a:pt x="28368" y="6305"/>
                  <a:pt x="26323" y="9655"/>
                </a:cubicBezTo>
                <a:cubicBezTo>
                  <a:pt x="25344" y="11260"/>
                  <a:pt x="24563" y="12963"/>
                  <a:pt x="23256" y="14326"/>
                </a:cubicBezTo>
                <a:cubicBezTo>
                  <a:pt x="21837" y="15817"/>
                  <a:pt x="20176" y="17010"/>
                  <a:pt x="18316" y="17876"/>
                </a:cubicBezTo>
                <a:cubicBezTo>
                  <a:pt x="15561" y="19154"/>
                  <a:pt x="12622" y="20048"/>
                  <a:pt x="9995" y="21582"/>
                </a:cubicBezTo>
                <a:cubicBezTo>
                  <a:pt x="3635" y="25273"/>
                  <a:pt x="0" y="33125"/>
                  <a:pt x="1292" y="40366"/>
                </a:cubicBezTo>
                <a:cubicBezTo>
                  <a:pt x="2598" y="47592"/>
                  <a:pt x="8718" y="53712"/>
                  <a:pt x="15944" y="54989"/>
                </a:cubicBezTo>
                <a:cubicBezTo>
                  <a:pt x="17150" y="55201"/>
                  <a:pt x="18361" y="55288"/>
                  <a:pt x="19574" y="55288"/>
                </a:cubicBezTo>
                <a:cubicBezTo>
                  <a:pt x="25410" y="55288"/>
                  <a:pt x="31318" y="53266"/>
                  <a:pt x="37159" y="53266"/>
                </a:cubicBezTo>
                <a:cubicBezTo>
                  <a:pt x="38268" y="53266"/>
                  <a:pt x="39375" y="53339"/>
                  <a:pt x="40479" y="53513"/>
                </a:cubicBezTo>
                <a:cubicBezTo>
                  <a:pt x="46626" y="54492"/>
                  <a:pt x="51809" y="58411"/>
                  <a:pt x="57303" y="61308"/>
                </a:cubicBezTo>
                <a:cubicBezTo>
                  <a:pt x="64331" y="64999"/>
                  <a:pt x="72211" y="67072"/>
                  <a:pt x="80148" y="67086"/>
                </a:cubicBezTo>
                <a:cubicBezTo>
                  <a:pt x="80220" y="67087"/>
                  <a:pt x="80292" y="67087"/>
                  <a:pt x="80364" y="67087"/>
                </a:cubicBezTo>
                <a:cubicBezTo>
                  <a:pt x="85116" y="67087"/>
                  <a:pt x="90193" y="66154"/>
                  <a:pt x="93437" y="62727"/>
                </a:cubicBezTo>
                <a:cubicBezTo>
                  <a:pt x="96092" y="59959"/>
                  <a:pt x="97200" y="55856"/>
                  <a:pt x="100281" y="53584"/>
                </a:cubicBezTo>
                <a:cubicBezTo>
                  <a:pt x="103617" y="51113"/>
                  <a:pt x="108246" y="51511"/>
                  <a:pt x="112065" y="49935"/>
                </a:cubicBezTo>
                <a:cubicBezTo>
                  <a:pt x="116467" y="48103"/>
                  <a:pt x="119349" y="43901"/>
                  <a:pt x="121592" y="39684"/>
                </a:cubicBezTo>
                <a:cubicBezTo>
                  <a:pt x="123367" y="36347"/>
                  <a:pt x="124900" y="32301"/>
                  <a:pt x="123225" y="28922"/>
                </a:cubicBezTo>
                <a:cubicBezTo>
                  <a:pt x="123069" y="28524"/>
                  <a:pt x="122842" y="28169"/>
                  <a:pt x="122600" y="27829"/>
                </a:cubicBezTo>
                <a:cubicBezTo>
                  <a:pt x="120456" y="24904"/>
                  <a:pt x="116325" y="23527"/>
                  <a:pt x="114422" y="20332"/>
                </a:cubicBezTo>
                <a:cubicBezTo>
                  <a:pt x="112349" y="16854"/>
                  <a:pt x="113499" y="12197"/>
                  <a:pt x="111625" y="8590"/>
                </a:cubicBezTo>
                <a:cubicBezTo>
                  <a:pt x="109453" y="4473"/>
                  <a:pt x="104200" y="3224"/>
                  <a:pt x="99557" y="2954"/>
                </a:cubicBezTo>
                <a:cubicBezTo>
                  <a:pt x="98428" y="2890"/>
                  <a:pt x="97297" y="2858"/>
                  <a:pt x="96165" y="2858"/>
                </a:cubicBezTo>
                <a:cubicBezTo>
                  <a:pt x="91261" y="2858"/>
                  <a:pt x="86349" y="3458"/>
                  <a:pt x="81596" y="4658"/>
                </a:cubicBezTo>
                <a:cubicBezTo>
                  <a:pt x="79007" y="5300"/>
                  <a:pt x="76352" y="6119"/>
                  <a:pt x="73737" y="6119"/>
                </a:cubicBezTo>
                <a:cubicBezTo>
                  <a:pt x="72882" y="6119"/>
                  <a:pt x="72032" y="6032"/>
                  <a:pt x="71189" y="5822"/>
                </a:cubicBezTo>
                <a:cubicBezTo>
                  <a:pt x="68463" y="5154"/>
                  <a:pt x="66191" y="3252"/>
                  <a:pt x="63650" y="2045"/>
                </a:cubicBezTo>
                <a:cubicBezTo>
                  <a:pt x="60107" y="358"/>
                  <a:pt x="56123" y="1"/>
                  <a:pt x="5217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 rot="-22007">
            <a:off x="3212972" y="2258047"/>
            <a:ext cx="2718056" cy="7413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 rot="-21855">
            <a:off x="3423310" y="1529360"/>
            <a:ext cx="2076342" cy="7413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rot="-22116">
            <a:off x="2869915" y="2893124"/>
            <a:ext cx="3404170" cy="741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-1074352" flipH="1">
            <a:off x="-4327496" y="3935190"/>
            <a:ext cx="8474926" cy="4526346"/>
          </a:xfrm>
          <a:custGeom>
            <a:avLst/>
            <a:gdLst/>
            <a:ahLst/>
            <a:cxnLst/>
            <a:rect l="l" t="t" r="r" b="b"/>
            <a:pathLst>
              <a:path w="124049" h="73428" extrusionOk="0">
                <a:moveTo>
                  <a:pt x="45481" y="0"/>
                </a:moveTo>
                <a:cubicBezTo>
                  <a:pt x="43446" y="0"/>
                  <a:pt x="41449" y="416"/>
                  <a:pt x="39641" y="1513"/>
                </a:cubicBezTo>
                <a:cubicBezTo>
                  <a:pt x="36773" y="3273"/>
                  <a:pt x="34800" y="6525"/>
                  <a:pt x="32628" y="9364"/>
                </a:cubicBezTo>
                <a:cubicBezTo>
                  <a:pt x="27758" y="15796"/>
                  <a:pt x="21411" y="20680"/>
                  <a:pt x="14497" y="23378"/>
                </a:cubicBezTo>
                <a:cubicBezTo>
                  <a:pt x="12438" y="24187"/>
                  <a:pt x="10322" y="24798"/>
                  <a:pt x="8448" y="26047"/>
                </a:cubicBezTo>
                <a:cubicBezTo>
                  <a:pt x="0" y="31684"/>
                  <a:pt x="6716" y="42148"/>
                  <a:pt x="8604" y="49729"/>
                </a:cubicBezTo>
                <a:cubicBezTo>
                  <a:pt x="10038" y="55579"/>
                  <a:pt x="9343" y="62394"/>
                  <a:pt x="12495" y="67193"/>
                </a:cubicBezTo>
                <a:cubicBezTo>
                  <a:pt x="14884" y="70867"/>
                  <a:pt x="18766" y="72193"/>
                  <a:pt x="22773" y="72193"/>
                </a:cubicBezTo>
                <a:cubicBezTo>
                  <a:pt x="24743" y="72193"/>
                  <a:pt x="26742" y="71872"/>
                  <a:pt x="28610" y="71353"/>
                </a:cubicBezTo>
                <a:cubicBezTo>
                  <a:pt x="33663" y="69944"/>
                  <a:pt x="38682" y="67422"/>
                  <a:pt x="43829" y="67422"/>
                </a:cubicBezTo>
                <a:cubicBezTo>
                  <a:pt x="44438" y="67422"/>
                  <a:pt x="45049" y="67457"/>
                  <a:pt x="45661" y="67534"/>
                </a:cubicBezTo>
                <a:cubicBezTo>
                  <a:pt x="51894" y="68314"/>
                  <a:pt x="57446" y="73326"/>
                  <a:pt x="63707" y="73426"/>
                </a:cubicBezTo>
                <a:cubicBezTo>
                  <a:pt x="63785" y="73427"/>
                  <a:pt x="63862" y="73428"/>
                  <a:pt x="63939" y="73428"/>
                </a:cubicBezTo>
                <a:cubicBezTo>
                  <a:pt x="70518" y="73428"/>
                  <a:pt x="76392" y="68108"/>
                  <a:pt x="82960" y="67463"/>
                </a:cubicBezTo>
                <a:cubicBezTo>
                  <a:pt x="83441" y="67415"/>
                  <a:pt x="83920" y="67393"/>
                  <a:pt x="84398" y="67393"/>
                </a:cubicBezTo>
                <a:cubicBezTo>
                  <a:pt x="89480" y="67393"/>
                  <a:pt x="94404" y="69914"/>
                  <a:pt x="99387" y="71367"/>
                </a:cubicBezTo>
                <a:cubicBezTo>
                  <a:pt x="101327" y="71939"/>
                  <a:pt x="103411" y="72300"/>
                  <a:pt x="105458" y="72300"/>
                </a:cubicBezTo>
                <a:cubicBezTo>
                  <a:pt x="109150" y="72300"/>
                  <a:pt x="112720" y="71127"/>
                  <a:pt x="115104" y="67903"/>
                </a:cubicBezTo>
                <a:cubicBezTo>
                  <a:pt x="118852" y="62848"/>
                  <a:pt x="118015" y="55153"/>
                  <a:pt x="119789" y="48735"/>
                </a:cubicBezTo>
                <a:cubicBezTo>
                  <a:pt x="121053" y="44178"/>
                  <a:pt x="123722" y="40089"/>
                  <a:pt x="123893" y="35290"/>
                </a:cubicBezTo>
                <a:cubicBezTo>
                  <a:pt x="124049" y="31116"/>
                  <a:pt x="122090" y="26927"/>
                  <a:pt x="119009" y="24897"/>
                </a:cubicBezTo>
                <a:cubicBezTo>
                  <a:pt x="117944" y="24187"/>
                  <a:pt x="116836" y="23733"/>
                  <a:pt x="115658" y="23420"/>
                </a:cubicBezTo>
                <a:cubicBezTo>
                  <a:pt x="113230" y="22725"/>
                  <a:pt x="110617" y="22498"/>
                  <a:pt x="108275" y="21447"/>
                </a:cubicBezTo>
                <a:cubicBezTo>
                  <a:pt x="101800" y="18550"/>
                  <a:pt x="98393" y="10202"/>
                  <a:pt x="92884" y="5204"/>
                </a:cubicBezTo>
                <a:cubicBezTo>
                  <a:pt x="89386" y="2020"/>
                  <a:pt x="84979" y="270"/>
                  <a:pt x="80552" y="270"/>
                </a:cubicBezTo>
                <a:cubicBezTo>
                  <a:pt x="80379" y="270"/>
                  <a:pt x="80207" y="272"/>
                  <a:pt x="80035" y="278"/>
                </a:cubicBezTo>
                <a:cubicBezTo>
                  <a:pt x="74250" y="471"/>
                  <a:pt x="68707" y="3606"/>
                  <a:pt x="62921" y="3606"/>
                </a:cubicBezTo>
                <a:cubicBezTo>
                  <a:pt x="62771" y="3606"/>
                  <a:pt x="62622" y="3604"/>
                  <a:pt x="62472" y="3600"/>
                </a:cubicBezTo>
                <a:cubicBezTo>
                  <a:pt x="58582" y="3472"/>
                  <a:pt x="54862" y="1868"/>
                  <a:pt x="51057" y="846"/>
                </a:cubicBezTo>
                <a:cubicBezTo>
                  <a:pt x="49244" y="350"/>
                  <a:pt x="47346" y="0"/>
                  <a:pt x="454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965275" y="-3860450"/>
            <a:ext cx="9424405" cy="5062050"/>
          </a:xfrm>
          <a:custGeom>
            <a:avLst/>
            <a:gdLst/>
            <a:ahLst/>
            <a:cxnLst/>
            <a:rect l="l" t="t" r="r" b="b"/>
            <a:pathLst>
              <a:path w="124901" h="67087" extrusionOk="0">
                <a:moveTo>
                  <a:pt x="52178" y="1"/>
                </a:moveTo>
                <a:cubicBezTo>
                  <a:pt x="51475" y="1"/>
                  <a:pt x="50774" y="12"/>
                  <a:pt x="50077" y="29"/>
                </a:cubicBezTo>
                <a:cubicBezTo>
                  <a:pt x="45065" y="143"/>
                  <a:pt x="39968" y="540"/>
                  <a:pt x="35325" y="2400"/>
                </a:cubicBezTo>
                <a:cubicBezTo>
                  <a:pt x="31719" y="3862"/>
                  <a:pt x="28368" y="6305"/>
                  <a:pt x="26323" y="9655"/>
                </a:cubicBezTo>
                <a:cubicBezTo>
                  <a:pt x="25344" y="11260"/>
                  <a:pt x="24563" y="12963"/>
                  <a:pt x="23256" y="14326"/>
                </a:cubicBezTo>
                <a:cubicBezTo>
                  <a:pt x="21837" y="15817"/>
                  <a:pt x="20176" y="17010"/>
                  <a:pt x="18316" y="17876"/>
                </a:cubicBezTo>
                <a:cubicBezTo>
                  <a:pt x="15561" y="19154"/>
                  <a:pt x="12622" y="20048"/>
                  <a:pt x="9995" y="21582"/>
                </a:cubicBezTo>
                <a:cubicBezTo>
                  <a:pt x="3635" y="25273"/>
                  <a:pt x="0" y="33125"/>
                  <a:pt x="1292" y="40366"/>
                </a:cubicBezTo>
                <a:cubicBezTo>
                  <a:pt x="2598" y="47592"/>
                  <a:pt x="8718" y="53712"/>
                  <a:pt x="15944" y="54989"/>
                </a:cubicBezTo>
                <a:cubicBezTo>
                  <a:pt x="17150" y="55201"/>
                  <a:pt x="18361" y="55288"/>
                  <a:pt x="19574" y="55288"/>
                </a:cubicBezTo>
                <a:cubicBezTo>
                  <a:pt x="25410" y="55288"/>
                  <a:pt x="31318" y="53266"/>
                  <a:pt x="37159" y="53266"/>
                </a:cubicBezTo>
                <a:cubicBezTo>
                  <a:pt x="38268" y="53266"/>
                  <a:pt x="39375" y="53339"/>
                  <a:pt x="40479" y="53513"/>
                </a:cubicBezTo>
                <a:cubicBezTo>
                  <a:pt x="46626" y="54492"/>
                  <a:pt x="51809" y="58411"/>
                  <a:pt x="57303" y="61308"/>
                </a:cubicBezTo>
                <a:cubicBezTo>
                  <a:pt x="64331" y="64999"/>
                  <a:pt x="72211" y="67072"/>
                  <a:pt x="80148" y="67086"/>
                </a:cubicBezTo>
                <a:cubicBezTo>
                  <a:pt x="80220" y="67087"/>
                  <a:pt x="80292" y="67087"/>
                  <a:pt x="80364" y="67087"/>
                </a:cubicBezTo>
                <a:cubicBezTo>
                  <a:pt x="85116" y="67087"/>
                  <a:pt x="90193" y="66154"/>
                  <a:pt x="93437" y="62727"/>
                </a:cubicBezTo>
                <a:cubicBezTo>
                  <a:pt x="96092" y="59959"/>
                  <a:pt x="97200" y="55856"/>
                  <a:pt x="100281" y="53584"/>
                </a:cubicBezTo>
                <a:cubicBezTo>
                  <a:pt x="103617" y="51113"/>
                  <a:pt x="108246" y="51511"/>
                  <a:pt x="112065" y="49935"/>
                </a:cubicBezTo>
                <a:cubicBezTo>
                  <a:pt x="116467" y="48103"/>
                  <a:pt x="119349" y="43901"/>
                  <a:pt x="121592" y="39684"/>
                </a:cubicBezTo>
                <a:cubicBezTo>
                  <a:pt x="123367" y="36347"/>
                  <a:pt x="124900" y="32301"/>
                  <a:pt x="123225" y="28922"/>
                </a:cubicBezTo>
                <a:cubicBezTo>
                  <a:pt x="123069" y="28524"/>
                  <a:pt x="122842" y="28169"/>
                  <a:pt x="122600" y="27829"/>
                </a:cubicBezTo>
                <a:cubicBezTo>
                  <a:pt x="120456" y="24904"/>
                  <a:pt x="116325" y="23527"/>
                  <a:pt x="114422" y="20332"/>
                </a:cubicBezTo>
                <a:cubicBezTo>
                  <a:pt x="112349" y="16854"/>
                  <a:pt x="113499" y="12197"/>
                  <a:pt x="111625" y="8590"/>
                </a:cubicBezTo>
                <a:cubicBezTo>
                  <a:pt x="109453" y="4473"/>
                  <a:pt x="104200" y="3224"/>
                  <a:pt x="99557" y="2954"/>
                </a:cubicBezTo>
                <a:cubicBezTo>
                  <a:pt x="98428" y="2890"/>
                  <a:pt x="97297" y="2858"/>
                  <a:pt x="96165" y="2858"/>
                </a:cubicBezTo>
                <a:cubicBezTo>
                  <a:pt x="91261" y="2858"/>
                  <a:pt x="86349" y="3458"/>
                  <a:pt x="81596" y="4658"/>
                </a:cubicBezTo>
                <a:cubicBezTo>
                  <a:pt x="79007" y="5300"/>
                  <a:pt x="76352" y="6119"/>
                  <a:pt x="73737" y="6119"/>
                </a:cubicBezTo>
                <a:cubicBezTo>
                  <a:pt x="72882" y="6119"/>
                  <a:pt x="72032" y="6032"/>
                  <a:pt x="71189" y="5822"/>
                </a:cubicBezTo>
                <a:cubicBezTo>
                  <a:pt x="68463" y="5154"/>
                  <a:pt x="66191" y="3252"/>
                  <a:pt x="63650" y="2045"/>
                </a:cubicBezTo>
                <a:cubicBezTo>
                  <a:pt x="60107" y="358"/>
                  <a:pt x="56123" y="1"/>
                  <a:pt x="5217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134100" y="-2038350"/>
            <a:ext cx="4038600" cy="40386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19;p3"/>
          <p:cNvCxnSpPr/>
          <p:nvPr/>
        </p:nvCxnSpPr>
        <p:spPr>
          <a:xfrm rot="10800000">
            <a:off x="-1278200" y="460682"/>
            <a:ext cx="5162400" cy="5566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 rot="10800000">
            <a:off x="-1430600" y="888850"/>
            <a:ext cx="5162400" cy="55662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01600" y="1206100"/>
            <a:ext cx="6659400" cy="3025500"/>
          </a:xfrm>
          <a:prstGeom prst="rect">
            <a:avLst/>
          </a:prstGeom>
        </p:spPr>
        <p:txBody>
          <a:bodyPr spcFirstLastPara="1" wrap="square" lIns="0" tIns="182875" rIns="0" bIns="0" anchor="ctr" anchorCtr="0">
            <a:noAutofit/>
          </a:bodyPr>
          <a:lstStyle>
            <a:lvl1pPr marL="457200" lvl="0" indent="-3175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936425" y="-2161827"/>
            <a:ext cx="7272683" cy="3520322"/>
          </a:xfrm>
          <a:custGeom>
            <a:avLst/>
            <a:gdLst/>
            <a:ahLst/>
            <a:cxnLst/>
            <a:rect l="l" t="t" r="r" b="b"/>
            <a:pathLst>
              <a:path w="124049" h="73428" extrusionOk="0">
                <a:moveTo>
                  <a:pt x="45481" y="0"/>
                </a:moveTo>
                <a:cubicBezTo>
                  <a:pt x="43446" y="0"/>
                  <a:pt x="41449" y="416"/>
                  <a:pt x="39641" y="1513"/>
                </a:cubicBezTo>
                <a:cubicBezTo>
                  <a:pt x="36773" y="3273"/>
                  <a:pt x="34800" y="6525"/>
                  <a:pt x="32628" y="9364"/>
                </a:cubicBezTo>
                <a:cubicBezTo>
                  <a:pt x="27758" y="15796"/>
                  <a:pt x="21411" y="20680"/>
                  <a:pt x="14497" y="23378"/>
                </a:cubicBezTo>
                <a:cubicBezTo>
                  <a:pt x="12438" y="24187"/>
                  <a:pt x="10322" y="24798"/>
                  <a:pt x="8448" y="26047"/>
                </a:cubicBezTo>
                <a:cubicBezTo>
                  <a:pt x="0" y="31684"/>
                  <a:pt x="6716" y="42148"/>
                  <a:pt x="8604" y="49729"/>
                </a:cubicBezTo>
                <a:cubicBezTo>
                  <a:pt x="10038" y="55579"/>
                  <a:pt x="9343" y="62394"/>
                  <a:pt x="12495" y="67193"/>
                </a:cubicBezTo>
                <a:cubicBezTo>
                  <a:pt x="14884" y="70867"/>
                  <a:pt x="18766" y="72193"/>
                  <a:pt x="22773" y="72193"/>
                </a:cubicBezTo>
                <a:cubicBezTo>
                  <a:pt x="24743" y="72193"/>
                  <a:pt x="26742" y="71872"/>
                  <a:pt x="28610" y="71353"/>
                </a:cubicBezTo>
                <a:cubicBezTo>
                  <a:pt x="33663" y="69944"/>
                  <a:pt x="38682" y="67422"/>
                  <a:pt x="43829" y="67422"/>
                </a:cubicBezTo>
                <a:cubicBezTo>
                  <a:pt x="44438" y="67422"/>
                  <a:pt x="45049" y="67457"/>
                  <a:pt x="45661" y="67534"/>
                </a:cubicBezTo>
                <a:cubicBezTo>
                  <a:pt x="51894" y="68314"/>
                  <a:pt x="57446" y="73326"/>
                  <a:pt x="63707" y="73426"/>
                </a:cubicBezTo>
                <a:cubicBezTo>
                  <a:pt x="63785" y="73427"/>
                  <a:pt x="63862" y="73428"/>
                  <a:pt x="63939" y="73428"/>
                </a:cubicBezTo>
                <a:cubicBezTo>
                  <a:pt x="70518" y="73428"/>
                  <a:pt x="76392" y="68108"/>
                  <a:pt x="82960" y="67463"/>
                </a:cubicBezTo>
                <a:cubicBezTo>
                  <a:pt x="83441" y="67415"/>
                  <a:pt x="83920" y="67393"/>
                  <a:pt x="84398" y="67393"/>
                </a:cubicBezTo>
                <a:cubicBezTo>
                  <a:pt x="89480" y="67393"/>
                  <a:pt x="94404" y="69914"/>
                  <a:pt x="99387" y="71367"/>
                </a:cubicBezTo>
                <a:cubicBezTo>
                  <a:pt x="101327" y="71939"/>
                  <a:pt x="103411" y="72300"/>
                  <a:pt x="105458" y="72300"/>
                </a:cubicBezTo>
                <a:cubicBezTo>
                  <a:pt x="109150" y="72300"/>
                  <a:pt x="112720" y="71127"/>
                  <a:pt x="115104" y="67903"/>
                </a:cubicBezTo>
                <a:cubicBezTo>
                  <a:pt x="118852" y="62848"/>
                  <a:pt x="118015" y="55153"/>
                  <a:pt x="119789" y="48735"/>
                </a:cubicBezTo>
                <a:cubicBezTo>
                  <a:pt x="121053" y="44178"/>
                  <a:pt x="123722" y="40089"/>
                  <a:pt x="123893" y="35290"/>
                </a:cubicBezTo>
                <a:cubicBezTo>
                  <a:pt x="124049" y="31116"/>
                  <a:pt x="122090" y="26927"/>
                  <a:pt x="119009" y="24897"/>
                </a:cubicBezTo>
                <a:cubicBezTo>
                  <a:pt x="117944" y="24187"/>
                  <a:pt x="116836" y="23733"/>
                  <a:pt x="115658" y="23420"/>
                </a:cubicBezTo>
                <a:cubicBezTo>
                  <a:pt x="113230" y="22725"/>
                  <a:pt x="110617" y="22498"/>
                  <a:pt x="108275" y="21447"/>
                </a:cubicBezTo>
                <a:cubicBezTo>
                  <a:pt x="101800" y="18550"/>
                  <a:pt x="98393" y="10202"/>
                  <a:pt x="92884" y="5204"/>
                </a:cubicBezTo>
                <a:cubicBezTo>
                  <a:pt x="89386" y="2020"/>
                  <a:pt x="84979" y="270"/>
                  <a:pt x="80552" y="270"/>
                </a:cubicBezTo>
                <a:cubicBezTo>
                  <a:pt x="80379" y="270"/>
                  <a:pt x="80207" y="272"/>
                  <a:pt x="80035" y="278"/>
                </a:cubicBezTo>
                <a:cubicBezTo>
                  <a:pt x="74250" y="471"/>
                  <a:pt x="68707" y="3606"/>
                  <a:pt x="62921" y="3606"/>
                </a:cubicBezTo>
                <a:cubicBezTo>
                  <a:pt x="62771" y="3606"/>
                  <a:pt x="62622" y="3604"/>
                  <a:pt x="62472" y="3600"/>
                </a:cubicBezTo>
                <a:cubicBezTo>
                  <a:pt x="58582" y="3472"/>
                  <a:pt x="54862" y="1868"/>
                  <a:pt x="51057" y="846"/>
                </a:cubicBezTo>
                <a:cubicBezTo>
                  <a:pt x="49244" y="350"/>
                  <a:pt x="47346" y="0"/>
                  <a:pt x="454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8188175" y="627400"/>
            <a:ext cx="3607200" cy="3607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3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197427" y="269871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419877" y="3105530"/>
            <a:ext cx="19995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/>
          </p:nvPr>
        </p:nvSpPr>
        <p:spPr>
          <a:xfrm>
            <a:off x="5502174" y="269871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5724624" y="3105530"/>
            <a:ext cx="19995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/>
          </p:nvPr>
        </p:nvSpPr>
        <p:spPr>
          <a:xfrm>
            <a:off x="3350604" y="269871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3573054" y="3105530"/>
            <a:ext cx="19995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1767277" y="2337076"/>
            <a:ext cx="1304700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3920454" y="2337076"/>
            <a:ext cx="1304700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 hasCustomPrompt="1"/>
          </p:nvPr>
        </p:nvSpPr>
        <p:spPr>
          <a:xfrm>
            <a:off x="6072024" y="2337076"/>
            <a:ext cx="1304700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/>
          <p:nvPr/>
        </p:nvSpPr>
        <p:spPr>
          <a:xfrm>
            <a:off x="-597375" y="1751800"/>
            <a:ext cx="4170300" cy="4004700"/>
          </a:xfrm>
          <a:prstGeom prst="rtTriangl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6073625" y="-924950"/>
            <a:ext cx="3607200" cy="36072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 flipH="1">
            <a:off x="701608" y="837476"/>
            <a:ext cx="8034344" cy="3888930"/>
          </a:xfrm>
          <a:custGeom>
            <a:avLst/>
            <a:gdLst/>
            <a:ahLst/>
            <a:cxnLst/>
            <a:rect l="l" t="t" r="r" b="b"/>
            <a:pathLst>
              <a:path w="124049" h="73428" extrusionOk="0">
                <a:moveTo>
                  <a:pt x="45481" y="0"/>
                </a:moveTo>
                <a:cubicBezTo>
                  <a:pt x="43446" y="0"/>
                  <a:pt x="41449" y="416"/>
                  <a:pt x="39641" y="1513"/>
                </a:cubicBezTo>
                <a:cubicBezTo>
                  <a:pt x="36773" y="3273"/>
                  <a:pt x="34800" y="6525"/>
                  <a:pt x="32628" y="9364"/>
                </a:cubicBezTo>
                <a:cubicBezTo>
                  <a:pt x="27758" y="15796"/>
                  <a:pt x="21411" y="20680"/>
                  <a:pt x="14497" y="23378"/>
                </a:cubicBezTo>
                <a:cubicBezTo>
                  <a:pt x="12438" y="24187"/>
                  <a:pt x="10322" y="24798"/>
                  <a:pt x="8448" y="26047"/>
                </a:cubicBezTo>
                <a:cubicBezTo>
                  <a:pt x="0" y="31684"/>
                  <a:pt x="6716" y="42148"/>
                  <a:pt x="8604" y="49729"/>
                </a:cubicBezTo>
                <a:cubicBezTo>
                  <a:pt x="10038" y="55579"/>
                  <a:pt x="9343" y="62394"/>
                  <a:pt x="12495" y="67193"/>
                </a:cubicBezTo>
                <a:cubicBezTo>
                  <a:pt x="14884" y="70867"/>
                  <a:pt x="18766" y="72193"/>
                  <a:pt x="22773" y="72193"/>
                </a:cubicBezTo>
                <a:cubicBezTo>
                  <a:pt x="24743" y="72193"/>
                  <a:pt x="26742" y="71872"/>
                  <a:pt x="28610" y="71353"/>
                </a:cubicBezTo>
                <a:cubicBezTo>
                  <a:pt x="33663" y="69944"/>
                  <a:pt x="38682" y="67422"/>
                  <a:pt x="43829" y="67422"/>
                </a:cubicBezTo>
                <a:cubicBezTo>
                  <a:pt x="44438" y="67422"/>
                  <a:pt x="45049" y="67457"/>
                  <a:pt x="45661" y="67534"/>
                </a:cubicBezTo>
                <a:cubicBezTo>
                  <a:pt x="51894" y="68314"/>
                  <a:pt x="57446" y="73326"/>
                  <a:pt x="63707" y="73426"/>
                </a:cubicBezTo>
                <a:cubicBezTo>
                  <a:pt x="63785" y="73427"/>
                  <a:pt x="63862" y="73428"/>
                  <a:pt x="63939" y="73428"/>
                </a:cubicBezTo>
                <a:cubicBezTo>
                  <a:pt x="70518" y="73428"/>
                  <a:pt x="76392" y="68108"/>
                  <a:pt x="82960" y="67463"/>
                </a:cubicBezTo>
                <a:cubicBezTo>
                  <a:pt x="83441" y="67415"/>
                  <a:pt x="83920" y="67393"/>
                  <a:pt x="84398" y="67393"/>
                </a:cubicBezTo>
                <a:cubicBezTo>
                  <a:pt x="89480" y="67393"/>
                  <a:pt x="94404" y="69914"/>
                  <a:pt x="99387" y="71367"/>
                </a:cubicBezTo>
                <a:cubicBezTo>
                  <a:pt x="101327" y="71939"/>
                  <a:pt x="103411" y="72300"/>
                  <a:pt x="105458" y="72300"/>
                </a:cubicBezTo>
                <a:cubicBezTo>
                  <a:pt x="109150" y="72300"/>
                  <a:pt x="112720" y="71127"/>
                  <a:pt x="115104" y="67903"/>
                </a:cubicBezTo>
                <a:cubicBezTo>
                  <a:pt x="118852" y="62848"/>
                  <a:pt x="118015" y="55153"/>
                  <a:pt x="119789" y="48735"/>
                </a:cubicBezTo>
                <a:cubicBezTo>
                  <a:pt x="121053" y="44178"/>
                  <a:pt x="123722" y="40089"/>
                  <a:pt x="123893" y="35290"/>
                </a:cubicBezTo>
                <a:cubicBezTo>
                  <a:pt x="124049" y="31116"/>
                  <a:pt x="122090" y="26927"/>
                  <a:pt x="119009" y="24897"/>
                </a:cubicBezTo>
                <a:cubicBezTo>
                  <a:pt x="117944" y="24187"/>
                  <a:pt x="116836" y="23733"/>
                  <a:pt x="115658" y="23420"/>
                </a:cubicBezTo>
                <a:cubicBezTo>
                  <a:pt x="113230" y="22725"/>
                  <a:pt x="110617" y="22498"/>
                  <a:pt x="108275" y="21447"/>
                </a:cubicBezTo>
                <a:cubicBezTo>
                  <a:pt x="101800" y="18550"/>
                  <a:pt x="98393" y="10202"/>
                  <a:pt x="92884" y="5204"/>
                </a:cubicBezTo>
                <a:cubicBezTo>
                  <a:pt x="89386" y="2020"/>
                  <a:pt x="84979" y="270"/>
                  <a:pt x="80552" y="270"/>
                </a:cubicBezTo>
                <a:cubicBezTo>
                  <a:pt x="80379" y="270"/>
                  <a:pt x="80207" y="272"/>
                  <a:pt x="80035" y="278"/>
                </a:cubicBezTo>
                <a:cubicBezTo>
                  <a:pt x="74250" y="471"/>
                  <a:pt x="68707" y="3606"/>
                  <a:pt x="62921" y="3606"/>
                </a:cubicBezTo>
                <a:cubicBezTo>
                  <a:pt x="62771" y="3606"/>
                  <a:pt x="62622" y="3604"/>
                  <a:pt x="62472" y="3600"/>
                </a:cubicBezTo>
                <a:cubicBezTo>
                  <a:pt x="58582" y="3472"/>
                  <a:pt x="54862" y="1868"/>
                  <a:pt x="51057" y="846"/>
                </a:cubicBezTo>
                <a:cubicBezTo>
                  <a:pt x="49244" y="350"/>
                  <a:pt x="47346" y="0"/>
                  <a:pt x="454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 rot="-1074352" flipH="1">
            <a:off x="3158854" y="617890"/>
            <a:ext cx="8474926" cy="4526346"/>
          </a:xfrm>
          <a:custGeom>
            <a:avLst/>
            <a:gdLst/>
            <a:ahLst/>
            <a:cxnLst/>
            <a:rect l="l" t="t" r="r" b="b"/>
            <a:pathLst>
              <a:path w="124049" h="73428" extrusionOk="0">
                <a:moveTo>
                  <a:pt x="45481" y="0"/>
                </a:moveTo>
                <a:cubicBezTo>
                  <a:pt x="43446" y="0"/>
                  <a:pt x="41449" y="416"/>
                  <a:pt x="39641" y="1513"/>
                </a:cubicBezTo>
                <a:cubicBezTo>
                  <a:pt x="36773" y="3273"/>
                  <a:pt x="34800" y="6525"/>
                  <a:pt x="32628" y="9364"/>
                </a:cubicBezTo>
                <a:cubicBezTo>
                  <a:pt x="27758" y="15796"/>
                  <a:pt x="21411" y="20680"/>
                  <a:pt x="14497" y="23378"/>
                </a:cubicBezTo>
                <a:cubicBezTo>
                  <a:pt x="12438" y="24187"/>
                  <a:pt x="10322" y="24798"/>
                  <a:pt x="8448" y="26047"/>
                </a:cubicBezTo>
                <a:cubicBezTo>
                  <a:pt x="0" y="31684"/>
                  <a:pt x="6716" y="42148"/>
                  <a:pt x="8604" y="49729"/>
                </a:cubicBezTo>
                <a:cubicBezTo>
                  <a:pt x="10038" y="55579"/>
                  <a:pt x="9343" y="62394"/>
                  <a:pt x="12495" y="67193"/>
                </a:cubicBezTo>
                <a:cubicBezTo>
                  <a:pt x="14884" y="70867"/>
                  <a:pt x="18766" y="72193"/>
                  <a:pt x="22773" y="72193"/>
                </a:cubicBezTo>
                <a:cubicBezTo>
                  <a:pt x="24743" y="72193"/>
                  <a:pt x="26742" y="71872"/>
                  <a:pt x="28610" y="71353"/>
                </a:cubicBezTo>
                <a:cubicBezTo>
                  <a:pt x="33663" y="69944"/>
                  <a:pt x="38682" y="67422"/>
                  <a:pt x="43829" y="67422"/>
                </a:cubicBezTo>
                <a:cubicBezTo>
                  <a:pt x="44438" y="67422"/>
                  <a:pt x="45049" y="67457"/>
                  <a:pt x="45661" y="67534"/>
                </a:cubicBezTo>
                <a:cubicBezTo>
                  <a:pt x="51894" y="68314"/>
                  <a:pt x="57446" y="73326"/>
                  <a:pt x="63707" y="73426"/>
                </a:cubicBezTo>
                <a:cubicBezTo>
                  <a:pt x="63785" y="73427"/>
                  <a:pt x="63862" y="73428"/>
                  <a:pt x="63939" y="73428"/>
                </a:cubicBezTo>
                <a:cubicBezTo>
                  <a:pt x="70518" y="73428"/>
                  <a:pt x="76392" y="68108"/>
                  <a:pt x="82960" y="67463"/>
                </a:cubicBezTo>
                <a:cubicBezTo>
                  <a:pt x="83441" y="67415"/>
                  <a:pt x="83920" y="67393"/>
                  <a:pt x="84398" y="67393"/>
                </a:cubicBezTo>
                <a:cubicBezTo>
                  <a:pt x="89480" y="67393"/>
                  <a:pt x="94404" y="69914"/>
                  <a:pt x="99387" y="71367"/>
                </a:cubicBezTo>
                <a:cubicBezTo>
                  <a:pt x="101327" y="71939"/>
                  <a:pt x="103411" y="72300"/>
                  <a:pt x="105458" y="72300"/>
                </a:cubicBezTo>
                <a:cubicBezTo>
                  <a:pt x="109150" y="72300"/>
                  <a:pt x="112720" y="71127"/>
                  <a:pt x="115104" y="67903"/>
                </a:cubicBezTo>
                <a:cubicBezTo>
                  <a:pt x="118852" y="62848"/>
                  <a:pt x="118015" y="55153"/>
                  <a:pt x="119789" y="48735"/>
                </a:cubicBezTo>
                <a:cubicBezTo>
                  <a:pt x="121053" y="44178"/>
                  <a:pt x="123722" y="40089"/>
                  <a:pt x="123893" y="35290"/>
                </a:cubicBezTo>
                <a:cubicBezTo>
                  <a:pt x="124049" y="31116"/>
                  <a:pt x="122090" y="26927"/>
                  <a:pt x="119009" y="24897"/>
                </a:cubicBezTo>
                <a:cubicBezTo>
                  <a:pt x="117944" y="24187"/>
                  <a:pt x="116836" y="23733"/>
                  <a:pt x="115658" y="23420"/>
                </a:cubicBezTo>
                <a:cubicBezTo>
                  <a:pt x="113230" y="22725"/>
                  <a:pt x="110617" y="22498"/>
                  <a:pt x="108275" y="21447"/>
                </a:cubicBezTo>
                <a:cubicBezTo>
                  <a:pt x="101800" y="18550"/>
                  <a:pt x="98393" y="10202"/>
                  <a:pt x="92884" y="5204"/>
                </a:cubicBezTo>
                <a:cubicBezTo>
                  <a:pt x="89386" y="2020"/>
                  <a:pt x="84979" y="270"/>
                  <a:pt x="80552" y="270"/>
                </a:cubicBezTo>
                <a:cubicBezTo>
                  <a:pt x="80379" y="270"/>
                  <a:pt x="80207" y="272"/>
                  <a:pt x="80035" y="278"/>
                </a:cubicBezTo>
                <a:cubicBezTo>
                  <a:pt x="74250" y="471"/>
                  <a:pt x="68707" y="3606"/>
                  <a:pt x="62921" y="3606"/>
                </a:cubicBezTo>
                <a:cubicBezTo>
                  <a:pt x="62771" y="3606"/>
                  <a:pt x="62622" y="3604"/>
                  <a:pt x="62472" y="3600"/>
                </a:cubicBezTo>
                <a:cubicBezTo>
                  <a:pt x="58582" y="3472"/>
                  <a:pt x="54862" y="1868"/>
                  <a:pt x="51057" y="846"/>
                </a:cubicBezTo>
                <a:cubicBezTo>
                  <a:pt x="49244" y="350"/>
                  <a:pt x="47346" y="0"/>
                  <a:pt x="454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14"/>
          <p:cNvCxnSpPr/>
          <p:nvPr/>
        </p:nvCxnSpPr>
        <p:spPr>
          <a:xfrm rot="10800000" flipH="1">
            <a:off x="5427400" y="3616600"/>
            <a:ext cx="5162400" cy="198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4"/>
          <p:cNvCxnSpPr/>
          <p:nvPr/>
        </p:nvCxnSpPr>
        <p:spPr>
          <a:xfrm rot="10800000" flipH="1">
            <a:off x="5579800" y="3769000"/>
            <a:ext cx="5162400" cy="198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685800" y="1898040"/>
            <a:ext cx="77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4762675" y="3036800"/>
            <a:ext cx="36612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 flipH="1">
            <a:off x="133979" y="378525"/>
            <a:ext cx="9344921" cy="4523348"/>
          </a:xfrm>
          <a:custGeom>
            <a:avLst/>
            <a:gdLst/>
            <a:ahLst/>
            <a:cxnLst/>
            <a:rect l="l" t="t" r="r" b="b"/>
            <a:pathLst>
              <a:path w="124049" h="73428" extrusionOk="0">
                <a:moveTo>
                  <a:pt x="45481" y="0"/>
                </a:moveTo>
                <a:cubicBezTo>
                  <a:pt x="43446" y="0"/>
                  <a:pt x="41449" y="416"/>
                  <a:pt x="39641" y="1513"/>
                </a:cubicBezTo>
                <a:cubicBezTo>
                  <a:pt x="36773" y="3273"/>
                  <a:pt x="34800" y="6525"/>
                  <a:pt x="32628" y="9364"/>
                </a:cubicBezTo>
                <a:cubicBezTo>
                  <a:pt x="27758" y="15796"/>
                  <a:pt x="21411" y="20680"/>
                  <a:pt x="14497" y="23378"/>
                </a:cubicBezTo>
                <a:cubicBezTo>
                  <a:pt x="12438" y="24187"/>
                  <a:pt x="10322" y="24798"/>
                  <a:pt x="8448" y="26047"/>
                </a:cubicBezTo>
                <a:cubicBezTo>
                  <a:pt x="0" y="31684"/>
                  <a:pt x="6716" y="42148"/>
                  <a:pt x="8604" y="49729"/>
                </a:cubicBezTo>
                <a:cubicBezTo>
                  <a:pt x="10038" y="55579"/>
                  <a:pt x="9343" y="62394"/>
                  <a:pt x="12495" y="67193"/>
                </a:cubicBezTo>
                <a:cubicBezTo>
                  <a:pt x="14884" y="70867"/>
                  <a:pt x="18766" y="72193"/>
                  <a:pt x="22773" y="72193"/>
                </a:cubicBezTo>
                <a:cubicBezTo>
                  <a:pt x="24743" y="72193"/>
                  <a:pt x="26742" y="71872"/>
                  <a:pt x="28610" y="71353"/>
                </a:cubicBezTo>
                <a:cubicBezTo>
                  <a:pt x="33663" y="69944"/>
                  <a:pt x="38682" y="67422"/>
                  <a:pt x="43829" y="67422"/>
                </a:cubicBezTo>
                <a:cubicBezTo>
                  <a:pt x="44438" y="67422"/>
                  <a:pt x="45049" y="67457"/>
                  <a:pt x="45661" y="67534"/>
                </a:cubicBezTo>
                <a:cubicBezTo>
                  <a:pt x="51894" y="68314"/>
                  <a:pt x="57446" y="73326"/>
                  <a:pt x="63707" y="73426"/>
                </a:cubicBezTo>
                <a:cubicBezTo>
                  <a:pt x="63785" y="73427"/>
                  <a:pt x="63862" y="73428"/>
                  <a:pt x="63939" y="73428"/>
                </a:cubicBezTo>
                <a:cubicBezTo>
                  <a:pt x="70518" y="73428"/>
                  <a:pt x="76392" y="68108"/>
                  <a:pt x="82960" y="67463"/>
                </a:cubicBezTo>
                <a:cubicBezTo>
                  <a:pt x="83441" y="67415"/>
                  <a:pt x="83920" y="67393"/>
                  <a:pt x="84398" y="67393"/>
                </a:cubicBezTo>
                <a:cubicBezTo>
                  <a:pt x="89480" y="67393"/>
                  <a:pt x="94404" y="69914"/>
                  <a:pt x="99387" y="71367"/>
                </a:cubicBezTo>
                <a:cubicBezTo>
                  <a:pt x="101327" y="71939"/>
                  <a:pt x="103411" y="72300"/>
                  <a:pt x="105458" y="72300"/>
                </a:cubicBezTo>
                <a:cubicBezTo>
                  <a:pt x="109150" y="72300"/>
                  <a:pt x="112720" y="71127"/>
                  <a:pt x="115104" y="67903"/>
                </a:cubicBezTo>
                <a:cubicBezTo>
                  <a:pt x="118852" y="62848"/>
                  <a:pt x="118015" y="55153"/>
                  <a:pt x="119789" y="48735"/>
                </a:cubicBezTo>
                <a:cubicBezTo>
                  <a:pt x="121053" y="44178"/>
                  <a:pt x="123722" y="40089"/>
                  <a:pt x="123893" y="35290"/>
                </a:cubicBezTo>
                <a:cubicBezTo>
                  <a:pt x="124049" y="31116"/>
                  <a:pt x="122090" y="26927"/>
                  <a:pt x="119009" y="24897"/>
                </a:cubicBezTo>
                <a:cubicBezTo>
                  <a:pt x="117944" y="24187"/>
                  <a:pt x="116836" y="23733"/>
                  <a:pt x="115658" y="23420"/>
                </a:cubicBezTo>
                <a:cubicBezTo>
                  <a:pt x="113230" y="22725"/>
                  <a:pt x="110617" y="22498"/>
                  <a:pt x="108275" y="21447"/>
                </a:cubicBezTo>
                <a:cubicBezTo>
                  <a:pt x="101800" y="18550"/>
                  <a:pt x="98393" y="10202"/>
                  <a:pt x="92884" y="5204"/>
                </a:cubicBezTo>
                <a:cubicBezTo>
                  <a:pt x="89386" y="2020"/>
                  <a:pt x="84979" y="270"/>
                  <a:pt x="80552" y="270"/>
                </a:cubicBezTo>
                <a:cubicBezTo>
                  <a:pt x="80379" y="270"/>
                  <a:pt x="80207" y="272"/>
                  <a:pt x="80035" y="278"/>
                </a:cubicBezTo>
                <a:cubicBezTo>
                  <a:pt x="74250" y="471"/>
                  <a:pt x="68707" y="3606"/>
                  <a:pt x="62921" y="3606"/>
                </a:cubicBezTo>
                <a:cubicBezTo>
                  <a:pt x="62771" y="3606"/>
                  <a:pt x="62622" y="3604"/>
                  <a:pt x="62472" y="3600"/>
                </a:cubicBezTo>
                <a:cubicBezTo>
                  <a:pt x="58582" y="3472"/>
                  <a:pt x="54862" y="1868"/>
                  <a:pt x="51057" y="846"/>
                </a:cubicBezTo>
                <a:cubicBezTo>
                  <a:pt x="49244" y="350"/>
                  <a:pt x="47346" y="0"/>
                  <a:pt x="4548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096900" y="3589005"/>
            <a:ext cx="2950200" cy="12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538400" y="1540850"/>
            <a:ext cx="6558300" cy="21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900"/>
              <a:buNone/>
              <a:defRPr sz="19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80" name="Google Shape;80;p15"/>
          <p:cNvCxnSpPr/>
          <p:nvPr/>
        </p:nvCxnSpPr>
        <p:spPr>
          <a:xfrm flipH="1">
            <a:off x="-3191850" y="-1093875"/>
            <a:ext cx="6269700" cy="36198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5"/>
          <p:cNvCxnSpPr/>
          <p:nvPr/>
        </p:nvCxnSpPr>
        <p:spPr>
          <a:xfrm flipH="1">
            <a:off x="-3039450" y="-941475"/>
            <a:ext cx="6269700" cy="36198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0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 rot="-273123">
            <a:off x="-2740093" y="-1468576"/>
            <a:ext cx="5870128" cy="3435284"/>
          </a:xfrm>
          <a:custGeom>
            <a:avLst/>
            <a:gdLst/>
            <a:ahLst/>
            <a:cxnLst/>
            <a:rect l="l" t="t" r="r" b="b"/>
            <a:pathLst>
              <a:path w="124901" h="67087" extrusionOk="0">
                <a:moveTo>
                  <a:pt x="52178" y="1"/>
                </a:moveTo>
                <a:cubicBezTo>
                  <a:pt x="51475" y="1"/>
                  <a:pt x="50774" y="12"/>
                  <a:pt x="50077" y="29"/>
                </a:cubicBezTo>
                <a:cubicBezTo>
                  <a:pt x="45065" y="143"/>
                  <a:pt x="39968" y="540"/>
                  <a:pt x="35325" y="2400"/>
                </a:cubicBezTo>
                <a:cubicBezTo>
                  <a:pt x="31719" y="3862"/>
                  <a:pt x="28368" y="6305"/>
                  <a:pt x="26323" y="9655"/>
                </a:cubicBezTo>
                <a:cubicBezTo>
                  <a:pt x="25344" y="11260"/>
                  <a:pt x="24563" y="12963"/>
                  <a:pt x="23256" y="14326"/>
                </a:cubicBezTo>
                <a:cubicBezTo>
                  <a:pt x="21837" y="15817"/>
                  <a:pt x="20176" y="17010"/>
                  <a:pt x="18316" y="17876"/>
                </a:cubicBezTo>
                <a:cubicBezTo>
                  <a:pt x="15561" y="19154"/>
                  <a:pt x="12622" y="20048"/>
                  <a:pt x="9995" y="21582"/>
                </a:cubicBezTo>
                <a:cubicBezTo>
                  <a:pt x="3635" y="25273"/>
                  <a:pt x="0" y="33125"/>
                  <a:pt x="1292" y="40366"/>
                </a:cubicBezTo>
                <a:cubicBezTo>
                  <a:pt x="2598" y="47592"/>
                  <a:pt x="8718" y="53712"/>
                  <a:pt x="15944" y="54989"/>
                </a:cubicBezTo>
                <a:cubicBezTo>
                  <a:pt x="17150" y="55201"/>
                  <a:pt x="18361" y="55288"/>
                  <a:pt x="19574" y="55288"/>
                </a:cubicBezTo>
                <a:cubicBezTo>
                  <a:pt x="25410" y="55288"/>
                  <a:pt x="31318" y="53266"/>
                  <a:pt x="37159" y="53266"/>
                </a:cubicBezTo>
                <a:cubicBezTo>
                  <a:pt x="38268" y="53266"/>
                  <a:pt x="39375" y="53339"/>
                  <a:pt x="40479" y="53513"/>
                </a:cubicBezTo>
                <a:cubicBezTo>
                  <a:pt x="46626" y="54492"/>
                  <a:pt x="51809" y="58411"/>
                  <a:pt x="57303" y="61308"/>
                </a:cubicBezTo>
                <a:cubicBezTo>
                  <a:pt x="64331" y="64999"/>
                  <a:pt x="72211" y="67072"/>
                  <a:pt x="80148" y="67086"/>
                </a:cubicBezTo>
                <a:cubicBezTo>
                  <a:pt x="80220" y="67087"/>
                  <a:pt x="80292" y="67087"/>
                  <a:pt x="80364" y="67087"/>
                </a:cubicBezTo>
                <a:cubicBezTo>
                  <a:pt x="85116" y="67087"/>
                  <a:pt x="90193" y="66154"/>
                  <a:pt x="93437" y="62727"/>
                </a:cubicBezTo>
                <a:cubicBezTo>
                  <a:pt x="96092" y="59959"/>
                  <a:pt x="97200" y="55856"/>
                  <a:pt x="100281" y="53584"/>
                </a:cubicBezTo>
                <a:cubicBezTo>
                  <a:pt x="103617" y="51113"/>
                  <a:pt x="108246" y="51511"/>
                  <a:pt x="112065" y="49935"/>
                </a:cubicBezTo>
                <a:cubicBezTo>
                  <a:pt x="116467" y="48103"/>
                  <a:pt x="119349" y="43901"/>
                  <a:pt x="121592" y="39684"/>
                </a:cubicBezTo>
                <a:cubicBezTo>
                  <a:pt x="123367" y="36347"/>
                  <a:pt x="124900" y="32301"/>
                  <a:pt x="123225" y="28922"/>
                </a:cubicBezTo>
                <a:cubicBezTo>
                  <a:pt x="123069" y="28524"/>
                  <a:pt x="122842" y="28169"/>
                  <a:pt x="122600" y="27829"/>
                </a:cubicBezTo>
                <a:cubicBezTo>
                  <a:pt x="120456" y="24904"/>
                  <a:pt x="116325" y="23527"/>
                  <a:pt x="114422" y="20332"/>
                </a:cubicBezTo>
                <a:cubicBezTo>
                  <a:pt x="112349" y="16854"/>
                  <a:pt x="113499" y="12197"/>
                  <a:pt x="111625" y="8590"/>
                </a:cubicBezTo>
                <a:cubicBezTo>
                  <a:pt x="109453" y="4473"/>
                  <a:pt x="104200" y="3224"/>
                  <a:pt x="99557" y="2954"/>
                </a:cubicBezTo>
                <a:cubicBezTo>
                  <a:pt x="98428" y="2890"/>
                  <a:pt x="97297" y="2858"/>
                  <a:pt x="96165" y="2858"/>
                </a:cubicBezTo>
                <a:cubicBezTo>
                  <a:pt x="91261" y="2858"/>
                  <a:pt x="86349" y="3458"/>
                  <a:pt x="81596" y="4658"/>
                </a:cubicBezTo>
                <a:cubicBezTo>
                  <a:pt x="79007" y="5300"/>
                  <a:pt x="76352" y="6119"/>
                  <a:pt x="73737" y="6119"/>
                </a:cubicBezTo>
                <a:cubicBezTo>
                  <a:pt x="72882" y="6119"/>
                  <a:pt x="72032" y="6032"/>
                  <a:pt x="71189" y="5822"/>
                </a:cubicBezTo>
                <a:cubicBezTo>
                  <a:pt x="68463" y="5154"/>
                  <a:pt x="66191" y="3252"/>
                  <a:pt x="63650" y="2045"/>
                </a:cubicBezTo>
                <a:cubicBezTo>
                  <a:pt x="60107" y="358"/>
                  <a:pt x="56123" y="1"/>
                  <a:pt x="5217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 rot="-273123">
            <a:off x="6606307" y="3177624"/>
            <a:ext cx="5870128" cy="3435284"/>
          </a:xfrm>
          <a:custGeom>
            <a:avLst/>
            <a:gdLst/>
            <a:ahLst/>
            <a:cxnLst/>
            <a:rect l="l" t="t" r="r" b="b"/>
            <a:pathLst>
              <a:path w="124901" h="67087" extrusionOk="0">
                <a:moveTo>
                  <a:pt x="52178" y="1"/>
                </a:moveTo>
                <a:cubicBezTo>
                  <a:pt x="51475" y="1"/>
                  <a:pt x="50774" y="12"/>
                  <a:pt x="50077" y="29"/>
                </a:cubicBezTo>
                <a:cubicBezTo>
                  <a:pt x="45065" y="143"/>
                  <a:pt x="39968" y="540"/>
                  <a:pt x="35325" y="2400"/>
                </a:cubicBezTo>
                <a:cubicBezTo>
                  <a:pt x="31719" y="3862"/>
                  <a:pt x="28368" y="6305"/>
                  <a:pt x="26323" y="9655"/>
                </a:cubicBezTo>
                <a:cubicBezTo>
                  <a:pt x="25344" y="11260"/>
                  <a:pt x="24563" y="12963"/>
                  <a:pt x="23256" y="14326"/>
                </a:cubicBezTo>
                <a:cubicBezTo>
                  <a:pt x="21837" y="15817"/>
                  <a:pt x="20176" y="17010"/>
                  <a:pt x="18316" y="17876"/>
                </a:cubicBezTo>
                <a:cubicBezTo>
                  <a:pt x="15561" y="19154"/>
                  <a:pt x="12622" y="20048"/>
                  <a:pt x="9995" y="21582"/>
                </a:cubicBezTo>
                <a:cubicBezTo>
                  <a:pt x="3635" y="25273"/>
                  <a:pt x="0" y="33125"/>
                  <a:pt x="1292" y="40366"/>
                </a:cubicBezTo>
                <a:cubicBezTo>
                  <a:pt x="2598" y="47592"/>
                  <a:pt x="8718" y="53712"/>
                  <a:pt x="15944" y="54989"/>
                </a:cubicBezTo>
                <a:cubicBezTo>
                  <a:pt x="17150" y="55201"/>
                  <a:pt x="18361" y="55288"/>
                  <a:pt x="19574" y="55288"/>
                </a:cubicBezTo>
                <a:cubicBezTo>
                  <a:pt x="25410" y="55288"/>
                  <a:pt x="31318" y="53266"/>
                  <a:pt x="37159" y="53266"/>
                </a:cubicBezTo>
                <a:cubicBezTo>
                  <a:pt x="38268" y="53266"/>
                  <a:pt x="39375" y="53339"/>
                  <a:pt x="40479" y="53513"/>
                </a:cubicBezTo>
                <a:cubicBezTo>
                  <a:pt x="46626" y="54492"/>
                  <a:pt x="51809" y="58411"/>
                  <a:pt x="57303" y="61308"/>
                </a:cubicBezTo>
                <a:cubicBezTo>
                  <a:pt x="64331" y="64999"/>
                  <a:pt x="72211" y="67072"/>
                  <a:pt x="80148" y="67086"/>
                </a:cubicBezTo>
                <a:cubicBezTo>
                  <a:pt x="80220" y="67087"/>
                  <a:pt x="80292" y="67087"/>
                  <a:pt x="80364" y="67087"/>
                </a:cubicBezTo>
                <a:cubicBezTo>
                  <a:pt x="85116" y="67087"/>
                  <a:pt x="90193" y="66154"/>
                  <a:pt x="93437" y="62727"/>
                </a:cubicBezTo>
                <a:cubicBezTo>
                  <a:pt x="96092" y="59959"/>
                  <a:pt x="97200" y="55856"/>
                  <a:pt x="100281" y="53584"/>
                </a:cubicBezTo>
                <a:cubicBezTo>
                  <a:pt x="103617" y="51113"/>
                  <a:pt x="108246" y="51511"/>
                  <a:pt x="112065" y="49935"/>
                </a:cubicBezTo>
                <a:cubicBezTo>
                  <a:pt x="116467" y="48103"/>
                  <a:pt x="119349" y="43901"/>
                  <a:pt x="121592" y="39684"/>
                </a:cubicBezTo>
                <a:cubicBezTo>
                  <a:pt x="123367" y="36347"/>
                  <a:pt x="124900" y="32301"/>
                  <a:pt x="123225" y="28922"/>
                </a:cubicBezTo>
                <a:cubicBezTo>
                  <a:pt x="123069" y="28524"/>
                  <a:pt x="122842" y="28169"/>
                  <a:pt x="122600" y="27829"/>
                </a:cubicBezTo>
                <a:cubicBezTo>
                  <a:pt x="120456" y="24904"/>
                  <a:pt x="116325" y="23527"/>
                  <a:pt x="114422" y="20332"/>
                </a:cubicBezTo>
                <a:cubicBezTo>
                  <a:pt x="112349" y="16854"/>
                  <a:pt x="113499" y="12197"/>
                  <a:pt x="111625" y="8590"/>
                </a:cubicBezTo>
                <a:cubicBezTo>
                  <a:pt x="109453" y="4473"/>
                  <a:pt x="104200" y="3224"/>
                  <a:pt x="99557" y="2954"/>
                </a:cubicBezTo>
                <a:cubicBezTo>
                  <a:pt x="98428" y="2890"/>
                  <a:pt x="97297" y="2858"/>
                  <a:pt x="96165" y="2858"/>
                </a:cubicBezTo>
                <a:cubicBezTo>
                  <a:pt x="91261" y="2858"/>
                  <a:pt x="86349" y="3458"/>
                  <a:pt x="81596" y="4658"/>
                </a:cubicBezTo>
                <a:cubicBezTo>
                  <a:pt x="79007" y="5300"/>
                  <a:pt x="76352" y="6119"/>
                  <a:pt x="73737" y="6119"/>
                </a:cubicBezTo>
                <a:cubicBezTo>
                  <a:pt x="72882" y="6119"/>
                  <a:pt x="72032" y="6032"/>
                  <a:pt x="71189" y="5822"/>
                </a:cubicBezTo>
                <a:cubicBezTo>
                  <a:pt x="68463" y="5154"/>
                  <a:pt x="66191" y="3252"/>
                  <a:pt x="63650" y="2045"/>
                </a:cubicBezTo>
                <a:cubicBezTo>
                  <a:pt x="60107" y="358"/>
                  <a:pt x="56123" y="1"/>
                  <a:pt x="5217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title" idx="2"/>
          </p:nvPr>
        </p:nvSpPr>
        <p:spPr>
          <a:xfrm>
            <a:off x="1969615" y="2950225"/>
            <a:ext cx="23262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1"/>
          </p:nvPr>
        </p:nvSpPr>
        <p:spPr>
          <a:xfrm>
            <a:off x="2102665" y="3572774"/>
            <a:ext cx="20601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 idx="3"/>
          </p:nvPr>
        </p:nvSpPr>
        <p:spPr>
          <a:xfrm>
            <a:off x="4848185" y="2950100"/>
            <a:ext cx="23262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4"/>
          </p:nvPr>
        </p:nvSpPr>
        <p:spPr>
          <a:xfrm>
            <a:off x="4981235" y="3572774"/>
            <a:ext cx="20601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 idx="5"/>
          </p:nvPr>
        </p:nvSpPr>
        <p:spPr>
          <a:xfrm>
            <a:off x="1969615" y="1502425"/>
            <a:ext cx="23262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6"/>
          </p:nvPr>
        </p:nvSpPr>
        <p:spPr>
          <a:xfrm>
            <a:off x="2102665" y="2115449"/>
            <a:ext cx="20601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 idx="7"/>
          </p:nvPr>
        </p:nvSpPr>
        <p:spPr>
          <a:xfrm>
            <a:off x="4848185" y="1502300"/>
            <a:ext cx="23262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8"/>
          </p:nvPr>
        </p:nvSpPr>
        <p:spPr>
          <a:xfrm>
            <a:off x="4981235" y="2115449"/>
            <a:ext cx="20601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49" name="Google Shape;149;p21"/>
          <p:cNvCxnSpPr/>
          <p:nvPr/>
        </p:nvCxnSpPr>
        <p:spPr>
          <a:xfrm rot="10800000">
            <a:off x="6169500" y="-302450"/>
            <a:ext cx="3702600" cy="198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1"/>
          <p:cNvCxnSpPr/>
          <p:nvPr/>
        </p:nvCxnSpPr>
        <p:spPr>
          <a:xfrm rot="10800000">
            <a:off x="6060197" y="-150050"/>
            <a:ext cx="3702600" cy="198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jalla One"/>
              <a:buNone/>
              <a:defRPr sz="2800" b="1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ammersmith One"/>
              <a:buNone/>
              <a:defRPr sz="28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ammersmith One"/>
              <a:buNone/>
              <a:defRPr sz="28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ammersmith One"/>
              <a:buNone/>
              <a:defRPr sz="28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ammersmith One"/>
              <a:buNone/>
              <a:defRPr sz="28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ammersmith One"/>
              <a:buNone/>
              <a:defRPr sz="28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ammersmith One"/>
              <a:buNone/>
              <a:defRPr sz="28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ammersmith One"/>
              <a:buNone/>
              <a:defRPr sz="28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Hammersmith One"/>
              <a:buNone/>
              <a:defRPr sz="28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anium"/>
              <a:buChar char="●"/>
              <a:defRPr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anium"/>
              <a:buChar char="○"/>
              <a:defRPr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anium"/>
              <a:buChar char="■"/>
              <a:defRPr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anium"/>
              <a:buChar char="●"/>
              <a:defRPr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anium"/>
              <a:buChar char="○"/>
              <a:defRPr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anium"/>
              <a:buChar char="■"/>
              <a:defRPr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anium"/>
              <a:buChar char="●"/>
              <a:defRPr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anium"/>
              <a:buChar char="○"/>
              <a:defRPr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xanium"/>
              <a:buChar char="■"/>
              <a:defRPr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59" r:id="rId6"/>
    <p:sldLayoutId id="2147483660" r:id="rId7"/>
    <p:sldLayoutId id="2147483661" r:id="rId8"/>
    <p:sldLayoutId id="2147483667" r:id="rId9"/>
    <p:sldLayoutId id="2147483676" r:id="rId10"/>
    <p:sldLayoutId id="2147483678" r:id="rId11"/>
    <p:sldLayoutId id="2147483680" r:id="rId12"/>
    <p:sldLayoutId id="214748368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/>
          <p:nvPr/>
        </p:nvSpPr>
        <p:spPr>
          <a:xfrm>
            <a:off x="6454625" y="4261700"/>
            <a:ext cx="3607200" cy="3607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8"/>
          <p:cNvSpPr txBox="1">
            <a:spLocks noGrp="1"/>
          </p:cNvSpPr>
          <p:nvPr>
            <p:ph type="ctrTitle"/>
          </p:nvPr>
        </p:nvSpPr>
        <p:spPr>
          <a:xfrm>
            <a:off x="3528945" y="741967"/>
            <a:ext cx="4986505" cy="1415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" sz="6000" err="1">
                <a:solidFill>
                  <a:schemeClr val="accent2"/>
                </a:solidFill>
              </a:rPr>
              <a:t>Problema</a:t>
            </a:r>
            <a:r>
              <a:rPr lang="en" sz="6000">
                <a:solidFill>
                  <a:schemeClr val="accent2"/>
                </a:solidFill>
              </a:rPr>
              <a:t> ley</a:t>
            </a:r>
            <a:r>
              <a:rPr lang="en" sz="60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 de </a:t>
            </a:r>
            <a:r>
              <a:rPr lang="en-US" sz="6000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G</a:t>
            </a:r>
            <a:r>
              <a:rPr lang="en-US" sz="6000" err="1">
                <a:solidFill>
                  <a:schemeClr val="accent2"/>
                </a:solidFill>
                <a:latin typeface="Fjalla One"/>
                <a:ea typeface="Fjalla One"/>
                <a:cs typeface="Fjalla One"/>
                <a:sym typeface="Fjalla One"/>
              </a:rPr>
              <a:t>auss</a:t>
            </a:r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1"/>
          </p:nvPr>
        </p:nvSpPr>
        <p:spPr>
          <a:xfrm>
            <a:off x="4790400" y="3011900"/>
            <a:ext cx="3725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0" err="1"/>
              <a:t>Marfik</a:t>
            </a:r>
            <a:r>
              <a:rPr lang="en" b="0"/>
              <a:t> Segura</a:t>
            </a:r>
            <a:endParaRPr lang="es-ES"/>
          </a:p>
        </p:txBody>
      </p:sp>
      <p:cxnSp>
        <p:nvCxnSpPr>
          <p:cNvPr id="251" name="Google Shape;251;p38"/>
          <p:cNvCxnSpPr/>
          <p:nvPr/>
        </p:nvCxnSpPr>
        <p:spPr>
          <a:xfrm>
            <a:off x="-1921400" y="617275"/>
            <a:ext cx="4097400" cy="70968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38"/>
          <p:cNvCxnSpPr/>
          <p:nvPr/>
        </p:nvCxnSpPr>
        <p:spPr>
          <a:xfrm>
            <a:off x="-1692800" y="617275"/>
            <a:ext cx="4097400" cy="70968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3" name="Google Shape;253;p38"/>
          <p:cNvGrpSpPr/>
          <p:nvPr/>
        </p:nvGrpSpPr>
        <p:grpSpPr>
          <a:xfrm>
            <a:off x="-135386" y="-503127"/>
            <a:ext cx="1294303" cy="2825773"/>
            <a:chOff x="1727125" y="2116000"/>
            <a:chExt cx="121776" cy="265875"/>
          </a:xfrm>
        </p:grpSpPr>
        <p:sp>
          <p:nvSpPr>
            <p:cNvPr id="254" name="Google Shape;254;p38"/>
            <p:cNvSpPr/>
            <p:nvPr/>
          </p:nvSpPr>
          <p:spPr>
            <a:xfrm>
              <a:off x="1808426" y="2139426"/>
              <a:ext cx="40475" cy="167349"/>
            </a:xfrm>
            <a:custGeom>
              <a:avLst/>
              <a:gdLst/>
              <a:ahLst/>
              <a:cxnLst/>
              <a:rect l="l" t="t" r="r" b="b"/>
              <a:pathLst>
                <a:path w="1619" h="7810" extrusionOk="0">
                  <a:moveTo>
                    <a:pt x="1619" y="0"/>
                  </a:moveTo>
                  <a:lnTo>
                    <a:pt x="0" y="952"/>
                  </a:lnTo>
                  <a:lnTo>
                    <a:pt x="0" y="7809"/>
                  </a:lnTo>
                  <a:lnTo>
                    <a:pt x="1619" y="6872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8"/>
            <p:cNvSpPr/>
            <p:nvPr/>
          </p:nvSpPr>
          <p:spPr>
            <a:xfrm>
              <a:off x="1767600" y="2139425"/>
              <a:ext cx="40850" cy="195250"/>
            </a:xfrm>
            <a:custGeom>
              <a:avLst/>
              <a:gdLst/>
              <a:ahLst/>
              <a:cxnLst/>
              <a:rect l="l" t="t" r="r" b="b"/>
              <a:pathLst>
                <a:path w="1634" h="7810" extrusionOk="0">
                  <a:moveTo>
                    <a:pt x="0" y="0"/>
                  </a:moveTo>
                  <a:lnTo>
                    <a:pt x="0" y="6872"/>
                  </a:lnTo>
                  <a:lnTo>
                    <a:pt x="1633" y="7809"/>
                  </a:lnTo>
                  <a:lnTo>
                    <a:pt x="1633" y="9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8"/>
            <p:cNvSpPr/>
            <p:nvPr/>
          </p:nvSpPr>
          <p:spPr>
            <a:xfrm>
              <a:off x="1767600" y="2116000"/>
              <a:ext cx="81300" cy="47225"/>
            </a:xfrm>
            <a:custGeom>
              <a:avLst/>
              <a:gdLst/>
              <a:ahLst/>
              <a:cxnLst/>
              <a:rect l="l" t="t" r="r" b="b"/>
              <a:pathLst>
                <a:path w="3252" h="1889" extrusionOk="0">
                  <a:moveTo>
                    <a:pt x="1633" y="0"/>
                  </a:moveTo>
                  <a:lnTo>
                    <a:pt x="0" y="937"/>
                  </a:lnTo>
                  <a:lnTo>
                    <a:pt x="1633" y="1889"/>
                  </a:lnTo>
                  <a:lnTo>
                    <a:pt x="3252" y="937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8"/>
            <p:cNvSpPr/>
            <p:nvPr/>
          </p:nvSpPr>
          <p:spPr>
            <a:xfrm>
              <a:off x="1767600" y="2209700"/>
              <a:ext cx="40850" cy="148750"/>
            </a:xfrm>
            <a:custGeom>
              <a:avLst/>
              <a:gdLst/>
              <a:ahLst/>
              <a:cxnLst/>
              <a:rect l="l" t="t" r="r" b="b"/>
              <a:pathLst>
                <a:path w="1634" h="5950" extrusionOk="0">
                  <a:moveTo>
                    <a:pt x="1633" y="1"/>
                  </a:moveTo>
                  <a:lnTo>
                    <a:pt x="0" y="938"/>
                  </a:lnTo>
                  <a:lnTo>
                    <a:pt x="0" y="5950"/>
                  </a:lnTo>
                  <a:lnTo>
                    <a:pt x="1633" y="4998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AEABF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8"/>
            <p:cNvSpPr/>
            <p:nvPr/>
          </p:nvSpPr>
          <p:spPr>
            <a:xfrm>
              <a:off x="1727125" y="2209700"/>
              <a:ext cx="40500" cy="148750"/>
            </a:xfrm>
            <a:custGeom>
              <a:avLst/>
              <a:gdLst/>
              <a:ahLst/>
              <a:cxnLst/>
              <a:rect l="l" t="t" r="r" b="b"/>
              <a:pathLst>
                <a:path w="1620" h="5950" extrusionOk="0">
                  <a:moveTo>
                    <a:pt x="1" y="1"/>
                  </a:moveTo>
                  <a:lnTo>
                    <a:pt x="1" y="4998"/>
                  </a:lnTo>
                  <a:lnTo>
                    <a:pt x="1619" y="5950"/>
                  </a:lnTo>
                  <a:lnTo>
                    <a:pt x="1619" y="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8"/>
            <p:cNvSpPr/>
            <p:nvPr/>
          </p:nvSpPr>
          <p:spPr>
            <a:xfrm>
              <a:off x="1727125" y="2186275"/>
              <a:ext cx="81325" cy="46875"/>
            </a:xfrm>
            <a:custGeom>
              <a:avLst/>
              <a:gdLst/>
              <a:ahLst/>
              <a:cxnLst/>
              <a:rect l="l" t="t" r="r" b="b"/>
              <a:pathLst>
                <a:path w="3253" h="1875" extrusionOk="0">
                  <a:moveTo>
                    <a:pt x="1619" y="1"/>
                  </a:moveTo>
                  <a:lnTo>
                    <a:pt x="1" y="938"/>
                  </a:lnTo>
                  <a:lnTo>
                    <a:pt x="1619" y="1875"/>
                  </a:lnTo>
                  <a:lnTo>
                    <a:pt x="3252" y="9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AEABF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8"/>
            <p:cNvSpPr/>
            <p:nvPr/>
          </p:nvSpPr>
          <p:spPr>
            <a:xfrm>
              <a:off x="1808425" y="2287800"/>
              <a:ext cx="40475" cy="94075"/>
            </a:xfrm>
            <a:custGeom>
              <a:avLst/>
              <a:gdLst/>
              <a:ahLst/>
              <a:cxnLst/>
              <a:rect l="l" t="t" r="r" b="b"/>
              <a:pathLst>
                <a:path w="1619" h="3763" extrusionOk="0">
                  <a:moveTo>
                    <a:pt x="1619" y="0"/>
                  </a:moveTo>
                  <a:lnTo>
                    <a:pt x="0" y="937"/>
                  </a:lnTo>
                  <a:lnTo>
                    <a:pt x="0" y="3763"/>
                  </a:lnTo>
                  <a:lnTo>
                    <a:pt x="1619" y="282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1767600" y="2287800"/>
              <a:ext cx="40850" cy="94075"/>
            </a:xfrm>
            <a:custGeom>
              <a:avLst/>
              <a:gdLst/>
              <a:ahLst/>
              <a:cxnLst/>
              <a:rect l="l" t="t" r="r" b="b"/>
              <a:pathLst>
                <a:path w="1634" h="3763" extrusionOk="0">
                  <a:moveTo>
                    <a:pt x="0" y="0"/>
                  </a:moveTo>
                  <a:lnTo>
                    <a:pt x="0" y="2826"/>
                  </a:lnTo>
                  <a:lnTo>
                    <a:pt x="1633" y="3763"/>
                  </a:lnTo>
                  <a:lnTo>
                    <a:pt x="1633" y="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1767600" y="2264725"/>
              <a:ext cx="81300" cy="46525"/>
            </a:xfrm>
            <a:custGeom>
              <a:avLst/>
              <a:gdLst/>
              <a:ahLst/>
              <a:cxnLst/>
              <a:rect l="l" t="t" r="r" b="b"/>
              <a:pathLst>
                <a:path w="3252" h="1861" extrusionOk="0">
                  <a:moveTo>
                    <a:pt x="1633" y="0"/>
                  </a:moveTo>
                  <a:lnTo>
                    <a:pt x="0" y="923"/>
                  </a:lnTo>
                  <a:lnTo>
                    <a:pt x="1633" y="1860"/>
                  </a:lnTo>
                  <a:lnTo>
                    <a:pt x="3252" y="923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8"/>
          <p:cNvGrpSpPr/>
          <p:nvPr/>
        </p:nvGrpSpPr>
        <p:grpSpPr>
          <a:xfrm>
            <a:off x="1036360" y="992525"/>
            <a:ext cx="2429026" cy="3635233"/>
            <a:chOff x="1766525" y="1303925"/>
            <a:chExt cx="456850" cy="683700"/>
          </a:xfrm>
        </p:grpSpPr>
        <p:sp>
          <p:nvSpPr>
            <p:cNvPr id="264" name="Google Shape;264;p38"/>
            <p:cNvSpPr/>
            <p:nvPr/>
          </p:nvSpPr>
          <p:spPr>
            <a:xfrm>
              <a:off x="2108000" y="1644225"/>
              <a:ext cx="105800" cy="116850"/>
            </a:xfrm>
            <a:custGeom>
              <a:avLst/>
              <a:gdLst/>
              <a:ahLst/>
              <a:cxnLst/>
              <a:rect l="l" t="t" r="r" b="b"/>
              <a:pathLst>
                <a:path w="4232" h="4674" extrusionOk="0">
                  <a:moveTo>
                    <a:pt x="2865" y="0"/>
                  </a:moveTo>
                  <a:cubicBezTo>
                    <a:pt x="2822" y="0"/>
                    <a:pt x="2772" y="14"/>
                    <a:pt x="2726" y="45"/>
                  </a:cubicBezTo>
                  <a:cubicBezTo>
                    <a:pt x="2584" y="130"/>
                    <a:pt x="2442" y="315"/>
                    <a:pt x="2414" y="499"/>
                  </a:cubicBezTo>
                  <a:cubicBezTo>
                    <a:pt x="2272" y="1195"/>
                    <a:pt x="1789" y="2913"/>
                    <a:pt x="313" y="3751"/>
                  </a:cubicBezTo>
                  <a:cubicBezTo>
                    <a:pt x="256" y="3793"/>
                    <a:pt x="213" y="3807"/>
                    <a:pt x="157" y="3836"/>
                  </a:cubicBezTo>
                  <a:cubicBezTo>
                    <a:pt x="142" y="3836"/>
                    <a:pt x="86" y="3878"/>
                    <a:pt x="0" y="3907"/>
                  </a:cubicBezTo>
                  <a:cubicBezTo>
                    <a:pt x="213" y="4247"/>
                    <a:pt x="426" y="4460"/>
                    <a:pt x="611" y="4574"/>
                  </a:cubicBezTo>
                  <a:cubicBezTo>
                    <a:pt x="639" y="4574"/>
                    <a:pt x="639" y="4588"/>
                    <a:pt x="653" y="4588"/>
                  </a:cubicBezTo>
                  <a:cubicBezTo>
                    <a:pt x="668" y="4588"/>
                    <a:pt x="682" y="4602"/>
                    <a:pt x="682" y="4602"/>
                  </a:cubicBezTo>
                  <a:cubicBezTo>
                    <a:pt x="710" y="4602"/>
                    <a:pt x="710" y="4617"/>
                    <a:pt x="724" y="4617"/>
                  </a:cubicBezTo>
                  <a:cubicBezTo>
                    <a:pt x="739" y="4617"/>
                    <a:pt x="753" y="4645"/>
                    <a:pt x="753" y="4645"/>
                  </a:cubicBezTo>
                  <a:cubicBezTo>
                    <a:pt x="767" y="4645"/>
                    <a:pt x="767" y="4645"/>
                    <a:pt x="795" y="4659"/>
                  </a:cubicBezTo>
                  <a:cubicBezTo>
                    <a:pt x="810" y="4659"/>
                    <a:pt x="824" y="4659"/>
                    <a:pt x="824" y="4673"/>
                  </a:cubicBezTo>
                  <a:lnTo>
                    <a:pt x="1264" y="4673"/>
                  </a:lnTo>
                  <a:cubicBezTo>
                    <a:pt x="1292" y="4673"/>
                    <a:pt x="1292" y="4673"/>
                    <a:pt x="1307" y="4659"/>
                  </a:cubicBezTo>
                  <a:lnTo>
                    <a:pt x="1321" y="4659"/>
                  </a:lnTo>
                  <a:cubicBezTo>
                    <a:pt x="1335" y="4659"/>
                    <a:pt x="1335" y="4659"/>
                    <a:pt x="1335" y="4645"/>
                  </a:cubicBezTo>
                  <a:lnTo>
                    <a:pt x="1363" y="4645"/>
                  </a:lnTo>
                  <a:cubicBezTo>
                    <a:pt x="1363" y="4645"/>
                    <a:pt x="1378" y="4645"/>
                    <a:pt x="1378" y="4617"/>
                  </a:cubicBezTo>
                  <a:lnTo>
                    <a:pt x="1392" y="4617"/>
                  </a:lnTo>
                  <a:cubicBezTo>
                    <a:pt x="1392" y="4617"/>
                    <a:pt x="1406" y="4617"/>
                    <a:pt x="1406" y="4602"/>
                  </a:cubicBezTo>
                  <a:lnTo>
                    <a:pt x="1449" y="4602"/>
                  </a:lnTo>
                  <a:cubicBezTo>
                    <a:pt x="1505" y="4574"/>
                    <a:pt x="1562" y="4546"/>
                    <a:pt x="1605" y="4517"/>
                  </a:cubicBezTo>
                  <a:cubicBezTo>
                    <a:pt x="3081" y="3665"/>
                    <a:pt x="3564" y="1962"/>
                    <a:pt x="3706" y="1266"/>
                  </a:cubicBezTo>
                  <a:cubicBezTo>
                    <a:pt x="3734" y="1096"/>
                    <a:pt x="3862" y="897"/>
                    <a:pt x="4018" y="812"/>
                  </a:cubicBezTo>
                  <a:cubicBezTo>
                    <a:pt x="4047" y="783"/>
                    <a:pt x="4075" y="783"/>
                    <a:pt x="4089" y="769"/>
                  </a:cubicBezTo>
                  <a:lnTo>
                    <a:pt x="4231" y="769"/>
                  </a:lnTo>
                  <a:lnTo>
                    <a:pt x="2954" y="31"/>
                  </a:lnTo>
                  <a:cubicBezTo>
                    <a:pt x="2934" y="11"/>
                    <a:pt x="2902" y="0"/>
                    <a:pt x="2865" y="0"/>
                  </a:cubicBez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2006383" y="1466800"/>
              <a:ext cx="77750" cy="371300"/>
            </a:xfrm>
            <a:custGeom>
              <a:avLst/>
              <a:gdLst/>
              <a:ahLst/>
              <a:cxnLst/>
              <a:rect l="l" t="t" r="r" b="b"/>
              <a:pathLst>
                <a:path w="3110" h="14852" extrusionOk="0">
                  <a:moveTo>
                    <a:pt x="2911" y="14724"/>
                  </a:moveTo>
                  <a:cubicBezTo>
                    <a:pt x="2883" y="14681"/>
                    <a:pt x="2840" y="14667"/>
                    <a:pt x="2812" y="14624"/>
                  </a:cubicBezTo>
                  <a:lnTo>
                    <a:pt x="2755" y="14582"/>
                  </a:lnTo>
                  <a:cubicBezTo>
                    <a:pt x="2712" y="14539"/>
                    <a:pt x="2698" y="14511"/>
                    <a:pt x="2670" y="14454"/>
                  </a:cubicBezTo>
                  <a:cubicBezTo>
                    <a:pt x="2641" y="14440"/>
                    <a:pt x="2641" y="14411"/>
                    <a:pt x="2627" y="14397"/>
                  </a:cubicBezTo>
                  <a:cubicBezTo>
                    <a:pt x="2599" y="14340"/>
                    <a:pt x="2556" y="14269"/>
                    <a:pt x="2528" y="14198"/>
                  </a:cubicBezTo>
                  <a:cubicBezTo>
                    <a:pt x="1704" y="12495"/>
                    <a:pt x="1718" y="9059"/>
                    <a:pt x="1960" y="5892"/>
                  </a:cubicBezTo>
                  <a:cubicBezTo>
                    <a:pt x="1988" y="5538"/>
                    <a:pt x="2002" y="5197"/>
                    <a:pt x="2045" y="4842"/>
                  </a:cubicBezTo>
                  <a:cubicBezTo>
                    <a:pt x="2059" y="4671"/>
                    <a:pt x="2073" y="4515"/>
                    <a:pt x="2102" y="4331"/>
                  </a:cubicBezTo>
                  <a:cubicBezTo>
                    <a:pt x="2130" y="3990"/>
                    <a:pt x="2173" y="3678"/>
                    <a:pt x="2201" y="3351"/>
                  </a:cubicBezTo>
                  <a:cubicBezTo>
                    <a:pt x="2258" y="2882"/>
                    <a:pt x="2315" y="2428"/>
                    <a:pt x="2357" y="2031"/>
                  </a:cubicBezTo>
                  <a:cubicBezTo>
                    <a:pt x="2471" y="1193"/>
                    <a:pt x="2570" y="497"/>
                    <a:pt x="2641" y="0"/>
                  </a:cubicBezTo>
                  <a:lnTo>
                    <a:pt x="2641" y="0"/>
                  </a:lnTo>
                  <a:lnTo>
                    <a:pt x="1136" y="866"/>
                  </a:lnTo>
                  <a:cubicBezTo>
                    <a:pt x="653" y="4402"/>
                    <a:pt x="0" y="10904"/>
                    <a:pt x="1250" y="13460"/>
                  </a:cubicBezTo>
                  <a:cubicBezTo>
                    <a:pt x="1392" y="13758"/>
                    <a:pt x="1605" y="13985"/>
                    <a:pt x="1832" y="14113"/>
                  </a:cubicBezTo>
                  <a:lnTo>
                    <a:pt x="3110" y="14851"/>
                  </a:lnTo>
                  <a:lnTo>
                    <a:pt x="3095" y="14851"/>
                  </a:lnTo>
                  <a:cubicBezTo>
                    <a:pt x="3039" y="14823"/>
                    <a:pt x="2982" y="14780"/>
                    <a:pt x="2953" y="14752"/>
                  </a:cubicBezTo>
                  <a:cubicBezTo>
                    <a:pt x="2953" y="14738"/>
                    <a:pt x="2925" y="14738"/>
                    <a:pt x="2911" y="14724"/>
                  </a:cubicBezTo>
                  <a:close/>
                </a:path>
              </a:pathLst>
            </a:custGeom>
            <a:solidFill>
              <a:srgbClr val="8D7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1810433" y="1557300"/>
              <a:ext cx="106875" cy="428800"/>
            </a:xfrm>
            <a:custGeom>
              <a:avLst/>
              <a:gdLst/>
              <a:ahLst/>
              <a:cxnLst/>
              <a:rect l="l" t="t" r="r" b="b"/>
              <a:pathLst>
                <a:path w="4275" h="17152" extrusionOk="0">
                  <a:moveTo>
                    <a:pt x="1350" y="15746"/>
                  </a:moveTo>
                  <a:cubicBezTo>
                    <a:pt x="1392" y="15391"/>
                    <a:pt x="1520" y="15022"/>
                    <a:pt x="1719" y="14667"/>
                  </a:cubicBezTo>
                  <a:cubicBezTo>
                    <a:pt x="4204" y="10138"/>
                    <a:pt x="4275" y="2343"/>
                    <a:pt x="4232" y="1"/>
                  </a:cubicBezTo>
                  <a:lnTo>
                    <a:pt x="3409" y="484"/>
                  </a:lnTo>
                  <a:cubicBezTo>
                    <a:pt x="3267" y="569"/>
                    <a:pt x="3096" y="654"/>
                    <a:pt x="2954" y="767"/>
                  </a:cubicBezTo>
                  <a:cubicBezTo>
                    <a:pt x="2912" y="4019"/>
                    <a:pt x="2514" y="10124"/>
                    <a:pt x="441" y="13901"/>
                  </a:cubicBezTo>
                  <a:cubicBezTo>
                    <a:pt x="242" y="14256"/>
                    <a:pt x="100" y="14625"/>
                    <a:pt x="72" y="14980"/>
                  </a:cubicBezTo>
                  <a:cubicBezTo>
                    <a:pt x="1" y="15477"/>
                    <a:pt x="15" y="16115"/>
                    <a:pt x="427" y="16385"/>
                  </a:cubicBezTo>
                  <a:cubicBezTo>
                    <a:pt x="427" y="16385"/>
                    <a:pt x="441" y="16385"/>
                    <a:pt x="441" y="16399"/>
                  </a:cubicBezTo>
                  <a:lnTo>
                    <a:pt x="1719" y="17152"/>
                  </a:lnTo>
                  <a:cubicBezTo>
                    <a:pt x="1719" y="17152"/>
                    <a:pt x="1705" y="17152"/>
                    <a:pt x="1705" y="17124"/>
                  </a:cubicBezTo>
                  <a:cubicBezTo>
                    <a:pt x="1279" y="16868"/>
                    <a:pt x="1279" y="16243"/>
                    <a:pt x="1350" y="15746"/>
                  </a:cubicBezTo>
                  <a:close/>
                </a:path>
              </a:pathLst>
            </a:custGeom>
            <a:solidFill>
              <a:srgbClr val="8D71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1766525" y="1303925"/>
              <a:ext cx="446200" cy="392900"/>
            </a:xfrm>
            <a:custGeom>
              <a:avLst/>
              <a:gdLst/>
              <a:ahLst/>
              <a:cxnLst/>
              <a:rect l="l" t="t" r="r" b="b"/>
              <a:pathLst>
                <a:path w="17848" h="15716" extrusionOk="0">
                  <a:moveTo>
                    <a:pt x="16229" y="1"/>
                  </a:moveTo>
                  <a:cubicBezTo>
                    <a:pt x="16059" y="1"/>
                    <a:pt x="15872" y="54"/>
                    <a:pt x="15675" y="169"/>
                  </a:cubicBezTo>
                  <a:lnTo>
                    <a:pt x="4644" y="6544"/>
                  </a:lnTo>
                  <a:cubicBezTo>
                    <a:pt x="839" y="8744"/>
                    <a:pt x="1" y="14963"/>
                    <a:pt x="29" y="14963"/>
                  </a:cubicBezTo>
                  <a:lnTo>
                    <a:pt x="1306" y="15715"/>
                  </a:lnTo>
                  <a:lnTo>
                    <a:pt x="1306" y="15715"/>
                  </a:lnTo>
                  <a:cubicBezTo>
                    <a:pt x="1274" y="15657"/>
                    <a:pt x="2124" y="9470"/>
                    <a:pt x="5893" y="7296"/>
                  </a:cubicBezTo>
                  <a:lnTo>
                    <a:pt x="16939" y="935"/>
                  </a:lnTo>
                  <a:cubicBezTo>
                    <a:pt x="16967" y="907"/>
                    <a:pt x="17024" y="879"/>
                    <a:pt x="17067" y="864"/>
                  </a:cubicBezTo>
                  <a:cubicBezTo>
                    <a:pt x="17081" y="864"/>
                    <a:pt x="17095" y="836"/>
                    <a:pt x="17095" y="836"/>
                  </a:cubicBezTo>
                  <a:cubicBezTo>
                    <a:pt x="17124" y="822"/>
                    <a:pt x="17152" y="822"/>
                    <a:pt x="17180" y="808"/>
                  </a:cubicBezTo>
                  <a:cubicBezTo>
                    <a:pt x="17209" y="808"/>
                    <a:pt x="17223" y="794"/>
                    <a:pt x="17237" y="794"/>
                  </a:cubicBezTo>
                  <a:cubicBezTo>
                    <a:pt x="17251" y="794"/>
                    <a:pt x="17294" y="765"/>
                    <a:pt x="17308" y="765"/>
                  </a:cubicBezTo>
                  <a:lnTo>
                    <a:pt x="17365" y="765"/>
                  </a:lnTo>
                  <a:cubicBezTo>
                    <a:pt x="17379" y="765"/>
                    <a:pt x="17422" y="765"/>
                    <a:pt x="17436" y="751"/>
                  </a:cubicBezTo>
                  <a:lnTo>
                    <a:pt x="17649" y="751"/>
                  </a:lnTo>
                  <a:cubicBezTo>
                    <a:pt x="17663" y="751"/>
                    <a:pt x="17677" y="751"/>
                    <a:pt x="17706" y="765"/>
                  </a:cubicBezTo>
                  <a:cubicBezTo>
                    <a:pt x="17720" y="765"/>
                    <a:pt x="17734" y="765"/>
                    <a:pt x="17748" y="794"/>
                  </a:cubicBezTo>
                  <a:cubicBezTo>
                    <a:pt x="17777" y="794"/>
                    <a:pt x="17791" y="808"/>
                    <a:pt x="17791" y="808"/>
                  </a:cubicBezTo>
                  <a:cubicBezTo>
                    <a:pt x="17805" y="808"/>
                    <a:pt x="17819" y="822"/>
                    <a:pt x="17848" y="822"/>
                  </a:cubicBezTo>
                  <a:lnTo>
                    <a:pt x="16570" y="84"/>
                  </a:lnTo>
                  <a:cubicBezTo>
                    <a:pt x="16468" y="30"/>
                    <a:pt x="16353" y="1"/>
                    <a:pt x="16229" y="1"/>
                  </a:cubicBezTo>
                  <a:close/>
                  <a:moveTo>
                    <a:pt x="1306" y="15715"/>
                  </a:moveTo>
                  <a:cubicBezTo>
                    <a:pt x="1307" y="15715"/>
                    <a:pt x="1307" y="15716"/>
                    <a:pt x="1307" y="15716"/>
                  </a:cubicBezTo>
                  <a:cubicBezTo>
                    <a:pt x="1307" y="15716"/>
                    <a:pt x="1307" y="15716"/>
                    <a:pt x="1307" y="15716"/>
                  </a:cubicBezTo>
                  <a:lnTo>
                    <a:pt x="1306" y="15715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8"/>
            <p:cNvSpPr/>
            <p:nvPr/>
          </p:nvSpPr>
          <p:spPr>
            <a:xfrm>
              <a:off x="1799550" y="1321275"/>
              <a:ext cx="423825" cy="666350"/>
            </a:xfrm>
            <a:custGeom>
              <a:avLst/>
              <a:gdLst/>
              <a:ahLst/>
              <a:cxnLst/>
              <a:rect l="l" t="t" r="r" b="b"/>
              <a:pathLst>
                <a:path w="16953" h="26654" extrusionOk="0">
                  <a:moveTo>
                    <a:pt x="16158" y="0"/>
                  </a:moveTo>
                  <a:cubicBezTo>
                    <a:pt x="16143" y="0"/>
                    <a:pt x="16129" y="0"/>
                    <a:pt x="16087" y="14"/>
                  </a:cubicBezTo>
                  <a:lnTo>
                    <a:pt x="16044" y="14"/>
                  </a:lnTo>
                  <a:cubicBezTo>
                    <a:pt x="16016" y="14"/>
                    <a:pt x="15987" y="43"/>
                    <a:pt x="15973" y="43"/>
                  </a:cubicBezTo>
                  <a:cubicBezTo>
                    <a:pt x="15945" y="43"/>
                    <a:pt x="15930" y="43"/>
                    <a:pt x="15916" y="57"/>
                  </a:cubicBezTo>
                  <a:cubicBezTo>
                    <a:pt x="15902" y="71"/>
                    <a:pt x="15859" y="71"/>
                    <a:pt x="15831" y="85"/>
                  </a:cubicBezTo>
                  <a:cubicBezTo>
                    <a:pt x="15803" y="85"/>
                    <a:pt x="15788" y="114"/>
                    <a:pt x="15788" y="114"/>
                  </a:cubicBezTo>
                  <a:cubicBezTo>
                    <a:pt x="15760" y="128"/>
                    <a:pt x="15703" y="142"/>
                    <a:pt x="15661" y="185"/>
                  </a:cubicBezTo>
                  <a:lnTo>
                    <a:pt x="4629" y="6545"/>
                  </a:lnTo>
                  <a:cubicBezTo>
                    <a:pt x="838" y="8746"/>
                    <a:pt x="0" y="14979"/>
                    <a:pt x="14" y="14979"/>
                  </a:cubicBezTo>
                  <a:cubicBezTo>
                    <a:pt x="327" y="14709"/>
                    <a:pt x="597" y="14312"/>
                    <a:pt x="739" y="13886"/>
                  </a:cubicBezTo>
                  <a:cubicBezTo>
                    <a:pt x="1037" y="12977"/>
                    <a:pt x="1477" y="12225"/>
                    <a:pt x="1917" y="11671"/>
                  </a:cubicBezTo>
                  <a:cubicBezTo>
                    <a:pt x="2371" y="11060"/>
                    <a:pt x="2897" y="10563"/>
                    <a:pt x="3422" y="10166"/>
                  </a:cubicBezTo>
                  <a:cubicBezTo>
                    <a:pt x="3564" y="10066"/>
                    <a:pt x="3720" y="9967"/>
                    <a:pt x="3862" y="9896"/>
                  </a:cubicBezTo>
                  <a:lnTo>
                    <a:pt x="4700" y="9413"/>
                  </a:lnTo>
                  <a:lnTo>
                    <a:pt x="4700" y="9413"/>
                  </a:lnTo>
                  <a:cubicBezTo>
                    <a:pt x="4742" y="11742"/>
                    <a:pt x="4671" y="19551"/>
                    <a:pt x="2187" y="24066"/>
                  </a:cubicBezTo>
                  <a:cubicBezTo>
                    <a:pt x="1988" y="24421"/>
                    <a:pt x="1846" y="24804"/>
                    <a:pt x="1803" y="25159"/>
                  </a:cubicBezTo>
                  <a:cubicBezTo>
                    <a:pt x="1732" y="25656"/>
                    <a:pt x="1747" y="26295"/>
                    <a:pt x="2158" y="26550"/>
                  </a:cubicBezTo>
                  <a:cubicBezTo>
                    <a:pt x="2276" y="26618"/>
                    <a:pt x="2412" y="26654"/>
                    <a:pt x="2562" y="26654"/>
                  </a:cubicBezTo>
                  <a:cubicBezTo>
                    <a:pt x="2757" y="26654"/>
                    <a:pt x="2976" y="26594"/>
                    <a:pt x="3209" y="26465"/>
                  </a:cubicBezTo>
                  <a:cubicBezTo>
                    <a:pt x="3791" y="26124"/>
                    <a:pt x="4686" y="25258"/>
                    <a:pt x="5112" y="23029"/>
                  </a:cubicBezTo>
                  <a:cubicBezTo>
                    <a:pt x="5183" y="22759"/>
                    <a:pt x="6574" y="17535"/>
                    <a:pt x="6702" y="8278"/>
                  </a:cubicBezTo>
                  <a:lnTo>
                    <a:pt x="9456" y="6702"/>
                  </a:lnTo>
                  <a:lnTo>
                    <a:pt x="10961" y="5821"/>
                  </a:lnTo>
                  <a:lnTo>
                    <a:pt x="10961" y="5821"/>
                  </a:lnTo>
                  <a:cubicBezTo>
                    <a:pt x="10890" y="6318"/>
                    <a:pt x="10791" y="7014"/>
                    <a:pt x="10677" y="7852"/>
                  </a:cubicBezTo>
                  <a:cubicBezTo>
                    <a:pt x="10620" y="8263"/>
                    <a:pt x="10578" y="8718"/>
                    <a:pt x="10521" y="9186"/>
                  </a:cubicBezTo>
                  <a:cubicBezTo>
                    <a:pt x="10478" y="9499"/>
                    <a:pt x="10450" y="9825"/>
                    <a:pt x="10407" y="10152"/>
                  </a:cubicBezTo>
                  <a:cubicBezTo>
                    <a:pt x="10393" y="10322"/>
                    <a:pt x="10379" y="10492"/>
                    <a:pt x="10365" y="10677"/>
                  </a:cubicBezTo>
                  <a:cubicBezTo>
                    <a:pt x="10322" y="11004"/>
                    <a:pt x="10308" y="11359"/>
                    <a:pt x="10265" y="11713"/>
                  </a:cubicBezTo>
                  <a:cubicBezTo>
                    <a:pt x="10024" y="14880"/>
                    <a:pt x="10010" y="18344"/>
                    <a:pt x="10833" y="20019"/>
                  </a:cubicBezTo>
                  <a:cubicBezTo>
                    <a:pt x="10876" y="20090"/>
                    <a:pt x="10904" y="20161"/>
                    <a:pt x="10947" y="20218"/>
                  </a:cubicBezTo>
                  <a:cubicBezTo>
                    <a:pt x="10961" y="20232"/>
                    <a:pt x="10961" y="20261"/>
                    <a:pt x="10975" y="20275"/>
                  </a:cubicBezTo>
                  <a:cubicBezTo>
                    <a:pt x="11018" y="20303"/>
                    <a:pt x="11032" y="20346"/>
                    <a:pt x="11075" y="20403"/>
                  </a:cubicBezTo>
                  <a:lnTo>
                    <a:pt x="11117" y="20445"/>
                  </a:lnTo>
                  <a:cubicBezTo>
                    <a:pt x="11160" y="20488"/>
                    <a:pt x="11188" y="20516"/>
                    <a:pt x="11231" y="20545"/>
                  </a:cubicBezTo>
                  <a:cubicBezTo>
                    <a:pt x="11245" y="20559"/>
                    <a:pt x="11259" y="20573"/>
                    <a:pt x="11288" y="20573"/>
                  </a:cubicBezTo>
                  <a:cubicBezTo>
                    <a:pt x="11330" y="20616"/>
                    <a:pt x="11373" y="20644"/>
                    <a:pt x="11430" y="20687"/>
                  </a:cubicBezTo>
                  <a:cubicBezTo>
                    <a:pt x="11642" y="20813"/>
                    <a:pt x="11890" y="20874"/>
                    <a:pt x="12158" y="20874"/>
                  </a:cubicBezTo>
                  <a:cubicBezTo>
                    <a:pt x="12552" y="20874"/>
                    <a:pt x="12992" y="20741"/>
                    <a:pt x="13432" y="20488"/>
                  </a:cubicBezTo>
                  <a:cubicBezTo>
                    <a:pt x="14056" y="20133"/>
                    <a:pt x="14681" y="19522"/>
                    <a:pt x="15192" y="18713"/>
                  </a:cubicBezTo>
                  <a:cubicBezTo>
                    <a:pt x="15902" y="17634"/>
                    <a:pt x="16569" y="16044"/>
                    <a:pt x="16811" y="13886"/>
                  </a:cubicBezTo>
                  <a:cubicBezTo>
                    <a:pt x="16754" y="13758"/>
                    <a:pt x="16697" y="13673"/>
                    <a:pt x="16612" y="13630"/>
                  </a:cubicBezTo>
                  <a:lnTo>
                    <a:pt x="16484" y="13630"/>
                  </a:lnTo>
                  <a:cubicBezTo>
                    <a:pt x="16470" y="13630"/>
                    <a:pt x="16427" y="13659"/>
                    <a:pt x="16413" y="13673"/>
                  </a:cubicBezTo>
                  <a:cubicBezTo>
                    <a:pt x="16271" y="13758"/>
                    <a:pt x="16129" y="13943"/>
                    <a:pt x="16101" y="14127"/>
                  </a:cubicBezTo>
                  <a:cubicBezTo>
                    <a:pt x="15945" y="14823"/>
                    <a:pt x="15476" y="16541"/>
                    <a:pt x="14000" y="17378"/>
                  </a:cubicBezTo>
                  <a:cubicBezTo>
                    <a:pt x="13943" y="17421"/>
                    <a:pt x="13886" y="17435"/>
                    <a:pt x="13843" y="17464"/>
                  </a:cubicBezTo>
                  <a:lnTo>
                    <a:pt x="13801" y="17464"/>
                  </a:lnTo>
                  <a:cubicBezTo>
                    <a:pt x="13801" y="17464"/>
                    <a:pt x="13787" y="17464"/>
                    <a:pt x="13787" y="17492"/>
                  </a:cubicBezTo>
                  <a:lnTo>
                    <a:pt x="13772" y="17492"/>
                  </a:lnTo>
                  <a:cubicBezTo>
                    <a:pt x="13772" y="17492"/>
                    <a:pt x="13744" y="17492"/>
                    <a:pt x="13744" y="17506"/>
                  </a:cubicBezTo>
                  <a:lnTo>
                    <a:pt x="13730" y="17506"/>
                  </a:lnTo>
                  <a:cubicBezTo>
                    <a:pt x="13730" y="17506"/>
                    <a:pt x="13716" y="17506"/>
                    <a:pt x="13716" y="17520"/>
                  </a:cubicBezTo>
                  <a:lnTo>
                    <a:pt x="13701" y="17520"/>
                  </a:lnTo>
                  <a:cubicBezTo>
                    <a:pt x="13673" y="17520"/>
                    <a:pt x="13673" y="17520"/>
                    <a:pt x="13659" y="17535"/>
                  </a:cubicBezTo>
                  <a:lnTo>
                    <a:pt x="13219" y="17535"/>
                  </a:lnTo>
                  <a:cubicBezTo>
                    <a:pt x="13204" y="17535"/>
                    <a:pt x="13176" y="17535"/>
                    <a:pt x="13176" y="17520"/>
                  </a:cubicBezTo>
                  <a:cubicBezTo>
                    <a:pt x="13162" y="17520"/>
                    <a:pt x="13162" y="17520"/>
                    <a:pt x="13148" y="17506"/>
                  </a:cubicBezTo>
                  <a:cubicBezTo>
                    <a:pt x="13133" y="17506"/>
                    <a:pt x="13105" y="17492"/>
                    <a:pt x="13105" y="17492"/>
                  </a:cubicBezTo>
                  <a:cubicBezTo>
                    <a:pt x="13091" y="17492"/>
                    <a:pt x="13091" y="17464"/>
                    <a:pt x="13077" y="17464"/>
                  </a:cubicBezTo>
                  <a:cubicBezTo>
                    <a:pt x="13062" y="17464"/>
                    <a:pt x="13048" y="17449"/>
                    <a:pt x="13048" y="17449"/>
                  </a:cubicBezTo>
                  <a:cubicBezTo>
                    <a:pt x="13020" y="17449"/>
                    <a:pt x="13020" y="17435"/>
                    <a:pt x="13006" y="17435"/>
                  </a:cubicBezTo>
                  <a:cubicBezTo>
                    <a:pt x="12807" y="17322"/>
                    <a:pt x="12622" y="17109"/>
                    <a:pt x="12452" y="16740"/>
                  </a:cubicBezTo>
                  <a:cubicBezTo>
                    <a:pt x="12239" y="16228"/>
                    <a:pt x="12083" y="15405"/>
                    <a:pt x="12097" y="14099"/>
                  </a:cubicBezTo>
                  <a:cubicBezTo>
                    <a:pt x="12097" y="13772"/>
                    <a:pt x="12225" y="7837"/>
                    <a:pt x="12736" y="4742"/>
                  </a:cubicBezTo>
                  <a:lnTo>
                    <a:pt x="15703" y="3038"/>
                  </a:lnTo>
                  <a:cubicBezTo>
                    <a:pt x="16399" y="2641"/>
                    <a:pt x="16953" y="1675"/>
                    <a:pt x="16953" y="866"/>
                  </a:cubicBezTo>
                  <a:cubicBezTo>
                    <a:pt x="16953" y="483"/>
                    <a:pt x="16811" y="199"/>
                    <a:pt x="16569" y="71"/>
                  </a:cubicBezTo>
                  <a:cubicBezTo>
                    <a:pt x="16555" y="71"/>
                    <a:pt x="16541" y="57"/>
                    <a:pt x="16513" y="57"/>
                  </a:cubicBezTo>
                  <a:cubicBezTo>
                    <a:pt x="16498" y="57"/>
                    <a:pt x="16484" y="43"/>
                    <a:pt x="16484" y="43"/>
                  </a:cubicBezTo>
                  <a:cubicBezTo>
                    <a:pt x="16470" y="43"/>
                    <a:pt x="16456" y="14"/>
                    <a:pt x="16427" y="14"/>
                  </a:cubicBezTo>
                  <a:cubicBezTo>
                    <a:pt x="16413" y="14"/>
                    <a:pt x="16399" y="0"/>
                    <a:pt x="1637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38"/>
          <p:cNvGrpSpPr/>
          <p:nvPr/>
        </p:nvGrpSpPr>
        <p:grpSpPr>
          <a:xfrm>
            <a:off x="2805275" y="4261694"/>
            <a:ext cx="2048738" cy="1359271"/>
            <a:chOff x="2690125" y="2131150"/>
            <a:chExt cx="369875" cy="245400"/>
          </a:xfrm>
        </p:grpSpPr>
        <p:sp>
          <p:nvSpPr>
            <p:cNvPr id="270" name="Google Shape;270;p38"/>
            <p:cNvSpPr/>
            <p:nvPr/>
          </p:nvSpPr>
          <p:spPr>
            <a:xfrm>
              <a:off x="2980475" y="2234200"/>
              <a:ext cx="77400" cy="97975"/>
            </a:xfrm>
            <a:custGeom>
              <a:avLst/>
              <a:gdLst/>
              <a:ahLst/>
              <a:cxnLst/>
              <a:rect l="l" t="t" r="r" b="b"/>
              <a:pathLst>
                <a:path w="3096" h="3919" extrusionOk="0">
                  <a:moveTo>
                    <a:pt x="3039" y="0"/>
                  </a:moveTo>
                  <a:lnTo>
                    <a:pt x="0" y="2428"/>
                  </a:lnTo>
                  <a:lnTo>
                    <a:pt x="2101" y="3919"/>
                  </a:lnTo>
                  <a:cubicBezTo>
                    <a:pt x="3095" y="3010"/>
                    <a:pt x="3039" y="2428"/>
                    <a:pt x="3039" y="2428"/>
                  </a:cubicBezTo>
                  <a:lnTo>
                    <a:pt x="30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8"/>
            <p:cNvSpPr/>
            <p:nvPr/>
          </p:nvSpPr>
          <p:spPr>
            <a:xfrm>
              <a:off x="2816475" y="2170850"/>
              <a:ext cx="171125" cy="84675"/>
            </a:xfrm>
            <a:custGeom>
              <a:avLst/>
              <a:gdLst/>
              <a:ahLst/>
              <a:cxnLst/>
              <a:rect l="l" t="t" r="r" b="b"/>
              <a:pathLst>
                <a:path w="6845" h="3387" extrusionOk="0">
                  <a:moveTo>
                    <a:pt x="2071" y="0"/>
                  </a:moveTo>
                  <a:cubicBezTo>
                    <a:pt x="1359" y="0"/>
                    <a:pt x="648" y="93"/>
                    <a:pt x="1" y="277"/>
                  </a:cubicBezTo>
                  <a:lnTo>
                    <a:pt x="1733" y="1271"/>
                  </a:lnTo>
                  <a:cubicBezTo>
                    <a:pt x="1849" y="1266"/>
                    <a:pt x="1966" y="1263"/>
                    <a:pt x="2082" y="1263"/>
                  </a:cubicBezTo>
                  <a:cubicBezTo>
                    <a:pt x="3302" y="1263"/>
                    <a:pt x="4518" y="1534"/>
                    <a:pt x="5439" y="2066"/>
                  </a:cubicBezTo>
                  <a:cubicBezTo>
                    <a:pt x="6106" y="2435"/>
                    <a:pt x="6532" y="2903"/>
                    <a:pt x="6731" y="3386"/>
                  </a:cubicBezTo>
                  <a:cubicBezTo>
                    <a:pt x="6816" y="3173"/>
                    <a:pt x="6844" y="2960"/>
                    <a:pt x="6844" y="2719"/>
                  </a:cubicBezTo>
                  <a:lnTo>
                    <a:pt x="6844" y="2691"/>
                  </a:lnTo>
                  <a:cubicBezTo>
                    <a:pt x="6844" y="2634"/>
                    <a:pt x="6844" y="2577"/>
                    <a:pt x="6830" y="2534"/>
                  </a:cubicBezTo>
                  <a:lnTo>
                    <a:pt x="6830" y="2492"/>
                  </a:lnTo>
                  <a:cubicBezTo>
                    <a:pt x="6816" y="2435"/>
                    <a:pt x="6816" y="2364"/>
                    <a:pt x="6802" y="2321"/>
                  </a:cubicBezTo>
                  <a:cubicBezTo>
                    <a:pt x="6802" y="2293"/>
                    <a:pt x="6802" y="2279"/>
                    <a:pt x="6773" y="2279"/>
                  </a:cubicBezTo>
                  <a:cubicBezTo>
                    <a:pt x="6759" y="2222"/>
                    <a:pt x="6745" y="2151"/>
                    <a:pt x="6702" y="2108"/>
                  </a:cubicBezTo>
                  <a:cubicBezTo>
                    <a:pt x="6688" y="2052"/>
                    <a:pt x="6660" y="1981"/>
                    <a:pt x="6617" y="1924"/>
                  </a:cubicBezTo>
                  <a:cubicBezTo>
                    <a:pt x="6617" y="1910"/>
                    <a:pt x="6603" y="1895"/>
                    <a:pt x="6603" y="1895"/>
                  </a:cubicBezTo>
                  <a:cubicBezTo>
                    <a:pt x="6560" y="1839"/>
                    <a:pt x="6532" y="1768"/>
                    <a:pt x="6489" y="1711"/>
                  </a:cubicBezTo>
                  <a:lnTo>
                    <a:pt x="6475" y="1697"/>
                  </a:lnTo>
                  <a:cubicBezTo>
                    <a:pt x="6432" y="1640"/>
                    <a:pt x="6404" y="1583"/>
                    <a:pt x="6347" y="1540"/>
                  </a:cubicBezTo>
                  <a:lnTo>
                    <a:pt x="6319" y="1498"/>
                  </a:lnTo>
                  <a:lnTo>
                    <a:pt x="6148" y="1342"/>
                  </a:lnTo>
                  <a:lnTo>
                    <a:pt x="6120" y="1299"/>
                  </a:lnTo>
                  <a:cubicBezTo>
                    <a:pt x="6063" y="1257"/>
                    <a:pt x="6006" y="1214"/>
                    <a:pt x="5964" y="1157"/>
                  </a:cubicBezTo>
                  <a:cubicBezTo>
                    <a:pt x="5935" y="1157"/>
                    <a:pt x="5935" y="1143"/>
                    <a:pt x="5921" y="1143"/>
                  </a:cubicBezTo>
                  <a:lnTo>
                    <a:pt x="5708" y="987"/>
                  </a:lnTo>
                  <a:cubicBezTo>
                    <a:pt x="5694" y="973"/>
                    <a:pt x="5680" y="973"/>
                    <a:pt x="5651" y="944"/>
                  </a:cubicBezTo>
                  <a:cubicBezTo>
                    <a:pt x="5580" y="902"/>
                    <a:pt x="5495" y="845"/>
                    <a:pt x="5424" y="802"/>
                  </a:cubicBezTo>
                  <a:cubicBezTo>
                    <a:pt x="4495" y="266"/>
                    <a:pt x="3280" y="0"/>
                    <a:pt x="2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8"/>
            <p:cNvSpPr/>
            <p:nvPr/>
          </p:nvSpPr>
          <p:spPr>
            <a:xfrm>
              <a:off x="2690125" y="2131150"/>
              <a:ext cx="369875" cy="213825"/>
            </a:xfrm>
            <a:custGeom>
              <a:avLst/>
              <a:gdLst/>
              <a:ahLst/>
              <a:cxnLst/>
              <a:rect l="l" t="t" r="r" b="b"/>
              <a:pathLst>
                <a:path w="14795" h="8553" extrusionOk="0">
                  <a:moveTo>
                    <a:pt x="7179" y="1577"/>
                  </a:moveTo>
                  <a:cubicBezTo>
                    <a:pt x="8382" y="1577"/>
                    <a:pt x="9579" y="1844"/>
                    <a:pt x="10493" y="2376"/>
                  </a:cubicBezTo>
                  <a:cubicBezTo>
                    <a:pt x="10592" y="2433"/>
                    <a:pt x="10663" y="2461"/>
                    <a:pt x="10734" y="2518"/>
                  </a:cubicBezTo>
                  <a:cubicBezTo>
                    <a:pt x="10748" y="2532"/>
                    <a:pt x="10762" y="2532"/>
                    <a:pt x="10776" y="2561"/>
                  </a:cubicBezTo>
                  <a:lnTo>
                    <a:pt x="10989" y="2717"/>
                  </a:lnTo>
                  <a:cubicBezTo>
                    <a:pt x="11018" y="2717"/>
                    <a:pt x="11018" y="2731"/>
                    <a:pt x="11032" y="2731"/>
                  </a:cubicBezTo>
                  <a:cubicBezTo>
                    <a:pt x="11089" y="2788"/>
                    <a:pt x="11146" y="2816"/>
                    <a:pt x="11188" y="2873"/>
                  </a:cubicBezTo>
                  <a:lnTo>
                    <a:pt x="11231" y="2916"/>
                  </a:lnTo>
                  <a:lnTo>
                    <a:pt x="11387" y="3072"/>
                  </a:lnTo>
                  <a:lnTo>
                    <a:pt x="11430" y="3100"/>
                  </a:lnTo>
                  <a:cubicBezTo>
                    <a:pt x="11458" y="3157"/>
                    <a:pt x="11515" y="3214"/>
                    <a:pt x="11543" y="3256"/>
                  </a:cubicBezTo>
                  <a:lnTo>
                    <a:pt x="11572" y="3285"/>
                  </a:lnTo>
                  <a:cubicBezTo>
                    <a:pt x="11600" y="3341"/>
                    <a:pt x="11643" y="3398"/>
                    <a:pt x="11671" y="3455"/>
                  </a:cubicBezTo>
                  <a:cubicBezTo>
                    <a:pt x="11671" y="3483"/>
                    <a:pt x="11685" y="3498"/>
                    <a:pt x="11685" y="3498"/>
                  </a:cubicBezTo>
                  <a:cubicBezTo>
                    <a:pt x="11728" y="3554"/>
                    <a:pt x="11756" y="3611"/>
                    <a:pt x="11785" y="3668"/>
                  </a:cubicBezTo>
                  <a:cubicBezTo>
                    <a:pt x="11799" y="3725"/>
                    <a:pt x="11827" y="3796"/>
                    <a:pt x="11856" y="3853"/>
                  </a:cubicBezTo>
                  <a:cubicBezTo>
                    <a:pt x="11856" y="3867"/>
                    <a:pt x="11856" y="3881"/>
                    <a:pt x="11870" y="3881"/>
                  </a:cubicBezTo>
                  <a:cubicBezTo>
                    <a:pt x="11884" y="3938"/>
                    <a:pt x="11898" y="4009"/>
                    <a:pt x="11898" y="4066"/>
                  </a:cubicBezTo>
                  <a:lnTo>
                    <a:pt x="11898" y="4094"/>
                  </a:lnTo>
                  <a:cubicBezTo>
                    <a:pt x="11898" y="4151"/>
                    <a:pt x="11927" y="4208"/>
                    <a:pt x="11927" y="4250"/>
                  </a:cubicBezTo>
                  <a:lnTo>
                    <a:pt x="11927" y="4293"/>
                  </a:lnTo>
                  <a:cubicBezTo>
                    <a:pt x="11927" y="4506"/>
                    <a:pt x="11884" y="4733"/>
                    <a:pt x="11799" y="4946"/>
                  </a:cubicBezTo>
                  <a:cubicBezTo>
                    <a:pt x="11728" y="5145"/>
                    <a:pt x="11600" y="5315"/>
                    <a:pt x="11458" y="5500"/>
                  </a:cubicBezTo>
                  <a:lnTo>
                    <a:pt x="6815" y="2859"/>
                  </a:lnTo>
                  <a:lnTo>
                    <a:pt x="5069" y="1865"/>
                  </a:lnTo>
                  <a:cubicBezTo>
                    <a:pt x="5734" y="1673"/>
                    <a:pt x="6458" y="1577"/>
                    <a:pt x="7179" y="1577"/>
                  </a:cubicBezTo>
                  <a:close/>
                  <a:moveTo>
                    <a:pt x="6819" y="0"/>
                  </a:moveTo>
                  <a:cubicBezTo>
                    <a:pt x="5452" y="0"/>
                    <a:pt x="4085" y="206"/>
                    <a:pt x="2868" y="615"/>
                  </a:cubicBezTo>
                  <a:lnTo>
                    <a:pt x="1874" y="48"/>
                  </a:lnTo>
                  <a:lnTo>
                    <a:pt x="0" y="1141"/>
                  </a:lnTo>
                  <a:lnTo>
                    <a:pt x="866" y="1595"/>
                  </a:lnTo>
                  <a:lnTo>
                    <a:pt x="11898" y="7970"/>
                  </a:lnTo>
                  <a:lnTo>
                    <a:pt x="12920" y="8552"/>
                  </a:lnTo>
                  <a:lnTo>
                    <a:pt x="14795" y="7473"/>
                  </a:lnTo>
                  <a:lnTo>
                    <a:pt x="14312" y="7189"/>
                  </a:lnTo>
                  <a:lnTo>
                    <a:pt x="13644" y="6792"/>
                  </a:lnTo>
                  <a:cubicBezTo>
                    <a:pt x="13715" y="6721"/>
                    <a:pt x="13786" y="6635"/>
                    <a:pt x="13857" y="6564"/>
                  </a:cubicBezTo>
                  <a:cubicBezTo>
                    <a:pt x="13872" y="6550"/>
                    <a:pt x="13886" y="6536"/>
                    <a:pt x="13886" y="6508"/>
                  </a:cubicBezTo>
                  <a:cubicBezTo>
                    <a:pt x="13957" y="6437"/>
                    <a:pt x="14014" y="6351"/>
                    <a:pt x="14070" y="6280"/>
                  </a:cubicBezTo>
                  <a:cubicBezTo>
                    <a:pt x="14085" y="6266"/>
                    <a:pt x="14085" y="6238"/>
                    <a:pt x="14099" y="6238"/>
                  </a:cubicBezTo>
                  <a:cubicBezTo>
                    <a:pt x="14156" y="6181"/>
                    <a:pt x="14212" y="6096"/>
                    <a:pt x="14241" y="6011"/>
                  </a:cubicBezTo>
                  <a:cubicBezTo>
                    <a:pt x="14241" y="5996"/>
                    <a:pt x="14269" y="5996"/>
                    <a:pt x="14269" y="5982"/>
                  </a:cubicBezTo>
                  <a:cubicBezTo>
                    <a:pt x="14312" y="5883"/>
                    <a:pt x="14354" y="5826"/>
                    <a:pt x="14383" y="5727"/>
                  </a:cubicBezTo>
                  <a:cubicBezTo>
                    <a:pt x="14383" y="5713"/>
                    <a:pt x="14411" y="5698"/>
                    <a:pt x="14411" y="5684"/>
                  </a:cubicBezTo>
                  <a:cubicBezTo>
                    <a:pt x="14440" y="5585"/>
                    <a:pt x="14482" y="5500"/>
                    <a:pt x="14511" y="5429"/>
                  </a:cubicBezTo>
                  <a:lnTo>
                    <a:pt x="14511" y="5414"/>
                  </a:lnTo>
                  <a:cubicBezTo>
                    <a:pt x="14553" y="5329"/>
                    <a:pt x="14567" y="5258"/>
                    <a:pt x="14582" y="5159"/>
                  </a:cubicBezTo>
                  <a:cubicBezTo>
                    <a:pt x="14582" y="5145"/>
                    <a:pt x="14582" y="5130"/>
                    <a:pt x="14596" y="5116"/>
                  </a:cubicBezTo>
                  <a:cubicBezTo>
                    <a:pt x="14624" y="5017"/>
                    <a:pt x="14638" y="4932"/>
                    <a:pt x="14638" y="4861"/>
                  </a:cubicBezTo>
                  <a:lnTo>
                    <a:pt x="14638" y="4804"/>
                  </a:lnTo>
                  <a:cubicBezTo>
                    <a:pt x="14638" y="4733"/>
                    <a:pt x="14653" y="4648"/>
                    <a:pt x="14653" y="4577"/>
                  </a:cubicBezTo>
                  <a:cubicBezTo>
                    <a:pt x="14667" y="3398"/>
                    <a:pt x="13914" y="2234"/>
                    <a:pt x="12352" y="1325"/>
                  </a:cubicBezTo>
                  <a:cubicBezTo>
                    <a:pt x="10818" y="440"/>
                    <a:pt x="8818" y="0"/>
                    <a:pt x="681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8"/>
            <p:cNvSpPr/>
            <p:nvPr/>
          </p:nvSpPr>
          <p:spPr>
            <a:xfrm>
              <a:off x="2690825" y="2158600"/>
              <a:ext cx="368825" cy="217950"/>
            </a:xfrm>
            <a:custGeom>
              <a:avLst/>
              <a:gdLst/>
              <a:ahLst/>
              <a:cxnLst/>
              <a:rect l="l" t="t" r="r" b="b"/>
              <a:pathLst>
                <a:path w="14753" h="8718" extrusionOk="0">
                  <a:moveTo>
                    <a:pt x="1" y="0"/>
                  </a:moveTo>
                  <a:lnTo>
                    <a:pt x="1" y="1278"/>
                  </a:lnTo>
                  <a:lnTo>
                    <a:pt x="838" y="1761"/>
                  </a:lnTo>
                  <a:lnTo>
                    <a:pt x="11870" y="8136"/>
                  </a:lnTo>
                  <a:lnTo>
                    <a:pt x="12864" y="8718"/>
                  </a:lnTo>
                  <a:lnTo>
                    <a:pt x="14752" y="7610"/>
                  </a:lnTo>
                  <a:lnTo>
                    <a:pt x="14752" y="6361"/>
                  </a:lnTo>
                  <a:lnTo>
                    <a:pt x="12864" y="7440"/>
                  </a:lnTo>
                  <a:lnTo>
                    <a:pt x="11870" y="6872"/>
                  </a:lnTo>
                  <a:lnTo>
                    <a:pt x="838" y="4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8"/>
            <p:cNvSpPr/>
            <p:nvPr/>
          </p:nvSpPr>
          <p:spPr>
            <a:xfrm>
              <a:off x="2703950" y="2147950"/>
              <a:ext cx="28775" cy="16350"/>
            </a:xfrm>
            <a:custGeom>
              <a:avLst/>
              <a:gdLst/>
              <a:ahLst/>
              <a:cxnLst/>
              <a:rect l="l" t="t" r="r" b="b"/>
              <a:pathLst>
                <a:path w="1151" h="654" extrusionOk="0">
                  <a:moveTo>
                    <a:pt x="938" y="0"/>
                  </a:moveTo>
                  <a:lnTo>
                    <a:pt x="1" y="540"/>
                  </a:lnTo>
                  <a:lnTo>
                    <a:pt x="200" y="653"/>
                  </a:lnTo>
                  <a:lnTo>
                    <a:pt x="1151" y="114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8"/>
            <p:cNvSpPr/>
            <p:nvPr/>
          </p:nvSpPr>
          <p:spPr>
            <a:xfrm>
              <a:off x="2716750" y="2158950"/>
              <a:ext cx="21300" cy="12450"/>
            </a:xfrm>
            <a:custGeom>
              <a:avLst/>
              <a:gdLst/>
              <a:ahLst/>
              <a:cxnLst/>
              <a:rect l="l" t="t" r="r" b="b"/>
              <a:pathLst>
                <a:path w="852" h="498" extrusionOk="0">
                  <a:moveTo>
                    <a:pt x="653" y="0"/>
                  </a:moveTo>
                  <a:lnTo>
                    <a:pt x="0" y="398"/>
                  </a:lnTo>
                  <a:lnTo>
                    <a:pt x="185" y="497"/>
                  </a:lnTo>
                  <a:lnTo>
                    <a:pt x="852" y="128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2728100" y="2166050"/>
              <a:ext cx="21325" cy="12100"/>
            </a:xfrm>
            <a:custGeom>
              <a:avLst/>
              <a:gdLst/>
              <a:ahLst/>
              <a:cxnLst/>
              <a:rect l="l" t="t" r="r" b="b"/>
              <a:pathLst>
                <a:path w="853" h="484" extrusionOk="0">
                  <a:moveTo>
                    <a:pt x="653" y="0"/>
                  </a:moveTo>
                  <a:lnTo>
                    <a:pt x="0" y="384"/>
                  </a:lnTo>
                  <a:lnTo>
                    <a:pt x="213" y="483"/>
                  </a:lnTo>
                  <a:lnTo>
                    <a:pt x="852" y="11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8"/>
            <p:cNvSpPr/>
            <p:nvPr/>
          </p:nvSpPr>
          <p:spPr>
            <a:xfrm>
              <a:off x="2751525" y="2179525"/>
              <a:ext cx="21325" cy="12450"/>
            </a:xfrm>
            <a:custGeom>
              <a:avLst/>
              <a:gdLst/>
              <a:ahLst/>
              <a:cxnLst/>
              <a:rect l="l" t="t" r="r" b="b"/>
              <a:pathLst>
                <a:path w="853" h="498" extrusionOk="0">
                  <a:moveTo>
                    <a:pt x="668" y="1"/>
                  </a:moveTo>
                  <a:lnTo>
                    <a:pt x="0" y="370"/>
                  </a:lnTo>
                  <a:lnTo>
                    <a:pt x="199" y="498"/>
                  </a:lnTo>
                  <a:lnTo>
                    <a:pt x="852" y="100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8"/>
            <p:cNvSpPr/>
            <p:nvPr/>
          </p:nvSpPr>
          <p:spPr>
            <a:xfrm>
              <a:off x="2811500" y="2213975"/>
              <a:ext cx="21325" cy="12425"/>
            </a:xfrm>
            <a:custGeom>
              <a:avLst/>
              <a:gdLst/>
              <a:ahLst/>
              <a:cxnLst/>
              <a:rect l="l" t="t" r="r" b="b"/>
              <a:pathLst>
                <a:path w="853" h="497" extrusionOk="0">
                  <a:moveTo>
                    <a:pt x="640" y="0"/>
                  </a:moveTo>
                  <a:lnTo>
                    <a:pt x="1" y="383"/>
                  </a:lnTo>
                  <a:lnTo>
                    <a:pt x="200" y="497"/>
                  </a:lnTo>
                  <a:lnTo>
                    <a:pt x="853" y="114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8"/>
            <p:cNvSpPr/>
            <p:nvPr/>
          </p:nvSpPr>
          <p:spPr>
            <a:xfrm>
              <a:off x="2739450" y="2172800"/>
              <a:ext cx="22025" cy="12450"/>
            </a:xfrm>
            <a:custGeom>
              <a:avLst/>
              <a:gdLst/>
              <a:ahLst/>
              <a:cxnLst/>
              <a:rect l="l" t="t" r="r" b="b"/>
              <a:pathLst>
                <a:path w="881" h="498" extrusionOk="0">
                  <a:moveTo>
                    <a:pt x="668" y="0"/>
                  </a:moveTo>
                  <a:lnTo>
                    <a:pt x="1" y="369"/>
                  </a:lnTo>
                  <a:lnTo>
                    <a:pt x="228" y="497"/>
                  </a:lnTo>
                  <a:lnTo>
                    <a:pt x="881" y="11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2763600" y="2182725"/>
              <a:ext cx="28400" cy="16350"/>
            </a:xfrm>
            <a:custGeom>
              <a:avLst/>
              <a:gdLst/>
              <a:ahLst/>
              <a:cxnLst/>
              <a:rect l="l" t="t" r="r" b="b"/>
              <a:pathLst>
                <a:path w="1136" h="654" extrusionOk="0">
                  <a:moveTo>
                    <a:pt x="937" y="1"/>
                  </a:moveTo>
                  <a:lnTo>
                    <a:pt x="0" y="526"/>
                  </a:lnTo>
                  <a:lnTo>
                    <a:pt x="213" y="654"/>
                  </a:lnTo>
                  <a:lnTo>
                    <a:pt x="1136" y="100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8"/>
            <p:cNvSpPr/>
            <p:nvPr/>
          </p:nvSpPr>
          <p:spPr>
            <a:xfrm>
              <a:off x="2776375" y="2193725"/>
              <a:ext cx="21325" cy="12450"/>
            </a:xfrm>
            <a:custGeom>
              <a:avLst/>
              <a:gdLst/>
              <a:ahLst/>
              <a:cxnLst/>
              <a:rect l="l" t="t" r="r" b="b"/>
              <a:pathLst>
                <a:path w="853" h="498" extrusionOk="0">
                  <a:moveTo>
                    <a:pt x="653" y="1"/>
                  </a:moveTo>
                  <a:lnTo>
                    <a:pt x="0" y="384"/>
                  </a:lnTo>
                  <a:lnTo>
                    <a:pt x="199" y="498"/>
                  </a:lnTo>
                  <a:lnTo>
                    <a:pt x="852" y="129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2788075" y="2200475"/>
              <a:ext cx="21325" cy="12450"/>
            </a:xfrm>
            <a:custGeom>
              <a:avLst/>
              <a:gdLst/>
              <a:ahLst/>
              <a:cxnLst/>
              <a:rect l="l" t="t" r="r" b="b"/>
              <a:pathLst>
                <a:path w="853" h="498" extrusionOk="0">
                  <a:moveTo>
                    <a:pt x="654" y="1"/>
                  </a:moveTo>
                  <a:lnTo>
                    <a:pt x="1" y="384"/>
                  </a:lnTo>
                  <a:lnTo>
                    <a:pt x="185" y="497"/>
                  </a:lnTo>
                  <a:lnTo>
                    <a:pt x="853" y="114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2799450" y="2207575"/>
              <a:ext cx="21325" cy="11750"/>
            </a:xfrm>
            <a:custGeom>
              <a:avLst/>
              <a:gdLst/>
              <a:ahLst/>
              <a:cxnLst/>
              <a:rect l="l" t="t" r="r" b="b"/>
              <a:pathLst>
                <a:path w="853" h="470" extrusionOk="0">
                  <a:moveTo>
                    <a:pt x="667" y="0"/>
                  </a:moveTo>
                  <a:lnTo>
                    <a:pt x="0" y="370"/>
                  </a:lnTo>
                  <a:lnTo>
                    <a:pt x="213" y="469"/>
                  </a:lnTo>
                  <a:lnTo>
                    <a:pt x="852" y="10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2823575" y="2216800"/>
              <a:ext cx="28425" cy="16700"/>
            </a:xfrm>
            <a:custGeom>
              <a:avLst/>
              <a:gdLst/>
              <a:ahLst/>
              <a:cxnLst/>
              <a:rect l="l" t="t" r="r" b="b"/>
              <a:pathLst>
                <a:path w="1137" h="668" extrusionOk="0">
                  <a:moveTo>
                    <a:pt x="938" y="1"/>
                  </a:moveTo>
                  <a:lnTo>
                    <a:pt x="1" y="554"/>
                  </a:lnTo>
                  <a:lnTo>
                    <a:pt x="214" y="668"/>
                  </a:lnTo>
                  <a:lnTo>
                    <a:pt x="1136" y="128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2836350" y="2228150"/>
              <a:ext cx="21325" cy="12450"/>
            </a:xfrm>
            <a:custGeom>
              <a:avLst/>
              <a:gdLst/>
              <a:ahLst/>
              <a:cxnLst/>
              <a:rect l="l" t="t" r="r" b="b"/>
              <a:pathLst>
                <a:path w="853" h="498" extrusionOk="0">
                  <a:moveTo>
                    <a:pt x="654" y="1"/>
                  </a:moveTo>
                  <a:lnTo>
                    <a:pt x="1" y="399"/>
                  </a:lnTo>
                  <a:lnTo>
                    <a:pt x="200" y="498"/>
                  </a:lnTo>
                  <a:lnTo>
                    <a:pt x="853" y="129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2848075" y="2234900"/>
              <a:ext cx="21325" cy="12450"/>
            </a:xfrm>
            <a:custGeom>
              <a:avLst/>
              <a:gdLst/>
              <a:ahLst/>
              <a:cxnLst/>
              <a:rect l="l" t="t" r="r" b="b"/>
              <a:pathLst>
                <a:path w="853" h="498" extrusionOk="0">
                  <a:moveTo>
                    <a:pt x="653" y="1"/>
                  </a:moveTo>
                  <a:lnTo>
                    <a:pt x="0" y="398"/>
                  </a:lnTo>
                  <a:lnTo>
                    <a:pt x="185" y="498"/>
                  </a:lnTo>
                  <a:lnTo>
                    <a:pt x="852" y="129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2859425" y="2241650"/>
              <a:ext cx="21325" cy="12450"/>
            </a:xfrm>
            <a:custGeom>
              <a:avLst/>
              <a:gdLst/>
              <a:ahLst/>
              <a:cxnLst/>
              <a:rect l="l" t="t" r="r" b="b"/>
              <a:pathLst>
                <a:path w="853" h="498" extrusionOk="0">
                  <a:moveTo>
                    <a:pt x="654" y="0"/>
                  </a:moveTo>
                  <a:lnTo>
                    <a:pt x="1" y="384"/>
                  </a:lnTo>
                  <a:lnTo>
                    <a:pt x="199" y="497"/>
                  </a:lnTo>
                  <a:lnTo>
                    <a:pt x="853" y="128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2871150" y="2248750"/>
              <a:ext cx="21675" cy="12100"/>
            </a:xfrm>
            <a:custGeom>
              <a:avLst/>
              <a:gdLst/>
              <a:ahLst/>
              <a:cxnLst/>
              <a:rect l="l" t="t" r="r" b="b"/>
              <a:pathLst>
                <a:path w="867" h="484" extrusionOk="0">
                  <a:moveTo>
                    <a:pt x="653" y="0"/>
                  </a:moveTo>
                  <a:lnTo>
                    <a:pt x="0" y="370"/>
                  </a:lnTo>
                  <a:lnTo>
                    <a:pt x="213" y="483"/>
                  </a:lnTo>
                  <a:lnTo>
                    <a:pt x="866" y="100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2883575" y="2251225"/>
              <a:ext cx="28400" cy="16725"/>
            </a:xfrm>
            <a:custGeom>
              <a:avLst/>
              <a:gdLst/>
              <a:ahLst/>
              <a:cxnLst/>
              <a:rect l="l" t="t" r="r" b="b"/>
              <a:pathLst>
                <a:path w="1136" h="669" extrusionOk="0">
                  <a:moveTo>
                    <a:pt x="937" y="1"/>
                  </a:moveTo>
                  <a:lnTo>
                    <a:pt x="0" y="555"/>
                  </a:lnTo>
                  <a:lnTo>
                    <a:pt x="185" y="668"/>
                  </a:lnTo>
                  <a:lnTo>
                    <a:pt x="1136" y="129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2896350" y="2262950"/>
              <a:ext cx="21325" cy="12450"/>
            </a:xfrm>
            <a:custGeom>
              <a:avLst/>
              <a:gdLst/>
              <a:ahLst/>
              <a:cxnLst/>
              <a:rect l="l" t="t" r="r" b="b"/>
              <a:pathLst>
                <a:path w="853" h="498" extrusionOk="0">
                  <a:moveTo>
                    <a:pt x="639" y="0"/>
                  </a:moveTo>
                  <a:lnTo>
                    <a:pt x="0" y="370"/>
                  </a:lnTo>
                  <a:lnTo>
                    <a:pt x="199" y="497"/>
                  </a:lnTo>
                  <a:lnTo>
                    <a:pt x="852" y="100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2907700" y="2269700"/>
              <a:ext cx="21325" cy="12450"/>
            </a:xfrm>
            <a:custGeom>
              <a:avLst/>
              <a:gdLst/>
              <a:ahLst/>
              <a:cxnLst/>
              <a:rect l="l" t="t" r="r" b="b"/>
              <a:pathLst>
                <a:path w="853" h="498" extrusionOk="0">
                  <a:moveTo>
                    <a:pt x="668" y="0"/>
                  </a:moveTo>
                  <a:lnTo>
                    <a:pt x="1" y="383"/>
                  </a:lnTo>
                  <a:lnTo>
                    <a:pt x="199" y="497"/>
                  </a:lnTo>
                  <a:lnTo>
                    <a:pt x="852" y="11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2919425" y="2276075"/>
              <a:ext cx="21300" cy="12450"/>
            </a:xfrm>
            <a:custGeom>
              <a:avLst/>
              <a:gdLst/>
              <a:ahLst/>
              <a:cxnLst/>
              <a:rect l="l" t="t" r="r" b="b"/>
              <a:pathLst>
                <a:path w="852" h="498" extrusionOk="0">
                  <a:moveTo>
                    <a:pt x="653" y="1"/>
                  </a:moveTo>
                  <a:lnTo>
                    <a:pt x="0" y="398"/>
                  </a:lnTo>
                  <a:lnTo>
                    <a:pt x="199" y="498"/>
                  </a:lnTo>
                  <a:lnTo>
                    <a:pt x="852" y="128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2930775" y="2282825"/>
              <a:ext cx="21325" cy="12450"/>
            </a:xfrm>
            <a:custGeom>
              <a:avLst/>
              <a:gdLst/>
              <a:ahLst/>
              <a:cxnLst/>
              <a:rect l="l" t="t" r="r" b="b"/>
              <a:pathLst>
                <a:path w="853" h="498" extrusionOk="0">
                  <a:moveTo>
                    <a:pt x="668" y="0"/>
                  </a:moveTo>
                  <a:lnTo>
                    <a:pt x="0" y="398"/>
                  </a:lnTo>
                  <a:lnTo>
                    <a:pt x="213" y="497"/>
                  </a:lnTo>
                  <a:lnTo>
                    <a:pt x="852" y="12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2943200" y="2286025"/>
              <a:ext cx="28425" cy="16350"/>
            </a:xfrm>
            <a:custGeom>
              <a:avLst/>
              <a:gdLst/>
              <a:ahLst/>
              <a:cxnLst/>
              <a:rect l="l" t="t" r="r" b="b"/>
              <a:pathLst>
                <a:path w="1137" h="654" extrusionOk="0">
                  <a:moveTo>
                    <a:pt x="952" y="0"/>
                  </a:moveTo>
                  <a:lnTo>
                    <a:pt x="0" y="554"/>
                  </a:lnTo>
                  <a:lnTo>
                    <a:pt x="199" y="653"/>
                  </a:lnTo>
                  <a:lnTo>
                    <a:pt x="1136" y="128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2955625" y="2297375"/>
              <a:ext cx="22025" cy="12450"/>
            </a:xfrm>
            <a:custGeom>
              <a:avLst/>
              <a:gdLst/>
              <a:ahLst/>
              <a:cxnLst/>
              <a:rect l="l" t="t" r="r" b="b"/>
              <a:pathLst>
                <a:path w="881" h="498" extrusionOk="0">
                  <a:moveTo>
                    <a:pt x="668" y="1"/>
                  </a:moveTo>
                  <a:lnTo>
                    <a:pt x="0" y="384"/>
                  </a:lnTo>
                  <a:lnTo>
                    <a:pt x="213" y="498"/>
                  </a:lnTo>
                  <a:lnTo>
                    <a:pt x="881" y="11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2967700" y="2304125"/>
              <a:ext cx="21300" cy="12450"/>
            </a:xfrm>
            <a:custGeom>
              <a:avLst/>
              <a:gdLst/>
              <a:ahLst/>
              <a:cxnLst/>
              <a:rect l="l" t="t" r="r" b="b"/>
              <a:pathLst>
                <a:path w="852" h="498" extrusionOk="0">
                  <a:moveTo>
                    <a:pt x="639" y="0"/>
                  </a:moveTo>
                  <a:lnTo>
                    <a:pt x="0" y="369"/>
                  </a:lnTo>
                  <a:lnTo>
                    <a:pt x="199" y="497"/>
                  </a:lnTo>
                  <a:lnTo>
                    <a:pt x="852" y="114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2979050" y="2310875"/>
              <a:ext cx="21675" cy="12450"/>
            </a:xfrm>
            <a:custGeom>
              <a:avLst/>
              <a:gdLst/>
              <a:ahLst/>
              <a:cxnLst/>
              <a:rect l="l" t="t" r="r" b="b"/>
              <a:pathLst>
                <a:path w="867" h="498" extrusionOk="0">
                  <a:moveTo>
                    <a:pt x="668" y="0"/>
                  </a:moveTo>
                  <a:lnTo>
                    <a:pt x="0" y="369"/>
                  </a:lnTo>
                  <a:lnTo>
                    <a:pt x="199" y="497"/>
                  </a:lnTo>
                  <a:lnTo>
                    <a:pt x="866" y="12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2990750" y="2317600"/>
              <a:ext cx="21325" cy="12450"/>
            </a:xfrm>
            <a:custGeom>
              <a:avLst/>
              <a:gdLst/>
              <a:ahLst/>
              <a:cxnLst/>
              <a:rect l="l" t="t" r="r" b="b"/>
              <a:pathLst>
                <a:path w="853" h="498" extrusionOk="0">
                  <a:moveTo>
                    <a:pt x="654" y="1"/>
                  </a:moveTo>
                  <a:lnTo>
                    <a:pt x="1" y="384"/>
                  </a:lnTo>
                  <a:lnTo>
                    <a:pt x="200" y="498"/>
                  </a:lnTo>
                  <a:lnTo>
                    <a:pt x="853" y="114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3003175" y="2320450"/>
              <a:ext cx="28425" cy="16700"/>
            </a:xfrm>
            <a:custGeom>
              <a:avLst/>
              <a:gdLst/>
              <a:ahLst/>
              <a:cxnLst/>
              <a:rect l="l" t="t" r="r" b="b"/>
              <a:pathLst>
                <a:path w="1137" h="668" extrusionOk="0">
                  <a:moveTo>
                    <a:pt x="924" y="0"/>
                  </a:moveTo>
                  <a:lnTo>
                    <a:pt x="1" y="554"/>
                  </a:lnTo>
                  <a:lnTo>
                    <a:pt x="200" y="668"/>
                  </a:lnTo>
                  <a:lnTo>
                    <a:pt x="1137" y="114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9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3468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-US"/>
              <a:t>e</a:t>
            </a:r>
            <a:r>
              <a:rPr lang="en"/>
              <a:t>s</a:t>
            </a:r>
            <a:endParaRPr/>
          </a:p>
        </p:txBody>
      </p:sp>
      <p:sp>
        <p:nvSpPr>
          <p:cNvPr id="1383" name="Google Shape;1383;p69"/>
          <p:cNvSpPr txBox="1">
            <a:spLocks noGrp="1"/>
          </p:cNvSpPr>
          <p:nvPr>
            <p:ph type="body" idx="1"/>
          </p:nvPr>
        </p:nvSpPr>
        <p:spPr>
          <a:xfrm>
            <a:off x="4009900" y="937509"/>
            <a:ext cx="4321800" cy="34772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es-ES"/>
              <a:t>Se usó la ley de Gauss para relacionar el flujo eléctrico neto a través de una superficie cerrada. El flujo neto a través del casco del submarino es de -6.84 x 10^6 (Nm^2)/C y se pudo calcular directamente sin considerar la forma de éste.</a:t>
            </a: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s-ES"/>
              <a:t>Ya que el número de líneas de campo eléctrico que atraviesan una superficie es proporcional a la magnitud de la carga que las origina, y dado que la razón entre las líneas que entran y las que salen es positiva, hay menos líneas que salen del submarino de las que entran.</a:t>
            </a:r>
          </a:p>
        </p:txBody>
      </p:sp>
      <p:grpSp>
        <p:nvGrpSpPr>
          <p:cNvPr id="1384" name="Google Shape;1384;p69"/>
          <p:cNvGrpSpPr/>
          <p:nvPr/>
        </p:nvGrpSpPr>
        <p:grpSpPr>
          <a:xfrm>
            <a:off x="1120258" y="1325099"/>
            <a:ext cx="1358820" cy="3470714"/>
            <a:chOff x="1177447" y="1870450"/>
            <a:chExt cx="1561504" cy="3988410"/>
          </a:xfrm>
        </p:grpSpPr>
        <p:sp>
          <p:nvSpPr>
            <p:cNvPr id="1385" name="Google Shape;1385;p69"/>
            <p:cNvSpPr/>
            <p:nvPr/>
          </p:nvSpPr>
          <p:spPr>
            <a:xfrm>
              <a:off x="1387054" y="1988008"/>
              <a:ext cx="656019" cy="854372"/>
            </a:xfrm>
            <a:custGeom>
              <a:avLst/>
              <a:gdLst/>
              <a:ahLst/>
              <a:cxnLst/>
              <a:rect l="l" t="t" r="r" b="b"/>
              <a:pathLst>
                <a:path w="2798" h="3644" extrusionOk="0">
                  <a:moveTo>
                    <a:pt x="1023" y="1"/>
                  </a:moveTo>
                  <a:cubicBezTo>
                    <a:pt x="1094" y="129"/>
                    <a:pt x="1009" y="384"/>
                    <a:pt x="952" y="512"/>
                  </a:cubicBezTo>
                  <a:cubicBezTo>
                    <a:pt x="881" y="711"/>
                    <a:pt x="782" y="838"/>
                    <a:pt x="654" y="980"/>
                  </a:cubicBezTo>
                  <a:cubicBezTo>
                    <a:pt x="498" y="1137"/>
                    <a:pt x="370" y="1307"/>
                    <a:pt x="271" y="1506"/>
                  </a:cubicBezTo>
                  <a:cubicBezTo>
                    <a:pt x="157" y="1747"/>
                    <a:pt x="1" y="2074"/>
                    <a:pt x="86" y="2343"/>
                  </a:cubicBezTo>
                  <a:cubicBezTo>
                    <a:pt x="143" y="2471"/>
                    <a:pt x="228" y="2571"/>
                    <a:pt x="299" y="2684"/>
                  </a:cubicBezTo>
                  <a:cubicBezTo>
                    <a:pt x="356" y="2755"/>
                    <a:pt x="370" y="2840"/>
                    <a:pt x="370" y="2940"/>
                  </a:cubicBezTo>
                  <a:cubicBezTo>
                    <a:pt x="370" y="3053"/>
                    <a:pt x="313" y="3153"/>
                    <a:pt x="342" y="3280"/>
                  </a:cubicBezTo>
                  <a:cubicBezTo>
                    <a:pt x="342" y="3408"/>
                    <a:pt x="427" y="3550"/>
                    <a:pt x="526" y="3607"/>
                  </a:cubicBezTo>
                  <a:cubicBezTo>
                    <a:pt x="591" y="3633"/>
                    <a:pt x="661" y="3643"/>
                    <a:pt x="733" y="3643"/>
                  </a:cubicBezTo>
                  <a:cubicBezTo>
                    <a:pt x="898" y="3643"/>
                    <a:pt x="1074" y="3590"/>
                    <a:pt x="1222" y="3550"/>
                  </a:cubicBezTo>
                  <a:cubicBezTo>
                    <a:pt x="1477" y="3493"/>
                    <a:pt x="1705" y="3422"/>
                    <a:pt x="1932" y="3351"/>
                  </a:cubicBezTo>
                  <a:cubicBezTo>
                    <a:pt x="2060" y="3323"/>
                    <a:pt x="2202" y="3266"/>
                    <a:pt x="2329" y="3224"/>
                  </a:cubicBezTo>
                  <a:cubicBezTo>
                    <a:pt x="2414" y="3195"/>
                    <a:pt x="2514" y="3181"/>
                    <a:pt x="2613" y="3124"/>
                  </a:cubicBezTo>
                  <a:cubicBezTo>
                    <a:pt x="2698" y="3068"/>
                    <a:pt x="2798" y="2982"/>
                    <a:pt x="2769" y="2869"/>
                  </a:cubicBezTo>
                  <a:cubicBezTo>
                    <a:pt x="2727" y="2769"/>
                    <a:pt x="2627" y="2698"/>
                    <a:pt x="2585" y="2571"/>
                  </a:cubicBezTo>
                  <a:cubicBezTo>
                    <a:pt x="2556" y="2429"/>
                    <a:pt x="2585" y="2301"/>
                    <a:pt x="2627" y="2159"/>
                  </a:cubicBezTo>
                  <a:cubicBezTo>
                    <a:pt x="2684" y="1903"/>
                    <a:pt x="2755" y="1634"/>
                    <a:pt x="2755" y="1364"/>
                  </a:cubicBezTo>
                  <a:cubicBezTo>
                    <a:pt x="2755" y="1222"/>
                    <a:pt x="2755" y="1023"/>
                    <a:pt x="2698" y="881"/>
                  </a:cubicBezTo>
                  <a:cubicBezTo>
                    <a:pt x="2642" y="739"/>
                    <a:pt x="2556" y="625"/>
                    <a:pt x="2443" y="512"/>
                  </a:cubicBezTo>
                  <a:cubicBezTo>
                    <a:pt x="2344" y="412"/>
                    <a:pt x="2230" y="341"/>
                    <a:pt x="2131" y="242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9"/>
            <p:cNvSpPr/>
            <p:nvPr/>
          </p:nvSpPr>
          <p:spPr>
            <a:xfrm>
              <a:off x="1233951" y="3324338"/>
              <a:ext cx="925648" cy="1708041"/>
            </a:xfrm>
            <a:custGeom>
              <a:avLst/>
              <a:gdLst/>
              <a:ahLst/>
              <a:cxnLst/>
              <a:rect l="l" t="t" r="r" b="b"/>
              <a:pathLst>
                <a:path w="3948" h="7285" extrusionOk="0">
                  <a:moveTo>
                    <a:pt x="2088" y="1"/>
                  </a:moveTo>
                  <a:lnTo>
                    <a:pt x="2471" y="1690"/>
                  </a:lnTo>
                  <a:lnTo>
                    <a:pt x="2883" y="3465"/>
                  </a:lnTo>
                  <a:cubicBezTo>
                    <a:pt x="2713" y="3565"/>
                    <a:pt x="2500" y="3763"/>
                    <a:pt x="2287" y="3991"/>
                  </a:cubicBezTo>
                  <a:cubicBezTo>
                    <a:pt x="1435" y="4899"/>
                    <a:pt x="384" y="6461"/>
                    <a:pt x="384" y="6461"/>
                  </a:cubicBezTo>
                  <a:lnTo>
                    <a:pt x="1" y="6873"/>
                  </a:lnTo>
                  <a:lnTo>
                    <a:pt x="285" y="7284"/>
                  </a:lnTo>
                  <a:lnTo>
                    <a:pt x="597" y="6944"/>
                  </a:lnTo>
                  <a:lnTo>
                    <a:pt x="2670" y="5112"/>
                  </a:lnTo>
                  <a:lnTo>
                    <a:pt x="3508" y="4374"/>
                  </a:lnTo>
                  <a:lnTo>
                    <a:pt x="3664" y="4204"/>
                  </a:lnTo>
                  <a:cubicBezTo>
                    <a:pt x="3863" y="3962"/>
                    <a:pt x="3948" y="3636"/>
                    <a:pt x="3905" y="3309"/>
                  </a:cubicBezTo>
                  <a:lnTo>
                    <a:pt x="3664" y="1690"/>
                  </a:lnTo>
                  <a:lnTo>
                    <a:pt x="34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9"/>
            <p:cNvSpPr/>
            <p:nvPr/>
          </p:nvSpPr>
          <p:spPr>
            <a:xfrm>
              <a:off x="1520227" y="3327855"/>
              <a:ext cx="572786" cy="2310369"/>
            </a:xfrm>
            <a:custGeom>
              <a:avLst/>
              <a:gdLst/>
              <a:ahLst/>
              <a:cxnLst/>
              <a:rect l="l" t="t" r="r" b="b"/>
              <a:pathLst>
                <a:path w="2443" h="9854" extrusionOk="0">
                  <a:moveTo>
                    <a:pt x="526" y="0"/>
                  </a:moveTo>
                  <a:cubicBezTo>
                    <a:pt x="569" y="29"/>
                    <a:pt x="1" y="426"/>
                    <a:pt x="157" y="1704"/>
                  </a:cubicBezTo>
                  <a:cubicBezTo>
                    <a:pt x="171" y="1903"/>
                    <a:pt x="228" y="2116"/>
                    <a:pt x="285" y="2343"/>
                  </a:cubicBezTo>
                  <a:cubicBezTo>
                    <a:pt x="441" y="2911"/>
                    <a:pt x="696" y="3464"/>
                    <a:pt x="995" y="3961"/>
                  </a:cubicBezTo>
                  <a:lnTo>
                    <a:pt x="1023" y="4018"/>
                  </a:lnTo>
                  <a:lnTo>
                    <a:pt x="1520" y="4813"/>
                  </a:lnTo>
                  <a:cubicBezTo>
                    <a:pt x="1492" y="4898"/>
                    <a:pt x="1449" y="4998"/>
                    <a:pt x="1421" y="5111"/>
                  </a:cubicBezTo>
                  <a:cubicBezTo>
                    <a:pt x="1350" y="5452"/>
                    <a:pt x="1307" y="5949"/>
                    <a:pt x="1307" y="6517"/>
                  </a:cubicBezTo>
                  <a:cubicBezTo>
                    <a:pt x="1307" y="7454"/>
                    <a:pt x="1378" y="8618"/>
                    <a:pt x="1435" y="9584"/>
                  </a:cubicBezTo>
                  <a:lnTo>
                    <a:pt x="1435" y="9854"/>
                  </a:lnTo>
                  <a:lnTo>
                    <a:pt x="1946" y="9854"/>
                  </a:lnTo>
                  <a:lnTo>
                    <a:pt x="1960" y="9584"/>
                  </a:lnTo>
                  <a:lnTo>
                    <a:pt x="2400" y="5211"/>
                  </a:lnTo>
                  <a:cubicBezTo>
                    <a:pt x="2443" y="4870"/>
                    <a:pt x="2443" y="4529"/>
                    <a:pt x="2414" y="4217"/>
                  </a:cubicBezTo>
                  <a:cubicBezTo>
                    <a:pt x="2400" y="4047"/>
                    <a:pt x="2358" y="3905"/>
                    <a:pt x="2315" y="3748"/>
                  </a:cubicBezTo>
                  <a:lnTo>
                    <a:pt x="1932" y="1690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9"/>
            <p:cNvSpPr/>
            <p:nvPr/>
          </p:nvSpPr>
          <p:spPr>
            <a:xfrm>
              <a:off x="1969687" y="2538896"/>
              <a:ext cx="433048" cy="799040"/>
            </a:xfrm>
            <a:custGeom>
              <a:avLst/>
              <a:gdLst/>
              <a:ahLst/>
              <a:cxnLst/>
              <a:rect l="l" t="t" r="r" b="b"/>
              <a:pathLst>
                <a:path w="1847" h="3408" extrusionOk="0">
                  <a:moveTo>
                    <a:pt x="157" y="0"/>
                  </a:moveTo>
                  <a:cubicBezTo>
                    <a:pt x="141" y="0"/>
                    <a:pt x="1" y="2032"/>
                    <a:pt x="128" y="2385"/>
                  </a:cubicBezTo>
                  <a:cubicBezTo>
                    <a:pt x="128" y="2385"/>
                    <a:pt x="1319" y="3408"/>
                    <a:pt x="1474" y="3408"/>
                  </a:cubicBezTo>
                  <a:cubicBezTo>
                    <a:pt x="1475" y="3408"/>
                    <a:pt x="1476" y="3408"/>
                    <a:pt x="1477" y="3408"/>
                  </a:cubicBezTo>
                  <a:cubicBezTo>
                    <a:pt x="1704" y="3379"/>
                    <a:pt x="1846" y="3081"/>
                    <a:pt x="1761" y="2868"/>
                  </a:cubicBezTo>
                  <a:cubicBezTo>
                    <a:pt x="1718" y="2783"/>
                    <a:pt x="1023" y="2286"/>
                    <a:pt x="725" y="1931"/>
                  </a:cubicBezTo>
                  <a:cubicBezTo>
                    <a:pt x="597" y="1775"/>
                    <a:pt x="157" y="0"/>
                    <a:pt x="157" y="0"/>
                  </a:cubicBezTo>
                  <a:cubicBezTo>
                    <a:pt x="157" y="0"/>
                    <a:pt x="157" y="0"/>
                    <a:pt x="157" y="0"/>
                  </a:cubicBez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9"/>
            <p:cNvSpPr/>
            <p:nvPr/>
          </p:nvSpPr>
          <p:spPr>
            <a:xfrm>
              <a:off x="2022909" y="3201246"/>
              <a:ext cx="716041" cy="406319"/>
            </a:xfrm>
            <a:custGeom>
              <a:avLst/>
              <a:gdLst/>
              <a:ahLst/>
              <a:cxnLst/>
              <a:rect l="l" t="t" r="r" b="b"/>
              <a:pathLst>
                <a:path w="3054" h="1733" extrusionOk="0">
                  <a:moveTo>
                    <a:pt x="1222" y="1"/>
                  </a:moveTo>
                  <a:lnTo>
                    <a:pt x="1" y="810"/>
                  </a:lnTo>
                  <a:lnTo>
                    <a:pt x="1832" y="1733"/>
                  </a:lnTo>
                  <a:lnTo>
                    <a:pt x="3053" y="938"/>
                  </a:lnTo>
                  <a:lnTo>
                    <a:pt x="1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9"/>
            <p:cNvSpPr/>
            <p:nvPr/>
          </p:nvSpPr>
          <p:spPr>
            <a:xfrm>
              <a:off x="2375771" y="3394442"/>
              <a:ext cx="213359" cy="139973"/>
            </a:xfrm>
            <a:custGeom>
              <a:avLst/>
              <a:gdLst/>
              <a:ahLst/>
              <a:cxnLst/>
              <a:rect l="l" t="t" r="r" b="b"/>
              <a:pathLst>
                <a:path w="910" h="597" extrusionOk="0">
                  <a:moveTo>
                    <a:pt x="838" y="0"/>
                  </a:moveTo>
                  <a:lnTo>
                    <a:pt x="1" y="554"/>
                  </a:lnTo>
                  <a:lnTo>
                    <a:pt x="72" y="596"/>
                  </a:lnTo>
                  <a:lnTo>
                    <a:pt x="909" y="43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9"/>
            <p:cNvSpPr/>
            <p:nvPr/>
          </p:nvSpPr>
          <p:spPr>
            <a:xfrm>
              <a:off x="2349278" y="3377795"/>
              <a:ext cx="209842" cy="136690"/>
            </a:xfrm>
            <a:custGeom>
              <a:avLst/>
              <a:gdLst/>
              <a:ahLst/>
              <a:cxnLst/>
              <a:rect l="l" t="t" r="r" b="b"/>
              <a:pathLst>
                <a:path w="895" h="583" extrusionOk="0">
                  <a:moveTo>
                    <a:pt x="824" y="0"/>
                  </a:moveTo>
                  <a:lnTo>
                    <a:pt x="0" y="554"/>
                  </a:lnTo>
                  <a:lnTo>
                    <a:pt x="71" y="582"/>
                  </a:lnTo>
                  <a:lnTo>
                    <a:pt x="895" y="4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9"/>
            <p:cNvSpPr/>
            <p:nvPr/>
          </p:nvSpPr>
          <p:spPr>
            <a:xfrm>
              <a:off x="2319267" y="3367713"/>
              <a:ext cx="213124" cy="133408"/>
            </a:xfrm>
            <a:custGeom>
              <a:avLst/>
              <a:gdLst/>
              <a:ahLst/>
              <a:cxnLst/>
              <a:rect l="l" t="t" r="r" b="b"/>
              <a:pathLst>
                <a:path w="909" h="569" extrusionOk="0">
                  <a:moveTo>
                    <a:pt x="838" y="0"/>
                  </a:moveTo>
                  <a:lnTo>
                    <a:pt x="0" y="526"/>
                  </a:lnTo>
                  <a:lnTo>
                    <a:pt x="71" y="568"/>
                  </a:lnTo>
                  <a:lnTo>
                    <a:pt x="909" y="2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9"/>
            <p:cNvSpPr/>
            <p:nvPr/>
          </p:nvSpPr>
          <p:spPr>
            <a:xfrm>
              <a:off x="2355842" y="3223145"/>
              <a:ext cx="159902" cy="113479"/>
            </a:xfrm>
            <a:custGeom>
              <a:avLst/>
              <a:gdLst/>
              <a:ahLst/>
              <a:cxnLst/>
              <a:rect l="l" t="t" r="r" b="b"/>
              <a:pathLst>
                <a:path w="682" h="484" extrusionOk="0">
                  <a:moveTo>
                    <a:pt x="57" y="0"/>
                  </a:moveTo>
                  <a:cubicBezTo>
                    <a:pt x="39" y="0"/>
                    <a:pt x="25" y="6"/>
                    <a:pt x="16" y="9"/>
                  </a:cubicBezTo>
                  <a:lnTo>
                    <a:pt x="16" y="9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10"/>
                    <a:pt x="2" y="13"/>
                    <a:pt x="6" y="13"/>
                  </a:cubicBezTo>
                  <a:cubicBezTo>
                    <a:pt x="8" y="13"/>
                    <a:pt x="12" y="11"/>
                    <a:pt x="16" y="9"/>
                  </a:cubicBezTo>
                  <a:lnTo>
                    <a:pt x="16" y="9"/>
                  </a:lnTo>
                  <a:lnTo>
                    <a:pt x="441" y="256"/>
                  </a:lnTo>
                  <a:cubicBezTo>
                    <a:pt x="497" y="270"/>
                    <a:pt x="540" y="327"/>
                    <a:pt x="540" y="384"/>
                  </a:cubicBezTo>
                  <a:cubicBezTo>
                    <a:pt x="540" y="398"/>
                    <a:pt x="554" y="426"/>
                    <a:pt x="568" y="455"/>
                  </a:cubicBezTo>
                  <a:cubicBezTo>
                    <a:pt x="587" y="473"/>
                    <a:pt x="606" y="484"/>
                    <a:pt x="623" y="484"/>
                  </a:cubicBezTo>
                  <a:cubicBezTo>
                    <a:pt x="645" y="484"/>
                    <a:pt x="666" y="466"/>
                    <a:pt x="682" y="426"/>
                  </a:cubicBezTo>
                  <a:cubicBezTo>
                    <a:pt x="682" y="398"/>
                    <a:pt x="654" y="341"/>
                    <a:pt x="654" y="313"/>
                  </a:cubicBezTo>
                  <a:cubicBezTo>
                    <a:pt x="654" y="270"/>
                    <a:pt x="639" y="256"/>
                    <a:pt x="625" y="213"/>
                  </a:cubicBezTo>
                  <a:cubicBezTo>
                    <a:pt x="611" y="199"/>
                    <a:pt x="583" y="199"/>
                    <a:pt x="554" y="185"/>
                  </a:cubicBezTo>
                  <a:cubicBezTo>
                    <a:pt x="526" y="185"/>
                    <a:pt x="512" y="171"/>
                    <a:pt x="497" y="171"/>
                  </a:cubicBezTo>
                  <a:cubicBezTo>
                    <a:pt x="441" y="142"/>
                    <a:pt x="412" y="114"/>
                    <a:pt x="370" y="100"/>
                  </a:cubicBezTo>
                  <a:cubicBezTo>
                    <a:pt x="284" y="29"/>
                    <a:pt x="157" y="29"/>
                    <a:pt x="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9"/>
            <p:cNvSpPr/>
            <p:nvPr/>
          </p:nvSpPr>
          <p:spPr>
            <a:xfrm>
              <a:off x="1516945" y="2448629"/>
              <a:ext cx="626008" cy="1288827"/>
            </a:xfrm>
            <a:custGeom>
              <a:avLst/>
              <a:gdLst/>
              <a:ahLst/>
              <a:cxnLst/>
              <a:rect l="l" t="t" r="r" b="b"/>
              <a:pathLst>
                <a:path w="2670" h="5497" extrusionOk="0">
                  <a:moveTo>
                    <a:pt x="1557" y="1"/>
                  </a:moveTo>
                  <a:cubicBezTo>
                    <a:pt x="1545" y="1"/>
                    <a:pt x="1532" y="1"/>
                    <a:pt x="1520" y="2"/>
                  </a:cubicBezTo>
                  <a:lnTo>
                    <a:pt x="1165" y="30"/>
                  </a:lnTo>
                  <a:cubicBezTo>
                    <a:pt x="966" y="30"/>
                    <a:pt x="767" y="101"/>
                    <a:pt x="597" y="201"/>
                  </a:cubicBezTo>
                  <a:lnTo>
                    <a:pt x="299" y="414"/>
                  </a:lnTo>
                  <a:cubicBezTo>
                    <a:pt x="86" y="556"/>
                    <a:pt x="1" y="811"/>
                    <a:pt x="29" y="1053"/>
                  </a:cubicBezTo>
                  <a:cubicBezTo>
                    <a:pt x="242" y="2046"/>
                    <a:pt x="710" y="2870"/>
                    <a:pt x="597" y="3679"/>
                  </a:cubicBezTo>
                  <a:cubicBezTo>
                    <a:pt x="597" y="3750"/>
                    <a:pt x="554" y="3807"/>
                    <a:pt x="512" y="3864"/>
                  </a:cubicBezTo>
                  <a:cubicBezTo>
                    <a:pt x="370" y="4020"/>
                    <a:pt x="29" y="4488"/>
                    <a:pt x="171" y="5496"/>
                  </a:cubicBezTo>
                  <a:lnTo>
                    <a:pt x="2443" y="5496"/>
                  </a:lnTo>
                  <a:lnTo>
                    <a:pt x="2215" y="3807"/>
                  </a:lnTo>
                  <a:lnTo>
                    <a:pt x="2215" y="3665"/>
                  </a:lnTo>
                  <a:cubicBezTo>
                    <a:pt x="2201" y="3111"/>
                    <a:pt x="2201" y="2600"/>
                    <a:pt x="2244" y="2245"/>
                  </a:cubicBezTo>
                  <a:cubicBezTo>
                    <a:pt x="2258" y="2132"/>
                    <a:pt x="2315" y="2032"/>
                    <a:pt x="2386" y="1947"/>
                  </a:cubicBezTo>
                  <a:lnTo>
                    <a:pt x="2414" y="1919"/>
                  </a:lnTo>
                  <a:cubicBezTo>
                    <a:pt x="2656" y="1606"/>
                    <a:pt x="2670" y="1166"/>
                    <a:pt x="2443" y="825"/>
                  </a:cubicBezTo>
                  <a:lnTo>
                    <a:pt x="2017" y="243"/>
                  </a:lnTo>
                  <a:cubicBezTo>
                    <a:pt x="1910" y="97"/>
                    <a:pt x="1742" y="1"/>
                    <a:pt x="1557" y="1"/>
                  </a:cubicBez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9"/>
            <p:cNvSpPr/>
            <p:nvPr/>
          </p:nvSpPr>
          <p:spPr>
            <a:xfrm>
              <a:off x="1736634" y="2269267"/>
              <a:ext cx="120044" cy="256499"/>
            </a:xfrm>
            <a:custGeom>
              <a:avLst/>
              <a:gdLst/>
              <a:ahLst/>
              <a:cxnLst/>
              <a:rect l="l" t="t" r="r" b="b"/>
              <a:pathLst>
                <a:path w="512" h="1094" extrusionOk="0">
                  <a:moveTo>
                    <a:pt x="15" y="0"/>
                  </a:moveTo>
                  <a:lnTo>
                    <a:pt x="1" y="852"/>
                  </a:lnTo>
                  <a:cubicBezTo>
                    <a:pt x="1" y="966"/>
                    <a:pt x="100" y="1093"/>
                    <a:pt x="242" y="1093"/>
                  </a:cubicBezTo>
                  <a:cubicBezTo>
                    <a:pt x="384" y="1093"/>
                    <a:pt x="498" y="994"/>
                    <a:pt x="498" y="852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9"/>
            <p:cNvSpPr/>
            <p:nvPr/>
          </p:nvSpPr>
          <p:spPr>
            <a:xfrm>
              <a:off x="1583531" y="1929065"/>
              <a:ext cx="452977" cy="500807"/>
            </a:xfrm>
            <a:custGeom>
              <a:avLst/>
              <a:gdLst/>
              <a:ahLst/>
              <a:cxnLst/>
              <a:rect l="l" t="t" r="r" b="b"/>
              <a:pathLst>
                <a:path w="1932" h="2136" extrusionOk="0">
                  <a:moveTo>
                    <a:pt x="921" y="0"/>
                  </a:moveTo>
                  <a:cubicBezTo>
                    <a:pt x="830" y="0"/>
                    <a:pt x="741" y="23"/>
                    <a:pt x="654" y="60"/>
                  </a:cubicBezTo>
                  <a:cubicBezTo>
                    <a:pt x="370" y="173"/>
                    <a:pt x="185" y="713"/>
                    <a:pt x="228" y="1167"/>
                  </a:cubicBezTo>
                  <a:cubicBezTo>
                    <a:pt x="199" y="1153"/>
                    <a:pt x="178" y="1146"/>
                    <a:pt x="158" y="1146"/>
                  </a:cubicBezTo>
                  <a:cubicBezTo>
                    <a:pt x="139" y="1146"/>
                    <a:pt x="121" y="1153"/>
                    <a:pt x="100" y="1167"/>
                  </a:cubicBezTo>
                  <a:cubicBezTo>
                    <a:pt x="1" y="1210"/>
                    <a:pt x="15" y="1409"/>
                    <a:pt x="86" y="1551"/>
                  </a:cubicBezTo>
                  <a:cubicBezTo>
                    <a:pt x="171" y="1707"/>
                    <a:pt x="327" y="1735"/>
                    <a:pt x="455" y="1735"/>
                  </a:cubicBezTo>
                  <a:cubicBezTo>
                    <a:pt x="665" y="1957"/>
                    <a:pt x="971" y="2135"/>
                    <a:pt x="1224" y="2135"/>
                  </a:cubicBezTo>
                  <a:cubicBezTo>
                    <a:pt x="1295" y="2135"/>
                    <a:pt x="1361" y="2121"/>
                    <a:pt x="1420" y="2090"/>
                  </a:cubicBezTo>
                  <a:cubicBezTo>
                    <a:pt x="1789" y="1905"/>
                    <a:pt x="1931" y="1394"/>
                    <a:pt x="1789" y="997"/>
                  </a:cubicBezTo>
                  <a:cubicBezTo>
                    <a:pt x="1518" y="237"/>
                    <a:pt x="1214" y="0"/>
                    <a:pt x="921" y="0"/>
                  </a:cubicBezTo>
                  <a:close/>
                </a:path>
              </a:pathLst>
            </a:custGeom>
            <a:solidFill>
              <a:srgbClr val="F39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9"/>
            <p:cNvSpPr/>
            <p:nvPr/>
          </p:nvSpPr>
          <p:spPr>
            <a:xfrm>
              <a:off x="1576966" y="1932113"/>
              <a:ext cx="462824" cy="498931"/>
            </a:xfrm>
            <a:custGeom>
              <a:avLst/>
              <a:gdLst/>
              <a:ahLst/>
              <a:cxnLst/>
              <a:rect l="l" t="t" r="r" b="b"/>
              <a:pathLst>
                <a:path w="1974" h="2128" extrusionOk="0">
                  <a:moveTo>
                    <a:pt x="971" y="1"/>
                  </a:moveTo>
                  <a:cubicBezTo>
                    <a:pt x="879" y="1"/>
                    <a:pt x="787" y="24"/>
                    <a:pt x="696" y="61"/>
                  </a:cubicBezTo>
                  <a:cubicBezTo>
                    <a:pt x="412" y="175"/>
                    <a:pt x="241" y="728"/>
                    <a:pt x="270" y="1168"/>
                  </a:cubicBezTo>
                  <a:cubicBezTo>
                    <a:pt x="241" y="1161"/>
                    <a:pt x="220" y="1158"/>
                    <a:pt x="201" y="1158"/>
                  </a:cubicBezTo>
                  <a:cubicBezTo>
                    <a:pt x="181" y="1158"/>
                    <a:pt x="163" y="1161"/>
                    <a:pt x="142" y="1168"/>
                  </a:cubicBezTo>
                  <a:cubicBezTo>
                    <a:pt x="0" y="1197"/>
                    <a:pt x="29" y="1396"/>
                    <a:pt x="114" y="1538"/>
                  </a:cubicBezTo>
                  <a:cubicBezTo>
                    <a:pt x="184" y="1690"/>
                    <a:pt x="303" y="1726"/>
                    <a:pt x="422" y="1726"/>
                  </a:cubicBezTo>
                  <a:cubicBezTo>
                    <a:pt x="447" y="1726"/>
                    <a:pt x="472" y="1725"/>
                    <a:pt x="497" y="1722"/>
                  </a:cubicBezTo>
                  <a:cubicBezTo>
                    <a:pt x="540" y="1765"/>
                    <a:pt x="596" y="1807"/>
                    <a:pt x="639" y="1864"/>
                  </a:cubicBezTo>
                  <a:cubicBezTo>
                    <a:pt x="831" y="2024"/>
                    <a:pt x="1070" y="2128"/>
                    <a:pt x="1274" y="2128"/>
                  </a:cubicBezTo>
                  <a:cubicBezTo>
                    <a:pt x="1342" y="2128"/>
                    <a:pt x="1406" y="2116"/>
                    <a:pt x="1463" y="2091"/>
                  </a:cubicBezTo>
                  <a:cubicBezTo>
                    <a:pt x="1817" y="1907"/>
                    <a:pt x="1974" y="1396"/>
                    <a:pt x="1832" y="1012"/>
                  </a:cubicBezTo>
                  <a:cubicBezTo>
                    <a:pt x="1746" y="757"/>
                    <a:pt x="1661" y="558"/>
                    <a:pt x="1548" y="402"/>
                  </a:cubicBezTo>
                  <a:cubicBezTo>
                    <a:pt x="1355" y="104"/>
                    <a:pt x="1163" y="1"/>
                    <a:pt x="9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9"/>
            <p:cNvSpPr/>
            <p:nvPr/>
          </p:nvSpPr>
          <p:spPr>
            <a:xfrm>
              <a:off x="1903100" y="2245821"/>
              <a:ext cx="40093" cy="40327"/>
            </a:xfrm>
            <a:custGeom>
              <a:avLst/>
              <a:gdLst/>
              <a:ahLst/>
              <a:cxnLst/>
              <a:rect l="l" t="t" r="r" b="b"/>
              <a:pathLst>
                <a:path w="171" h="172" extrusionOk="0">
                  <a:moveTo>
                    <a:pt x="15" y="1"/>
                  </a:moveTo>
                  <a:cubicBezTo>
                    <a:pt x="1" y="1"/>
                    <a:pt x="1" y="1"/>
                    <a:pt x="1" y="29"/>
                  </a:cubicBezTo>
                  <a:cubicBezTo>
                    <a:pt x="1" y="43"/>
                    <a:pt x="1" y="43"/>
                    <a:pt x="15" y="43"/>
                  </a:cubicBezTo>
                  <a:cubicBezTo>
                    <a:pt x="86" y="58"/>
                    <a:pt x="143" y="100"/>
                    <a:pt x="143" y="100"/>
                  </a:cubicBezTo>
                  <a:cubicBezTo>
                    <a:pt x="143" y="100"/>
                    <a:pt x="143" y="114"/>
                    <a:pt x="86" y="129"/>
                  </a:cubicBezTo>
                  <a:cubicBezTo>
                    <a:pt x="72" y="129"/>
                    <a:pt x="72" y="143"/>
                    <a:pt x="72" y="143"/>
                  </a:cubicBezTo>
                  <a:cubicBezTo>
                    <a:pt x="72" y="171"/>
                    <a:pt x="86" y="171"/>
                    <a:pt x="86" y="171"/>
                  </a:cubicBezTo>
                  <a:cubicBezTo>
                    <a:pt x="128" y="143"/>
                    <a:pt x="171" y="129"/>
                    <a:pt x="171" y="100"/>
                  </a:cubicBezTo>
                  <a:cubicBezTo>
                    <a:pt x="171" y="43"/>
                    <a:pt x="72" y="1"/>
                    <a:pt x="15" y="1"/>
                  </a:cubicBezTo>
                  <a:close/>
                </a:path>
              </a:pathLst>
            </a:custGeom>
            <a:solidFill>
              <a:srgbClr val="090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9"/>
            <p:cNvSpPr/>
            <p:nvPr/>
          </p:nvSpPr>
          <p:spPr>
            <a:xfrm>
              <a:off x="1809785" y="2279114"/>
              <a:ext cx="93550" cy="60256"/>
            </a:xfrm>
            <a:custGeom>
              <a:avLst/>
              <a:gdLst/>
              <a:ahLst/>
              <a:cxnLst/>
              <a:rect l="l" t="t" r="r" b="b"/>
              <a:pathLst>
                <a:path w="399" h="257" extrusionOk="0">
                  <a:moveTo>
                    <a:pt x="15" y="1"/>
                  </a:moveTo>
                  <a:cubicBezTo>
                    <a:pt x="1" y="1"/>
                    <a:pt x="1" y="15"/>
                    <a:pt x="1" y="15"/>
                  </a:cubicBezTo>
                  <a:cubicBezTo>
                    <a:pt x="58" y="242"/>
                    <a:pt x="257" y="256"/>
                    <a:pt x="342" y="256"/>
                  </a:cubicBezTo>
                  <a:lnTo>
                    <a:pt x="370" y="256"/>
                  </a:lnTo>
                  <a:cubicBezTo>
                    <a:pt x="399" y="256"/>
                    <a:pt x="399" y="242"/>
                    <a:pt x="399" y="242"/>
                  </a:cubicBezTo>
                  <a:cubicBezTo>
                    <a:pt x="399" y="214"/>
                    <a:pt x="370" y="214"/>
                    <a:pt x="370" y="214"/>
                  </a:cubicBezTo>
                  <a:cubicBezTo>
                    <a:pt x="366" y="214"/>
                    <a:pt x="348" y="217"/>
                    <a:pt x="322" y="217"/>
                  </a:cubicBezTo>
                  <a:cubicBezTo>
                    <a:pt x="247" y="217"/>
                    <a:pt x="107" y="193"/>
                    <a:pt x="44" y="15"/>
                  </a:cubicBezTo>
                  <a:cubicBezTo>
                    <a:pt x="44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090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9"/>
            <p:cNvSpPr/>
            <p:nvPr/>
          </p:nvSpPr>
          <p:spPr>
            <a:xfrm>
              <a:off x="1799938" y="2205025"/>
              <a:ext cx="33528" cy="31652"/>
            </a:xfrm>
            <a:custGeom>
              <a:avLst/>
              <a:gdLst/>
              <a:ahLst/>
              <a:cxnLst/>
              <a:rect l="l" t="t" r="r" b="b"/>
              <a:pathLst>
                <a:path w="143" h="135" extrusionOk="0">
                  <a:moveTo>
                    <a:pt x="87" y="1"/>
                  </a:moveTo>
                  <a:cubicBezTo>
                    <a:pt x="82" y="1"/>
                    <a:pt x="76" y="2"/>
                    <a:pt x="71" y="4"/>
                  </a:cubicBezTo>
                  <a:cubicBezTo>
                    <a:pt x="29" y="4"/>
                    <a:pt x="0" y="33"/>
                    <a:pt x="15" y="75"/>
                  </a:cubicBezTo>
                  <a:cubicBezTo>
                    <a:pt x="15" y="100"/>
                    <a:pt x="36" y="135"/>
                    <a:pt x="69" y="135"/>
                  </a:cubicBezTo>
                  <a:cubicBezTo>
                    <a:pt x="74" y="135"/>
                    <a:pt x="80" y="134"/>
                    <a:pt x="86" y="132"/>
                  </a:cubicBezTo>
                  <a:cubicBezTo>
                    <a:pt x="114" y="132"/>
                    <a:pt x="142" y="90"/>
                    <a:pt x="142" y="61"/>
                  </a:cubicBezTo>
                  <a:cubicBezTo>
                    <a:pt x="142" y="26"/>
                    <a:pt x="114" y="1"/>
                    <a:pt x="87" y="1"/>
                  </a:cubicBezTo>
                  <a:close/>
                </a:path>
              </a:pathLst>
            </a:custGeom>
            <a:solidFill>
              <a:srgbClr val="090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9"/>
            <p:cNvSpPr/>
            <p:nvPr/>
          </p:nvSpPr>
          <p:spPr>
            <a:xfrm>
              <a:off x="1926312" y="2195177"/>
              <a:ext cx="30245" cy="31887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74" y="1"/>
                  </a:moveTo>
                  <a:cubicBezTo>
                    <a:pt x="69" y="1"/>
                    <a:pt x="64" y="2"/>
                    <a:pt x="58" y="4"/>
                  </a:cubicBezTo>
                  <a:cubicBezTo>
                    <a:pt x="29" y="4"/>
                    <a:pt x="1" y="46"/>
                    <a:pt x="1" y="75"/>
                  </a:cubicBezTo>
                  <a:cubicBezTo>
                    <a:pt x="1" y="110"/>
                    <a:pt x="30" y="135"/>
                    <a:pt x="56" y="135"/>
                  </a:cubicBezTo>
                  <a:cubicBezTo>
                    <a:pt x="61" y="135"/>
                    <a:pt x="67" y="134"/>
                    <a:pt x="72" y="132"/>
                  </a:cubicBezTo>
                  <a:cubicBezTo>
                    <a:pt x="114" y="132"/>
                    <a:pt x="129" y="103"/>
                    <a:pt x="129" y="61"/>
                  </a:cubicBezTo>
                  <a:cubicBezTo>
                    <a:pt x="129" y="36"/>
                    <a:pt x="108" y="1"/>
                    <a:pt x="74" y="1"/>
                  </a:cubicBezTo>
                  <a:close/>
                </a:path>
              </a:pathLst>
            </a:custGeom>
            <a:solidFill>
              <a:srgbClr val="090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9"/>
            <p:cNvSpPr/>
            <p:nvPr/>
          </p:nvSpPr>
          <p:spPr>
            <a:xfrm>
              <a:off x="1766644" y="2135859"/>
              <a:ext cx="53457" cy="37045"/>
            </a:xfrm>
            <a:custGeom>
              <a:avLst/>
              <a:gdLst/>
              <a:ahLst/>
              <a:cxnLst/>
              <a:rect l="l" t="t" r="r" b="b"/>
              <a:pathLst>
                <a:path w="228" h="158" extrusionOk="0">
                  <a:moveTo>
                    <a:pt x="146" y="0"/>
                  </a:moveTo>
                  <a:cubicBezTo>
                    <a:pt x="91" y="0"/>
                    <a:pt x="29" y="28"/>
                    <a:pt x="0" y="115"/>
                  </a:cubicBezTo>
                  <a:cubicBezTo>
                    <a:pt x="0" y="143"/>
                    <a:pt x="15" y="157"/>
                    <a:pt x="29" y="157"/>
                  </a:cubicBezTo>
                  <a:cubicBezTo>
                    <a:pt x="29" y="157"/>
                    <a:pt x="43" y="157"/>
                    <a:pt x="43" y="143"/>
                  </a:cubicBezTo>
                  <a:cubicBezTo>
                    <a:pt x="82" y="55"/>
                    <a:pt x="149" y="41"/>
                    <a:pt x="186" y="41"/>
                  </a:cubicBezTo>
                  <a:cubicBezTo>
                    <a:pt x="203" y="41"/>
                    <a:pt x="213" y="44"/>
                    <a:pt x="213" y="44"/>
                  </a:cubicBezTo>
                  <a:cubicBezTo>
                    <a:pt x="228" y="44"/>
                    <a:pt x="228" y="44"/>
                    <a:pt x="228" y="30"/>
                  </a:cubicBezTo>
                  <a:cubicBezTo>
                    <a:pt x="228" y="15"/>
                    <a:pt x="228" y="15"/>
                    <a:pt x="213" y="15"/>
                  </a:cubicBezTo>
                  <a:cubicBezTo>
                    <a:pt x="195" y="6"/>
                    <a:pt x="171" y="0"/>
                    <a:pt x="146" y="0"/>
                  </a:cubicBezTo>
                  <a:close/>
                </a:path>
              </a:pathLst>
            </a:custGeom>
            <a:solidFill>
              <a:srgbClr val="090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9"/>
            <p:cNvSpPr/>
            <p:nvPr/>
          </p:nvSpPr>
          <p:spPr>
            <a:xfrm>
              <a:off x="1563602" y="1870450"/>
              <a:ext cx="462824" cy="422262"/>
            </a:xfrm>
            <a:custGeom>
              <a:avLst/>
              <a:gdLst/>
              <a:ahLst/>
              <a:cxnLst/>
              <a:rect l="l" t="t" r="r" b="b"/>
              <a:pathLst>
                <a:path w="1974" h="1801" extrusionOk="0">
                  <a:moveTo>
                    <a:pt x="973" y="0"/>
                  </a:moveTo>
                  <a:cubicBezTo>
                    <a:pt x="647" y="0"/>
                    <a:pt x="318" y="160"/>
                    <a:pt x="171" y="480"/>
                  </a:cubicBezTo>
                  <a:cubicBezTo>
                    <a:pt x="57" y="722"/>
                    <a:pt x="0" y="977"/>
                    <a:pt x="29" y="1233"/>
                  </a:cubicBezTo>
                  <a:cubicBezTo>
                    <a:pt x="29" y="1332"/>
                    <a:pt x="57" y="1446"/>
                    <a:pt x="114" y="1531"/>
                  </a:cubicBezTo>
                  <a:cubicBezTo>
                    <a:pt x="171" y="1616"/>
                    <a:pt x="270" y="1786"/>
                    <a:pt x="384" y="1801"/>
                  </a:cubicBezTo>
                  <a:cubicBezTo>
                    <a:pt x="384" y="1801"/>
                    <a:pt x="384" y="1794"/>
                    <a:pt x="388" y="1794"/>
                  </a:cubicBezTo>
                  <a:cubicBezTo>
                    <a:pt x="390" y="1794"/>
                    <a:pt x="393" y="1796"/>
                    <a:pt x="398" y="1801"/>
                  </a:cubicBezTo>
                  <a:cubicBezTo>
                    <a:pt x="426" y="1644"/>
                    <a:pt x="412" y="1460"/>
                    <a:pt x="469" y="1304"/>
                  </a:cubicBezTo>
                  <a:cubicBezTo>
                    <a:pt x="483" y="1389"/>
                    <a:pt x="526" y="1460"/>
                    <a:pt x="568" y="1531"/>
                  </a:cubicBezTo>
                  <a:cubicBezTo>
                    <a:pt x="668" y="1474"/>
                    <a:pt x="682" y="1247"/>
                    <a:pt x="710" y="1162"/>
                  </a:cubicBezTo>
                  <a:cubicBezTo>
                    <a:pt x="753" y="1076"/>
                    <a:pt x="795" y="963"/>
                    <a:pt x="824" y="878"/>
                  </a:cubicBezTo>
                  <a:cubicBezTo>
                    <a:pt x="895" y="1020"/>
                    <a:pt x="1094" y="1147"/>
                    <a:pt x="1236" y="1176"/>
                  </a:cubicBezTo>
                  <a:cubicBezTo>
                    <a:pt x="1221" y="1048"/>
                    <a:pt x="1250" y="934"/>
                    <a:pt x="1236" y="807"/>
                  </a:cubicBezTo>
                  <a:lnTo>
                    <a:pt x="1236" y="807"/>
                  </a:lnTo>
                  <a:cubicBezTo>
                    <a:pt x="1292" y="892"/>
                    <a:pt x="1349" y="963"/>
                    <a:pt x="1420" y="1034"/>
                  </a:cubicBezTo>
                  <a:cubicBezTo>
                    <a:pt x="1505" y="1105"/>
                    <a:pt x="1534" y="1190"/>
                    <a:pt x="1576" y="1289"/>
                  </a:cubicBezTo>
                  <a:cubicBezTo>
                    <a:pt x="1619" y="1190"/>
                    <a:pt x="1605" y="1034"/>
                    <a:pt x="1605" y="949"/>
                  </a:cubicBezTo>
                  <a:lnTo>
                    <a:pt x="1605" y="949"/>
                  </a:lnTo>
                  <a:cubicBezTo>
                    <a:pt x="1633" y="1048"/>
                    <a:pt x="1761" y="1105"/>
                    <a:pt x="1818" y="1176"/>
                  </a:cubicBezTo>
                  <a:cubicBezTo>
                    <a:pt x="1874" y="1247"/>
                    <a:pt x="1917" y="1332"/>
                    <a:pt x="1945" y="1446"/>
                  </a:cubicBezTo>
                  <a:lnTo>
                    <a:pt x="1945" y="1304"/>
                  </a:lnTo>
                  <a:lnTo>
                    <a:pt x="1945" y="1105"/>
                  </a:lnTo>
                  <a:cubicBezTo>
                    <a:pt x="1960" y="949"/>
                    <a:pt x="1974" y="792"/>
                    <a:pt x="1931" y="651"/>
                  </a:cubicBezTo>
                  <a:cubicBezTo>
                    <a:pt x="1803" y="267"/>
                    <a:pt x="1463" y="68"/>
                    <a:pt x="1122" y="12"/>
                  </a:cubicBezTo>
                  <a:cubicBezTo>
                    <a:pt x="1073" y="4"/>
                    <a:pt x="1023" y="0"/>
                    <a:pt x="9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9"/>
            <p:cNvSpPr/>
            <p:nvPr/>
          </p:nvSpPr>
          <p:spPr>
            <a:xfrm>
              <a:off x="1536874" y="2552964"/>
              <a:ext cx="649454" cy="788255"/>
            </a:xfrm>
            <a:custGeom>
              <a:avLst/>
              <a:gdLst/>
              <a:ahLst/>
              <a:cxnLst/>
              <a:rect l="l" t="t" r="r" b="b"/>
              <a:pathLst>
                <a:path w="2770" h="3362" extrusionOk="0">
                  <a:moveTo>
                    <a:pt x="325" y="1"/>
                  </a:moveTo>
                  <a:cubicBezTo>
                    <a:pt x="183" y="1"/>
                    <a:pt x="44" y="98"/>
                    <a:pt x="29" y="281"/>
                  </a:cubicBezTo>
                  <a:cubicBezTo>
                    <a:pt x="1" y="664"/>
                    <a:pt x="441" y="2638"/>
                    <a:pt x="526" y="2737"/>
                  </a:cubicBezTo>
                  <a:cubicBezTo>
                    <a:pt x="625" y="2808"/>
                    <a:pt x="2329" y="3362"/>
                    <a:pt x="2485" y="3362"/>
                  </a:cubicBezTo>
                  <a:cubicBezTo>
                    <a:pt x="2684" y="3362"/>
                    <a:pt x="2769" y="2936"/>
                    <a:pt x="2727" y="2922"/>
                  </a:cubicBezTo>
                  <a:cubicBezTo>
                    <a:pt x="2130" y="2652"/>
                    <a:pt x="1506" y="2411"/>
                    <a:pt x="881" y="2141"/>
                  </a:cubicBezTo>
                  <a:cubicBezTo>
                    <a:pt x="909" y="2013"/>
                    <a:pt x="853" y="962"/>
                    <a:pt x="625" y="224"/>
                  </a:cubicBezTo>
                  <a:cubicBezTo>
                    <a:pt x="573" y="73"/>
                    <a:pt x="447" y="1"/>
                    <a:pt x="325" y="1"/>
                  </a:cubicBez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9"/>
            <p:cNvSpPr/>
            <p:nvPr/>
          </p:nvSpPr>
          <p:spPr>
            <a:xfrm>
              <a:off x="2112473" y="3230320"/>
              <a:ext cx="323555" cy="177486"/>
            </a:xfrm>
            <a:custGeom>
              <a:avLst/>
              <a:gdLst/>
              <a:ahLst/>
              <a:cxnLst/>
              <a:rect l="l" t="t" r="r" b="b"/>
              <a:pathLst>
                <a:path w="1380" h="757" extrusionOk="0">
                  <a:moveTo>
                    <a:pt x="132" y="0"/>
                  </a:moveTo>
                  <a:cubicBezTo>
                    <a:pt x="22" y="0"/>
                    <a:pt x="1" y="262"/>
                    <a:pt x="87" y="374"/>
                  </a:cubicBezTo>
                  <a:cubicBezTo>
                    <a:pt x="116" y="445"/>
                    <a:pt x="229" y="516"/>
                    <a:pt x="272" y="558"/>
                  </a:cubicBezTo>
                  <a:cubicBezTo>
                    <a:pt x="371" y="629"/>
                    <a:pt x="471" y="728"/>
                    <a:pt x="598" y="743"/>
                  </a:cubicBezTo>
                  <a:cubicBezTo>
                    <a:pt x="627" y="757"/>
                    <a:pt x="669" y="757"/>
                    <a:pt x="698" y="757"/>
                  </a:cubicBezTo>
                  <a:cubicBezTo>
                    <a:pt x="755" y="743"/>
                    <a:pt x="811" y="700"/>
                    <a:pt x="811" y="657"/>
                  </a:cubicBezTo>
                  <a:cubicBezTo>
                    <a:pt x="825" y="629"/>
                    <a:pt x="868" y="615"/>
                    <a:pt x="882" y="558"/>
                  </a:cubicBezTo>
                  <a:lnTo>
                    <a:pt x="882" y="530"/>
                  </a:lnTo>
                  <a:lnTo>
                    <a:pt x="896" y="516"/>
                  </a:lnTo>
                  <a:cubicBezTo>
                    <a:pt x="939" y="473"/>
                    <a:pt x="953" y="445"/>
                    <a:pt x="953" y="388"/>
                  </a:cubicBezTo>
                  <a:lnTo>
                    <a:pt x="953" y="374"/>
                  </a:lnTo>
                  <a:cubicBezTo>
                    <a:pt x="1052" y="445"/>
                    <a:pt x="1162" y="483"/>
                    <a:pt x="1241" y="483"/>
                  </a:cubicBezTo>
                  <a:cubicBezTo>
                    <a:pt x="1286" y="483"/>
                    <a:pt x="1321" y="471"/>
                    <a:pt x="1337" y="445"/>
                  </a:cubicBezTo>
                  <a:cubicBezTo>
                    <a:pt x="1379" y="388"/>
                    <a:pt x="1337" y="331"/>
                    <a:pt x="1294" y="331"/>
                  </a:cubicBezTo>
                  <a:cubicBezTo>
                    <a:pt x="1288" y="331"/>
                    <a:pt x="1282" y="332"/>
                    <a:pt x="1276" y="332"/>
                  </a:cubicBezTo>
                  <a:cubicBezTo>
                    <a:pt x="1114" y="332"/>
                    <a:pt x="1018" y="158"/>
                    <a:pt x="871" y="158"/>
                  </a:cubicBezTo>
                  <a:cubicBezTo>
                    <a:pt x="861" y="158"/>
                    <a:pt x="850" y="159"/>
                    <a:pt x="840" y="161"/>
                  </a:cubicBezTo>
                  <a:cubicBezTo>
                    <a:pt x="830" y="161"/>
                    <a:pt x="819" y="162"/>
                    <a:pt x="808" y="162"/>
                  </a:cubicBezTo>
                  <a:cubicBezTo>
                    <a:pt x="590" y="162"/>
                    <a:pt x="227" y="32"/>
                    <a:pt x="187" y="19"/>
                  </a:cubicBezTo>
                  <a:cubicBezTo>
                    <a:pt x="166" y="6"/>
                    <a:pt x="148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9"/>
            <p:cNvSpPr/>
            <p:nvPr/>
          </p:nvSpPr>
          <p:spPr>
            <a:xfrm>
              <a:off x="1177447" y="4938831"/>
              <a:ext cx="120044" cy="314411"/>
            </a:xfrm>
            <a:custGeom>
              <a:avLst/>
              <a:gdLst/>
              <a:ahLst/>
              <a:cxnLst/>
              <a:rect l="l" t="t" r="r" b="b"/>
              <a:pathLst>
                <a:path w="512" h="1341" extrusionOk="0">
                  <a:moveTo>
                    <a:pt x="228" y="1"/>
                  </a:moveTo>
                  <a:lnTo>
                    <a:pt x="71" y="157"/>
                  </a:lnTo>
                  <a:cubicBezTo>
                    <a:pt x="15" y="200"/>
                    <a:pt x="0" y="257"/>
                    <a:pt x="0" y="328"/>
                  </a:cubicBezTo>
                  <a:lnTo>
                    <a:pt x="100" y="1179"/>
                  </a:lnTo>
                  <a:cubicBezTo>
                    <a:pt x="107" y="1288"/>
                    <a:pt x="188" y="1341"/>
                    <a:pt x="271" y="1341"/>
                  </a:cubicBezTo>
                  <a:cubicBezTo>
                    <a:pt x="351" y="1341"/>
                    <a:pt x="434" y="1291"/>
                    <a:pt x="455" y="1194"/>
                  </a:cubicBezTo>
                  <a:cubicBezTo>
                    <a:pt x="483" y="1009"/>
                    <a:pt x="497" y="782"/>
                    <a:pt x="483" y="441"/>
                  </a:cubicBezTo>
                  <a:lnTo>
                    <a:pt x="511" y="413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9"/>
            <p:cNvSpPr/>
            <p:nvPr/>
          </p:nvSpPr>
          <p:spPr>
            <a:xfrm>
              <a:off x="1856675" y="5640825"/>
              <a:ext cx="323549" cy="218035"/>
            </a:xfrm>
            <a:custGeom>
              <a:avLst/>
              <a:gdLst/>
              <a:ahLst/>
              <a:cxnLst/>
              <a:rect l="l" t="t" r="r" b="b"/>
              <a:pathLst>
                <a:path w="1294" h="872" extrusionOk="0">
                  <a:moveTo>
                    <a:pt x="1" y="1"/>
                  </a:moveTo>
                  <a:lnTo>
                    <a:pt x="1" y="157"/>
                  </a:lnTo>
                  <a:cubicBezTo>
                    <a:pt x="1" y="270"/>
                    <a:pt x="58" y="355"/>
                    <a:pt x="129" y="412"/>
                  </a:cubicBezTo>
                  <a:cubicBezTo>
                    <a:pt x="328" y="554"/>
                    <a:pt x="697" y="796"/>
                    <a:pt x="995" y="867"/>
                  </a:cubicBezTo>
                  <a:cubicBezTo>
                    <a:pt x="1009" y="870"/>
                    <a:pt x="1023" y="871"/>
                    <a:pt x="1037" y="871"/>
                  </a:cubicBezTo>
                  <a:cubicBezTo>
                    <a:pt x="1208" y="871"/>
                    <a:pt x="1294" y="633"/>
                    <a:pt x="1123" y="554"/>
                  </a:cubicBezTo>
                  <a:lnTo>
                    <a:pt x="498" y="100"/>
                  </a:lnTo>
                  <a:lnTo>
                    <a:pt x="498" y="15"/>
                  </a:lnTo>
                  <a:cubicBezTo>
                    <a:pt x="342" y="1"/>
                    <a:pt x="17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70"/>
          <p:cNvSpPr txBox="1">
            <a:spLocks noGrp="1"/>
          </p:cNvSpPr>
          <p:nvPr>
            <p:ph type="subTitle" idx="2"/>
          </p:nvPr>
        </p:nvSpPr>
        <p:spPr>
          <a:xfrm>
            <a:off x="777800" y="1650970"/>
            <a:ext cx="3080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Universidad </a:t>
            </a:r>
            <a:r>
              <a:rPr lang="en-US"/>
              <a:t>A</a:t>
            </a:r>
            <a:r>
              <a:rPr lang="en"/>
              <a:t>uto</a:t>
            </a:r>
            <a:r>
              <a:rPr lang="en-US"/>
              <a:t>́</a:t>
            </a:r>
            <a:r>
              <a:rPr lang="en"/>
              <a:t>noma de </a:t>
            </a:r>
            <a:r>
              <a:rPr lang="en-US"/>
              <a:t>C</a:t>
            </a:r>
            <a:r>
              <a:rPr lang="en"/>
              <a:t>oahuila</a:t>
            </a:r>
            <a:endParaRPr/>
          </a:p>
        </p:txBody>
      </p:sp>
      <p:sp>
        <p:nvSpPr>
          <p:cNvPr id="1413" name="Google Shape;1413;p70"/>
          <p:cNvSpPr txBox="1">
            <a:spLocks noGrp="1"/>
          </p:cNvSpPr>
          <p:nvPr>
            <p:ph type="title"/>
          </p:nvPr>
        </p:nvSpPr>
        <p:spPr>
          <a:xfrm>
            <a:off x="777800" y="823818"/>
            <a:ext cx="3468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/>
          </a:p>
        </p:txBody>
      </p:sp>
      <p:sp>
        <p:nvSpPr>
          <p:cNvPr id="1414" name="Google Shape;1414;p70"/>
          <p:cNvSpPr txBox="1">
            <a:spLocks noGrp="1"/>
          </p:cNvSpPr>
          <p:nvPr>
            <p:ph type="body" idx="1"/>
          </p:nvPr>
        </p:nvSpPr>
        <p:spPr>
          <a:xfrm>
            <a:off x="777800" y="1933945"/>
            <a:ext cx="4093200" cy="13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uFill>
                  <a:noFill/>
                </a:uFill>
              </a:rPr>
              <a:t>Electricidad y Magnetismo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7" name="Google Shape;1427;p70"/>
          <p:cNvSpPr/>
          <p:nvPr/>
        </p:nvSpPr>
        <p:spPr>
          <a:xfrm>
            <a:off x="7023972" y="881633"/>
            <a:ext cx="2015" cy="2015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5" y="0"/>
                </a:moveTo>
                <a:lnTo>
                  <a:pt x="1" y="14"/>
                </a:lnTo>
                <a:cubicBezTo>
                  <a:pt x="1" y="0"/>
                  <a:pt x="15" y="0"/>
                  <a:pt x="15" y="0"/>
                </a:cubicBezTo>
                <a:close/>
              </a:path>
            </a:pathLst>
          </a:custGeom>
          <a:solidFill>
            <a:srgbClr val="F07C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70"/>
          <p:cNvSpPr/>
          <p:nvPr/>
        </p:nvSpPr>
        <p:spPr>
          <a:xfrm>
            <a:off x="7050705" y="847244"/>
            <a:ext cx="2015" cy="5911"/>
          </a:xfrm>
          <a:custGeom>
            <a:avLst/>
            <a:gdLst/>
            <a:ahLst/>
            <a:cxnLst/>
            <a:rect l="l" t="t" r="r" b="b"/>
            <a:pathLst>
              <a:path w="15" h="44" extrusionOk="0">
                <a:moveTo>
                  <a:pt x="0" y="43"/>
                </a:moveTo>
                <a:cubicBezTo>
                  <a:pt x="0" y="29"/>
                  <a:pt x="0" y="29"/>
                  <a:pt x="15" y="1"/>
                </a:cubicBezTo>
                <a:cubicBezTo>
                  <a:pt x="15" y="29"/>
                  <a:pt x="15" y="29"/>
                  <a:pt x="0" y="43"/>
                </a:cubicBezTo>
                <a:close/>
              </a:path>
            </a:pathLst>
          </a:custGeom>
          <a:solidFill>
            <a:srgbClr val="F07C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70"/>
          <p:cNvSpPr/>
          <p:nvPr/>
        </p:nvSpPr>
        <p:spPr>
          <a:xfrm>
            <a:off x="7033510" y="872095"/>
            <a:ext cx="2015" cy="2015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5" y="0"/>
                </a:moveTo>
                <a:lnTo>
                  <a:pt x="1" y="14"/>
                </a:lnTo>
                <a:close/>
              </a:path>
            </a:pathLst>
          </a:custGeom>
          <a:solidFill>
            <a:srgbClr val="F07C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70"/>
          <p:cNvSpPr/>
          <p:nvPr/>
        </p:nvSpPr>
        <p:spPr>
          <a:xfrm>
            <a:off x="6976284" y="807212"/>
            <a:ext cx="2015" cy="2015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5" y="15"/>
                </a:moveTo>
                <a:cubicBezTo>
                  <a:pt x="15" y="15"/>
                  <a:pt x="15" y="0"/>
                  <a:pt x="1" y="0"/>
                </a:cubicBezTo>
                <a:close/>
              </a:path>
            </a:pathLst>
          </a:custGeom>
          <a:solidFill>
            <a:srgbClr val="F07C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70"/>
          <p:cNvSpPr/>
          <p:nvPr/>
        </p:nvSpPr>
        <p:spPr>
          <a:xfrm>
            <a:off x="6980180" y="814869"/>
            <a:ext cx="134" cy="2015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0" y="14"/>
                </a:moveTo>
                <a:lnTo>
                  <a:pt x="0" y="0"/>
                </a:lnTo>
                <a:close/>
              </a:path>
            </a:pathLst>
          </a:custGeom>
          <a:solidFill>
            <a:srgbClr val="F07C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70"/>
          <p:cNvSpPr/>
          <p:nvPr/>
        </p:nvSpPr>
        <p:spPr>
          <a:xfrm>
            <a:off x="6970642" y="799555"/>
            <a:ext cx="134" cy="13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F07C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70"/>
          <p:cNvSpPr/>
          <p:nvPr/>
        </p:nvSpPr>
        <p:spPr>
          <a:xfrm>
            <a:off x="7039286" y="864438"/>
            <a:ext cx="3896" cy="2015"/>
          </a:xfrm>
          <a:custGeom>
            <a:avLst/>
            <a:gdLst/>
            <a:ahLst/>
            <a:cxnLst/>
            <a:rect l="l" t="t" r="r" b="b"/>
            <a:pathLst>
              <a:path w="29" h="15" extrusionOk="0">
                <a:moveTo>
                  <a:pt x="29" y="0"/>
                </a:moveTo>
                <a:lnTo>
                  <a:pt x="0" y="15"/>
                </a:lnTo>
                <a:close/>
              </a:path>
            </a:pathLst>
          </a:custGeom>
          <a:solidFill>
            <a:srgbClr val="F07C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70"/>
          <p:cNvSpPr/>
          <p:nvPr/>
        </p:nvSpPr>
        <p:spPr>
          <a:xfrm>
            <a:off x="7054466" y="841467"/>
            <a:ext cx="134" cy="4030"/>
          </a:xfrm>
          <a:custGeom>
            <a:avLst/>
            <a:gdLst/>
            <a:ahLst/>
            <a:cxnLst/>
            <a:rect l="l" t="t" r="r" b="b"/>
            <a:pathLst>
              <a:path w="1" h="30" extrusionOk="0">
                <a:moveTo>
                  <a:pt x="1" y="1"/>
                </a:moveTo>
                <a:lnTo>
                  <a:pt x="1" y="29"/>
                </a:lnTo>
                <a:close/>
              </a:path>
            </a:pathLst>
          </a:custGeom>
          <a:solidFill>
            <a:srgbClr val="F07C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70"/>
          <p:cNvSpPr/>
          <p:nvPr/>
        </p:nvSpPr>
        <p:spPr>
          <a:xfrm>
            <a:off x="7044928" y="856781"/>
            <a:ext cx="2015" cy="5911"/>
          </a:xfrm>
          <a:custGeom>
            <a:avLst/>
            <a:gdLst/>
            <a:ahLst/>
            <a:cxnLst/>
            <a:rect l="l" t="t" r="r" b="b"/>
            <a:pathLst>
              <a:path w="15" h="44" extrusionOk="0">
                <a:moveTo>
                  <a:pt x="15" y="1"/>
                </a:moveTo>
                <a:cubicBezTo>
                  <a:pt x="15" y="29"/>
                  <a:pt x="1" y="29"/>
                  <a:pt x="1" y="43"/>
                </a:cubicBezTo>
                <a:cubicBezTo>
                  <a:pt x="15" y="29"/>
                  <a:pt x="15" y="1"/>
                  <a:pt x="15" y="1"/>
                </a:cubicBezTo>
                <a:close/>
              </a:path>
            </a:pathLst>
          </a:custGeom>
          <a:solidFill>
            <a:srgbClr val="F07C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70"/>
          <p:cNvSpPr/>
          <p:nvPr/>
        </p:nvSpPr>
        <p:spPr>
          <a:xfrm>
            <a:off x="7056347" y="831930"/>
            <a:ext cx="134" cy="4030"/>
          </a:xfrm>
          <a:custGeom>
            <a:avLst/>
            <a:gdLst/>
            <a:ahLst/>
            <a:cxnLst/>
            <a:rect l="l" t="t" r="r" b="b"/>
            <a:pathLst>
              <a:path w="1" h="30" extrusionOk="0">
                <a:moveTo>
                  <a:pt x="1" y="1"/>
                </a:moveTo>
                <a:lnTo>
                  <a:pt x="1" y="29"/>
                </a:lnTo>
                <a:close/>
              </a:path>
            </a:pathLst>
          </a:custGeom>
          <a:solidFill>
            <a:srgbClr val="F07C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70"/>
          <p:cNvSpPr/>
          <p:nvPr/>
        </p:nvSpPr>
        <p:spPr>
          <a:xfrm>
            <a:off x="6966746" y="841467"/>
            <a:ext cx="2015" cy="2149"/>
          </a:xfrm>
          <a:custGeom>
            <a:avLst/>
            <a:gdLst/>
            <a:ahLst/>
            <a:cxnLst/>
            <a:rect l="l" t="t" r="r" b="b"/>
            <a:pathLst>
              <a:path w="15" h="16" extrusionOk="0">
                <a:moveTo>
                  <a:pt x="15" y="1"/>
                </a:moveTo>
                <a:lnTo>
                  <a:pt x="1" y="15"/>
                </a:lnTo>
                <a:cubicBezTo>
                  <a:pt x="15" y="15"/>
                  <a:pt x="15" y="15"/>
                  <a:pt x="15" y="1"/>
                </a:cubicBezTo>
                <a:close/>
              </a:path>
            </a:pathLst>
          </a:custGeom>
          <a:solidFill>
            <a:srgbClr val="F07C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70"/>
          <p:cNvSpPr/>
          <p:nvPr/>
        </p:nvSpPr>
        <p:spPr>
          <a:xfrm>
            <a:off x="6768470" y="721373"/>
            <a:ext cx="217484" cy="105048"/>
          </a:xfrm>
          <a:custGeom>
            <a:avLst/>
            <a:gdLst/>
            <a:ahLst/>
            <a:cxnLst/>
            <a:rect l="l" t="t" r="r" b="b"/>
            <a:pathLst>
              <a:path w="1619" h="782" extrusionOk="0">
                <a:moveTo>
                  <a:pt x="1576" y="753"/>
                </a:moveTo>
                <a:cubicBezTo>
                  <a:pt x="1576" y="682"/>
                  <a:pt x="1533" y="583"/>
                  <a:pt x="1434" y="540"/>
                </a:cubicBezTo>
                <a:lnTo>
                  <a:pt x="753" y="128"/>
                </a:lnTo>
                <a:cubicBezTo>
                  <a:pt x="540" y="1"/>
                  <a:pt x="199" y="15"/>
                  <a:pt x="0" y="128"/>
                </a:cubicBezTo>
                <a:cubicBezTo>
                  <a:pt x="213" y="1"/>
                  <a:pt x="554" y="1"/>
                  <a:pt x="753" y="114"/>
                </a:cubicBezTo>
                <a:lnTo>
                  <a:pt x="1462" y="512"/>
                </a:lnTo>
                <a:cubicBezTo>
                  <a:pt x="1477" y="540"/>
                  <a:pt x="1505" y="554"/>
                  <a:pt x="1533" y="568"/>
                </a:cubicBezTo>
                <a:lnTo>
                  <a:pt x="1548" y="583"/>
                </a:lnTo>
                <a:lnTo>
                  <a:pt x="1576" y="625"/>
                </a:lnTo>
                <a:cubicBezTo>
                  <a:pt x="1576" y="625"/>
                  <a:pt x="1576" y="639"/>
                  <a:pt x="1604" y="639"/>
                </a:cubicBezTo>
                <a:cubicBezTo>
                  <a:pt x="1604" y="654"/>
                  <a:pt x="1619" y="654"/>
                  <a:pt x="1619" y="682"/>
                </a:cubicBezTo>
                <a:lnTo>
                  <a:pt x="1619" y="696"/>
                </a:lnTo>
                <a:lnTo>
                  <a:pt x="1619" y="781"/>
                </a:lnTo>
                <a:lnTo>
                  <a:pt x="1576" y="753"/>
                </a:lnTo>
                <a:close/>
              </a:path>
            </a:pathLst>
          </a:custGeom>
          <a:solidFill>
            <a:srgbClr val="F07C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70"/>
          <p:cNvSpPr/>
          <p:nvPr/>
        </p:nvSpPr>
        <p:spPr>
          <a:xfrm>
            <a:off x="6978165" y="826288"/>
            <a:ext cx="134" cy="2015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1" y="0"/>
                </a:moveTo>
                <a:lnTo>
                  <a:pt x="1" y="15"/>
                </a:lnTo>
                <a:close/>
              </a:path>
            </a:pathLst>
          </a:custGeom>
          <a:solidFill>
            <a:srgbClr val="F07C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70"/>
          <p:cNvSpPr/>
          <p:nvPr/>
        </p:nvSpPr>
        <p:spPr>
          <a:xfrm>
            <a:off x="6974403" y="833945"/>
            <a:ext cx="2015" cy="2015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0" y="14"/>
                </a:moveTo>
                <a:cubicBezTo>
                  <a:pt x="0" y="14"/>
                  <a:pt x="0" y="0"/>
                  <a:pt x="15" y="0"/>
                </a:cubicBezTo>
                <a:cubicBezTo>
                  <a:pt x="15" y="0"/>
                  <a:pt x="15" y="14"/>
                  <a:pt x="0" y="14"/>
                </a:cubicBezTo>
                <a:close/>
              </a:path>
            </a:pathLst>
          </a:custGeom>
          <a:solidFill>
            <a:srgbClr val="F07C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70"/>
          <p:cNvSpPr/>
          <p:nvPr/>
        </p:nvSpPr>
        <p:spPr>
          <a:xfrm>
            <a:off x="6959089" y="822392"/>
            <a:ext cx="21225" cy="30762"/>
          </a:xfrm>
          <a:custGeom>
            <a:avLst/>
            <a:gdLst/>
            <a:ahLst/>
            <a:cxnLst/>
            <a:rect l="l" t="t" r="r" b="b"/>
            <a:pathLst>
              <a:path w="158" h="229" extrusionOk="0">
                <a:moveTo>
                  <a:pt x="72" y="157"/>
                </a:moveTo>
                <a:lnTo>
                  <a:pt x="86" y="143"/>
                </a:lnTo>
                <a:lnTo>
                  <a:pt x="129" y="100"/>
                </a:lnTo>
                <a:cubicBezTo>
                  <a:pt x="129" y="100"/>
                  <a:pt x="129" y="86"/>
                  <a:pt x="143" y="86"/>
                </a:cubicBezTo>
                <a:cubicBezTo>
                  <a:pt x="143" y="72"/>
                  <a:pt x="157" y="72"/>
                  <a:pt x="157" y="44"/>
                </a:cubicBezTo>
                <a:lnTo>
                  <a:pt x="157" y="29"/>
                </a:lnTo>
                <a:lnTo>
                  <a:pt x="157" y="1"/>
                </a:lnTo>
                <a:lnTo>
                  <a:pt x="157" y="1"/>
                </a:lnTo>
                <a:lnTo>
                  <a:pt x="157" y="44"/>
                </a:lnTo>
                <a:cubicBezTo>
                  <a:pt x="143" y="100"/>
                  <a:pt x="86" y="171"/>
                  <a:pt x="15" y="214"/>
                </a:cubicBezTo>
                <a:lnTo>
                  <a:pt x="1" y="228"/>
                </a:lnTo>
                <a:cubicBezTo>
                  <a:pt x="15" y="186"/>
                  <a:pt x="43" y="171"/>
                  <a:pt x="72" y="157"/>
                </a:cubicBezTo>
                <a:close/>
              </a:path>
            </a:pathLst>
          </a:custGeom>
          <a:solidFill>
            <a:srgbClr val="F07C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70"/>
          <p:cNvSpPr/>
          <p:nvPr/>
        </p:nvSpPr>
        <p:spPr>
          <a:xfrm>
            <a:off x="7006778" y="824407"/>
            <a:ext cx="55479" cy="2302190"/>
          </a:xfrm>
          <a:custGeom>
            <a:avLst/>
            <a:gdLst/>
            <a:ahLst/>
            <a:cxnLst/>
            <a:rect l="l" t="t" r="r" b="b"/>
            <a:pathLst>
              <a:path w="413" h="17138" extrusionOk="0">
                <a:moveTo>
                  <a:pt x="129" y="440"/>
                </a:moveTo>
                <a:cubicBezTo>
                  <a:pt x="143" y="440"/>
                  <a:pt x="143" y="426"/>
                  <a:pt x="143" y="426"/>
                </a:cubicBezTo>
                <a:cubicBezTo>
                  <a:pt x="157" y="412"/>
                  <a:pt x="185" y="412"/>
                  <a:pt x="185" y="384"/>
                </a:cubicBezTo>
                <a:lnTo>
                  <a:pt x="200" y="369"/>
                </a:lnTo>
                <a:lnTo>
                  <a:pt x="228" y="341"/>
                </a:lnTo>
                <a:lnTo>
                  <a:pt x="256" y="313"/>
                </a:lnTo>
                <a:cubicBezTo>
                  <a:pt x="256" y="298"/>
                  <a:pt x="271" y="298"/>
                  <a:pt x="271" y="284"/>
                </a:cubicBezTo>
                <a:cubicBezTo>
                  <a:pt x="271" y="270"/>
                  <a:pt x="285" y="270"/>
                  <a:pt x="285" y="242"/>
                </a:cubicBezTo>
                <a:cubicBezTo>
                  <a:pt x="285" y="227"/>
                  <a:pt x="299" y="227"/>
                  <a:pt x="299" y="213"/>
                </a:cubicBezTo>
                <a:cubicBezTo>
                  <a:pt x="299" y="199"/>
                  <a:pt x="299" y="199"/>
                  <a:pt x="327" y="171"/>
                </a:cubicBezTo>
                <a:cubicBezTo>
                  <a:pt x="327" y="156"/>
                  <a:pt x="342" y="156"/>
                  <a:pt x="342" y="142"/>
                </a:cubicBezTo>
                <a:lnTo>
                  <a:pt x="342" y="100"/>
                </a:lnTo>
                <a:lnTo>
                  <a:pt x="342" y="71"/>
                </a:lnTo>
                <a:lnTo>
                  <a:pt x="342" y="29"/>
                </a:lnTo>
                <a:lnTo>
                  <a:pt x="342" y="0"/>
                </a:lnTo>
                <a:lnTo>
                  <a:pt x="342" y="0"/>
                </a:lnTo>
                <a:lnTo>
                  <a:pt x="413" y="16683"/>
                </a:lnTo>
                <a:cubicBezTo>
                  <a:pt x="413" y="16839"/>
                  <a:pt x="299" y="17024"/>
                  <a:pt x="72" y="17137"/>
                </a:cubicBezTo>
                <a:lnTo>
                  <a:pt x="1" y="455"/>
                </a:lnTo>
                <a:cubicBezTo>
                  <a:pt x="72" y="483"/>
                  <a:pt x="86" y="455"/>
                  <a:pt x="129" y="440"/>
                </a:cubicBezTo>
                <a:close/>
              </a:path>
            </a:pathLst>
          </a:custGeom>
          <a:solidFill>
            <a:srgbClr val="F07C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70"/>
          <p:cNvSpPr/>
          <p:nvPr/>
        </p:nvSpPr>
        <p:spPr>
          <a:xfrm>
            <a:off x="5290290" y="1532789"/>
            <a:ext cx="57360" cy="2269682"/>
          </a:xfrm>
          <a:custGeom>
            <a:avLst/>
            <a:gdLst/>
            <a:ahLst/>
            <a:cxnLst/>
            <a:rect l="l" t="t" r="r" b="b"/>
            <a:pathLst>
              <a:path w="427" h="16896" extrusionOk="0">
                <a:moveTo>
                  <a:pt x="1" y="0"/>
                </a:moveTo>
                <a:lnTo>
                  <a:pt x="72" y="16683"/>
                </a:lnTo>
                <a:lnTo>
                  <a:pt x="427" y="16896"/>
                </a:lnTo>
                <a:lnTo>
                  <a:pt x="356" y="199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70"/>
          <p:cNvSpPr/>
          <p:nvPr/>
        </p:nvSpPr>
        <p:spPr>
          <a:xfrm>
            <a:off x="5328009" y="1540080"/>
            <a:ext cx="59241" cy="2261219"/>
          </a:xfrm>
          <a:custGeom>
            <a:avLst/>
            <a:gdLst/>
            <a:ahLst/>
            <a:cxnLst/>
            <a:rect l="l" t="t" r="r" b="b"/>
            <a:pathLst>
              <a:path w="441" h="16833" extrusionOk="0">
                <a:moveTo>
                  <a:pt x="369" y="0"/>
                </a:moveTo>
                <a:lnTo>
                  <a:pt x="171" y="114"/>
                </a:lnTo>
                <a:cubicBezTo>
                  <a:pt x="142" y="135"/>
                  <a:pt x="107" y="146"/>
                  <a:pt x="75" y="146"/>
                </a:cubicBezTo>
                <a:cubicBezTo>
                  <a:pt x="43" y="146"/>
                  <a:pt x="14" y="135"/>
                  <a:pt x="0" y="114"/>
                </a:cubicBezTo>
                <a:lnTo>
                  <a:pt x="0" y="114"/>
                </a:lnTo>
                <a:lnTo>
                  <a:pt x="71" y="16811"/>
                </a:lnTo>
                <a:cubicBezTo>
                  <a:pt x="85" y="16825"/>
                  <a:pt x="114" y="16832"/>
                  <a:pt x="146" y="16832"/>
                </a:cubicBezTo>
                <a:cubicBezTo>
                  <a:pt x="178" y="16832"/>
                  <a:pt x="213" y="16825"/>
                  <a:pt x="242" y="16811"/>
                </a:cubicBezTo>
                <a:lnTo>
                  <a:pt x="440" y="16683"/>
                </a:lnTo>
                <a:lnTo>
                  <a:pt x="3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70"/>
          <p:cNvSpPr/>
          <p:nvPr/>
        </p:nvSpPr>
        <p:spPr>
          <a:xfrm>
            <a:off x="5383761" y="727922"/>
            <a:ext cx="1594527" cy="3152784"/>
          </a:xfrm>
          <a:custGeom>
            <a:avLst/>
            <a:gdLst/>
            <a:ahLst/>
            <a:cxnLst/>
            <a:rect l="l" t="t" r="r" b="b"/>
            <a:pathLst>
              <a:path w="11870" h="23470" extrusionOk="0">
                <a:moveTo>
                  <a:pt x="10294" y="128"/>
                </a:moveTo>
                <a:cubicBezTo>
                  <a:pt x="10507" y="1"/>
                  <a:pt x="10848" y="1"/>
                  <a:pt x="11032" y="128"/>
                </a:cubicBezTo>
                <a:lnTo>
                  <a:pt x="11728" y="540"/>
                </a:lnTo>
                <a:cubicBezTo>
                  <a:pt x="11841" y="583"/>
                  <a:pt x="11870" y="682"/>
                  <a:pt x="11870" y="753"/>
                </a:cubicBezTo>
                <a:lnTo>
                  <a:pt x="11870" y="781"/>
                </a:lnTo>
                <a:lnTo>
                  <a:pt x="11870" y="796"/>
                </a:lnTo>
                <a:cubicBezTo>
                  <a:pt x="11870" y="824"/>
                  <a:pt x="11856" y="824"/>
                  <a:pt x="11856" y="838"/>
                </a:cubicBezTo>
                <a:cubicBezTo>
                  <a:pt x="11856" y="838"/>
                  <a:pt x="11856" y="852"/>
                  <a:pt x="11827" y="852"/>
                </a:cubicBezTo>
                <a:lnTo>
                  <a:pt x="11799" y="895"/>
                </a:lnTo>
                <a:lnTo>
                  <a:pt x="11785" y="909"/>
                </a:lnTo>
                <a:cubicBezTo>
                  <a:pt x="11756" y="923"/>
                  <a:pt x="11742" y="938"/>
                  <a:pt x="11714" y="966"/>
                </a:cubicBezTo>
                <a:lnTo>
                  <a:pt x="1221" y="7029"/>
                </a:lnTo>
                <a:cubicBezTo>
                  <a:pt x="1179" y="7043"/>
                  <a:pt x="1165" y="7085"/>
                  <a:pt x="1179" y="7099"/>
                </a:cubicBezTo>
                <a:lnTo>
                  <a:pt x="1179" y="7085"/>
                </a:lnTo>
                <a:lnTo>
                  <a:pt x="1250" y="23470"/>
                </a:lnTo>
                <a:lnTo>
                  <a:pt x="71" y="22774"/>
                </a:lnTo>
                <a:lnTo>
                  <a:pt x="0" y="609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70"/>
          <p:cNvSpPr/>
          <p:nvPr/>
        </p:nvSpPr>
        <p:spPr>
          <a:xfrm>
            <a:off x="5545902" y="1680783"/>
            <a:ext cx="3896" cy="2015"/>
          </a:xfrm>
          <a:custGeom>
            <a:avLst/>
            <a:gdLst/>
            <a:ahLst/>
            <a:cxnLst/>
            <a:rect l="l" t="t" r="r" b="b"/>
            <a:pathLst>
              <a:path w="29" h="15" extrusionOk="0">
                <a:moveTo>
                  <a:pt x="29" y="14"/>
                </a:moveTo>
                <a:cubicBezTo>
                  <a:pt x="14" y="14"/>
                  <a:pt x="14" y="0"/>
                  <a:pt x="0" y="0"/>
                </a:cubicBezTo>
                <a:cubicBezTo>
                  <a:pt x="0" y="0"/>
                  <a:pt x="14" y="0"/>
                  <a:pt x="29" y="14"/>
                </a:cubicBezTo>
                <a:close/>
              </a:path>
            </a:pathLst>
          </a:custGeom>
          <a:solidFill>
            <a:srgbClr val="F07C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70"/>
          <p:cNvSpPr/>
          <p:nvPr/>
        </p:nvSpPr>
        <p:spPr>
          <a:xfrm>
            <a:off x="5543887" y="1675006"/>
            <a:ext cx="61256" cy="2273578"/>
          </a:xfrm>
          <a:custGeom>
            <a:avLst/>
            <a:gdLst/>
            <a:ahLst/>
            <a:cxnLst/>
            <a:rect l="l" t="t" r="r" b="b"/>
            <a:pathLst>
              <a:path w="456" h="16925" extrusionOk="0">
                <a:moveTo>
                  <a:pt x="1" y="0"/>
                </a:moveTo>
                <a:lnTo>
                  <a:pt x="1" y="15"/>
                </a:lnTo>
                <a:cubicBezTo>
                  <a:pt x="1" y="15"/>
                  <a:pt x="1" y="16"/>
                  <a:pt x="1" y="16"/>
                </a:cubicBezTo>
                <a:lnTo>
                  <a:pt x="1" y="16"/>
                </a:lnTo>
                <a:lnTo>
                  <a:pt x="1" y="0"/>
                </a:lnTo>
                <a:close/>
                <a:moveTo>
                  <a:pt x="1" y="16"/>
                </a:moveTo>
                <a:lnTo>
                  <a:pt x="72" y="16357"/>
                </a:lnTo>
                <a:lnTo>
                  <a:pt x="72" y="16669"/>
                </a:lnTo>
                <a:cubicBezTo>
                  <a:pt x="72" y="16683"/>
                  <a:pt x="86" y="16697"/>
                  <a:pt x="100" y="16712"/>
                </a:cubicBezTo>
                <a:lnTo>
                  <a:pt x="455" y="16924"/>
                </a:lnTo>
                <a:lnTo>
                  <a:pt x="384" y="242"/>
                </a:lnTo>
                <a:lnTo>
                  <a:pt x="29" y="29"/>
                </a:lnTo>
                <a:cubicBezTo>
                  <a:pt x="16" y="29"/>
                  <a:pt x="2" y="29"/>
                  <a:pt x="1" y="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70"/>
          <p:cNvSpPr/>
          <p:nvPr/>
        </p:nvSpPr>
        <p:spPr>
          <a:xfrm>
            <a:off x="5288384" y="689402"/>
            <a:ext cx="1768084" cy="1023882"/>
          </a:xfrm>
          <a:custGeom>
            <a:avLst/>
            <a:gdLst/>
            <a:ahLst/>
            <a:cxnLst/>
            <a:rect l="l" t="t" r="r" b="b"/>
            <a:pathLst>
              <a:path w="13162" h="7622" extrusionOk="0">
                <a:moveTo>
                  <a:pt x="11316" y="1"/>
                </a:moveTo>
                <a:cubicBezTo>
                  <a:pt x="11029" y="1"/>
                  <a:pt x="10741" y="61"/>
                  <a:pt x="10521" y="182"/>
                </a:cubicBezTo>
                <a:lnTo>
                  <a:pt x="0" y="6287"/>
                </a:lnTo>
                <a:lnTo>
                  <a:pt x="355" y="6500"/>
                </a:lnTo>
                <a:cubicBezTo>
                  <a:pt x="370" y="6521"/>
                  <a:pt x="398" y="6532"/>
                  <a:pt x="430" y="6532"/>
                </a:cubicBezTo>
                <a:cubicBezTo>
                  <a:pt x="462" y="6532"/>
                  <a:pt x="497" y="6521"/>
                  <a:pt x="526" y="6500"/>
                </a:cubicBezTo>
                <a:lnTo>
                  <a:pt x="725" y="6386"/>
                </a:lnTo>
                <a:lnTo>
                  <a:pt x="11018" y="423"/>
                </a:lnTo>
                <a:cubicBezTo>
                  <a:pt x="11142" y="354"/>
                  <a:pt x="11295" y="318"/>
                  <a:pt x="11438" y="318"/>
                </a:cubicBezTo>
                <a:cubicBezTo>
                  <a:pt x="11559" y="318"/>
                  <a:pt x="11672" y="343"/>
                  <a:pt x="11756" y="395"/>
                </a:cubicBezTo>
                <a:lnTo>
                  <a:pt x="12466" y="806"/>
                </a:lnTo>
                <a:cubicBezTo>
                  <a:pt x="12509" y="821"/>
                  <a:pt x="12523" y="849"/>
                  <a:pt x="12537" y="863"/>
                </a:cubicBezTo>
                <a:lnTo>
                  <a:pt x="12566" y="877"/>
                </a:lnTo>
                <a:cubicBezTo>
                  <a:pt x="12580" y="892"/>
                  <a:pt x="12594" y="892"/>
                  <a:pt x="12594" y="920"/>
                </a:cubicBezTo>
                <a:cubicBezTo>
                  <a:pt x="12608" y="920"/>
                  <a:pt x="12608" y="934"/>
                  <a:pt x="12608" y="934"/>
                </a:cubicBezTo>
                <a:cubicBezTo>
                  <a:pt x="12608" y="948"/>
                  <a:pt x="12637" y="948"/>
                  <a:pt x="12637" y="963"/>
                </a:cubicBezTo>
                <a:lnTo>
                  <a:pt x="12637" y="991"/>
                </a:lnTo>
                <a:lnTo>
                  <a:pt x="12637" y="1076"/>
                </a:lnTo>
                <a:cubicBezTo>
                  <a:pt x="12608" y="1133"/>
                  <a:pt x="12566" y="1176"/>
                  <a:pt x="12495" y="1232"/>
                </a:cubicBezTo>
                <a:lnTo>
                  <a:pt x="12466" y="1247"/>
                </a:lnTo>
                <a:lnTo>
                  <a:pt x="1988" y="7323"/>
                </a:lnTo>
                <a:cubicBezTo>
                  <a:pt x="1946" y="7337"/>
                  <a:pt x="1931" y="7380"/>
                  <a:pt x="1946" y="7394"/>
                </a:cubicBezTo>
                <a:cubicBezTo>
                  <a:pt x="1960" y="7394"/>
                  <a:pt x="1960" y="7408"/>
                  <a:pt x="1988" y="7408"/>
                </a:cubicBezTo>
                <a:lnTo>
                  <a:pt x="2343" y="7621"/>
                </a:lnTo>
                <a:lnTo>
                  <a:pt x="12878" y="1516"/>
                </a:lnTo>
                <a:cubicBezTo>
                  <a:pt x="12892" y="1502"/>
                  <a:pt x="12935" y="1488"/>
                  <a:pt x="12949" y="1460"/>
                </a:cubicBezTo>
                <a:lnTo>
                  <a:pt x="12963" y="1445"/>
                </a:lnTo>
                <a:cubicBezTo>
                  <a:pt x="12963" y="1431"/>
                  <a:pt x="12992" y="1431"/>
                  <a:pt x="13006" y="1417"/>
                </a:cubicBezTo>
                <a:lnTo>
                  <a:pt x="13020" y="1389"/>
                </a:lnTo>
                <a:lnTo>
                  <a:pt x="13063" y="1360"/>
                </a:lnTo>
                <a:lnTo>
                  <a:pt x="13077" y="1346"/>
                </a:lnTo>
                <a:cubicBezTo>
                  <a:pt x="13077" y="1318"/>
                  <a:pt x="13091" y="1318"/>
                  <a:pt x="13091" y="1303"/>
                </a:cubicBezTo>
                <a:cubicBezTo>
                  <a:pt x="13091" y="1289"/>
                  <a:pt x="13105" y="1289"/>
                  <a:pt x="13105" y="1275"/>
                </a:cubicBezTo>
                <a:cubicBezTo>
                  <a:pt x="13105" y="1247"/>
                  <a:pt x="13134" y="1247"/>
                  <a:pt x="13134" y="1232"/>
                </a:cubicBezTo>
                <a:cubicBezTo>
                  <a:pt x="13148" y="1218"/>
                  <a:pt x="13148" y="1218"/>
                  <a:pt x="13148" y="1204"/>
                </a:cubicBezTo>
                <a:cubicBezTo>
                  <a:pt x="13148" y="1176"/>
                  <a:pt x="13162" y="1176"/>
                  <a:pt x="13162" y="1161"/>
                </a:cubicBezTo>
                <a:lnTo>
                  <a:pt x="13162" y="1133"/>
                </a:lnTo>
                <a:lnTo>
                  <a:pt x="13162" y="1090"/>
                </a:lnTo>
                <a:lnTo>
                  <a:pt x="13162" y="1062"/>
                </a:lnTo>
                <a:lnTo>
                  <a:pt x="13162" y="1019"/>
                </a:lnTo>
                <a:cubicBezTo>
                  <a:pt x="13162" y="863"/>
                  <a:pt x="13048" y="679"/>
                  <a:pt x="12835" y="565"/>
                </a:cubicBezTo>
                <a:lnTo>
                  <a:pt x="12111" y="182"/>
                </a:lnTo>
                <a:cubicBezTo>
                  <a:pt x="11891" y="61"/>
                  <a:pt x="11604" y="1"/>
                  <a:pt x="113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70"/>
          <p:cNvSpPr/>
          <p:nvPr/>
        </p:nvSpPr>
        <p:spPr>
          <a:xfrm>
            <a:off x="5597351" y="891171"/>
            <a:ext cx="1424865" cy="3061169"/>
          </a:xfrm>
          <a:custGeom>
            <a:avLst/>
            <a:gdLst/>
            <a:ahLst/>
            <a:cxnLst/>
            <a:rect l="l" t="t" r="r" b="b"/>
            <a:pathLst>
              <a:path w="10607" h="22788" extrusionOk="0">
                <a:moveTo>
                  <a:pt x="0" y="6091"/>
                </a:moveTo>
                <a:lnTo>
                  <a:pt x="10535" y="0"/>
                </a:lnTo>
                <a:lnTo>
                  <a:pt x="10606" y="16683"/>
                </a:lnTo>
                <a:lnTo>
                  <a:pt x="71" y="22788"/>
                </a:lnTo>
                <a:close/>
              </a:path>
            </a:pathLst>
          </a:custGeom>
          <a:solidFill>
            <a:srgbClr val="F07C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70"/>
          <p:cNvSpPr/>
          <p:nvPr/>
        </p:nvSpPr>
        <p:spPr>
          <a:xfrm>
            <a:off x="7275713" y="1015026"/>
            <a:ext cx="2015" cy="2149"/>
          </a:xfrm>
          <a:custGeom>
            <a:avLst/>
            <a:gdLst/>
            <a:ahLst/>
            <a:cxnLst/>
            <a:rect l="l" t="t" r="r" b="b"/>
            <a:pathLst>
              <a:path w="15" h="16" extrusionOk="0">
                <a:moveTo>
                  <a:pt x="15" y="1"/>
                </a:moveTo>
                <a:lnTo>
                  <a:pt x="1" y="15"/>
                </a:lnTo>
                <a:cubicBezTo>
                  <a:pt x="15" y="15"/>
                  <a:pt x="15" y="1"/>
                  <a:pt x="15" y="1"/>
                </a:cubicBezTo>
                <a:close/>
              </a:path>
            </a:pathLst>
          </a:custGeom>
          <a:solidFill>
            <a:srgbClr val="AE38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70"/>
          <p:cNvSpPr/>
          <p:nvPr/>
        </p:nvSpPr>
        <p:spPr>
          <a:xfrm>
            <a:off x="7075422" y="893051"/>
            <a:ext cx="217619" cy="105048"/>
          </a:xfrm>
          <a:custGeom>
            <a:avLst/>
            <a:gdLst/>
            <a:ahLst/>
            <a:cxnLst/>
            <a:rect l="l" t="t" r="r" b="b"/>
            <a:pathLst>
              <a:path w="1620" h="782" extrusionOk="0">
                <a:moveTo>
                  <a:pt x="1591" y="753"/>
                </a:moveTo>
                <a:cubicBezTo>
                  <a:pt x="1591" y="668"/>
                  <a:pt x="1534" y="582"/>
                  <a:pt x="1449" y="540"/>
                </a:cubicBezTo>
                <a:lnTo>
                  <a:pt x="753" y="128"/>
                </a:lnTo>
                <a:cubicBezTo>
                  <a:pt x="541" y="0"/>
                  <a:pt x="200" y="15"/>
                  <a:pt x="1" y="128"/>
                </a:cubicBezTo>
                <a:cubicBezTo>
                  <a:pt x="214" y="0"/>
                  <a:pt x="555" y="0"/>
                  <a:pt x="753" y="114"/>
                </a:cubicBezTo>
                <a:lnTo>
                  <a:pt x="1463" y="511"/>
                </a:lnTo>
                <a:cubicBezTo>
                  <a:pt x="1478" y="540"/>
                  <a:pt x="1520" y="554"/>
                  <a:pt x="1534" y="568"/>
                </a:cubicBezTo>
                <a:lnTo>
                  <a:pt x="1549" y="582"/>
                </a:lnTo>
                <a:lnTo>
                  <a:pt x="1591" y="625"/>
                </a:lnTo>
                <a:cubicBezTo>
                  <a:pt x="1591" y="625"/>
                  <a:pt x="1591" y="639"/>
                  <a:pt x="1605" y="639"/>
                </a:cubicBezTo>
                <a:cubicBezTo>
                  <a:pt x="1605" y="653"/>
                  <a:pt x="1620" y="653"/>
                  <a:pt x="1620" y="668"/>
                </a:cubicBezTo>
                <a:lnTo>
                  <a:pt x="1620" y="696"/>
                </a:lnTo>
                <a:lnTo>
                  <a:pt x="1620" y="781"/>
                </a:lnTo>
                <a:lnTo>
                  <a:pt x="1591" y="753"/>
                </a:lnTo>
                <a:close/>
              </a:path>
            </a:pathLst>
          </a:custGeom>
          <a:solidFill>
            <a:srgbClr val="AE38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70"/>
          <p:cNvSpPr/>
          <p:nvPr/>
        </p:nvSpPr>
        <p:spPr>
          <a:xfrm>
            <a:off x="7289147" y="997966"/>
            <a:ext cx="134" cy="2015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0" y="0"/>
                </a:moveTo>
                <a:lnTo>
                  <a:pt x="0" y="14"/>
                </a:lnTo>
                <a:close/>
              </a:path>
            </a:pathLst>
          </a:custGeom>
          <a:solidFill>
            <a:srgbClr val="AE38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70"/>
          <p:cNvSpPr/>
          <p:nvPr/>
        </p:nvSpPr>
        <p:spPr>
          <a:xfrm>
            <a:off x="7283370" y="1007503"/>
            <a:ext cx="2015" cy="2015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" y="14"/>
                </a:moveTo>
                <a:cubicBezTo>
                  <a:pt x="1" y="14"/>
                  <a:pt x="1" y="0"/>
                  <a:pt x="15" y="0"/>
                </a:cubicBezTo>
                <a:cubicBezTo>
                  <a:pt x="1" y="0"/>
                  <a:pt x="1" y="0"/>
                  <a:pt x="1" y="14"/>
                </a:cubicBezTo>
                <a:close/>
              </a:path>
            </a:pathLst>
          </a:custGeom>
          <a:solidFill>
            <a:srgbClr val="AE38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70"/>
          <p:cNvSpPr/>
          <p:nvPr/>
        </p:nvSpPr>
        <p:spPr>
          <a:xfrm>
            <a:off x="7266176" y="1003608"/>
            <a:ext cx="23105" cy="23105"/>
          </a:xfrm>
          <a:custGeom>
            <a:avLst/>
            <a:gdLst/>
            <a:ahLst/>
            <a:cxnLst/>
            <a:rect l="l" t="t" r="r" b="b"/>
            <a:pathLst>
              <a:path w="172" h="172" extrusionOk="0">
                <a:moveTo>
                  <a:pt x="171" y="1"/>
                </a:moveTo>
                <a:cubicBezTo>
                  <a:pt x="169" y="4"/>
                  <a:pt x="167" y="7"/>
                  <a:pt x="165" y="11"/>
                </a:cubicBezTo>
                <a:lnTo>
                  <a:pt x="165" y="11"/>
                </a:lnTo>
                <a:cubicBezTo>
                  <a:pt x="168" y="8"/>
                  <a:pt x="171" y="5"/>
                  <a:pt x="171" y="1"/>
                </a:cubicBezTo>
                <a:close/>
                <a:moveTo>
                  <a:pt x="165" y="11"/>
                </a:moveTo>
                <a:cubicBezTo>
                  <a:pt x="156" y="16"/>
                  <a:pt x="143" y="19"/>
                  <a:pt x="143" y="29"/>
                </a:cubicBezTo>
                <a:cubicBezTo>
                  <a:pt x="129" y="29"/>
                  <a:pt x="129" y="43"/>
                  <a:pt x="129" y="43"/>
                </a:cubicBezTo>
                <a:lnTo>
                  <a:pt x="100" y="86"/>
                </a:lnTo>
                <a:lnTo>
                  <a:pt x="72" y="100"/>
                </a:lnTo>
                <a:lnTo>
                  <a:pt x="1" y="171"/>
                </a:lnTo>
                <a:lnTo>
                  <a:pt x="29" y="157"/>
                </a:lnTo>
                <a:cubicBezTo>
                  <a:pt x="95" y="118"/>
                  <a:pt x="136" y="54"/>
                  <a:pt x="165" y="11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70"/>
          <p:cNvSpPr/>
          <p:nvPr/>
        </p:nvSpPr>
        <p:spPr>
          <a:xfrm>
            <a:off x="7313864" y="996085"/>
            <a:ext cx="55479" cy="2302056"/>
          </a:xfrm>
          <a:custGeom>
            <a:avLst/>
            <a:gdLst/>
            <a:ahLst/>
            <a:cxnLst/>
            <a:rect l="l" t="t" r="r" b="b"/>
            <a:pathLst>
              <a:path w="413" h="17137" extrusionOk="0">
                <a:moveTo>
                  <a:pt x="129" y="440"/>
                </a:moveTo>
                <a:cubicBezTo>
                  <a:pt x="143" y="440"/>
                  <a:pt x="143" y="426"/>
                  <a:pt x="143" y="426"/>
                </a:cubicBezTo>
                <a:cubicBezTo>
                  <a:pt x="171" y="412"/>
                  <a:pt x="185" y="412"/>
                  <a:pt x="185" y="383"/>
                </a:cubicBezTo>
                <a:lnTo>
                  <a:pt x="200" y="369"/>
                </a:lnTo>
                <a:lnTo>
                  <a:pt x="242" y="341"/>
                </a:lnTo>
                <a:lnTo>
                  <a:pt x="256" y="312"/>
                </a:lnTo>
                <a:cubicBezTo>
                  <a:pt x="256" y="298"/>
                  <a:pt x="270" y="298"/>
                  <a:pt x="270" y="284"/>
                </a:cubicBezTo>
                <a:cubicBezTo>
                  <a:pt x="270" y="270"/>
                  <a:pt x="285" y="270"/>
                  <a:pt x="285" y="241"/>
                </a:cubicBezTo>
                <a:cubicBezTo>
                  <a:pt x="285" y="227"/>
                  <a:pt x="313" y="227"/>
                  <a:pt x="313" y="213"/>
                </a:cubicBezTo>
                <a:cubicBezTo>
                  <a:pt x="313" y="199"/>
                  <a:pt x="313" y="199"/>
                  <a:pt x="327" y="170"/>
                </a:cubicBezTo>
                <a:cubicBezTo>
                  <a:pt x="327" y="156"/>
                  <a:pt x="341" y="156"/>
                  <a:pt x="341" y="142"/>
                </a:cubicBezTo>
                <a:lnTo>
                  <a:pt x="341" y="99"/>
                </a:lnTo>
                <a:lnTo>
                  <a:pt x="341" y="71"/>
                </a:lnTo>
                <a:lnTo>
                  <a:pt x="341" y="28"/>
                </a:lnTo>
                <a:lnTo>
                  <a:pt x="341" y="0"/>
                </a:lnTo>
                <a:lnTo>
                  <a:pt x="341" y="0"/>
                </a:lnTo>
                <a:lnTo>
                  <a:pt x="412" y="16683"/>
                </a:lnTo>
                <a:cubicBezTo>
                  <a:pt x="412" y="16839"/>
                  <a:pt x="313" y="17023"/>
                  <a:pt x="72" y="17137"/>
                </a:cubicBezTo>
                <a:lnTo>
                  <a:pt x="1" y="454"/>
                </a:lnTo>
                <a:cubicBezTo>
                  <a:pt x="72" y="483"/>
                  <a:pt x="114" y="454"/>
                  <a:pt x="129" y="440"/>
                </a:cubicBezTo>
                <a:close/>
              </a:path>
            </a:pathLst>
          </a:custGeom>
          <a:solidFill>
            <a:srgbClr val="AE38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70"/>
          <p:cNvSpPr/>
          <p:nvPr/>
        </p:nvSpPr>
        <p:spPr>
          <a:xfrm>
            <a:off x="5593600" y="1701750"/>
            <a:ext cx="57358" cy="2276947"/>
          </a:xfrm>
          <a:custGeom>
            <a:avLst/>
            <a:gdLst/>
            <a:ahLst/>
            <a:cxnLst/>
            <a:rect l="l" t="t" r="r" b="b"/>
            <a:pathLst>
              <a:path w="427" h="16896" extrusionOk="0">
                <a:moveTo>
                  <a:pt x="0" y="0"/>
                </a:moveTo>
                <a:lnTo>
                  <a:pt x="71" y="16683"/>
                </a:lnTo>
                <a:lnTo>
                  <a:pt x="426" y="16896"/>
                </a:lnTo>
                <a:lnTo>
                  <a:pt x="426" y="16896"/>
                </a:lnTo>
                <a:lnTo>
                  <a:pt x="355" y="1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70"/>
          <p:cNvSpPr/>
          <p:nvPr/>
        </p:nvSpPr>
        <p:spPr>
          <a:xfrm>
            <a:off x="5636370" y="1713205"/>
            <a:ext cx="59238" cy="2268457"/>
          </a:xfrm>
          <a:custGeom>
            <a:avLst/>
            <a:gdLst/>
            <a:ahLst/>
            <a:cxnLst/>
            <a:rect l="l" t="t" r="r" b="b"/>
            <a:pathLst>
              <a:path w="441" h="16833" extrusionOk="0">
                <a:moveTo>
                  <a:pt x="369" y="0"/>
                </a:moveTo>
                <a:lnTo>
                  <a:pt x="170" y="128"/>
                </a:lnTo>
                <a:cubicBezTo>
                  <a:pt x="149" y="135"/>
                  <a:pt x="121" y="139"/>
                  <a:pt x="91" y="139"/>
                </a:cubicBezTo>
                <a:cubicBezTo>
                  <a:pt x="60" y="139"/>
                  <a:pt x="28" y="135"/>
                  <a:pt x="0" y="128"/>
                </a:cubicBezTo>
                <a:lnTo>
                  <a:pt x="0" y="128"/>
                </a:lnTo>
                <a:lnTo>
                  <a:pt x="71" y="16811"/>
                </a:lnTo>
                <a:cubicBezTo>
                  <a:pt x="85" y="16825"/>
                  <a:pt x="117" y="16832"/>
                  <a:pt x="151" y="16832"/>
                </a:cubicBezTo>
                <a:cubicBezTo>
                  <a:pt x="185" y="16832"/>
                  <a:pt x="220" y="16825"/>
                  <a:pt x="241" y="16811"/>
                </a:cubicBezTo>
                <a:lnTo>
                  <a:pt x="440" y="16683"/>
                </a:lnTo>
                <a:lnTo>
                  <a:pt x="3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70"/>
          <p:cNvSpPr/>
          <p:nvPr/>
        </p:nvSpPr>
        <p:spPr>
          <a:xfrm>
            <a:off x="5690847" y="894932"/>
            <a:ext cx="1594527" cy="3152784"/>
          </a:xfrm>
          <a:custGeom>
            <a:avLst/>
            <a:gdLst/>
            <a:ahLst/>
            <a:cxnLst/>
            <a:rect l="l" t="t" r="r" b="b"/>
            <a:pathLst>
              <a:path w="11870" h="23470" extrusionOk="0">
                <a:moveTo>
                  <a:pt x="10294" y="128"/>
                </a:moveTo>
                <a:cubicBezTo>
                  <a:pt x="10507" y="1"/>
                  <a:pt x="10848" y="1"/>
                  <a:pt x="11046" y="128"/>
                </a:cubicBezTo>
                <a:lnTo>
                  <a:pt x="11728" y="540"/>
                </a:lnTo>
                <a:cubicBezTo>
                  <a:pt x="11841" y="597"/>
                  <a:pt x="11870" y="682"/>
                  <a:pt x="11870" y="753"/>
                </a:cubicBezTo>
                <a:lnTo>
                  <a:pt x="11870" y="781"/>
                </a:lnTo>
                <a:lnTo>
                  <a:pt x="11870" y="810"/>
                </a:lnTo>
                <a:cubicBezTo>
                  <a:pt x="11870" y="824"/>
                  <a:pt x="11856" y="824"/>
                  <a:pt x="11856" y="838"/>
                </a:cubicBezTo>
                <a:cubicBezTo>
                  <a:pt x="11856" y="838"/>
                  <a:pt x="11856" y="852"/>
                  <a:pt x="11841" y="852"/>
                </a:cubicBezTo>
                <a:lnTo>
                  <a:pt x="11799" y="895"/>
                </a:lnTo>
                <a:lnTo>
                  <a:pt x="11785" y="909"/>
                </a:lnTo>
                <a:cubicBezTo>
                  <a:pt x="11770" y="923"/>
                  <a:pt x="11742" y="952"/>
                  <a:pt x="11714" y="966"/>
                </a:cubicBezTo>
                <a:lnTo>
                  <a:pt x="1221" y="7029"/>
                </a:lnTo>
                <a:cubicBezTo>
                  <a:pt x="1193" y="7043"/>
                  <a:pt x="1164" y="7085"/>
                  <a:pt x="1193" y="7100"/>
                </a:cubicBezTo>
                <a:lnTo>
                  <a:pt x="1193" y="7085"/>
                </a:lnTo>
                <a:lnTo>
                  <a:pt x="1264" y="23470"/>
                </a:lnTo>
                <a:lnTo>
                  <a:pt x="71" y="22774"/>
                </a:lnTo>
                <a:lnTo>
                  <a:pt x="0" y="609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70"/>
          <p:cNvSpPr/>
          <p:nvPr/>
        </p:nvSpPr>
        <p:spPr>
          <a:xfrm>
            <a:off x="5852988" y="1852326"/>
            <a:ext cx="5776" cy="2149"/>
          </a:xfrm>
          <a:custGeom>
            <a:avLst/>
            <a:gdLst/>
            <a:ahLst/>
            <a:cxnLst/>
            <a:rect l="l" t="t" r="r" b="b"/>
            <a:pathLst>
              <a:path w="43" h="16" extrusionOk="0">
                <a:moveTo>
                  <a:pt x="0" y="1"/>
                </a:moveTo>
                <a:cubicBezTo>
                  <a:pt x="14" y="15"/>
                  <a:pt x="14" y="15"/>
                  <a:pt x="43" y="15"/>
                </a:cubicBezTo>
                <a:cubicBezTo>
                  <a:pt x="14" y="15"/>
                  <a:pt x="14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70"/>
          <p:cNvSpPr/>
          <p:nvPr/>
        </p:nvSpPr>
        <p:spPr>
          <a:xfrm>
            <a:off x="5852988" y="1846684"/>
            <a:ext cx="63002" cy="2275458"/>
          </a:xfrm>
          <a:custGeom>
            <a:avLst/>
            <a:gdLst/>
            <a:ahLst/>
            <a:cxnLst/>
            <a:rect l="l" t="t" r="r" b="b"/>
            <a:pathLst>
              <a:path w="469" h="16939" extrusionOk="0">
                <a:moveTo>
                  <a:pt x="0" y="0"/>
                </a:moveTo>
                <a:lnTo>
                  <a:pt x="0" y="15"/>
                </a:lnTo>
                <a:cubicBezTo>
                  <a:pt x="0" y="16"/>
                  <a:pt x="0" y="17"/>
                  <a:pt x="0" y="18"/>
                </a:cubicBezTo>
                <a:lnTo>
                  <a:pt x="0" y="18"/>
                </a:lnTo>
                <a:lnTo>
                  <a:pt x="0" y="0"/>
                </a:lnTo>
                <a:close/>
                <a:moveTo>
                  <a:pt x="0" y="18"/>
                </a:moveTo>
                <a:lnTo>
                  <a:pt x="71" y="16371"/>
                </a:lnTo>
                <a:lnTo>
                  <a:pt x="71" y="16669"/>
                </a:lnTo>
                <a:cubicBezTo>
                  <a:pt x="71" y="16683"/>
                  <a:pt x="85" y="16697"/>
                  <a:pt x="114" y="16726"/>
                </a:cubicBezTo>
                <a:lnTo>
                  <a:pt x="469" y="16939"/>
                </a:lnTo>
                <a:lnTo>
                  <a:pt x="398" y="242"/>
                </a:lnTo>
                <a:lnTo>
                  <a:pt x="43" y="43"/>
                </a:lnTo>
                <a:cubicBezTo>
                  <a:pt x="15" y="43"/>
                  <a:pt x="1" y="43"/>
                  <a:pt x="0" y="18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70"/>
          <p:cNvSpPr/>
          <p:nvPr/>
        </p:nvSpPr>
        <p:spPr>
          <a:xfrm>
            <a:off x="5597351" y="863498"/>
            <a:ext cx="1770099" cy="1023345"/>
          </a:xfrm>
          <a:custGeom>
            <a:avLst/>
            <a:gdLst/>
            <a:ahLst/>
            <a:cxnLst/>
            <a:rect l="l" t="t" r="r" b="b"/>
            <a:pathLst>
              <a:path w="13177" h="7618" extrusionOk="0">
                <a:moveTo>
                  <a:pt x="11329" y="0"/>
                </a:moveTo>
                <a:cubicBezTo>
                  <a:pt x="11039" y="0"/>
                  <a:pt x="10748" y="64"/>
                  <a:pt x="10521" y="192"/>
                </a:cubicBezTo>
                <a:lnTo>
                  <a:pt x="0" y="6297"/>
                </a:lnTo>
                <a:lnTo>
                  <a:pt x="355" y="6510"/>
                </a:lnTo>
                <a:cubicBezTo>
                  <a:pt x="377" y="6524"/>
                  <a:pt x="409" y="6531"/>
                  <a:pt x="442" y="6531"/>
                </a:cubicBezTo>
                <a:cubicBezTo>
                  <a:pt x="476" y="6531"/>
                  <a:pt x="512" y="6524"/>
                  <a:pt x="540" y="6510"/>
                </a:cubicBezTo>
                <a:lnTo>
                  <a:pt x="725" y="6382"/>
                </a:lnTo>
                <a:lnTo>
                  <a:pt x="11018" y="419"/>
                </a:lnTo>
                <a:cubicBezTo>
                  <a:pt x="11146" y="352"/>
                  <a:pt x="11293" y="316"/>
                  <a:pt x="11432" y="316"/>
                </a:cubicBezTo>
                <a:cubicBezTo>
                  <a:pt x="11558" y="316"/>
                  <a:pt x="11677" y="345"/>
                  <a:pt x="11771" y="405"/>
                </a:cubicBezTo>
                <a:lnTo>
                  <a:pt x="12481" y="802"/>
                </a:lnTo>
                <a:cubicBezTo>
                  <a:pt x="12509" y="831"/>
                  <a:pt x="12537" y="845"/>
                  <a:pt x="12552" y="859"/>
                </a:cubicBezTo>
                <a:lnTo>
                  <a:pt x="12566" y="873"/>
                </a:lnTo>
                <a:cubicBezTo>
                  <a:pt x="12580" y="902"/>
                  <a:pt x="12608" y="902"/>
                  <a:pt x="12608" y="916"/>
                </a:cubicBezTo>
                <a:cubicBezTo>
                  <a:pt x="12623" y="916"/>
                  <a:pt x="12623" y="930"/>
                  <a:pt x="12623" y="930"/>
                </a:cubicBezTo>
                <a:cubicBezTo>
                  <a:pt x="12623" y="944"/>
                  <a:pt x="12637" y="944"/>
                  <a:pt x="12637" y="973"/>
                </a:cubicBezTo>
                <a:lnTo>
                  <a:pt x="12637" y="987"/>
                </a:lnTo>
                <a:lnTo>
                  <a:pt x="12637" y="1072"/>
                </a:lnTo>
                <a:cubicBezTo>
                  <a:pt x="12623" y="1129"/>
                  <a:pt x="12566" y="1186"/>
                  <a:pt x="12495" y="1228"/>
                </a:cubicBezTo>
                <a:lnTo>
                  <a:pt x="12481" y="1257"/>
                </a:lnTo>
                <a:lnTo>
                  <a:pt x="1988" y="7319"/>
                </a:lnTo>
                <a:cubicBezTo>
                  <a:pt x="1960" y="7334"/>
                  <a:pt x="1931" y="7376"/>
                  <a:pt x="1960" y="7390"/>
                </a:cubicBezTo>
                <a:cubicBezTo>
                  <a:pt x="1974" y="7390"/>
                  <a:pt x="1974" y="7405"/>
                  <a:pt x="1988" y="7405"/>
                </a:cubicBezTo>
                <a:lnTo>
                  <a:pt x="2343" y="7617"/>
                </a:lnTo>
                <a:lnTo>
                  <a:pt x="12892" y="1512"/>
                </a:lnTo>
                <a:cubicBezTo>
                  <a:pt x="12907" y="1498"/>
                  <a:pt x="12935" y="1484"/>
                  <a:pt x="12963" y="1470"/>
                </a:cubicBezTo>
                <a:lnTo>
                  <a:pt x="12978" y="1441"/>
                </a:lnTo>
                <a:cubicBezTo>
                  <a:pt x="12978" y="1427"/>
                  <a:pt x="12992" y="1427"/>
                  <a:pt x="13006" y="1413"/>
                </a:cubicBezTo>
                <a:lnTo>
                  <a:pt x="13034" y="1399"/>
                </a:lnTo>
                <a:lnTo>
                  <a:pt x="13063" y="1356"/>
                </a:lnTo>
                <a:lnTo>
                  <a:pt x="13077" y="1342"/>
                </a:lnTo>
                <a:cubicBezTo>
                  <a:pt x="13077" y="1328"/>
                  <a:pt x="13105" y="1328"/>
                  <a:pt x="13105" y="1299"/>
                </a:cubicBezTo>
                <a:cubicBezTo>
                  <a:pt x="13105" y="1285"/>
                  <a:pt x="13119" y="1285"/>
                  <a:pt x="13119" y="1271"/>
                </a:cubicBezTo>
                <a:cubicBezTo>
                  <a:pt x="13119" y="1257"/>
                  <a:pt x="13134" y="1257"/>
                  <a:pt x="13134" y="1228"/>
                </a:cubicBezTo>
                <a:cubicBezTo>
                  <a:pt x="13162" y="1214"/>
                  <a:pt x="13162" y="1214"/>
                  <a:pt x="13162" y="1200"/>
                </a:cubicBezTo>
                <a:cubicBezTo>
                  <a:pt x="13162" y="1186"/>
                  <a:pt x="13176" y="1186"/>
                  <a:pt x="13176" y="1157"/>
                </a:cubicBezTo>
                <a:lnTo>
                  <a:pt x="13176" y="1129"/>
                </a:lnTo>
                <a:lnTo>
                  <a:pt x="13176" y="1086"/>
                </a:lnTo>
                <a:lnTo>
                  <a:pt x="13176" y="1058"/>
                </a:lnTo>
                <a:lnTo>
                  <a:pt x="13176" y="1015"/>
                </a:lnTo>
                <a:cubicBezTo>
                  <a:pt x="13176" y="859"/>
                  <a:pt x="13048" y="689"/>
                  <a:pt x="12836" y="561"/>
                </a:cubicBezTo>
                <a:lnTo>
                  <a:pt x="12126" y="192"/>
                </a:lnTo>
                <a:cubicBezTo>
                  <a:pt x="11906" y="64"/>
                  <a:pt x="11618" y="0"/>
                  <a:pt x="11329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70"/>
          <p:cNvSpPr/>
          <p:nvPr/>
        </p:nvSpPr>
        <p:spPr>
          <a:xfrm>
            <a:off x="5906318" y="1062714"/>
            <a:ext cx="1424865" cy="3061303"/>
          </a:xfrm>
          <a:custGeom>
            <a:avLst/>
            <a:gdLst/>
            <a:ahLst/>
            <a:cxnLst/>
            <a:rect l="l" t="t" r="r" b="b"/>
            <a:pathLst>
              <a:path w="10607" h="22789" extrusionOk="0">
                <a:moveTo>
                  <a:pt x="10536" y="1"/>
                </a:moveTo>
                <a:lnTo>
                  <a:pt x="1" y="6106"/>
                </a:lnTo>
                <a:lnTo>
                  <a:pt x="86" y="22789"/>
                </a:lnTo>
                <a:lnTo>
                  <a:pt x="10607" y="16684"/>
                </a:lnTo>
                <a:lnTo>
                  <a:pt x="10536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70"/>
          <p:cNvSpPr/>
          <p:nvPr/>
        </p:nvSpPr>
        <p:spPr>
          <a:xfrm>
            <a:off x="7424555" y="1062714"/>
            <a:ext cx="217484" cy="105048"/>
          </a:xfrm>
          <a:custGeom>
            <a:avLst/>
            <a:gdLst/>
            <a:ahLst/>
            <a:cxnLst/>
            <a:rect l="l" t="t" r="r" b="b"/>
            <a:pathLst>
              <a:path w="1619" h="782" extrusionOk="0">
                <a:moveTo>
                  <a:pt x="1576" y="739"/>
                </a:moveTo>
                <a:cubicBezTo>
                  <a:pt x="1576" y="668"/>
                  <a:pt x="1519" y="583"/>
                  <a:pt x="1434" y="526"/>
                </a:cubicBezTo>
                <a:lnTo>
                  <a:pt x="739" y="129"/>
                </a:lnTo>
                <a:cubicBezTo>
                  <a:pt x="526" y="1"/>
                  <a:pt x="199" y="15"/>
                  <a:pt x="0" y="129"/>
                </a:cubicBezTo>
                <a:cubicBezTo>
                  <a:pt x="213" y="1"/>
                  <a:pt x="554" y="1"/>
                  <a:pt x="739" y="100"/>
                </a:cubicBezTo>
                <a:lnTo>
                  <a:pt x="1448" y="512"/>
                </a:lnTo>
                <a:cubicBezTo>
                  <a:pt x="1477" y="526"/>
                  <a:pt x="1505" y="555"/>
                  <a:pt x="1519" y="569"/>
                </a:cubicBezTo>
                <a:lnTo>
                  <a:pt x="1548" y="583"/>
                </a:lnTo>
                <a:lnTo>
                  <a:pt x="1576" y="626"/>
                </a:lnTo>
                <a:cubicBezTo>
                  <a:pt x="1576" y="626"/>
                  <a:pt x="1576" y="640"/>
                  <a:pt x="1590" y="640"/>
                </a:cubicBezTo>
                <a:cubicBezTo>
                  <a:pt x="1590" y="654"/>
                  <a:pt x="1619" y="654"/>
                  <a:pt x="1619" y="668"/>
                </a:cubicBezTo>
                <a:lnTo>
                  <a:pt x="1619" y="697"/>
                </a:lnTo>
                <a:lnTo>
                  <a:pt x="1619" y="782"/>
                </a:lnTo>
                <a:lnTo>
                  <a:pt x="1576" y="739"/>
                </a:lnTo>
                <a:close/>
              </a:path>
            </a:pathLst>
          </a:custGeom>
          <a:solidFill>
            <a:srgbClr val="F07C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70"/>
          <p:cNvSpPr/>
          <p:nvPr/>
        </p:nvSpPr>
        <p:spPr>
          <a:xfrm>
            <a:off x="5938693" y="1871402"/>
            <a:ext cx="57360" cy="2269816"/>
          </a:xfrm>
          <a:custGeom>
            <a:avLst/>
            <a:gdLst/>
            <a:ahLst/>
            <a:cxnLst/>
            <a:rect l="l" t="t" r="r" b="b"/>
            <a:pathLst>
              <a:path w="427" h="16897" extrusionOk="0">
                <a:moveTo>
                  <a:pt x="1" y="1"/>
                </a:moveTo>
                <a:lnTo>
                  <a:pt x="72" y="16684"/>
                </a:lnTo>
                <a:lnTo>
                  <a:pt x="427" y="16896"/>
                </a:lnTo>
                <a:lnTo>
                  <a:pt x="356" y="214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70"/>
          <p:cNvSpPr/>
          <p:nvPr/>
        </p:nvSpPr>
        <p:spPr>
          <a:xfrm>
            <a:off x="5986381" y="1882954"/>
            <a:ext cx="59375" cy="2261085"/>
          </a:xfrm>
          <a:custGeom>
            <a:avLst/>
            <a:gdLst/>
            <a:ahLst/>
            <a:cxnLst/>
            <a:rect l="l" t="t" r="r" b="b"/>
            <a:pathLst>
              <a:path w="442" h="16832" extrusionOk="0">
                <a:moveTo>
                  <a:pt x="370" y="0"/>
                </a:moveTo>
                <a:lnTo>
                  <a:pt x="185" y="128"/>
                </a:lnTo>
                <a:cubicBezTo>
                  <a:pt x="164" y="135"/>
                  <a:pt x="132" y="139"/>
                  <a:pt x="99" y="139"/>
                </a:cubicBezTo>
                <a:cubicBezTo>
                  <a:pt x="65" y="139"/>
                  <a:pt x="29" y="135"/>
                  <a:pt x="1" y="128"/>
                </a:cubicBezTo>
                <a:lnTo>
                  <a:pt x="1" y="128"/>
                </a:lnTo>
                <a:lnTo>
                  <a:pt x="72" y="16810"/>
                </a:lnTo>
                <a:cubicBezTo>
                  <a:pt x="93" y="16825"/>
                  <a:pt x="125" y="16832"/>
                  <a:pt x="159" y="16832"/>
                </a:cubicBezTo>
                <a:cubicBezTo>
                  <a:pt x="193" y="16832"/>
                  <a:pt x="228" y="16825"/>
                  <a:pt x="256" y="16810"/>
                </a:cubicBezTo>
                <a:lnTo>
                  <a:pt x="441" y="16683"/>
                </a:lnTo>
                <a:lnTo>
                  <a:pt x="370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70"/>
          <p:cNvSpPr/>
          <p:nvPr/>
        </p:nvSpPr>
        <p:spPr>
          <a:xfrm>
            <a:off x="6037965" y="1064729"/>
            <a:ext cx="1596407" cy="3152784"/>
          </a:xfrm>
          <a:custGeom>
            <a:avLst/>
            <a:gdLst/>
            <a:ahLst/>
            <a:cxnLst/>
            <a:rect l="l" t="t" r="r" b="b"/>
            <a:pathLst>
              <a:path w="11884" h="23470" extrusionOk="0">
                <a:moveTo>
                  <a:pt x="10294" y="128"/>
                </a:moveTo>
                <a:cubicBezTo>
                  <a:pt x="10521" y="0"/>
                  <a:pt x="10848" y="0"/>
                  <a:pt x="11046" y="128"/>
                </a:cubicBezTo>
                <a:lnTo>
                  <a:pt x="11742" y="540"/>
                </a:lnTo>
                <a:cubicBezTo>
                  <a:pt x="11841" y="582"/>
                  <a:pt x="11884" y="682"/>
                  <a:pt x="11884" y="753"/>
                </a:cubicBezTo>
                <a:lnTo>
                  <a:pt x="11884" y="781"/>
                </a:lnTo>
                <a:lnTo>
                  <a:pt x="11884" y="795"/>
                </a:lnTo>
                <a:cubicBezTo>
                  <a:pt x="11884" y="809"/>
                  <a:pt x="11856" y="809"/>
                  <a:pt x="11856" y="838"/>
                </a:cubicBezTo>
                <a:cubicBezTo>
                  <a:pt x="11856" y="838"/>
                  <a:pt x="11856" y="852"/>
                  <a:pt x="11841" y="852"/>
                </a:cubicBezTo>
                <a:lnTo>
                  <a:pt x="11813" y="895"/>
                </a:lnTo>
                <a:lnTo>
                  <a:pt x="11785" y="909"/>
                </a:lnTo>
                <a:cubicBezTo>
                  <a:pt x="11770" y="923"/>
                  <a:pt x="11756" y="937"/>
                  <a:pt x="11714" y="951"/>
                </a:cubicBezTo>
                <a:lnTo>
                  <a:pt x="1235" y="7028"/>
                </a:lnTo>
                <a:cubicBezTo>
                  <a:pt x="1193" y="7042"/>
                  <a:pt x="1179" y="7085"/>
                  <a:pt x="1193" y="7099"/>
                </a:cubicBezTo>
                <a:lnTo>
                  <a:pt x="1193" y="7085"/>
                </a:lnTo>
                <a:lnTo>
                  <a:pt x="1264" y="23469"/>
                </a:lnTo>
                <a:lnTo>
                  <a:pt x="71" y="22774"/>
                </a:lnTo>
                <a:lnTo>
                  <a:pt x="0" y="609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70"/>
          <p:cNvSpPr/>
          <p:nvPr/>
        </p:nvSpPr>
        <p:spPr>
          <a:xfrm>
            <a:off x="6198091" y="2024005"/>
            <a:ext cx="5911" cy="2015"/>
          </a:xfrm>
          <a:custGeom>
            <a:avLst/>
            <a:gdLst/>
            <a:ahLst/>
            <a:cxnLst/>
            <a:rect l="l" t="t" r="r" b="b"/>
            <a:pathLst>
              <a:path w="44" h="15" extrusionOk="0">
                <a:moveTo>
                  <a:pt x="43" y="15"/>
                </a:moveTo>
                <a:cubicBezTo>
                  <a:pt x="29" y="15"/>
                  <a:pt x="29" y="1"/>
                  <a:pt x="1" y="1"/>
                </a:cubicBezTo>
                <a:cubicBezTo>
                  <a:pt x="29" y="1"/>
                  <a:pt x="43" y="1"/>
                  <a:pt x="43" y="15"/>
                </a:cubicBezTo>
                <a:close/>
              </a:path>
            </a:pathLst>
          </a:custGeom>
          <a:solidFill>
            <a:srgbClr val="F07C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70"/>
          <p:cNvSpPr/>
          <p:nvPr/>
        </p:nvSpPr>
        <p:spPr>
          <a:xfrm>
            <a:off x="6198091" y="2018363"/>
            <a:ext cx="63136" cy="2273578"/>
          </a:xfrm>
          <a:custGeom>
            <a:avLst/>
            <a:gdLst/>
            <a:ahLst/>
            <a:cxnLst/>
            <a:rect l="l" t="t" r="r" b="b"/>
            <a:pathLst>
              <a:path w="470" h="16925" extrusionOk="0">
                <a:moveTo>
                  <a:pt x="1" y="0"/>
                </a:moveTo>
                <a:lnTo>
                  <a:pt x="1" y="14"/>
                </a:lnTo>
                <a:cubicBezTo>
                  <a:pt x="1" y="15"/>
                  <a:pt x="1" y="15"/>
                  <a:pt x="1" y="15"/>
                </a:cubicBezTo>
                <a:lnTo>
                  <a:pt x="1" y="15"/>
                </a:lnTo>
                <a:lnTo>
                  <a:pt x="1" y="0"/>
                </a:lnTo>
                <a:close/>
                <a:moveTo>
                  <a:pt x="1" y="15"/>
                </a:moveTo>
                <a:lnTo>
                  <a:pt x="72" y="16370"/>
                </a:lnTo>
                <a:lnTo>
                  <a:pt x="72" y="16669"/>
                </a:lnTo>
                <a:cubicBezTo>
                  <a:pt x="72" y="16683"/>
                  <a:pt x="86" y="16697"/>
                  <a:pt x="114" y="16725"/>
                </a:cubicBezTo>
                <a:lnTo>
                  <a:pt x="469" y="16924"/>
                </a:lnTo>
                <a:lnTo>
                  <a:pt x="398" y="241"/>
                </a:lnTo>
                <a:lnTo>
                  <a:pt x="43" y="29"/>
                </a:lnTo>
                <a:cubicBezTo>
                  <a:pt x="30" y="29"/>
                  <a:pt x="2" y="29"/>
                  <a:pt x="1" y="1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70"/>
          <p:cNvSpPr/>
          <p:nvPr/>
        </p:nvSpPr>
        <p:spPr>
          <a:xfrm>
            <a:off x="5938693" y="1027519"/>
            <a:ext cx="1773995" cy="1025226"/>
          </a:xfrm>
          <a:custGeom>
            <a:avLst/>
            <a:gdLst/>
            <a:ahLst/>
            <a:cxnLst/>
            <a:rect l="l" t="t" r="r" b="b"/>
            <a:pathLst>
              <a:path w="13206" h="7632" extrusionOk="0">
                <a:moveTo>
                  <a:pt x="11319" y="0"/>
                </a:moveTo>
                <a:cubicBezTo>
                  <a:pt x="11029" y="0"/>
                  <a:pt x="10742" y="64"/>
                  <a:pt x="10522" y="192"/>
                </a:cubicBezTo>
                <a:lnTo>
                  <a:pt x="1" y="6297"/>
                </a:lnTo>
                <a:lnTo>
                  <a:pt x="356" y="6510"/>
                </a:lnTo>
                <a:cubicBezTo>
                  <a:pt x="370" y="6524"/>
                  <a:pt x="402" y="6531"/>
                  <a:pt x="436" y="6531"/>
                </a:cubicBezTo>
                <a:cubicBezTo>
                  <a:pt x="469" y="6531"/>
                  <a:pt x="505" y="6524"/>
                  <a:pt x="526" y="6510"/>
                </a:cubicBezTo>
                <a:lnTo>
                  <a:pt x="725" y="6382"/>
                </a:lnTo>
                <a:lnTo>
                  <a:pt x="11019" y="419"/>
                </a:lnTo>
                <a:cubicBezTo>
                  <a:pt x="11139" y="352"/>
                  <a:pt x="11286" y="316"/>
                  <a:pt x="11428" y="316"/>
                </a:cubicBezTo>
                <a:cubicBezTo>
                  <a:pt x="11555" y="316"/>
                  <a:pt x="11677" y="345"/>
                  <a:pt x="11771" y="405"/>
                </a:cubicBezTo>
                <a:lnTo>
                  <a:pt x="12481" y="817"/>
                </a:lnTo>
                <a:cubicBezTo>
                  <a:pt x="12509" y="831"/>
                  <a:pt x="12524" y="845"/>
                  <a:pt x="12552" y="859"/>
                </a:cubicBezTo>
                <a:lnTo>
                  <a:pt x="12566" y="888"/>
                </a:lnTo>
                <a:cubicBezTo>
                  <a:pt x="12580" y="902"/>
                  <a:pt x="12595" y="902"/>
                  <a:pt x="12595" y="916"/>
                </a:cubicBezTo>
                <a:cubicBezTo>
                  <a:pt x="12623" y="916"/>
                  <a:pt x="12623" y="930"/>
                  <a:pt x="12623" y="930"/>
                </a:cubicBezTo>
                <a:cubicBezTo>
                  <a:pt x="12623" y="959"/>
                  <a:pt x="12637" y="959"/>
                  <a:pt x="12637" y="973"/>
                </a:cubicBezTo>
                <a:lnTo>
                  <a:pt x="12637" y="987"/>
                </a:lnTo>
                <a:lnTo>
                  <a:pt x="12637" y="1072"/>
                </a:lnTo>
                <a:cubicBezTo>
                  <a:pt x="12623" y="1129"/>
                  <a:pt x="12566" y="1186"/>
                  <a:pt x="12495" y="1243"/>
                </a:cubicBezTo>
                <a:lnTo>
                  <a:pt x="12481" y="1257"/>
                </a:lnTo>
                <a:lnTo>
                  <a:pt x="1989" y="7319"/>
                </a:lnTo>
                <a:cubicBezTo>
                  <a:pt x="1960" y="7348"/>
                  <a:pt x="1932" y="7376"/>
                  <a:pt x="1960" y="7390"/>
                </a:cubicBezTo>
                <a:cubicBezTo>
                  <a:pt x="1974" y="7390"/>
                  <a:pt x="1974" y="7419"/>
                  <a:pt x="1989" y="7419"/>
                </a:cubicBezTo>
                <a:lnTo>
                  <a:pt x="2344" y="7632"/>
                </a:lnTo>
                <a:lnTo>
                  <a:pt x="12921" y="1555"/>
                </a:lnTo>
                <a:cubicBezTo>
                  <a:pt x="12935" y="1541"/>
                  <a:pt x="12978" y="1527"/>
                  <a:pt x="12992" y="1498"/>
                </a:cubicBezTo>
                <a:lnTo>
                  <a:pt x="13006" y="1484"/>
                </a:lnTo>
                <a:cubicBezTo>
                  <a:pt x="13006" y="1470"/>
                  <a:pt x="13021" y="1470"/>
                  <a:pt x="13049" y="1456"/>
                </a:cubicBezTo>
                <a:lnTo>
                  <a:pt x="13063" y="1427"/>
                </a:lnTo>
                <a:lnTo>
                  <a:pt x="13092" y="1399"/>
                </a:lnTo>
                <a:lnTo>
                  <a:pt x="13120" y="1385"/>
                </a:lnTo>
                <a:cubicBezTo>
                  <a:pt x="13120" y="1356"/>
                  <a:pt x="13134" y="1356"/>
                  <a:pt x="13134" y="1342"/>
                </a:cubicBezTo>
                <a:cubicBezTo>
                  <a:pt x="13134" y="1328"/>
                  <a:pt x="13148" y="1328"/>
                  <a:pt x="13148" y="1314"/>
                </a:cubicBezTo>
                <a:cubicBezTo>
                  <a:pt x="13148" y="1285"/>
                  <a:pt x="13163" y="1285"/>
                  <a:pt x="13163" y="1271"/>
                </a:cubicBezTo>
                <a:cubicBezTo>
                  <a:pt x="13191" y="1257"/>
                  <a:pt x="13191" y="1257"/>
                  <a:pt x="13191" y="1243"/>
                </a:cubicBezTo>
                <a:cubicBezTo>
                  <a:pt x="13191" y="1214"/>
                  <a:pt x="13205" y="1214"/>
                  <a:pt x="13205" y="1200"/>
                </a:cubicBezTo>
                <a:lnTo>
                  <a:pt x="13205" y="1172"/>
                </a:lnTo>
                <a:lnTo>
                  <a:pt x="13205" y="1129"/>
                </a:lnTo>
                <a:lnTo>
                  <a:pt x="13205" y="1101"/>
                </a:lnTo>
                <a:lnTo>
                  <a:pt x="13205" y="1058"/>
                </a:lnTo>
                <a:cubicBezTo>
                  <a:pt x="13205" y="902"/>
                  <a:pt x="13077" y="717"/>
                  <a:pt x="12864" y="604"/>
                </a:cubicBezTo>
                <a:lnTo>
                  <a:pt x="12126" y="192"/>
                </a:lnTo>
                <a:cubicBezTo>
                  <a:pt x="11899" y="64"/>
                  <a:pt x="11608" y="0"/>
                  <a:pt x="113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70"/>
          <p:cNvSpPr/>
          <p:nvPr/>
        </p:nvSpPr>
        <p:spPr>
          <a:xfrm>
            <a:off x="6253425" y="1219917"/>
            <a:ext cx="1459265" cy="3061303"/>
          </a:xfrm>
          <a:custGeom>
            <a:avLst/>
            <a:gdLst/>
            <a:ahLst/>
            <a:cxnLst/>
            <a:rect l="l" t="t" r="r" b="b"/>
            <a:pathLst>
              <a:path w="10593" h="22789" extrusionOk="0">
                <a:moveTo>
                  <a:pt x="10521" y="1"/>
                </a:moveTo>
                <a:lnTo>
                  <a:pt x="1" y="6106"/>
                </a:lnTo>
                <a:lnTo>
                  <a:pt x="72" y="22788"/>
                </a:lnTo>
                <a:lnTo>
                  <a:pt x="10592" y="16683"/>
                </a:lnTo>
                <a:lnTo>
                  <a:pt x="10521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70"/>
          <p:cNvSpPr/>
          <p:nvPr/>
        </p:nvSpPr>
        <p:spPr>
          <a:xfrm>
            <a:off x="6379306" y="542038"/>
            <a:ext cx="248112" cy="250261"/>
          </a:xfrm>
          <a:custGeom>
            <a:avLst/>
            <a:gdLst/>
            <a:ahLst/>
            <a:cxnLst/>
            <a:rect l="l" t="t" r="r" b="b"/>
            <a:pathLst>
              <a:path w="1847" h="1863" extrusionOk="0">
                <a:moveTo>
                  <a:pt x="128" y="1"/>
                </a:moveTo>
                <a:cubicBezTo>
                  <a:pt x="128" y="129"/>
                  <a:pt x="57" y="256"/>
                  <a:pt x="43" y="384"/>
                </a:cubicBezTo>
                <a:cubicBezTo>
                  <a:pt x="1" y="555"/>
                  <a:pt x="1" y="739"/>
                  <a:pt x="1" y="910"/>
                </a:cubicBezTo>
                <a:cubicBezTo>
                  <a:pt x="1" y="1236"/>
                  <a:pt x="1" y="1619"/>
                  <a:pt x="256" y="1847"/>
                </a:cubicBezTo>
                <a:cubicBezTo>
                  <a:pt x="285" y="1747"/>
                  <a:pt x="270" y="1619"/>
                  <a:pt x="341" y="1506"/>
                </a:cubicBezTo>
                <a:cubicBezTo>
                  <a:pt x="483" y="1634"/>
                  <a:pt x="583" y="1733"/>
                  <a:pt x="767" y="1818"/>
                </a:cubicBezTo>
                <a:cubicBezTo>
                  <a:pt x="838" y="1848"/>
                  <a:pt x="892" y="1863"/>
                  <a:pt x="940" y="1863"/>
                </a:cubicBezTo>
                <a:cubicBezTo>
                  <a:pt x="1027" y="1863"/>
                  <a:pt x="1092" y="1816"/>
                  <a:pt x="1193" y="1733"/>
                </a:cubicBezTo>
                <a:cubicBezTo>
                  <a:pt x="1463" y="1492"/>
                  <a:pt x="1690" y="1293"/>
                  <a:pt x="1846" y="981"/>
                </a:cubicBezTo>
                <a:lnTo>
                  <a:pt x="12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70"/>
          <p:cNvSpPr/>
          <p:nvPr/>
        </p:nvSpPr>
        <p:spPr>
          <a:xfrm>
            <a:off x="6580538" y="816750"/>
            <a:ext cx="434028" cy="545659"/>
          </a:xfrm>
          <a:custGeom>
            <a:avLst/>
            <a:gdLst/>
            <a:ahLst/>
            <a:cxnLst/>
            <a:rect l="l" t="t" r="r" b="b"/>
            <a:pathLst>
              <a:path w="3231" h="4062" extrusionOk="0">
                <a:moveTo>
                  <a:pt x="495" y="0"/>
                </a:moveTo>
                <a:cubicBezTo>
                  <a:pt x="247" y="0"/>
                  <a:pt x="0" y="184"/>
                  <a:pt x="36" y="497"/>
                </a:cubicBezTo>
                <a:lnTo>
                  <a:pt x="36" y="512"/>
                </a:lnTo>
                <a:lnTo>
                  <a:pt x="135" y="1619"/>
                </a:lnTo>
                <a:lnTo>
                  <a:pt x="206" y="2300"/>
                </a:lnTo>
                <a:cubicBezTo>
                  <a:pt x="249" y="2641"/>
                  <a:pt x="462" y="2968"/>
                  <a:pt x="760" y="3110"/>
                </a:cubicBezTo>
                <a:cubicBezTo>
                  <a:pt x="774" y="3124"/>
                  <a:pt x="817" y="3124"/>
                  <a:pt x="831" y="3138"/>
                </a:cubicBezTo>
                <a:lnTo>
                  <a:pt x="2975" y="3976"/>
                </a:lnTo>
                <a:cubicBezTo>
                  <a:pt x="2989" y="4018"/>
                  <a:pt x="3032" y="4047"/>
                  <a:pt x="3060" y="4061"/>
                </a:cubicBezTo>
                <a:lnTo>
                  <a:pt x="3231" y="3692"/>
                </a:lnTo>
                <a:cubicBezTo>
                  <a:pt x="3174" y="3692"/>
                  <a:pt x="3131" y="3706"/>
                  <a:pt x="3131" y="3706"/>
                </a:cubicBezTo>
                <a:lnTo>
                  <a:pt x="860" y="2272"/>
                </a:lnTo>
                <a:lnTo>
                  <a:pt x="888" y="1562"/>
                </a:lnTo>
                <a:lnTo>
                  <a:pt x="916" y="441"/>
                </a:lnTo>
                <a:cubicBezTo>
                  <a:pt x="916" y="355"/>
                  <a:pt x="916" y="270"/>
                  <a:pt x="874" y="199"/>
                </a:cubicBezTo>
                <a:cubicBezTo>
                  <a:pt x="785" y="63"/>
                  <a:pt x="640" y="0"/>
                  <a:pt x="495" y="0"/>
                </a:cubicBezTo>
                <a:close/>
              </a:path>
            </a:pathLst>
          </a:custGeom>
          <a:solidFill>
            <a:srgbClr val="6D38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70"/>
          <p:cNvSpPr/>
          <p:nvPr/>
        </p:nvSpPr>
        <p:spPr>
          <a:xfrm>
            <a:off x="6818039" y="2037438"/>
            <a:ext cx="194245" cy="152736"/>
          </a:xfrm>
          <a:custGeom>
            <a:avLst/>
            <a:gdLst/>
            <a:ahLst/>
            <a:cxnLst/>
            <a:rect l="l" t="t" r="r" b="b"/>
            <a:pathLst>
              <a:path w="1446" h="1137" extrusionOk="0">
                <a:moveTo>
                  <a:pt x="284" y="0"/>
                </a:moveTo>
                <a:lnTo>
                  <a:pt x="114" y="327"/>
                </a:lnTo>
                <a:cubicBezTo>
                  <a:pt x="0" y="440"/>
                  <a:pt x="57" y="625"/>
                  <a:pt x="185" y="696"/>
                </a:cubicBezTo>
                <a:cubicBezTo>
                  <a:pt x="270" y="753"/>
                  <a:pt x="781" y="994"/>
                  <a:pt x="1108" y="1108"/>
                </a:cubicBezTo>
                <a:cubicBezTo>
                  <a:pt x="1179" y="1122"/>
                  <a:pt x="1235" y="1136"/>
                  <a:pt x="1264" y="1136"/>
                </a:cubicBezTo>
                <a:cubicBezTo>
                  <a:pt x="1267" y="1137"/>
                  <a:pt x="1271" y="1137"/>
                  <a:pt x="1274" y="1137"/>
                </a:cubicBezTo>
                <a:cubicBezTo>
                  <a:pt x="1357" y="1137"/>
                  <a:pt x="1445" y="978"/>
                  <a:pt x="1363" y="923"/>
                </a:cubicBezTo>
                <a:cubicBezTo>
                  <a:pt x="1335" y="895"/>
                  <a:pt x="753" y="341"/>
                  <a:pt x="696" y="213"/>
                </a:cubicBezTo>
                <a:lnTo>
                  <a:pt x="284" y="0"/>
                </a:lnTo>
                <a:close/>
              </a:path>
            </a:pathLst>
          </a:custGeom>
          <a:solidFill>
            <a:srgbClr val="090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70"/>
          <p:cNvSpPr/>
          <p:nvPr/>
        </p:nvSpPr>
        <p:spPr>
          <a:xfrm>
            <a:off x="6268750" y="1232512"/>
            <a:ext cx="766770" cy="963298"/>
          </a:xfrm>
          <a:custGeom>
            <a:avLst/>
            <a:gdLst/>
            <a:ahLst/>
            <a:cxnLst/>
            <a:rect l="l" t="t" r="r" b="b"/>
            <a:pathLst>
              <a:path w="5708" h="7171" extrusionOk="0">
                <a:moveTo>
                  <a:pt x="2740" y="1"/>
                </a:moveTo>
                <a:cubicBezTo>
                  <a:pt x="2740" y="1"/>
                  <a:pt x="1349" y="43"/>
                  <a:pt x="895" y="43"/>
                </a:cubicBezTo>
                <a:lnTo>
                  <a:pt x="653" y="469"/>
                </a:lnTo>
                <a:cubicBezTo>
                  <a:pt x="0" y="2088"/>
                  <a:pt x="1860" y="2585"/>
                  <a:pt x="1860" y="2670"/>
                </a:cubicBezTo>
                <a:lnTo>
                  <a:pt x="3479" y="3294"/>
                </a:lnTo>
                <a:cubicBezTo>
                  <a:pt x="3408" y="3664"/>
                  <a:pt x="3379" y="4232"/>
                  <a:pt x="3365" y="4799"/>
                </a:cubicBezTo>
                <a:cubicBezTo>
                  <a:pt x="3351" y="5864"/>
                  <a:pt x="3408" y="6958"/>
                  <a:pt x="3408" y="7029"/>
                </a:cubicBezTo>
                <a:lnTo>
                  <a:pt x="3408" y="7043"/>
                </a:lnTo>
                <a:lnTo>
                  <a:pt x="3805" y="7171"/>
                </a:lnTo>
                <a:lnTo>
                  <a:pt x="3805" y="7043"/>
                </a:lnTo>
                <a:lnTo>
                  <a:pt x="4359" y="3578"/>
                </a:lnTo>
                <a:lnTo>
                  <a:pt x="4430" y="3138"/>
                </a:lnTo>
                <a:lnTo>
                  <a:pt x="4430" y="3124"/>
                </a:lnTo>
                <a:cubicBezTo>
                  <a:pt x="4473" y="2783"/>
                  <a:pt x="4302" y="2457"/>
                  <a:pt x="4018" y="2286"/>
                </a:cubicBezTo>
                <a:lnTo>
                  <a:pt x="2740" y="1506"/>
                </a:lnTo>
                <a:lnTo>
                  <a:pt x="2854" y="1491"/>
                </a:lnTo>
                <a:cubicBezTo>
                  <a:pt x="2882" y="1477"/>
                  <a:pt x="2907" y="1470"/>
                  <a:pt x="2932" y="1470"/>
                </a:cubicBezTo>
                <a:cubicBezTo>
                  <a:pt x="2957" y="1470"/>
                  <a:pt x="2982" y="1477"/>
                  <a:pt x="3010" y="1491"/>
                </a:cubicBezTo>
                <a:cubicBezTo>
                  <a:pt x="3081" y="1506"/>
                  <a:pt x="3138" y="1520"/>
                  <a:pt x="3195" y="1562"/>
                </a:cubicBezTo>
                <a:lnTo>
                  <a:pt x="4828" y="2528"/>
                </a:lnTo>
                <a:cubicBezTo>
                  <a:pt x="4686" y="2670"/>
                  <a:pt x="4572" y="3025"/>
                  <a:pt x="4501" y="3522"/>
                </a:cubicBezTo>
                <a:cubicBezTo>
                  <a:pt x="4430" y="4118"/>
                  <a:pt x="4416" y="4899"/>
                  <a:pt x="4430" y="5765"/>
                </a:cubicBezTo>
                <a:cubicBezTo>
                  <a:pt x="4430" y="5836"/>
                  <a:pt x="4416" y="5921"/>
                  <a:pt x="4416" y="5992"/>
                </a:cubicBezTo>
                <a:lnTo>
                  <a:pt x="4402" y="6035"/>
                </a:lnTo>
                <a:lnTo>
                  <a:pt x="4799" y="6248"/>
                </a:lnTo>
                <a:lnTo>
                  <a:pt x="4799" y="6219"/>
                </a:lnTo>
                <a:lnTo>
                  <a:pt x="4799" y="5992"/>
                </a:lnTo>
                <a:lnTo>
                  <a:pt x="5041" y="5140"/>
                </a:lnTo>
                <a:lnTo>
                  <a:pt x="5438" y="3635"/>
                </a:lnTo>
                <a:lnTo>
                  <a:pt x="5694" y="2698"/>
                </a:lnTo>
                <a:cubicBezTo>
                  <a:pt x="5708" y="2599"/>
                  <a:pt x="5708" y="2514"/>
                  <a:pt x="5694" y="2428"/>
                </a:cubicBezTo>
                <a:cubicBezTo>
                  <a:pt x="5651" y="2144"/>
                  <a:pt x="5481" y="1875"/>
                  <a:pt x="5225" y="1719"/>
                </a:cubicBezTo>
                <a:lnTo>
                  <a:pt x="4913" y="1491"/>
                </a:lnTo>
                <a:lnTo>
                  <a:pt x="27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70"/>
          <p:cNvSpPr/>
          <p:nvPr/>
        </p:nvSpPr>
        <p:spPr>
          <a:xfrm>
            <a:off x="6322080" y="795794"/>
            <a:ext cx="360683" cy="489642"/>
          </a:xfrm>
          <a:custGeom>
            <a:avLst/>
            <a:gdLst/>
            <a:ahLst/>
            <a:cxnLst/>
            <a:rect l="l" t="t" r="r" b="b"/>
            <a:pathLst>
              <a:path w="2685" h="3645" extrusionOk="0">
                <a:moveTo>
                  <a:pt x="1719" y="0"/>
                </a:moveTo>
                <a:lnTo>
                  <a:pt x="1222" y="57"/>
                </a:lnTo>
                <a:cubicBezTo>
                  <a:pt x="1122" y="85"/>
                  <a:pt x="966" y="128"/>
                  <a:pt x="796" y="156"/>
                </a:cubicBezTo>
                <a:cubicBezTo>
                  <a:pt x="498" y="242"/>
                  <a:pt x="185" y="355"/>
                  <a:pt x="1" y="497"/>
                </a:cubicBezTo>
                <a:lnTo>
                  <a:pt x="498" y="3280"/>
                </a:lnTo>
                <a:cubicBezTo>
                  <a:pt x="946" y="3552"/>
                  <a:pt x="1297" y="3644"/>
                  <a:pt x="1566" y="3644"/>
                </a:cubicBezTo>
                <a:cubicBezTo>
                  <a:pt x="2139" y="3644"/>
                  <a:pt x="2343" y="3223"/>
                  <a:pt x="2343" y="3223"/>
                </a:cubicBezTo>
                <a:lnTo>
                  <a:pt x="2571" y="1917"/>
                </a:lnTo>
                <a:cubicBezTo>
                  <a:pt x="2684" y="1335"/>
                  <a:pt x="2684" y="739"/>
                  <a:pt x="2556" y="171"/>
                </a:cubicBezTo>
                <a:lnTo>
                  <a:pt x="2074" y="71"/>
                </a:lnTo>
                <a:lnTo>
                  <a:pt x="1719" y="0"/>
                </a:lnTo>
                <a:close/>
              </a:path>
            </a:pathLst>
          </a:custGeom>
          <a:solidFill>
            <a:srgbClr val="6D38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70"/>
          <p:cNvSpPr/>
          <p:nvPr/>
        </p:nvSpPr>
        <p:spPr>
          <a:xfrm>
            <a:off x="6697811" y="2134695"/>
            <a:ext cx="192767" cy="150721"/>
          </a:xfrm>
          <a:custGeom>
            <a:avLst/>
            <a:gdLst/>
            <a:ahLst/>
            <a:cxnLst/>
            <a:rect l="l" t="t" r="r" b="b"/>
            <a:pathLst>
              <a:path w="1435" h="1122" extrusionOk="0">
                <a:moveTo>
                  <a:pt x="185" y="0"/>
                </a:moveTo>
                <a:lnTo>
                  <a:pt x="29" y="384"/>
                </a:lnTo>
                <a:cubicBezTo>
                  <a:pt x="1" y="412"/>
                  <a:pt x="1" y="469"/>
                  <a:pt x="15" y="526"/>
                </a:cubicBezTo>
                <a:cubicBezTo>
                  <a:pt x="43" y="668"/>
                  <a:pt x="157" y="767"/>
                  <a:pt x="285" y="809"/>
                </a:cubicBezTo>
                <a:lnTo>
                  <a:pt x="1094" y="1093"/>
                </a:lnTo>
                <a:cubicBezTo>
                  <a:pt x="1094" y="1093"/>
                  <a:pt x="1222" y="1122"/>
                  <a:pt x="1250" y="1122"/>
                </a:cubicBezTo>
                <a:cubicBezTo>
                  <a:pt x="1364" y="1122"/>
                  <a:pt x="1435" y="951"/>
                  <a:pt x="1321" y="880"/>
                </a:cubicBezTo>
                <a:cubicBezTo>
                  <a:pt x="1293" y="838"/>
                  <a:pt x="554" y="256"/>
                  <a:pt x="597" y="199"/>
                </a:cubicBezTo>
                <a:lnTo>
                  <a:pt x="597" y="128"/>
                </a:lnTo>
                <a:lnTo>
                  <a:pt x="185" y="0"/>
                </a:lnTo>
                <a:close/>
              </a:path>
            </a:pathLst>
          </a:custGeom>
          <a:solidFill>
            <a:srgbClr val="090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70"/>
          <p:cNvSpPr/>
          <p:nvPr/>
        </p:nvSpPr>
        <p:spPr>
          <a:xfrm>
            <a:off x="6478444" y="698537"/>
            <a:ext cx="78450" cy="147094"/>
          </a:xfrm>
          <a:custGeom>
            <a:avLst/>
            <a:gdLst/>
            <a:ahLst/>
            <a:cxnLst/>
            <a:rect l="l" t="t" r="r" b="b"/>
            <a:pathLst>
              <a:path w="584" h="1095" extrusionOk="0">
                <a:moveTo>
                  <a:pt x="498" y="0"/>
                </a:moveTo>
                <a:lnTo>
                  <a:pt x="1" y="43"/>
                </a:lnTo>
                <a:lnTo>
                  <a:pt x="86" y="880"/>
                </a:lnTo>
                <a:cubicBezTo>
                  <a:pt x="86" y="1000"/>
                  <a:pt x="198" y="1095"/>
                  <a:pt x="329" y="1095"/>
                </a:cubicBezTo>
                <a:cubicBezTo>
                  <a:pt x="338" y="1095"/>
                  <a:pt x="347" y="1094"/>
                  <a:pt x="356" y="1093"/>
                </a:cubicBezTo>
                <a:cubicBezTo>
                  <a:pt x="470" y="1079"/>
                  <a:pt x="583" y="951"/>
                  <a:pt x="583" y="824"/>
                </a:cubicBezTo>
                <a:lnTo>
                  <a:pt x="4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70"/>
          <p:cNvSpPr/>
          <p:nvPr/>
        </p:nvSpPr>
        <p:spPr>
          <a:xfrm>
            <a:off x="6367888" y="480379"/>
            <a:ext cx="267187" cy="305606"/>
          </a:xfrm>
          <a:custGeom>
            <a:avLst/>
            <a:gdLst/>
            <a:ahLst/>
            <a:cxnLst/>
            <a:rect l="l" t="t" r="r" b="b"/>
            <a:pathLst>
              <a:path w="1989" h="2275" extrusionOk="0">
                <a:moveTo>
                  <a:pt x="1151" y="0"/>
                </a:moveTo>
                <a:cubicBezTo>
                  <a:pt x="1085" y="0"/>
                  <a:pt x="1018" y="7"/>
                  <a:pt x="952" y="20"/>
                </a:cubicBezTo>
                <a:cubicBezTo>
                  <a:pt x="625" y="77"/>
                  <a:pt x="341" y="602"/>
                  <a:pt x="284" y="1070"/>
                </a:cubicBezTo>
                <a:cubicBezTo>
                  <a:pt x="228" y="1056"/>
                  <a:pt x="185" y="1056"/>
                  <a:pt x="142" y="1056"/>
                </a:cubicBezTo>
                <a:cubicBezTo>
                  <a:pt x="15" y="1085"/>
                  <a:pt x="0" y="1283"/>
                  <a:pt x="57" y="1440"/>
                </a:cubicBezTo>
                <a:cubicBezTo>
                  <a:pt x="128" y="1638"/>
                  <a:pt x="299" y="1695"/>
                  <a:pt x="441" y="1724"/>
                </a:cubicBezTo>
                <a:cubicBezTo>
                  <a:pt x="644" y="2016"/>
                  <a:pt x="927" y="2274"/>
                  <a:pt x="1208" y="2274"/>
                </a:cubicBezTo>
                <a:cubicBezTo>
                  <a:pt x="1241" y="2274"/>
                  <a:pt x="1274" y="2270"/>
                  <a:pt x="1307" y="2263"/>
                </a:cubicBezTo>
                <a:cubicBezTo>
                  <a:pt x="1804" y="2135"/>
                  <a:pt x="1988" y="1667"/>
                  <a:pt x="1974" y="1212"/>
                </a:cubicBezTo>
                <a:cubicBezTo>
                  <a:pt x="1925" y="253"/>
                  <a:pt x="1545" y="0"/>
                  <a:pt x="11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70"/>
          <p:cNvSpPr/>
          <p:nvPr/>
        </p:nvSpPr>
        <p:spPr>
          <a:xfrm>
            <a:off x="6509072" y="645072"/>
            <a:ext cx="19210" cy="24986"/>
          </a:xfrm>
          <a:custGeom>
            <a:avLst/>
            <a:gdLst/>
            <a:ahLst/>
            <a:cxnLst/>
            <a:rect l="l" t="t" r="r" b="b"/>
            <a:pathLst>
              <a:path w="143" h="186" extrusionOk="0">
                <a:moveTo>
                  <a:pt x="71" y="1"/>
                </a:moveTo>
                <a:cubicBezTo>
                  <a:pt x="29" y="1"/>
                  <a:pt x="0" y="43"/>
                  <a:pt x="0" y="86"/>
                </a:cubicBezTo>
                <a:cubicBezTo>
                  <a:pt x="0" y="143"/>
                  <a:pt x="29" y="185"/>
                  <a:pt x="71" y="185"/>
                </a:cubicBezTo>
                <a:cubicBezTo>
                  <a:pt x="100" y="185"/>
                  <a:pt x="142" y="143"/>
                  <a:pt x="142" y="86"/>
                </a:cubicBezTo>
                <a:cubicBezTo>
                  <a:pt x="142" y="43"/>
                  <a:pt x="100" y="1"/>
                  <a:pt x="71" y="1"/>
                </a:cubicBezTo>
                <a:close/>
              </a:path>
            </a:pathLst>
          </a:custGeom>
          <a:solidFill>
            <a:srgbClr val="090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70"/>
          <p:cNvSpPr/>
          <p:nvPr/>
        </p:nvSpPr>
        <p:spPr>
          <a:xfrm>
            <a:off x="6587254" y="637415"/>
            <a:ext cx="19210" cy="24986"/>
          </a:xfrm>
          <a:custGeom>
            <a:avLst/>
            <a:gdLst/>
            <a:ahLst/>
            <a:cxnLst/>
            <a:rect l="l" t="t" r="r" b="b"/>
            <a:pathLst>
              <a:path w="143" h="186" extrusionOk="0">
                <a:moveTo>
                  <a:pt x="71" y="1"/>
                </a:moveTo>
                <a:cubicBezTo>
                  <a:pt x="14" y="1"/>
                  <a:pt x="0" y="43"/>
                  <a:pt x="0" y="100"/>
                </a:cubicBezTo>
                <a:cubicBezTo>
                  <a:pt x="0" y="143"/>
                  <a:pt x="43" y="185"/>
                  <a:pt x="71" y="185"/>
                </a:cubicBezTo>
                <a:cubicBezTo>
                  <a:pt x="114" y="185"/>
                  <a:pt x="142" y="143"/>
                  <a:pt x="142" y="100"/>
                </a:cubicBezTo>
                <a:cubicBezTo>
                  <a:pt x="142" y="43"/>
                  <a:pt x="100" y="1"/>
                  <a:pt x="71" y="1"/>
                </a:cubicBezTo>
                <a:close/>
              </a:path>
            </a:pathLst>
          </a:custGeom>
          <a:solidFill>
            <a:srgbClr val="090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70"/>
          <p:cNvSpPr/>
          <p:nvPr/>
        </p:nvSpPr>
        <p:spPr>
          <a:xfrm>
            <a:off x="6472802" y="600070"/>
            <a:ext cx="47822" cy="27941"/>
          </a:xfrm>
          <a:custGeom>
            <a:avLst/>
            <a:gdLst/>
            <a:ahLst/>
            <a:cxnLst/>
            <a:rect l="l" t="t" r="r" b="b"/>
            <a:pathLst>
              <a:path w="356" h="208" extrusionOk="0">
                <a:moveTo>
                  <a:pt x="246" y="1"/>
                </a:moveTo>
                <a:cubicBezTo>
                  <a:pt x="163" y="1"/>
                  <a:pt x="59" y="44"/>
                  <a:pt x="0" y="179"/>
                </a:cubicBezTo>
                <a:cubicBezTo>
                  <a:pt x="0" y="194"/>
                  <a:pt x="15" y="208"/>
                  <a:pt x="43" y="208"/>
                </a:cubicBezTo>
                <a:cubicBezTo>
                  <a:pt x="57" y="208"/>
                  <a:pt x="57" y="208"/>
                  <a:pt x="71" y="194"/>
                </a:cubicBezTo>
                <a:cubicBezTo>
                  <a:pt x="119" y="80"/>
                  <a:pt x="217" y="61"/>
                  <a:pt x="276" y="61"/>
                </a:cubicBezTo>
                <a:cubicBezTo>
                  <a:pt x="306" y="61"/>
                  <a:pt x="327" y="66"/>
                  <a:pt x="327" y="66"/>
                </a:cubicBezTo>
                <a:cubicBezTo>
                  <a:pt x="341" y="66"/>
                  <a:pt x="355" y="66"/>
                  <a:pt x="355" y="52"/>
                </a:cubicBezTo>
                <a:cubicBezTo>
                  <a:pt x="355" y="37"/>
                  <a:pt x="355" y="23"/>
                  <a:pt x="341" y="23"/>
                </a:cubicBezTo>
                <a:cubicBezTo>
                  <a:pt x="319" y="10"/>
                  <a:pt x="285" y="1"/>
                  <a:pt x="246" y="1"/>
                </a:cubicBezTo>
                <a:close/>
              </a:path>
            </a:pathLst>
          </a:custGeom>
          <a:solidFill>
            <a:srgbClr val="090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70"/>
          <p:cNvSpPr/>
          <p:nvPr/>
        </p:nvSpPr>
        <p:spPr>
          <a:xfrm>
            <a:off x="6503296" y="708074"/>
            <a:ext cx="42046" cy="29150"/>
          </a:xfrm>
          <a:custGeom>
            <a:avLst/>
            <a:gdLst/>
            <a:ahLst/>
            <a:cxnLst/>
            <a:rect l="l" t="t" r="r" b="b"/>
            <a:pathLst>
              <a:path w="313" h="217" extrusionOk="0">
                <a:moveTo>
                  <a:pt x="15" y="0"/>
                </a:moveTo>
                <a:cubicBezTo>
                  <a:pt x="1" y="0"/>
                  <a:pt x="1" y="14"/>
                  <a:pt x="1" y="29"/>
                </a:cubicBezTo>
                <a:cubicBezTo>
                  <a:pt x="13" y="93"/>
                  <a:pt x="74" y="217"/>
                  <a:pt x="224" y="217"/>
                </a:cubicBezTo>
                <a:cubicBezTo>
                  <a:pt x="238" y="217"/>
                  <a:pt x="254" y="216"/>
                  <a:pt x="270" y="213"/>
                </a:cubicBezTo>
                <a:cubicBezTo>
                  <a:pt x="285" y="213"/>
                  <a:pt x="313" y="213"/>
                  <a:pt x="313" y="170"/>
                </a:cubicBezTo>
                <a:cubicBezTo>
                  <a:pt x="313" y="170"/>
                  <a:pt x="285" y="156"/>
                  <a:pt x="270" y="156"/>
                </a:cubicBezTo>
                <a:cubicBezTo>
                  <a:pt x="262" y="157"/>
                  <a:pt x="253" y="157"/>
                  <a:pt x="245" y="157"/>
                </a:cubicBezTo>
                <a:cubicBezTo>
                  <a:pt x="83" y="157"/>
                  <a:pt x="57" y="28"/>
                  <a:pt x="57" y="14"/>
                </a:cubicBezTo>
                <a:cubicBezTo>
                  <a:pt x="57" y="0"/>
                  <a:pt x="43" y="0"/>
                  <a:pt x="15" y="0"/>
                </a:cubicBezTo>
                <a:close/>
              </a:path>
            </a:pathLst>
          </a:custGeom>
          <a:solidFill>
            <a:srgbClr val="090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70"/>
          <p:cNvSpPr/>
          <p:nvPr/>
        </p:nvSpPr>
        <p:spPr>
          <a:xfrm>
            <a:off x="6577717" y="597383"/>
            <a:ext cx="45942" cy="18807"/>
          </a:xfrm>
          <a:custGeom>
            <a:avLst/>
            <a:gdLst/>
            <a:ahLst/>
            <a:cxnLst/>
            <a:rect l="l" t="t" r="r" b="b"/>
            <a:pathLst>
              <a:path w="342" h="140" extrusionOk="0">
                <a:moveTo>
                  <a:pt x="141" y="0"/>
                </a:moveTo>
                <a:cubicBezTo>
                  <a:pt x="102" y="0"/>
                  <a:pt x="59" y="12"/>
                  <a:pt x="14" y="43"/>
                </a:cubicBezTo>
                <a:cubicBezTo>
                  <a:pt x="0" y="57"/>
                  <a:pt x="0" y="72"/>
                  <a:pt x="14" y="86"/>
                </a:cubicBezTo>
                <a:lnTo>
                  <a:pt x="57" y="86"/>
                </a:lnTo>
                <a:cubicBezTo>
                  <a:pt x="93" y="65"/>
                  <a:pt x="125" y="57"/>
                  <a:pt x="152" y="57"/>
                </a:cubicBezTo>
                <a:cubicBezTo>
                  <a:pt x="236" y="57"/>
                  <a:pt x="284" y="128"/>
                  <a:pt x="284" y="128"/>
                </a:cubicBezTo>
                <a:cubicBezTo>
                  <a:pt x="284" y="136"/>
                  <a:pt x="288" y="139"/>
                  <a:pt x="295" y="139"/>
                </a:cubicBezTo>
                <a:cubicBezTo>
                  <a:pt x="302" y="139"/>
                  <a:pt x="313" y="136"/>
                  <a:pt x="327" y="128"/>
                </a:cubicBezTo>
                <a:cubicBezTo>
                  <a:pt x="341" y="128"/>
                  <a:pt x="341" y="114"/>
                  <a:pt x="327" y="86"/>
                </a:cubicBezTo>
                <a:cubicBezTo>
                  <a:pt x="298" y="57"/>
                  <a:pt x="228" y="0"/>
                  <a:pt x="141" y="0"/>
                </a:cubicBezTo>
                <a:close/>
              </a:path>
            </a:pathLst>
          </a:custGeom>
          <a:solidFill>
            <a:srgbClr val="090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70"/>
          <p:cNvSpPr/>
          <p:nvPr/>
        </p:nvSpPr>
        <p:spPr>
          <a:xfrm>
            <a:off x="6552865" y="635534"/>
            <a:ext cx="34523" cy="84092"/>
          </a:xfrm>
          <a:custGeom>
            <a:avLst/>
            <a:gdLst/>
            <a:ahLst/>
            <a:cxnLst/>
            <a:rect l="l" t="t" r="r" b="b"/>
            <a:pathLst>
              <a:path w="257" h="626" extrusionOk="0">
                <a:moveTo>
                  <a:pt x="29" y="1"/>
                </a:moveTo>
                <a:cubicBezTo>
                  <a:pt x="15" y="1"/>
                  <a:pt x="15" y="15"/>
                  <a:pt x="15" y="43"/>
                </a:cubicBezTo>
                <a:lnTo>
                  <a:pt x="143" y="370"/>
                </a:lnTo>
                <a:cubicBezTo>
                  <a:pt x="199" y="469"/>
                  <a:pt x="185" y="512"/>
                  <a:pt x="171" y="554"/>
                </a:cubicBezTo>
                <a:cubicBezTo>
                  <a:pt x="157" y="561"/>
                  <a:pt x="139" y="565"/>
                  <a:pt x="118" y="565"/>
                </a:cubicBezTo>
                <a:cubicBezTo>
                  <a:pt x="97" y="565"/>
                  <a:pt x="72" y="561"/>
                  <a:pt x="43" y="554"/>
                </a:cubicBezTo>
                <a:lnTo>
                  <a:pt x="1" y="554"/>
                </a:lnTo>
                <a:lnTo>
                  <a:pt x="1" y="583"/>
                </a:lnTo>
                <a:cubicBezTo>
                  <a:pt x="72" y="625"/>
                  <a:pt x="114" y="625"/>
                  <a:pt x="157" y="625"/>
                </a:cubicBezTo>
                <a:cubicBezTo>
                  <a:pt x="171" y="625"/>
                  <a:pt x="185" y="611"/>
                  <a:pt x="199" y="583"/>
                </a:cubicBezTo>
                <a:cubicBezTo>
                  <a:pt x="256" y="540"/>
                  <a:pt x="256" y="455"/>
                  <a:pt x="199" y="356"/>
                </a:cubicBezTo>
                <a:lnTo>
                  <a:pt x="58" y="15"/>
                </a:lnTo>
                <a:cubicBezTo>
                  <a:pt x="58" y="1"/>
                  <a:pt x="43" y="1"/>
                  <a:pt x="29" y="1"/>
                </a:cubicBezTo>
                <a:close/>
              </a:path>
            </a:pathLst>
          </a:custGeom>
          <a:solidFill>
            <a:srgbClr val="090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70"/>
          <p:cNvSpPr/>
          <p:nvPr/>
        </p:nvSpPr>
        <p:spPr>
          <a:xfrm>
            <a:off x="6379306" y="452975"/>
            <a:ext cx="310980" cy="247575"/>
          </a:xfrm>
          <a:custGeom>
            <a:avLst/>
            <a:gdLst/>
            <a:ahLst/>
            <a:cxnLst/>
            <a:rect l="l" t="t" r="r" b="b"/>
            <a:pathLst>
              <a:path w="2315" h="1843" extrusionOk="0">
                <a:moveTo>
                  <a:pt x="1009" y="0"/>
                </a:moveTo>
                <a:cubicBezTo>
                  <a:pt x="698" y="0"/>
                  <a:pt x="383" y="121"/>
                  <a:pt x="199" y="366"/>
                </a:cubicBezTo>
                <a:cubicBezTo>
                  <a:pt x="15" y="593"/>
                  <a:pt x="1" y="919"/>
                  <a:pt x="86" y="1203"/>
                </a:cubicBezTo>
                <a:cubicBezTo>
                  <a:pt x="256" y="1800"/>
                  <a:pt x="427" y="1842"/>
                  <a:pt x="498" y="1842"/>
                </a:cubicBezTo>
                <a:cubicBezTo>
                  <a:pt x="498" y="1800"/>
                  <a:pt x="469" y="1771"/>
                  <a:pt x="469" y="1729"/>
                </a:cubicBezTo>
                <a:cubicBezTo>
                  <a:pt x="427" y="1629"/>
                  <a:pt x="412" y="1502"/>
                  <a:pt x="441" y="1402"/>
                </a:cubicBezTo>
                <a:cubicBezTo>
                  <a:pt x="483" y="1274"/>
                  <a:pt x="611" y="1189"/>
                  <a:pt x="696" y="1090"/>
                </a:cubicBezTo>
                <a:cubicBezTo>
                  <a:pt x="753" y="1047"/>
                  <a:pt x="838" y="948"/>
                  <a:pt x="909" y="919"/>
                </a:cubicBezTo>
                <a:lnTo>
                  <a:pt x="909" y="919"/>
                </a:lnTo>
                <a:cubicBezTo>
                  <a:pt x="909" y="1019"/>
                  <a:pt x="853" y="1090"/>
                  <a:pt x="796" y="1161"/>
                </a:cubicBezTo>
                <a:cubicBezTo>
                  <a:pt x="909" y="1132"/>
                  <a:pt x="1037" y="1090"/>
                  <a:pt x="1137" y="1019"/>
                </a:cubicBezTo>
                <a:cubicBezTo>
                  <a:pt x="1264" y="948"/>
                  <a:pt x="1293" y="848"/>
                  <a:pt x="1364" y="763"/>
                </a:cubicBezTo>
                <a:cubicBezTo>
                  <a:pt x="1406" y="834"/>
                  <a:pt x="1420" y="877"/>
                  <a:pt x="1435" y="948"/>
                </a:cubicBezTo>
                <a:cubicBezTo>
                  <a:pt x="1463" y="1019"/>
                  <a:pt x="1463" y="1076"/>
                  <a:pt x="1463" y="1161"/>
                </a:cubicBezTo>
                <a:cubicBezTo>
                  <a:pt x="1506" y="1118"/>
                  <a:pt x="1577" y="1076"/>
                  <a:pt x="1633" y="1005"/>
                </a:cubicBezTo>
                <a:cubicBezTo>
                  <a:pt x="1661" y="971"/>
                  <a:pt x="1688" y="930"/>
                  <a:pt x="1706" y="887"/>
                </a:cubicBezTo>
                <a:lnTo>
                  <a:pt x="1706" y="887"/>
                </a:lnTo>
                <a:cubicBezTo>
                  <a:pt x="1721" y="1103"/>
                  <a:pt x="1866" y="1297"/>
                  <a:pt x="1889" y="1331"/>
                </a:cubicBezTo>
                <a:cubicBezTo>
                  <a:pt x="1903" y="1303"/>
                  <a:pt x="2315" y="834"/>
                  <a:pt x="1719" y="266"/>
                </a:cubicBezTo>
                <a:cubicBezTo>
                  <a:pt x="1542" y="89"/>
                  <a:pt x="1277" y="0"/>
                  <a:pt x="1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70"/>
          <p:cNvSpPr/>
          <p:nvPr/>
        </p:nvSpPr>
        <p:spPr>
          <a:xfrm>
            <a:off x="6406039" y="1272543"/>
            <a:ext cx="681066" cy="261411"/>
          </a:xfrm>
          <a:custGeom>
            <a:avLst/>
            <a:gdLst/>
            <a:ahLst/>
            <a:cxnLst/>
            <a:rect l="l" t="t" r="r" b="b"/>
            <a:pathLst>
              <a:path w="5070" h="1946" extrusionOk="0">
                <a:moveTo>
                  <a:pt x="0" y="1122"/>
                </a:moveTo>
                <a:lnTo>
                  <a:pt x="2812" y="1"/>
                </a:lnTo>
                <a:lnTo>
                  <a:pt x="5069" y="583"/>
                </a:lnTo>
                <a:lnTo>
                  <a:pt x="2187" y="1946"/>
                </a:lnTo>
                <a:close/>
              </a:path>
            </a:pathLst>
          </a:custGeom>
          <a:solidFill>
            <a:srgbClr val="C6D2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70"/>
          <p:cNvSpPr/>
          <p:nvPr/>
        </p:nvSpPr>
        <p:spPr>
          <a:xfrm>
            <a:off x="6406039" y="1081790"/>
            <a:ext cx="740172" cy="471238"/>
          </a:xfrm>
          <a:custGeom>
            <a:avLst/>
            <a:gdLst/>
            <a:ahLst/>
            <a:cxnLst/>
            <a:rect l="l" t="t" r="r" b="b"/>
            <a:pathLst>
              <a:path w="5510" h="3508" extrusionOk="0">
                <a:moveTo>
                  <a:pt x="5509" y="1"/>
                </a:moveTo>
                <a:lnTo>
                  <a:pt x="5041" y="2131"/>
                </a:lnTo>
                <a:lnTo>
                  <a:pt x="2130" y="3508"/>
                </a:lnTo>
                <a:lnTo>
                  <a:pt x="0" y="2699"/>
                </a:lnTo>
                <a:lnTo>
                  <a:pt x="0" y="2542"/>
                </a:lnTo>
                <a:lnTo>
                  <a:pt x="2187" y="3366"/>
                </a:lnTo>
                <a:lnTo>
                  <a:pt x="2812" y="1265"/>
                </a:lnTo>
                <a:close/>
              </a:path>
            </a:pathLst>
          </a:custGeom>
          <a:solidFill>
            <a:srgbClr val="E1E7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70"/>
          <p:cNvSpPr/>
          <p:nvPr/>
        </p:nvSpPr>
        <p:spPr>
          <a:xfrm>
            <a:off x="6678736" y="1238288"/>
            <a:ext cx="105048" cy="295666"/>
          </a:xfrm>
          <a:custGeom>
            <a:avLst/>
            <a:gdLst/>
            <a:ahLst/>
            <a:cxnLst/>
            <a:rect l="l" t="t" r="r" b="b"/>
            <a:pathLst>
              <a:path w="782" h="2201" extrusionOk="0">
                <a:moveTo>
                  <a:pt x="1" y="2158"/>
                </a:moveTo>
                <a:lnTo>
                  <a:pt x="654" y="0"/>
                </a:lnTo>
                <a:lnTo>
                  <a:pt x="782" y="100"/>
                </a:lnTo>
                <a:lnTo>
                  <a:pt x="157" y="2201"/>
                </a:lnTo>
                <a:close/>
              </a:path>
            </a:pathLst>
          </a:custGeom>
          <a:solidFill>
            <a:srgbClr val="83A0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70"/>
          <p:cNvSpPr/>
          <p:nvPr/>
        </p:nvSpPr>
        <p:spPr>
          <a:xfrm>
            <a:off x="6766455" y="1066610"/>
            <a:ext cx="379758" cy="185110"/>
          </a:xfrm>
          <a:custGeom>
            <a:avLst/>
            <a:gdLst/>
            <a:ahLst/>
            <a:cxnLst/>
            <a:rect l="l" t="t" r="r" b="b"/>
            <a:pathLst>
              <a:path w="2827" h="1378" extrusionOk="0">
                <a:moveTo>
                  <a:pt x="1" y="1278"/>
                </a:moveTo>
                <a:lnTo>
                  <a:pt x="129" y="1378"/>
                </a:lnTo>
                <a:lnTo>
                  <a:pt x="2826" y="114"/>
                </a:lnTo>
                <a:lnTo>
                  <a:pt x="2613" y="0"/>
                </a:lnTo>
                <a:close/>
              </a:path>
            </a:pathLst>
          </a:custGeom>
          <a:solidFill>
            <a:srgbClr val="C6D2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70"/>
          <p:cNvSpPr/>
          <p:nvPr/>
        </p:nvSpPr>
        <p:spPr>
          <a:xfrm>
            <a:off x="6901863" y="1287320"/>
            <a:ext cx="84092" cy="68644"/>
          </a:xfrm>
          <a:custGeom>
            <a:avLst/>
            <a:gdLst/>
            <a:ahLst/>
            <a:cxnLst/>
            <a:rect l="l" t="t" r="r" b="b"/>
            <a:pathLst>
              <a:path w="626" h="511" extrusionOk="0">
                <a:moveTo>
                  <a:pt x="371" y="0"/>
                </a:moveTo>
                <a:cubicBezTo>
                  <a:pt x="306" y="0"/>
                  <a:pt x="238" y="22"/>
                  <a:pt x="186" y="61"/>
                </a:cubicBezTo>
                <a:cubicBezTo>
                  <a:pt x="44" y="160"/>
                  <a:pt x="1" y="317"/>
                  <a:pt x="72" y="416"/>
                </a:cubicBezTo>
                <a:cubicBezTo>
                  <a:pt x="111" y="478"/>
                  <a:pt x="176" y="511"/>
                  <a:pt x="250" y="511"/>
                </a:cubicBezTo>
                <a:cubicBezTo>
                  <a:pt x="310" y="511"/>
                  <a:pt x="377" y="489"/>
                  <a:pt x="441" y="444"/>
                </a:cubicBezTo>
                <a:cubicBezTo>
                  <a:pt x="583" y="345"/>
                  <a:pt x="626" y="189"/>
                  <a:pt x="555" y="89"/>
                </a:cubicBezTo>
                <a:cubicBezTo>
                  <a:pt x="517" y="29"/>
                  <a:pt x="446" y="0"/>
                  <a:pt x="371" y="0"/>
                </a:cubicBezTo>
                <a:close/>
              </a:path>
            </a:pathLst>
          </a:custGeom>
          <a:solidFill>
            <a:srgbClr val="BBCB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70"/>
          <p:cNvSpPr/>
          <p:nvPr/>
        </p:nvSpPr>
        <p:spPr>
          <a:xfrm>
            <a:off x="6297094" y="848721"/>
            <a:ext cx="421804" cy="536524"/>
          </a:xfrm>
          <a:custGeom>
            <a:avLst/>
            <a:gdLst/>
            <a:ahLst/>
            <a:cxnLst/>
            <a:rect l="l" t="t" r="r" b="b"/>
            <a:pathLst>
              <a:path w="3140" h="3994" extrusionOk="0">
                <a:moveTo>
                  <a:pt x="487" y="1"/>
                </a:moveTo>
                <a:cubicBezTo>
                  <a:pt x="241" y="1"/>
                  <a:pt x="0" y="185"/>
                  <a:pt x="45" y="515"/>
                </a:cubicBezTo>
                <a:lnTo>
                  <a:pt x="45" y="529"/>
                </a:lnTo>
                <a:lnTo>
                  <a:pt x="158" y="1622"/>
                </a:lnTo>
                <a:lnTo>
                  <a:pt x="229" y="2318"/>
                </a:lnTo>
                <a:cubicBezTo>
                  <a:pt x="258" y="2659"/>
                  <a:pt x="457" y="2971"/>
                  <a:pt x="783" y="3113"/>
                </a:cubicBezTo>
                <a:cubicBezTo>
                  <a:pt x="797" y="3142"/>
                  <a:pt x="826" y="3142"/>
                  <a:pt x="854" y="3156"/>
                </a:cubicBezTo>
                <a:lnTo>
                  <a:pt x="2998" y="3993"/>
                </a:lnTo>
                <a:lnTo>
                  <a:pt x="3140" y="3724"/>
                </a:lnTo>
                <a:lnTo>
                  <a:pt x="868" y="2290"/>
                </a:lnTo>
                <a:lnTo>
                  <a:pt x="882" y="1580"/>
                </a:lnTo>
                <a:lnTo>
                  <a:pt x="911" y="458"/>
                </a:lnTo>
                <a:cubicBezTo>
                  <a:pt x="911" y="373"/>
                  <a:pt x="911" y="274"/>
                  <a:pt x="868" y="203"/>
                </a:cubicBezTo>
                <a:cubicBezTo>
                  <a:pt x="778" y="65"/>
                  <a:pt x="632" y="1"/>
                  <a:pt x="487" y="1"/>
                </a:cubicBezTo>
                <a:close/>
              </a:path>
            </a:pathLst>
          </a:custGeom>
          <a:solidFill>
            <a:srgbClr val="6D38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70"/>
          <p:cNvSpPr/>
          <p:nvPr/>
        </p:nvSpPr>
        <p:spPr>
          <a:xfrm>
            <a:off x="6697811" y="1346964"/>
            <a:ext cx="34523" cy="53464"/>
          </a:xfrm>
          <a:custGeom>
            <a:avLst/>
            <a:gdLst/>
            <a:ahLst/>
            <a:cxnLst/>
            <a:rect l="l" t="t" r="r" b="b"/>
            <a:pathLst>
              <a:path w="257" h="398" extrusionOk="0">
                <a:moveTo>
                  <a:pt x="256" y="0"/>
                </a:moveTo>
                <a:cubicBezTo>
                  <a:pt x="214" y="0"/>
                  <a:pt x="157" y="15"/>
                  <a:pt x="129" y="15"/>
                </a:cubicBezTo>
                <a:lnTo>
                  <a:pt x="1" y="284"/>
                </a:lnTo>
                <a:cubicBezTo>
                  <a:pt x="29" y="313"/>
                  <a:pt x="100" y="384"/>
                  <a:pt x="129" y="398"/>
                </a:cubicBezTo>
                <a:lnTo>
                  <a:pt x="256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3" name="Google Shape;1493;p70"/>
          <p:cNvGrpSpPr/>
          <p:nvPr/>
        </p:nvGrpSpPr>
        <p:grpSpPr>
          <a:xfrm>
            <a:off x="7000315" y="1960988"/>
            <a:ext cx="1506327" cy="3288775"/>
            <a:chOff x="90664" y="2383346"/>
            <a:chExt cx="1179306" cy="2574787"/>
          </a:xfrm>
        </p:grpSpPr>
        <p:sp>
          <p:nvSpPr>
            <p:cNvPr id="1494" name="Google Shape;1494;p70"/>
            <p:cNvSpPr/>
            <p:nvPr/>
          </p:nvSpPr>
          <p:spPr>
            <a:xfrm>
              <a:off x="877997" y="2610199"/>
              <a:ext cx="391972" cy="1890840"/>
            </a:xfrm>
            <a:custGeom>
              <a:avLst/>
              <a:gdLst/>
              <a:ahLst/>
              <a:cxnLst/>
              <a:rect l="l" t="t" r="r" b="b"/>
              <a:pathLst>
                <a:path w="1619" h="7810" extrusionOk="0">
                  <a:moveTo>
                    <a:pt x="1619" y="0"/>
                  </a:moveTo>
                  <a:lnTo>
                    <a:pt x="0" y="952"/>
                  </a:lnTo>
                  <a:lnTo>
                    <a:pt x="0" y="7809"/>
                  </a:lnTo>
                  <a:lnTo>
                    <a:pt x="1619" y="6872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70"/>
            <p:cNvSpPr/>
            <p:nvPr/>
          </p:nvSpPr>
          <p:spPr>
            <a:xfrm>
              <a:off x="482636" y="2610199"/>
              <a:ext cx="395604" cy="1890840"/>
            </a:xfrm>
            <a:custGeom>
              <a:avLst/>
              <a:gdLst/>
              <a:ahLst/>
              <a:cxnLst/>
              <a:rect l="l" t="t" r="r" b="b"/>
              <a:pathLst>
                <a:path w="1634" h="7810" extrusionOk="0">
                  <a:moveTo>
                    <a:pt x="0" y="0"/>
                  </a:moveTo>
                  <a:lnTo>
                    <a:pt x="0" y="6872"/>
                  </a:lnTo>
                  <a:lnTo>
                    <a:pt x="1633" y="7809"/>
                  </a:lnTo>
                  <a:lnTo>
                    <a:pt x="1633" y="9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70"/>
            <p:cNvSpPr/>
            <p:nvPr/>
          </p:nvSpPr>
          <p:spPr>
            <a:xfrm>
              <a:off x="482636" y="2383346"/>
              <a:ext cx="787334" cy="457336"/>
            </a:xfrm>
            <a:custGeom>
              <a:avLst/>
              <a:gdLst/>
              <a:ahLst/>
              <a:cxnLst/>
              <a:rect l="l" t="t" r="r" b="b"/>
              <a:pathLst>
                <a:path w="3252" h="1889" extrusionOk="0">
                  <a:moveTo>
                    <a:pt x="1633" y="0"/>
                  </a:moveTo>
                  <a:lnTo>
                    <a:pt x="0" y="937"/>
                  </a:lnTo>
                  <a:lnTo>
                    <a:pt x="1633" y="1889"/>
                  </a:lnTo>
                  <a:lnTo>
                    <a:pt x="3252" y="937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70"/>
            <p:cNvSpPr/>
            <p:nvPr/>
          </p:nvSpPr>
          <p:spPr>
            <a:xfrm>
              <a:off x="482636" y="3290756"/>
              <a:ext cx="395604" cy="1440525"/>
            </a:xfrm>
            <a:custGeom>
              <a:avLst/>
              <a:gdLst/>
              <a:ahLst/>
              <a:cxnLst/>
              <a:rect l="l" t="t" r="r" b="b"/>
              <a:pathLst>
                <a:path w="1634" h="5950" extrusionOk="0">
                  <a:moveTo>
                    <a:pt x="1633" y="1"/>
                  </a:moveTo>
                  <a:lnTo>
                    <a:pt x="0" y="938"/>
                  </a:lnTo>
                  <a:lnTo>
                    <a:pt x="0" y="5950"/>
                  </a:lnTo>
                  <a:lnTo>
                    <a:pt x="1633" y="4998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AEABF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70"/>
            <p:cNvSpPr/>
            <p:nvPr/>
          </p:nvSpPr>
          <p:spPr>
            <a:xfrm>
              <a:off x="90664" y="3290756"/>
              <a:ext cx="392214" cy="1440525"/>
            </a:xfrm>
            <a:custGeom>
              <a:avLst/>
              <a:gdLst/>
              <a:ahLst/>
              <a:cxnLst/>
              <a:rect l="l" t="t" r="r" b="b"/>
              <a:pathLst>
                <a:path w="1620" h="5950" extrusionOk="0">
                  <a:moveTo>
                    <a:pt x="1" y="1"/>
                  </a:moveTo>
                  <a:lnTo>
                    <a:pt x="1" y="4998"/>
                  </a:lnTo>
                  <a:lnTo>
                    <a:pt x="1619" y="5950"/>
                  </a:lnTo>
                  <a:lnTo>
                    <a:pt x="1619" y="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70"/>
            <p:cNvSpPr/>
            <p:nvPr/>
          </p:nvSpPr>
          <p:spPr>
            <a:xfrm>
              <a:off x="90664" y="3063903"/>
              <a:ext cx="787576" cy="453947"/>
            </a:xfrm>
            <a:custGeom>
              <a:avLst/>
              <a:gdLst/>
              <a:ahLst/>
              <a:cxnLst/>
              <a:rect l="l" t="t" r="r" b="b"/>
              <a:pathLst>
                <a:path w="3253" h="1875" extrusionOk="0">
                  <a:moveTo>
                    <a:pt x="1619" y="1"/>
                  </a:moveTo>
                  <a:lnTo>
                    <a:pt x="1" y="938"/>
                  </a:lnTo>
                  <a:lnTo>
                    <a:pt x="1619" y="1875"/>
                  </a:lnTo>
                  <a:lnTo>
                    <a:pt x="3252" y="9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AEABF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70"/>
            <p:cNvSpPr/>
            <p:nvPr/>
          </p:nvSpPr>
          <p:spPr>
            <a:xfrm>
              <a:off x="877997" y="4047092"/>
              <a:ext cx="391972" cy="911041"/>
            </a:xfrm>
            <a:custGeom>
              <a:avLst/>
              <a:gdLst/>
              <a:ahLst/>
              <a:cxnLst/>
              <a:rect l="l" t="t" r="r" b="b"/>
              <a:pathLst>
                <a:path w="1619" h="3763" extrusionOk="0">
                  <a:moveTo>
                    <a:pt x="1619" y="0"/>
                  </a:moveTo>
                  <a:lnTo>
                    <a:pt x="0" y="937"/>
                  </a:lnTo>
                  <a:lnTo>
                    <a:pt x="0" y="3763"/>
                  </a:lnTo>
                  <a:lnTo>
                    <a:pt x="1619" y="282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70"/>
            <p:cNvSpPr/>
            <p:nvPr/>
          </p:nvSpPr>
          <p:spPr>
            <a:xfrm>
              <a:off x="482636" y="4047092"/>
              <a:ext cx="395604" cy="911041"/>
            </a:xfrm>
            <a:custGeom>
              <a:avLst/>
              <a:gdLst/>
              <a:ahLst/>
              <a:cxnLst/>
              <a:rect l="l" t="t" r="r" b="b"/>
              <a:pathLst>
                <a:path w="1634" h="3763" extrusionOk="0">
                  <a:moveTo>
                    <a:pt x="0" y="0"/>
                  </a:moveTo>
                  <a:lnTo>
                    <a:pt x="0" y="2826"/>
                  </a:lnTo>
                  <a:lnTo>
                    <a:pt x="1633" y="3763"/>
                  </a:lnTo>
                  <a:lnTo>
                    <a:pt x="1633" y="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70"/>
            <p:cNvSpPr/>
            <p:nvPr/>
          </p:nvSpPr>
          <p:spPr>
            <a:xfrm>
              <a:off x="482636" y="3823629"/>
              <a:ext cx="787334" cy="450557"/>
            </a:xfrm>
            <a:custGeom>
              <a:avLst/>
              <a:gdLst/>
              <a:ahLst/>
              <a:cxnLst/>
              <a:rect l="l" t="t" r="r" b="b"/>
              <a:pathLst>
                <a:path w="3252" h="1861" extrusionOk="0">
                  <a:moveTo>
                    <a:pt x="1633" y="0"/>
                  </a:moveTo>
                  <a:lnTo>
                    <a:pt x="0" y="923"/>
                  </a:lnTo>
                  <a:lnTo>
                    <a:pt x="1633" y="1860"/>
                  </a:lnTo>
                  <a:lnTo>
                    <a:pt x="3252" y="923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71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</a:t>
            </a:r>
            <a:endParaRPr/>
          </a:p>
        </p:txBody>
      </p:sp>
      <p:grpSp>
        <p:nvGrpSpPr>
          <p:cNvPr id="1508" name="Google Shape;1508;p71"/>
          <p:cNvGrpSpPr/>
          <p:nvPr/>
        </p:nvGrpSpPr>
        <p:grpSpPr>
          <a:xfrm>
            <a:off x="853000" y="2056297"/>
            <a:ext cx="1391864" cy="2432503"/>
            <a:chOff x="1446152" y="1764317"/>
            <a:chExt cx="1102379" cy="1926583"/>
          </a:xfrm>
        </p:grpSpPr>
        <p:sp>
          <p:nvSpPr>
            <p:cNvPr id="1509" name="Google Shape;1509;p71"/>
            <p:cNvSpPr/>
            <p:nvPr/>
          </p:nvSpPr>
          <p:spPr>
            <a:xfrm>
              <a:off x="1874047" y="2198967"/>
              <a:ext cx="79205" cy="75113"/>
            </a:xfrm>
            <a:custGeom>
              <a:avLst/>
              <a:gdLst/>
              <a:ahLst/>
              <a:cxnLst/>
              <a:rect l="l" t="t" r="r" b="b"/>
              <a:pathLst>
                <a:path w="1414" h="1341" extrusionOk="0">
                  <a:moveTo>
                    <a:pt x="43" y="0"/>
                  </a:moveTo>
                  <a:lnTo>
                    <a:pt x="15" y="199"/>
                  </a:lnTo>
                  <a:cubicBezTo>
                    <a:pt x="1" y="327"/>
                    <a:pt x="15" y="455"/>
                    <a:pt x="100" y="540"/>
                  </a:cubicBezTo>
                  <a:cubicBezTo>
                    <a:pt x="299" y="753"/>
                    <a:pt x="682" y="1165"/>
                    <a:pt x="1023" y="1321"/>
                  </a:cubicBezTo>
                  <a:cubicBezTo>
                    <a:pt x="1054" y="1335"/>
                    <a:pt x="1084" y="1341"/>
                    <a:pt x="1113" y="1341"/>
                  </a:cubicBezTo>
                  <a:cubicBezTo>
                    <a:pt x="1294" y="1341"/>
                    <a:pt x="1413" y="1099"/>
                    <a:pt x="1278" y="952"/>
                  </a:cubicBezTo>
                  <a:lnTo>
                    <a:pt x="639" y="256"/>
                  </a:lnTo>
                  <a:lnTo>
                    <a:pt x="668" y="142"/>
                  </a:lnTo>
                  <a:cubicBezTo>
                    <a:pt x="455" y="100"/>
                    <a:pt x="242" y="57"/>
                    <a:pt x="43" y="0"/>
                  </a:cubicBezTo>
                  <a:close/>
                </a:path>
              </a:pathLst>
            </a:custGeom>
            <a:solidFill>
              <a:srgbClr val="74B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71"/>
            <p:cNvSpPr/>
            <p:nvPr/>
          </p:nvSpPr>
          <p:spPr>
            <a:xfrm>
              <a:off x="1961540" y="2202943"/>
              <a:ext cx="88392" cy="61502"/>
            </a:xfrm>
            <a:custGeom>
              <a:avLst/>
              <a:gdLst/>
              <a:ahLst/>
              <a:cxnLst/>
              <a:rect l="l" t="t" r="r" b="b"/>
              <a:pathLst>
                <a:path w="1578" h="1098" extrusionOk="0">
                  <a:moveTo>
                    <a:pt x="0" y="0"/>
                  </a:moveTo>
                  <a:lnTo>
                    <a:pt x="0" y="199"/>
                  </a:lnTo>
                  <a:cubicBezTo>
                    <a:pt x="0" y="327"/>
                    <a:pt x="43" y="455"/>
                    <a:pt x="157" y="526"/>
                  </a:cubicBezTo>
                  <a:cubicBezTo>
                    <a:pt x="384" y="696"/>
                    <a:pt x="852" y="994"/>
                    <a:pt x="1221" y="1094"/>
                  </a:cubicBezTo>
                  <a:cubicBezTo>
                    <a:pt x="1236" y="1096"/>
                    <a:pt x="1250" y="1098"/>
                    <a:pt x="1264" y="1098"/>
                  </a:cubicBezTo>
                  <a:cubicBezTo>
                    <a:pt x="1477" y="1098"/>
                    <a:pt x="1578" y="802"/>
                    <a:pt x="1378" y="682"/>
                  </a:cubicBezTo>
                  <a:lnTo>
                    <a:pt x="611" y="128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74B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71"/>
            <p:cNvSpPr/>
            <p:nvPr/>
          </p:nvSpPr>
          <p:spPr>
            <a:xfrm>
              <a:off x="2057989" y="2298122"/>
              <a:ext cx="1391" cy="938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0" y="29"/>
                  </a:moveTo>
                  <a:cubicBezTo>
                    <a:pt x="14" y="29"/>
                    <a:pt x="14" y="0"/>
                    <a:pt x="43" y="0"/>
                  </a:cubicBezTo>
                  <a:cubicBezTo>
                    <a:pt x="43" y="0"/>
                    <a:pt x="29" y="29"/>
                    <a:pt x="0" y="29"/>
                  </a:cubicBezTo>
                  <a:close/>
                </a:path>
              </a:pathLst>
            </a:custGeom>
            <a:solidFill>
              <a:srgbClr val="F39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71"/>
            <p:cNvSpPr/>
            <p:nvPr/>
          </p:nvSpPr>
          <p:spPr>
            <a:xfrm>
              <a:off x="1641031" y="1831587"/>
              <a:ext cx="4817" cy="840"/>
            </a:xfrm>
            <a:custGeom>
              <a:avLst/>
              <a:gdLst/>
              <a:ahLst/>
              <a:cxnLst/>
              <a:rect l="l" t="t" r="r" b="b"/>
              <a:pathLst>
                <a:path w="86" h="15" extrusionOk="0">
                  <a:moveTo>
                    <a:pt x="1" y="14"/>
                  </a:moveTo>
                  <a:lnTo>
                    <a:pt x="86" y="14"/>
                  </a:lnTo>
                  <a:cubicBezTo>
                    <a:pt x="57" y="0"/>
                    <a:pt x="15" y="14"/>
                    <a:pt x="1" y="14"/>
                  </a:cubicBezTo>
                  <a:close/>
                </a:path>
              </a:pathLst>
            </a:custGeom>
            <a:solidFill>
              <a:srgbClr val="176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71"/>
            <p:cNvSpPr/>
            <p:nvPr/>
          </p:nvSpPr>
          <p:spPr>
            <a:xfrm>
              <a:off x="1652962" y="1833155"/>
              <a:ext cx="4817" cy="1624"/>
            </a:xfrm>
            <a:custGeom>
              <a:avLst/>
              <a:gdLst/>
              <a:ahLst/>
              <a:cxnLst/>
              <a:rect l="l" t="t" r="r" b="b"/>
              <a:pathLst>
                <a:path w="86" h="29" extrusionOk="0">
                  <a:moveTo>
                    <a:pt x="0" y="0"/>
                  </a:moveTo>
                  <a:cubicBezTo>
                    <a:pt x="43" y="0"/>
                    <a:pt x="57" y="0"/>
                    <a:pt x="86" y="29"/>
                  </a:cubicBezTo>
                  <a:cubicBezTo>
                    <a:pt x="57" y="29"/>
                    <a:pt x="29" y="0"/>
                    <a:pt x="0" y="0"/>
                  </a:cubicBezTo>
                  <a:close/>
                </a:path>
              </a:pathLst>
            </a:custGeom>
            <a:solidFill>
              <a:srgbClr val="176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71"/>
            <p:cNvSpPr/>
            <p:nvPr/>
          </p:nvSpPr>
          <p:spPr>
            <a:xfrm>
              <a:off x="1629101" y="1831587"/>
              <a:ext cx="4033" cy="1624"/>
            </a:xfrm>
            <a:custGeom>
              <a:avLst/>
              <a:gdLst/>
              <a:ahLst/>
              <a:cxnLst/>
              <a:rect l="l" t="t" r="r" b="b"/>
              <a:pathLst>
                <a:path w="72" h="29" extrusionOk="0">
                  <a:moveTo>
                    <a:pt x="1" y="28"/>
                  </a:moveTo>
                  <a:cubicBezTo>
                    <a:pt x="15" y="14"/>
                    <a:pt x="57" y="14"/>
                    <a:pt x="72" y="0"/>
                  </a:cubicBezTo>
                  <a:cubicBezTo>
                    <a:pt x="57" y="14"/>
                    <a:pt x="43" y="28"/>
                    <a:pt x="1" y="28"/>
                  </a:cubicBezTo>
                  <a:close/>
                </a:path>
              </a:pathLst>
            </a:custGeom>
            <a:solidFill>
              <a:srgbClr val="176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71"/>
            <p:cNvSpPr/>
            <p:nvPr/>
          </p:nvSpPr>
          <p:spPr>
            <a:xfrm>
              <a:off x="2427571" y="2323816"/>
              <a:ext cx="4817" cy="33439"/>
            </a:xfrm>
            <a:custGeom>
              <a:avLst/>
              <a:gdLst/>
              <a:ahLst/>
              <a:cxnLst/>
              <a:rect l="l" t="t" r="r" b="b"/>
              <a:pathLst>
                <a:path w="86" h="597" extrusionOk="0">
                  <a:moveTo>
                    <a:pt x="0" y="1"/>
                  </a:moveTo>
                  <a:cubicBezTo>
                    <a:pt x="43" y="214"/>
                    <a:pt x="86" y="398"/>
                    <a:pt x="86" y="597"/>
                  </a:cubicBezTo>
                  <a:cubicBezTo>
                    <a:pt x="86" y="398"/>
                    <a:pt x="43" y="185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71"/>
            <p:cNvSpPr/>
            <p:nvPr/>
          </p:nvSpPr>
          <p:spPr>
            <a:xfrm>
              <a:off x="1600478" y="1832371"/>
              <a:ext cx="831935" cy="1693482"/>
            </a:xfrm>
            <a:custGeom>
              <a:avLst/>
              <a:gdLst/>
              <a:ahLst/>
              <a:cxnLst/>
              <a:rect l="l" t="t" r="r" b="b"/>
              <a:pathLst>
                <a:path w="14852" h="30234" extrusionOk="0">
                  <a:moveTo>
                    <a:pt x="1733" y="3635"/>
                  </a:moveTo>
                  <a:lnTo>
                    <a:pt x="13176" y="10237"/>
                  </a:lnTo>
                  <a:lnTo>
                    <a:pt x="13162" y="15433"/>
                  </a:lnTo>
                  <a:lnTo>
                    <a:pt x="8335" y="12651"/>
                  </a:lnTo>
                  <a:lnTo>
                    <a:pt x="1718" y="8846"/>
                  </a:lnTo>
                  <a:lnTo>
                    <a:pt x="1733" y="3635"/>
                  </a:lnTo>
                  <a:close/>
                  <a:moveTo>
                    <a:pt x="583" y="0"/>
                  </a:moveTo>
                  <a:cubicBezTo>
                    <a:pt x="540" y="0"/>
                    <a:pt x="526" y="14"/>
                    <a:pt x="512" y="43"/>
                  </a:cubicBezTo>
                  <a:cubicBezTo>
                    <a:pt x="469" y="57"/>
                    <a:pt x="441" y="57"/>
                    <a:pt x="398" y="71"/>
                  </a:cubicBezTo>
                  <a:cubicBezTo>
                    <a:pt x="185" y="199"/>
                    <a:pt x="43" y="469"/>
                    <a:pt x="43" y="838"/>
                  </a:cubicBezTo>
                  <a:lnTo>
                    <a:pt x="0" y="20857"/>
                  </a:lnTo>
                  <a:cubicBezTo>
                    <a:pt x="0" y="21624"/>
                    <a:pt x="526" y="22518"/>
                    <a:pt x="1179" y="22916"/>
                  </a:cubicBezTo>
                  <a:lnTo>
                    <a:pt x="13588" y="30072"/>
                  </a:lnTo>
                  <a:cubicBezTo>
                    <a:pt x="13776" y="30180"/>
                    <a:pt x="13956" y="30233"/>
                    <a:pt x="14116" y="30233"/>
                  </a:cubicBezTo>
                  <a:cubicBezTo>
                    <a:pt x="14271" y="30233"/>
                    <a:pt x="14406" y="30183"/>
                    <a:pt x="14511" y="30086"/>
                  </a:cubicBezTo>
                  <a:lnTo>
                    <a:pt x="14568" y="30029"/>
                  </a:lnTo>
                  <a:cubicBezTo>
                    <a:pt x="14624" y="30015"/>
                    <a:pt x="14639" y="29958"/>
                    <a:pt x="14653" y="29930"/>
                  </a:cubicBezTo>
                  <a:cubicBezTo>
                    <a:pt x="14681" y="29901"/>
                    <a:pt x="14695" y="29887"/>
                    <a:pt x="14695" y="29859"/>
                  </a:cubicBezTo>
                  <a:cubicBezTo>
                    <a:pt x="14710" y="29816"/>
                    <a:pt x="14724" y="29759"/>
                    <a:pt x="14752" y="29717"/>
                  </a:cubicBezTo>
                  <a:cubicBezTo>
                    <a:pt x="14752" y="29688"/>
                    <a:pt x="14766" y="29660"/>
                    <a:pt x="14766" y="29646"/>
                  </a:cubicBezTo>
                  <a:cubicBezTo>
                    <a:pt x="14781" y="29575"/>
                    <a:pt x="14781" y="29475"/>
                    <a:pt x="14781" y="29404"/>
                  </a:cubicBezTo>
                  <a:lnTo>
                    <a:pt x="14781" y="29390"/>
                  </a:lnTo>
                  <a:lnTo>
                    <a:pt x="14809" y="19380"/>
                  </a:lnTo>
                  <a:lnTo>
                    <a:pt x="14837" y="14482"/>
                  </a:lnTo>
                  <a:lnTo>
                    <a:pt x="14852" y="9371"/>
                  </a:lnTo>
                  <a:cubicBezTo>
                    <a:pt x="14852" y="9172"/>
                    <a:pt x="14809" y="8988"/>
                    <a:pt x="14766" y="8775"/>
                  </a:cubicBezTo>
                  <a:cubicBezTo>
                    <a:pt x="14667" y="8462"/>
                    <a:pt x="14525" y="8178"/>
                    <a:pt x="14340" y="7937"/>
                  </a:cubicBezTo>
                  <a:cubicBezTo>
                    <a:pt x="14142" y="7681"/>
                    <a:pt x="13915" y="7454"/>
                    <a:pt x="13673" y="7312"/>
                  </a:cubicBezTo>
                  <a:lnTo>
                    <a:pt x="1278" y="156"/>
                  </a:lnTo>
                  <a:lnTo>
                    <a:pt x="1250" y="156"/>
                  </a:lnTo>
                  <a:cubicBezTo>
                    <a:pt x="1179" y="128"/>
                    <a:pt x="1094" y="85"/>
                    <a:pt x="1023" y="57"/>
                  </a:cubicBezTo>
                  <a:cubicBezTo>
                    <a:pt x="994" y="43"/>
                    <a:pt x="966" y="43"/>
                    <a:pt x="937" y="43"/>
                  </a:cubicBezTo>
                  <a:cubicBezTo>
                    <a:pt x="881" y="14"/>
                    <a:pt x="852" y="0"/>
                    <a:pt x="796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71"/>
            <p:cNvSpPr/>
            <p:nvPr/>
          </p:nvSpPr>
          <p:spPr>
            <a:xfrm>
              <a:off x="1696709" y="2035917"/>
              <a:ext cx="642660" cy="660947"/>
            </a:xfrm>
            <a:custGeom>
              <a:avLst/>
              <a:gdLst/>
              <a:ahLst/>
              <a:cxnLst/>
              <a:rect l="l" t="t" r="r" b="b"/>
              <a:pathLst>
                <a:path w="11473" h="11800" extrusionOk="0">
                  <a:moveTo>
                    <a:pt x="11472" y="6603"/>
                  </a:moveTo>
                  <a:lnTo>
                    <a:pt x="15" y="1"/>
                  </a:lnTo>
                  <a:lnTo>
                    <a:pt x="15" y="1"/>
                  </a:lnTo>
                  <a:lnTo>
                    <a:pt x="0" y="5212"/>
                  </a:lnTo>
                  <a:lnTo>
                    <a:pt x="6602" y="9017"/>
                  </a:lnTo>
                  <a:lnTo>
                    <a:pt x="11444" y="11799"/>
                  </a:lnTo>
                  <a:close/>
                </a:path>
              </a:pathLst>
            </a:custGeom>
            <a:solidFill>
              <a:srgbClr val="D8DC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71"/>
            <p:cNvSpPr/>
            <p:nvPr/>
          </p:nvSpPr>
          <p:spPr>
            <a:xfrm>
              <a:off x="1624340" y="1764317"/>
              <a:ext cx="924191" cy="1757224"/>
            </a:xfrm>
            <a:custGeom>
              <a:avLst/>
              <a:gdLst/>
              <a:ahLst/>
              <a:cxnLst/>
              <a:rect l="l" t="t" r="r" b="b"/>
              <a:pathLst>
                <a:path w="16499" h="31372" extrusionOk="0">
                  <a:moveTo>
                    <a:pt x="2366" y="1"/>
                  </a:moveTo>
                  <a:cubicBezTo>
                    <a:pt x="2254" y="1"/>
                    <a:pt x="2152" y="27"/>
                    <a:pt x="2059" y="79"/>
                  </a:cubicBezTo>
                  <a:lnTo>
                    <a:pt x="0" y="1286"/>
                  </a:lnTo>
                  <a:cubicBezTo>
                    <a:pt x="29" y="1272"/>
                    <a:pt x="71" y="1272"/>
                    <a:pt x="100" y="1258"/>
                  </a:cubicBezTo>
                  <a:cubicBezTo>
                    <a:pt x="114" y="1229"/>
                    <a:pt x="157" y="1229"/>
                    <a:pt x="171" y="1215"/>
                  </a:cubicBezTo>
                  <a:lnTo>
                    <a:pt x="384" y="1215"/>
                  </a:lnTo>
                  <a:cubicBezTo>
                    <a:pt x="440" y="1215"/>
                    <a:pt x="483" y="1229"/>
                    <a:pt x="526" y="1258"/>
                  </a:cubicBezTo>
                  <a:cubicBezTo>
                    <a:pt x="568" y="1258"/>
                    <a:pt x="582" y="1258"/>
                    <a:pt x="625" y="1272"/>
                  </a:cubicBezTo>
                  <a:cubicBezTo>
                    <a:pt x="696" y="1286"/>
                    <a:pt x="767" y="1329"/>
                    <a:pt x="852" y="1371"/>
                  </a:cubicBezTo>
                  <a:lnTo>
                    <a:pt x="866" y="1371"/>
                  </a:lnTo>
                  <a:lnTo>
                    <a:pt x="13276" y="8527"/>
                  </a:lnTo>
                  <a:cubicBezTo>
                    <a:pt x="13517" y="8669"/>
                    <a:pt x="13758" y="8882"/>
                    <a:pt x="13929" y="9152"/>
                  </a:cubicBezTo>
                  <a:cubicBezTo>
                    <a:pt x="14127" y="9393"/>
                    <a:pt x="14269" y="9706"/>
                    <a:pt x="14355" y="9990"/>
                  </a:cubicBezTo>
                  <a:cubicBezTo>
                    <a:pt x="14411" y="10174"/>
                    <a:pt x="14440" y="10387"/>
                    <a:pt x="14440" y="10586"/>
                  </a:cubicBezTo>
                  <a:lnTo>
                    <a:pt x="14426" y="15697"/>
                  </a:lnTo>
                  <a:lnTo>
                    <a:pt x="14411" y="20595"/>
                  </a:lnTo>
                  <a:lnTo>
                    <a:pt x="14369" y="30605"/>
                  </a:lnTo>
                  <a:lnTo>
                    <a:pt x="14369" y="30619"/>
                  </a:lnTo>
                  <a:cubicBezTo>
                    <a:pt x="14369" y="30719"/>
                    <a:pt x="14369" y="30790"/>
                    <a:pt x="14355" y="30861"/>
                  </a:cubicBezTo>
                  <a:cubicBezTo>
                    <a:pt x="14355" y="30889"/>
                    <a:pt x="14340" y="30903"/>
                    <a:pt x="14340" y="30932"/>
                  </a:cubicBezTo>
                  <a:cubicBezTo>
                    <a:pt x="14326" y="30974"/>
                    <a:pt x="14326" y="31031"/>
                    <a:pt x="14284" y="31074"/>
                  </a:cubicBezTo>
                  <a:cubicBezTo>
                    <a:pt x="14269" y="31088"/>
                    <a:pt x="14255" y="31116"/>
                    <a:pt x="14255" y="31145"/>
                  </a:cubicBezTo>
                  <a:cubicBezTo>
                    <a:pt x="14227" y="31173"/>
                    <a:pt x="14213" y="31216"/>
                    <a:pt x="14184" y="31244"/>
                  </a:cubicBezTo>
                  <a:lnTo>
                    <a:pt x="14127" y="31301"/>
                  </a:lnTo>
                  <a:cubicBezTo>
                    <a:pt x="14088" y="31314"/>
                    <a:pt x="14073" y="31352"/>
                    <a:pt x="14048" y="31368"/>
                  </a:cubicBezTo>
                  <a:lnTo>
                    <a:pt x="14048" y="31368"/>
                  </a:lnTo>
                  <a:lnTo>
                    <a:pt x="16101" y="30165"/>
                  </a:lnTo>
                  <a:cubicBezTo>
                    <a:pt x="16314" y="30037"/>
                    <a:pt x="16428" y="29767"/>
                    <a:pt x="16456" y="29398"/>
                  </a:cubicBezTo>
                  <a:lnTo>
                    <a:pt x="16498" y="9379"/>
                  </a:lnTo>
                  <a:cubicBezTo>
                    <a:pt x="16484" y="8612"/>
                    <a:pt x="15973" y="7718"/>
                    <a:pt x="15320" y="7320"/>
                  </a:cubicBezTo>
                  <a:lnTo>
                    <a:pt x="2911" y="165"/>
                  </a:lnTo>
                  <a:cubicBezTo>
                    <a:pt x="2710" y="55"/>
                    <a:pt x="2528" y="1"/>
                    <a:pt x="2366" y="1"/>
                  </a:cubicBezTo>
                  <a:close/>
                  <a:moveTo>
                    <a:pt x="14048" y="31368"/>
                  </a:moveTo>
                  <a:lnTo>
                    <a:pt x="14042" y="31372"/>
                  </a:lnTo>
                  <a:cubicBezTo>
                    <a:pt x="14044" y="31371"/>
                    <a:pt x="14046" y="31370"/>
                    <a:pt x="14048" y="3136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71"/>
            <p:cNvSpPr/>
            <p:nvPr/>
          </p:nvSpPr>
          <p:spPr>
            <a:xfrm>
              <a:off x="1971846" y="3006149"/>
              <a:ext cx="896" cy="7226"/>
            </a:xfrm>
            <a:custGeom>
              <a:avLst/>
              <a:gdLst/>
              <a:ahLst/>
              <a:cxnLst/>
              <a:rect l="l" t="t" r="r" b="b"/>
              <a:pathLst>
                <a:path w="16" h="129" extrusionOk="0">
                  <a:moveTo>
                    <a:pt x="15" y="0"/>
                  </a:moveTo>
                  <a:cubicBezTo>
                    <a:pt x="15" y="57"/>
                    <a:pt x="15" y="100"/>
                    <a:pt x="1" y="128"/>
                  </a:cubicBezTo>
                  <a:cubicBezTo>
                    <a:pt x="15" y="100"/>
                    <a:pt x="15" y="57"/>
                    <a:pt x="15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71"/>
            <p:cNvSpPr/>
            <p:nvPr/>
          </p:nvSpPr>
          <p:spPr>
            <a:xfrm>
              <a:off x="1972687" y="2841531"/>
              <a:ext cx="1624" cy="6441"/>
            </a:xfrm>
            <a:custGeom>
              <a:avLst/>
              <a:gdLst/>
              <a:ahLst/>
              <a:cxnLst/>
              <a:rect l="l" t="t" r="r" b="b"/>
              <a:pathLst>
                <a:path w="29" h="115" extrusionOk="0">
                  <a:moveTo>
                    <a:pt x="29" y="0"/>
                  </a:moveTo>
                  <a:cubicBezTo>
                    <a:pt x="29" y="57"/>
                    <a:pt x="29" y="86"/>
                    <a:pt x="14" y="114"/>
                  </a:cubicBezTo>
                  <a:cubicBezTo>
                    <a:pt x="0" y="86"/>
                    <a:pt x="29" y="57"/>
                    <a:pt x="29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71"/>
            <p:cNvSpPr/>
            <p:nvPr/>
          </p:nvSpPr>
          <p:spPr>
            <a:xfrm>
              <a:off x="1971062" y="3014887"/>
              <a:ext cx="840" cy="4033"/>
            </a:xfrm>
            <a:custGeom>
              <a:avLst/>
              <a:gdLst/>
              <a:ahLst/>
              <a:cxnLst/>
              <a:rect l="l" t="t" r="r" b="b"/>
              <a:pathLst>
                <a:path w="15" h="72" extrusionOk="0">
                  <a:moveTo>
                    <a:pt x="15" y="1"/>
                  </a:moveTo>
                  <a:cubicBezTo>
                    <a:pt x="15" y="29"/>
                    <a:pt x="1" y="57"/>
                    <a:pt x="1" y="72"/>
                  </a:cubicBezTo>
                  <a:cubicBezTo>
                    <a:pt x="1" y="57"/>
                    <a:pt x="1" y="43"/>
                    <a:pt x="15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71"/>
            <p:cNvSpPr/>
            <p:nvPr/>
          </p:nvSpPr>
          <p:spPr>
            <a:xfrm>
              <a:off x="1967085" y="3021272"/>
              <a:ext cx="2465" cy="3193"/>
            </a:xfrm>
            <a:custGeom>
              <a:avLst/>
              <a:gdLst/>
              <a:ahLst/>
              <a:cxnLst/>
              <a:rect l="l" t="t" r="r" b="b"/>
              <a:pathLst>
                <a:path w="44" h="57" extrusionOk="0">
                  <a:moveTo>
                    <a:pt x="43" y="0"/>
                  </a:moveTo>
                  <a:cubicBezTo>
                    <a:pt x="15" y="14"/>
                    <a:pt x="15" y="43"/>
                    <a:pt x="1" y="57"/>
                  </a:cubicBezTo>
                  <a:cubicBezTo>
                    <a:pt x="15" y="43"/>
                    <a:pt x="43" y="14"/>
                    <a:pt x="43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71"/>
            <p:cNvSpPr/>
            <p:nvPr/>
          </p:nvSpPr>
          <p:spPr>
            <a:xfrm>
              <a:off x="1864525" y="2710296"/>
              <a:ext cx="2409" cy="840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15"/>
                  </a:moveTo>
                  <a:lnTo>
                    <a:pt x="43" y="15"/>
                  </a:lnTo>
                  <a:cubicBezTo>
                    <a:pt x="29" y="1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71"/>
            <p:cNvSpPr/>
            <p:nvPr/>
          </p:nvSpPr>
          <p:spPr>
            <a:xfrm>
              <a:off x="1870854" y="2711080"/>
              <a:ext cx="1680" cy="896"/>
            </a:xfrm>
            <a:custGeom>
              <a:avLst/>
              <a:gdLst/>
              <a:ahLst/>
              <a:cxnLst/>
              <a:rect l="l" t="t" r="r" b="b"/>
              <a:pathLst>
                <a:path w="30" h="16" extrusionOk="0">
                  <a:moveTo>
                    <a:pt x="1" y="1"/>
                  </a:moveTo>
                  <a:lnTo>
                    <a:pt x="29" y="1"/>
                  </a:lnTo>
                  <a:cubicBezTo>
                    <a:pt x="15" y="15"/>
                    <a:pt x="15" y="15"/>
                    <a:pt x="1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71"/>
            <p:cNvSpPr/>
            <p:nvPr/>
          </p:nvSpPr>
          <p:spPr>
            <a:xfrm>
              <a:off x="1858923" y="2711080"/>
              <a:ext cx="1680" cy="896"/>
            </a:xfrm>
            <a:custGeom>
              <a:avLst/>
              <a:gdLst/>
              <a:ahLst/>
              <a:cxnLst/>
              <a:rect l="l" t="t" r="r" b="b"/>
              <a:pathLst>
                <a:path w="30" h="16" extrusionOk="0">
                  <a:moveTo>
                    <a:pt x="1" y="15"/>
                  </a:moveTo>
                  <a:cubicBezTo>
                    <a:pt x="15" y="15"/>
                    <a:pt x="15" y="1"/>
                    <a:pt x="29" y="1"/>
                  </a:cubicBezTo>
                  <a:cubicBezTo>
                    <a:pt x="15" y="1"/>
                    <a:pt x="15" y="1"/>
                    <a:pt x="1" y="15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71"/>
            <p:cNvSpPr/>
            <p:nvPr/>
          </p:nvSpPr>
          <p:spPr>
            <a:xfrm>
              <a:off x="1970278" y="3180289"/>
              <a:ext cx="840" cy="4033"/>
            </a:xfrm>
            <a:custGeom>
              <a:avLst/>
              <a:gdLst/>
              <a:ahLst/>
              <a:cxnLst/>
              <a:rect l="l" t="t" r="r" b="b"/>
              <a:pathLst>
                <a:path w="15" h="72" extrusionOk="0">
                  <a:moveTo>
                    <a:pt x="15" y="1"/>
                  </a:moveTo>
                  <a:cubicBezTo>
                    <a:pt x="15" y="15"/>
                    <a:pt x="1" y="58"/>
                    <a:pt x="1" y="72"/>
                  </a:cubicBezTo>
                  <a:cubicBezTo>
                    <a:pt x="15" y="58"/>
                    <a:pt x="15" y="43"/>
                    <a:pt x="15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71"/>
            <p:cNvSpPr/>
            <p:nvPr/>
          </p:nvSpPr>
          <p:spPr>
            <a:xfrm>
              <a:off x="1870070" y="2875698"/>
              <a:ext cx="1624" cy="1680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1" y="1"/>
                  </a:moveTo>
                  <a:cubicBezTo>
                    <a:pt x="15" y="1"/>
                    <a:pt x="29" y="1"/>
                    <a:pt x="29" y="29"/>
                  </a:cubicBezTo>
                  <a:cubicBezTo>
                    <a:pt x="29" y="1"/>
                    <a:pt x="15" y="1"/>
                    <a:pt x="1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71"/>
            <p:cNvSpPr/>
            <p:nvPr/>
          </p:nvSpPr>
          <p:spPr>
            <a:xfrm>
              <a:off x="1967085" y="3186674"/>
              <a:ext cx="2465" cy="2409"/>
            </a:xfrm>
            <a:custGeom>
              <a:avLst/>
              <a:gdLst/>
              <a:ahLst/>
              <a:cxnLst/>
              <a:rect l="l" t="t" r="r" b="b"/>
              <a:pathLst>
                <a:path w="44" h="43" extrusionOk="0">
                  <a:moveTo>
                    <a:pt x="43" y="0"/>
                  </a:moveTo>
                  <a:cubicBezTo>
                    <a:pt x="15" y="15"/>
                    <a:pt x="15" y="29"/>
                    <a:pt x="1" y="43"/>
                  </a:cubicBezTo>
                  <a:cubicBezTo>
                    <a:pt x="15" y="29"/>
                    <a:pt x="15" y="15"/>
                    <a:pt x="43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71"/>
            <p:cNvSpPr/>
            <p:nvPr/>
          </p:nvSpPr>
          <p:spPr>
            <a:xfrm>
              <a:off x="1971846" y="3171551"/>
              <a:ext cx="896" cy="7226"/>
            </a:xfrm>
            <a:custGeom>
              <a:avLst/>
              <a:gdLst/>
              <a:ahLst/>
              <a:cxnLst/>
              <a:rect l="l" t="t" r="r" b="b"/>
              <a:pathLst>
                <a:path w="16" h="129" extrusionOk="0">
                  <a:moveTo>
                    <a:pt x="15" y="1"/>
                  </a:moveTo>
                  <a:cubicBezTo>
                    <a:pt x="15" y="57"/>
                    <a:pt x="15" y="86"/>
                    <a:pt x="1" y="128"/>
                  </a:cubicBezTo>
                  <a:cubicBezTo>
                    <a:pt x="1" y="86"/>
                    <a:pt x="15" y="43"/>
                    <a:pt x="15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71"/>
            <p:cNvSpPr/>
            <p:nvPr/>
          </p:nvSpPr>
          <p:spPr>
            <a:xfrm>
              <a:off x="2144424" y="3280494"/>
              <a:ext cx="896" cy="4033"/>
            </a:xfrm>
            <a:custGeom>
              <a:avLst/>
              <a:gdLst/>
              <a:ahLst/>
              <a:cxnLst/>
              <a:rect l="l" t="t" r="r" b="b"/>
              <a:pathLst>
                <a:path w="16" h="72" extrusionOk="0">
                  <a:moveTo>
                    <a:pt x="15" y="1"/>
                  </a:moveTo>
                  <a:cubicBezTo>
                    <a:pt x="15" y="29"/>
                    <a:pt x="1" y="58"/>
                    <a:pt x="1" y="72"/>
                  </a:cubicBezTo>
                  <a:cubicBezTo>
                    <a:pt x="1" y="58"/>
                    <a:pt x="15" y="29"/>
                    <a:pt x="15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71"/>
            <p:cNvSpPr/>
            <p:nvPr/>
          </p:nvSpPr>
          <p:spPr>
            <a:xfrm>
              <a:off x="1863685" y="2874914"/>
              <a:ext cx="2465" cy="840"/>
            </a:xfrm>
            <a:custGeom>
              <a:avLst/>
              <a:gdLst/>
              <a:ahLst/>
              <a:cxnLst/>
              <a:rect l="l" t="t" r="r" b="b"/>
              <a:pathLst>
                <a:path w="44" h="15" extrusionOk="0">
                  <a:moveTo>
                    <a:pt x="1" y="15"/>
                  </a:moveTo>
                  <a:lnTo>
                    <a:pt x="44" y="15"/>
                  </a:lnTo>
                  <a:cubicBezTo>
                    <a:pt x="15" y="1"/>
                    <a:pt x="15" y="15"/>
                    <a:pt x="1" y="15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71"/>
            <p:cNvSpPr/>
            <p:nvPr/>
          </p:nvSpPr>
          <p:spPr>
            <a:xfrm>
              <a:off x="2037102" y="3140521"/>
              <a:ext cx="1624" cy="5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1"/>
                  </a:moveTo>
                  <a:lnTo>
                    <a:pt x="29" y="1"/>
                  </a:ln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71"/>
            <p:cNvSpPr/>
            <p:nvPr/>
          </p:nvSpPr>
          <p:spPr>
            <a:xfrm>
              <a:off x="2031501" y="3140521"/>
              <a:ext cx="2465" cy="896"/>
            </a:xfrm>
            <a:custGeom>
              <a:avLst/>
              <a:gdLst/>
              <a:ahLst/>
              <a:cxnLst/>
              <a:rect l="l" t="t" r="r" b="b"/>
              <a:pathLst>
                <a:path w="44" h="16" extrusionOk="0">
                  <a:moveTo>
                    <a:pt x="1" y="15"/>
                  </a:moveTo>
                  <a:cubicBezTo>
                    <a:pt x="15" y="15"/>
                    <a:pt x="15" y="1"/>
                    <a:pt x="43" y="1"/>
                  </a:cubicBezTo>
                  <a:cubicBezTo>
                    <a:pt x="15" y="15"/>
                    <a:pt x="15" y="15"/>
                    <a:pt x="1" y="15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1"/>
            <p:cNvSpPr/>
            <p:nvPr/>
          </p:nvSpPr>
          <p:spPr>
            <a:xfrm>
              <a:off x="1967869" y="2691252"/>
              <a:ext cx="2465" cy="3193"/>
            </a:xfrm>
            <a:custGeom>
              <a:avLst/>
              <a:gdLst/>
              <a:ahLst/>
              <a:cxnLst/>
              <a:rect l="l" t="t" r="r" b="b"/>
              <a:pathLst>
                <a:path w="44" h="57" extrusionOk="0">
                  <a:moveTo>
                    <a:pt x="44" y="0"/>
                  </a:moveTo>
                  <a:cubicBezTo>
                    <a:pt x="29" y="14"/>
                    <a:pt x="29" y="43"/>
                    <a:pt x="1" y="57"/>
                  </a:cubicBezTo>
                  <a:cubicBezTo>
                    <a:pt x="29" y="43"/>
                    <a:pt x="29" y="14"/>
                    <a:pt x="44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1"/>
            <p:cNvSpPr/>
            <p:nvPr/>
          </p:nvSpPr>
          <p:spPr>
            <a:xfrm>
              <a:off x="1870070" y="3041156"/>
              <a:ext cx="1624" cy="840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1" y="0"/>
                  </a:moveTo>
                  <a:lnTo>
                    <a:pt x="29" y="0"/>
                  </a:lnTo>
                  <a:cubicBezTo>
                    <a:pt x="15" y="14"/>
                    <a:pt x="15" y="14"/>
                    <a:pt x="1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1"/>
            <p:cNvSpPr/>
            <p:nvPr/>
          </p:nvSpPr>
          <p:spPr>
            <a:xfrm>
              <a:off x="2145264" y="3271756"/>
              <a:ext cx="840" cy="7226"/>
            </a:xfrm>
            <a:custGeom>
              <a:avLst/>
              <a:gdLst/>
              <a:ahLst/>
              <a:cxnLst/>
              <a:rect l="l" t="t" r="r" b="b"/>
              <a:pathLst>
                <a:path w="15" h="129" extrusionOk="0">
                  <a:moveTo>
                    <a:pt x="14" y="1"/>
                  </a:moveTo>
                  <a:cubicBezTo>
                    <a:pt x="14" y="57"/>
                    <a:pt x="14" y="86"/>
                    <a:pt x="0" y="128"/>
                  </a:cubicBezTo>
                  <a:cubicBezTo>
                    <a:pt x="14" y="86"/>
                    <a:pt x="14" y="43"/>
                    <a:pt x="14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1"/>
            <p:cNvSpPr/>
            <p:nvPr/>
          </p:nvSpPr>
          <p:spPr>
            <a:xfrm>
              <a:off x="1971062" y="2850269"/>
              <a:ext cx="840" cy="4033"/>
            </a:xfrm>
            <a:custGeom>
              <a:avLst/>
              <a:gdLst/>
              <a:ahLst/>
              <a:cxnLst/>
              <a:rect l="l" t="t" r="r" b="b"/>
              <a:pathLst>
                <a:path w="15" h="72" extrusionOk="0">
                  <a:moveTo>
                    <a:pt x="15" y="1"/>
                  </a:moveTo>
                  <a:cubicBezTo>
                    <a:pt x="15" y="15"/>
                    <a:pt x="1" y="57"/>
                    <a:pt x="1" y="72"/>
                  </a:cubicBezTo>
                  <a:cubicBezTo>
                    <a:pt x="1" y="57"/>
                    <a:pt x="15" y="43"/>
                    <a:pt x="15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1"/>
            <p:cNvSpPr/>
            <p:nvPr/>
          </p:nvSpPr>
          <p:spPr>
            <a:xfrm>
              <a:off x="2043431" y="3141361"/>
              <a:ext cx="2465" cy="56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1"/>
            <p:cNvSpPr/>
            <p:nvPr/>
          </p:nvSpPr>
          <p:spPr>
            <a:xfrm>
              <a:off x="1971846" y="2685651"/>
              <a:ext cx="896" cy="3249"/>
            </a:xfrm>
            <a:custGeom>
              <a:avLst/>
              <a:gdLst/>
              <a:ahLst/>
              <a:cxnLst/>
              <a:rect l="l" t="t" r="r" b="b"/>
              <a:pathLst>
                <a:path w="16" h="58" extrusionOk="0">
                  <a:moveTo>
                    <a:pt x="15" y="1"/>
                  </a:moveTo>
                  <a:cubicBezTo>
                    <a:pt x="15" y="15"/>
                    <a:pt x="1" y="43"/>
                    <a:pt x="1" y="57"/>
                  </a:cubicBezTo>
                  <a:cubicBezTo>
                    <a:pt x="1" y="43"/>
                    <a:pt x="1" y="29"/>
                    <a:pt x="15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1"/>
            <p:cNvSpPr/>
            <p:nvPr/>
          </p:nvSpPr>
          <p:spPr>
            <a:xfrm>
              <a:off x="1967869" y="2855870"/>
              <a:ext cx="2465" cy="3193"/>
            </a:xfrm>
            <a:custGeom>
              <a:avLst/>
              <a:gdLst/>
              <a:ahLst/>
              <a:cxnLst/>
              <a:rect l="l" t="t" r="r" b="b"/>
              <a:pathLst>
                <a:path w="44" h="57" extrusionOk="0">
                  <a:moveTo>
                    <a:pt x="44" y="0"/>
                  </a:moveTo>
                  <a:cubicBezTo>
                    <a:pt x="29" y="28"/>
                    <a:pt x="29" y="43"/>
                    <a:pt x="1" y="57"/>
                  </a:cubicBezTo>
                  <a:cubicBezTo>
                    <a:pt x="29" y="43"/>
                    <a:pt x="29" y="28"/>
                    <a:pt x="44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1"/>
            <p:cNvSpPr/>
            <p:nvPr/>
          </p:nvSpPr>
          <p:spPr>
            <a:xfrm>
              <a:off x="1973471" y="2676129"/>
              <a:ext cx="840" cy="7226"/>
            </a:xfrm>
            <a:custGeom>
              <a:avLst/>
              <a:gdLst/>
              <a:ahLst/>
              <a:cxnLst/>
              <a:rect l="l" t="t" r="r" b="b"/>
              <a:pathLst>
                <a:path w="15" h="129" extrusionOk="0">
                  <a:moveTo>
                    <a:pt x="15" y="0"/>
                  </a:moveTo>
                  <a:cubicBezTo>
                    <a:pt x="15" y="57"/>
                    <a:pt x="15" y="100"/>
                    <a:pt x="0" y="128"/>
                  </a:cubicBezTo>
                  <a:cubicBezTo>
                    <a:pt x="15" y="100"/>
                    <a:pt x="15" y="57"/>
                    <a:pt x="15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71"/>
            <p:cNvSpPr/>
            <p:nvPr/>
          </p:nvSpPr>
          <p:spPr>
            <a:xfrm>
              <a:off x="1859708" y="2546518"/>
              <a:ext cx="2465" cy="840"/>
            </a:xfrm>
            <a:custGeom>
              <a:avLst/>
              <a:gdLst/>
              <a:ahLst/>
              <a:cxnLst/>
              <a:rect l="l" t="t" r="r" b="b"/>
              <a:pathLst>
                <a:path w="44" h="15" extrusionOk="0">
                  <a:moveTo>
                    <a:pt x="1" y="14"/>
                  </a:moveTo>
                  <a:cubicBezTo>
                    <a:pt x="15" y="14"/>
                    <a:pt x="15" y="0"/>
                    <a:pt x="44" y="0"/>
                  </a:cubicBezTo>
                  <a:cubicBezTo>
                    <a:pt x="15" y="0"/>
                    <a:pt x="1" y="0"/>
                    <a:pt x="1" y="14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71"/>
            <p:cNvSpPr/>
            <p:nvPr/>
          </p:nvSpPr>
          <p:spPr>
            <a:xfrm>
              <a:off x="1870854" y="2546518"/>
              <a:ext cx="1680" cy="840"/>
            </a:xfrm>
            <a:custGeom>
              <a:avLst/>
              <a:gdLst/>
              <a:ahLst/>
              <a:cxnLst/>
              <a:rect l="l" t="t" r="r" b="b"/>
              <a:pathLst>
                <a:path w="30" h="15" extrusionOk="0">
                  <a:moveTo>
                    <a:pt x="1" y="0"/>
                  </a:moveTo>
                  <a:lnTo>
                    <a:pt x="29" y="0"/>
                  </a:lnTo>
                  <a:cubicBezTo>
                    <a:pt x="29" y="14"/>
                    <a:pt x="15" y="14"/>
                    <a:pt x="1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71"/>
            <p:cNvSpPr/>
            <p:nvPr/>
          </p:nvSpPr>
          <p:spPr>
            <a:xfrm>
              <a:off x="1864525" y="2546518"/>
              <a:ext cx="2409" cy="0"/>
            </a:xfrm>
            <a:custGeom>
              <a:avLst/>
              <a:gdLst/>
              <a:ahLst/>
              <a:cxnLst/>
              <a:rect l="l" t="t" r="r" b="b"/>
              <a:pathLst>
                <a:path w="43" extrusionOk="0">
                  <a:moveTo>
                    <a:pt x="0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71"/>
            <p:cNvSpPr/>
            <p:nvPr/>
          </p:nvSpPr>
          <p:spPr>
            <a:xfrm>
              <a:off x="1858923" y="2874914"/>
              <a:ext cx="1680" cy="840"/>
            </a:xfrm>
            <a:custGeom>
              <a:avLst/>
              <a:gdLst/>
              <a:ahLst/>
              <a:cxnLst/>
              <a:rect l="l" t="t" r="r" b="b"/>
              <a:pathLst>
                <a:path w="30" h="15" extrusionOk="0">
                  <a:moveTo>
                    <a:pt x="1" y="15"/>
                  </a:moveTo>
                  <a:cubicBezTo>
                    <a:pt x="15" y="15"/>
                    <a:pt x="15" y="1"/>
                    <a:pt x="29" y="1"/>
                  </a:cubicBezTo>
                  <a:cubicBezTo>
                    <a:pt x="15" y="15"/>
                    <a:pt x="1" y="15"/>
                    <a:pt x="1" y="15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1"/>
            <p:cNvSpPr/>
            <p:nvPr/>
          </p:nvSpPr>
          <p:spPr>
            <a:xfrm>
              <a:off x="1689539" y="2774709"/>
              <a:ext cx="2465" cy="896"/>
            </a:xfrm>
            <a:custGeom>
              <a:avLst/>
              <a:gdLst/>
              <a:ahLst/>
              <a:cxnLst/>
              <a:rect l="l" t="t" r="r" b="b"/>
              <a:pathLst>
                <a:path w="44" h="16" extrusionOk="0">
                  <a:moveTo>
                    <a:pt x="1" y="15"/>
                  </a:moveTo>
                  <a:lnTo>
                    <a:pt x="43" y="15"/>
                  </a:lnTo>
                  <a:cubicBezTo>
                    <a:pt x="43" y="1"/>
                    <a:pt x="29" y="15"/>
                    <a:pt x="1" y="15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71"/>
            <p:cNvSpPr/>
            <p:nvPr/>
          </p:nvSpPr>
          <p:spPr>
            <a:xfrm>
              <a:off x="1684778" y="2775549"/>
              <a:ext cx="2409" cy="840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14"/>
                  </a:moveTo>
                  <a:cubicBezTo>
                    <a:pt x="15" y="14"/>
                    <a:pt x="15" y="0"/>
                    <a:pt x="43" y="0"/>
                  </a:cubicBezTo>
                  <a:cubicBezTo>
                    <a:pt x="15" y="0"/>
                    <a:pt x="0" y="0"/>
                    <a:pt x="0" y="14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71"/>
            <p:cNvSpPr/>
            <p:nvPr/>
          </p:nvSpPr>
          <p:spPr>
            <a:xfrm>
              <a:off x="1696709" y="2775549"/>
              <a:ext cx="2409" cy="840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0"/>
                  </a:moveTo>
                  <a:lnTo>
                    <a:pt x="43" y="0"/>
                  </a:lnTo>
                  <a:cubicBezTo>
                    <a:pt x="15" y="14"/>
                    <a:pt x="0" y="14"/>
                    <a:pt x="0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71"/>
            <p:cNvSpPr/>
            <p:nvPr/>
          </p:nvSpPr>
          <p:spPr>
            <a:xfrm>
              <a:off x="1796917" y="2914682"/>
              <a:ext cx="1624" cy="4033"/>
            </a:xfrm>
            <a:custGeom>
              <a:avLst/>
              <a:gdLst/>
              <a:ahLst/>
              <a:cxnLst/>
              <a:rect l="l" t="t" r="r" b="b"/>
              <a:pathLst>
                <a:path w="29" h="72" extrusionOk="0">
                  <a:moveTo>
                    <a:pt x="29" y="1"/>
                  </a:moveTo>
                  <a:cubicBezTo>
                    <a:pt x="29" y="29"/>
                    <a:pt x="0" y="57"/>
                    <a:pt x="0" y="72"/>
                  </a:cubicBezTo>
                  <a:cubicBezTo>
                    <a:pt x="0" y="57"/>
                    <a:pt x="29" y="43"/>
                    <a:pt x="29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71"/>
            <p:cNvSpPr/>
            <p:nvPr/>
          </p:nvSpPr>
          <p:spPr>
            <a:xfrm>
              <a:off x="1792940" y="3085685"/>
              <a:ext cx="2409" cy="3249"/>
            </a:xfrm>
            <a:custGeom>
              <a:avLst/>
              <a:gdLst/>
              <a:ahLst/>
              <a:cxnLst/>
              <a:rect l="l" t="t" r="r" b="b"/>
              <a:pathLst>
                <a:path w="43" h="58" extrusionOk="0">
                  <a:moveTo>
                    <a:pt x="43" y="0"/>
                  </a:moveTo>
                  <a:cubicBezTo>
                    <a:pt x="29" y="29"/>
                    <a:pt x="29" y="43"/>
                    <a:pt x="0" y="57"/>
                  </a:cubicBezTo>
                  <a:cubicBezTo>
                    <a:pt x="15" y="43"/>
                    <a:pt x="15" y="29"/>
                    <a:pt x="43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71"/>
            <p:cNvSpPr/>
            <p:nvPr/>
          </p:nvSpPr>
          <p:spPr>
            <a:xfrm>
              <a:off x="1798485" y="2905944"/>
              <a:ext cx="840" cy="7226"/>
            </a:xfrm>
            <a:custGeom>
              <a:avLst/>
              <a:gdLst/>
              <a:ahLst/>
              <a:cxnLst/>
              <a:rect l="l" t="t" r="r" b="b"/>
              <a:pathLst>
                <a:path w="15" h="129" extrusionOk="0">
                  <a:moveTo>
                    <a:pt x="15" y="0"/>
                  </a:moveTo>
                  <a:cubicBezTo>
                    <a:pt x="15" y="57"/>
                    <a:pt x="15" y="86"/>
                    <a:pt x="1" y="128"/>
                  </a:cubicBezTo>
                  <a:cubicBezTo>
                    <a:pt x="15" y="86"/>
                    <a:pt x="15" y="57"/>
                    <a:pt x="15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71"/>
            <p:cNvSpPr/>
            <p:nvPr/>
          </p:nvSpPr>
          <p:spPr>
            <a:xfrm>
              <a:off x="1793724" y="2921067"/>
              <a:ext cx="2465" cy="3249"/>
            </a:xfrm>
            <a:custGeom>
              <a:avLst/>
              <a:gdLst/>
              <a:ahLst/>
              <a:cxnLst/>
              <a:rect l="l" t="t" r="r" b="b"/>
              <a:pathLst>
                <a:path w="44" h="58" extrusionOk="0">
                  <a:moveTo>
                    <a:pt x="43" y="0"/>
                  </a:moveTo>
                  <a:cubicBezTo>
                    <a:pt x="29" y="14"/>
                    <a:pt x="29" y="29"/>
                    <a:pt x="1" y="57"/>
                  </a:cubicBezTo>
                  <a:cubicBezTo>
                    <a:pt x="1" y="29"/>
                    <a:pt x="29" y="14"/>
                    <a:pt x="43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71"/>
            <p:cNvSpPr/>
            <p:nvPr/>
          </p:nvSpPr>
          <p:spPr>
            <a:xfrm>
              <a:off x="1689539" y="2940167"/>
              <a:ext cx="2465" cy="840"/>
            </a:xfrm>
            <a:custGeom>
              <a:avLst/>
              <a:gdLst/>
              <a:ahLst/>
              <a:cxnLst/>
              <a:rect l="l" t="t" r="r" b="b"/>
              <a:pathLst>
                <a:path w="44" h="15" extrusionOk="0">
                  <a:moveTo>
                    <a:pt x="1" y="14"/>
                  </a:moveTo>
                  <a:lnTo>
                    <a:pt x="43" y="14"/>
                  </a:lnTo>
                  <a:cubicBezTo>
                    <a:pt x="29" y="0"/>
                    <a:pt x="1" y="14"/>
                    <a:pt x="1" y="14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71"/>
            <p:cNvSpPr/>
            <p:nvPr/>
          </p:nvSpPr>
          <p:spPr>
            <a:xfrm>
              <a:off x="1683994" y="2940952"/>
              <a:ext cx="1624" cy="840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14"/>
                  </a:moveTo>
                  <a:cubicBezTo>
                    <a:pt x="14" y="14"/>
                    <a:pt x="14" y="0"/>
                    <a:pt x="29" y="0"/>
                  </a:cubicBezTo>
                  <a:cubicBezTo>
                    <a:pt x="29" y="0"/>
                    <a:pt x="14" y="0"/>
                    <a:pt x="0" y="14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71"/>
            <p:cNvSpPr/>
            <p:nvPr/>
          </p:nvSpPr>
          <p:spPr>
            <a:xfrm>
              <a:off x="1695925" y="2940952"/>
              <a:ext cx="1624" cy="840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0"/>
                  </a:moveTo>
                  <a:lnTo>
                    <a:pt x="29" y="0"/>
                  </a:lnTo>
                  <a:cubicBezTo>
                    <a:pt x="29" y="14"/>
                    <a:pt x="14" y="14"/>
                    <a:pt x="0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71"/>
            <p:cNvSpPr/>
            <p:nvPr/>
          </p:nvSpPr>
          <p:spPr>
            <a:xfrm>
              <a:off x="1796917" y="3080084"/>
              <a:ext cx="1624" cy="4033"/>
            </a:xfrm>
            <a:custGeom>
              <a:avLst/>
              <a:gdLst/>
              <a:ahLst/>
              <a:cxnLst/>
              <a:rect l="l" t="t" r="r" b="b"/>
              <a:pathLst>
                <a:path w="29" h="72" extrusionOk="0">
                  <a:moveTo>
                    <a:pt x="29" y="1"/>
                  </a:moveTo>
                  <a:cubicBezTo>
                    <a:pt x="29" y="15"/>
                    <a:pt x="0" y="58"/>
                    <a:pt x="0" y="72"/>
                  </a:cubicBezTo>
                  <a:cubicBezTo>
                    <a:pt x="0" y="58"/>
                    <a:pt x="0" y="29"/>
                    <a:pt x="29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71"/>
            <p:cNvSpPr/>
            <p:nvPr/>
          </p:nvSpPr>
          <p:spPr>
            <a:xfrm>
              <a:off x="1798485" y="3071346"/>
              <a:ext cx="840" cy="6441"/>
            </a:xfrm>
            <a:custGeom>
              <a:avLst/>
              <a:gdLst/>
              <a:ahLst/>
              <a:cxnLst/>
              <a:rect l="l" t="t" r="r" b="b"/>
              <a:pathLst>
                <a:path w="15" h="115" extrusionOk="0">
                  <a:moveTo>
                    <a:pt x="15" y="1"/>
                  </a:moveTo>
                  <a:cubicBezTo>
                    <a:pt x="15" y="43"/>
                    <a:pt x="15" y="86"/>
                    <a:pt x="1" y="114"/>
                  </a:cubicBezTo>
                  <a:cubicBezTo>
                    <a:pt x="15" y="86"/>
                    <a:pt x="15" y="43"/>
                    <a:pt x="15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71"/>
            <p:cNvSpPr/>
            <p:nvPr/>
          </p:nvSpPr>
          <p:spPr>
            <a:xfrm>
              <a:off x="1799269" y="2575924"/>
              <a:ext cx="896" cy="7226"/>
            </a:xfrm>
            <a:custGeom>
              <a:avLst/>
              <a:gdLst/>
              <a:ahLst/>
              <a:cxnLst/>
              <a:rect l="l" t="t" r="r" b="b"/>
              <a:pathLst>
                <a:path w="16" h="129" extrusionOk="0">
                  <a:moveTo>
                    <a:pt x="15" y="0"/>
                  </a:moveTo>
                  <a:cubicBezTo>
                    <a:pt x="15" y="57"/>
                    <a:pt x="15" y="86"/>
                    <a:pt x="1" y="128"/>
                  </a:cubicBezTo>
                  <a:cubicBezTo>
                    <a:pt x="15" y="86"/>
                    <a:pt x="15" y="57"/>
                    <a:pt x="15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71"/>
            <p:cNvSpPr/>
            <p:nvPr/>
          </p:nvSpPr>
          <p:spPr>
            <a:xfrm>
              <a:off x="1685562" y="2445473"/>
              <a:ext cx="2465" cy="1680"/>
            </a:xfrm>
            <a:custGeom>
              <a:avLst/>
              <a:gdLst/>
              <a:ahLst/>
              <a:cxnLst/>
              <a:rect l="l" t="t" r="r" b="b"/>
              <a:pathLst>
                <a:path w="44" h="30" extrusionOk="0">
                  <a:moveTo>
                    <a:pt x="1" y="29"/>
                  </a:moveTo>
                  <a:cubicBezTo>
                    <a:pt x="29" y="29"/>
                    <a:pt x="29" y="1"/>
                    <a:pt x="43" y="1"/>
                  </a:cubicBezTo>
                  <a:cubicBezTo>
                    <a:pt x="29" y="1"/>
                    <a:pt x="1" y="1"/>
                    <a:pt x="1" y="29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71"/>
            <p:cNvSpPr/>
            <p:nvPr/>
          </p:nvSpPr>
          <p:spPr>
            <a:xfrm>
              <a:off x="1858139" y="3041156"/>
              <a:ext cx="1624" cy="840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1" y="14"/>
                  </a:moveTo>
                  <a:cubicBezTo>
                    <a:pt x="15" y="14"/>
                    <a:pt x="15" y="0"/>
                    <a:pt x="29" y="0"/>
                  </a:cubicBezTo>
                  <a:cubicBezTo>
                    <a:pt x="15" y="0"/>
                    <a:pt x="15" y="0"/>
                    <a:pt x="1" y="14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71"/>
            <p:cNvSpPr/>
            <p:nvPr/>
          </p:nvSpPr>
          <p:spPr>
            <a:xfrm>
              <a:off x="1691107" y="2445473"/>
              <a:ext cx="1680" cy="56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71"/>
            <p:cNvSpPr/>
            <p:nvPr/>
          </p:nvSpPr>
          <p:spPr>
            <a:xfrm>
              <a:off x="1697493" y="2447098"/>
              <a:ext cx="2465" cy="56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71"/>
            <p:cNvSpPr/>
            <p:nvPr/>
          </p:nvSpPr>
          <p:spPr>
            <a:xfrm>
              <a:off x="1793724" y="2591047"/>
              <a:ext cx="2465" cy="3193"/>
            </a:xfrm>
            <a:custGeom>
              <a:avLst/>
              <a:gdLst/>
              <a:ahLst/>
              <a:cxnLst/>
              <a:rect l="l" t="t" r="r" b="b"/>
              <a:pathLst>
                <a:path w="44" h="57" extrusionOk="0">
                  <a:moveTo>
                    <a:pt x="43" y="0"/>
                  </a:moveTo>
                  <a:cubicBezTo>
                    <a:pt x="29" y="14"/>
                    <a:pt x="29" y="28"/>
                    <a:pt x="1" y="57"/>
                  </a:cubicBezTo>
                  <a:cubicBezTo>
                    <a:pt x="29" y="28"/>
                    <a:pt x="43" y="14"/>
                    <a:pt x="43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71"/>
            <p:cNvSpPr/>
            <p:nvPr/>
          </p:nvSpPr>
          <p:spPr>
            <a:xfrm>
              <a:off x="1798485" y="2584662"/>
              <a:ext cx="840" cy="4033"/>
            </a:xfrm>
            <a:custGeom>
              <a:avLst/>
              <a:gdLst/>
              <a:ahLst/>
              <a:cxnLst/>
              <a:rect l="l" t="t" r="r" b="b"/>
              <a:pathLst>
                <a:path w="15" h="72" extrusionOk="0">
                  <a:moveTo>
                    <a:pt x="15" y="1"/>
                  </a:moveTo>
                  <a:cubicBezTo>
                    <a:pt x="15" y="29"/>
                    <a:pt x="1" y="57"/>
                    <a:pt x="1" y="71"/>
                  </a:cubicBezTo>
                  <a:cubicBezTo>
                    <a:pt x="1" y="57"/>
                    <a:pt x="15" y="43"/>
                    <a:pt x="15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71"/>
            <p:cNvSpPr/>
            <p:nvPr/>
          </p:nvSpPr>
          <p:spPr>
            <a:xfrm>
              <a:off x="1684778" y="2610932"/>
              <a:ext cx="2409" cy="840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14"/>
                  </a:moveTo>
                  <a:cubicBezTo>
                    <a:pt x="15" y="14"/>
                    <a:pt x="15" y="0"/>
                    <a:pt x="43" y="0"/>
                  </a:cubicBezTo>
                  <a:cubicBezTo>
                    <a:pt x="43" y="0"/>
                    <a:pt x="15" y="0"/>
                    <a:pt x="0" y="14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71"/>
            <p:cNvSpPr/>
            <p:nvPr/>
          </p:nvSpPr>
          <p:spPr>
            <a:xfrm>
              <a:off x="1691107" y="2610932"/>
              <a:ext cx="1680" cy="56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71"/>
            <p:cNvSpPr/>
            <p:nvPr/>
          </p:nvSpPr>
          <p:spPr>
            <a:xfrm>
              <a:off x="1696709" y="2611716"/>
              <a:ext cx="2409" cy="56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71"/>
            <p:cNvSpPr/>
            <p:nvPr/>
          </p:nvSpPr>
          <p:spPr>
            <a:xfrm>
              <a:off x="1793724" y="2755665"/>
              <a:ext cx="2465" cy="3193"/>
            </a:xfrm>
            <a:custGeom>
              <a:avLst/>
              <a:gdLst/>
              <a:ahLst/>
              <a:cxnLst/>
              <a:rect l="l" t="t" r="r" b="b"/>
              <a:pathLst>
                <a:path w="44" h="57" extrusionOk="0">
                  <a:moveTo>
                    <a:pt x="43" y="0"/>
                  </a:moveTo>
                  <a:cubicBezTo>
                    <a:pt x="29" y="28"/>
                    <a:pt x="29" y="43"/>
                    <a:pt x="1" y="57"/>
                  </a:cubicBezTo>
                  <a:cubicBezTo>
                    <a:pt x="29" y="43"/>
                    <a:pt x="29" y="14"/>
                    <a:pt x="43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71"/>
            <p:cNvSpPr/>
            <p:nvPr/>
          </p:nvSpPr>
          <p:spPr>
            <a:xfrm>
              <a:off x="1799269" y="2741326"/>
              <a:ext cx="896" cy="6441"/>
            </a:xfrm>
            <a:custGeom>
              <a:avLst/>
              <a:gdLst/>
              <a:ahLst/>
              <a:cxnLst/>
              <a:rect l="l" t="t" r="r" b="b"/>
              <a:pathLst>
                <a:path w="16" h="115" extrusionOk="0">
                  <a:moveTo>
                    <a:pt x="15" y="1"/>
                  </a:moveTo>
                  <a:cubicBezTo>
                    <a:pt x="15" y="43"/>
                    <a:pt x="15" y="86"/>
                    <a:pt x="1" y="114"/>
                  </a:cubicBezTo>
                  <a:cubicBezTo>
                    <a:pt x="15" y="86"/>
                    <a:pt x="15" y="43"/>
                    <a:pt x="15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71"/>
            <p:cNvSpPr/>
            <p:nvPr/>
          </p:nvSpPr>
          <p:spPr>
            <a:xfrm>
              <a:off x="1796917" y="2750064"/>
              <a:ext cx="1624" cy="4033"/>
            </a:xfrm>
            <a:custGeom>
              <a:avLst/>
              <a:gdLst/>
              <a:ahLst/>
              <a:cxnLst/>
              <a:rect l="l" t="t" r="r" b="b"/>
              <a:pathLst>
                <a:path w="29" h="72" extrusionOk="0">
                  <a:moveTo>
                    <a:pt x="29" y="1"/>
                  </a:moveTo>
                  <a:cubicBezTo>
                    <a:pt x="29" y="15"/>
                    <a:pt x="0" y="57"/>
                    <a:pt x="0" y="72"/>
                  </a:cubicBezTo>
                  <a:cubicBezTo>
                    <a:pt x="29" y="57"/>
                    <a:pt x="29" y="29"/>
                    <a:pt x="29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71"/>
            <p:cNvSpPr/>
            <p:nvPr/>
          </p:nvSpPr>
          <p:spPr>
            <a:xfrm>
              <a:off x="1862900" y="3040316"/>
              <a:ext cx="1680" cy="896"/>
            </a:xfrm>
            <a:custGeom>
              <a:avLst/>
              <a:gdLst/>
              <a:ahLst/>
              <a:cxnLst/>
              <a:rect l="l" t="t" r="r" b="b"/>
              <a:pathLst>
                <a:path w="30" h="16" extrusionOk="0">
                  <a:moveTo>
                    <a:pt x="1" y="15"/>
                  </a:moveTo>
                  <a:lnTo>
                    <a:pt x="29" y="15"/>
                  </a:lnTo>
                  <a:cubicBezTo>
                    <a:pt x="29" y="1"/>
                    <a:pt x="15" y="15"/>
                    <a:pt x="1" y="15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71"/>
            <p:cNvSpPr/>
            <p:nvPr/>
          </p:nvSpPr>
          <p:spPr>
            <a:xfrm>
              <a:off x="2211248" y="2910705"/>
              <a:ext cx="2465" cy="56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1"/>
            <p:cNvSpPr/>
            <p:nvPr/>
          </p:nvSpPr>
          <p:spPr>
            <a:xfrm>
              <a:off x="2317841" y="3387868"/>
              <a:ext cx="1624" cy="4033"/>
            </a:xfrm>
            <a:custGeom>
              <a:avLst/>
              <a:gdLst/>
              <a:ahLst/>
              <a:cxnLst/>
              <a:rect l="l" t="t" r="r" b="b"/>
              <a:pathLst>
                <a:path w="29" h="72" extrusionOk="0">
                  <a:moveTo>
                    <a:pt x="28" y="0"/>
                  </a:moveTo>
                  <a:cubicBezTo>
                    <a:pt x="28" y="29"/>
                    <a:pt x="0" y="57"/>
                    <a:pt x="0" y="71"/>
                  </a:cubicBezTo>
                  <a:cubicBezTo>
                    <a:pt x="28" y="43"/>
                    <a:pt x="28" y="29"/>
                    <a:pt x="28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1"/>
            <p:cNvSpPr/>
            <p:nvPr/>
          </p:nvSpPr>
          <p:spPr>
            <a:xfrm>
              <a:off x="2211248" y="3072971"/>
              <a:ext cx="1624" cy="5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1"/>
            <p:cNvSpPr/>
            <p:nvPr/>
          </p:nvSpPr>
          <p:spPr>
            <a:xfrm>
              <a:off x="2319409" y="3381482"/>
              <a:ext cx="840" cy="4873"/>
            </a:xfrm>
            <a:custGeom>
              <a:avLst/>
              <a:gdLst/>
              <a:ahLst/>
              <a:cxnLst/>
              <a:rect l="l" t="t" r="r" b="b"/>
              <a:pathLst>
                <a:path w="15" h="87" extrusionOk="0">
                  <a:moveTo>
                    <a:pt x="15" y="1"/>
                  </a:moveTo>
                  <a:cubicBezTo>
                    <a:pt x="15" y="29"/>
                    <a:pt x="15" y="72"/>
                    <a:pt x="0" y="86"/>
                  </a:cubicBezTo>
                  <a:cubicBezTo>
                    <a:pt x="15" y="72"/>
                    <a:pt x="15" y="29"/>
                    <a:pt x="15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1"/>
            <p:cNvSpPr/>
            <p:nvPr/>
          </p:nvSpPr>
          <p:spPr>
            <a:xfrm>
              <a:off x="2205702" y="2910705"/>
              <a:ext cx="2409" cy="1680"/>
            </a:xfrm>
            <a:custGeom>
              <a:avLst/>
              <a:gdLst/>
              <a:ahLst/>
              <a:cxnLst/>
              <a:rect l="l" t="t" r="r" b="b"/>
              <a:pathLst>
                <a:path w="43" h="30" extrusionOk="0">
                  <a:moveTo>
                    <a:pt x="0" y="29"/>
                  </a:moveTo>
                  <a:cubicBezTo>
                    <a:pt x="14" y="29"/>
                    <a:pt x="14" y="1"/>
                    <a:pt x="43" y="1"/>
                  </a:cubicBezTo>
                  <a:cubicBezTo>
                    <a:pt x="43" y="29"/>
                    <a:pt x="14" y="29"/>
                    <a:pt x="0" y="29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1"/>
            <p:cNvSpPr/>
            <p:nvPr/>
          </p:nvSpPr>
          <p:spPr>
            <a:xfrm>
              <a:off x="2316217" y="3391844"/>
              <a:ext cx="1680" cy="3249"/>
            </a:xfrm>
            <a:custGeom>
              <a:avLst/>
              <a:gdLst/>
              <a:ahLst/>
              <a:cxnLst/>
              <a:rect l="l" t="t" r="r" b="b"/>
              <a:pathLst>
                <a:path w="30" h="58" extrusionOk="0">
                  <a:moveTo>
                    <a:pt x="29" y="0"/>
                  </a:moveTo>
                  <a:cubicBezTo>
                    <a:pt x="29" y="29"/>
                    <a:pt x="15" y="43"/>
                    <a:pt x="1" y="57"/>
                  </a:cubicBezTo>
                  <a:cubicBezTo>
                    <a:pt x="15" y="43"/>
                    <a:pt x="15" y="29"/>
                    <a:pt x="29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71"/>
            <p:cNvSpPr/>
            <p:nvPr/>
          </p:nvSpPr>
          <p:spPr>
            <a:xfrm>
              <a:off x="2202509" y="3072131"/>
              <a:ext cx="2409" cy="896"/>
            </a:xfrm>
            <a:custGeom>
              <a:avLst/>
              <a:gdLst/>
              <a:ahLst/>
              <a:cxnLst/>
              <a:rect l="l" t="t" r="r" b="b"/>
              <a:pathLst>
                <a:path w="43" h="16" extrusionOk="0">
                  <a:moveTo>
                    <a:pt x="0" y="15"/>
                  </a:moveTo>
                  <a:cubicBezTo>
                    <a:pt x="29" y="15"/>
                    <a:pt x="29" y="15"/>
                    <a:pt x="43" y="1"/>
                  </a:cubicBezTo>
                  <a:cubicBezTo>
                    <a:pt x="29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71"/>
            <p:cNvSpPr/>
            <p:nvPr/>
          </p:nvSpPr>
          <p:spPr>
            <a:xfrm>
              <a:off x="2045056" y="2646667"/>
              <a:ext cx="1624" cy="896"/>
            </a:xfrm>
            <a:custGeom>
              <a:avLst/>
              <a:gdLst/>
              <a:ahLst/>
              <a:cxnLst/>
              <a:rect l="l" t="t" r="r" b="b"/>
              <a:pathLst>
                <a:path w="29" h="16" extrusionOk="0">
                  <a:moveTo>
                    <a:pt x="0" y="1"/>
                  </a:moveTo>
                  <a:lnTo>
                    <a:pt x="29" y="1"/>
                  </a:lnTo>
                  <a:cubicBezTo>
                    <a:pt x="14" y="15"/>
                    <a:pt x="14" y="15"/>
                    <a:pt x="0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71"/>
            <p:cNvSpPr/>
            <p:nvPr/>
          </p:nvSpPr>
          <p:spPr>
            <a:xfrm>
              <a:off x="2038670" y="2645883"/>
              <a:ext cx="2465" cy="840"/>
            </a:xfrm>
            <a:custGeom>
              <a:avLst/>
              <a:gdLst/>
              <a:ahLst/>
              <a:cxnLst/>
              <a:rect l="l" t="t" r="r" b="b"/>
              <a:pathLst>
                <a:path w="44" h="15" extrusionOk="0">
                  <a:moveTo>
                    <a:pt x="1" y="15"/>
                  </a:moveTo>
                  <a:lnTo>
                    <a:pt x="43" y="15"/>
                  </a:lnTo>
                  <a:cubicBezTo>
                    <a:pt x="15" y="1"/>
                    <a:pt x="1" y="15"/>
                    <a:pt x="1" y="15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71"/>
            <p:cNvSpPr/>
            <p:nvPr/>
          </p:nvSpPr>
          <p:spPr>
            <a:xfrm>
              <a:off x="2142071" y="2791401"/>
              <a:ext cx="2409" cy="3249"/>
            </a:xfrm>
            <a:custGeom>
              <a:avLst/>
              <a:gdLst/>
              <a:ahLst/>
              <a:cxnLst/>
              <a:rect l="l" t="t" r="r" b="b"/>
              <a:pathLst>
                <a:path w="43" h="58" extrusionOk="0">
                  <a:moveTo>
                    <a:pt x="43" y="1"/>
                  </a:moveTo>
                  <a:cubicBezTo>
                    <a:pt x="14" y="29"/>
                    <a:pt x="14" y="44"/>
                    <a:pt x="0" y="58"/>
                  </a:cubicBezTo>
                  <a:cubicBezTo>
                    <a:pt x="14" y="44"/>
                    <a:pt x="14" y="29"/>
                    <a:pt x="43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71"/>
            <p:cNvSpPr/>
            <p:nvPr/>
          </p:nvSpPr>
          <p:spPr>
            <a:xfrm>
              <a:off x="2146832" y="2776334"/>
              <a:ext cx="1624" cy="7170"/>
            </a:xfrm>
            <a:custGeom>
              <a:avLst/>
              <a:gdLst/>
              <a:ahLst/>
              <a:cxnLst/>
              <a:rect l="l" t="t" r="r" b="b"/>
              <a:pathLst>
                <a:path w="29" h="128" extrusionOk="0">
                  <a:moveTo>
                    <a:pt x="29" y="0"/>
                  </a:moveTo>
                  <a:cubicBezTo>
                    <a:pt x="29" y="57"/>
                    <a:pt x="29" y="100"/>
                    <a:pt x="0" y="128"/>
                  </a:cubicBezTo>
                  <a:cubicBezTo>
                    <a:pt x="29" y="100"/>
                    <a:pt x="29" y="57"/>
                    <a:pt x="29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1"/>
            <p:cNvSpPr/>
            <p:nvPr/>
          </p:nvSpPr>
          <p:spPr>
            <a:xfrm>
              <a:off x="2032285" y="2646667"/>
              <a:ext cx="2465" cy="896"/>
            </a:xfrm>
            <a:custGeom>
              <a:avLst/>
              <a:gdLst/>
              <a:ahLst/>
              <a:cxnLst/>
              <a:rect l="l" t="t" r="r" b="b"/>
              <a:pathLst>
                <a:path w="44" h="16" extrusionOk="0">
                  <a:moveTo>
                    <a:pt x="1" y="15"/>
                  </a:moveTo>
                  <a:cubicBezTo>
                    <a:pt x="29" y="15"/>
                    <a:pt x="29" y="1"/>
                    <a:pt x="44" y="1"/>
                  </a:cubicBezTo>
                  <a:cubicBezTo>
                    <a:pt x="44" y="1"/>
                    <a:pt x="29" y="1"/>
                    <a:pt x="1" y="15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1"/>
            <p:cNvSpPr/>
            <p:nvPr/>
          </p:nvSpPr>
          <p:spPr>
            <a:xfrm>
              <a:off x="2146048" y="2785856"/>
              <a:ext cx="840" cy="4033"/>
            </a:xfrm>
            <a:custGeom>
              <a:avLst/>
              <a:gdLst/>
              <a:ahLst/>
              <a:cxnLst/>
              <a:rect l="l" t="t" r="r" b="b"/>
              <a:pathLst>
                <a:path w="15" h="72" extrusionOk="0">
                  <a:moveTo>
                    <a:pt x="14" y="1"/>
                  </a:moveTo>
                  <a:cubicBezTo>
                    <a:pt x="14" y="15"/>
                    <a:pt x="0" y="57"/>
                    <a:pt x="0" y="72"/>
                  </a:cubicBezTo>
                  <a:cubicBezTo>
                    <a:pt x="0" y="57"/>
                    <a:pt x="0" y="29"/>
                    <a:pt x="14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71"/>
            <p:cNvSpPr/>
            <p:nvPr/>
          </p:nvSpPr>
          <p:spPr>
            <a:xfrm>
              <a:off x="2218417" y="2746872"/>
              <a:ext cx="2409" cy="896"/>
            </a:xfrm>
            <a:custGeom>
              <a:avLst/>
              <a:gdLst/>
              <a:ahLst/>
              <a:cxnLst/>
              <a:rect l="l" t="t" r="r" b="b"/>
              <a:pathLst>
                <a:path w="43" h="16" extrusionOk="0">
                  <a:moveTo>
                    <a:pt x="0" y="1"/>
                  </a:moveTo>
                  <a:lnTo>
                    <a:pt x="43" y="1"/>
                  </a:lnTo>
                  <a:cubicBezTo>
                    <a:pt x="29" y="15"/>
                    <a:pt x="29" y="15"/>
                    <a:pt x="0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1"/>
            <p:cNvSpPr/>
            <p:nvPr/>
          </p:nvSpPr>
          <p:spPr>
            <a:xfrm>
              <a:off x="2320978" y="2877322"/>
              <a:ext cx="896" cy="7226"/>
            </a:xfrm>
            <a:custGeom>
              <a:avLst/>
              <a:gdLst/>
              <a:ahLst/>
              <a:cxnLst/>
              <a:rect l="l" t="t" r="r" b="b"/>
              <a:pathLst>
                <a:path w="16" h="129" extrusionOk="0">
                  <a:moveTo>
                    <a:pt x="15" y="0"/>
                  </a:moveTo>
                  <a:cubicBezTo>
                    <a:pt x="15" y="57"/>
                    <a:pt x="15" y="86"/>
                    <a:pt x="1" y="128"/>
                  </a:cubicBezTo>
                  <a:cubicBezTo>
                    <a:pt x="1" y="86"/>
                    <a:pt x="15" y="29"/>
                    <a:pt x="15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1"/>
            <p:cNvSpPr/>
            <p:nvPr/>
          </p:nvSpPr>
          <p:spPr>
            <a:xfrm>
              <a:off x="2316217" y="2892446"/>
              <a:ext cx="1680" cy="2409"/>
            </a:xfrm>
            <a:custGeom>
              <a:avLst/>
              <a:gdLst/>
              <a:ahLst/>
              <a:cxnLst/>
              <a:rect l="l" t="t" r="r" b="b"/>
              <a:pathLst>
                <a:path w="30" h="43" extrusionOk="0">
                  <a:moveTo>
                    <a:pt x="29" y="0"/>
                  </a:moveTo>
                  <a:cubicBezTo>
                    <a:pt x="15" y="14"/>
                    <a:pt x="15" y="29"/>
                    <a:pt x="1" y="43"/>
                  </a:cubicBezTo>
                  <a:cubicBezTo>
                    <a:pt x="15" y="29"/>
                    <a:pt x="15" y="14"/>
                    <a:pt x="29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1"/>
            <p:cNvSpPr/>
            <p:nvPr/>
          </p:nvSpPr>
          <p:spPr>
            <a:xfrm>
              <a:off x="2319409" y="2886060"/>
              <a:ext cx="840" cy="4033"/>
            </a:xfrm>
            <a:custGeom>
              <a:avLst/>
              <a:gdLst/>
              <a:ahLst/>
              <a:cxnLst/>
              <a:rect l="l" t="t" r="r" b="b"/>
              <a:pathLst>
                <a:path w="15" h="72" extrusionOk="0">
                  <a:moveTo>
                    <a:pt x="15" y="1"/>
                  </a:moveTo>
                  <a:cubicBezTo>
                    <a:pt x="15" y="15"/>
                    <a:pt x="0" y="57"/>
                    <a:pt x="0" y="72"/>
                  </a:cubicBezTo>
                  <a:cubicBezTo>
                    <a:pt x="15" y="57"/>
                    <a:pt x="15" y="15"/>
                    <a:pt x="15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1"/>
            <p:cNvSpPr/>
            <p:nvPr/>
          </p:nvSpPr>
          <p:spPr>
            <a:xfrm>
              <a:off x="2141287" y="3286879"/>
              <a:ext cx="1624" cy="3249"/>
            </a:xfrm>
            <a:custGeom>
              <a:avLst/>
              <a:gdLst/>
              <a:ahLst/>
              <a:cxnLst/>
              <a:rect l="l" t="t" r="r" b="b"/>
              <a:pathLst>
                <a:path w="29" h="58" extrusionOk="0">
                  <a:moveTo>
                    <a:pt x="28" y="0"/>
                  </a:moveTo>
                  <a:cubicBezTo>
                    <a:pt x="14" y="15"/>
                    <a:pt x="14" y="29"/>
                    <a:pt x="0" y="57"/>
                  </a:cubicBezTo>
                  <a:cubicBezTo>
                    <a:pt x="0" y="29"/>
                    <a:pt x="14" y="15"/>
                    <a:pt x="28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1"/>
            <p:cNvSpPr/>
            <p:nvPr/>
          </p:nvSpPr>
          <p:spPr>
            <a:xfrm>
              <a:off x="2320193" y="3041940"/>
              <a:ext cx="840" cy="7226"/>
            </a:xfrm>
            <a:custGeom>
              <a:avLst/>
              <a:gdLst/>
              <a:ahLst/>
              <a:cxnLst/>
              <a:rect l="l" t="t" r="r" b="b"/>
              <a:pathLst>
                <a:path w="15" h="129" extrusionOk="0">
                  <a:moveTo>
                    <a:pt x="15" y="0"/>
                  </a:moveTo>
                  <a:cubicBezTo>
                    <a:pt x="15" y="57"/>
                    <a:pt x="15" y="100"/>
                    <a:pt x="1" y="128"/>
                  </a:cubicBezTo>
                  <a:cubicBezTo>
                    <a:pt x="15" y="100"/>
                    <a:pt x="15" y="43"/>
                    <a:pt x="15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1"/>
            <p:cNvSpPr/>
            <p:nvPr/>
          </p:nvSpPr>
          <p:spPr>
            <a:xfrm>
              <a:off x="2319409" y="3051462"/>
              <a:ext cx="840" cy="3249"/>
            </a:xfrm>
            <a:custGeom>
              <a:avLst/>
              <a:gdLst/>
              <a:ahLst/>
              <a:cxnLst/>
              <a:rect l="l" t="t" r="r" b="b"/>
              <a:pathLst>
                <a:path w="15" h="58" extrusionOk="0">
                  <a:moveTo>
                    <a:pt x="15" y="1"/>
                  </a:moveTo>
                  <a:cubicBezTo>
                    <a:pt x="15" y="15"/>
                    <a:pt x="0" y="43"/>
                    <a:pt x="0" y="58"/>
                  </a:cubicBezTo>
                  <a:cubicBezTo>
                    <a:pt x="0" y="43"/>
                    <a:pt x="0" y="29"/>
                    <a:pt x="15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1"/>
            <p:cNvSpPr/>
            <p:nvPr/>
          </p:nvSpPr>
          <p:spPr>
            <a:xfrm>
              <a:off x="2217633" y="2912330"/>
              <a:ext cx="2409" cy="56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0"/>
                  </a:moveTo>
                  <a:lnTo>
                    <a:pt x="43" y="0"/>
                  </a:ln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1"/>
            <p:cNvSpPr/>
            <p:nvPr/>
          </p:nvSpPr>
          <p:spPr>
            <a:xfrm>
              <a:off x="2315432" y="3057063"/>
              <a:ext cx="1624" cy="3193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29" y="0"/>
                  </a:moveTo>
                  <a:cubicBezTo>
                    <a:pt x="15" y="14"/>
                    <a:pt x="15" y="43"/>
                    <a:pt x="0" y="57"/>
                  </a:cubicBezTo>
                  <a:cubicBezTo>
                    <a:pt x="15" y="43"/>
                    <a:pt x="29" y="14"/>
                    <a:pt x="29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71"/>
            <p:cNvSpPr/>
            <p:nvPr/>
          </p:nvSpPr>
          <p:spPr>
            <a:xfrm>
              <a:off x="2211248" y="2746087"/>
              <a:ext cx="2465" cy="840"/>
            </a:xfrm>
            <a:custGeom>
              <a:avLst/>
              <a:gdLst/>
              <a:ahLst/>
              <a:cxnLst/>
              <a:rect l="l" t="t" r="r" b="b"/>
              <a:pathLst>
                <a:path w="44" h="15" extrusionOk="0">
                  <a:moveTo>
                    <a:pt x="1" y="15"/>
                  </a:moveTo>
                  <a:lnTo>
                    <a:pt x="43" y="15"/>
                  </a:lnTo>
                  <a:cubicBezTo>
                    <a:pt x="43" y="1"/>
                    <a:pt x="29" y="1"/>
                    <a:pt x="1" y="15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1"/>
            <p:cNvSpPr/>
            <p:nvPr/>
          </p:nvSpPr>
          <p:spPr>
            <a:xfrm>
              <a:off x="2206486" y="2746087"/>
              <a:ext cx="2409" cy="840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15"/>
                  </a:moveTo>
                  <a:cubicBezTo>
                    <a:pt x="15" y="15"/>
                    <a:pt x="15" y="1"/>
                    <a:pt x="43" y="1"/>
                  </a:cubicBezTo>
                  <a:cubicBezTo>
                    <a:pt x="29" y="15"/>
                    <a:pt x="29" y="15"/>
                    <a:pt x="0" y="15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1"/>
            <p:cNvSpPr/>
            <p:nvPr/>
          </p:nvSpPr>
          <p:spPr>
            <a:xfrm>
              <a:off x="2206486" y="3072131"/>
              <a:ext cx="2409" cy="896"/>
            </a:xfrm>
            <a:custGeom>
              <a:avLst/>
              <a:gdLst/>
              <a:ahLst/>
              <a:cxnLst/>
              <a:rect l="l" t="t" r="r" b="b"/>
              <a:pathLst>
                <a:path w="43" h="16" extrusionOk="0">
                  <a:moveTo>
                    <a:pt x="0" y="15"/>
                  </a:moveTo>
                  <a:lnTo>
                    <a:pt x="43" y="15"/>
                  </a:lnTo>
                  <a:cubicBezTo>
                    <a:pt x="29" y="1"/>
                    <a:pt x="29" y="15"/>
                    <a:pt x="0" y="15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1"/>
            <p:cNvSpPr/>
            <p:nvPr/>
          </p:nvSpPr>
          <p:spPr>
            <a:xfrm>
              <a:off x="2146048" y="2941736"/>
              <a:ext cx="840" cy="7226"/>
            </a:xfrm>
            <a:custGeom>
              <a:avLst/>
              <a:gdLst/>
              <a:ahLst/>
              <a:cxnLst/>
              <a:rect l="l" t="t" r="r" b="b"/>
              <a:pathLst>
                <a:path w="15" h="129" extrusionOk="0">
                  <a:moveTo>
                    <a:pt x="14" y="0"/>
                  </a:moveTo>
                  <a:cubicBezTo>
                    <a:pt x="14" y="57"/>
                    <a:pt x="14" y="86"/>
                    <a:pt x="0" y="128"/>
                  </a:cubicBezTo>
                  <a:cubicBezTo>
                    <a:pt x="14" y="86"/>
                    <a:pt x="14" y="57"/>
                    <a:pt x="14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1"/>
            <p:cNvSpPr/>
            <p:nvPr/>
          </p:nvSpPr>
          <p:spPr>
            <a:xfrm>
              <a:off x="2045056" y="2811285"/>
              <a:ext cx="1624" cy="1680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0" y="1"/>
                  </a:moveTo>
                  <a:lnTo>
                    <a:pt x="29" y="1"/>
                  </a:lnTo>
                  <a:cubicBezTo>
                    <a:pt x="14" y="2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1"/>
            <p:cNvSpPr/>
            <p:nvPr/>
          </p:nvSpPr>
          <p:spPr>
            <a:xfrm>
              <a:off x="2145264" y="3115876"/>
              <a:ext cx="840" cy="4033"/>
            </a:xfrm>
            <a:custGeom>
              <a:avLst/>
              <a:gdLst/>
              <a:ahLst/>
              <a:cxnLst/>
              <a:rect l="l" t="t" r="r" b="b"/>
              <a:pathLst>
                <a:path w="15" h="72" extrusionOk="0">
                  <a:moveTo>
                    <a:pt x="14" y="1"/>
                  </a:moveTo>
                  <a:cubicBezTo>
                    <a:pt x="14" y="15"/>
                    <a:pt x="0" y="58"/>
                    <a:pt x="0" y="72"/>
                  </a:cubicBezTo>
                  <a:cubicBezTo>
                    <a:pt x="0" y="58"/>
                    <a:pt x="0" y="15"/>
                    <a:pt x="14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1"/>
            <p:cNvSpPr/>
            <p:nvPr/>
          </p:nvSpPr>
          <p:spPr>
            <a:xfrm>
              <a:off x="2146048" y="3107138"/>
              <a:ext cx="840" cy="6441"/>
            </a:xfrm>
            <a:custGeom>
              <a:avLst/>
              <a:gdLst/>
              <a:ahLst/>
              <a:cxnLst/>
              <a:rect l="l" t="t" r="r" b="b"/>
              <a:pathLst>
                <a:path w="15" h="115" extrusionOk="0">
                  <a:moveTo>
                    <a:pt x="14" y="1"/>
                  </a:moveTo>
                  <a:cubicBezTo>
                    <a:pt x="14" y="43"/>
                    <a:pt x="14" y="86"/>
                    <a:pt x="0" y="114"/>
                  </a:cubicBezTo>
                  <a:cubicBezTo>
                    <a:pt x="14" y="86"/>
                    <a:pt x="14" y="43"/>
                    <a:pt x="14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1"/>
            <p:cNvSpPr/>
            <p:nvPr/>
          </p:nvSpPr>
          <p:spPr>
            <a:xfrm>
              <a:off x="2141287" y="3121477"/>
              <a:ext cx="1624" cy="3193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28" y="0"/>
                  </a:moveTo>
                  <a:cubicBezTo>
                    <a:pt x="14" y="29"/>
                    <a:pt x="14" y="43"/>
                    <a:pt x="0" y="57"/>
                  </a:cubicBezTo>
                  <a:cubicBezTo>
                    <a:pt x="14" y="43"/>
                    <a:pt x="14" y="29"/>
                    <a:pt x="28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1"/>
            <p:cNvSpPr/>
            <p:nvPr/>
          </p:nvSpPr>
          <p:spPr>
            <a:xfrm>
              <a:off x="2037886" y="2975119"/>
              <a:ext cx="1624" cy="5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1"/>
                  </a:moveTo>
                  <a:lnTo>
                    <a:pt x="29" y="1"/>
                  </a:ln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1"/>
            <p:cNvSpPr/>
            <p:nvPr/>
          </p:nvSpPr>
          <p:spPr>
            <a:xfrm>
              <a:off x="2032285" y="2810501"/>
              <a:ext cx="2465" cy="840"/>
            </a:xfrm>
            <a:custGeom>
              <a:avLst/>
              <a:gdLst/>
              <a:ahLst/>
              <a:cxnLst/>
              <a:rect l="l" t="t" r="r" b="b"/>
              <a:pathLst>
                <a:path w="44" h="15" extrusionOk="0">
                  <a:moveTo>
                    <a:pt x="1" y="15"/>
                  </a:moveTo>
                  <a:cubicBezTo>
                    <a:pt x="29" y="15"/>
                    <a:pt x="29" y="1"/>
                    <a:pt x="44" y="1"/>
                  </a:cubicBezTo>
                  <a:cubicBezTo>
                    <a:pt x="29" y="15"/>
                    <a:pt x="1" y="15"/>
                    <a:pt x="1" y="15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1"/>
            <p:cNvSpPr/>
            <p:nvPr/>
          </p:nvSpPr>
          <p:spPr>
            <a:xfrm>
              <a:off x="2037886" y="2810501"/>
              <a:ext cx="1624" cy="56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1"/>
                  </a:moveTo>
                  <a:lnTo>
                    <a:pt x="29" y="1"/>
                  </a:ln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1"/>
            <p:cNvSpPr/>
            <p:nvPr/>
          </p:nvSpPr>
          <p:spPr>
            <a:xfrm>
              <a:off x="2043431" y="2976743"/>
              <a:ext cx="2465" cy="840"/>
            </a:xfrm>
            <a:custGeom>
              <a:avLst/>
              <a:gdLst/>
              <a:ahLst/>
              <a:cxnLst/>
              <a:rect l="l" t="t" r="r" b="b"/>
              <a:pathLst>
                <a:path w="44" h="15" extrusionOk="0">
                  <a:moveTo>
                    <a:pt x="1" y="0"/>
                  </a:moveTo>
                  <a:cubicBezTo>
                    <a:pt x="29" y="0"/>
                    <a:pt x="43" y="0"/>
                    <a:pt x="43" y="14"/>
                  </a:cubicBezTo>
                  <a:cubicBezTo>
                    <a:pt x="29" y="0"/>
                    <a:pt x="29" y="0"/>
                    <a:pt x="1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1"/>
            <p:cNvSpPr/>
            <p:nvPr/>
          </p:nvSpPr>
          <p:spPr>
            <a:xfrm>
              <a:off x="2145264" y="2950473"/>
              <a:ext cx="840" cy="4033"/>
            </a:xfrm>
            <a:custGeom>
              <a:avLst/>
              <a:gdLst/>
              <a:ahLst/>
              <a:cxnLst/>
              <a:rect l="l" t="t" r="r" b="b"/>
              <a:pathLst>
                <a:path w="15" h="72" extrusionOk="0">
                  <a:moveTo>
                    <a:pt x="14" y="1"/>
                  </a:moveTo>
                  <a:cubicBezTo>
                    <a:pt x="14" y="29"/>
                    <a:pt x="0" y="57"/>
                    <a:pt x="0" y="72"/>
                  </a:cubicBezTo>
                  <a:cubicBezTo>
                    <a:pt x="0" y="57"/>
                    <a:pt x="14" y="29"/>
                    <a:pt x="14" y="1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71"/>
            <p:cNvSpPr/>
            <p:nvPr/>
          </p:nvSpPr>
          <p:spPr>
            <a:xfrm>
              <a:off x="2031501" y="2975119"/>
              <a:ext cx="2465" cy="1680"/>
            </a:xfrm>
            <a:custGeom>
              <a:avLst/>
              <a:gdLst/>
              <a:ahLst/>
              <a:cxnLst/>
              <a:rect l="l" t="t" r="r" b="b"/>
              <a:pathLst>
                <a:path w="44" h="30" extrusionOk="0">
                  <a:moveTo>
                    <a:pt x="1" y="29"/>
                  </a:moveTo>
                  <a:cubicBezTo>
                    <a:pt x="15" y="29"/>
                    <a:pt x="15" y="1"/>
                    <a:pt x="43" y="1"/>
                  </a:cubicBezTo>
                  <a:cubicBezTo>
                    <a:pt x="43" y="29"/>
                    <a:pt x="15" y="29"/>
                    <a:pt x="1" y="29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71"/>
            <p:cNvSpPr/>
            <p:nvPr/>
          </p:nvSpPr>
          <p:spPr>
            <a:xfrm>
              <a:off x="2142071" y="2956859"/>
              <a:ext cx="2409" cy="3193"/>
            </a:xfrm>
            <a:custGeom>
              <a:avLst/>
              <a:gdLst/>
              <a:ahLst/>
              <a:cxnLst/>
              <a:rect l="l" t="t" r="r" b="b"/>
              <a:pathLst>
                <a:path w="43" h="57" extrusionOk="0">
                  <a:moveTo>
                    <a:pt x="43" y="0"/>
                  </a:moveTo>
                  <a:cubicBezTo>
                    <a:pt x="14" y="14"/>
                    <a:pt x="14" y="29"/>
                    <a:pt x="0" y="57"/>
                  </a:cubicBezTo>
                  <a:cubicBezTo>
                    <a:pt x="0" y="29"/>
                    <a:pt x="14" y="14"/>
                    <a:pt x="43" y="0"/>
                  </a:cubicBez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71"/>
            <p:cNvSpPr/>
            <p:nvPr/>
          </p:nvSpPr>
          <p:spPr>
            <a:xfrm>
              <a:off x="1672063" y="2940952"/>
              <a:ext cx="127266" cy="155099"/>
            </a:xfrm>
            <a:custGeom>
              <a:avLst/>
              <a:gdLst/>
              <a:ahLst/>
              <a:cxnLst/>
              <a:rect l="l" t="t" r="r" b="b"/>
              <a:pathLst>
                <a:path w="2272" h="2769" extrusionOk="0">
                  <a:moveTo>
                    <a:pt x="2158" y="2641"/>
                  </a:moveTo>
                  <a:cubicBezTo>
                    <a:pt x="2173" y="2627"/>
                    <a:pt x="2173" y="2613"/>
                    <a:pt x="2201" y="2584"/>
                  </a:cubicBezTo>
                  <a:cubicBezTo>
                    <a:pt x="2201" y="2570"/>
                    <a:pt x="2215" y="2570"/>
                    <a:pt x="2215" y="2556"/>
                  </a:cubicBezTo>
                  <a:cubicBezTo>
                    <a:pt x="2229" y="2542"/>
                    <a:pt x="2229" y="2499"/>
                    <a:pt x="2229" y="2485"/>
                  </a:cubicBezTo>
                  <a:cubicBezTo>
                    <a:pt x="2229" y="2471"/>
                    <a:pt x="2244" y="2471"/>
                    <a:pt x="2244" y="2442"/>
                  </a:cubicBezTo>
                  <a:cubicBezTo>
                    <a:pt x="2244" y="2414"/>
                    <a:pt x="2272" y="2357"/>
                    <a:pt x="2272" y="2329"/>
                  </a:cubicBezTo>
                  <a:lnTo>
                    <a:pt x="2272" y="1718"/>
                  </a:lnTo>
                  <a:cubicBezTo>
                    <a:pt x="2272" y="1349"/>
                    <a:pt x="2002" y="909"/>
                    <a:pt x="1676" y="710"/>
                  </a:cubicBezTo>
                  <a:lnTo>
                    <a:pt x="582" y="71"/>
                  </a:lnTo>
                  <a:cubicBezTo>
                    <a:pt x="540" y="57"/>
                    <a:pt x="497" y="29"/>
                    <a:pt x="455" y="14"/>
                  </a:cubicBezTo>
                  <a:lnTo>
                    <a:pt x="426" y="14"/>
                  </a:lnTo>
                  <a:cubicBezTo>
                    <a:pt x="398" y="14"/>
                    <a:pt x="369" y="0"/>
                    <a:pt x="355" y="0"/>
                  </a:cubicBezTo>
                  <a:lnTo>
                    <a:pt x="313" y="0"/>
                  </a:lnTo>
                  <a:lnTo>
                    <a:pt x="256" y="0"/>
                  </a:lnTo>
                  <a:cubicBezTo>
                    <a:pt x="242" y="0"/>
                    <a:pt x="242" y="14"/>
                    <a:pt x="227" y="14"/>
                  </a:cubicBezTo>
                  <a:cubicBezTo>
                    <a:pt x="213" y="14"/>
                    <a:pt x="185" y="29"/>
                    <a:pt x="171" y="29"/>
                  </a:cubicBezTo>
                  <a:cubicBezTo>
                    <a:pt x="71" y="85"/>
                    <a:pt x="0" y="227"/>
                    <a:pt x="0" y="412"/>
                  </a:cubicBezTo>
                  <a:lnTo>
                    <a:pt x="0" y="1008"/>
                  </a:lnTo>
                  <a:cubicBezTo>
                    <a:pt x="0" y="1377"/>
                    <a:pt x="256" y="1846"/>
                    <a:pt x="582" y="2016"/>
                  </a:cubicBezTo>
                  <a:lnTo>
                    <a:pt x="1676" y="2655"/>
                  </a:lnTo>
                  <a:cubicBezTo>
                    <a:pt x="1860" y="2769"/>
                    <a:pt x="2031" y="2769"/>
                    <a:pt x="2144" y="2655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71"/>
            <p:cNvSpPr/>
            <p:nvPr/>
          </p:nvSpPr>
          <p:spPr>
            <a:xfrm>
              <a:off x="1680801" y="2925044"/>
              <a:ext cx="141606" cy="167029"/>
            </a:xfrm>
            <a:custGeom>
              <a:avLst/>
              <a:gdLst/>
              <a:ahLst/>
              <a:cxnLst/>
              <a:rect l="l" t="t" r="r" b="b"/>
              <a:pathLst>
                <a:path w="2528" h="2982" extrusionOk="0">
                  <a:moveTo>
                    <a:pt x="1931" y="739"/>
                  </a:moveTo>
                  <a:lnTo>
                    <a:pt x="838" y="100"/>
                  </a:lnTo>
                  <a:cubicBezTo>
                    <a:pt x="668" y="14"/>
                    <a:pt x="512" y="0"/>
                    <a:pt x="412" y="71"/>
                  </a:cubicBezTo>
                  <a:lnTo>
                    <a:pt x="0" y="313"/>
                  </a:lnTo>
                  <a:lnTo>
                    <a:pt x="0" y="313"/>
                  </a:lnTo>
                  <a:cubicBezTo>
                    <a:pt x="15" y="313"/>
                    <a:pt x="29" y="298"/>
                    <a:pt x="57" y="298"/>
                  </a:cubicBezTo>
                  <a:cubicBezTo>
                    <a:pt x="71" y="298"/>
                    <a:pt x="71" y="284"/>
                    <a:pt x="86" y="284"/>
                  </a:cubicBezTo>
                  <a:lnTo>
                    <a:pt x="142" y="284"/>
                  </a:lnTo>
                  <a:lnTo>
                    <a:pt x="171" y="284"/>
                  </a:lnTo>
                  <a:cubicBezTo>
                    <a:pt x="199" y="284"/>
                    <a:pt x="228" y="298"/>
                    <a:pt x="242" y="298"/>
                  </a:cubicBezTo>
                  <a:lnTo>
                    <a:pt x="284" y="298"/>
                  </a:lnTo>
                  <a:cubicBezTo>
                    <a:pt x="327" y="313"/>
                    <a:pt x="355" y="327"/>
                    <a:pt x="412" y="355"/>
                  </a:cubicBezTo>
                  <a:lnTo>
                    <a:pt x="1505" y="994"/>
                  </a:lnTo>
                  <a:cubicBezTo>
                    <a:pt x="1832" y="1193"/>
                    <a:pt x="2102" y="1633"/>
                    <a:pt x="2102" y="2002"/>
                  </a:cubicBezTo>
                  <a:lnTo>
                    <a:pt x="2102" y="2598"/>
                  </a:lnTo>
                  <a:cubicBezTo>
                    <a:pt x="2102" y="2655"/>
                    <a:pt x="2102" y="2698"/>
                    <a:pt x="2073" y="2726"/>
                  </a:cubicBezTo>
                  <a:cubicBezTo>
                    <a:pt x="2073" y="2740"/>
                    <a:pt x="2073" y="2740"/>
                    <a:pt x="2059" y="2769"/>
                  </a:cubicBezTo>
                  <a:cubicBezTo>
                    <a:pt x="2059" y="2783"/>
                    <a:pt x="2045" y="2811"/>
                    <a:pt x="2045" y="2840"/>
                  </a:cubicBezTo>
                  <a:cubicBezTo>
                    <a:pt x="2045" y="2854"/>
                    <a:pt x="2031" y="2854"/>
                    <a:pt x="2031" y="2868"/>
                  </a:cubicBezTo>
                  <a:cubicBezTo>
                    <a:pt x="2002" y="2882"/>
                    <a:pt x="2002" y="2911"/>
                    <a:pt x="1988" y="2925"/>
                  </a:cubicBezTo>
                  <a:cubicBezTo>
                    <a:pt x="1974" y="2939"/>
                    <a:pt x="1974" y="2939"/>
                    <a:pt x="1960" y="2939"/>
                  </a:cubicBezTo>
                  <a:lnTo>
                    <a:pt x="1917" y="2982"/>
                  </a:lnTo>
                  <a:lnTo>
                    <a:pt x="2329" y="2726"/>
                  </a:lnTo>
                  <a:cubicBezTo>
                    <a:pt x="2428" y="2669"/>
                    <a:pt x="2499" y="2527"/>
                    <a:pt x="2499" y="2357"/>
                  </a:cubicBezTo>
                  <a:lnTo>
                    <a:pt x="2499" y="1747"/>
                  </a:lnTo>
                  <a:cubicBezTo>
                    <a:pt x="2528" y="1377"/>
                    <a:pt x="2258" y="937"/>
                    <a:pt x="1931" y="739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71"/>
            <p:cNvSpPr/>
            <p:nvPr/>
          </p:nvSpPr>
          <p:spPr>
            <a:xfrm>
              <a:off x="1672847" y="2775549"/>
              <a:ext cx="127322" cy="155099"/>
            </a:xfrm>
            <a:custGeom>
              <a:avLst/>
              <a:gdLst/>
              <a:ahLst/>
              <a:cxnLst/>
              <a:rect l="l" t="t" r="r" b="b"/>
              <a:pathLst>
                <a:path w="2273" h="2769" extrusionOk="0">
                  <a:moveTo>
                    <a:pt x="2159" y="2655"/>
                  </a:moveTo>
                  <a:cubicBezTo>
                    <a:pt x="2187" y="2627"/>
                    <a:pt x="2187" y="2612"/>
                    <a:pt x="2201" y="2598"/>
                  </a:cubicBezTo>
                  <a:cubicBezTo>
                    <a:pt x="2201" y="2570"/>
                    <a:pt x="2215" y="2570"/>
                    <a:pt x="2215" y="2556"/>
                  </a:cubicBezTo>
                  <a:cubicBezTo>
                    <a:pt x="2230" y="2541"/>
                    <a:pt x="2230" y="2499"/>
                    <a:pt x="2230" y="2485"/>
                  </a:cubicBezTo>
                  <a:cubicBezTo>
                    <a:pt x="2230" y="2470"/>
                    <a:pt x="2230" y="2470"/>
                    <a:pt x="2258" y="2456"/>
                  </a:cubicBezTo>
                  <a:cubicBezTo>
                    <a:pt x="2258" y="2414"/>
                    <a:pt x="2272" y="2371"/>
                    <a:pt x="2272" y="2328"/>
                  </a:cubicBezTo>
                  <a:lnTo>
                    <a:pt x="2272" y="1732"/>
                  </a:lnTo>
                  <a:cubicBezTo>
                    <a:pt x="2272" y="1349"/>
                    <a:pt x="2002" y="894"/>
                    <a:pt x="1690" y="710"/>
                  </a:cubicBezTo>
                  <a:lnTo>
                    <a:pt x="583" y="71"/>
                  </a:lnTo>
                  <a:cubicBezTo>
                    <a:pt x="554" y="57"/>
                    <a:pt x="497" y="43"/>
                    <a:pt x="455" y="28"/>
                  </a:cubicBezTo>
                  <a:lnTo>
                    <a:pt x="426" y="28"/>
                  </a:lnTo>
                  <a:cubicBezTo>
                    <a:pt x="412" y="28"/>
                    <a:pt x="370" y="0"/>
                    <a:pt x="355" y="0"/>
                  </a:cubicBezTo>
                  <a:lnTo>
                    <a:pt x="313" y="0"/>
                  </a:lnTo>
                  <a:lnTo>
                    <a:pt x="270" y="0"/>
                  </a:lnTo>
                  <a:cubicBezTo>
                    <a:pt x="242" y="0"/>
                    <a:pt x="242" y="28"/>
                    <a:pt x="228" y="28"/>
                  </a:cubicBezTo>
                  <a:cubicBezTo>
                    <a:pt x="213" y="28"/>
                    <a:pt x="199" y="43"/>
                    <a:pt x="171" y="43"/>
                  </a:cubicBezTo>
                  <a:cubicBezTo>
                    <a:pt x="71" y="99"/>
                    <a:pt x="0" y="241"/>
                    <a:pt x="0" y="412"/>
                  </a:cubicBezTo>
                  <a:lnTo>
                    <a:pt x="0" y="1022"/>
                  </a:lnTo>
                  <a:cubicBezTo>
                    <a:pt x="0" y="1391"/>
                    <a:pt x="270" y="1832"/>
                    <a:pt x="583" y="2030"/>
                  </a:cubicBezTo>
                  <a:lnTo>
                    <a:pt x="1690" y="2669"/>
                  </a:lnTo>
                  <a:cubicBezTo>
                    <a:pt x="1860" y="2769"/>
                    <a:pt x="2045" y="2769"/>
                    <a:pt x="2144" y="2669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71"/>
            <p:cNvSpPr/>
            <p:nvPr/>
          </p:nvSpPr>
          <p:spPr>
            <a:xfrm>
              <a:off x="1681585" y="2759642"/>
              <a:ext cx="141606" cy="167029"/>
            </a:xfrm>
            <a:custGeom>
              <a:avLst/>
              <a:gdLst/>
              <a:ahLst/>
              <a:cxnLst/>
              <a:rect l="l" t="t" r="r" b="b"/>
              <a:pathLst>
                <a:path w="2528" h="2982" extrusionOk="0">
                  <a:moveTo>
                    <a:pt x="1946" y="753"/>
                  </a:moveTo>
                  <a:lnTo>
                    <a:pt x="838" y="114"/>
                  </a:lnTo>
                  <a:cubicBezTo>
                    <a:pt x="682" y="14"/>
                    <a:pt x="526" y="0"/>
                    <a:pt x="412" y="71"/>
                  </a:cubicBezTo>
                  <a:lnTo>
                    <a:pt x="1" y="327"/>
                  </a:lnTo>
                  <a:lnTo>
                    <a:pt x="1" y="327"/>
                  </a:lnTo>
                  <a:cubicBezTo>
                    <a:pt x="15" y="327"/>
                    <a:pt x="43" y="298"/>
                    <a:pt x="57" y="298"/>
                  </a:cubicBezTo>
                  <a:cubicBezTo>
                    <a:pt x="72" y="298"/>
                    <a:pt x="72" y="284"/>
                    <a:pt x="100" y="284"/>
                  </a:cubicBezTo>
                  <a:lnTo>
                    <a:pt x="143" y="284"/>
                  </a:lnTo>
                  <a:lnTo>
                    <a:pt x="185" y="284"/>
                  </a:lnTo>
                  <a:cubicBezTo>
                    <a:pt x="199" y="284"/>
                    <a:pt x="228" y="298"/>
                    <a:pt x="256" y="298"/>
                  </a:cubicBezTo>
                  <a:lnTo>
                    <a:pt x="285" y="298"/>
                  </a:lnTo>
                  <a:cubicBezTo>
                    <a:pt x="327" y="327"/>
                    <a:pt x="356" y="341"/>
                    <a:pt x="412" y="355"/>
                  </a:cubicBezTo>
                  <a:lnTo>
                    <a:pt x="1520" y="994"/>
                  </a:lnTo>
                  <a:cubicBezTo>
                    <a:pt x="1832" y="1193"/>
                    <a:pt x="2102" y="1633"/>
                    <a:pt x="2102" y="2002"/>
                  </a:cubicBezTo>
                  <a:lnTo>
                    <a:pt x="2102" y="2612"/>
                  </a:lnTo>
                  <a:cubicBezTo>
                    <a:pt x="2102" y="2669"/>
                    <a:pt x="2102" y="2698"/>
                    <a:pt x="2088" y="2740"/>
                  </a:cubicBezTo>
                  <a:cubicBezTo>
                    <a:pt x="2088" y="2754"/>
                    <a:pt x="2088" y="2754"/>
                    <a:pt x="2059" y="2769"/>
                  </a:cubicBezTo>
                  <a:cubicBezTo>
                    <a:pt x="2059" y="2783"/>
                    <a:pt x="2045" y="2825"/>
                    <a:pt x="2045" y="2840"/>
                  </a:cubicBezTo>
                  <a:cubicBezTo>
                    <a:pt x="2045" y="2854"/>
                    <a:pt x="2031" y="2854"/>
                    <a:pt x="2031" y="2882"/>
                  </a:cubicBezTo>
                  <a:cubicBezTo>
                    <a:pt x="2017" y="2896"/>
                    <a:pt x="2017" y="2911"/>
                    <a:pt x="1988" y="2925"/>
                  </a:cubicBezTo>
                  <a:cubicBezTo>
                    <a:pt x="1974" y="2953"/>
                    <a:pt x="1974" y="2953"/>
                    <a:pt x="1960" y="2953"/>
                  </a:cubicBezTo>
                  <a:lnTo>
                    <a:pt x="1917" y="2982"/>
                  </a:lnTo>
                  <a:lnTo>
                    <a:pt x="2329" y="2740"/>
                  </a:lnTo>
                  <a:cubicBezTo>
                    <a:pt x="2443" y="2683"/>
                    <a:pt x="2514" y="2541"/>
                    <a:pt x="2514" y="2357"/>
                  </a:cubicBezTo>
                  <a:lnTo>
                    <a:pt x="2514" y="1761"/>
                  </a:lnTo>
                  <a:cubicBezTo>
                    <a:pt x="2528" y="1391"/>
                    <a:pt x="2258" y="951"/>
                    <a:pt x="1946" y="753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71"/>
            <p:cNvSpPr/>
            <p:nvPr/>
          </p:nvSpPr>
          <p:spPr>
            <a:xfrm>
              <a:off x="1672847" y="2610932"/>
              <a:ext cx="127322" cy="155099"/>
            </a:xfrm>
            <a:custGeom>
              <a:avLst/>
              <a:gdLst/>
              <a:ahLst/>
              <a:cxnLst/>
              <a:rect l="l" t="t" r="r" b="b"/>
              <a:pathLst>
                <a:path w="2273" h="2769" extrusionOk="0">
                  <a:moveTo>
                    <a:pt x="2159" y="2641"/>
                  </a:moveTo>
                  <a:cubicBezTo>
                    <a:pt x="2187" y="2627"/>
                    <a:pt x="2187" y="2612"/>
                    <a:pt x="2201" y="2584"/>
                  </a:cubicBezTo>
                  <a:cubicBezTo>
                    <a:pt x="2201" y="2570"/>
                    <a:pt x="2215" y="2570"/>
                    <a:pt x="2215" y="2556"/>
                  </a:cubicBezTo>
                  <a:cubicBezTo>
                    <a:pt x="2230" y="2541"/>
                    <a:pt x="2230" y="2499"/>
                    <a:pt x="2230" y="2485"/>
                  </a:cubicBezTo>
                  <a:cubicBezTo>
                    <a:pt x="2230" y="2470"/>
                    <a:pt x="2258" y="2470"/>
                    <a:pt x="2258" y="2442"/>
                  </a:cubicBezTo>
                  <a:cubicBezTo>
                    <a:pt x="2258" y="2414"/>
                    <a:pt x="2272" y="2357"/>
                    <a:pt x="2272" y="2329"/>
                  </a:cubicBezTo>
                  <a:lnTo>
                    <a:pt x="2272" y="1718"/>
                  </a:lnTo>
                  <a:cubicBezTo>
                    <a:pt x="2272" y="1349"/>
                    <a:pt x="2002" y="909"/>
                    <a:pt x="1690" y="710"/>
                  </a:cubicBezTo>
                  <a:lnTo>
                    <a:pt x="583" y="71"/>
                  </a:lnTo>
                  <a:cubicBezTo>
                    <a:pt x="554" y="57"/>
                    <a:pt x="497" y="28"/>
                    <a:pt x="455" y="14"/>
                  </a:cubicBezTo>
                  <a:lnTo>
                    <a:pt x="426" y="14"/>
                  </a:lnTo>
                  <a:cubicBezTo>
                    <a:pt x="412" y="14"/>
                    <a:pt x="370" y="0"/>
                    <a:pt x="355" y="0"/>
                  </a:cubicBezTo>
                  <a:lnTo>
                    <a:pt x="313" y="0"/>
                  </a:lnTo>
                  <a:lnTo>
                    <a:pt x="270" y="0"/>
                  </a:lnTo>
                  <a:cubicBezTo>
                    <a:pt x="242" y="0"/>
                    <a:pt x="242" y="14"/>
                    <a:pt x="228" y="14"/>
                  </a:cubicBezTo>
                  <a:cubicBezTo>
                    <a:pt x="213" y="14"/>
                    <a:pt x="199" y="28"/>
                    <a:pt x="171" y="28"/>
                  </a:cubicBezTo>
                  <a:cubicBezTo>
                    <a:pt x="71" y="85"/>
                    <a:pt x="0" y="227"/>
                    <a:pt x="0" y="412"/>
                  </a:cubicBezTo>
                  <a:lnTo>
                    <a:pt x="0" y="1008"/>
                  </a:lnTo>
                  <a:cubicBezTo>
                    <a:pt x="0" y="1377"/>
                    <a:pt x="270" y="1846"/>
                    <a:pt x="583" y="2016"/>
                  </a:cubicBezTo>
                  <a:lnTo>
                    <a:pt x="1690" y="2655"/>
                  </a:lnTo>
                  <a:cubicBezTo>
                    <a:pt x="1860" y="2769"/>
                    <a:pt x="2045" y="2769"/>
                    <a:pt x="2144" y="2655"/>
                  </a:cubicBezTo>
                  <a:cubicBezTo>
                    <a:pt x="2144" y="2655"/>
                    <a:pt x="2159" y="2655"/>
                    <a:pt x="2159" y="2641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1"/>
            <p:cNvSpPr/>
            <p:nvPr/>
          </p:nvSpPr>
          <p:spPr>
            <a:xfrm>
              <a:off x="1681585" y="2595024"/>
              <a:ext cx="141606" cy="167029"/>
            </a:xfrm>
            <a:custGeom>
              <a:avLst/>
              <a:gdLst/>
              <a:ahLst/>
              <a:cxnLst/>
              <a:rect l="l" t="t" r="r" b="b"/>
              <a:pathLst>
                <a:path w="2528" h="2982" extrusionOk="0">
                  <a:moveTo>
                    <a:pt x="1946" y="738"/>
                  </a:moveTo>
                  <a:lnTo>
                    <a:pt x="838" y="99"/>
                  </a:lnTo>
                  <a:cubicBezTo>
                    <a:pt x="682" y="14"/>
                    <a:pt x="526" y="0"/>
                    <a:pt x="412" y="71"/>
                  </a:cubicBezTo>
                  <a:lnTo>
                    <a:pt x="1" y="312"/>
                  </a:lnTo>
                  <a:lnTo>
                    <a:pt x="1" y="312"/>
                  </a:lnTo>
                  <a:cubicBezTo>
                    <a:pt x="15" y="312"/>
                    <a:pt x="43" y="298"/>
                    <a:pt x="57" y="298"/>
                  </a:cubicBezTo>
                  <a:cubicBezTo>
                    <a:pt x="72" y="298"/>
                    <a:pt x="72" y="284"/>
                    <a:pt x="100" y="284"/>
                  </a:cubicBezTo>
                  <a:lnTo>
                    <a:pt x="143" y="284"/>
                  </a:lnTo>
                  <a:lnTo>
                    <a:pt x="185" y="284"/>
                  </a:lnTo>
                  <a:cubicBezTo>
                    <a:pt x="199" y="284"/>
                    <a:pt x="228" y="298"/>
                    <a:pt x="256" y="298"/>
                  </a:cubicBezTo>
                  <a:lnTo>
                    <a:pt x="285" y="298"/>
                  </a:lnTo>
                  <a:cubicBezTo>
                    <a:pt x="327" y="312"/>
                    <a:pt x="356" y="327"/>
                    <a:pt x="412" y="355"/>
                  </a:cubicBezTo>
                  <a:lnTo>
                    <a:pt x="1520" y="994"/>
                  </a:lnTo>
                  <a:cubicBezTo>
                    <a:pt x="1832" y="1193"/>
                    <a:pt x="2102" y="1633"/>
                    <a:pt x="2102" y="2002"/>
                  </a:cubicBezTo>
                  <a:lnTo>
                    <a:pt x="2102" y="2598"/>
                  </a:lnTo>
                  <a:cubicBezTo>
                    <a:pt x="2102" y="2655"/>
                    <a:pt x="2102" y="2698"/>
                    <a:pt x="2088" y="2726"/>
                  </a:cubicBezTo>
                  <a:cubicBezTo>
                    <a:pt x="2088" y="2740"/>
                    <a:pt x="2088" y="2740"/>
                    <a:pt x="2059" y="2769"/>
                  </a:cubicBezTo>
                  <a:cubicBezTo>
                    <a:pt x="2059" y="2783"/>
                    <a:pt x="2045" y="2811"/>
                    <a:pt x="2045" y="2840"/>
                  </a:cubicBezTo>
                  <a:cubicBezTo>
                    <a:pt x="2045" y="2854"/>
                    <a:pt x="2031" y="2854"/>
                    <a:pt x="2031" y="2868"/>
                  </a:cubicBezTo>
                  <a:cubicBezTo>
                    <a:pt x="2017" y="2882"/>
                    <a:pt x="2017" y="2911"/>
                    <a:pt x="1988" y="2925"/>
                  </a:cubicBezTo>
                  <a:cubicBezTo>
                    <a:pt x="1974" y="2939"/>
                    <a:pt x="1974" y="2939"/>
                    <a:pt x="1960" y="2939"/>
                  </a:cubicBezTo>
                  <a:lnTo>
                    <a:pt x="1917" y="2982"/>
                  </a:lnTo>
                  <a:lnTo>
                    <a:pt x="2329" y="2726"/>
                  </a:lnTo>
                  <a:cubicBezTo>
                    <a:pt x="2443" y="2669"/>
                    <a:pt x="2514" y="2527"/>
                    <a:pt x="2514" y="2357"/>
                  </a:cubicBezTo>
                  <a:lnTo>
                    <a:pt x="2514" y="1746"/>
                  </a:lnTo>
                  <a:cubicBezTo>
                    <a:pt x="2528" y="1377"/>
                    <a:pt x="2258" y="937"/>
                    <a:pt x="1946" y="738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1"/>
            <p:cNvSpPr/>
            <p:nvPr/>
          </p:nvSpPr>
          <p:spPr>
            <a:xfrm>
              <a:off x="1673631" y="2445473"/>
              <a:ext cx="127322" cy="155155"/>
            </a:xfrm>
            <a:custGeom>
              <a:avLst/>
              <a:gdLst/>
              <a:ahLst/>
              <a:cxnLst/>
              <a:rect l="l" t="t" r="r" b="b"/>
              <a:pathLst>
                <a:path w="2273" h="2770" extrusionOk="0">
                  <a:moveTo>
                    <a:pt x="2173" y="2656"/>
                  </a:moveTo>
                  <a:cubicBezTo>
                    <a:pt x="2187" y="2627"/>
                    <a:pt x="2187" y="2613"/>
                    <a:pt x="2201" y="2599"/>
                  </a:cubicBezTo>
                  <a:cubicBezTo>
                    <a:pt x="2201" y="2571"/>
                    <a:pt x="2230" y="2571"/>
                    <a:pt x="2230" y="2556"/>
                  </a:cubicBezTo>
                  <a:cubicBezTo>
                    <a:pt x="2244" y="2542"/>
                    <a:pt x="2244" y="2514"/>
                    <a:pt x="2244" y="2486"/>
                  </a:cubicBezTo>
                  <a:cubicBezTo>
                    <a:pt x="2244" y="2471"/>
                    <a:pt x="2244" y="2471"/>
                    <a:pt x="2258" y="2457"/>
                  </a:cubicBezTo>
                  <a:cubicBezTo>
                    <a:pt x="2258" y="2415"/>
                    <a:pt x="2272" y="2372"/>
                    <a:pt x="2272" y="2329"/>
                  </a:cubicBezTo>
                  <a:lnTo>
                    <a:pt x="2272" y="1733"/>
                  </a:lnTo>
                  <a:cubicBezTo>
                    <a:pt x="2272" y="1350"/>
                    <a:pt x="2003" y="910"/>
                    <a:pt x="1690" y="711"/>
                  </a:cubicBezTo>
                  <a:lnTo>
                    <a:pt x="583" y="72"/>
                  </a:lnTo>
                  <a:cubicBezTo>
                    <a:pt x="554" y="58"/>
                    <a:pt x="498" y="43"/>
                    <a:pt x="469" y="29"/>
                  </a:cubicBezTo>
                  <a:lnTo>
                    <a:pt x="427" y="29"/>
                  </a:lnTo>
                  <a:cubicBezTo>
                    <a:pt x="412" y="29"/>
                    <a:pt x="370" y="1"/>
                    <a:pt x="356" y="1"/>
                  </a:cubicBezTo>
                  <a:lnTo>
                    <a:pt x="327" y="1"/>
                  </a:lnTo>
                  <a:lnTo>
                    <a:pt x="270" y="1"/>
                  </a:lnTo>
                  <a:cubicBezTo>
                    <a:pt x="256" y="1"/>
                    <a:pt x="256" y="29"/>
                    <a:pt x="228" y="29"/>
                  </a:cubicBezTo>
                  <a:cubicBezTo>
                    <a:pt x="214" y="29"/>
                    <a:pt x="199" y="43"/>
                    <a:pt x="185" y="43"/>
                  </a:cubicBezTo>
                  <a:cubicBezTo>
                    <a:pt x="72" y="100"/>
                    <a:pt x="1" y="242"/>
                    <a:pt x="1" y="413"/>
                  </a:cubicBezTo>
                  <a:lnTo>
                    <a:pt x="1" y="1023"/>
                  </a:lnTo>
                  <a:cubicBezTo>
                    <a:pt x="1" y="1392"/>
                    <a:pt x="270" y="1847"/>
                    <a:pt x="583" y="2031"/>
                  </a:cubicBezTo>
                  <a:lnTo>
                    <a:pt x="1690" y="2670"/>
                  </a:lnTo>
                  <a:cubicBezTo>
                    <a:pt x="1861" y="2769"/>
                    <a:pt x="2045" y="2769"/>
                    <a:pt x="2145" y="2670"/>
                  </a:cubicBezTo>
                  <a:cubicBezTo>
                    <a:pt x="2130" y="2670"/>
                    <a:pt x="2145" y="2670"/>
                    <a:pt x="2173" y="2656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1"/>
            <p:cNvSpPr/>
            <p:nvPr/>
          </p:nvSpPr>
          <p:spPr>
            <a:xfrm>
              <a:off x="1682369" y="2429566"/>
              <a:ext cx="141662" cy="167085"/>
            </a:xfrm>
            <a:custGeom>
              <a:avLst/>
              <a:gdLst/>
              <a:ahLst/>
              <a:cxnLst/>
              <a:rect l="l" t="t" r="r" b="b"/>
              <a:pathLst>
                <a:path w="2529" h="2983" extrusionOk="0">
                  <a:moveTo>
                    <a:pt x="1946" y="753"/>
                  </a:moveTo>
                  <a:lnTo>
                    <a:pt x="839" y="114"/>
                  </a:lnTo>
                  <a:cubicBezTo>
                    <a:pt x="682" y="29"/>
                    <a:pt x="526" y="1"/>
                    <a:pt x="413" y="72"/>
                  </a:cubicBezTo>
                  <a:lnTo>
                    <a:pt x="1" y="327"/>
                  </a:lnTo>
                  <a:lnTo>
                    <a:pt x="1" y="327"/>
                  </a:lnTo>
                  <a:cubicBezTo>
                    <a:pt x="29" y="313"/>
                    <a:pt x="43" y="313"/>
                    <a:pt x="58" y="313"/>
                  </a:cubicBezTo>
                  <a:cubicBezTo>
                    <a:pt x="72" y="313"/>
                    <a:pt x="72" y="285"/>
                    <a:pt x="100" y="285"/>
                  </a:cubicBezTo>
                  <a:lnTo>
                    <a:pt x="143" y="285"/>
                  </a:lnTo>
                  <a:lnTo>
                    <a:pt x="185" y="285"/>
                  </a:lnTo>
                  <a:cubicBezTo>
                    <a:pt x="200" y="285"/>
                    <a:pt x="242" y="313"/>
                    <a:pt x="256" y="313"/>
                  </a:cubicBezTo>
                  <a:lnTo>
                    <a:pt x="299" y="313"/>
                  </a:lnTo>
                  <a:cubicBezTo>
                    <a:pt x="327" y="327"/>
                    <a:pt x="370" y="342"/>
                    <a:pt x="413" y="356"/>
                  </a:cubicBezTo>
                  <a:lnTo>
                    <a:pt x="1520" y="995"/>
                  </a:lnTo>
                  <a:cubicBezTo>
                    <a:pt x="1832" y="1194"/>
                    <a:pt x="2102" y="1634"/>
                    <a:pt x="2102" y="2017"/>
                  </a:cubicBezTo>
                  <a:lnTo>
                    <a:pt x="2102" y="2613"/>
                  </a:lnTo>
                  <a:cubicBezTo>
                    <a:pt x="2102" y="2670"/>
                    <a:pt x="2102" y="2699"/>
                    <a:pt x="2088" y="2741"/>
                  </a:cubicBezTo>
                  <a:cubicBezTo>
                    <a:pt x="2088" y="2755"/>
                    <a:pt x="2088" y="2755"/>
                    <a:pt x="2074" y="2770"/>
                  </a:cubicBezTo>
                  <a:cubicBezTo>
                    <a:pt x="2074" y="2798"/>
                    <a:pt x="2045" y="2826"/>
                    <a:pt x="2045" y="2840"/>
                  </a:cubicBezTo>
                  <a:cubicBezTo>
                    <a:pt x="2045" y="2855"/>
                    <a:pt x="2031" y="2855"/>
                    <a:pt x="2031" y="2883"/>
                  </a:cubicBezTo>
                  <a:cubicBezTo>
                    <a:pt x="2017" y="2897"/>
                    <a:pt x="2017" y="2911"/>
                    <a:pt x="2003" y="2926"/>
                  </a:cubicBezTo>
                  <a:cubicBezTo>
                    <a:pt x="1974" y="2954"/>
                    <a:pt x="1974" y="2954"/>
                    <a:pt x="1960" y="2954"/>
                  </a:cubicBezTo>
                  <a:lnTo>
                    <a:pt x="1932" y="2982"/>
                  </a:lnTo>
                  <a:lnTo>
                    <a:pt x="2329" y="2741"/>
                  </a:lnTo>
                  <a:cubicBezTo>
                    <a:pt x="2443" y="2684"/>
                    <a:pt x="2514" y="2542"/>
                    <a:pt x="2514" y="2358"/>
                  </a:cubicBezTo>
                  <a:lnTo>
                    <a:pt x="2514" y="1761"/>
                  </a:lnTo>
                  <a:cubicBezTo>
                    <a:pt x="2528" y="1406"/>
                    <a:pt x="2258" y="952"/>
                    <a:pt x="1946" y="753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1"/>
            <p:cNvSpPr/>
            <p:nvPr/>
          </p:nvSpPr>
          <p:spPr>
            <a:xfrm>
              <a:off x="1845424" y="3041156"/>
              <a:ext cx="127322" cy="155099"/>
            </a:xfrm>
            <a:custGeom>
              <a:avLst/>
              <a:gdLst/>
              <a:ahLst/>
              <a:cxnLst/>
              <a:rect l="l" t="t" r="r" b="b"/>
              <a:pathLst>
                <a:path w="2273" h="2769" extrusionOk="0">
                  <a:moveTo>
                    <a:pt x="2173" y="2641"/>
                  </a:moveTo>
                  <a:cubicBezTo>
                    <a:pt x="2187" y="2627"/>
                    <a:pt x="2187" y="2613"/>
                    <a:pt x="2215" y="2584"/>
                  </a:cubicBezTo>
                  <a:cubicBezTo>
                    <a:pt x="2215" y="2570"/>
                    <a:pt x="2230" y="2570"/>
                    <a:pt x="2230" y="2556"/>
                  </a:cubicBezTo>
                  <a:cubicBezTo>
                    <a:pt x="2244" y="2542"/>
                    <a:pt x="2244" y="2527"/>
                    <a:pt x="2244" y="2485"/>
                  </a:cubicBezTo>
                  <a:cubicBezTo>
                    <a:pt x="2244" y="2471"/>
                    <a:pt x="2258" y="2471"/>
                    <a:pt x="2258" y="2456"/>
                  </a:cubicBezTo>
                  <a:cubicBezTo>
                    <a:pt x="2258" y="2414"/>
                    <a:pt x="2272" y="2357"/>
                    <a:pt x="2272" y="2329"/>
                  </a:cubicBezTo>
                  <a:lnTo>
                    <a:pt x="2272" y="1718"/>
                  </a:lnTo>
                  <a:cubicBezTo>
                    <a:pt x="2272" y="1349"/>
                    <a:pt x="2017" y="909"/>
                    <a:pt x="1690" y="710"/>
                  </a:cubicBezTo>
                  <a:lnTo>
                    <a:pt x="597" y="71"/>
                  </a:lnTo>
                  <a:cubicBezTo>
                    <a:pt x="554" y="57"/>
                    <a:pt x="497" y="43"/>
                    <a:pt x="469" y="14"/>
                  </a:cubicBezTo>
                  <a:lnTo>
                    <a:pt x="426" y="14"/>
                  </a:lnTo>
                  <a:cubicBezTo>
                    <a:pt x="412" y="14"/>
                    <a:pt x="384" y="0"/>
                    <a:pt x="355" y="0"/>
                  </a:cubicBezTo>
                  <a:lnTo>
                    <a:pt x="327" y="0"/>
                  </a:lnTo>
                  <a:lnTo>
                    <a:pt x="270" y="0"/>
                  </a:lnTo>
                  <a:cubicBezTo>
                    <a:pt x="256" y="0"/>
                    <a:pt x="256" y="14"/>
                    <a:pt x="242" y="14"/>
                  </a:cubicBezTo>
                  <a:cubicBezTo>
                    <a:pt x="213" y="14"/>
                    <a:pt x="199" y="43"/>
                    <a:pt x="185" y="43"/>
                  </a:cubicBezTo>
                  <a:cubicBezTo>
                    <a:pt x="71" y="85"/>
                    <a:pt x="0" y="227"/>
                    <a:pt x="0" y="412"/>
                  </a:cubicBezTo>
                  <a:lnTo>
                    <a:pt x="0" y="1008"/>
                  </a:lnTo>
                  <a:cubicBezTo>
                    <a:pt x="0" y="1392"/>
                    <a:pt x="270" y="1846"/>
                    <a:pt x="597" y="2030"/>
                  </a:cubicBezTo>
                  <a:lnTo>
                    <a:pt x="1690" y="2669"/>
                  </a:lnTo>
                  <a:cubicBezTo>
                    <a:pt x="1875" y="2769"/>
                    <a:pt x="2045" y="2769"/>
                    <a:pt x="2159" y="2684"/>
                  </a:cubicBezTo>
                  <a:cubicBezTo>
                    <a:pt x="2159" y="2669"/>
                    <a:pt x="2159" y="2641"/>
                    <a:pt x="2173" y="2641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1"/>
            <p:cNvSpPr/>
            <p:nvPr/>
          </p:nvSpPr>
          <p:spPr>
            <a:xfrm>
              <a:off x="1855731" y="3025249"/>
              <a:ext cx="140038" cy="167813"/>
            </a:xfrm>
            <a:custGeom>
              <a:avLst/>
              <a:gdLst/>
              <a:ahLst/>
              <a:cxnLst/>
              <a:rect l="l" t="t" r="r" b="b"/>
              <a:pathLst>
                <a:path w="2500" h="2996" extrusionOk="0">
                  <a:moveTo>
                    <a:pt x="1918" y="753"/>
                  </a:moveTo>
                  <a:lnTo>
                    <a:pt x="810" y="114"/>
                  </a:lnTo>
                  <a:cubicBezTo>
                    <a:pt x="654" y="14"/>
                    <a:pt x="512" y="0"/>
                    <a:pt x="413" y="71"/>
                  </a:cubicBezTo>
                  <a:lnTo>
                    <a:pt x="1" y="327"/>
                  </a:lnTo>
                  <a:lnTo>
                    <a:pt x="1" y="327"/>
                  </a:lnTo>
                  <a:cubicBezTo>
                    <a:pt x="15" y="327"/>
                    <a:pt x="44" y="298"/>
                    <a:pt x="58" y="298"/>
                  </a:cubicBezTo>
                  <a:cubicBezTo>
                    <a:pt x="72" y="298"/>
                    <a:pt x="72" y="284"/>
                    <a:pt x="86" y="284"/>
                  </a:cubicBezTo>
                  <a:lnTo>
                    <a:pt x="143" y="284"/>
                  </a:lnTo>
                  <a:lnTo>
                    <a:pt x="186" y="284"/>
                  </a:lnTo>
                  <a:cubicBezTo>
                    <a:pt x="200" y="284"/>
                    <a:pt x="228" y="298"/>
                    <a:pt x="257" y="298"/>
                  </a:cubicBezTo>
                  <a:lnTo>
                    <a:pt x="285" y="298"/>
                  </a:lnTo>
                  <a:cubicBezTo>
                    <a:pt x="328" y="327"/>
                    <a:pt x="356" y="341"/>
                    <a:pt x="413" y="355"/>
                  </a:cubicBezTo>
                  <a:lnTo>
                    <a:pt x="1506" y="994"/>
                  </a:lnTo>
                  <a:cubicBezTo>
                    <a:pt x="1833" y="1193"/>
                    <a:pt x="2102" y="1633"/>
                    <a:pt x="2102" y="2002"/>
                  </a:cubicBezTo>
                  <a:lnTo>
                    <a:pt x="2102" y="2613"/>
                  </a:lnTo>
                  <a:cubicBezTo>
                    <a:pt x="2102" y="2655"/>
                    <a:pt x="2102" y="2698"/>
                    <a:pt x="2074" y="2726"/>
                  </a:cubicBezTo>
                  <a:cubicBezTo>
                    <a:pt x="2074" y="2755"/>
                    <a:pt x="2060" y="2769"/>
                    <a:pt x="2060" y="2769"/>
                  </a:cubicBezTo>
                  <a:cubicBezTo>
                    <a:pt x="2060" y="2783"/>
                    <a:pt x="2046" y="2826"/>
                    <a:pt x="2046" y="2840"/>
                  </a:cubicBezTo>
                  <a:cubicBezTo>
                    <a:pt x="2046" y="2854"/>
                    <a:pt x="2031" y="2854"/>
                    <a:pt x="2031" y="2868"/>
                  </a:cubicBezTo>
                  <a:cubicBezTo>
                    <a:pt x="2003" y="2897"/>
                    <a:pt x="2003" y="2911"/>
                    <a:pt x="1989" y="2925"/>
                  </a:cubicBezTo>
                  <a:lnTo>
                    <a:pt x="1960" y="2968"/>
                  </a:lnTo>
                  <a:lnTo>
                    <a:pt x="1918" y="2996"/>
                  </a:lnTo>
                  <a:lnTo>
                    <a:pt x="2329" y="2755"/>
                  </a:lnTo>
                  <a:cubicBezTo>
                    <a:pt x="2429" y="2698"/>
                    <a:pt x="2500" y="2556"/>
                    <a:pt x="2500" y="2371"/>
                  </a:cubicBezTo>
                  <a:lnTo>
                    <a:pt x="2500" y="1775"/>
                  </a:lnTo>
                  <a:cubicBezTo>
                    <a:pt x="2500" y="1392"/>
                    <a:pt x="2244" y="937"/>
                    <a:pt x="1918" y="753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1"/>
            <p:cNvSpPr/>
            <p:nvPr/>
          </p:nvSpPr>
          <p:spPr>
            <a:xfrm>
              <a:off x="1855731" y="2878107"/>
              <a:ext cx="56" cy="5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1"/>
            <p:cNvSpPr/>
            <p:nvPr/>
          </p:nvSpPr>
          <p:spPr>
            <a:xfrm>
              <a:off x="1845424" y="2874914"/>
              <a:ext cx="127322" cy="155155"/>
            </a:xfrm>
            <a:custGeom>
              <a:avLst/>
              <a:gdLst/>
              <a:ahLst/>
              <a:cxnLst/>
              <a:rect l="l" t="t" r="r" b="b"/>
              <a:pathLst>
                <a:path w="2273" h="2770" extrusionOk="0">
                  <a:moveTo>
                    <a:pt x="2173" y="2670"/>
                  </a:moveTo>
                  <a:cubicBezTo>
                    <a:pt x="2187" y="2656"/>
                    <a:pt x="2187" y="2627"/>
                    <a:pt x="2215" y="2613"/>
                  </a:cubicBezTo>
                  <a:cubicBezTo>
                    <a:pt x="2215" y="2599"/>
                    <a:pt x="2230" y="2599"/>
                    <a:pt x="2230" y="2585"/>
                  </a:cubicBezTo>
                  <a:cubicBezTo>
                    <a:pt x="2244" y="2556"/>
                    <a:pt x="2244" y="2528"/>
                    <a:pt x="2244" y="2514"/>
                  </a:cubicBezTo>
                  <a:cubicBezTo>
                    <a:pt x="2244" y="2485"/>
                    <a:pt x="2244" y="2485"/>
                    <a:pt x="2258" y="2471"/>
                  </a:cubicBezTo>
                  <a:cubicBezTo>
                    <a:pt x="2258" y="2443"/>
                    <a:pt x="2272" y="2386"/>
                    <a:pt x="2272" y="2343"/>
                  </a:cubicBezTo>
                  <a:lnTo>
                    <a:pt x="2272" y="1747"/>
                  </a:lnTo>
                  <a:cubicBezTo>
                    <a:pt x="2272" y="1378"/>
                    <a:pt x="2017" y="909"/>
                    <a:pt x="1690" y="739"/>
                  </a:cubicBezTo>
                  <a:lnTo>
                    <a:pt x="597" y="100"/>
                  </a:lnTo>
                  <a:cubicBezTo>
                    <a:pt x="554" y="72"/>
                    <a:pt x="497" y="58"/>
                    <a:pt x="469" y="43"/>
                  </a:cubicBezTo>
                  <a:cubicBezTo>
                    <a:pt x="455" y="43"/>
                    <a:pt x="426" y="43"/>
                    <a:pt x="426" y="29"/>
                  </a:cubicBezTo>
                  <a:cubicBezTo>
                    <a:pt x="412" y="29"/>
                    <a:pt x="384" y="1"/>
                    <a:pt x="355" y="1"/>
                  </a:cubicBezTo>
                  <a:lnTo>
                    <a:pt x="327" y="1"/>
                  </a:lnTo>
                  <a:lnTo>
                    <a:pt x="270" y="1"/>
                  </a:lnTo>
                  <a:cubicBezTo>
                    <a:pt x="256" y="1"/>
                    <a:pt x="256" y="29"/>
                    <a:pt x="242" y="29"/>
                  </a:cubicBezTo>
                  <a:cubicBezTo>
                    <a:pt x="213" y="29"/>
                    <a:pt x="199" y="43"/>
                    <a:pt x="185" y="43"/>
                  </a:cubicBezTo>
                  <a:lnTo>
                    <a:pt x="185" y="43"/>
                  </a:lnTo>
                  <a:lnTo>
                    <a:pt x="185" y="43"/>
                  </a:lnTo>
                  <a:cubicBezTo>
                    <a:pt x="71" y="100"/>
                    <a:pt x="0" y="242"/>
                    <a:pt x="0" y="413"/>
                  </a:cubicBezTo>
                  <a:lnTo>
                    <a:pt x="0" y="1023"/>
                  </a:lnTo>
                  <a:cubicBezTo>
                    <a:pt x="0" y="1392"/>
                    <a:pt x="270" y="1832"/>
                    <a:pt x="597" y="2031"/>
                  </a:cubicBezTo>
                  <a:lnTo>
                    <a:pt x="1690" y="2670"/>
                  </a:lnTo>
                  <a:cubicBezTo>
                    <a:pt x="1875" y="2769"/>
                    <a:pt x="2045" y="2769"/>
                    <a:pt x="2159" y="2670"/>
                  </a:cubicBezTo>
                  <a:cubicBezTo>
                    <a:pt x="2159" y="2684"/>
                    <a:pt x="2173" y="2670"/>
                    <a:pt x="2173" y="2670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1"/>
            <p:cNvSpPr/>
            <p:nvPr/>
          </p:nvSpPr>
          <p:spPr>
            <a:xfrm>
              <a:off x="1856571" y="2859847"/>
              <a:ext cx="140822" cy="167029"/>
            </a:xfrm>
            <a:custGeom>
              <a:avLst/>
              <a:gdLst/>
              <a:ahLst/>
              <a:cxnLst/>
              <a:rect l="l" t="t" r="r" b="b"/>
              <a:pathLst>
                <a:path w="2514" h="2982" extrusionOk="0">
                  <a:moveTo>
                    <a:pt x="1917" y="752"/>
                  </a:moveTo>
                  <a:lnTo>
                    <a:pt x="824" y="114"/>
                  </a:lnTo>
                  <a:cubicBezTo>
                    <a:pt x="653" y="28"/>
                    <a:pt x="526" y="0"/>
                    <a:pt x="412" y="85"/>
                  </a:cubicBezTo>
                  <a:lnTo>
                    <a:pt x="0" y="312"/>
                  </a:lnTo>
                  <a:cubicBezTo>
                    <a:pt x="29" y="312"/>
                    <a:pt x="43" y="284"/>
                    <a:pt x="57" y="284"/>
                  </a:cubicBezTo>
                  <a:cubicBezTo>
                    <a:pt x="71" y="284"/>
                    <a:pt x="71" y="270"/>
                    <a:pt x="100" y="270"/>
                  </a:cubicBezTo>
                  <a:lnTo>
                    <a:pt x="142" y="270"/>
                  </a:lnTo>
                  <a:lnTo>
                    <a:pt x="185" y="270"/>
                  </a:lnTo>
                  <a:cubicBezTo>
                    <a:pt x="199" y="270"/>
                    <a:pt x="213" y="284"/>
                    <a:pt x="256" y="284"/>
                  </a:cubicBezTo>
                  <a:cubicBezTo>
                    <a:pt x="270" y="284"/>
                    <a:pt x="284" y="284"/>
                    <a:pt x="284" y="312"/>
                  </a:cubicBezTo>
                  <a:cubicBezTo>
                    <a:pt x="327" y="327"/>
                    <a:pt x="355" y="341"/>
                    <a:pt x="412" y="369"/>
                  </a:cubicBezTo>
                  <a:lnTo>
                    <a:pt x="1519" y="1008"/>
                  </a:lnTo>
                  <a:cubicBezTo>
                    <a:pt x="1832" y="1193"/>
                    <a:pt x="2102" y="1647"/>
                    <a:pt x="2102" y="2016"/>
                  </a:cubicBezTo>
                  <a:lnTo>
                    <a:pt x="2102" y="2612"/>
                  </a:lnTo>
                  <a:cubicBezTo>
                    <a:pt x="2102" y="2669"/>
                    <a:pt x="2102" y="2712"/>
                    <a:pt x="2087" y="2740"/>
                  </a:cubicBezTo>
                  <a:cubicBezTo>
                    <a:pt x="2087" y="2754"/>
                    <a:pt x="2087" y="2754"/>
                    <a:pt x="2059" y="2769"/>
                  </a:cubicBezTo>
                  <a:cubicBezTo>
                    <a:pt x="2059" y="2797"/>
                    <a:pt x="2045" y="2825"/>
                    <a:pt x="2045" y="2840"/>
                  </a:cubicBezTo>
                  <a:cubicBezTo>
                    <a:pt x="2045" y="2868"/>
                    <a:pt x="2031" y="2868"/>
                    <a:pt x="2031" y="2882"/>
                  </a:cubicBezTo>
                  <a:cubicBezTo>
                    <a:pt x="2016" y="2896"/>
                    <a:pt x="2016" y="2911"/>
                    <a:pt x="1988" y="2939"/>
                  </a:cubicBezTo>
                  <a:cubicBezTo>
                    <a:pt x="1988" y="2953"/>
                    <a:pt x="1974" y="2953"/>
                    <a:pt x="1960" y="2953"/>
                  </a:cubicBezTo>
                  <a:lnTo>
                    <a:pt x="1917" y="2982"/>
                  </a:lnTo>
                  <a:lnTo>
                    <a:pt x="2329" y="2740"/>
                  </a:lnTo>
                  <a:cubicBezTo>
                    <a:pt x="2442" y="2683"/>
                    <a:pt x="2513" y="2541"/>
                    <a:pt x="2513" y="2371"/>
                  </a:cubicBezTo>
                  <a:lnTo>
                    <a:pt x="2513" y="1761"/>
                  </a:lnTo>
                  <a:cubicBezTo>
                    <a:pt x="2513" y="1391"/>
                    <a:pt x="2243" y="951"/>
                    <a:pt x="1917" y="752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1"/>
            <p:cNvSpPr/>
            <p:nvPr/>
          </p:nvSpPr>
          <p:spPr>
            <a:xfrm>
              <a:off x="1846993" y="2711080"/>
              <a:ext cx="127322" cy="155155"/>
            </a:xfrm>
            <a:custGeom>
              <a:avLst/>
              <a:gdLst/>
              <a:ahLst/>
              <a:cxnLst/>
              <a:rect l="l" t="t" r="r" b="b"/>
              <a:pathLst>
                <a:path w="2273" h="2770" extrusionOk="0">
                  <a:moveTo>
                    <a:pt x="2159" y="2642"/>
                  </a:moveTo>
                  <a:cubicBezTo>
                    <a:pt x="2173" y="2628"/>
                    <a:pt x="2173" y="2613"/>
                    <a:pt x="2202" y="2585"/>
                  </a:cubicBezTo>
                  <a:cubicBezTo>
                    <a:pt x="2202" y="2571"/>
                    <a:pt x="2216" y="2571"/>
                    <a:pt x="2216" y="2557"/>
                  </a:cubicBezTo>
                  <a:cubicBezTo>
                    <a:pt x="2230" y="2542"/>
                    <a:pt x="2230" y="2500"/>
                    <a:pt x="2230" y="2486"/>
                  </a:cubicBezTo>
                  <a:cubicBezTo>
                    <a:pt x="2230" y="2471"/>
                    <a:pt x="2244" y="2471"/>
                    <a:pt x="2244" y="2457"/>
                  </a:cubicBezTo>
                  <a:cubicBezTo>
                    <a:pt x="2244" y="2415"/>
                    <a:pt x="2273" y="2358"/>
                    <a:pt x="2273" y="2329"/>
                  </a:cubicBezTo>
                  <a:lnTo>
                    <a:pt x="2273" y="1719"/>
                  </a:lnTo>
                  <a:cubicBezTo>
                    <a:pt x="2273" y="1350"/>
                    <a:pt x="2003" y="910"/>
                    <a:pt x="1676" y="711"/>
                  </a:cubicBezTo>
                  <a:lnTo>
                    <a:pt x="583" y="72"/>
                  </a:lnTo>
                  <a:cubicBezTo>
                    <a:pt x="540" y="58"/>
                    <a:pt x="498" y="44"/>
                    <a:pt x="455" y="15"/>
                  </a:cubicBezTo>
                  <a:lnTo>
                    <a:pt x="427" y="15"/>
                  </a:lnTo>
                  <a:cubicBezTo>
                    <a:pt x="398" y="15"/>
                    <a:pt x="370" y="1"/>
                    <a:pt x="356" y="1"/>
                  </a:cubicBezTo>
                  <a:lnTo>
                    <a:pt x="313" y="1"/>
                  </a:lnTo>
                  <a:lnTo>
                    <a:pt x="256" y="1"/>
                  </a:lnTo>
                  <a:cubicBezTo>
                    <a:pt x="242" y="1"/>
                    <a:pt x="242" y="15"/>
                    <a:pt x="228" y="15"/>
                  </a:cubicBezTo>
                  <a:cubicBezTo>
                    <a:pt x="214" y="15"/>
                    <a:pt x="185" y="44"/>
                    <a:pt x="171" y="44"/>
                  </a:cubicBezTo>
                  <a:cubicBezTo>
                    <a:pt x="72" y="86"/>
                    <a:pt x="1" y="228"/>
                    <a:pt x="1" y="413"/>
                  </a:cubicBezTo>
                  <a:lnTo>
                    <a:pt x="1" y="1009"/>
                  </a:lnTo>
                  <a:cubicBezTo>
                    <a:pt x="1" y="1392"/>
                    <a:pt x="256" y="1847"/>
                    <a:pt x="583" y="2031"/>
                  </a:cubicBezTo>
                  <a:lnTo>
                    <a:pt x="1676" y="2670"/>
                  </a:lnTo>
                  <a:cubicBezTo>
                    <a:pt x="1861" y="2770"/>
                    <a:pt x="2031" y="2770"/>
                    <a:pt x="2145" y="2670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1"/>
            <p:cNvSpPr/>
            <p:nvPr/>
          </p:nvSpPr>
          <p:spPr>
            <a:xfrm>
              <a:off x="1856571" y="2695229"/>
              <a:ext cx="140822" cy="167029"/>
            </a:xfrm>
            <a:custGeom>
              <a:avLst/>
              <a:gdLst/>
              <a:ahLst/>
              <a:cxnLst/>
              <a:rect l="l" t="t" r="r" b="b"/>
              <a:pathLst>
                <a:path w="2514" h="2982" extrusionOk="0">
                  <a:moveTo>
                    <a:pt x="1917" y="738"/>
                  </a:moveTo>
                  <a:lnTo>
                    <a:pt x="824" y="99"/>
                  </a:lnTo>
                  <a:cubicBezTo>
                    <a:pt x="653" y="14"/>
                    <a:pt x="526" y="0"/>
                    <a:pt x="412" y="71"/>
                  </a:cubicBezTo>
                  <a:lnTo>
                    <a:pt x="0" y="312"/>
                  </a:lnTo>
                  <a:lnTo>
                    <a:pt x="0" y="312"/>
                  </a:lnTo>
                  <a:cubicBezTo>
                    <a:pt x="29" y="312"/>
                    <a:pt x="43" y="298"/>
                    <a:pt x="57" y="298"/>
                  </a:cubicBezTo>
                  <a:cubicBezTo>
                    <a:pt x="71" y="298"/>
                    <a:pt x="71" y="284"/>
                    <a:pt x="100" y="284"/>
                  </a:cubicBezTo>
                  <a:lnTo>
                    <a:pt x="142" y="284"/>
                  </a:lnTo>
                  <a:lnTo>
                    <a:pt x="185" y="284"/>
                  </a:lnTo>
                  <a:cubicBezTo>
                    <a:pt x="199" y="284"/>
                    <a:pt x="242" y="298"/>
                    <a:pt x="256" y="298"/>
                  </a:cubicBezTo>
                  <a:lnTo>
                    <a:pt x="284" y="298"/>
                  </a:lnTo>
                  <a:cubicBezTo>
                    <a:pt x="327" y="312"/>
                    <a:pt x="355" y="341"/>
                    <a:pt x="412" y="355"/>
                  </a:cubicBezTo>
                  <a:lnTo>
                    <a:pt x="1519" y="994"/>
                  </a:lnTo>
                  <a:cubicBezTo>
                    <a:pt x="1832" y="1193"/>
                    <a:pt x="2102" y="1633"/>
                    <a:pt x="2102" y="2002"/>
                  </a:cubicBezTo>
                  <a:lnTo>
                    <a:pt x="2102" y="2612"/>
                  </a:lnTo>
                  <a:cubicBezTo>
                    <a:pt x="2102" y="2655"/>
                    <a:pt x="2102" y="2698"/>
                    <a:pt x="2087" y="2726"/>
                  </a:cubicBezTo>
                  <a:cubicBezTo>
                    <a:pt x="2087" y="2754"/>
                    <a:pt x="2087" y="2754"/>
                    <a:pt x="2059" y="2769"/>
                  </a:cubicBezTo>
                  <a:cubicBezTo>
                    <a:pt x="2059" y="2783"/>
                    <a:pt x="2045" y="2825"/>
                    <a:pt x="2045" y="2840"/>
                  </a:cubicBezTo>
                  <a:cubicBezTo>
                    <a:pt x="2045" y="2854"/>
                    <a:pt x="2031" y="2854"/>
                    <a:pt x="2031" y="2868"/>
                  </a:cubicBezTo>
                  <a:cubicBezTo>
                    <a:pt x="2016" y="2896"/>
                    <a:pt x="2016" y="2911"/>
                    <a:pt x="1988" y="2925"/>
                  </a:cubicBezTo>
                  <a:cubicBezTo>
                    <a:pt x="1988" y="2939"/>
                    <a:pt x="1974" y="2939"/>
                    <a:pt x="1960" y="2939"/>
                  </a:cubicBezTo>
                  <a:lnTo>
                    <a:pt x="1917" y="2982"/>
                  </a:lnTo>
                  <a:lnTo>
                    <a:pt x="2329" y="2726"/>
                  </a:lnTo>
                  <a:cubicBezTo>
                    <a:pt x="2442" y="2683"/>
                    <a:pt x="2513" y="2541"/>
                    <a:pt x="2513" y="2357"/>
                  </a:cubicBezTo>
                  <a:lnTo>
                    <a:pt x="2513" y="1761"/>
                  </a:lnTo>
                  <a:cubicBezTo>
                    <a:pt x="2513" y="1391"/>
                    <a:pt x="2243" y="937"/>
                    <a:pt x="1917" y="738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1"/>
            <p:cNvSpPr/>
            <p:nvPr/>
          </p:nvSpPr>
          <p:spPr>
            <a:xfrm>
              <a:off x="1846993" y="2546518"/>
              <a:ext cx="127322" cy="155099"/>
            </a:xfrm>
            <a:custGeom>
              <a:avLst/>
              <a:gdLst/>
              <a:ahLst/>
              <a:cxnLst/>
              <a:rect l="l" t="t" r="r" b="b"/>
              <a:pathLst>
                <a:path w="2273" h="2769" extrusionOk="0">
                  <a:moveTo>
                    <a:pt x="2159" y="2641"/>
                  </a:moveTo>
                  <a:cubicBezTo>
                    <a:pt x="2173" y="2627"/>
                    <a:pt x="2173" y="2598"/>
                    <a:pt x="2202" y="2584"/>
                  </a:cubicBezTo>
                  <a:cubicBezTo>
                    <a:pt x="2202" y="2570"/>
                    <a:pt x="2216" y="2570"/>
                    <a:pt x="2216" y="2556"/>
                  </a:cubicBezTo>
                  <a:cubicBezTo>
                    <a:pt x="2230" y="2527"/>
                    <a:pt x="2230" y="2499"/>
                    <a:pt x="2230" y="2485"/>
                  </a:cubicBezTo>
                  <a:cubicBezTo>
                    <a:pt x="2230" y="2456"/>
                    <a:pt x="2230" y="2456"/>
                    <a:pt x="2244" y="2442"/>
                  </a:cubicBezTo>
                  <a:cubicBezTo>
                    <a:pt x="2244" y="2414"/>
                    <a:pt x="2273" y="2357"/>
                    <a:pt x="2273" y="2314"/>
                  </a:cubicBezTo>
                  <a:lnTo>
                    <a:pt x="2273" y="1718"/>
                  </a:lnTo>
                  <a:cubicBezTo>
                    <a:pt x="2273" y="1349"/>
                    <a:pt x="2003" y="894"/>
                    <a:pt x="1676" y="710"/>
                  </a:cubicBezTo>
                  <a:lnTo>
                    <a:pt x="583" y="71"/>
                  </a:lnTo>
                  <a:cubicBezTo>
                    <a:pt x="540" y="43"/>
                    <a:pt x="498" y="28"/>
                    <a:pt x="455" y="14"/>
                  </a:cubicBezTo>
                  <a:lnTo>
                    <a:pt x="427" y="14"/>
                  </a:lnTo>
                  <a:cubicBezTo>
                    <a:pt x="398" y="14"/>
                    <a:pt x="370" y="0"/>
                    <a:pt x="356" y="0"/>
                  </a:cubicBezTo>
                  <a:lnTo>
                    <a:pt x="313" y="0"/>
                  </a:lnTo>
                  <a:lnTo>
                    <a:pt x="256" y="0"/>
                  </a:lnTo>
                  <a:cubicBezTo>
                    <a:pt x="242" y="0"/>
                    <a:pt x="242" y="14"/>
                    <a:pt x="228" y="14"/>
                  </a:cubicBezTo>
                  <a:cubicBezTo>
                    <a:pt x="214" y="14"/>
                    <a:pt x="185" y="28"/>
                    <a:pt x="171" y="28"/>
                  </a:cubicBezTo>
                  <a:cubicBezTo>
                    <a:pt x="72" y="85"/>
                    <a:pt x="1" y="227"/>
                    <a:pt x="1" y="398"/>
                  </a:cubicBezTo>
                  <a:lnTo>
                    <a:pt x="1" y="1008"/>
                  </a:lnTo>
                  <a:cubicBezTo>
                    <a:pt x="1" y="1377"/>
                    <a:pt x="256" y="1846"/>
                    <a:pt x="583" y="2016"/>
                  </a:cubicBezTo>
                  <a:lnTo>
                    <a:pt x="1676" y="2655"/>
                  </a:lnTo>
                  <a:cubicBezTo>
                    <a:pt x="1861" y="2769"/>
                    <a:pt x="2017" y="2769"/>
                    <a:pt x="2145" y="2669"/>
                  </a:cubicBezTo>
                  <a:cubicBezTo>
                    <a:pt x="2145" y="2655"/>
                    <a:pt x="2159" y="2655"/>
                    <a:pt x="2159" y="2641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1"/>
            <p:cNvSpPr/>
            <p:nvPr/>
          </p:nvSpPr>
          <p:spPr>
            <a:xfrm>
              <a:off x="1858139" y="2529771"/>
              <a:ext cx="140038" cy="168654"/>
            </a:xfrm>
            <a:custGeom>
              <a:avLst/>
              <a:gdLst/>
              <a:ahLst/>
              <a:cxnLst/>
              <a:rect l="l" t="t" r="r" b="b"/>
              <a:pathLst>
                <a:path w="2500" h="3011" extrusionOk="0">
                  <a:moveTo>
                    <a:pt x="1917" y="753"/>
                  </a:moveTo>
                  <a:lnTo>
                    <a:pt x="810" y="114"/>
                  </a:lnTo>
                  <a:cubicBezTo>
                    <a:pt x="654" y="29"/>
                    <a:pt x="512" y="1"/>
                    <a:pt x="398" y="86"/>
                  </a:cubicBezTo>
                  <a:lnTo>
                    <a:pt x="1" y="327"/>
                  </a:lnTo>
                  <a:lnTo>
                    <a:pt x="1" y="327"/>
                  </a:lnTo>
                  <a:cubicBezTo>
                    <a:pt x="15" y="313"/>
                    <a:pt x="29" y="313"/>
                    <a:pt x="43" y="313"/>
                  </a:cubicBezTo>
                  <a:cubicBezTo>
                    <a:pt x="57" y="313"/>
                    <a:pt x="57" y="285"/>
                    <a:pt x="86" y="285"/>
                  </a:cubicBezTo>
                  <a:lnTo>
                    <a:pt x="143" y="285"/>
                  </a:lnTo>
                  <a:lnTo>
                    <a:pt x="171" y="285"/>
                  </a:lnTo>
                  <a:cubicBezTo>
                    <a:pt x="185" y="285"/>
                    <a:pt x="228" y="313"/>
                    <a:pt x="242" y="313"/>
                  </a:cubicBezTo>
                  <a:lnTo>
                    <a:pt x="285" y="313"/>
                  </a:lnTo>
                  <a:cubicBezTo>
                    <a:pt x="313" y="327"/>
                    <a:pt x="356" y="342"/>
                    <a:pt x="398" y="356"/>
                  </a:cubicBezTo>
                  <a:lnTo>
                    <a:pt x="1506" y="1009"/>
                  </a:lnTo>
                  <a:cubicBezTo>
                    <a:pt x="1818" y="1193"/>
                    <a:pt x="2088" y="1648"/>
                    <a:pt x="2088" y="2017"/>
                  </a:cubicBezTo>
                  <a:lnTo>
                    <a:pt x="2088" y="2613"/>
                  </a:lnTo>
                  <a:cubicBezTo>
                    <a:pt x="2088" y="2670"/>
                    <a:pt x="2088" y="2698"/>
                    <a:pt x="2074" y="2741"/>
                  </a:cubicBezTo>
                  <a:cubicBezTo>
                    <a:pt x="2074" y="2755"/>
                    <a:pt x="2074" y="2755"/>
                    <a:pt x="2059" y="2769"/>
                  </a:cubicBezTo>
                  <a:cubicBezTo>
                    <a:pt x="2059" y="2798"/>
                    <a:pt x="2031" y="2826"/>
                    <a:pt x="2031" y="2840"/>
                  </a:cubicBezTo>
                  <a:cubicBezTo>
                    <a:pt x="2031" y="2869"/>
                    <a:pt x="2017" y="2869"/>
                    <a:pt x="2017" y="2883"/>
                  </a:cubicBezTo>
                  <a:cubicBezTo>
                    <a:pt x="2003" y="2897"/>
                    <a:pt x="2003" y="2911"/>
                    <a:pt x="1988" y="2940"/>
                  </a:cubicBezTo>
                  <a:lnTo>
                    <a:pt x="1946" y="2968"/>
                  </a:lnTo>
                  <a:lnTo>
                    <a:pt x="1917" y="3011"/>
                  </a:lnTo>
                  <a:lnTo>
                    <a:pt x="2315" y="2755"/>
                  </a:lnTo>
                  <a:cubicBezTo>
                    <a:pt x="2428" y="2698"/>
                    <a:pt x="2499" y="2556"/>
                    <a:pt x="2499" y="2386"/>
                  </a:cubicBezTo>
                  <a:lnTo>
                    <a:pt x="2499" y="1776"/>
                  </a:lnTo>
                  <a:cubicBezTo>
                    <a:pt x="2485" y="1392"/>
                    <a:pt x="2230" y="952"/>
                    <a:pt x="1917" y="753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1"/>
            <p:cNvSpPr/>
            <p:nvPr/>
          </p:nvSpPr>
          <p:spPr>
            <a:xfrm>
              <a:off x="2019570" y="3141361"/>
              <a:ext cx="127322" cy="155099"/>
            </a:xfrm>
            <a:custGeom>
              <a:avLst/>
              <a:gdLst/>
              <a:ahLst/>
              <a:cxnLst/>
              <a:rect l="l" t="t" r="r" b="b"/>
              <a:pathLst>
                <a:path w="2273" h="2769" extrusionOk="0">
                  <a:moveTo>
                    <a:pt x="2173" y="2655"/>
                  </a:moveTo>
                  <a:cubicBezTo>
                    <a:pt x="2187" y="2627"/>
                    <a:pt x="2187" y="2613"/>
                    <a:pt x="2201" y="2598"/>
                  </a:cubicBezTo>
                  <a:cubicBezTo>
                    <a:pt x="2201" y="2584"/>
                    <a:pt x="2230" y="2584"/>
                    <a:pt x="2230" y="2556"/>
                  </a:cubicBezTo>
                  <a:cubicBezTo>
                    <a:pt x="2244" y="2542"/>
                    <a:pt x="2244" y="2513"/>
                    <a:pt x="2244" y="2485"/>
                  </a:cubicBezTo>
                  <a:cubicBezTo>
                    <a:pt x="2244" y="2471"/>
                    <a:pt x="2244" y="2471"/>
                    <a:pt x="2258" y="2456"/>
                  </a:cubicBezTo>
                  <a:cubicBezTo>
                    <a:pt x="2258" y="2414"/>
                    <a:pt x="2272" y="2371"/>
                    <a:pt x="2272" y="2329"/>
                  </a:cubicBezTo>
                  <a:lnTo>
                    <a:pt x="2272" y="1732"/>
                  </a:lnTo>
                  <a:cubicBezTo>
                    <a:pt x="2272" y="1349"/>
                    <a:pt x="2003" y="909"/>
                    <a:pt x="1690" y="710"/>
                  </a:cubicBezTo>
                  <a:lnTo>
                    <a:pt x="583" y="71"/>
                  </a:lnTo>
                  <a:cubicBezTo>
                    <a:pt x="555" y="57"/>
                    <a:pt x="498" y="43"/>
                    <a:pt x="469" y="28"/>
                  </a:cubicBezTo>
                  <a:lnTo>
                    <a:pt x="427" y="28"/>
                  </a:lnTo>
                  <a:cubicBezTo>
                    <a:pt x="413" y="28"/>
                    <a:pt x="370" y="0"/>
                    <a:pt x="356" y="0"/>
                  </a:cubicBezTo>
                  <a:lnTo>
                    <a:pt x="327" y="0"/>
                  </a:lnTo>
                  <a:lnTo>
                    <a:pt x="271" y="0"/>
                  </a:lnTo>
                  <a:cubicBezTo>
                    <a:pt x="256" y="0"/>
                    <a:pt x="256" y="28"/>
                    <a:pt x="228" y="28"/>
                  </a:cubicBezTo>
                  <a:cubicBezTo>
                    <a:pt x="214" y="28"/>
                    <a:pt x="200" y="43"/>
                    <a:pt x="185" y="43"/>
                  </a:cubicBezTo>
                  <a:cubicBezTo>
                    <a:pt x="72" y="99"/>
                    <a:pt x="1" y="241"/>
                    <a:pt x="1" y="412"/>
                  </a:cubicBezTo>
                  <a:lnTo>
                    <a:pt x="1" y="1022"/>
                  </a:lnTo>
                  <a:cubicBezTo>
                    <a:pt x="1" y="1391"/>
                    <a:pt x="271" y="1846"/>
                    <a:pt x="583" y="2030"/>
                  </a:cubicBezTo>
                  <a:lnTo>
                    <a:pt x="1690" y="2669"/>
                  </a:lnTo>
                  <a:cubicBezTo>
                    <a:pt x="1861" y="2769"/>
                    <a:pt x="2045" y="2769"/>
                    <a:pt x="2145" y="2669"/>
                  </a:cubicBezTo>
                  <a:cubicBezTo>
                    <a:pt x="2159" y="2669"/>
                    <a:pt x="2159" y="2655"/>
                    <a:pt x="2173" y="2655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1"/>
            <p:cNvSpPr/>
            <p:nvPr/>
          </p:nvSpPr>
          <p:spPr>
            <a:xfrm>
              <a:off x="2029932" y="3125454"/>
              <a:ext cx="140038" cy="167029"/>
            </a:xfrm>
            <a:custGeom>
              <a:avLst/>
              <a:gdLst/>
              <a:ahLst/>
              <a:cxnLst/>
              <a:rect l="l" t="t" r="r" b="b"/>
              <a:pathLst>
                <a:path w="2500" h="2982" extrusionOk="0">
                  <a:moveTo>
                    <a:pt x="1917" y="753"/>
                  </a:moveTo>
                  <a:lnTo>
                    <a:pt x="810" y="114"/>
                  </a:lnTo>
                  <a:cubicBezTo>
                    <a:pt x="653" y="14"/>
                    <a:pt x="511" y="0"/>
                    <a:pt x="398" y="71"/>
                  </a:cubicBezTo>
                  <a:lnTo>
                    <a:pt x="0" y="327"/>
                  </a:lnTo>
                  <a:lnTo>
                    <a:pt x="0" y="327"/>
                  </a:lnTo>
                  <a:cubicBezTo>
                    <a:pt x="15" y="327"/>
                    <a:pt x="29" y="298"/>
                    <a:pt x="43" y="298"/>
                  </a:cubicBezTo>
                  <a:cubicBezTo>
                    <a:pt x="71" y="298"/>
                    <a:pt x="71" y="284"/>
                    <a:pt x="86" y="284"/>
                  </a:cubicBezTo>
                  <a:lnTo>
                    <a:pt x="142" y="284"/>
                  </a:lnTo>
                  <a:lnTo>
                    <a:pt x="171" y="284"/>
                  </a:lnTo>
                  <a:cubicBezTo>
                    <a:pt x="185" y="284"/>
                    <a:pt x="228" y="298"/>
                    <a:pt x="242" y="298"/>
                  </a:cubicBezTo>
                  <a:lnTo>
                    <a:pt x="284" y="298"/>
                  </a:lnTo>
                  <a:cubicBezTo>
                    <a:pt x="313" y="327"/>
                    <a:pt x="355" y="341"/>
                    <a:pt x="412" y="355"/>
                  </a:cubicBezTo>
                  <a:lnTo>
                    <a:pt x="1505" y="994"/>
                  </a:lnTo>
                  <a:cubicBezTo>
                    <a:pt x="1832" y="1193"/>
                    <a:pt x="2087" y="1633"/>
                    <a:pt x="2087" y="2002"/>
                  </a:cubicBezTo>
                  <a:lnTo>
                    <a:pt x="2087" y="2613"/>
                  </a:lnTo>
                  <a:cubicBezTo>
                    <a:pt x="2087" y="2669"/>
                    <a:pt x="2087" y="2698"/>
                    <a:pt x="2073" y="2740"/>
                  </a:cubicBezTo>
                  <a:cubicBezTo>
                    <a:pt x="2073" y="2755"/>
                    <a:pt x="2073" y="2755"/>
                    <a:pt x="2059" y="2769"/>
                  </a:cubicBezTo>
                  <a:cubicBezTo>
                    <a:pt x="2059" y="2783"/>
                    <a:pt x="2045" y="2826"/>
                    <a:pt x="2045" y="2840"/>
                  </a:cubicBezTo>
                  <a:cubicBezTo>
                    <a:pt x="2045" y="2854"/>
                    <a:pt x="2016" y="2854"/>
                    <a:pt x="2016" y="2882"/>
                  </a:cubicBezTo>
                  <a:cubicBezTo>
                    <a:pt x="2002" y="2897"/>
                    <a:pt x="2002" y="2911"/>
                    <a:pt x="1988" y="2925"/>
                  </a:cubicBezTo>
                  <a:cubicBezTo>
                    <a:pt x="1974" y="2953"/>
                    <a:pt x="1974" y="2953"/>
                    <a:pt x="1945" y="2953"/>
                  </a:cubicBezTo>
                  <a:lnTo>
                    <a:pt x="1917" y="2982"/>
                  </a:lnTo>
                  <a:lnTo>
                    <a:pt x="2329" y="2740"/>
                  </a:lnTo>
                  <a:cubicBezTo>
                    <a:pt x="2428" y="2684"/>
                    <a:pt x="2499" y="2542"/>
                    <a:pt x="2499" y="2357"/>
                  </a:cubicBezTo>
                  <a:lnTo>
                    <a:pt x="2499" y="1761"/>
                  </a:lnTo>
                  <a:cubicBezTo>
                    <a:pt x="2499" y="1392"/>
                    <a:pt x="2229" y="951"/>
                    <a:pt x="1917" y="753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1"/>
            <p:cNvSpPr/>
            <p:nvPr/>
          </p:nvSpPr>
          <p:spPr>
            <a:xfrm>
              <a:off x="2029148" y="2977527"/>
              <a:ext cx="840" cy="56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4DC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1"/>
            <p:cNvSpPr/>
            <p:nvPr/>
          </p:nvSpPr>
          <p:spPr>
            <a:xfrm>
              <a:off x="2019570" y="2975119"/>
              <a:ext cx="127322" cy="155939"/>
            </a:xfrm>
            <a:custGeom>
              <a:avLst/>
              <a:gdLst/>
              <a:ahLst/>
              <a:cxnLst/>
              <a:rect l="l" t="t" r="r" b="b"/>
              <a:pathLst>
                <a:path w="2273" h="2784" extrusionOk="0">
                  <a:moveTo>
                    <a:pt x="2173" y="2670"/>
                  </a:moveTo>
                  <a:cubicBezTo>
                    <a:pt x="2187" y="2656"/>
                    <a:pt x="2187" y="2642"/>
                    <a:pt x="2201" y="2613"/>
                  </a:cubicBezTo>
                  <a:cubicBezTo>
                    <a:pt x="2201" y="2599"/>
                    <a:pt x="2230" y="2599"/>
                    <a:pt x="2230" y="2585"/>
                  </a:cubicBezTo>
                  <a:cubicBezTo>
                    <a:pt x="2244" y="2556"/>
                    <a:pt x="2244" y="2528"/>
                    <a:pt x="2244" y="2514"/>
                  </a:cubicBezTo>
                  <a:cubicBezTo>
                    <a:pt x="2244" y="2485"/>
                    <a:pt x="2244" y="2485"/>
                    <a:pt x="2258" y="2471"/>
                  </a:cubicBezTo>
                  <a:cubicBezTo>
                    <a:pt x="2258" y="2443"/>
                    <a:pt x="2272" y="2386"/>
                    <a:pt x="2272" y="2358"/>
                  </a:cubicBezTo>
                  <a:lnTo>
                    <a:pt x="2272" y="1747"/>
                  </a:lnTo>
                  <a:cubicBezTo>
                    <a:pt x="2272" y="1378"/>
                    <a:pt x="2003" y="909"/>
                    <a:pt x="1690" y="739"/>
                  </a:cubicBezTo>
                  <a:lnTo>
                    <a:pt x="583" y="100"/>
                  </a:lnTo>
                  <a:cubicBezTo>
                    <a:pt x="555" y="86"/>
                    <a:pt x="498" y="58"/>
                    <a:pt x="469" y="43"/>
                  </a:cubicBezTo>
                  <a:cubicBezTo>
                    <a:pt x="441" y="43"/>
                    <a:pt x="427" y="43"/>
                    <a:pt x="427" y="29"/>
                  </a:cubicBezTo>
                  <a:cubicBezTo>
                    <a:pt x="413" y="29"/>
                    <a:pt x="370" y="1"/>
                    <a:pt x="356" y="1"/>
                  </a:cubicBezTo>
                  <a:lnTo>
                    <a:pt x="327" y="1"/>
                  </a:lnTo>
                  <a:lnTo>
                    <a:pt x="271" y="1"/>
                  </a:lnTo>
                  <a:cubicBezTo>
                    <a:pt x="256" y="1"/>
                    <a:pt x="256" y="29"/>
                    <a:pt x="228" y="29"/>
                  </a:cubicBezTo>
                  <a:cubicBezTo>
                    <a:pt x="214" y="29"/>
                    <a:pt x="200" y="43"/>
                    <a:pt x="185" y="43"/>
                  </a:cubicBezTo>
                  <a:lnTo>
                    <a:pt x="185" y="43"/>
                  </a:lnTo>
                  <a:lnTo>
                    <a:pt x="185" y="43"/>
                  </a:lnTo>
                  <a:cubicBezTo>
                    <a:pt x="72" y="100"/>
                    <a:pt x="1" y="242"/>
                    <a:pt x="1" y="412"/>
                  </a:cubicBezTo>
                  <a:lnTo>
                    <a:pt x="1" y="1023"/>
                  </a:lnTo>
                  <a:cubicBezTo>
                    <a:pt x="1" y="1392"/>
                    <a:pt x="271" y="1832"/>
                    <a:pt x="583" y="2031"/>
                  </a:cubicBezTo>
                  <a:lnTo>
                    <a:pt x="1690" y="2670"/>
                  </a:lnTo>
                  <a:cubicBezTo>
                    <a:pt x="1861" y="2784"/>
                    <a:pt x="2045" y="2784"/>
                    <a:pt x="2145" y="2684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1"/>
            <p:cNvSpPr/>
            <p:nvPr/>
          </p:nvSpPr>
          <p:spPr>
            <a:xfrm>
              <a:off x="2029932" y="2960836"/>
              <a:ext cx="140038" cy="167029"/>
            </a:xfrm>
            <a:custGeom>
              <a:avLst/>
              <a:gdLst/>
              <a:ahLst/>
              <a:cxnLst/>
              <a:rect l="l" t="t" r="r" b="b"/>
              <a:pathLst>
                <a:path w="2500" h="2982" extrusionOk="0">
                  <a:moveTo>
                    <a:pt x="1917" y="738"/>
                  </a:moveTo>
                  <a:lnTo>
                    <a:pt x="810" y="100"/>
                  </a:lnTo>
                  <a:cubicBezTo>
                    <a:pt x="653" y="14"/>
                    <a:pt x="511" y="0"/>
                    <a:pt x="398" y="71"/>
                  </a:cubicBezTo>
                  <a:lnTo>
                    <a:pt x="0" y="298"/>
                  </a:lnTo>
                  <a:cubicBezTo>
                    <a:pt x="15" y="298"/>
                    <a:pt x="29" y="284"/>
                    <a:pt x="43" y="284"/>
                  </a:cubicBezTo>
                  <a:cubicBezTo>
                    <a:pt x="71" y="284"/>
                    <a:pt x="71" y="256"/>
                    <a:pt x="86" y="256"/>
                  </a:cubicBezTo>
                  <a:lnTo>
                    <a:pt x="142" y="256"/>
                  </a:lnTo>
                  <a:lnTo>
                    <a:pt x="171" y="256"/>
                  </a:lnTo>
                  <a:cubicBezTo>
                    <a:pt x="185" y="256"/>
                    <a:pt x="213" y="284"/>
                    <a:pt x="242" y="284"/>
                  </a:cubicBezTo>
                  <a:cubicBezTo>
                    <a:pt x="270" y="284"/>
                    <a:pt x="284" y="284"/>
                    <a:pt x="284" y="298"/>
                  </a:cubicBezTo>
                  <a:cubicBezTo>
                    <a:pt x="313" y="313"/>
                    <a:pt x="355" y="341"/>
                    <a:pt x="412" y="355"/>
                  </a:cubicBezTo>
                  <a:lnTo>
                    <a:pt x="1505" y="994"/>
                  </a:lnTo>
                  <a:cubicBezTo>
                    <a:pt x="1832" y="1193"/>
                    <a:pt x="2087" y="1633"/>
                    <a:pt x="2087" y="2002"/>
                  </a:cubicBezTo>
                  <a:lnTo>
                    <a:pt x="2087" y="2613"/>
                  </a:lnTo>
                  <a:cubicBezTo>
                    <a:pt x="2087" y="2655"/>
                    <a:pt x="2087" y="2698"/>
                    <a:pt x="2073" y="2726"/>
                  </a:cubicBezTo>
                  <a:cubicBezTo>
                    <a:pt x="2073" y="2755"/>
                    <a:pt x="2073" y="2755"/>
                    <a:pt x="2059" y="2769"/>
                  </a:cubicBezTo>
                  <a:cubicBezTo>
                    <a:pt x="2059" y="2783"/>
                    <a:pt x="2045" y="2826"/>
                    <a:pt x="2045" y="2840"/>
                  </a:cubicBezTo>
                  <a:cubicBezTo>
                    <a:pt x="2045" y="2854"/>
                    <a:pt x="2016" y="2854"/>
                    <a:pt x="2016" y="2868"/>
                  </a:cubicBezTo>
                  <a:cubicBezTo>
                    <a:pt x="2002" y="2897"/>
                    <a:pt x="2002" y="2911"/>
                    <a:pt x="1988" y="2925"/>
                  </a:cubicBezTo>
                  <a:cubicBezTo>
                    <a:pt x="1974" y="2939"/>
                    <a:pt x="1974" y="2939"/>
                    <a:pt x="1945" y="2939"/>
                  </a:cubicBezTo>
                  <a:lnTo>
                    <a:pt x="1917" y="2982"/>
                  </a:lnTo>
                  <a:lnTo>
                    <a:pt x="2329" y="2726"/>
                  </a:lnTo>
                  <a:cubicBezTo>
                    <a:pt x="2428" y="2684"/>
                    <a:pt x="2499" y="2542"/>
                    <a:pt x="2499" y="2357"/>
                  </a:cubicBezTo>
                  <a:lnTo>
                    <a:pt x="2499" y="1761"/>
                  </a:lnTo>
                  <a:cubicBezTo>
                    <a:pt x="2499" y="1377"/>
                    <a:pt x="2258" y="937"/>
                    <a:pt x="1917" y="738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1"/>
            <p:cNvSpPr/>
            <p:nvPr/>
          </p:nvSpPr>
          <p:spPr>
            <a:xfrm>
              <a:off x="2020354" y="2811285"/>
              <a:ext cx="127322" cy="155155"/>
            </a:xfrm>
            <a:custGeom>
              <a:avLst/>
              <a:gdLst/>
              <a:ahLst/>
              <a:cxnLst/>
              <a:rect l="l" t="t" r="r" b="b"/>
              <a:pathLst>
                <a:path w="2273" h="2770" extrusionOk="0">
                  <a:moveTo>
                    <a:pt x="2173" y="2656"/>
                  </a:moveTo>
                  <a:cubicBezTo>
                    <a:pt x="2187" y="2628"/>
                    <a:pt x="2187" y="2613"/>
                    <a:pt x="2216" y="2599"/>
                  </a:cubicBezTo>
                  <a:cubicBezTo>
                    <a:pt x="2216" y="2571"/>
                    <a:pt x="2230" y="2571"/>
                    <a:pt x="2230" y="2557"/>
                  </a:cubicBezTo>
                  <a:cubicBezTo>
                    <a:pt x="2244" y="2542"/>
                    <a:pt x="2244" y="2514"/>
                    <a:pt x="2244" y="2486"/>
                  </a:cubicBezTo>
                  <a:cubicBezTo>
                    <a:pt x="2244" y="2471"/>
                    <a:pt x="2244" y="2471"/>
                    <a:pt x="2258" y="2457"/>
                  </a:cubicBezTo>
                  <a:cubicBezTo>
                    <a:pt x="2258" y="2415"/>
                    <a:pt x="2273" y="2372"/>
                    <a:pt x="2273" y="2329"/>
                  </a:cubicBezTo>
                  <a:lnTo>
                    <a:pt x="2273" y="1733"/>
                  </a:lnTo>
                  <a:cubicBezTo>
                    <a:pt x="2273" y="1350"/>
                    <a:pt x="2017" y="910"/>
                    <a:pt x="1691" y="711"/>
                  </a:cubicBezTo>
                  <a:lnTo>
                    <a:pt x="597" y="72"/>
                  </a:lnTo>
                  <a:cubicBezTo>
                    <a:pt x="555" y="58"/>
                    <a:pt x="498" y="44"/>
                    <a:pt x="470" y="29"/>
                  </a:cubicBezTo>
                  <a:lnTo>
                    <a:pt x="427" y="29"/>
                  </a:lnTo>
                  <a:cubicBezTo>
                    <a:pt x="413" y="29"/>
                    <a:pt x="384" y="1"/>
                    <a:pt x="356" y="1"/>
                  </a:cubicBezTo>
                  <a:lnTo>
                    <a:pt x="328" y="1"/>
                  </a:lnTo>
                  <a:lnTo>
                    <a:pt x="271" y="1"/>
                  </a:lnTo>
                  <a:cubicBezTo>
                    <a:pt x="257" y="1"/>
                    <a:pt x="257" y="29"/>
                    <a:pt x="242" y="29"/>
                  </a:cubicBezTo>
                  <a:cubicBezTo>
                    <a:pt x="214" y="29"/>
                    <a:pt x="200" y="44"/>
                    <a:pt x="186" y="44"/>
                  </a:cubicBezTo>
                  <a:cubicBezTo>
                    <a:pt x="72" y="100"/>
                    <a:pt x="1" y="242"/>
                    <a:pt x="1" y="413"/>
                  </a:cubicBezTo>
                  <a:lnTo>
                    <a:pt x="1" y="1023"/>
                  </a:lnTo>
                  <a:cubicBezTo>
                    <a:pt x="1" y="1392"/>
                    <a:pt x="271" y="1847"/>
                    <a:pt x="597" y="2031"/>
                  </a:cubicBezTo>
                  <a:lnTo>
                    <a:pt x="1691" y="2670"/>
                  </a:lnTo>
                  <a:cubicBezTo>
                    <a:pt x="1875" y="2770"/>
                    <a:pt x="2046" y="2770"/>
                    <a:pt x="2159" y="2684"/>
                  </a:cubicBezTo>
                  <a:cubicBezTo>
                    <a:pt x="2159" y="2670"/>
                    <a:pt x="2159" y="2656"/>
                    <a:pt x="2173" y="2656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1"/>
            <p:cNvSpPr/>
            <p:nvPr/>
          </p:nvSpPr>
          <p:spPr>
            <a:xfrm>
              <a:off x="2030716" y="2795378"/>
              <a:ext cx="140038" cy="167085"/>
            </a:xfrm>
            <a:custGeom>
              <a:avLst/>
              <a:gdLst/>
              <a:ahLst/>
              <a:cxnLst/>
              <a:rect l="l" t="t" r="r" b="b"/>
              <a:pathLst>
                <a:path w="2500" h="2983" extrusionOk="0">
                  <a:moveTo>
                    <a:pt x="1917" y="753"/>
                  </a:moveTo>
                  <a:lnTo>
                    <a:pt x="824" y="115"/>
                  </a:lnTo>
                  <a:cubicBezTo>
                    <a:pt x="654" y="15"/>
                    <a:pt x="512" y="1"/>
                    <a:pt x="412" y="72"/>
                  </a:cubicBezTo>
                  <a:lnTo>
                    <a:pt x="1" y="328"/>
                  </a:lnTo>
                  <a:lnTo>
                    <a:pt x="1" y="328"/>
                  </a:lnTo>
                  <a:cubicBezTo>
                    <a:pt x="15" y="328"/>
                    <a:pt x="43" y="299"/>
                    <a:pt x="57" y="299"/>
                  </a:cubicBezTo>
                  <a:cubicBezTo>
                    <a:pt x="72" y="299"/>
                    <a:pt x="72" y="285"/>
                    <a:pt x="86" y="285"/>
                  </a:cubicBezTo>
                  <a:lnTo>
                    <a:pt x="143" y="285"/>
                  </a:lnTo>
                  <a:lnTo>
                    <a:pt x="185" y="285"/>
                  </a:lnTo>
                  <a:cubicBezTo>
                    <a:pt x="199" y="285"/>
                    <a:pt x="228" y="299"/>
                    <a:pt x="256" y="299"/>
                  </a:cubicBezTo>
                  <a:lnTo>
                    <a:pt x="285" y="299"/>
                  </a:lnTo>
                  <a:cubicBezTo>
                    <a:pt x="327" y="328"/>
                    <a:pt x="356" y="342"/>
                    <a:pt x="412" y="356"/>
                  </a:cubicBezTo>
                  <a:lnTo>
                    <a:pt x="1506" y="995"/>
                  </a:lnTo>
                  <a:cubicBezTo>
                    <a:pt x="1832" y="1194"/>
                    <a:pt x="2102" y="1634"/>
                    <a:pt x="2102" y="2003"/>
                  </a:cubicBezTo>
                  <a:lnTo>
                    <a:pt x="2102" y="2613"/>
                  </a:lnTo>
                  <a:cubicBezTo>
                    <a:pt x="2102" y="2670"/>
                    <a:pt x="2102" y="2699"/>
                    <a:pt x="2073" y="2741"/>
                  </a:cubicBezTo>
                  <a:cubicBezTo>
                    <a:pt x="2073" y="2755"/>
                    <a:pt x="2073" y="2755"/>
                    <a:pt x="2059" y="2770"/>
                  </a:cubicBezTo>
                  <a:cubicBezTo>
                    <a:pt x="2059" y="2784"/>
                    <a:pt x="2045" y="2826"/>
                    <a:pt x="2045" y="2841"/>
                  </a:cubicBezTo>
                  <a:cubicBezTo>
                    <a:pt x="2045" y="2855"/>
                    <a:pt x="2031" y="2855"/>
                    <a:pt x="2031" y="2883"/>
                  </a:cubicBezTo>
                  <a:cubicBezTo>
                    <a:pt x="2002" y="2897"/>
                    <a:pt x="2002" y="2912"/>
                    <a:pt x="1988" y="2926"/>
                  </a:cubicBezTo>
                  <a:cubicBezTo>
                    <a:pt x="1974" y="2954"/>
                    <a:pt x="1974" y="2954"/>
                    <a:pt x="1960" y="2954"/>
                  </a:cubicBezTo>
                  <a:lnTo>
                    <a:pt x="1917" y="2983"/>
                  </a:lnTo>
                  <a:lnTo>
                    <a:pt x="2329" y="2741"/>
                  </a:lnTo>
                  <a:cubicBezTo>
                    <a:pt x="2428" y="2684"/>
                    <a:pt x="2499" y="2542"/>
                    <a:pt x="2499" y="2358"/>
                  </a:cubicBezTo>
                  <a:lnTo>
                    <a:pt x="2499" y="1762"/>
                  </a:lnTo>
                  <a:cubicBezTo>
                    <a:pt x="2499" y="1392"/>
                    <a:pt x="2244" y="952"/>
                    <a:pt x="1917" y="753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1"/>
            <p:cNvSpPr/>
            <p:nvPr/>
          </p:nvSpPr>
          <p:spPr>
            <a:xfrm>
              <a:off x="2020354" y="2646667"/>
              <a:ext cx="127322" cy="155155"/>
            </a:xfrm>
            <a:custGeom>
              <a:avLst/>
              <a:gdLst/>
              <a:ahLst/>
              <a:cxnLst/>
              <a:rect l="l" t="t" r="r" b="b"/>
              <a:pathLst>
                <a:path w="2273" h="2770" extrusionOk="0">
                  <a:moveTo>
                    <a:pt x="2173" y="2642"/>
                  </a:moveTo>
                  <a:cubicBezTo>
                    <a:pt x="2187" y="2628"/>
                    <a:pt x="2187" y="2613"/>
                    <a:pt x="2216" y="2585"/>
                  </a:cubicBezTo>
                  <a:cubicBezTo>
                    <a:pt x="2216" y="2571"/>
                    <a:pt x="2230" y="2571"/>
                    <a:pt x="2230" y="2557"/>
                  </a:cubicBezTo>
                  <a:cubicBezTo>
                    <a:pt x="2244" y="2528"/>
                    <a:pt x="2244" y="2500"/>
                    <a:pt x="2244" y="2486"/>
                  </a:cubicBezTo>
                  <a:cubicBezTo>
                    <a:pt x="2244" y="2471"/>
                    <a:pt x="2244" y="2471"/>
                    <a:pt x="2258" y="2443"/>
                  </a:cubicBezTo>
                  <a:cubicBezTo>
                    <a:pt x="2258" y="2415"/>
                    <a:pt x="2273" y="2358"/>
                    <a:pt x="2273" y="2329"/>
                  </a:cubicBezTo>
                  <a:lnTo>
                    <a:pt x="2273" y="1719"/>
                  </a:lnTo>
                  <a:cubicBezTo>
                    <a:pt x="2273" y="1350"/>
                    <a:pt x="2017" y="910"/>
                    <a:pt x="1691" y="711"/>
                  </a:cubicBezTo>
                  <a:lnTo>
                    <a:pt x="597" y="72"/>
                  </a:lnTo>
                  <a:cubicBezTo>
                    <a:pt x="555" y="58"/>
                    <a:pt x="498" y="29"/>
                    <a:pt x="470" y="15"/>
                  </a:cubicBezTo>
                  <a:lnTo>
                    <a:pt x="427" y="15"/>
                  </a:lnTo>
                  <a:cubicBezTo>
                    <a:pt x="413" y="15"/>
                    <a:pt x="384" y="1"/>
                    <a:pt x="356" y="1"/>
                  </a:cubicBezTo>
                  <a:lnTo>
                    <a:pt x="328" y="1"/>
                  </a:lnTo>
                  <a:lnTo>
                    <a:pt x="271" y="1"/>
                  </a:lnTo>
                  <a:cubicBezTo>
                    <a:pt x="257" y="1"/>
                    <a:pt x="257" y="15"/>
                    <a:pt x="242" y="15"/>
                  </a:cubicBezTo>
                  <a:cubicBezTo>
                    <a:pt x="214" y="15"/>
                    <a:pt x="200" y="29"/>
                    <a:pt x="186" y="29"/>
                  </a:cubicBezTo>
                  <a:cubicBezTo>
                    <a:pt x="72" y="86"/>
                    <a:pt x="1" y="228"/>
                    <a:pt x="1" y="413"/>
                  </a:cubicBezTo>
                  <a:lnTo>
                    <a:pt x="1" y="1009"/>
                  </a:lnTo>
                  <a:cubicBezTo>
                    <a:pt x="1" y="1378"/>
                    <a:pt x="271" y="1847"/>
                    <a:pt x="597" y="2017"/>
                  </a:cubicBezTo>
                  <a:lnTo>
                    <a:pt x="1691" y="2656"/>
                  </a:lnTo>
                  <a:cubicBezTo>
                    <a:pt x="1875" y="2770"/>
                    <a:pt x="2046" y="2770"/>
                    <a:pt x="2159" y="2656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1"/>
            <p:cNvSpPr/>
            <p:nvPr/>
          </p:nvSpPr>
          <p:spPr>
            <a:xfrm>
              <a:off x="2030716" y="2630760"/>
              <a:ext cx="140038" cy="167085"/>
            </a:xfrm>
            <a:custGeom>
              <a:avLst/>
              <a:gdLst/>
              <a:ahLst/>
              <a:cxnLst/>
              <a:rect l="l" t="t" r="r" b="b"/>
              <a:pathLst>
                <a:path w="2500" h="2983" extrusionOk="0">
                  <a:moveTo>
                    <a:pt x="1917" y="739"/>
                  </a:moveTo>
                  <a:lnTo>
                    <a:pt x="824" y="100"/>
                  </a:lnTo>
                  <a:cubicBezTo>
                    <a:pt x="654" y="15"/>
                    <a:pt x="512" y="1"/>
                    <a:pt x="412" y="72"/>
                  </a:cubicBezTo>
                  <a:lnTo>
                    <a:pt x="1" y="313"/>
                  </a:lnTo>
                  <a:lnTo>
                    <a:pt x="1" y="313"/>
                  </a:lnTo>
                  <a:cubicBezTo>
                    <a:pt x="15" y="299"/>
                    <a:pt x="43" y="299"/>
                    <a:pt x="57" y="299"/>
                  </a:cubicBezTo>
                  <a:cubicBezTo>
                    <a:pt x="72" y="299"/>
                    <a:pt x="72" y="285"/>
                    <a:pt x="86" y="285"/>
                  </a:cubicBezTo>
                  <a:lnTo>
                    <a:pt x="143" y="285"/>
                  </a:lnTo>
                  <a:lnTo>
                    <a:pt x="185" y="285"/>
                  </a:lnTo>
                  <a:cubicBezTo>
                    <a:pt x="199" y="285"/>
                    <a:pt x="228" y="299"/>
                    <a:pt x="256" y="299"/>
                  </a:cubicBezTo>
                  <a:lnTo>
                    <a:pt x="285" y="299"/>
                  </a:lnTo>
                  <a:cubicBezTo>
                    <a:pt x="327" y="313"/>
                    <a:pt x="356" y="328"/>
                    <a:pt x="412" y="356"/>
                  </a:cubicBezTo>
                  <a:lnTo>
                    <a:pt x="1506" y="995"/>
                  </a:lnTo>
                  <a:cubicBezTo>
                    <a:pt x="1832" y="1179"/>
                    <a:pt x="2102" y="1634"/>
                    <a:pt x="2102" y="2003"/>
                  </a:cubicBezTo>
                  <a:lnTo>
                    <a:pt x="2102" y="2599"/>
                  </a:lnTo>
                  <a:cubicBezTo>
                    <a:pt x="2102" y="2656"/>
                    <a:pt x="2102" y="2699"/>
                    <a:pt x="2073" y="2727"/>
                  </a:cubicBezTo>
                  <a:cubicBezTo>
                    <a:pt x="2073" y="2741"/>
                    <a:pt x="2073" y="2741"/>
                    <a:pt x="2059" y="2770"/>
                  </a:cubicBezTo>
                  <a:cubicBezTo>
                    <a:pt x="2059" y="2784"/>
                    <a:pt x="2045" y="2812"/>
                    <a:pt x="2045" y="2841"/>
                  </a:cubicBezTo>
                  <a:cubicBezTo>
                    <a:pt x="2045" y="2855"/>
                    <a:pt x="2031" y="2855"/>
                    <a:pt x="2031" y="2869"/>
                  </a:cubicBezTo>
                  <a:cubicBezTo>
                    <a:pt x="2002" y="2883"/>
                    <a:pt x="2002" y="2912"/>
                    <a:pt x="1988" y="2926"/>
                  </a:cubicBezTo>
                  <a:cubicBezTo>
                    <a:pt x="1974" y="2940"/>
                    <a:pt x="1974" y="2940"/>
                    <a:pt x="1960" y="2940"/>
                  </a:cubicBezTo>
                  <a:lnTo>
                    <a:pt x="1917" y="2983"/>
                  </a:lnTo>
                  <a:lnTo>
                    <a:pt x="2329" y="2727"/>
                  </a:lnTo>
                  <a:cubicBezTo>
                    <a:pt x="2428" y="2670"/>
                    <a:pt x="2499" y="2528"/>
                    <a:pt x="2499" y="2358"/>
                  </a:cubicBezTo>
                  <a:lnTo>
                    <a:pt x="2499" y="1747"/>
                  </a:lnTo>
                  <a:cubicBezTo>
                    <a:pt x="2499" y="1378"/>
                    <a:pt x="2258" y="938"/>
                    <a:pt x="1917" y="739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1"/>
            <p:cNvSpPr/>
            <p:nvPr/>
          </p:nvSpPr>
          <p:spPr>
            <a:xfrm>
              <a:off x="2194556" y="3072131"/>
              <a:ext cx="127322" cy="329297"/>
            </a:xfrm>
            <a:custGeom>
              <a:avLst/>
              <a:gdLst/>
              <a:ahLst/>
              <a:cxnLst/>
              <a:rect l="l" t="t" r="r" b="b"/>
              <a:pathLst>
                <a:path w="2273" h="5879" extrusionOk="0">
                  <a:moveTo>
                    <a:pt x="2173" y="5765"/>
                  </a:moveTo>
                  <a:cubicBezTo>
                    <a:pt x="2187" y="5751"/>
                    <a:pt x="2187" y="5737"/>
                    <a:pt x="2201" y="5708"/>
                  </a:cubicBezTo>
                  <a:cubicBezTo>
                    <a:pt x="2201" y="5708"/>
                    <a:pt x="2201" y="5694"/>
                    <a:pt x="2215" y="5694"/>
                  </a:cubicBezTo>
                  <a:cubicBezTo>
                    <a:pt x="2244" y="5680"/>
                    <a:pt x="2244" y="5666"/>
                    <a:pt x="2244" y="5623"/>
                  </a:cubicBezTo>
                  <a:lnTo>
                    <a:pt x="2244" y="5609"/>
                  </a:lnTo>
                  <a:cubicBezTo>
                    <a:pt x="2244" y="5566"/>
                    <a:pt x="2258" y="5552"/>
                    <a:pt x="2258" y="5524"/>
                  </a:cubicBezTo>
                  <a:lnTo>
                    <a:pt x="2272" y="1634"/>
                  </a:lnTo>
                  <a:cubicBezTo>
                    <a:pt x="2272" y="1350"/>
                    <a:pt x="2073" y="1009"/>
                    <a:pt x="1846" y="867"/>
                  </a:cubicBezTo>
                  <a:lnTo>
                    <a:pt x="441" y="43"/>
                  </a:lnTo>
                  <a:cubicBezTo>
                    <a:pt x="412" y="29"/>
                    <a:pt x="398" y="15"/>
                    <a:pt x="355" y="15"/>
                  </a:cubicBezTo>
                  <a:lnTo>
                    <a:pt x="341" y="15"/>
                  </a:lnTo>
                  <a:cubicBezTo>
                    <a:pt x="327" y="15"/>
                    <a:pt x="299" y="1"/>
                    <a:pt x="284" y="1"/>
                  </a:cubicBezTo>
                  <a:lnTo>
                    <a:pt x="256" y="1"/>
                  </a:lnTo>
                  <a:lnTo>
                    <a:pt x="213" y="1"/>
                  </a:lnTo>
                  <a:cubicBezTo>
                    <a:pt x="199" y="1"/>
                    <a:pt x="199" y="1"/>
                    <a:pt x="185" y="15"/>
                  </a:cubicBezTo>
                  <a:cubicBezTo>
                    <a:pt x="157" y="15"/>
                    <a:pt x="157" y="15"/>
                    <a:pt x="142" y="29"/>
                  </a:cubicBezTo>
                  <a:cubicBezTo>
                    <a:pt x="71" y="86"/>
                    <a:pt x="15" y="171"/>
                    <a:pt x="15" y="313"/>
                  </a:cubicBezTo>
                  <a:lnTo>
                    <a:pt x="0" y="4203"/>
                  </a:lnTo>
                  <a:cubicBezTo>
                    <a:pt x="0" y="4487"/>
                    <a:pt x="199" y="4828"/>
                    <a:pt x="441" y="4970"/>
                  </a:cubicBezTo>
                  <a:lnTo>
                    <a:pt x="1846" y="5779"/>
                  </a:lnTo>
                  <a:cubicBezTo>
                    <a:pt x="1988" y="5879"/>
                    <a:pt x="2116" y="5850"/>
                    <a:pt x="2187" y="5779"/>
                  </a:cubicBezTo>
                  <a:cubicBezTo>
                    <a:pt x="2158" y="5765"/>
                    <a:pt x="2173" y="5765"/>
                    <a:pt x="2173" y="57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1"/>
            <p:cNvSpPr/>
            <p:nvPr/>
          </p:nvSpPr>
          <p:spPr>
            <a:xfrm>
              <a:off x="2200885" y="3057848"/>
              <a:ext cx="143230" cy="339604"/>
            </a:xfrm>
            <a:custGeom>
              <a:avLst/>
              <a:gdLst/>
              <a:ahLst/>
              <a:cxnLst/>
              <a:rect l="l" t="t" r="r" b="b"/>
              <a:pathLst>
                <a:path w="2557" h="6063" extrusionOk="0">
                  <a:moveTo>
                    <a:pt x="2131" y="895"/>
                  </a:moveTo>
                  <a:lnTo>
                    <a:pt x="725" y="71"/>
                  </a:lnTo>
                  <a:cubicBezTo>
                    <a:pt x="597" y="0"/>
                    <a:pt x="498" y="0"/>
                    <a:pt x="413" y="43"/>
                  </a:cubicBezTo>
                  <a:lnTo>
                    <a:pt x="1" y="284"/>
                  </a:lnTo>
                  <a:lnTo>
                    <a:pt x="1" y="284"/>
                  </a:lnTo>
                  <a:cubicBezTo>
                    <a:pt x="15" y="284"/>
                    <a:pt x="15" y="270"/>
                    <a:pt x="29" y="270"/>
                  </a:cubicBezTo>
                  <a:cubicBezTo>
                    <a:pt x="58" y="270"/>
                    <a:pt x="58" y="270"/>
                    <a:pt x="72" y="256"/>
                  </a:cubicBezTo>
                  <a:lnTo>
                    <a:pt x="100" y="256"/>
                  </a:lnTo>
                  <a:lnTo>
                    <a:pt x="143" y="256"/>
                  </a:lnTo>
                  <a:cubicBezTo>
                    <a:pt x="157" y="256"/>
                    <a:pt x="171" y="256"/>
                    <a:pt x="200" y="270"/>
                  </a:cubicBezTo>
                  <a:lnTo>
                    <a:pt x="214" y="270"/>
                  </a:lnTo>
                  <a:cubicBezTo>
                    <a:pt x="242" y="284"/>
                    <a:pt x="271" y="284"/>
                    <a:pt x="299" y="298"/>
                  </a:cubicBezTo>
                  <a:lnTo>
                    <a:pt x="1705" y="1122"/>
                  </a:lnTo>
                  <a:cubicBezTo>
                    <a:pt x="1946" y="1264"/>
                    <a:pt x="2145" y="1605"/>
                    <a:pt x="2131" y="1889"/>
                  </a:cubicBezTo>
                  <a:lnTo>
                    <a:pt x="2116" y="5765"/>
                  </a:lnTo>
                  <a:cubicBezTo>
                    <a:pt x="2116" y="5807"/>
                    <a:pt x="2116" y="5836"/>
                    <a:pt x="2088" y="5864"/>
                  </a:cubicBezTo>
                  <a:lnTo>
                    <a:pt x="2088" y="5878"/>
                  </a:lnTo>
                  <a:cubicBezTo>
                    <a:pt x="2088" y="5892"/>
                    <a:pt x="2074" y="5935"/>
                    <a:pt x="2074" y="5949"/>
                  </a:cubicBezTo>
                  <a:cubicBezTo>
                    <a:pt x="2074" y="5949"/>
                    <a:pt x="2074" y="5963"/>
                    <a:pt x="2060" y="5963"/>
                  </a:cubicBezTo>
                  <a:cubicBezTo>
                    <a:pt x="2060" y="5992"/>
                    <a:pt x="2045" y="6006"/>
                    <a:pt x="2017" y="6020"/>
                  </a:cubicBezTo>
                  <a:lnTo>
                    <a:pt x="2003" y="6034"/>
                  </a:lnTo>
                  <a:cubicBezTo>
                    <a:pt x="1989" y="6063"/>
                    <a:pt x="1989" y="6063"/>
                    <a:pt x="1974" y="6063"/>
                  </a:cubicBezTo>
                  <a:lnTo>
                    <a:pt x="2372" y="5807"/>
                  </a:lnTo>
                  <a:cubicBezTo>
                    <a:pt x="2443" y="5750"/>
                    <a:pt x="2500" y="5665"/>
                    <a:pt x="2500" y="5523"/>
                  </a:cubicBezTo>
                  <a:lnTo>
                    <a:pt x="2514" y="1633"/>
                  </a:lnTo>
                  <a:cubicBezTo>
                    <a:pt x="2557" y="1363"/>
                    <a:pt x="2358" y="1037"/>
                    <a:pt x="2131" y="8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1"/>
            <p:cNvSpPr/>
            <p:nvPr/>
          </p:nvSpPr>
          <p:spPr>
            <a:xfrm>
              <a:off x="2193771" y="2912330"/>
              <a:ext cx="127266" cy="155099"/>
            </a:xfrm>
            <a:custGeom>
              <a:avLst/>
              <a:gdLst/>
              <a:ahLst/>
              <a:cxnLst/>
              <a:rect l="l" t="t" r="r" b="b"/>
              <a:pathLst>
                <a:path w="2272" h="2769" extrusionOk="0">
                  <a:moveTo>
                    <a:pt x="2172" y="2641"/>
                  </a:moveTo>
                  <a:cubicBezTo>
                    <a:pt x="2187" y="2613"/>
                    <a:pt x="2187" y="2598"/>
                    <a:pt x="2201" y="2584"/>
                  </a:cubicBezTo>
                  <a:cubicBezTo>
                    <a:pt x="2201" y="2570"/>
                    <a:pt x="2215" y="2570"/>
                    <a:pt x="2215" y="2542"/>
                  </a:cubicBezTo>
                  <a:cubicBezTo>
                    <a:pt x="2229" y="2527"/>
                    <a:pt x="2229" y="2499"/>
                    <a:pt x="2229" y="2485"/>
                  </a:cubicBezTo>
                  <a:cubicBezTo>
                    <a:pt x="2229" y="2456"/>
                    <a:pt x="2258" y="2456"/>
                    <a:pt x="2258" y="2442"/>
                  </a:cubicBezTo>
                  <a:cubicBezTo>
                    <a:pt x="2258" y="2414"/>
                    <a:pt x="2272" y="2357"/>
                    <a:pt x="2272" y="2314"/>
                  </a:cubicBezTo>
                  <a:lnTo>
                    <a:pt x="2272" y="1718"/>
                  </a:lnTo>
                  <a:cubicBezTo>
                    <a:pt x="2272" y="1349"/>
                    <a:pt x="2002" y="895"/>
                    <a:pt x="1690" y="710"/>
                  </a:cubicBezTo>
                  <a:lnTo>
                    <a:pt x="582" y="71"/>
                  </a:lnTo>
                  <a:cubicBezTo>
                    <a:pt x="554" y="43"/>
                    <a:pt x="497" y="28"/>
                    <a:pt x="455" y="14"/>
                  </a:cubicBezTo>
                  <a:lnTo>
                    <a:pt x="426" y="14"/>
                  </a:lnTo>
                  <a:cubicBezTo>
                    <a:pt x="412" y="14"/>
                    <a:pt x="369" y="0"/>
                    <a:pt x="355" y="0"/>
                  </a:cubicBezTo>
                  <a:lnTo>
                    <a:pt x="313" y="0"/>
                  </a:lnTo>
                  <a:lnTo>
                    <a:pt x="270" y="0"/>
                  </a:lnTo>
                  <a:cubicBezTo>
                    <a:pt x="242" y="0"/>
                    <a:pt x="242" y="14"/>
                    <a:pt x="227" y="14"/>
                  </a:cubicBezTo>
                  <a:cubicBezTo>
                    <a:pt x="213" y="14"/>
                    <a:pt x="199" y="28"/>
                    <a:pt x="171" y="28"/>
                  </a:cubicBezTo>
                  <a:cubicBezTo>
                    <a:pt x="71" y="85"/>
                    <a:pt x="0" y="227"/>
                    <a:pt x="0" y="398"/>
                  </a:cubicBezTo>
                  <a:lnTo>
                    <a:pt x="0" y="1008"/>
                  </a:lnTo>
                  <a:cubicBezTo>
                    <a:pt x="0" y="1377"/>
                    <a:pt x="270" y="1846"/>
                    <a:pt x="582" y="2016"/>
                  </a:cubicBezTo>
                  <a:lnTo>
                    <a:pt x="1690" y="2655"/>
                  </a:lnTo>
                  <a:cubicBezTo>
                    <a:pt x="1860" y="2769"/>
                    <a:pt x="2045" y="2769"/>
                    <a:pt x="2144" y="2669"/>
                  </a:cubicBezTo>
                  <a:cubicBezTo>
                    <a:pt x="2144" y="2655"/>
                    <a:pt x="2172" y="2641"/>
                    <a:pt x="2172" y="2641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1"/>
            <p:cNvSpPr/>
            <p:nvPr/>
          </p:nvSpPr>
          <p:spPr>
            <a:xfrm>
              <a:off x="2204078" y="2895582"/>
              <a:ext cx="140822" cy="167085"/>
            </a:xfrm>
            <a:custGeom>
              <a:avLst/>
              <a:gdLst/>
              <a:ahLst/>
              <a:cxnLst/>
              <a:rect l="l" t="t" r="r" b="b"/>
              <a:pathLst>
                <a:path w="2514" h="2983" extrusionOk="0">
                  <a:moveTo>
                    <a:pt x="1932" y="753"/>
                  </a:moveTo>
                  <a:lnTo>
                    <a:pt x="824" y="114"/>
                  </a:lnTo>
                  <a:cubicBezTo>
                    <a:pt x="668" y="29"/>
                    <a:pt x="512" y="1"/>
                    <a:pt x="398" y="86"/>
                  </a:cubicBezTo>
                  <a:lnTo>
                    <a:pt x="1" y="327"/>
                  </a:lnTo>
                  <a:lnTo>
                    <a:pt x="1" y="327"/>
                  </a:lnTo>
                  <a:cubicBezTo>
                    <a:pt x="15" y="327"/>
                    <a:pt x="29" y="313"/>
                    <a:pt x="43" y="313"/>
                  </a:cubicBezTo>
                  <a:cubicBezTo>
                    <a:pt x="58" y="313"/>
                    <a:pt x="58" y="285"/>
                    <a:pt x="86" y="285"/>
                  </a:cubicBezTo>
                  <a:lnTo>
                    <a:pt x="129" y="285"/>
                  </a:lnTo>
                  <a:lnTo>
                    <a:pt x="171" y="285"/>
                  </a:lnTo>
                  <a:cubicBezTo>
                    <a:pt x="185" y="285"/>
                    <a:pt x="228" y="313"/>
                    <a:pt x="242" y="313"/>
                  </a:cubicBezTo>
                  <a:lnTo>
                    <a:pt x="285" y="313"/>
                  </a:lnTo>
                  <a:cubicBezTo>
                    <a:pt x="313" y="327"/>
                    <a:pt x="356" y="342"/>
                    <a:pt x="398" y="356"/>
                  </a:cubicBezTo>
                  <a:lnTo>
                    <a:pt x="1506" y="1009"/>
                  </a:lnTo>
                  <a:cubicBezTo>
                    <a:pt x="1818" y="1194"/>
                    <a:pt x="2088" y="1648"/>
                    <a:pt x="2088" y="2017"/>
                  </a:cubicBezTo>
                  <a:lnTo>
                    <a:pt x="2088" y="2613"/>
                  </a:lnTo>
                  <a:cubicBezTo>
                    <a:pt x="2088" y="2670"/>
                    <a:pt x="2088" y="2699"/>
                    <a:pt x="2074" y="2741"/>
                  </a:cubicBezTo>
                  <a:cubicBezTo>
                    <a:pt x="2074" y="2755"/>
                    <a:pt x="2074" y="2755"/>
                    <a:pt x="2059" y="2770"/>
                  </a:cubicBezTo>
                  <a:cubicBezTo>
                    <a:pt x="2059" y="2798"/>
                    <a:pt x="2031" y="2826"/>
                    <a:pt x="2031" y="2841"/>
                  </a:cubicBezTo>
                  <a:cubicBezTo>
                    <a:pt x="2031" y="2869"/>
                    <a:pt x="2017" y="2869"/>
                    <a:pt x="2017" y="2883"/>
                  </a:cubicBezTo>
                  <a:cubicBezTo>
                    <a:pt x="2003" y="2897"/>
                    <a:pt x="2003" y="2912"/>
                    <a:pt x="1988" y="2940"/>
                  </a:cubicBezTo>
                  <a:cubicBezTo>
                    <a:pt x="1960" y="2954"/>
                    <a:pt x="1960" y="2954"/>
                    <a:pt x="1946" y="2954"/>
                  </a:cubicBezTo>
                  <a:lnTo>
                    <a:pt x="1917" y="2982"/>
                  </a:lnTo>
                  <a:lnTo>
                    <a:pt x="2315" y="2741"/>
                  </a:lnTo>
                  <a:cubicBezTo>
                    <a:pt x="2429" y="2684"/>
                    <a:pt x="2500" y="2542"/>
                    <a:pt x="2500" y="2372"/>
                  </a:cubicBezTo>
                  <a:lnTo>
                    <a:pt x="2500" y="1761"/>
                  </a:lnTo>
                  <a:cubicBezTo>
                    <a:pt x="2514" y="1392"/>
                    <a:pt x="2244" y="952"/>
                    <a:pt x="1932" y="753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1"/>
            <p:cNvSpPr/>
            <p:nvPr/>
          </p:nvSpPr>
          <p:spPr>
            <a:xfrm>
              <a:off x="2194556" y="2746872"/>
              <a:ext cx="127322" cy="155155"/>
            </a:xfrm>
            <a:custGeom>
              <a:avLst/>
              <a:gdLst/>
              <a:ahLst/>
              <a:cxnLst/>
              <a:rect l="l" t="t" r="r" b="b"/>
              <a:pathLst>
                <a:path w="2273" h="2770" extrusionOk="0">
                  <a:moveTo>
                    <a:pt x="2173" y="2642"/>
                  </a:moveTo>
                  <a:cubicBezTo>
                    <a:pt x="2187" y="2628"/>
                    <a:pt x="2187" y="2613"/>
                    <a:pt x="2201" y="2599"/>
                  </a:cubicBezTo>
                  <a:cubicBezTo>
                    <a:pt x="2201" y="2571"/>
                    <a:pt x="2215" y="2571"/>
                    <a:pt x="2215" y="2557"/>
                  </a:cubicBezTo>
                  <a:cubicBezTo>
                    <a:pt x="2244" y="2542"/>
                    <a:pt x="2244" y="2500"/>
                    <a:pt x="2244" y="2486"/>
                  </a:cubicBezTo>
                  <a:cubicBezTo>
                    <a:pt x="2244" y="2471"/>
                    <a:pt x="2244" y="2471"/>
                    <a:pt x="2258" y="2457"/>
                  </a:cubicBezTo>
                  <a:cubicBezTo>
                    <a:pt x="2258" y="2415"/>
                    <a:pt x="2272" y="2358"/>
                    <a:pt x="2272" y="2329"/>
                  </a:cubicBezTo>
                  <a:lnTo>
                    <a:pt x="2272" y="1719"/>
                  </a:lnTo>
                  <a:cubicBezTo>
                    <a:pt x="2272" y="1350"/>
                    <a:pt x="2002" y="910"/>
                    <a:pt x="1690" y="711"/>
                  </a:cubicBezTo>
                  <a:lnTo>
                    <a:pt x="582" y="72"/>
                  </a:lnTo>
                  <a:cubicBezTo>
                    <a:pt x="554" y="58"/>
                    <a:pt x="497" y="43"/>
                    <a:pt x="469" y="15"/>
                  </a:cubicBezTo>
                  <a:lnTo>
                    <a:pt x="426" y="15"/>
                  </a:lnTo>
                  <a:cubicBezTo>
                    <a:pt x="412" y="15"/>
                    <a:pt x="370" y="1"/>
                    <a:pt x="355" y="1"/>
                  </a:cubicBezTo>
                  <a:lnTo>
                    <a:pt x="327" y="1"/>
                  </a:lnTo>
                  <a:lnTo>
                    <a:pt x="270" y="1"/>
                  </a:lnTo>
                  <a:cubicBezTo>
                    <a:pt x="256" y="1"/>
                    <a:pt x="256" y="15"/>
                    <a:pt x="228" y="15"/>
                  </a:cubicBezTo>
                  <a:cubicBezTo>
                    <a:pt x="213" y="15"/>
                    <a:pt x="199" y="43"/>
                    <a:pt x="185" y="43"/>
                  </a:cubicBezTo>
                  <a:cubicBezTo>
                    <a:pt x="71" y="86"/>
                    <a:pt x="0" y="228"/>
                    <a:pt x="0" y="413"/>
                  </a:cubicBezTo>
                  <a:lnTo>
                    <a:pt x="0" y="1009"/>
                  </a:lnTo>
                  <a:cubicBezTo>
                    <a:pt x="0" y="1392"/>
                    <a:pt x="270" y="1847"/>
                    <a:pt x="582" y="2031"/>
                  </a:cubicBezTo>
                  <a:lnTo>
                    <a:pt x="1690" y="2670"/>
                  </a:lnTo>
                  <a:cubicBezTo>
                    <a:pt x="1889" y="2769"/>
                    <a:pt x="2045" y="2769"/>
                    <a:pt x="2144" y="2670"/>
                  </a:cubicBezTo>
                  <a:cubicBezTo>
                    <a:pt x="2158" y="2656"/>
                    <a:pt x="2158" y="2642"/>
                    <a:pt x="2173" y="2642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1"/>
            <p:cNvSpPr/>
            <p:nvPr/>
          </p:nvSpPr>
          <p:spPr>
            <a:xfrm>
              <a:off x="2204078" y="2730964"/>
              <a:ext cx="140822" cy="167085"/>
            </a:xfrm>
            <a:custGeom>
              <a:avLst/>
              <a:gdLst/>
              <a:ahLst/>
              <a:cxnLst/>
              <a:rect l="l" t="t" r="r" b="b"/>
              <a:pathLst>
                <a:path w="2514" h="2983" extrusionOk="0">
                  <a:moveTo>
                    <a:pt x="1932" y="753"/>
                  </a:moveTo>
                  <a:lnTo>
                    <a:pt x="824" y="100"/>
                  </a:lnTo>
                  <a:cubicBezTo>
                    <a:pt x="668" y="15"/>
                    <a:pt x="512" y="1"/>
                    <a:pt x="398" y="72"/>
                  </a:cubicBezTo>
                  <a:lnTo>
                    <a:pt x="1" y="313"/>
                  </a:lnTo>
                  <a:lnTo>
                    <a:pt x="1" y="313"/>
                  </a:lnTo>
                  <a:cubicBezTo>
                    <a:pt x="15" y="313"/>
                    <a:pt x="29" y="299"/>
                    <a:pt x="43" y="299"/>
                  </a:cubicBezTo>
                  <a:cubicBezTo>
                    <a:pt x="58" y="299"/>
                    <a:pt x="58" y="285"/>
                    <a:pt x="86" y="285"/>
                  </a:cubicBezTo>
                  <a:lnTo>
                    <a:pt x="129" y="285"/>
                  </a:lnTo>
                  <a:lnTo>
                    <a:pt x="171" y="285"/>
                  </a:lnTo>
                  <a:cubicBezTo>
                    <a:pt x="185" y="285"/>
                    <a:pt x="228" y="299"/>
                    <a:pt x="242" y="299"/>
                  </a:cubicBezTo>
                  <a:lnTo>
                    <a:pt x="285" y="299"/>
                  </a:lnTo>
                  <a:cubicBezTo>
                    <a:pt x="313" y="313"/>
                    <a:pt x="356" y="342"/>
                    <a:pt x="398" y="356"/>
                  </a:cubicBezTo>
                  <a:lnTo>
                    <a:pt x="1506" y="995"/>
                  </a:lnTo>
                  <a:cubicBezTo>
                    <a:pt x="1818" y="1194"/>
                    <a:pt x="2088" y="1634"/>
                    <a:pt x="2088" y="2003"/>
                  </a:cubicBezTo>
                  <a:lnTo>
                    <a:pt x="2088" y="2613"/>
                  </a:lnTo>
                  <a:cubicBezTo>
                    <a:pt x="2088" y="2656"/>
                    <a:pt x="2088" y="2699"/>
                    <a:pt x="2074" y="2727"/>
                  </a:cubicBezTo>
                  <a:cubicBezTo>
                    <a:pt x="2074" y="2755"/>
                    <a:pt x="2074" y="2755"/>
                    <a:pt x="2059" y="2770"/>
                  </a:cubicBezTo>
                  <a:cubicBezTo>
                    <a:pt x="2059" y="2784"/>
                    <a:pt x="2031" y="2826"/>
                    <a:pt x="2031" y="2841"/>
                  </a:cubicBezTo>
                  <a:cubicBezTo>
                    <a:pt x="2031" y="2855"/>
                    <a:pt x="2017" y="2855"/>
                    <a:pt x="2017" y="2869"/>
                  </a:cubicBezTo>
                  <a:cubicBezTo>
                    <a:pt x="2003" y="2897"/>
                    <a:pt x="2003" y="2912"/>
                    <a:pt x="1988" y="2926"/>
                  </a:cubicBezTo>
                  <a:cubicBezTo>
                    <a:pt x="1988" y="2940"/>
                    <a:pt x="1960" y="2940"/>
                    <a:pt x="1946" y="2940"/>
                  </a:cubicBezTo>
                  <a:lnTo>
                    <a:pt x="1917" y="2983"/>
                  </a:lnTo>
                  <a:lnTo>
                    <a:pt x="2315" y="2727"/>
                  </a:lnTo>
                  <a:cubicBezTo>
                    <a:pt x="2429" y="2684"/>
                    <a:pt x="2500" y="2542"/>
                    <a:pt x="2500" y="2358"/>
                  </a:cubicBezTo>
                  <a:lnTo>
                    <a:pt x="2500" y="1761"/>
                  </a:lnTo>
                  <a:cubicBezTo>
                    <a:pt x="2514" y="1392"/>
                    <a:pt x="2244" y="938"/>
                    <a:pt x="1932" y="753"/>
                  </a:cubicBezTo>
                  <a:close/>
                </a:path>
              </a:pathLst>
            </a:custGeom>
            <a:solidFill>
              <a:srgbClr val="D4DC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1"/>
            <p:cNvSpPr/>
            <p:nvPr/>
          </p:nvSpPr>
          <p:spPr>
            <a:xfrm>
              <a:off x="1446217" y="3085685"/>
              <a:ext cx="125698" cy="538448"/>
            </a:xfrm>
            <a:custGeom>
              <a:avLst/>
              <a:gdLst/>
              <a:ahLst/>
              <a:cxnLst/>
              <a:rect l="l" t="t" r="r" b="b"/>
              <a:pathLst>
                <a:path w="2244" h="9613" extrusionOk="0">
                  <a:moveTo>
                    <a:pt x="213" y="0"/>
                  </a:moveTo>
                  <a:cubicBezTo>
                    <a:pt x="213" y="0"/>
                    <a:pt x="0" y="2158"/>
                    <a:pt x="852" y="4785"/>
                  </a:cubicBezTo>
                  <a:lnTo>
                    <a:pt x="170" y="9484"/>
                  </a:lnTo>
                  <a:lnTo>
                    <a:pt x="1022" y="9612"/>
                  </a:lnTo>
                  <a:lnTo>
                    <a:pt x="1945" y="5537"/>
                  </a:lnTo>
                  <a:cubicBezTo>
                    <a:pt x="2030" y="5253"/>
                    <a:pt x="2059" y="4955"/>
                    <a:pt x="2073" y="4657"/>
                  </a:cubicBezTo>
                  <a:lnTo>
                    <a:pt x="2243" y="96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1"/>
            <p:cNvSpPr/>
            <p:nvPr/>
          </p:nvSpPr>
          <p:spPr>
            <a:xfrm>
              <a:off x="1522563" y="3127022"/>
              <a:ext cx="174991" cy="514587"/>
            </a:xfrm>
            <a:custGeom>
              <a:avLst/>
              <a:gdLst/>
              <a:ahLst/>
              <a:cxnLst/>
              <a:rect l="l" t="t" r="r" b="b"/>
              <a:pathLst>
                <a:path w="3124" h="918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27" y="2130"/>
                    <a:pt x="1775" y="4473"/>
                  </a:cubicBezTo>
                  <a:lnTo>
                    <a:pt x="2272" y="9187"/>
                  </a:lnTo>
                  <a:lnTo>
                    <a:pt x="3124" y="9116"/>
                  </a:lnTo>
                  <a:lnTo>
                    <a:pt x="3038" y="4941"/>
                  </a:lnTo>
                  <a:cubicBezTo>
                    <a:pt x="3038" y="4643"/>
                    <a:pt x="2996" y="4345"/>
                    <a:pt x="2939" y="4061"/>
                  </a:cubicBezTo>
                  <a:lnTo>
                    <a:pt x="2187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1"/>
            <p:cNvSpPr/>
            <p:nvPr/>
          </p:nvSpPr>
          <p:spPr>
            <a:xfrm>
              <a:off x="1509008" y="2706319"/>
              <a:ext cx="56519" cy="95501"/>
            </a:xfrm>
            <a:custGeom>
              <a:avLst/>
              <a:gdLst/>
              <a:ahLst/>
              <a:cxnLst/>
              <a:rect l="l" t="t" r="r" b="b"/>
              <a:pathLst>
                <a:path w="1009" h="1705" extrusionOk="0">
                  <a:moveTo>
                    <a:pt x="1" y="1"/>
                  </a:moveTo>
                  <a:lnTo>
                    <a:pt x="1" y="427"/>
                  </a:lnTo>
                  <a:lnTo>
                    <a:pt x="1" y="1435"/>
                  </a:lnTo>
                  <a:cubicBezTo>
                    <a:pt x="1" y="1577"/>
                    <a:pt x="114" y="1705"/>
                    <a:pt x="270" y="1705"/>
                  </a:cubicBezTo>
                  <a:lnTo>
                    <a:pt x="597" y="1705"/>
                  </a:lnTo>
                  <a:cubicBezTo>
                    <a:pt x="838" y="1705"/>
                    <a:pt x="1009" y="1506"/>
                    <a:pt x="1009" y="1293"/>
                  </a:cubicBezTo>
                  <a:lnTo>
                    <a:pt x="1009" y="924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1"/>
            <p:cNvSpPr/>
            <p:nvPr/>
          </p:nvSpPr>
          <p:spPr>
            <a:xfrm>
              <a:off x="1470863" y="2590767"/>
              <a:ext cx="147151" cy="163949"/>
            </a:xfrm>
            <a:custGeom>
              <a:avLst/>
              <a:gdLst/>
              <a:ahLst/>
              <a:cxnLst/>
              <a:rect l="l" t="t" r="r" b="b"/>
              <a:pathLst>
                <a:path w="2627" h="2927" extrusionOk="0">
                  <a:moveTo>
                    <a:pt x="1279" y="0"/>
                  </a:moveTo>
                  <a:cubicBezTo>
                    <a:pt x="822" y="0"/>
                    <a:pt x="446" y="375"/>
                    <a:pt x="256" y="644"/>
                  </a:cubicBezTo>
                  <a:cubicBezTo>
                    <a:pt x="100" y="857"/>
                    <a:pt x="0" y="1127"/>
                    <a:pt x="43" y="1382"/>
                  </a:cubicBezTo>
                  <a:cubicBezTo>
                    <a:pt x="147" y="2391"/>
                    <a:pt x="545" y="2926"/>
                    <a:pt x="1352" y="2926"/>
                  </a:cubicBezTo>
                  <a:cubicBezTo>
                    <a:pt x="1534" y="2926"/>
                    <a:pt x="1736" y="2899"/>
                    <a:pt x="1959" y="2845"/>
                  </a:cubicBezTo>
                  <a:cubicBezTo>
                    <a:pt x="2087" y="2802"/>
                    <a:pt x="2172" y="2731"/>
                    <a:pt x="2243" y="2646"/>
                  </a:cubicBezTo>
                  <a:cubicBezTo>
                    <a:pt x="2456" y="2334"/>
                    <a:pt x="2471" y="1936"/>
                    <a:pt x="2471" y="1936"/>
                  </a:cubicBezTo>
                  <a:cubicBezTo>
                    <a:pt x="2527" y="1922"/>
                    <a:pt x="2570" y="1865"/>
                    <a:pt x="2613" y="1808"/>
                  </a:cubicBezTo>
                  <a:cubicBezTo>
                    <a:pt x="2627" y="1780"/>
                    <a:pt x="2627" y="1723"/>
                    <a:pt x="2598" y="1709"/>
                  </a:cubicBezTo>
                  <a:lnTo>
                    <a:pt x="2343" y="1453"/>
                  </a:lnTo>
                  <a:cubicBezTo>
                    <a:pt x="2286" y="1411"/>
                    <a:pt x="2272" y="1340"/>
                    <a:pt x="2272" y="1269"/>
                  </a:cubicBezTo>
                  <a:cubicBezTo>
                    <a:pt x="2300" y="1127"/>
                    <a:pt x="2258" y="942"/>
                    <a:pt x="2215" y="786"/>
                  </a:cubicBezTo>
                  <a:cubicBezTo>
                    <a:pt x="2158" y="474"/>
                    <a:pt x="1959" y="204"/>
                    <a:pt x="1661" y="90"/>
                  </a:cubicBezTo>
                  <a:cubicBezTo>
                    <a:pt x="1529" y="27"/>
                    <a:pt x="1401" y="0"/>
                    <a:pt x="12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1"/>
            <p:cNvSpPr/>
            <p:nvPr/>
          </p:nvSpPr>
          <p:spPr>
            <a:xfrm>
              <a:off x="1569446" y="2655797"/>
              <a:ext cx="20726" cy="10026"/>
            </a:xfrm>
            <a:custGeom>
              <a:avLst/>
              <a:gdLst/>
              <a:ahLst/>
              <a:cxnLst/>
              <a:rect l="l" t="t" r="r" b="b"/>
              <a:pathLst>
                <a:path w="370" h="179" extrusionOk="0">
                  <a:moveTo>
                    <a:pt x="241" y="0"/>
                  </a:moveTo>
                  <a:cubicBezTo>
                    <a:pt x="169" y="0"/>
                    <a:pt x="84" y="27"/>
                    <a:pt x="15" y="122"/>
                  </a:cubicBezTo>
                  <a:cubicBezTo>
                    <a:pt x="1" y="136"/>
                    <a:pt x="15" y="150"/>
                    <a:pt x="15" y="150"/>
                  </a:cubicBezTo>
                  <a:cubicBezTo>
                    <a:pt x="43" y="179"/>
                    <a:pt x="57" y="179"/>
                    <a:pt x="57" y="179"/>
                  </a:cubicBezTo>
                  <a:cubicBezTo>
                    <a:pt x="72" y="179"/>
                    <a:pt x="72" y="179"/>
                    <a:pt x="72" y="150"/>
                  </a:cubicBezTo>
                  <a:cubicBezTo>
                    <a:pt x="119" y="76"/>
                    <a:pt x="180" y="56"/>
                    <a:pt x="232" y="56"/>
                  </a:cubicBezTo>
                  <a:cubicBezTo>
                    <a:pt x="288" y="56"/>
                    <a:pt x="334" y="79"/>
                    <a:pt x="341" y="79"/>
                  </a:cubicBezTo>
                  <a:cubicBezTo>
                    <a:pt x="356" y="79"/>
                    <a:pt x="370" y="79"/>
                    <a:pt x="370" y="65"/>
                  </a:cubicBezTo>
                  <a:cubicBezTo>
                    <a:pt x="370" y="51"/>
                    <a:pt x="370" y="23"/>
                    <a:pt x="356" y="23"/>
                  </a:cubicBezTo>
                  <a:cubicBezTo>
                    <a:pt x="328" y="11"/>
                    <a:pt x="287" y="0"/>
                    <a:pt x="241" y="0"/>
                  </a:cubicBez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1"/>
            <p:cNvSpPr/>
            <p:nvPr/>
          </p:nvSpPr>
          <p:spPr>
            <a:xfrm>
              <a:off x="1581377" y="2697693"/>
              <a:ext cx="19157" cy="13667"/>
            </a:xfrm>
            <a:custGeom>
              <a:avLst/>
              <a:gdLst/>
              <a:ahLst/>
              <a:cxnLst/>
              <a:rect l="l" t="t" r="r" b="b"/>
              <a:pathLst>
                <a:path w="342" h="244" extrusionOk="0">
                  <a:moveTo>
                    <a:pt x="56" y="1"/>
                  </a:moveTo>
                  <a:cubicBezTo>
                    <a:pt x="52" y="1"/>
                    <a:pt x="48" y="4"/>
                    <a:pt x="43" y="13"/>
                  </a:cubicBezTo>
                  <a:cubicBezTo>
                    <a:pt x="15" y="13"/>
                    <a:pt x="1" y="27"/>
                    <a:pt x="15" y="41"/>
                  </a:cubicBezTo>
                  <a:cubicBezTo>
                    <a:pt x="41" y="106"/>
                    <a:pt x="103" y="243"/>
                    <a:pt x="256" y="243"/>
                  </a:cubicBezTo>
                  <a:cubicBezTo>
                    <a:pt x="269" y="243"/>
                    <a:pt x="284" y="242"/>
                    <a:pt x="299" y="240"/>
                  </a:cubicBezTo>
                  <a:cubicBezTo>
                    <a:pt x="327" y="226"/>
                    <a:pt x="341" y="212"/>
                    <a:pt x="327" y="169"/>
                  </a:cubicBezTo>
                  <a:lnTo>
                    <a:pt x="327" y="169"/>
                  </a:lnTo>
                  <a:cubicBezTo>
                    <a:pt x="332" y="174"/>
                    <a:pt x="335" y="175"/>
                    <a:pt x="337" y="175"/>
                  </a:cubicBezTo>
                  <a:cubicBezTo>
                    <a:pt x="340" y="175"/>
                    <a:pt x="337" y="169"/>
                    <a:pt x="327" y="169"/>
                  </a:cubicBezTo>
                  <a:cubicBezTo>
                    <a:pt x="327" y="169"/>
                    <a:pt x="315" y="163"/>
                    <a:pt x="306" y="163"/>
                  </a:cubicBezTo>
                  <a:cubicBezTo>
                    <a:pt x="302" y="163"/>
                    <a:pt x="299" y="164"/>
                    <a:pt x="299" y="169"/>
                  </a:cubicBezTo>
                  <a:cubicBezTo>
                    <a:pt x="291" y="170"/>
                    <a:pt x="283" y="170"/>
                    <a:pt x="276" y="170"/>
                  </a:cubicBezTo>
                  <a:cubicBezTo>
                    <a:pt x="112" y="170"/>
                    <a:pt x="85" y="27"/>
                    <a:pt x="72" y="27"/>
                  </a:cubicBezTo>
                  <a:cubicBezTo>
                    <a:pt x="72" y="17"/>
                    <a:pt x="65" y="1"/>
                    <a:pt x="56" y="1"/>
                  </a:cubicBez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1"/>
            <p:cNvSpPr/>
            <p:nvPr/>
          </p:nvSpPr>
          <p:spPr>
            <a:xfrm>
              <a:off x="1580593" y="2671368"/>
              <a:ext cx="10419" cy="10530"/>
            </a:xfrm>
            <a:custGeom>
              <a:avLst/>
              <a:gdLst/>
              <a:ahLst/>
              <a:cxnLst/>
              <a:rect l="l" t="t" r="r" b="b"/>
              <a:pathLst>
                <a:path w="186" h="188" extrusionOk="0">
                  <a:moveTo>
                    <a:pt x="71" y="0"/>
                  </a:moveTo>
                  <a:cubicBezTo>
                    <a:pt x="29" y="0"/>
                    <a:pt x="0" y="57"/>
                    <a:pt x="15" y="114"/>
                  </a:cubicBezTo>
                  <a:cubicBezTo>
                    <a:pt x="27" y="151"/>
                    <a:pt x="61" y="187"/>
                    <a:pt x="106" y="187"/>
                  </a:cubicBezTo>
                  <a:cubicBezTo>
                    <a:pt x="113" y="187"/>
                    <a:pt x="121" y="187"/>
                    <a:pt x="128" y="185"/>
                  </a:cubicBezTo>
                  <a:cubicBezTo>
                    <a:pt x="157" y="185"/>
                    <a:pt x="185" y="128"/>
                    <a:pt x="171" y="71"/>
                  </a:cubicBezTo>
                  <a:cubicBezTo>
                    <a:pt x="157" y="14"/>
                    <a:pt x="100" y="0"/>
                    <a:pt x="71" y="0"/>
                  </a:cubicBez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1"/>
            <p:cNvSpPr/>
            <p:nvPr/>
          </p:nvSpPr>
          <p:spPr>
            <a:xfrm>
              <a:off x="1649779" y="3629400"/>
              <a:ext cx="108211" cy="61499"/>
            </a:xfrm>
            <a:custGeom>
              <a:avLst/>
              <a:gdLst/>
              <a:ahLst/>
              <a:cxnLst/>
              <a:rect l="l" t="t" r="r" b="b"/>
              <a:pathLst>
                <a:path w="1932" h="952" extrusionOk="0">
                  <a:moveTo>
                    <a:pt x="853" y="1"/>
                  </a:moveTo>
                  <a:lnTo>
                    <a:pt x="1" y="72"/>
                  </a:lnTo>
                  <a:lnTo>
                    <a:pt x="15" y="682"/>
                  </a:lnTo>
                  <a:cubicBezTo>
                    <a:pt x="36" y="871"/>
                    <a:pt x="158" y="952"/>
                    <a:pt x="318" y="952"/>
                  </a:cubicBezTo>
                  <a:cubicBezTo>
                    <a:pt x="374" y="952"/>
                    <a:pt x="435" y="942"/>
                    <a:pt x="498" y="924"/>
                  </a:cubicBezTo>
                  <a:cubicBezTo>
                    <a:pt x="1236" y="725"/>
                    <a:pt x="1421" y="668"/>
                    <a:pt x="1690" y="512"/>
                  </a:cubicBezTo>
                  <a:cubicBezTo>
                    <a:pt x="1932" y="356"/>
                    <a:pt x="1861" y="86"/>
                    <a:pt x="1562" y="86"/>
                  </a:cubicBezTo>
                  <a:cubicBezTo>
                    <a:pt x="1151" y="114"/>
                    <a:pt x="966" y="185"/>
                    <a:pt x="966" y="185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1"/>
            <p:cNvSpPr/>
            <p:nvPr/>
          </p:nvSpPr>
          <p:spPr>
            <a:xfrm>
              <a:off x="1446152" y="3607936"/>
              <a:ext cx="110644" cy="61500"/>
            </a:xfrm>
            <a:custGeom>
              <a:avLst/>
              <a:gdLst/>
              <a:ahLst/>
              <a:cxnLst/>
              <a:rect l="l" t="t" r="r" b="b"/>
              <a:pathLst>
                <a:path w="1975" h="938" extrusionOk="0">
                  <a:moveTo>
                    <a:pt x="157" y="0"/>
                  </a:moveTo>
                  <a:lnTo>
                    <a:pt x="58" y="583"/>
                  </a:lnTo>
                  <a:cubicBezTo>
                    <a:pt x="1" y="838"/>
                    <a:pt x="200" y="938"/>
                    <a:pt x="441" y="938"/>
                  </a:cubicBezTo>
                  <a:cubicBezTo>
                    <a:pt x="1165" y="938"/>
                    <a:pt x="1407" y="923"/>
                    <a:pt x="1691" y="838"/>
                  </a:cubicBezTo>
                  <a:cubicBezTo>
                    <a:pt x="1975" y="739"/>
                    <a:pt x="1946" y="455"/>
                    <a:pt x="1676" y="384"/>
                  </a:cubicBezTo>
                  <a:cubicBezTo>
                    <a:pt x="1378" y="320"/>
                    <a:pt x="1184" y="312"/>
                    <a:pt x="1105" y="312"/>
                  </a:cubicBezTo>
                  <a:cubicBezTo>
                    <a:pt x="1079" y="312"/>
                    <a:pt x="1066" y="313"/>
                    <a:pt x="1066" y="313"/>
                  </a:cubicBezTo>
                  <a:lnTo>
                    <a:pt x="1009" y="128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1"/>
            <p:cNvSpPr/>
            <p:nvPr/>
          </p:nvSpPr>
          <p:spPr>
            <a:xfrm>
              <a:off x="1447003" y="2766022"/>
              <a:ext cx="213193" cy="431962"/>
            </a:xfrm>
            <a:custGeom>
              <a:avLst/>
              <a:gdLst/>
              <a:ahLst/>
              <a:cxnLst/>
              <a:rect l="l" t="t" r="r" b="b"/>
              <a:pathLst>
                <a:path w="3806" h="7566" extrusionOk="0">
                  <a:moveTo>
                    <a:pt x="1153" y="1"/>
                  </a:moveTo>
                  <a:cubicBezTo>
                    <a:pt x="1001" y="1"/>
                    <a:pt x="852" y="21"/>
                    <a:pt x="710" y="67"/>
                  </a:cubicBezTo>
                  <a:cubicBezTo>
                    <a:pt x="327" y="194"/>
                    <a:pt x="57" y="549"/>
                    <a:pt x="57" y="947"/>
                  </a:cubicBezTo>
                  <a:cubicBezTo>
                    <a:pt x="43" y="2296"/>
                    <a:pt x="0" y="6058"/>
                    <a:pt x="57" y="6882"/>
                  </a:cubicBezTo>
                  <a:cubicBezTo>
                    <a:pt x="66" y="7090"/>
                    <a:pt x="862" y="7565"/>
                    <a:pt x="1961" y="7565"/>
                  </a:cubicBezTo>
                  <a:cubicBezTo>
                    <a:pt x="2506" y="7565"/>
                    <a:pt x="3127" y="7448"/>
                    <a:pt x="3763" y="7123"/>
                  </a:cubicBezTo>
                  <a:cubicBezTo>
                    <a:pt x="3805" y="7009"/>
                    <a:pt x="3791" y="5519"/>
                    <a:pt x="3536" y="3744"/>
                  </a:cubicBezTo>
                  <a:cubicBezTo>
                    <a:pt x="3521" y="3715"/>
                    <a:pt x="3521" y="3687"/>
                    <a:pt x="3521" y="3673"/>
                  </a:cubicBezTo>
                  <a:cubicBezTo>
                    <a:pt x="2045" y="1444"/>
                    <a:pt x="2258" y="649"/>
                    <a:pt x="2627" y="379"/>
                  </a:cubicBezTo>
                  <a:cubicBezTo>
                    <a:pt x="2442" y="265"/>
                    <a:pt x="2258" y="265"/>
                    <a:pt x="1846" y="123"/>
                  </a:cubicBezTo>
                  <a:cubicBezTo>
                    <a:pt x="1616" y="47"/>
                    <a:pt x="1381" y="1"/>
                    <a:pt x="1153" y="1"/>
                  </a:cubicBez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1"/>
            <p:cNvSpPr/>
            <p:nvPr/>
          </p:nvSpPr>
          <p:spPr>
            <a:xfrm>
              <a:off x="1454955" y="2548871"/>
              <a:ext cx="177400" cy="204110"/>
            </a:xfrm>
            <a:custGeom>
              <a:avLst/>
              <a:gdLst/>
              <a:ahLst/>
              <a:cxnLst/>
              <a:rect l="l" t="t" r="r" b="b"/>
              <a:pathLst>
                <a:path w="3167" h="3644" extrusionOk="0">
                  <a:moveTo>
                    <a:pt x="2414" y="1"/>
                  </a:moveTo>
                  <a:cubicBezTo>
                    <a:pt x="2400" y="157"/>
                    <a:pt x="2243" y="384"/>
                    <a:pt x="2087" y="427"/>
                  </a:cubicBezTo>
                  <a:cubicBezTo>
                    <a:pt x="2059" y="327"/>
                    <a:pt x="1988" y="199"/>
                    <a:pt x="1945" y="114"/>
                  </a:cubicBezTo>
                  <a:cubicBezTo>
                    <a:pt x="1846" y="483"/>
                    <a:pt x="1377" y="569"/>
                    <a:pt x="1065" y="710"/>
                  </a:cubicBezTo>
                  <a:cubicBezTo>
                    <a:pt x="781" y="852"/>
                    <a:pt x="483" y="966"/>
                    <a:pt x="313" y="1222"/>
                  </a:cubicBezTo>
                  <a:cubicBezTo>
                    <a:pt x="242" y="1349"/>
                    <a:pt x="171" y="1491"/>
                    <a:pt x="128" y="1633"/>
                  </a:cubicBezTo>
                  <a:cubicBezTo>
                    <a:pt x="71" y="1818"/>
                    <a:pt x="43" y="2031"/>
                    <a:pt x="29" y="2201"/>
                  </a:cubicBezTo>
                  <a:cubicBezTo>
                    <a:pt x="0" y="2613"/>
                    <a:pt x="71" y="3025"/>
                    <a:pt x="355" y="3337"/>
                  </a:cubicBezTo>
                  <a:cubicBezTo>
                    <a:pt x="567" y="3559"/>
                    <a:pt x="865" y="3643"/>
                    <a:pt x="1159" y="3643"/>
                  </a:cubicBezTo>
                  <a:cubicBezTo>
                    <a:pt x="1297" y="3643"/>
                    <a:pt x="1435" y="3625"/>
                    <a:pt x="1562" y="3593"/>
                  </a:cubicBezTo>
                  <a:cubicBezTo>
                    <a:pt x="1562" y="3522"/>
                    <a:pt x="1548" y="3451"/>
                    <a:pt x="1548" y="3380"/>
                  </a:cubicBezTo>
                  <a:cubicBezTo>
                    <a:pt x="1534" y="3280"/>
                    <a:pt x="1534" y="3181"/>
                    <a:pt x="1491" y="3096"/>
                  </a:cubicBezTo>
                  <a:cubicBezTo>
                    <a:pt x="1444" y="3104"/>
                    <a:pt x="1396" y="3110"/>
                    <a:pt x="1347" y="3110"/>
                  </a:cubicBezTo>
                  <a:cubicBezTo>
                    <a:pt x="1159" y="3110"/>
                    <a:pt x="980" y="3032"/>
                    <a:pt x="980" y="2783"/>
                  </a:cubicBezTo>
                  <a:cubicBezTo>
                    <a:pt x="980" y="2641"/>
                    <a:pt x="994" y="2457"/>
                    <a:pt x="1179" y="2428"/>
                  </a:cubicBezTo>
                  <a:cubicBezTo>
                    <a:pt x="1189" y="2427"/>
                    <a:pt x="1201" y="2427"/>
                    <a:pt x="1213" y="2427"/>
                  </a:cubicBezTo>
                  <a:cubicBezTo>
                    <a:pt x="1344" y="2427"/>
                    <a:pt x="1540" y="2496"/>
                    <a:pt x="1605" y="2613"/>
                  </a:cubicBezTo>
                  <a:cubicBezTo>
                    <a:pt x="1548" y="2471"/>
                    <a:pt x="1463" y="2343"/>
                    <a:pt x="1392" y="2201"/>
                  </a:cubicBezTo>
                  <a:cubicBezTo>
                    <a:pt x="1633" y="1960"/>
                    <a:pt x="1803" y="1633"/>
                    <a:pt x="2045" y="1392"/>
                  </a:cubicBezTo>
                  <a:lnTo>
                    <a:pt x="2045" y="1392"/>
                  </a:lnTo>
                  <a:cubicBezTo>
                    <a:pt x="2030" y="1506"/>
                    <a:pt x="1917" y="1648"/>
                    <a:pt x="1917" y="1790"/>
                  </a:cubicBezTo>
                  <a:cubicBezTo>
                    <a:pt x="2087" y="1747"/>
                    <a:pt x="2258" y="1633"/>
                    <a:pt x="2414" y="1506"/>
                  </a:cubicBezTo>
                  <a:cubicBezTo>
                    <a:pt x="2449" y="1520"/>
                    <a:pt x="2492" y="1526"/>
                    <a:pt x="2539" y="1526"/>
                  </a:cubicBezTo>
                  <a:cubicBezTo>
                    <a:pt x="2683" y="1526"/>
                    <a:pt x="2857" y="1467"/>
                    <a:pt x="2911" y="1392"/>
                  </a:cubicBezTo>
                  <a:cubicBezTo>
                    <a:pt x="3166" y="1065"/>
                    <a:pt x="3024" y="640"/>
                    <a:pt x="2882" y="313"/>
                  </a:cubicBezTo>
                  <a:cubicBezTo>
                    <a:pt x="2826" y="412"/>
                    <a:pt x="2769" y="498"/>
                    <a:pt x="2655" y="540"/>
                  </a:cubicBezTo>
                  <a:cubicBezTo>
                    <a:pt x="2627" y="327"/>
                    <a:pt x="2513" y="185"/>
                    <a:pt x="2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1"/>
            <p:cNvSpPr/>
            <p:nvPr/>
          </p:nvSpPr>
          <p:spPr>
            <a:xfrm>
              <a:off x="1687971" y="2850605"/>
              <a:ext cx="210000" cy="166749"/>
            </a:xfrm>
            <a:custGeom>
              <a:avLst/>
              <a:gdLst/>
              <a:ahLst/>
              <a:cxnLst/>
              <a:rect l="l" t="t" r="r" b="b"/>
              <a:pathLst>
                <a:path w="3749" h="2977" extrusionOk="0">
                  <a:moveTo>
                    <a:pt x="3627" y="0"/>
                  </a:moveTo>
                  <a:cubicBezTo>
                    <a:pt x="3619" y="0"/>
                    <a:pt x="3612" y="4"/>
                    <a:pt x="3607" y="9"/>
                  </a:cubicBezTo>
                  <a:lnTo>
                    <a:pt x="3564" y="9"/>
                  </a:lnTo>
                  <a:cubicBezTo>
                    <a:pt x="3408" y="94"/>
                    <a:pt x="3252" y="179"/>
                    <a:pt x="3067" y="208"/>
                  </a:cubicBezTo>
                  <a:cubicBezTo>
                    <a:pt x="2939" y="250"/>
                    <a:pt x="2826" y="264"/>
                    <a:pt x="2698" y="321"/>
                  </a:cubicBezTo>
                  <a:cubicBezTo>
                    <a:pt x="2442" y="421"/>
                    <a:pt x="2229" y="605"/>
                    <a:pt x="2016" y="761"/>
                  </a:cubicBezTo>
                  <a:cubicBezTo>
                    <a:pt x="1505" y="1130"/>
                    <a:pt x="128" y="1968"/>
                    <a:pt x="128" y="1968"/>
                  </a:cubicBezTo>
                  <a:lnTo>
                    <a:pt x="128" y="1954"/>
                  </a:lnTo>
                  <a:lnTo>
                    <a:pt x="128" y="1954"/>
                  </a:lnTo>
                  <a:cubicBezTo>
                    <a:pt x="71" y="2181"/>
                    <a:pt x="0" y="2621"/>
                    <a:pt x="227" y="2976"/>
                  </a:cubicBezTo>
                  <a:cubicBezTo>
                    <a:pt x="341" y="2905"/>
                    <a:pt x="497" y="2806"/>
                    <a:pt x="639" y="2692"/>
                  </a:cubicBezTo>
                  <a:lnTo>
                    <a:pt x="639" y="2706"/>
                  </a:lnTo>
                  <a:cubicBezTo>
                    <a:pt x="639" y="2706"/>
                    <a:pt x="781" y="2579"/>
                    <a:pt x="980" y="2422"/>
                  </a:cubicBezTo>
                  <a:cubicBezTo>
                    <a:pt x="1136" y="2281"/>
                    <a:pt x="1349" y="2110"/>
                    <a:pt x="1548" y="1926"/>
                  </a:cubicBezTo>
                  <a:cubicBezTo>
                    <a:pt x="1732" y="1755"/>
                    <a:pt x="1931" y="1571"/>
                    <a:pt x="2073" y="1429"/>
                  </a:cubicBezTo>
                  <a:cubicBezTo>
                    <a:pt x="2120" y="1435"/>
                    <a:pt x="2165" y="1438"/>
                    <a:pt x="2209" y="1438"/>
                  </a:cubicBezTo>
                  <a:cubicBezTo>
                    <a:pt x="2271" y="1438"/>
                    <a:pt x="2333" y="1431"/>
                    <a:pt x="2400" y="1414"/>
                  </a:cubicBezTo>
                  <a:cubicBezTo>
                    <a:pt x="2499" y="1372"/>
                    <a:pt x="2570" y="1287"/>
                    <a:pt x="2684" y="1258"/>
                  </a:cubicBezTo>
                  <a:cubicBezTo>
                    <a:pt x="2755" y="1244"/>
                    <a:pt x="2826" y="1216"/>
                    <a:pt x="2897" y="1187"/>
                  </a:cubicBezTo>
                  <a:cubicBezTo>
                    <a:pt x="3181" y="1059"/>
                    <a:pt x="3323" y="776"/>
                    <a:pt x="3280" y="477"/>
                  </a:cubicBezTo>
                  <a:cubicBezTo>
                    <a:pt x="3365" y="435"/>
                    <a:pt x="3479" y="392"/>
                    <a:pt x="3564" y="321"/>
                  </a:cubicBezTo>
                  <a:cubicBezTo>
                    <a:pt x="3663" y="250"/>
                    <a:pt x="3748" y="137"/>
                    <a:pt x="3677" y="37"/>
                  </a:cubicBezTo>
                  <a:cubicBezTo>
                    <a:pt x="3659" y="10"/>
                    <a:pt x="3641" y="0"/>
                    <a:pt x="3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1"/>
            <p:cNvSpPr/>
            <p:nvPr/>
          </p:nvSpPr>
          <p:spPr>
            <a:xfrm>
              <a:off x="1556796" y="2789050"/>
              <a:ext cx="148644" cy="237820"/>
            </a:xfrm>
            <a:custGeom>
              <a:avLst/>
              <a:gdLst/>
              <a:ahLst/>
              <a:cxnLst/>
              <a:rect l="l" t="t" r="r" b="b"/>
              <a:pathLst>
                <a:path w="2486" h="4048" extrusionOk="0">
                  <a:moveTo>
                    <a:pt x="583" y="1"/>
                  </a:moveTo>
                  <a:lnTo>
                    <a:pt x="583" y="1"/>
                  </a:lnTo>
                  <a:cubicBezTo>
                    <a:pt x="214" y="271"/>
                    <a:pt x="1" y="1051"/>
                    <a:pt x="1477" y="3281"/>
                  </a:cubicBezTo>
                  <a:cubicBezTo>
                    <a:pt x="1491" y="3281"/>
                    <a:pt x="1840" y="4047"/>
                    <a:pt x="2316" y="4047"/>
                  </a:cubicBezTo>
                  <a:cubicBezTo>
                    <a:pt x="2321" y="4047"/>
                    <a:pt x="2325" y="4047"/>
                    <a:pt x="2329" y="4047"/>
                  </a:cubicBezTo>
                  <a:cubicBezTo>
                    <a:pt x="2358" y="4047"/>
                    <a:pt x="2414" y="4019"/>
                    <a:pt x="2485" y="3976"/>
                  </a:cubicBezTo>
                  <a:cubicBezTo>
                    <a:pt x="2258" y="3621"/>
                    <a:pt x="2329" y="3181"/>
                    <a:pt x="2400" y="2968"/>
                  </a:cubicBezTo>
                  <a:cubicBezTo>
                    <a:pt x="2315" y="2769"/>
                    <a:pt x="1307" y="583"/>
                    <a:pt x="995" y="299"/>
                  </a:cubicBezTo>
                  <a:cubicBezTo>
                    <a:pt x="824" y="143"/>
                    <a:pt x="696" y="58"/>
                    <a:pt x="583" y="1"/>
                  </a:cubicBez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4" name="Google Shape;1654;p71"/>
          <p:cNvSpPr/>
          <p:nvPr/>
        </p:nvSpPr>
        <p:spPr>
          <a:xfrm>
            <a:off x="7824782" y="2057046"/>
            <a:ext cx="2965" cy="1482"/>
          </a:xfrm>
          <a:custGeom>
            <a:avLst/>
            <a:gdLst/>
            <a:ahLst/>
            <a:cxnLst/>
            <a:rect l="l" t="t" r="r" b="b"/>
            <a:pathLst>
              <a:path w="86" h="43" extrusionOk="0">
                <a:moveTo>
                  <a:pt x="86" y="43"/>
                </a:moveTo>
                <a:cubicBezTo>
                  <a:pt x="57" y="29"/>
                  <a:pt x="43" y="14"/>
                  <a:pt x="0" y="0"/>
                </a:cubicBezTo>
                <a:cubicBezTo>
                  <a:pt x="43" y="14"/>
                  <a:pt x="57" y="29"/>
                  <a:pt x="86" y="43"/>
                </a:cubicBezTo>
                <a:close/>
              </a:path>
            </a:pathLst>
          </a:custGeom>
          <a:solidFill>
            <a:srgbClr val="0475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71"/>
          <p:cNvSpPr/>
          <p:nvPr/>
        </p:nvSpPr>
        <p:spPr>
          <a:xfrm>
            <a:off x="7816956" y="2050669"/>
            <a:ext cx="2965" cy="2482"/>
          </a:xfrm>
          <a:custGeom>
            <a:avLst/>
            <a:gdLst/>
            <a:ahLst/>
            <a:cxnLst/>
            <a:rect l="l" t="t" r="r" b="b"/>
            <a:pathLst>
              <a:path w="86" h="72" extrusionOk="0">
                <a:moveTo>
                  <a:pt x="85" y="72"/>
                </a:moveTo>
                <a:cubicBezTo>
                  <a:pt x="43" y="57"/>
                  <a:pt x="29" y="29"/>
                  <a:pt x="0" y="1"/>
                </a:cubicBezTo>
                <a:cubicBezTo>
                  <a:pt x="29" y="29"/>
                  <a:pt x="43" y="57"/>
                  <a:pt x="85" y="72"/>
                </a:cubicBezTo>
                <a:close/>
              </a:path>
            </a:pathLst>
          </a:custGeom>
          <a:solidFill>
            <a:srgbClr val="0475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71"/>
          <p:cNvSpPr/>
          <p:nvPr/>
        </p:nvSpPr>
        <p:spPr>
          <a:xfrm>
            <a:off x="7809613" y="2045773"/>
            <a:ext cx="2965" cy="2482"/>
          </a:xfrm>
          <a:custGeom>
            <a:avLst/>
            <a:gdLst/>
            <a:ahLst/>
            <a:cxnLst/>
            <a:rect l="l" t="t" r="r" b="b"/>
            <a:pathLst>
              <a:path w="86" h="72" extrusionOk="0">
                <a:moveTo>
                  <a:pt x="0" y="1"/>
                </a:moveTo>
                <a:lnTo>
                  <a:pt x="0" y="1"/>
                </a:lnTo>
                <a:cubicBezTo>
                  <a:pt x="29" y="15"/>
                  <a:pt x="43" y="58"/>
                  <a:pt x="85" y="72"/>
                </a:cubicBezTo>
                <a:cubicBezTo>
                  <a:pt x="57" y="43"/>
                  <a:pt x="29" y="15"/>
                  <a:pt x="0" y="1"/>
                </a:cubicBezTo>
                <a:close/>
              </a:path>
            </a:pathLst>
          </a:custGeom>
          <a:solidFill>
            <a:srgbClr val="0475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71"/>
          <p:cNvSpPr/>
          <p:nvPr/>
        </p:nvSpPr>
        <p:spPr>
          <a:xfrm>
            <a:off x="7814026" y="1800077"/>
            <a:ext cx="34" cy="517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0" y="0"/>
                </a:moveTo>
                <a:cubicBezTo>
                  <a:pt x="0" y="0"/>
                  <a:pt x="0" y="15"/>
                  <a:pt x="0" y="0"/>
                </a:cubicBezTo>
                <a:cubicBezTo>
                  <a:pt x="0" y="15"/>
                  <a:pt x="0" y="0"/>
                  <a:pt x="0" y="0"/>
                </a:cubicBezTo>
                <a:close/>
              </a:path>
            </a:pathLst>
          </a:custGeom>
          <a:solidFill>
            <a:srgbClr val="E2EC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71"/>
          <p:cNvSpPr/>
          <p:nvPr/>
        </p:nvSpPr>
        <p:spPr>
          <a:xfrm>
            <a:off x="7814509" y="1798594"/>
            <a:ext cx="34" cy="3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E2EC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71"/>
          <p:cNvSpPr/>
          <p:nvPr/>
        </p:nvSpPr>
        <p:spPr>
          <a:xfrm>
            <a:off x="7810096" y="1803490"/>
            <a:ext cx="34" cy="3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E2EC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71"/>
          <p:cNvSpPr/>
          <p:nvPr/>
        </p:nvSpPr>
        <p:spPr>
          <a:xfrm>
            <a:off x="7772898" y="1810833"/>
            <a:ext cx="517" cy="517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0" y="1"/>
                </a:moveTo>
                <a:lnTo>
                  <a:pt x="15" y="15"/>
                </a:lnTo>
                <a:cubicBezTo>
                  <a:pt x="15" y="15"/>
                  <a:pt x="15" y="1"/>
                  <a:pt x="0" y="1"/>
                </a:cubicBezTo>
                <a:close/>
              </a:path>
            </a:pathLst>
          </a:custGeom>
          <a:solidFill>
            <a:srgbClr val="E2EC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71"/>
          <p:cNvSpPr/>
          <p:nvPr/>
        </p:nvSpPr>
        <p:spPr>
          <a:xfrm>
            <a:off x="7773864" y="1812315"/>
            <a:ext cx="2000" cy="517"/>
          </a:xfrm>
          <a:custGeom>
            <a:avLst/>
            <a:gdLst/>
            <a:ahLst/>
            <a:cxnLst/>
            <a:rect l="l" t="t" r="r" b="b"/>
            <a:pathLst>
              <a:path w="58" h="15" extrusionOk="0">
                <a:moveTo>
                  <a:pt x="1" y="0"/>
                </a:moveTo>
                <a:cubicBezTo>
                  <a:pt x="15" y="0"/>
                  <a:pt x="43" y="14"/>
                  <a:pt x="58" y="14"/>
                </a:cubicBezTo>
                <a:cubicBezTo>
                  <a:pt x="43" y="0"/>
                  <a:pt x="29" y="0"/>
                  <a:pt x="1" y="0"/>
                </a:cubicBezTo>
                <a:close/>
              </a:path>
            </a:pathLst>
          </a:custGeom>
          <a:solidFill>
            <a:srgbClr val="E2EC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71"/>
          <p:cNvSpPr/>
          <p:nvPr/>
        </p:nvSpPr>
        <p:spPr>
          <a:xfrm>
            <a:off x="7812061" y="1801525"/>
            <a:ext cx="517" cy="34"/>
          </a:xfrm>
          <a:custGeom>
            <a:avLst/>
            <a:gdLst/>
            <a:ahLst/>
            <a:cxnLst/>
            <a:rect l="l" t="t" r="r" b="b"/>
            <a:pathLst>
              <a:path w="15" h="1" extrusionOk="0">
                <a:moveTo>
                  <a:pt x="0" y="1"/>
                </a:moveTo>
                <a:cubicBezTo>
                  <a:pt x="14" y="1"/>
                  <a:pt x="14" y="1"/>
                  <a:pt x="0" y="1"/>
                </a:cubicBezTo>
                <a:cubicBezTo>
                  <a:pt x="14" y="1"/>
                  <a:pt x="14" y="1"/>
                  <a:pt x="0" y="1"/>
                </a:cubicBezTo>
                <a:close/>
              </a:path>
            </a:pathLst>
          </a:custGeom>
          <a:solidFill>
            <a:srgbClr val="E2EC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71"/>
          <p:cNvSpPr/>
          <p:nvPr/>
        </p:nvSpPr>
        <p:spPr>
          <a:xfrm>
            <a:off x="7807166" y="1804972"/>
            <a:ext cx="517" cy="517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4" y="0"/>
                </a:moveTo>
                <a:lnTo>
                  <a:pt x="0" y="15"/>
                </a:lnTo>
                <a:cubicBezTo>
                  <a:pt x="0" y="15"/>
                  <a:pt x="14" y="15"/>
                  <a:pt x="14" y="0"/>
                </a:cubicBezTo>
                <a:close/>
              </a:path>
            </a:pathLst>
          </a:custGeom>
          <a:solidFill>
            <a:srgbClr val="E2EC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71"/>
          <p:cNvSpPr/>
          <p:nvPr/>
        </p:nvSpPr>
        <p:spPr>
          <a:xfrm>
            <a:off x="7767520" y="1779530"/>
            <a:ext cx="47024" cy="33510"/>
          </a:xfrm>
          <a:custGeom>
            <a:avLst/>
            <a:gdLst/>
            <a:ahLst/>
            <a:cxnLst/>
            <a:rect l="l" t="t" r="r" b="b"/>
            <a:pathLst>
              <a:path w="1364" h="972" extrusionOk="0">
                <a:moveTo>
                  <a:pt x="1207" y="0"/>
                </a:moveTo>
                <a:lnTo>
                  <a:pt x="1207" y="28"/>
                </a:lnTo>
                <a:cubicBezTo>
                  <a:pt x="1207" y="28"/>
                  <a:pt x="1207" y="43"/>
                  <a:pt x="1179" y="57"/>
                </a:cubicBezTo>
                <a:lnTo>
                  <a:pt x="1179" y="71"/>
                </a:lnTo>
                <a:cubicBezTo>
                  <a:pt x="1179" y="99"/>
                  <a:pt x="1164" y="99"/>
                  <a:pt x="1150" y="114"/>
                </a:cubicBezTo>
                <a:lnTo>
                  <a:pt x="1122" y="128"/>
                </a:lnTo>
                <a:cubicBezTo>
                  <a:pt x="1108" y="142"/>
                  <a:pt x="1093" y="170"/>
                  <a:pt x="1079" y="170"/>
                </a:cubicBezTo>
                <a:cubicBezTo>
                  <a:pt x="1079" y="170"/>
                  <a:pt x="1065" y="170"/>
                  <a:pt x="1065" y="185"/>
                </a:cubicBezTo>
                <a:cubicBezTo>
                  <a:pt x="1037" y="199"/>
                  <a:pt x="1022" y="199"/>
                  <a:pt x="1008" y="213"/>
                </a:cubicBezTo>
                <a:cubicBezTo>
                  <a:pt x="1008" y="213"/>
                  <a:pt x="994" y="213"/>
                  <a:pt x="994" y="241"/>
                </a:cubicBezTo>
                <a:cubicBezTo>
                  <a:pt x="951" y="256"/>
                  <a:pt x="937" y="270"/>
                  <a:pt x="895" y="270"/>
                </a:cubicBezTo>
                <a:cubicBezTo>
                  <a:pt x="648" y="381"/>
                  <a:pt x="336" y="460"/>
                  <a:pt x="157" y="460"/>
                </a:cubicBezTo>
                <a:cubicBezTo>
                  <a:pt x="130" y="460"/>
                  <a:pt x="106" y="458"/>
                  <a:pt x="85" y="454"/>
                </a:cubicBezTo>
                <a:cubicBezTo>
                  <a:pt x="57" y="454"/>
                  <a:pt x="43" y="426"/>
                  <a:pt x="29" y="426"/>
                </a:cubicBezTo>
                <a:lnTo>
                  <a:pt x="14" y="412"/>
                </a:lnTo>
                <a:lnTo>
                  <a:pt x="0" y="398"/>
                </a:lnTo>
                <a:lnTo>
                  <a:pt x="0" y="398"/>
                </a:lnTo>
                <a:lnTo>
                  <a:pt x="85" y="667"/>
                </a:lnTo>
                <a:cubicBezTo>
                  <a:pt x="114" y="753"/>
                  <a:pt x="128" y="838"/>
                  <a:pt x="171" y="923"/>
                </a:cubicBezTo>
                <a:lnTo>
                  <a:pt x="185" y="951"/>
                </a:lnTo>
                <a:cubicBezTo>
                  <a:pt x="213" y="951"/>
                  <a:pt x="227" y="965"/>
                  <a:pt x="242" y="965"/>
                </a:cubicBezTo>
                <a:cubicBezTo>
                  <a:pt x="266" y="970"/>
                  <a:pt x="295" y="972"/>
                  <a:pt x="327" y="972"/>
                </a:cubicBezTo>
                <a:cubicBezTo>
                  <a:pt x="514" y="972"/>
                  <a:pt x="810" y="902"/>
                  <a:pt x="1065" y="781"/>
                </a:cubicBezTo>
                <a:cubicBezTo>
                  <a:pt x="1093" y="767"/>
                  <a:pt x="1108" y="753"/>
                  <a:pt x="1150" y="753"/>
                </a:cubicBezTo>
                <a:cubicBezTo>
                  <a:pt x="1150" y="753"/>
                  <a:pt x="1164" y="753"/>
                  <a:pt x="1164" y="738"/>
                </a:cubicBezTo>
                <a:cubicBezTo>
                  <a:pt x="1179" y="710"/>
                  <a:pt x="1207" y="710"/>
                  <a:pt x="1221" y="696"/>
                </a:cubicBezTo>
                <a:cubicBezTo>
                  <a:pt x="1221" y="696"/>
                  <a:pt x="1235" y="696"/>
                  <a:pt x="1235" y="682"/>
                </a:cubicBezTo>
                <a:cubicBezTo>
                  <a:pt x="1250" y="667"/>
                  <a:pt x="1278" y="639"/>
                  <a:pt x="1292" y="639"/>
                </a:cubicBezTo>
                <a:lnTo>
                  <a:pt x="1306" y="625"/>
                </a:lnTo>
                <a:lnTo>
                  <a:pt x="1349" y="596"/>
                </a:lnTo>
                <a:lnTo>
                  <a:pt x="1349" y="568"/>
                </a:lnTo>
                <a:cubicBezTo>
                  <a:pt x="1349" y="554"/>
                  <a:pt x="1363" y="554"/>
                  <a:pt x="1363" y="540"/>
                </a:cubicBezTo>
                <a:lnTo>
                  <a:pt x="1363" y="511"/>
                </a:lnTo>
                <a:lnTo>
                  <a:pt x="1278" y="256"/>
                </a:lnTo>
                <a:lnTo>
                  <a:pt x="1207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71"/>
          <p:cNvSpPr/>
          <p:nvPr/>
        </p:nvSpPr>
        <p:spPr>
          <a:xfrm>
            <a:off x="7809131" y="1780495"/>
            <a:ext cx="34" cy="3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D7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71"/>
          <p:cNvSpPr/>
          <p:nvPr/>
        </p:nvSpPr>
        <p:spPr>
          <a:xfrm>
            <a:off x="7808131" y="1781461"/>
            <a:ext cx="34" cy="552"/>
          </a:xfrm>
          <a:custGeom>
            <a:avLst/>
            <a:gdLst/>
            <a:ahLst/>
            <a:cxnLst/>
            <a:rect l="l" t="t" r="r" b="b"/>
            <a:pathLst>
              <a:path w="1" h="16" extrusionOk="0">
                <a:moveTo>
                  <a:pt x="1" y="1"/>
                </a:moveTo>
                <a:cubicBezTo>
                  <a:pt x="1" y="15"/>
                  <a:pt x="1" y="15"/>
                  <a:pt x="1" y="1"/>
                </a:cubicBezTo>
                <a:cubicBezTo>
                  <a:pt x="1" y="15"/>
                  <a:pt x="1" y="15"/>
                  <a:pt x="1" y="1"/>
                </a:cubicBezTo>
                <a:close/>
              </a:path>
            </a:pathLst>
          </a:custGeom>
          <a:solidFill>
            <a:srgbClr val="FD7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71"/>
          <p:cNvSpPr/>
          <p:nvPr/>
        </p:nvSpPr>
        <p:spPr>
          <a:xfrm>
            <a:off x="7804718" y="1784391"/>
            <a:ext cx="34" cy="1034"/>
          </a:xfrm>
          <a:custGeom>
            <a:avLst/>
            <a:gdLst/>
            <a:ahLst/>
            <a:cxnLst/>
            <a:rect l="l" t="t" r="r" b="b"/>
            <a:pathLst>
              <a:path w="1" h="30" extrusionOk="0">
                <a:moveTo>
                  <a:pt x="0" y="1"/>
                </a:moveTo>
                <a:cubicBezTo>
                  <a:pt x="0" y="29"/>
                  <a:pt x="0" y="29"/>
                  <a:pt x="0" y="1"/>
                </a:cubicBezTo>
                <a:cubicBezTo>
                  <a:pt x="0" y="29"/>
                  <a:pt x="0" y="29"/>
                  <a:pt x="0" y="1"/>
                </a:cubicBezTo>
                <a:close/>
              </a:path>
            </a:pathLst>
          </a:custGeom>
          <a:solidFill>
            <a:srgbClr val="FD7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71"/>
          <p:cNvSpPr/>
          <p:nvPr/>
        </p:nvSpPr>
        <p:spPr>
          <a:xfrm>
            <a:off x="7807166" y="1783426"/>
            <a:ext cx="34" cy="3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FD7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71"/>
          <p:cNvSpPr/>
          <p:nvPr/>
        </p:nvSpPr>
        <p:spPr>
          <a:xfrm>
            <a:off x="7768486" y="1793699"/>
            <a:ext cx="2000" cy="517"/>
          </a:xfrm>
          <a:custGeom>
            <a:avLst/>
            <a:gdLst/>
            <a:ahLst/>
            <a:cxnLst/>
            <a:rect l="l" t="t" r="r" b="b"/>
            <a:pathLst>
              <a:path w="58" h="15" extrusionOk="0">
                <a:moveTo>
                  <a:pt x="1" y="1"/>
                </a:moveTo>
                <a:cubicBezTo>
                  <a:pt x="15" y="1"/>
                  <a:pt x="29" y="15"/>
                  <a:pt x="57" y="15"/>
                </a:cubicBezTo>
                <a:cubicBezTo>
                  <a:pt x="29" y="1"/>
                  <a:pt x="15" y="1"/>
                  <a:pt x="1" y="1"/>
                </a:cubicBezTo>
                <a:close/>
              </a:path>
            </a:pathLst>
          </a:custGeom>
          <a:solidFill>
            <a:srgbClr val="FD7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71"/>
          <p:cNvSpPr/>
          <p:nvPr/>
        </p:nvSpPr>
        <p:spPr>
          <a:xfrm>
            <a:off x="7767520" y="1792734"/>
            <a:ext cx="517" cy="517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4" y="15"/>
                </a:moveTo>
                <a:lnTo>
                  <a:pt x="0" y="0"/>
                </a:lnTo>
                <a:close/>
              </a:path>
            </a:pathLst>
          </a:custGeom>
          <a:solidFill>
            <a:srgbClr val="FD7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71"/>
          <p:cNvSpPr/>
          <p:nvPr/>
        </p:nvSpPr>
        <p:spPr>
          <a:xfrm>
            <a:off x="7801788" y="1786356"/>
            <a:ext cx="517" cy="517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4" y="1"/>
                </a:moveTo>
                <a:cubicBezTo>
                  <a:pt x="14" y="1"/>
                  <a:pt x="0" y="1"/>
                  <a:pt x="0" y="15"/>
                </a:cubicBezTo>
                <a:lnTo>
                  <a:pt x="14" y="1"/>
                </a:lnTo>
                <a:close/>
              </a:path>
            </a:pathLst>
          </a:custGeom>
          <a:solidFill>
            <a:srgbClr val="FD74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2" name="Google Shape;1672;p71"/>
          <p:cNvGrpSpPr/>
          <p:nvPr/>
        </p:nvGrpSpPr>
        <p:grpSpPr>
          <a:xfrm>
            <a:off x="6048018" y="1392809"/>
            <a:ext cx="2253472" cy="1894735"/>
            <a:chOff x="5603100" y="1693379"/>
            <a:chExt cx="1940307" cy="1631423"/>
          </a:xfrm>
        </p:grpSpPr>
        <p:sp>
          <p:nvSpPr>
            <p:cNvPr id="1673" name="Google Shape;1673;p71"/>
            <p:cNvSpPr/>
            <p:nvPr/>
          </p:nvSpPr>
          <p:spPr>
            <a:xfrm>
              <a:off x="6158650" y="2278784"/>
              <a:ext cx="64641" cy="58263"/>
            </a:xfrm>
            <a:custGeom>
              <a:avLst/>
              <a:gdLst/>
              <a:ahLst/>
              <a:cxnLst/>
              <a:rect l="l" t="t" r="r" b="b"/>
              <a:pathLst>
                <a:path w="1875" h="1690" extrusionOk="0">
                  <a:moveTo>
                    <a:pt x="1021" y="1"/>
                  </a:moveTo>
                  <a:cubicBezTo>
                    <a:pt x="780" y="1"/>
                    <a:pt x="548" y="148"/>
                    <a:pt x="384" y="312"/>
                  </a:cubicBezTo>
                  <a:cubicBezTo>
                    <a:pt x="171" y="525"/>
                    <a:pt x="0" y="781"/>
                    <a:pt x="0" y="1107"/>
                  </a:cubicBezTo>
                  <a:cubicBezTo>
                    <a:pt x="0" y="1533"/>
                    <a:pt x="455" y="1690"/>
                    <a:pt x="824" y="1690"/>
                  </a:cubicBezTo>
                  <a:cubicBezTo>
                    <a:pt x="1179" y="1675"/>
                    <a:pt x="1803" y="1562"/>
                    <a:pt x="1832" y="1122"/>
                  </a:cubicBezTo>
                  <a:cubicBezTo>
                    <a:pt x="1846" y="823"/>
                    <a:pt x="1874" y="454"/>
                    <a:pt x="1590" y="256"/>
                  </a:cubicBezTo>
                  <a:lnTo>
                    <a:pt x="1590" y="256"/>
                  </a:lnTo>
                  <a:lnTo>
                    <a:pt x="1605" y="284"/>
                  </a:lnTo>
                  <a:cubicBezTo>
                    <a:pt x="1491" y="185"/>
                    <a:pt x="1377" y="99"/>
                    <a:pt x="1235" y="43"/>
                  </a:cubicBezTo>
                  <a:cubicBezTo>
                    <a:pt x="1164" y="13"/>
                    <a:pt x="1092" y="1"/>
                    <a:pt x="1021" y="1"/>
                  </a:cubicBez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1"/>
            <p:cNvSpPr/>
            <p:nvPr/>
          </p:nvSpPr>
          <p:spPr>
            <a:xfrm>
              <a:off x="6289341" y="2616009"/>
              <a:ext cx="33958" cy="51126"/>
            </a:xfrm>
            <a:custGeom>
              <a:avLst/>
              <a:gdLst/>
              <a:ahLst/>
              <a:cxnLst/>
              <a:rect l="l" t="t" r="r" b="b"/>
              <a:pathLst>
                <a:path w="985" h="1483" extrusionOk="0">
                  <a:moveTo>
                    <a:pt x="582" y="0"/>
                  </a:moveTo>
                  <a:cubicBezTo>
                    <a:pt x="426" y="15"/>
                    <a:pt x="256" y="15"/>
                    <a:pt x="114" y="15"/>
                  </a:cubicBezTo>
                  <a:cubicBezTo>
                    <a:pt x="114" y="142"/>
                    <a:pt x="114" y="284"/>
                    <a:pt x="142" y="412"/>
                  </a:cubicBezTo>
                  <a:cubicBezTo>
                    <a:pt x="0" y="696"/>
                    <a:pt x="213" y="1051"/>
                    <a:pt x="312" y="1278"/>
                  </a:cubicBezTo>
                  <a:cubicBezTo>
                    <a:pt x="323" y="1322"/>
                    <a:pt x="367" y="1340"/>
                    <a:pt x="406" y="1340"/>
                  </a:cubicBezTo>
                  <a:cubicBezTo>
                    <a:pt x="419" y="1340"/>
                    <a:pt x="430" y="1338"/>
                    <a:pt x="440" y="1335"/>
                  </a:cubicBezTo>
                  <a:lnTo>
                    <a:pt x="440" y="1349"/>
                  </a:lnTo>
                  <a:cubicBezTo>
                    <a:pt x="440" y="1363"/>
                    <a:pt x="454" y="1392"/>
                    <a:pt x="454" y="1392"/>
                  </a:cubicBezTo>
                  <a:cubicBezTo>
                    <a:pt x="454" y="1392"/>
                    <a:pt x="454" y="1406"/>
                    <a:pt x="469" y="1406"/>
                  </a:cubicBezTo>
                  <a:cubicBezTo>
                    <a:pt x="483" y="1436"/>
                    <a:pt x="505" y="1448"/>
                    <a:pt x="528" y="1448"/>
                  </a:cubicBezTo>
                  <a:cubicBezTo>
                    <a:pt x="572" y="1448"/>
                    <a:pt x="621" y="1405"/>
                    <a:pt x="639" y="1349"/>
                  </a:cubicBezTo>
                  <a:cubicBezTo>
                    <a:pt x="653" y="1392"/>
                    <a:pt x="653" y="1406"/>
                    <a:pt x="667" y="1434"/>
                  </a:cubicBezTo>
                  <a:cubicBezTo>
                    <a:pt x="684" y="1469"/>
                    <a:pt x="709" y="1482"/>
                    <a:pt x="734" y="1482"/>
                  </a:cubicBezTo>
                  <a:cubicBezTo>
                    <a:pt x="792" y="1482"/>
                    <a:pt x="849" y="1409"/>
                    <a:pt x="809" y="1349"/>
                  </a:cubicBezTo>
                  <a:cubicBezTo>
                    <a:pt x="809" y="1335"/>
                    <a:pt x="795" y="1335"/>
                    <a:pt x="795" y="1321"/>
                  </a:cubicBezTo>
                  <a:lnTo>
                    <a:pt x="795" y="1321"/>
                  </a:lnTo>
                  <a:cubicBezTo>
                    <a:pt x="806" y="1325"/>
                    <a:pt x="817" y="1327"/>
                    <a:pt x="828" y="1327"/>
                  </a:cubicBezTo>
                  <a:cubicBezTo>
                    <a:pt x="890" y="1327"/>
                    <a:pt x="947" y="1265"/>
                    <a:pt x="923" y="1193"/>
                  </a:cubicBezTo>
                  <a:cubicBezTo>
                    <a:pt x="895" y="1136"/>
                    <a:pt x="738" y="625"/>
                    <a:pt x="738" y="625"/>
                  </a:cubicBezTo>
                  <a:lnTo>
                    <a:pt x="738" y="625"/>
                  </a:lnTo>
                  <a:cubicBezTo>
                    <a:pt x="824" y="814"/>
                    <a:pt x="921" y="941"/>
                    <a:pt x="960" y="941"/>
                  </a:cubicBezTo>
                  <a:cubicBezTo>
                    <a:pt x="980" y="941"/>
                    <a:pt x="984" y="909"/>
                    <a:pt x="966" y="838"/>
                  </a:cubicBezTo>
                  <a:cubicBezTo>
                    <a:pt x="951" y="682"/>
                    <a:pt x="866" y="540"/>
                    <a:pt x="781" y="426"/>
                  </a:cubicBezTo>
                  <a:cubicBezTo>
                    <a:pt x="724" y="370"/>
                    <a:pt x="682" y="327"/>
                    <a:pt x="653" y="270"/>
                  </a:cubicBezTo>
                  <a:cubicBezTo>
                    <a:pt x="596" y="199"/>
                    <a:pt x="582" y="114"/>
                    <a:pt x="582" y="0"/>
                  </a:cubicBez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1"/>
            <p:cNvSpPr/>
            <p:nvPr/>
          </p:nvSpPr>
          <p:spPr>
            <a:xfrm>
              <a:off x="6235217" y="2401787"/>
              <a:ext cx="77155" cy="222088"/>
            </a:xfrm>
            <a:custGeom>
              <a:avLst/>
              <a:gdLst/>
              <a:ahLst/>
              <a:cxnLst/>
              <a:rect l="l" t="t" r="r" b="b"/>
              <a:pathLst>
                <a:path w="2238" h="6442" extrusionOk="0">
                  <a:moveTo>
                    <a:pt x="554" y="0"/>
                  </a:moveTo>
                  <a:cubicBezTo>
                    <a:pt x="287" y="0"/>
                    <a:pt x="0" y="177"/>
                    <a:pt x="51" y="464"/>
                  </a:cubicBezTo>
                  <a:cubicBezTo>
                    <a:pt x="250" y="1600"/>
                    <a:pt x="789" y="4099"/>
                    <a:pt x="1655" y="6442"/>
                  </a:cubicBezTo>
                  <a:lnTo>
                    <a:pt x="2237" y="6413"/>
                  </a:lnTo>
                  <a:cubicBezTo>
                    <a:pt x="1471" y="2636"/>
                    <a:pt x="1144" y="975"/>
                    <a:pt x="960" y="265"/>
                  </a:cubicBezTo>
                  <a:cubicBezTo>
                    <a:pt x="908" y="82"/>
                    <a:pt x="735" y="0"/>
                    <a:pt x="554" y="0"/>
                  </a:cubicBez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1"/>
            <p:cNvSpPr/>
            <p:nvPr/>
          </p:nvSpPr>
          <p:spPr>
            <a:xfrm>
              <a:off x="6180679" y="2579122"/>
              <a:ext cx="102804" cy="469618"/>
            </a:xfrm>
            <a:custGeom>
              <a:avLst/>
              <a:gdLst/>
              <a:ahLst/>
              <a:cxnLst/>
              <a:rect l="l" t="t" r="r" b="b"/>
              <a:pathLst>
                <a:path w="2982" h="13622" extrusionOk="0">
                  <a:moveTo>
                    <a:pt x="1510" y="0"/>
                  </a:moveTo>
                  <a:cubicBezTo>
                    <a:pt x="1418" y="0"/>
                    <a:pt x="632" y="451"/>
                    <a:pt x="525" y="2121"/>
                  </a:cubicBezTo>
                  <a:cubicBezTo>
                    <a:pt x="497" y="2391"/>
                    <a:pt x="497" y="2689"/>
                    <a:pt x="525" y="3030"/>
                  </a:cubicBezTo>
                  <a:cubicBezTo>
                    <a:pt x="568" y="3839"/>
                    <a:pt x="753" y="4620"/>
                    <a:pt x="1022" y="5387"/>
                  </a:cubicBezTo>
                  <a:lnTo>
                    <a:pt x="1051" y="5472"/>
                  </a:lnTo>
                  <a:lnTo>
                    <a:pt x="1477" y="6679"/>
                  </a:lnTo>
                  <a:cubicBezTo>
                    <a:pt x="1406" y="6792"/>
                    <a:pt x="1335" y="6906"/>
                    <a:pt x="1264" y="7076"/>
                  </a:cubicBezTo>
                  <a:cubicBezTo>
                    <a:pt x="1065" y="7516"/>
                    <a:pt x="909" y="8169"/>
                    <a:pt x="753" y="8936"/>
                  </a:cubicBezTo>
                  <a:cubicBezTo>
                    <a:pt x="483" y="10214"/>
                    <a:pt x="284" y="11776"/>
                    <a:pt x="71" y="13110"/>
                  </a:cubicBezTo>
                  <a:lnTo>
                    <a:pt x="0" y="13479"/>
                  </a:lnTo>
                  <a:cubicBezTo>
                    <a:pt x="213" y="13508"/>
                    <a:pt x="454" y="13565"/>
                    <a:pt x="682" y="13621"/>
                  </a:cubicBezTo>
                  <a:lnTo>
                    <a:pt x="767" y="13266"/>
                  </a:lnTo>
                  <a:lnTo>
                    <a:pt x="2527" y="7502"/>
                  </a:lnTo>
                  <a:cubicBezTo>
                    <a:pt x="2684" y="7076"/>
                    <a:pt x="2797" y="6608"/>
                    <a:pt x="2826" y="6167"/>
                  </a:cubicBezTo>
                  <a:cubicBezTo>
                    <a:pt x="2840" y="5954"/>
                    <a:pt x="2840" y="5742"/>
                    <a:pt x="2826" y="5529"/>
                  </a:cubicBezTo>
                  <a:lnTo>
                    <a:pt x="2982" y="2362"/>
                  </a:lnTo>
                  <a:lnTo>
                    <a:pt x="1519" y="6"/>
                  </a:lnTo>
                  <a:cubicBezTo>
                    <a:pt x="1519" y="2"/>
                    <a:pt x="1516" y="0"/>
                    <a:pt x="1510" y="0"/>
                  </a:cubicBezTo>
                  <a:close/>
                </a:path>
              </a:pathLst>
            </a:custGeom>
            <a:solidFill>
              <a:srgbClr val="6C2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1"/>
            <p:cNvSpPr/>
            <p:nvPr/>
          </p:nvSpPr>
          <p:spPr>
            <a:xfrm>
              <a:off x="6178231" y="3042316"/>
              <a:ext cx="55470" cy="50644"/>
            </a:xfrm>
            <a:custGeom>
              <a:avLst/>
              <a:gdLst/>
              <a:ahLst/>
              <a:cxnLst/>
              <a:rect l="l" t="t" r="r" b="b"/>
              <a:pathLst>
                <a:path w="1609" h="1469" extrusionOk="0">
                  <a:moveTo>
                    <a:pt x="71" y="1"/>
                  </a:moveTo>
                  <a:lnTo>
                    <a:pt x="43" y="214"/>
                  </a:lnTo>
                  <a:cubicBezTo>
                    <a:pt x="0" y="356"/>
                    <a:pt x="43" y="484"/>
                    <a:pt x="142" y="597"/>
                  </a:cubicBezTo>
                  <a:cubicBezTo>
                    <a:pt x="355" y="839"/>
                    <a:pt x="809" y="1264"/>
                    <a:pt x="1179" y="1449"/>
                  </a:cubicBezTo>
                  <a:cubicBezTo>
                    <a:pt x="1210" y="1462"/>
                    <a:pt x="1242" y="1468"/>
                    <a:pt x="1272" y="1468"/>
                  </a:cubicBezTo>
                  <a:cubicBezTo>
                    <a:pt x="1469" y="1468"/>
                    <a:pt x="1609" y="1210"/>
                    <a:pt x="1448" y="1037"/>
                  </a:cubicBezTo>
                  <a:lnTo>
                    <a:pt x="738" y="271"/>
                  </a:lnTo>
                  <a:lnTo>
                    <a:pt x="767" y="143"/>
                  </a:lnTo>
                  <a:cubicBezTo>
                    <a:pt x="540" y="100"/>
                    <a:pt x="284" y="43"/>
                    <a:pt x="71" y="1"/>
                  </a:cubicBez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1"/>
            <p:cNvSpPr/>
            <p:nvPr/>
          </p:nvSpPr>
          <p:spPr>
            <a:xfrm>
              <a:off x="6170164" y="2580673"/>
              <a:ext cx="115284" cy="465137"/>
            </a:xfrm>
            <a:custGeom>
              <a:avLst/>
              <a:gdLst/>
              <a:ahLst/>
              <a:cxnLst/>
              <a:rect l="l" t="t" r="r" b="b"/>
              <a:pathLst>
                <a:path w="3344" h="13492" extrusionOk="0">
                  <a:moveTo>
                    <a:pt x="758" y="1"/>
                  </a:moveTo>
                  <a:cubicBezTo>
                    <a:pt x="720" y="1"/>
                    <a:pt x="1" y="576"/>
                    <a:pt x="220" y="2275"/>
                  </a:cubicBezTo>
                  <a:cubicBezTo>
                    <a:pt x="263" y="2530"/>
                    <a:pt x="305" y="2814"/>
                    <a:pt x="405" y="3155"/>
                  </a:cubicBezTo>
                  <a:cubicBezTo>
                    <a:pt x="617" y="3936"/>
                    <a:pt x="944" y="4688"/>
                    <a:pt x="1356" y="5370"/>
                  </a:cubicBezTo>
                  <a:lnTo>
                    <a:pt x="1413" y="5441"/>
                  </a:lnTo>
                  <a:lnTo>
                    <a:pt x="2066" y="6534"/>
                  </a:lnTo>
                  <a:cubicBezTo>
                    <a:pt x="2009" y="6634"/>
                    <a:pt x="1980" y="6776"/>
                    <a:pt x="1938" y="6960"/>
                  </a:cubicBezTo>
                  <a:cubicBezTo>
                    <a:pt x="1839" y="7429"/>
                    <a:pt x="1796" y="8110"/>
                    <a:pt x="1796" y="8891"/>
                  </a:cubicBezTo>
                  <a:cubicBezTo>
                    <a:pt x="1796" y="10183"/>
                    <a:pt x="1909" y="11759"/>
                    <a:pt x="1980" y="13108"/>
                  </a:cubicBezTo>
                  <a:lnTo>
                    <a:pt x="1980" y="13491"/>
                  </a:lnTo>
                  <a:lnTo>
                    <a:pt x="2676" y="13491"/>
                  </a:lnTo>
                  <a:lnTo>
                    <a:pt x="2690" y="13108"/>
                  </a:lnTo>
                  <a:lnTo>
                    <a:pt x="3258" y="7116"/>
                  </a:lnTo>
                  <a:cubicBezTo>
                    <a:pt x="3329" y="6648"/>
                    <a:pt x="3344" y="6193"/>
                    <a:pt x="3273" y="5739"/>
                  </a:cubicBezTo>
                  <a:cubicBezTo>
                    <a:pt x="3258" y="5526"/>
                    <a:pt x="3202" y="5342"/>
                    <a:pt x="3145" y="5129"/>
                  </a:cubicBezTo>
                  <a:lnTo>
                    <a:pt x="2634" y="2303"/>
                  </a:lnTo>
                  <a:lnTo>
                    <a:pt x="2208" y="3"/>
                  </a:lnTo>
                  <a:lnTo>
                    <a:pt x="759" y="3"/>
                  </a:lnTo>
                  <a:cubicBezTo>
                    <a:pt x="760" y="2"/>
                    <a:pt x="759" y="1"/>
                    <a:pt x="758" y="1"/>
                  </a:cubicBezTo>
                  <a:close/>
                </a:path>
              </a:pathLst>
            </a:custGeom>
            <a:solidFill>
              <a:srgbClr val="6C2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1"/>
            <p:cNvSpPr/>
            <p:nvPr/>
          </p:nvSpPr>
          <p:spPr>
            <a:xfrm>
              <a:off x="6167923" y="2400167"/>
              <a:ext cx="125351" cy="257976"/>
            </a:xfrm>
            <a:custGeom>
              <a:avLst/>
              <a:gdLst/>
              <a:ahLst/>
              <a:cxnLst/>
              <a:rect l="l" t="t" r="r" b="b"/>
              <a:pathLst>
                <a:path w="3636" h="7483" extrusionOk="0">
                  <a:moveTo>
                    <a:pt x="2074" y="0"/>
                  </a:moveTo>
                  <a:lnTo>
                    <a:pt x="1605" y="14"/>
                  </a:lnTo>
                  <a:cubicBezTo>
                    <a:pt x="1336" y="14"/>
                    <a:pt x="1066" y="99"/>
                    <a:pt x="839" y="270"/>
                  </a:cubicBezTo>
                  <a:lnTo>
                    <a:pt x="427" y="554"/>
                  </a:lnTo>
                  <a:cubicBezTo>
                    <a:pt x="143" y="738"/>
                    <a:pt x="1" y="1079"/>
                    <a:pt x="72" y="1420"/>
                  </a:cubicBezTo>
                  <a:cubicBezTo>
                    <a:pt x="356" y="2783"/>
                    <a:pt x="995" y="3905"/>
                    <a:pt x="839" y="5026"/>
                  </a:cubicBezTo>
                  <a:cubicBezTo>
                    <a:pt x="824" y="5111"/>
                    <a:pt x="782" y="5197"/>
                    <a:pt x="725" y="5253"/>
                  </a:cubicBezTo>
                  <a:cubicBezTo>
                    <a:pt x="540" y="5466"/>
                    <a:pt x="86" y="6105"/>
                    <a:pt x="271" y="7482"/>
                  </a:cubicBezTo>
                  <a:lnTo>
                    <a:pt x="3338" y="7482"/>
                  </a:lnTo>
                  <a:lnTo>
                    <a:pt x="3025" y="5182"/>
                  </a:lnTo>
                  <a:cubicBezTo>
                    <a:pt x="3039" y="5140"/>
                    <a:pt x="3039" y="5097"/>
                    <a:pt x="3039" y="5040"/>
                  </a:cubicBezTo>
                  <a:cubicBezTo>
                    <a:pt x="3025" y="4288"/>
                    <a:pt x="2997" y="3578"/>
                    <a:pt x="3096" y="3081"/>
                  </a:cubicBezTo>
                  <a:cubicBezTo>
                    <a:pt x="3110" y="2925"/>
                    <a:pt x="3181" y="2783"/>
                    <a:pt x="3267" y="2655"/>
                  </a:cubicBezTo>
                  <a:lnTo>
                    <a:pt x="3281" y="2641"/>
                  </a:lnTo>
                  <a:cubicBezTo>
                    <a:pt x="3621" y="2215"/>
                    <a:pt x="3636" y="1590"/>
                    <a:pt x="3323" y="1136"/>
                  </a:cubicBezTo>
                  <a:lnTo>
                    <a:pt x="2741" y="341"/>
                  </a:lnTo>
                  <a:cubicBezTo>
                    <a:pt x="2571" y="128"/>
                    <a:pt x="2329" y="0"/>
                    <a:pt x="2074" y="0"/>
                  </a:cubicBezTo>
                  <a:close/>
                </a:path>
              </a:pathLst>
            </a:custGeom>
            <a:solidFill>
              <a:srgbClr val="AEA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1"/>
            <p:cNvSpPr/>
            <p:nvPr/>
          </p:nvSpPr>
          <p:spPr>
            <a:xfrm>
              <a:off x="6213464" y="2363452"/>
              <a:ext cx="23512" cy="52505"/>
            </a:xfrm>
            <a:custGeom>
              <a:avLst/>
              <a:gdLst/>
              <a:ahLst/>
              <a:cxnLst/>
              <a:rect l="l" t="t" r="r" b="b"/>
              <a:pathLst>
                <a:path w="682" h="1523" extrusionOk="0">
                  <a:moveTo>
                    <a:pt x="15" y="0"/>
                  </a:moveTo>
                  <a:lnTo>
                    <a:pt x="0" y="1164"/>
                  </a:lnTo>
                  <a:cubicBezTo>
                    <a:pt x="0" y="1363"/>
                    <a:pt x="157" y="1519"/>
                    <a:pt x="327" y="1519"/>
                  </a:cubicBezTo>
                  <a:cubicBezTo>
                    <a:pt x="342" y="1522"/>
                    <a:pt x="356" y="1523"/>
                    <a:pt x="370" y="1523"/>
                  </a:cubicBezTo>
                  <a:cubicBezTo>
                    <a:pt x="546" y="1523"/>
                    <a:pt x="668" y="1364"/>
                    <a:pt x="668" y="1193"/>
                  </a:cubicBezTo>
                  <a:lnTo>
                    <a:pt x="682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1"/>
            <p:cNvSpPr/>
            <p:nvPr/>
          </p:nvSpPr>
          <p:spPr>
            <a:xfrm>
              <a:off x="6182127" y="2296572"/>
              <a:ext cx="91566" cy="100839"/>
            </a:xfrm>
            <a:custGeom>
              <a:avLst/>
              <a:gdLst/>
              <a:ahLst/>
              <a:cxnLst/>
              <a:rect l="l" t="t" r="r" b="b"/>
              <a:pathLst>
                <a:path w="2656" h="2925" extrusionOk="0">
                  <a:moveTo>
                    <a:pt x="1285" y="0"/>
                  </a:moveTo>
                  <a:cubicBezTo>
                    <a:pt x="1164" y="0"/>
                    <a:pt x="1043" y="31"/>
                    <a:pt x="924" y="80"/>
                  </a:cubicBezTo>
                  <a:cubicBezTo>
                    <a:pt x="512" y="236"/>
                    <a:pt x="299" y="975"/>
                    <a:pt x="341" y="1585"/>
                  </a:cubicBezTo>
                  <a:cubicBezTo>
                    <a:pt x="306" y="1578"/>
                    <a:pt x="274" y="1575"/>
                    <a:pt x="244" y="1575"/>
                  </a:cubicBezTo>
                  <a:cubicBezTo>
                    <a:pt x="214" y="1575"/>
                    <a:pt x="185" y="1578"/>
                    <a:pt x="157" y="1585"/>
                  </a:cubicBezTo>
                  <a:cubicBezTo>
                    <a:pt x="1" y="1656"/>
                    <a:pt x="15" y="1940"/>
                    <a:pt x="128" y="2111"/>
                  </a:cubicBezTo>
                  <a:cubicBezTo>
                    <a:pt x="242" y="2352"/>
                    <a:pt x="455" y="2366"/>
                    <a:pt x="668" y="2366"/>
                  </a:cubicBezTo>
                  <a:cubicBezTo>
                    <a:pt x="947" y="2667"/>
                    <a:pt x="1357" y="2925"/>
                    <a:pt x="1706" y="2925"/>
                  </a:cubicBezTo>
                  <a:cubicBezTo>
                    <a:pt x="1802" y="2925"/>
                    <a:pt x="1892" y="2906"/>
                    <a:pt x="1974" y="2863"/>
                  </a:cubicBezTo>
                  <a:cubicBezTo>
                    <a:pt x="2471" y="2608"/>
                    <a:pt x="2656" y="1926"/>
                    <a:pt x="2471" y="1372"/>
                  </a:cubicBezTo>
                  <a:cubicBezTo>
                    <a:pt x="2090" y="328"/>
                    <a:pt x="1684" y="0"/>
                    <a:pt x="1285" y="0"/>
                  </a:cubicBezTo>
                  <a:close/>
                </a:path>
              </a:pathLst>
            </a:custGeom>
            <a:solidFill>
              <a:srgbClr val="EDB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1"/>
            <p:cNvSpPr/>
            <p:nvPr/>
          </p:nvSpPr>
          <p:spPr>
            <a:xfrm>
              <a:off x="6182127" y="2295883"/>
              <a:ext cx="91083" cy="100874"/>
            </a:xfrm>
            <a:custGeom>
              <a:avLst/>
              <a:gdLst/>
              <a:ahLst/>
              <a:cxnLst/>
              <a:rect l="l" t="t" r="r" b="b"/>
              <a:pathLst>
                <a:path w="2642" h="2926" extrusionOk="0">
                  <a:moveTo>
                    <a:pt x="1273" y="1"/>
                  </a:moveTo>
                  <a:cubicBezTo>
                    <a:pt x="1154" y="1"/>
                    <a:pt x="1037" y="28"/>
                    <a:pt x="924" y="72"/>
                  </a:cubicBezTo>
                  <a:cubicBezTo>
                    <a:pt x="526" y="242"/>
                    <a:pt x="299" y="981"/>
                    <a:pt x="341" y="1591"/>
                  </a:cubicBezTo>
                  <a:cubicBezTo>
                    <a:pt x="306" y="1577"/>
                    <a:pt x="274" y="1570"/>
                    <a:pt x="244" y="1570"/>
                  </a:cubicBezTo>
                  <a:cubicBezTo>
                    <a:pt x="214" y="1570"/>
                    <a:pt x="185" y="1577"/>
                    <a:pt x="157" y="1591"/>
                  </a:cubicBezTo>
                  <a:cubicBezTo>
                    <a:pt x="1" y="1676"/>
                    <a:pt x="15" y="1946"/>
                    <a:pt x="128" y="2131"/>
                  </a:cubicBezTo>
                  <a:cubicBezTo>
                    <a:pt x="227" y="2340"/>
                    <a:pt x="401" y="2389"/>
                    <a:pt x="575" y="2389"/>
                  </a:cubicBezTo>
                  <a:cubicBezTo>
                    <a:pt x="601" y="2389"/>
                    <a:pt x="628" y="2388"/>
                    <a:pt x="654" y="2386"/>
                  </a:cubicBezTo>
                  <a:cubicBezTo>
                    <a:pt x="711" y="2457"/>
                    <a:pt x="782" y="2514"/>
                    <a:pt x="853" y="2557"/>
                  </a:cubicBezTo>
                  <a:cubicBezTo>
                    <a:pt x="1108" y="2769"/>
                    <a:pt x="1426" y="2926"/>
                    <a:pt x="1695" y="2926"/>
                  </a:cubicBezTo>
                  <a:cubicBezTo>
                    <a:pt x="1786" y="2926"/>
                    <a:pt x="1871" y="2908"/>
                    <a:pt x="1946" y="2869"/>
                  </a:cubicBezTo>
                  <a:cubicBezTo>
                    <a:pt x="2443" y="2613"/>
                    <a:pt x="2642" y="1918"/>
                    <a:pt x="2443" y="1378"/>
                  </a:cubicBezTo>
                  <a:cubicBezTo>
                    <a:pt x="2329" y="1023"/>
                    <a:pt x="2201" y="753"/>
                    <a:pt x="2074" y="555"/>
                  </a:cubicBezTo>
                  <a:cubicBezTo>
                    <a:pt x="1818" y="141"/>
                    <a:pt x="1541" y="1"/>
                    <a:pt x="1273" y="1"/>
                  </a:cubicBez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1"/>
            <p:cNvSpPr/>
            <p:nvPr/>
          </p:nvSpPr>
          <p:spPr>
            <a:xfrm>
              <a:off x="6246248" y="2361004"/>
              <a:ext cx="8860" cy="7860"/>
            </a:xfrm>
            <a:custGeom>
              <a:avLst/>
              <a:gdLst/>
              <a:ahLst/>
              <a:cxnLst/>
              <a:rect l="l" t="t" r="r" b="b"/>
              <a:pathLst>
                <a:path w="257" h="228" extrusionOk="0">
                  <a:moveTo>
                    <a:pt x="43" y="0"/>
                  </a:moveTo>
                  <a:cubicBezTo>
                    <a:pt x="15" y="0"/>
                    <a:pt x="15" y="0"/>
                    <a:pt x="1" y="14"/>
                  </a:cubicBezTo>
                  <a:cubicBezTo>
                    <a:pt x="1" y="29"/>
                    <a:pt x="1" y="57"/>
                    <a:pt x="15" y="57"/>
                  </a:cubicBezTo>
                  <a:cubicBezTo>
                    <a:pt x="114" y="71"/>
                    <a:pt x="199" y="128"/>
                    <a:pt x="199" y="142"/>
                  </a:cubicBezTo>
                  <a:cubicBezTo>
                    <a:pt x="199" y="142"/>
                    <a:pt x="199" y="156"/>
                    <a:pt x="114" y="199"/>
                  </a:cubicBezTo>
                  <a:cubicBezTo>
                    <a:pt x="86" y="199"/>
                    <a:pt x="86" y="213"/>
                    <a:pt x="86" y="227"/>
                  </a:cubicBezTo>
                  <a:cubicBezTo>
                    <a:pt x="100" y="213"/>
                    <a:pt x="107" y="210"/>
                    <a:pt x="112" y="210"/>
                  </a:cubicBezTo>
                  <a:cubicBezTo>
                    <a:pt x="118" y="210"/>
                    <a:pt x="121" y="213"/>
                    <a:pt x="128" y="213"/>
                  </a:cubicBezTo>
                  <a:cubicBezTo>
                    <a:pt x="185" y="199"/>
                    <a:pt x="256" y="156"/>
                    <a:pt x="256" y="128"/>
                  </a:cubicBezTo>
                  <a:cubicBezTo>
                    <a:pt x="256" y="57"/>
                    <a:pt x="114" y="0"/>
                    <a:pt x="43" y="0"/>
                  </a:cubicBez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1"/>
            <p:cNvSpPr/>
            <p:nvPr/>
          </p:nvSpPr>
          <p:spPr>
            <a:xfrm>
              <a:off x="6228150" y="2366865"/>
              <a:ext cx="18134" cy="11790"/>
            </a:xfrm>
            <a:custGeom>
              <a:avLst/>
              <a:gdLst/>
              <a:ahLst/>
              <a:cxnLst/>
              <a:rect l="l" t="t" r="r" b="b"/>
              <a:pathLst>
                <a:path w="526" h="342" extrusionOk="0">
                  <a:moveTo>
                    <a:pt x="15" y="1"/>
                  </a:moveTo>
                  <a:cubicBezTo>
                    <a:pt x="0" y="1"/>
                    <a:pt x="0" y="29"/>
                    <a:pt x="0" y="43"/>
                  </a:cubicBezTo>
                  <a:cubicBezTo>
                    <a:pt x="86" y="327"/>
                    <a:pt x="355" y="341"/>
                    <a:pt x="455" y="341"/>
                  </a:cubicBezTo>
                  <a:lnTo>
                    <a:pt x="511" y="341"/>
                  </a:lnTo>
                  <a:cubicBezTo>
                    <a:pt x="526" y="341"/>
                    <a:pt x="526" y="327"/>
                    <a:pt x="526" y="313"/>
                  </a:cubicBezTo>
                  <a:cubicBezTo>
                    <a:pt x="526" y="285"/>
                    <a:pt x="511" y="285"/>
                    <a:pt x="497" y="285"/>
                  </a:cubicBezTo>
                  <a:cubicBezTo>
                    <a:pt x="490" y="285"/>
                    <a:pt x="462" y="289"/>
                    <a:pt x="423" y="289"/>
                  </a:cubicBezTo>
                  <a:cubicBezTo>
                    <a:pt x="316" y="289"/>
                    <a:pt x="126" y="258"/>
                    <a:pt x="43" y="29"/>
                  </a:cubicBezTo>
                  <a:cubicBezTo>
                    <a:pt x="43" y="1"/>
                    <a:pt x="29" y="1"/>
                    <a:pt x="15" y="1"/>
                  </a:cubicBez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1"/>
            <p:cNvSpPr/>
            <p:nvPr/>
          </p:nvSpPr>
          <p:spPr>
            <a:xfrm>
              <a:off x="6226185" y="2351214"/>
              <a:ext cx="5413" cy="6895"/>
            </a:xfrm>
            <a:custGeom>
              <a:avLst/>
              <a:gdLst/>
              <a:ahLst/>
              <a:cxnLst/>
              <a:rect l="l" t="t" r="r" b="b"/>
              <a:pathLst>
                <a:path w="157" h="200" extrusionOk="0">
                  <a:moveTo>
                    <a:pt x="72" y="0"/>
                  </a:moveTo>
                  <a:cubicBezTo>
                    <a:pt x="29" y="14"/>
                    <a:pt x="1" y="71"/>
                    <a:pt x="1" y="100"/>
                  </a:cubicBezTo>
                  <a:cubicBezTo>
                    <a:pt x="1" y="156"/>
                    <a:pt x="57" y="199"/>
                    <a:pt x="86" y="199"/>
                  </a:cubicBezTo>
                  <a:cubicBezTo>
                    <a:pt x="143" y="199"/>
                    <a:pt x="157" y="142"/>
                    <a:pt x="157" y="85"/>
                  </a:cubicBezTo>
                  <a:cubicBezTo>
                    <a:pt x="157" y="29"/>
                    <a:pt x="100" y="0"/>
                    <a:pt x="72" y="0"/>
                  </a:cubicBez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1"/>
            <p:cNvSpPr/>
            <p:nvPr/>
          </p:nvSpPr>
          <p:spPr>
            <a:xfrm>
              <a:off x="6251144" y="2349731"/>
              <a:ext cx="5413" cy="6895"/>
            </a:xfrm>
            <a:custGeom>
              <a:avLst/>
              <a:gdLst/>
              <a:ahLst/>
              <a:cxnLst/>
              <a:rect l="l" t="t" r="r" b="b"/>
              <a:pathLst>
                <a:path w="157" h="200" extrusionOk="0">
                  <a:moveTo>
                    <a:pt x="72" y="1"/>
                  </a:moveTo>
                  <a:cubicBezTo>
                    <a:pt x="43" y="29"/>
                    <a:pt x="1" y="57"/>
                    <a:pt x="1" y="114"/>
                  </a:cubicBezTo>
                  <a:cubicBezTo>
                    <a:pt x="1" y="171"/>
                    <a:pt x="57" y="199"/>
                    <a:pt x="86" y="199"/>
                  </a:cubicBezTo>
                  <a:cubicBezTo>
                    <a:pt x="143" y="199"/>
                    <a:pt x="157" y="143"/>
                    <a:pt x="157" y="100"/>
                  </a:cubicBezTo>
                  <a:cubicBezTo>
                    <a:pt x="157" y="43"/>
                    <a:pt x="114" y="1"/>
                    <a:pt x="72" y="1"/>
                  </a:cubicBez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1"/>
            <p:cNvSpPr/>
            <p:nvPr/>
          </p:nvSpPr>
          <p:spPr>
            <a:xfrm>
              <a:off x="6219324" y="2338493"/>
              <a:ext cx="11308" cy="7378"/>
            </a:xfrm>
            <a:custGeom>
              <a:avLst/>
              <a:gdLst/>
              <a:ahLst/>
              <a:cxnLst/>
              <a:rect l="l" t="t" r="r" b="b"/>
              <a:pathLst>
                <a:path w="328" h="214" extrusionOk="0">
                  <a:moveTo>
                    <a:pt x="220" y="0"/>
                  </a:moveTo>
                  <a:cubicBezTo>
                    <a:pt x="145" y="0"/>
                    <a:pt x="51" y="35"/>
                    <a:pt x="1" y="156"/>
                  </a:cubicBezTo>
                  <a:cubicBezTo>
                    <a:pt x="1" y="170"/>
                    <a:pt x="1" y="185"/>
                    <a:pt x="43" y="213"/>
                  </a:cubicBezTo>
                  <a:cubicBezTo>
                    <a:pt x="58" y="213"/>
                    <a:pt x="58" y="213"/>
                    <a:pt x="58" y="185"/>
                  </a:cubicBezTo>
                  <a:cubicBezTo>
                    <a:pt x="105" y="71"/>
                    <a:pt x="184" y="52"/>
                    <a:pt x="235" y="52"/>
                  </a:cubicBezTo>
                  <a:cubicBezTo>
                    <a:pt x="261" y="52"/>
                    <a:pt x="280" y="57"/>
                    <a:pt x="285" y="57"/>
                  </a:cubicBezTo>
                  <a:cubicBezTo>
                    <a:pt x="299" y="57"/>
                    <a:pt x="327" y="57"/>
                    <a:pt x="327" y="43"/>
                  </a:cubicBezTo>
                  <a:cubicBezTo>
                    <a:pt x="327" y="29"/>
                    <a:pt x="327" y="14"/>
                    <a:pt x="299" y="14"/>
                  </a:cubicBezTo>
                  <a:cubicBezTo>
                    <a:pt x="278" y="6"/>
                    <a:pt x="251" y="0"/>
                    <a:pt x="220" y="0"/>
                  </a:cubicBez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1"/>
            <p:cNvSpPr/>
            <p:nvPr/>
          </p:nvSpPr>
          <p:spPr>
            <a:xfrm>
              <a:off x="6179196" y="2284541"/>
              <a:ext cx="92048" cy="86291"/>
            </a:xfrm>
            <a:custGeom>
              <a:avLst/>
              <a:gdLst/>
              <a:ahLst/>
              <a:cxnLst/>
              <a:rect l="l" t="t" r="r" b="b"/>
              <a:pathLst>
                <a:path w="2670" h="2503" extrusionOk="0">
                  <a:moveTo>
                    <a:pt x="1308" y="0"/>
                  </a:moveTo>
                  <a:cubicBezTo>
                    <a:pt x="863" y="0"/>
                    <a:pt x="422" y="230"/>
                    <a:pt x="213" y="671"/>
                  </a:cubicBezTo>
                  <a:cubicBezTo>
                    <a:pt x="72" y="997"/>
                    <a:pt x="1" y="1352"/>
                    <a:pt x="15" y="1707"/>
                  </a:cubicBezTo>
                  <a:cubicBezTo>
                    <a:pt x="15" y="1863"/>
                    <a:pt x="72" y="2005"/>
                    <a:pt x="143" y="2133"/>
                  </a:cubicBezTo>
                  <a:cubicBezTo>
                    <a:pt x="199" y="2247"/>
                    <a:pt x="341" y="2460"/>
                    <a:pt x="497" y="2502"/>
                  </a:cubicBezTo>
                  <a:cubicBezTo>
                    <a:pt x="497" y="2502"/>
                    <a:pt x="497" y="2483"/>
                    <a:pt x="506" y="2483"/>
                  </a:cubicBezTo>
                  <a:cubicBezTo>
                    <a:pt x="510" y="2483"/>
                    <a:pt x="516" y="2488"/>
                    <a:pt x="526" y="2502"/>
                  </a:cubicBezTo>
                  <a:cubicBezTo>
                    <a:pt x="554" y="2275"/>
                    <a:pt x="540" y="2019"/>
                    <a:pt x="639" y="1806"/>
                  </a:cubicBezTo>
                  <a:cubicBezTo>
                    <a:pt x="668" y="1934"/>
                    <a:pt x="696" y="2019"/>
                    <a:pt x="781" y="2133"/>
                  </a:cubicBezTo>
                  <a:cubicBezTo>
                    <a:pt x="881" y="2062"/>
                    <a:pt x="923" y="1735"/>
                    <a:pt x="952" y="1608"/>
                  </a:cubicBezTo>
                  <a:cubicBezTo>
                    <a:pt x="994" y="1480"/>
                    <a:pt x="1065" y="1352"/>
                    <a:pt x="1094" y="1224"/>
                  </a:cubicBezTo>
                  <a:cubicBezTo>
                    <a:pt x="1179" y="1409"/>
                    <a:pt x="1449" y="1594"/>
                    <a:pt x="1647" y="1622"/>
                  </a:cubicBezTo>
                  <a:cubicBezTo>
                    <a:pt x="1633" y="1452"/>
                    <a:pt x="1662" y="1295"/>
                    <a:pt x="1647" y="1111"/>
                  </a:cubicBezTo>
                  <a:lnTo>
                    <a:pt x="1647" y="1111"/>
                  </a:lnTo>
                  <a:cubicBezTo>
                    <a:pt x="1718" y="1224"/>
                    <a:pt x="1818" y="1324"/>
                    <a:pt x="1917" y="1437"/>
                  </a:cubicBezTo>
                  <a:cubicBezTo>
                    <a:pt x="2002" y="1537"/>
                    <a:pt x="2059" y="1650"/>
                    <a:pt x="2130" y="1764"/>
                  </a:cubicBezTo>
                  <a:cubicBezTo>
                    <a:pt x="2201" y="1665"/>
                    <a:pt x="2173" y="1437"/>
                    <a:pt x="2173" y="1295"/>
                  </a:cubicBezTo>
                  <a:lnTo>
                    <a:pt x="2173" y="1295"/>
                  </a:lnTo>
                  <a:cubicBezTo>
                    <a:pt x="2230" y="1437"/>
                    <a:pt x="2386" y="1508"/>
                    <a:pt x="2485" y="1608"/>
                  </a:cubicBezTo>
                  <a:cubicBezTo>
                    <a:pt x="2556" y="1721"/>
                    <a:pt x="2627" y="1835"/>
                    <a:pt x="2656" y="1963"/>
                  </a:cubicBezTo>
                  <a:cubicBezTo>
                    <a:pt x="2670" y="1906"/>
                    <a:pt x="2656" y="1821"/>
                    <a:pt x="2656" y="1764"/>
                  </a:cubicBezTo>
                  <a:lnTo>
                    <a:pt x="2656" y="1508"/>
                  </a:lnTo>
                  <a:cubicBezTo>
                    <a:pt x="2641" y="1295"/>
                    <a:pt x="2670" y="1082"/>
                    <a:pt x="2599" y="884"/>
                  </a:cubicBezTo>
                  <a:cubicBezTo>
                    <a:pt x="2443" y="387"/>
                    <a:pt x="1988" y="89"/>
                    <a:pt x="1520" y="18"/>
                  </a:cubicBezTo>
                  <a:cubicBezTo>
                    <a:pt x="1450" y="6"/>
                    <a:pt x="1379" y="0"/>
                    <a:pt x="1308" y="0"/>
                  </a:cubicBez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1"/>
            <p:cNvSpPr/>
            <p:nvPr/>
          </p:nvSpPr>
          <p:spPr>
            <a:xfrm>
              <a:off x="6174301" y="2422058"/>
              <a:ext cx="129764" cy="159240"/>
            </a:xfrm>
            <a:custGeom>
              <a:avLst/>
              <a:gdLst/>
              <a:ahLst/>
              <a:cxnLst/>
              <a:rect l="l" t="t" r="r" b="b"/>
              <a:pathLst>
                <a:path w="3764" h="4619" extrusionOk="0">
                  <a:moveTo>
                    <a:pt x="427" y="0"/>
                  </a:moveTo>
                  <a:cubicBezTo>
                    <a:pt x="237" y="0"/>
                    <a:pt x="52" y="130"/>
                    <a:pt x="29" y="373"/>
                  </a:cubicBezTo>
                  <a:cubicBezTo>
                    <a:pt x="1" y="913"/>
                    <a:pt x="568" y="3624"/>
                    <a:pt x="725" y="3766"/>
                  </a:cubicBezTo>
                  <a:cubicBezTo>
                    <a:pt x="824" y="3866"/>
                    <a:pt x="3153" y="4618"/>
                    <a:pt x="3365" y="4618"/>
                  </a:cubicBezTo>
                  <a:cubicBezTo>
                    <a:pt x="3635" y="4618"/>
                    <a:pt x="3763" y="4036"/>
                    <a:pt x="3706" y="4008"/>
                  </a:cubicBezTo>
                  <a:cubicBezTo>
                    <a:pt x="2854" y="3639"/>
                    <a:pt x="2017" y="3284"/>
                    <a:pt x="1179" y="2929"/>
                  </a:cubicBezTo>
                  <a:cubicBezTo>
                    <a:pt x="1207" y="2758"/>
                    <a:pt x="1136" y="1310"/>
                    <a:pt x="824" y="302"/>
                  </a:cubicBezTo>
                  <a:cubicBezTo>
                    <a:pt x="758" y="98"/>
                    <a:pt x="591" y="0"/>
                    <a:pt x="427" y="0"/>
                  </a:cubicBez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1"/>
            <p:cNvSpPr/>
            <p:nvPr/>
          </p:nvSpPr>
          <p:spPr>
            <a:xfrm>
              <a:off x="6288824" y="2558437"/>
              <a:ext cx="64158" cy="34613"/>
            </a:xfrm>
            <a:custGeom>
              <a:avLst/>
              <a:gdLst/>
              <a:ahLst/>
              <a:cxnLst/>
              <a:rect l="l" t="t" r="r" b="b"/>
              <a:pathLst>
                <a:path w="1861" h="1004" extrusionOk="0">
                  <a:moveTo>
                    <a:pt x="166" y="0"/>
                  </a:moveTo>
                  <a:cubicBezTo>
                    <a:pt x="10" y="0"/>
                    <a:pt x="1" y="350"/>
                    <a:pt x="100" y="449"/>
                  </a:cubicBezTo>
                  <a:cubicBezTo>
                    <a:pt x="157" y="535"/>
                    <a:pt x="299" y="648"/>
                    <a:pt x="370" y="719"/>
                  </a:cubicBezTo>
                  <a:cubicBezTo>
                    <a:pt x="469" y="819"/>
                    <a:pt x="626" y="946"/>
                    <a:pt x="796" y="960"/>
                  </a:cubicBezTo>
                  <a:cubicBezTo>
                    <a:pt x="839" y="975"/>
                    <a:pt x="881" y="1003"/>
                    <a:pt x="938" y="1003"/>
                  </a:cubicBezTo>
                  <a:cubicBezTo>
                    <a:pt x="1023" y="975"/>
                    <a:pt x="1094" y="946"/>
                    <a:pt x="1094" y="861"/>
                  </a:cubicBezTo>
                  <a:cubicBezTo>
                    <a:pt x="1123" y="861"/>
                    <a:pt x="1179" y="819"/>
                    <a:pt x="1194" y="748"/>
                  </a:cubicBezTo>
                  <a:lnTo>
                    <a:pt x="1194" y="719"/>
                  </a:lnTo>
                  <a:cubicBezTo>
                    <a:pt x="1222" y="719"/>
                    <a:pt x="1222" y="719"/>
                    <a:pt x="1236" y="691"/>
                  </a:cubicBezTo>
                  <a:cubicBezTo>
                    <a:pt x="1293" y="662"/>
                    <a:pt x="1307" y="606"/>
                    <a:pt x="1307" y="535"/>
                  </a:cubicBezTo>
                  <a:lnTo>
                    <a:pt x="1307" y="520"/>
                  </a:lnTo>
                  <a:cubicBezTo>
                    <a:pt x="1430" y="617"/>
                    <a:pt x="1568" y="670"/>
                    <a:pt x="1673" y="670"/>
                  </a:cubicBezTo>
                  <a:cubicBezTo>
                    <a:pt x="1739" y="670"/>
                    <a:pt x="1791" y="649"/>
                    <a:pt x="1818" y="606"/>
                  </a:cubicBezTo>
                  <a:cubicBezTo>
                    <a:pt x="1861" y="535"/>
                    <a:pt x="1804" y="464"/>
                    <a:pt x="1733" y="464"/>
                  </a:cubicBezTo>
                  <a:cubicBezTo>
                    <a:pt x="1728" y="464"/>
                    <a:pt x="1722" y="464"/>
                    <a:pt x="1717" y="464"/>
                  </a:cubicBezTo>
                  <a:cubicBezTo>
                    <a:pt x="1508" y="464"/>
                    <a:pt x="1347" y="220"/>
                    <a:pt x="1153" y="220"/>
                  </a:cubicBezTo>
                  <a:cubicBezTo>
                    <a:pt x="1143" y="220"/>
                    <a:pt x="1133" y="221"/>
                    <a:pt x="1123" y="222"/>
                  </a:cubicBezTo>
                  <a:cubicBezTo>
                    <a:pt x="1112" y="223"/>
                    <a:pt x="1100" y="223"/>
                    <a:pt x="1089" y="223"/>
                  </a:cubicBezTo>
                  <a:cubicBezTo>
                    <a:pt x="786" y="223"/>
                    <a:pt x="297" y="51"/>
                    <a:pt x="242" y="23"/>
                  </a:cubicBezTo>
                  <a:cubicBezTo>
                    <a:pt x="214" y="7"/>
                    <a:pt x="189" y="0"/>
                    <a:pt x="166" y="0"/>
                  </a:cubicBez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1"/>
            <p:cNvSpPr/>
            <p:nvPr/>
          </p:nvSpPr>
          <p:spPr>
            <a:xfrm>
              <a:off x="6238417" y="3041809"/>
              <a:ext cx="60120" cy="44322"/>
            </a:xfrm>
            <a:custGeom>
              <a:avLst/>
              <a:gdLst/>
              <a:ahLst/>
              <a:cxnLst/>
              <a:rect l="l" t="t" r="r" b="b"/>
              <a:pathLst>
                <a:path w="1744" h="1200" extrusionOk="0">
                  <a:moveTo>
                    <a:pt x="0" y="1"/>
                  </a:moveTo>
                  <a:lnTo>
                    <a:pt x="0" y="214"/>
                  </a:lnTo>
                  <a:cubicBezTo>
                    <a:pt x="0" y="356"/>
                    <a:pt x="71" y="484"/>
                    <a:pt x="171" y="569"/>
                  </a:cubicBezTo>
                  <a:cubicBezTo>
                    <a:pt x="441" y="768"/>
                    <a:pt x="938" y="1108"/>
                    <a:pt x="1349" y="1193"/>
                  </a:cubicBezTo>
                  <a:cubicBezTo>
                    <a:pt x="1369" y="1198"/>
                    <a:pt x="1388" y="1200"/>
                    <a:pt x="1406" y="1200"/>
                  </a:cubicBezTo>
                  <a:cubicBezTo>
                    <a:pt x="1638" y="1200"/>
                    <a:pt x="1743" y="885"/>
                    <a:pt x="1520" y="753"/>
                  </a:cubicBezTo>
                  <a:lnTo>
                    <a:pt x="696" y="143"/>
                  </a:lnTo>
                  <a:lnTo>
                    <a:pt x="696" y="29"/>
                  </a:lnTo>
                  <a:cubicBezTo>
                    <a:pt x="455" y="1"/>
                    <a:pt x="228" y="1"/>
                    <a:pt x="0" y="1"/>
                  </a:cubicBez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1"/>
            <p:cNvSpPr/>
            <p:nvPr/>
          </p:nvSpPr>
          <p:spPr>
            <a:xfrm>
              <a:off x="5658879" y="3249367"/>
              <a:ext cx="15238" cy="29407"/>
            </a:xfrm>
            <a:custGeom>
              <a:avLst/>
              <a:gdLst/>
              <a:ahLst/>
              <a:cxnLst/>
              <a:rect l="l" t="t" r="r" b="b"/>
              <a:pathLst>
                <a:path w="442" h="853" extrusionOk="0">
                  <a:moveTo>
                    <a:pt x="370" y="128"/>
                  </a:moveTo>
                  <a:cubicBezTo>
                    <a:pt x="257" y="370"/>
                    <a:pt x="129" y="597"/>
                    <a:pt x="1" y="852"/>
                  </a:cubicBezTo>
                  <a:cubicBezTo>
                    <a:pt x="143" y="568"/>
                    <a:pt x="285" y="285"/>
                    <a:pt x="441" y="1"/>
                  </a:cubicBezTo>
                  <a:lnTo>
                    <a:pt x="441" y="1"/>
                  </a:lnTo>
                  <a:cubicBezTo>
                    <a:pt x="413" y="57"/>
                    <a:pt x="399" y="86"/>
                    <a:pt x="370" y="128"/>
                  </a:cubicBezTo>
                  <a:close/>
                </a:path>
              </a:pathLst>
            </a:custGeom>
            <a:solidFill>
              <a:srgbClr val="574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1"/>
            <p:cNvSpPr/>
            <p:nvPr/>
          </p:nvSpPr>
          <p:spPr>
            <a:xfrm>
              <a:off x="6833135" y="2874944"/>
              <a:ext cx="1965" cy="1965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0" y="57"/>
                  </a:moveTo>
                  <a:lnTo>
                    <a:pt x="57" y="0"/>
                  </a:lnTo>
                  <a:cubicBezTo>
                    <a:pt x="29" y="14"/>
                    <a:pt x="14" y="14"/>
                    <a:pt x="0" y="57"/>
                  </a:cubicBezTo>
                  <a:cubicBezTo>
                    <a:pt x="0" y="29"/>
                    <a:pt x="0" y="57"/>
                    <a:pt x="0" y="57"/>
                  </a:cubicBezTo>
                  <a:close/>
                </a:path>
              </a:pathLst>
            </a:custGeom>
            <a:solidFill>
              <a:srgbClr val="574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1"/>
            <p:cNvSpPr/>
            <p:nvPr/>
          </p:nvSpPr>
          <p:spPr>
            <a:xfrm>
              <a:off x="6826757" y="2880322"/>
              <a:ext cx="3448" cy="4447"/>
            </a:xfrm>
            <a:custGeom>
              <a:avLst/>
              <a:gdLst/>
              <a:ahLst/>
              <a:cxnLst/>
              <a:rect l="l" t="t" r="r" b="b"/>
              <a:pathLst>
                <a:path w="100" h="129" extrusionOk="0">
                  <a:moveTo>
                    <a:pt x="43" y="71"/>
                  </a:moveTo>
                  <a:cubicBezTo>
                    <a:pt x="15" y="85"/>
                    <a:pt x="15" y="114"/>
                    <a:pt x="1" y="128"/>
                  </a:cubicBezTo>
                  <a:cubicBezTo>
                    <a:pt x="43" y="85"/>
                    <a:pt x="57" y="43"/>
                    <a:pt x="100" y="0"/>
                  </a:cubicBezTo>
                  <a:lnTo>
                    <a:pt x="100" y="0"/>
                  </a:lnTo>
                  <a:cubicBezTo>
                    <a:pt x="57" y="14"/>
                    <a:pt x="57" y="43"/>
                    <a:pt x="43" y="71"/>
                  </a:cubicBezTo>
                  <a:close/>
                </a:path>
              </a:pathLst>
            </a:custGeom>
            <a:solidFill>
              <a:srgbClr val="574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1"/>
            <p:cNvSpPr/>
            <p:nvPr/>
          </p:nvSpPr>
          <p:spPr>
            <a:xfrm>
              <a:off x="6830170" y="2877392"/>
              <a:ext cx="2482" cy="2965"/>
            </a:xfrm>
            <a:custGeom>
              <a:avLst/>
              <a:gdLst/>
              <a:ahLst/>
              <a:cxnLst/>
              <a:rect l="l" t="t" r="r" b="b"/>
              <a:pathLst>
                <a:path w="72" h="86" extrusionOk="0">
                  <a:moveTo>
                    <a:pt x="1" y="85"/>
                  </a:moveTo>
                  <a:cubicBezTo>
                    <a:pt x="15" y="57"/>
                    <a:pt x="44" y="29"/>
                    <a:pt x="72" y="0"/>
                  </a:cubicBezTo>
                  <a:lnTo>
                    <a:pt x="29" y="29"/>
                  </a:lnTo>
                  <a:cubicBezTo>
                    <a:pt x="15" y="57"/>
                    <a:pt x="1" y="71"/>
                    <a:pt x="1" y="85"/>
                  </a:cubicBezTo>
                  <a:close/>
                </a:path>
              </a:pathLst>
            </a:custGeom>
            <a:solidFill>
              <a:srgbClr val="574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1"/>
            <p:cNvSpPr/>
            <p:nvPr/>
          </p:nvSpPr>
          <p:spPr>
            <a:xfrm>
              <a:off x="6838996" y="2870531"/>
              <a:ext cx="3448" cy="1482"/>
            </a:xfrm>
            <a:custGeom>
              <a:avLst/>
              <a:gdLst/>
              <a:ahLst/>
              <a:cxnLst/>
              <a:rect l="l" t="t" r="r" b="b"/>
              <a:pathLst>
                <a:path w="100" h="43" extrusionOk="0">
                  <a:moveTo>
                    <a:pt x="57" y="0"/>
                  </a:moveTo>
                  <a:cubicBezTo>
                    <a:pt x="43" y="0"/>
                    <a:pt x="29" y="15"/>
                    <a:pt x="0" y="43"/>
                  </a:cubicBezTo>
                  <a:cubicBezTo>
                    <a:pt x="43" y="15"/>
                    <a:pt x="57" y="0"/>
                    <a:pt x="100" y="0"/>
                  </a:cubicBezTo>
                  <a:lnTo>
                    <a:pt x="57" y="0"/>
                  </a:lnTo>
                  <a:cubicBezTo>
                    <a:pt x="71" y="0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574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1"/>
            <p:cNvSpPr/>
            <p:nvPr/>
          </p:nvSpPr>
          <p:spPr>
            <a:xfrm>
              <a:off x="6845373" y="2870049"/>
              <a:ext cx="1965" cy="34"/>
            </a:xfrm>
            <a:custGeom>
              <a:avLst/>
              <a:gdLst/>
              <a:ahLst/>
              <a:cxnLst/>
              <a:rect l="l" t="t" r="r" b="b"/>
              <a:pathLst>
                <a:path w="57" h="1" extrusionOk="0">
                  <a:moveTo>
                    <a:pt x="57" y="0"/>
                  </a:moveTo>
                  <a:cubicBezTo>
                    <a:pt x="28" y="0"/>
                    <a:pt x="28" y="0"/>
                    <a:pt x="57" y="0"/>
                  </a:cubicBezTo>
                  <a:lnTo>
                    <a:pt x="1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574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1"/>
            <p:cNvSpPr/>
            <p:nvPr/>
          </p:nvSpPr>
          <p:spPr>
            <a:xfrm>
              <a:off x="6841443" y="2870049"/>
              <a:ext cx="3448" cy="517"/>
            </a:xfrm>
            <a:custGeom>
              <a:avLst/>
              <a:gdLst/>
              <a:ahLst/>
              <a:cxnLst/>
              <a:rect l="l" t="t" r="r" b="b"/>
              <a:pathLst>
                <a:path w="100" h="15" extrusionOk="0">
                  <a:moveTo>
                    <a:pt x="71" y="0"/>
                  </a:moveTo>
                  <a:lnTo>
                    <a:pt x="71" y="0"/>
                  </a:lnTo>
                  <a:cubicBezTo>
                    <a:pt x="43" y="0"/>
                    <a:pt x="43" y="0"/>
                    <a:pt x="29" y="14"/>
                  </a:cubicBezTo>
                  <a:lnTo>
                    <a:pt x="0" y="14"/>
                  </a:lnTo>
                  <a:cubicBezTo>
                    <a:pt x="43" y="0"/>
                    <a:pt x="71" y="0"/>
                    <a:pt x="71" y="0"/>
                  </a:cubicBezTo>
                  <a:cubicBezTo>
                    <a:pt x="100" y="0"/>
                    <a:pt x="100" y="0"/>
                    <a:pt x="71" y="0"/>
                  </a:cubicBezTo>
                  <a:cubicBezTo>
                    <a:pt x="100" y="0"/>
                    <a:pt x="100" y="0"/>
                    <a:pt x="71" y="0"/>
                  </a:cubicBezTo>
                  <a:close/>
                </a:path>
              </a:pathLst>
            </a:custGeom>
            <a:solidFill>
              <a:srgbClr val="574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1"/>
            <p:cNvSpPr/>
            <p:nvPr/>
          </p:nvSpPr>
          <p:spPr>
            <a:xfrm>
              <a:off x="6836065" y="2871979"/>
              <a:ext cx="2965" cy="1517"/>
            </a:xfrm>
            <a:custGeom>
              <a:avLst/>
              <a:gdLst/>
              <a:ahLst/>
              <a:cxnLst/>
              <a:rect l="l" t="t" r="r" b="b"/>
              <a:pathLst>
                <a:path w="86" h="44" extrusionOk="0">
                  <a:moveTo>
                    <a:pt x="85" y="1"/>
                  </a:moveTo>
                  <a:cubicBezTo>
                    <a:pt x="57" y="15"/>
                    <a:pt x="43" y="29"/>
                    <a:pt x="0" y="44"/>
                  </a:cubicBezTo>
                  <a:cubicBezTo>
                    <a:pt x="15" y="29"/>
                    <a:pt x="57" y="15"/>
                    <a:pt x="85" y="1"/>
                  </a:cubicBezTo>
                  <a:close/>
                </a:path>
              </a:pathLst>
            </a:custGeom>
            <a:solidFill>
              <a:srgbClr val="574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1"/>
            <p:cNvSpPr/>
            <p:nvPr/>
          </p:nvSpPr>
          <p:spPr>
            <a:xfrm>
              <a:off x="6819414" y="2897938"/>
              <a:ext cx="1000" cy="4447"/>
            </a:xfrm>
            <a:custGeom>
              <a:avLst/>
              <a:gdLst/>
              <a:ahLst/>
              <a:cxnLst/>
              <a:rect l="l" t="t" r="r" b="b"/>
              <a:pathLst>
                <a:path w="29" h="129" extrusionOk="0">
                  <a:moveTo>
                    <a:pt x="1" y="128"/>
                  </a:moveTo>
                  <a:cubicBezTo>
                    <a:pt x="1" y="86"/>
                    <a:pt x="29" y="43"/>
                    <a:pt x="29" y="0"/>
                  </a:cubicBezTo>
                  <a:cubicBezTo>
                    <a:pt x="29" y="29"/>
                    <a:pt x="29" y="29"/>
                    <a:pt x="1" y="43"/>
                  </a:cubicBezTo>
                  <a:cubicBezTo>
                    <a:pt x="29" y="71"/>
                    <a:pt x="1" y="114"/>
                    <a:pt x="1" y="128"/>
                  </a:cubicBezTo>
                  <a:close/>
                </a:path>
              </a:pathLst>
            </a:custGeom>
            <a:solidFill>
              <a:srgbClr val="574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1"/>
            <p:cNvSpPr/>
            <p:nvPr/>
          </p:nvSpPr>
          <p:spPr>
            <a:xfrm>
              <a:off x="6821862" y="2889113"/>
              <a:ext cx="2000" cy="3965"/>
            </a:xfrm>
            <a:custGeom>
              <a:avLst/>
              <a:gdLst/>
              <a:ahLst/>
              <a:cxnLst/>
              <a:rect l="l" t="t" r="r" b="b"/>
              <a:pathLst>
                <a:path w="58" h="115" extrusionOk="0">
                  <a:moveTo>
                    <a:pt x="29" y="86"/>
                  </a:moveTo>
                  <a:cubicBezTo>
                    <a:pt x="29" y="100"/>
                    <a:pt x="1" y="114"/>
                    <a:pt x="1" y="114"/>
                  </a:cubicBezTo>
                  <a:cubicBezTo>
                    <a:pt x="29" y="86"/>
                    <a:pt x="43" y="29"/>
                    <a:pt x="57" y="1"/>
                  </a:cubicBezTo>
                  <a:cubicBezTo>
                    <a:pt x="57" y="15"/>
                    <a:pt x="43" y="15"/>
                    <a:pt x="43" y="29"/>
                  </a:cubicBezTo>
                  <a:cubicBezTo>
                    <a:pt x="43" y="43"/>
                    <a:pt x="29" y="72"/>
                    <a:pt x="29" y="86"/>
                  </a:cubicBezTo>
                  <a:close/>
                </a:path>
              </a:pathLst>
            </a:custGeom>
            <a:solidFill>
              <a:srgbClr val="574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1"/>
            <p:cNvSpPr/>
            <p:nvPr/>
          </p:nvSpPr>
          <p:spPr>
            <a:xfrm>
              <a:off x="6823827" y="2884735"/>
              <a:ext cx="2482" cy="3930"/>
            </a:xfrm>
            <a:custGeom>
              <a:avLst/>
              <a:gdLst/>
              <a:ahLst/>
              <a:cxnLst/>
              <a:rect l="l" t="t" r="r" b="b"/>
              <a:pathLst>
                <a:path w="72" h="114" extrusionOk="0">
                  <a:moveTo>
                    <a:pt x="43" y="71"/>
                  </a:moveTo>
                  <a:cubicBezTo>
                    <a:pt x="15" y="85"/>
                    <a:pt x="15" y="99"/>
                    <a:pt x="0" y="114"/>
                  </a:cubicBezTo>
                  <a:lnTo>
                    <a:pt x="0" y="114"/>
                  </a:lnTo>
                  <a:cubicBezTo>
                    <a:pt x="15" y="85"/>
                    <a:pt x="57" y="28"/>
                    <a:pt x="71" y="0"/>
                  </a:cubicBezTo>
                  <a:lnTo>
                    <a:pt x="71" y="14"/>
                  </a:lnTo>
                  <a:cubicBezTo>
                    <a:pt x="71" y="14"/>
                    <a:pt x="57" y="28"/>
                    <a:pt x="43" y="71"/>
                  </a:cubicBezTo>
                  <a:close/>
                </a:path>
              </a:pathLst>
            </a:custGeom>
            <a:solidFill>
              <a:srgbClr val="574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1"/>
            <p:cNvSpPr/>
            <p:nvPr/>
          </p:nvSpPr>
          <p:spPr>
            <a:xfrm>
              <a:off x="6820897" y="2894008"/>
              <a:ext cx="1000" cy="3965"/>
            </a:xfrm>
            <a:custGeom>
              <a:avLst/>
              <a:gdLst/>
              <a:ahLst/>
              <a:cxnLst/>
              <a:rect l="l" t="t" r="r" b="b"/>
              <a:pathLst>
                <a:path w="29" h="115" extrusionOk="0">
                  <a:moveTo>
                    <a:pt x="14" y="43"/>
                  </a:moveTo>
                  <a:cubicBezTo>
                    <a:pt x="14" y="72"/>
                    <a:pt x="0" y="86"/>
                    <a:pt x="0" y="100"/>
                  </a:cubicBezTo>
                  <a:lnTo>
                    <a:pt x="0" y="114"/>
                  </a:lnTo>
                  <a:cubicBezTo>
                    <a:pt x="14" y="86"/>
                    <a:pt x="14" y="29"/>
                    <a:pt x="29" y="1"/>
                  </a:cubicBezTo>
                  <a:lnTo>
                    <a:pt x="29" y="1"/>
                  </a:lnTo>
                  <a:cubicBezTo>
                    <a:pt x="29" y="15"/>
                    <a:pt x="14" y="29"/>
                    <a:pt x="14" y="43"/>
                  </a:cubicBezTo>
                  <a:close/>
                </a:path>
              </a:pathLst>
            </a:custGeom>
            <a:solidFill>
              <a:srgbClr val="574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1"/>
            <p:cNvSpPr/>
            <p:nvPr/>
          </p:nvSpPr>
          <p:spPr>
            <a:xfrm>
              <a:off x="5844419" y="3043798"/>
              <a:ext cx="217848" cy="144416"/>
            </a:xfrm>
            <a:custGeom>
              <a:avLst/>
              <a:gdLst/>
              <a:ahLst/>
              <a:cxnLst/>
              <a:rect l="l" t="t" r="r" b="b"/>
              <a:pathLst>
                <a:path w="6319" h="4189" extrusionOk="0">
                  <a:moveTo>
                    <a:pt x="6318" y="0"/>
                  </a:moveTo>
                  <a:lnTo>
                    <a:pt x="0" y="3635"/>
                  </a:lnTo>
                  <a:lnTo>
                    <a:pt x="0" y="4189"/>
                  </a:lnTo>
                  <a:lnTo>
                    <a:pt x="6318" y="554"/>
                  </a:lnTo>
                  <a:lnTo>
                    <a:pt x="6318" y="0"/>
                  </a:lnTo>
                  <a:close/>
                </a:path>
              </a:pathLst>
            </a:custGeom>
            <a:solidFill>
              <a:srgbClr val="AEA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1"/>
            <p:cNvSpPr/>
            <p:nvPr/>
          </p:nvSpPr>
          <p:spPr>
            <a:xfrm>
              <a:off x="5817494" y="3153426"/>
              <a:ext cx="26959" cy="34785"/>
            </a:xfrm>
            <a:custGeom>
              <a:avLst/>
              <a:gdLst/>
              <a:ahLst/>
              <a:cxnLst/>
              <a:rect l="l" t="t" r="r" b="b"/>
              <a:pathLst>
                <a:path w="782" h="1009" extrusionOk="0">
                  <a:moveTo>
                    <a:pt x="0" y="1"/>
                  </a:moveTo>
                  <a:lnTo>
                    <a:pt x="0" y="540"/>
                  </a:lnTo>
                  <a:lnTo>
                    <a:pt x="781" y="1009"/>
                  </a:lnTo>
                  <a:lnTo>
                    <a:pt x="781" y="4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1"/>
            <p:cNvSpPr/>
            <p:nvPr/>
          </p:nvSpPr>
          <p:spPr>
            <a:xfrm>
              <a:off x="5817494" y="3027630"/>
              <a:ext cx="244772" cy="141520"/>
            </a:xfrm>
            <a:custGeom>
              <a:avLst/>
              <a:gdLst/>
              <a:ahLst/>
              <a:cxnLst/>
              <a:rect l="l" t="t" r="r" b="b"/>
              <a:pathLst>
                <a:path w="7100" h="4105" extrusionOk="0">
                  <a:moveTo>
                    <a:pt x="6304" y="1"/>
                  </a:moveTo>
                  <a:lnTo>
                    <a:pt x="0" y="3650"/>
                  </a:lnTo>
                  <a:lnTo>
                    <a:pt x="781" y="4104"/>
                  </a:lnTo>
                  <a:lnTo>
                    <a:pt x="7099" y="469"/>
                  </a:lnTo>
                  <a:lnTo>
                    <a:pt x="6304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1"/>
            <p:cNvSpPr/>
            <p:nvPr/>
          </p:nvSpPr>
          <p:spPr>
            <a:xfrm>
              <a:off x="5844419" y="2972333"/>
              <a:ext cx="217330" cy="144416"/>
            </a:xfrm>
            <a:custGeom>
              <a:avLst/>
              <a:gdLst/>
              <a:ahLst/>
              <a:cxnLst/>
              <a:rect l="l" t="t" r="r" b="b"/>
              <a:pathLst>
                <a:path w="6304" h="4189" extrusionOk="0">
                  <a:moveTo>
                    <a:pt x="6304" y="1"/>
                  </a:moveTo>
                  <a:lnTo>
                    <a:pt x="0" y="3635"/>
                  </a:lnTo>
                  <a:lnTo>
                    <a:pt x="0" y="4189"/>
                  </a:lnTo>
                  <a:lnTo>
                    <a:pt x="6304" y="540"/>
                  </a:lnTo>
                  <a:lnTo>
                    <a:pt x="6304" y="1"/>
                  </a:lnTo>
                  <a:close/>
                </a:path>
              </a:pathLst>
            </a:custGeom>
            <a:solidFill>
              <a:srgbClr val="AEA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1"/>
            <p:cNvSpPr/>
            <p:nvPr/>
          </p:nvSpPr>
          <p:spPr>
            <a:xfrm>
              <a:off x="5816977" y="3081478"/>
              <a:ext cx="27477" cy="35268"/>
            </a:xfrm>
            <a:custGeom>
              <a:avLst/>
              <a:gdLst/>
              <a:ahLst/>
              <a:cxnLst/>
              <a:rect l="l" t="t" r="r" b="b"/>
              <a:pathLst>
                <a:path w="797" h="1023" extrusionOk="0">
                  <a:moveTo>
                    <a:pt x="1" y="1"/>
                  </a:moveTo>
                  <a:lnTo>
                    <a:pt x="1" y="554"/>
                  </a:lnTo>
                  <a:lnTo>
                    <a:pt x="796" y="1023"/>
                  </a:lnTo>
                  <a:lnTo>
                    <a:pt x="796" y="4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1"/>
            <p:cNvSpPr/>
            <p:nvPr/>
          </p:nvSpPr>
          <p:spPr>
            <a:xfrm>
              <a:off x="5816977" y="2956165"/>
              <a:ext cx="244772" cy="141520"/>
            </a:xfrm>
            <a:custGeom>
              <a:avLst/>
              <a:gdLst/>
              <a:ahLst/>
              <a:cxnLst/>
              <a:rect l="l" t="t" r="r" b="b"/>
              <a:pathLst>
                <a:path w="7100" h="4105" extrusionOk="0">
                  <a:moveTo>
                    <a:pt x="6319" y="1"/>
                  </a:moveTo>
                  <a:lnTo>
                    <a:pt x="1" y="3636"/>
                  </a:lnTo>
                  <a:lnTo>
                    <a:pt x="796" y="4104"/>
                  </a:lnTo>
                  <a:lnTo>
                    <a:pt x="7100" y="470"/>
                  </a:lnTo>
                  <a:lnTo>
                    <a:pt x="6319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1"/>
            <p:cNvSpPr/>
            <p:nvPr/>
          </p:nvSpPr>
          <p:spPr>
            <a:xfrm>
              <a:off x="6823344" y="2914589"/>
              <a:ext cx="34" cy="3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574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1"/>
            <p:cNvSpPr/>
            <p:nvPr/>
          </p:nvSpPr>
          <p:spPr>
            <a:xfrm>
              <a:off x="6820380" y="2870049"/>
              <a:ext cx="33337" cy="44404"/>
            </a:xfrm>
            <a:custGeom>
              <a:avLst/>
              <a:gdLst/>
              <a:ahLst/>
              <a:cxnLst/>
              <a:rect l="l" t="t" r="r" b="b"/>
              <a:pathLst>
                <a:path w="967" h="1288" extrusionOk="0">
                  <a:moveTo>
                    <a:pt x="711" y="0"/>
                  </a:moveTo>
                  <a:cubicBezTo>
                    <a:pt x="682" y="0"/>
                    <a:pt x="654" y="0"/>
                    <a:pt x="640" y="14"/>
                  </a:cubicBezTo>
                  <a:cubicBezTo>
                    <a:pt x="597" y="29"/>
                    <a:pt x="583" y="29"/>
                    <a:pt x="540" y="57"/>
                  </a:cubicBezTo>
                  <a:cubicBezTo>
                    <a:pt x="512" y="71"/>
                    <a:pt x="498" y="85"/>
                    <a:pt x="455" y="100"/>
                  </a:cubicBezTo>
                  <a:cubicBezTo>
                    <a:pt x="441" y="100"/>
                    <a:pt x="441" y="128"/>
                    <a:pt x="427" y="128"/>
                  </a:cubicBezTo>
                  <a:lnTo>
                    <a:pt x="370" y="171"/>
                  </a:lnTo>
                  <a:lnTo>
                    <a:pt x="356" y="199"/>
                  </a:lnTo>
                  <a:cubicBezTo>
                    <a:pt x="328" y="213"/>
                    <a:pt x="299" y="242"/>
                    <a:pt x="285" y="284"/>
                  </a:cubicBezTo>
                  <a:cubicBezTo>
                    <a:pt x="242" y="312"/>
                    <a:pt x="228" y="355"/>
                    <a:pt x="186" y="412"/>
                  </a:cubicBezTo>
                  <a:cubicBezTo>
                    <a:pt x="157" y="440"/>
                    <a:pt x="143" y="497"/>
                    <a:pt x="115" y="525"/>
                  </a:cubicBezTo>
                  <a:cubicBezTo>
                    <a:pt x="100" y="568"/>
                    <a:pt x="86" y="625"/>
                    <a:pt x="72" y="653"/>
                  </a:cubicBezTo>
                  <a:cubicBezTo>
                    <a:pt x="44" y="696"/>
                    <a:pt x="29" y="738"/>
                    <a:pt x="29" y="781"/>
                  </a:cubicBezTo>
                  <a:lnTo>
                    <a:pt x="29" y="795"/>
                  </a:lnTo>
                  <a:cubicBezTo>
                    <a:pt x="15" y="838"/>
                    <a:pt x="15" y="880"/>
                    <a:pt x="15" y="923"/>
                  </a:cubicBezTo>
                  <a:cubicBezTo>
                    <a:pt x="1" y="1093"/>
                    <a:pt x="29" y="1207"/>
                    <a:pt x="115" y="1264"/>
                  </a:cubicBezTo>
                  <a:cubicBezTo>
                    <a:pt x="152" y="1280"/>
                    <a:pt x="189" y="1288"/>
                    <a:pt x="228" y="1288"/>
                  </a:cubicBezTo>
                  <a:cubicBezTo>
                    <a:pt x="292" y="1288"/>
                    <a:pt x="361" y="1266"/>
                    <a:pt x="441" y="1221"/>
                  </a:cubicBezTo>
                  <a:cubicBezTo>
                    <a:pt x="569" y="1150"/>
                    <a:pt x="668" y="1051"/>
                    <a:pt x="782" y="866"/>
                  </a:cubicBezTo>
                  <a:cubicBezTo>
                    <a:pt x="881" y="710"/>
                    <a:pt x="952" y="525"/>
                    <a:pt x="966" y="355"/>
                  </a:cubicBezTo>
                  <a:cubicBezTo>
                    <a:pt x="966" y="213"/>
                    <a:pt x="938" y="85"/>
                    <a:pt x="853" y="29"/>
                  </a:cubicBezTo>
                  <a:cubicBezTo>
                    <a:pt x="824" y="14"/>
                    <a:pt x="810" y="14"/>
                    <a:pt x="782" y="0"/>
                  </a:cubicBezTo>
                  <a:close/>
                </a:path>
              </a:pathLst>
            </a:custGeom>
            <a:solidFill>
              <a:srgbClr val="AEA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1"/>
            <p:cNvSpPr/>
            <p:nvPr/>
          </p:nvSpPr>
          <p:spPr>
            <a:xfrm>
              <a:off x="6792490" y="2854846"/>
              <a:ext cx="55367" cy="58780"/>
            </a:xfrm>
            <a:custGeom>
              <a:avLst/>
              <a:gdLst/>
              <a:ahLst/>
              <a:cxnLst/>
              <a:rect l="l" t="t" r="r" b="b"/>
              <a:pathLst>
                <a:path w="1606" h="1705" extrusionOk="0">
                  <a:moveTo>
                    <a:pt x="1561" y="470"/>
                  </a:moveTo>
                  <a:lnTo>
                    <a:pt x="1605" y="498"/>
                  </a:lnTo>
                  <a:cubicBezTo>
                    <a:pt x="1605" y="470"/>
                    <a:pt x="1591" y="470"/>
                    <a:pt x="1591" y="470"/>
                  </a:cubicBezTo>
                  <a:close/>
                  <a:moveTo>
                    <a:pt x="625" y="1"/>
                  </a:moveTo>
                  <a:cubicBezTo>
                    <a:pt x="611" y="1"/>
                    <a:pt x="583" y="15"/>
                    <a:pt x="569" y="29"/>
                  </a:cubicBezTo>
                  <a:cubicBezTo>
                    <a:pt x="540" y="44"/>
                    <a:pt x="512" y="72"/>
                    <a:pt x="483" y="86"/>
                  </a:cubicBezTo>
                  <a:cubicBezTo>
                    <a:pt x="469" y="86"/>
                    <a:pt x="469" y="100"/>
                    <a:pt x="441" y="100"/>
                  </a:cubicBezTo>
                  <a:cubicBezTo>
                    <a:pt x="427" y="115"/>
                    <a:pt x="412" y="143"/>
                    <a:pt x="398" y="143"/>
                  </a:cubicBezTo>
                  <a:lnTo>
                    <a:pt x="370" y="157"/>
                  </a:lnTo>
                  <a:lnTo>
                    <a:pt x="356" y="171"/>
                  </a:lnTo>
                  <a:lnTo>
                    <a:pt x="327" y="214"/>
                  </a:lnTo>
                  <a:lnTo>
                    <a:pt x="270" y="257"/>
                  </a:lnTo>
                  <a:cubicBezTo>
                    <a:pt x="256" y="285"/>
                    <a:pt x="228" y="299"/>
                    <a:pt x="228" y="328"/>
                  </a:cubicBezTo>
                  <a:cubicBezTo>
                    <a:pt x="214" y="356"/>
                    <a:pt x="214" y="370"/>
                    <a:pt x="199" y="384"/>
                  </a:cubicBezTo>
                  <a:lnTo>
                    <a:pt x="199" y="399"/>
                  </a:lnTo>
                  <a:cubicBezTo>
                    <a:pt x="185" y="427"/>
                    <a:pt x="185" y="441"/>
                    <a:pt x="157" y="455"/>
                  </a:cubicBezTo>
                  <a:cubicBezTo>
                    <a:pt x="143" y="470"/>
                    <a:pt x="143" y="498"/>
                    <a:pt x="128" y="512"/>
                  </a:cubicBezTo>
                  <a:cubicBezTo>
                    <a:pt x="128" y="526"/>
                    <a:pt x="114" y="526"/>
                    <a:pt x="114" y="541"/>
                  </a:cubicBezTo>
                  <a:cubicBezTo>
                    <a:pt x="114" y="569"/>
                    <a:pt x="86" y="583"/>
                    <a:pt x="86" y="597"/>
                  </a:cubicBezTo>
                  <a:cubicBezTo>
                    <a:pt x="86" y="612"/>
                    <a:pt x="72" y="640"/>
                    <a:pt x="72" y="640"/>
                  </a:cubicBezTo>
                  <a:cubicBezTo>
                    <a:pt x="72" y="654"/>
                    <a:pt x="57" y="668"/>
                    <a:pt x="57" y="683"/>
                  </a:cubicBezTo>
                  <a:cubicBezTo>
                    <a:pt x="57" y="711"/>
                    <a:pt x="43" y="725"/>
                    <a:pt x="43" y="725"/>
                  </a:cubicBezTo>
                  <a:lnTo>
                    <a:pt x="43" y="739"/>
                  </a:lnTo>
                  <a:lnTo>
                    <a:pt x="43" y="810"/>
                  </a:lnTo>
                  <a:lnTo>
                    <a:pt x="15" y="895"/>
                  </a:lnTo>
                  <a:lnTo>
                    <a:pt x="1" y="1037"/>
                  </a:lnTo>
                  <a:cubicBezTo>
                    <a:pt x="15" y="1137"/>
                    <a:pt x="43" y="1208"/>
                    <a:pt x="114" y="1236"/>
                  </a:cubicBezTo>
                  <a:lnTo>
                    <a:pt x="909" y="1705"/>
                  </a:lnTo>
                  <a:cubicBezTo>
                    <a:pt x="824" y="1648"/>
                    <a:pt x="782" y="1534"/>
                    <a:pt x="796" y="1364"/>
                  </a:cubicBezTo>
                  <a:cubicBezTo>
                    <a:pt x="796" y="1321"/>
                    <a:pt x="796" y="1307"/>
                    <a:pt x="824" y="1279"/>
                  </a:cubicBezTo>
                  <a:cubicBezTo>
                    <a:pt x="824" y="1250"/>
                    <a:pt x="824" y="1250"/>
                    <a:pt x="838" y="1236"/>
                  </a:cubicBezTo>
                  <a:lnTo>
                    <a:pt x="838" y="1222"/>
                  </a:lnTo>
                  <a:lnTo>
                    <a:pt x="838" y="1208"/>
                  </a:lnTo>
                  <a:cubicBezTo>
                    <a:pt x="838" y="1179"/>
                    <a:pt x="853" y="1165"/>
                    <a:pt x="853" y="1151"/>
                  </a:cubicBezTo>
                  <a:cubicBezTo>
                    <a:pt x="853" y="1137"/>
                    <a:pt x="867" y="1108"/>
                    <a:pt x="867" y="1094"/>
                  </a:cubicBezTo>
                  <a:cubicBezTo>
                    <a:pt x="867" y="1080"/>
                    <a:pt x="895" y="1066"/>
                    <a:pt x="895" y="1066"/>
                  </a:cubicBezTo>
                  <a:cubicBezTo>
                    <a:pt x="895" y="1037"/>
                    <a:pt x="909" y="1023"/>
                    <a:pt x="909" y="1009"/>
                  </a:cubicBezTo>
                  <a:cubicBezTo>
                    <a:pt x="909" y="995"/>
                    <a:pt x="924" y="995"/>
                    <a:pt x="924" y="966"/>
                  </a:cubicBezTo>
                  <a:cubicBezTo>
                    <a:pt x="938" y="952"/>
                    <a:pt x="938" y="938"/>
                    <a:pt x="966" y="924"/>
                  </a:cubicBezTo>
                  <a:cubicBezTo>
                    <a:pt x="980" y="895"/>
                    <a:pt x="980" y="881"/>
                    <a:pt x="995" y="867"/>
                  </a:cubicBezTo>
                  <a:lnTo>
                    <a:pt x="995" y="853"/>
                  </a:lnTo>
                  <a:cubicBezTo>
                    <a:pt x="1009" y="824"/>
                    <a:pt x="1009" y="810"/>
                    <a:pt x="1037" y="796"/>
                  </a:cubicBezTo>
                  <a:lnTo>
                    <a:pt x="1080" y="739"/>
                  </a:lnTo>
                  <a:cubicBezTo>
                    <a:pt x="1108" y="725"/>
                    <a:pt x="1122" y="711"/>
                    <a:pt x="1122" y="683"/>
                  </a:cubicBezTo>
                  <a:lnTo>
                    <a:pt x="1151" y="654"/>
                  </a:lnTo>
                  <a:lnTo>
                    <a:pt x="1179" y="640"/>
                  </a:lnTo>
                  <a:lnTo>
                    <a:pt x="1193" y="612"/>
                  </a:lnTo>
                  <a:cubicBezTo>
                    <a:pt x="1208" y="597"/>
                    <a:pt x="1222" y="583"/>
                    <a:pt x="1250" y="583"/>
                  </a:cubicBezTo>
                  <a:cubicBezTo>
                    <a:pt x="1264" y="583"/>
                    <a:pt x="1264" y="569"/>
                    <a:pt x="1279" y="569"/>
                  </a:cubicBezTo>
                  <a:cubicBezTo>
                    <a:pt x="1321" y="541"/>
                    <a:pt x="1335" y="526"/>
                    <a:pt x="1364" y="512"/>
                  </a:cubicBezTo>
                  <a:cubicBezTo>
                    <a:pt x="1392" y="498"/>
                    <a:pt x="1406" y="498"/>
                    <a:pt x="1420" y="470"/>
                  </a:cubicBezTo>
                  <a:lnTo>
                    <a:pt x="1561" y="470"/>
                  </a:lnTo>
                  <a:lnTo>
                    <a:pt x="853" y="15"/>
                  </a:lnTo>
                  <a:cubicBezTo>
                    <a:pt x="838" y="1"/>
                    <a:pt x="824" y="1"/>
                    <a:pt x="824" y="1"/>
                  </a:cubicBez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1"/>
            <p:cNvSpPr/>
            <p:nvPr/>
          </p:nvSpPr>
          <p:spPr>
            <a:xfrm>
              <a:off x="6712717" y="2855845"/>
              <a:ext cx="82257" cy="97909"/>
            </a:xfrm>
            <a:custGeom>
              <a:avLst/>
              <a:gdLst/>
              <a:ahLst/>
              <a:cxnLst/>
              <a:rect l="l" t="t" r="r" b="b"/>
              <a:pathLst>
                <a:path w="2386" h="2840" extrusionOk="0">
                  <a:moveTo>
                    <a:pt x="1591" y="0"/>
                  </a:moveTo>
                  <a:lnTo>
                    <a:pt x="1534" y="43"/>
                  </a:lnTo>
                  <a:cubicBezTo>
                    <a:pt x="1434" y="256"/>
                    <a:pt x="1349" y="441"/>
                    <a:pt x="1236" y="654"/>
                  </a:cubicBezTo>
                  <a:cubicBezTo>
                    <a:pt x="1108" y="909"/>
                    <a:pt x="966" y="1150"/>
                    <a:pt x="824" y="1406"/>
                  </a:cubicBezTo>
                  <a:cubicBezTo>
                    <a:pt x="810" y="1434"/>
                    <a:pt x="795" y="1477"/>
                    <a:pt x="753" y="1505"/>
                  </a:cubicBezTo>
                  <a:cubicBezTo>
                    <a:pt x="512" y="1960"/>
                    <a:pt x="256" y="2400"/>
                    <a:pt x="0" y="2840"/>
                  </a:cubicBezTo>
                  <a:lnTo>
                    <a:pt x="1520" y="1960"/>
                  </a:lnTo>
                  <a:lnTo>
                    <a:pt x="1647" y="895"/>
                  </a:lnTo>
                  <a:lnTo>
                    <a:pt x="2386" y="469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1"/>
            <p:cNvSpPr/>
            <p:nvPr/>
          </p:nvSpPr>
          <p:spPr>
            <a:xfrm>
              <a:off x="6615811" y="2752871"/>
              <a:ext cx="153241" cy="269422"/>
            </a:xfrm>
            <a:custGeom>
              <a:avLst/>
              <a:gdLst/>
              <a:ahLst/>
              <a:cxnLst/>
              <a:rect l="l" t="t" r="r" b="b"/>
              <a:pathLst>
                <a:path w="4445" h="7815" extrusionOk="0">
                  <a:moveTo>
                    <a:pt x="3882" y="1"/>
                  </a:moveTo>
                  <a:cubicBezTo>
                    <a:pt x="3856" y="1"/>
                    <a:pt x="3831" y="3"/>
                    <a:pt x="3805" y="6"/>
                  </a:cubicBezTo>
                  <a:cubicBezTo>
                    <a:pt x="3734" y="20"/>
                    <a:pt x="3677" y="20"/>
                    <a:pt x="3606" y="63"/>
                  </a:cubicBezTo>
                  <a:cubicBezTo>
                    <a:pt x="3635" y="205"/>
                    <a:pt x="3635" y="375"/>
                    <a:pt x="3606" y="602"/>
                  </a:cubicBezTo>
                  <a:lnTo>
                    <a:pt x="3606" y="631"/>
                  </a:lnTo>
                  <a:cubicBezTo>
                    <a:pt x="3592" y="702"/>
                    <a:pt x="3592" y="787"/>
                    <a:pt x="3564" y="872"/>
                  </a:cubicBezTo>
                  <a:lnTo>
                    <a:pt x="3564" y="914"/>
                  </a:lnTo>
                  <a:cubicBezTo>
                    <a:pt x="3550" y="985"/>
                    <a:pt x="3536" y="1028"/>
                    <a:pt x="3521" y="1099"/>
                  </a:cubicBezTo>
                  <a:cubicBezTo>
                    <a:pt x="3521" y="1127"/>
                    <a:pt x="3493" y="1142"/>
                    <a:pt x="3493" y="1156"/>
                  </a:cubicBezTo>
                  <a:cubicBezTo>
                    <a:pt x="3493" y="1198"/>
                    <a:pt x="3479" y="1213"/>
                    <a:pt x="3479" y="1241"/>
                  </a:cubicBezTo>
                  <a:cubicBezTo>
                    <a:pt x="3465" y="1284"/>
                    <a:pt x="3465" y="1312"/>
                    <a:pt x="3450" y="1340"/>
                  </a:cubicBezTo>
                  <a:cubicBezTo>
                    <a:pt x="3422" y="1369"/>
                    <a:pt x="3408" y="1426"/>
                    <a:pt x="3394" y="1454"/>
                  </a:cubicBezTo>
                  <a:cubicBezTo>
                    <a:pt x="3379" y="1497"/>
                    <a:pt x="3379" y="1511"/>
                    <a:pt x="3351" y="1553"/>
                  </a:cubicBezTo>
                  <a:cubicBezTo>
                    <a:pt x="3351" y="1568"/>
                    <a:pt x="3337" y="1568"/>
                    <a:pt x="3337" y="1582"/>
                  </a:cubicBezTo>
                  <a:cubicBezTo>
                    <a:pt x="3308" y="1667"/>
                    <a:pt x="3266" y="1781"/>
                    <a:pt x="3209" y="1866"/>
                  </a:cubicBezTo>
                  <a:cubicBezTo>
                    <a:pt x="3138" y="2008"/>
                    <a:pt x="3067" y="2164"/>
                    <a:pt x="2996" y="2334"/>
                  </a:cubicBezTo>
                  <a:cubicBezTo>
                    <a:pt x="2996" y="2348"/>
                    <a:pt x="2982" y="2363"/>
                    <a:pt x="2982" y="2377"/>
                  </a:cubicBezTo>
                  <a:cubicBezTo>
                    <a:pt x="2953" y="2434"/>
                    <a:pt x="2911" y="2505"/>
                    <a:pt x="2897" y="2576"/>
                  </a:cubicBezTo>
                  <a:cubicBezTo>
                    <a:pt x="2882" y="2618"/>
                    <a:pt x="2854" y="2632"/>
                    <a:pt x="2840" y="2661"/>
                  </a:cubicBezTo>
                  <a:cubicBezTo>
                    <a:pt x="2783" y="2774"/>
                    <a:pt x="2712" y="2902"/>
                    <a:pt x="2669" y="3016"/>
                  </a:cubicBezTo>
                  <a:cubicBezTo>
                    <a:pt x="2669" y="3016"/>
                    <a:pt x="2669" y="3044"/>
                    <a:pt x="2641" y="3044"/>
                  </a:cubicBezTo>
                  <a:cubicBezTo>
                    <a:pt x="2570" y="3186"/>
                    <a:pt x="2485" y="3342"/>
                    <a:pt x="2400" y="3484"/>
                  </a:cubicBezTo>
                  <a:lnTo>
                    <a:pt x="2130" y="3967"/>
                  </a:lnTo>
                  <a:lnTo>
                    <a:pt x="2116" y="3981"/>
                  </a:lnTo>
                  <a:cubicBezTo>
                    <a:pt x="2101" y="3995"/>
                    <a:pt x="2073" y="4038"/>
                    <a:pt x="2073" y="4052"/>
                  </a:cubicBezTo>
                  <a:cubicBezTo>
                    <a:pt x="1988" y="4208"/>
                    <a:pt x="1889" y="4393"/>
                    <a:pt x="1775" y="4549"/>
                  </a:cubicBezTo>
                  <a:lnTo>
                    <a:pt x="1676" y="4705"/>
                  </a:lnTo>
                  <a:cubicBezTo>
                    <a:pt x="1548" y="4904"/>
                    <a:pt x="1420" y="5117"/>
                    <a:pt x="1278" y="5330"/>
                  </a:cubicBezTo>
                  <a:cubicBezTo>
                    <a:pt x="866" y="5983"/>
                    <a:pt x="440" y="6665"/>
                    <a:pt x="0" y="7346"/>
                  </a:cubicBezTo>
                  <a:lnTo>
                    <a:pt x="795" y="7815"/>
                  </a:lnTo>
                  <a:cubicBezTo>
                    <a:pt x="1221" y="7119"/>
                    <a:pt x="1647" y="6452"/>
                    <a:pt x="2073" y="5784"/>
                  </a:cubicBezTo>
                  <a:cubicBezTo>
                    <a:pt x="2130" y="5685"/>
                    <a:pt x="2201" y="5600"/>
                    <a:pt x="2258" y="5500"/>
                  </a:cubicBezTo>
                  <a:cubicBezTo>
                    <a:pt x="2329" y="5401"/>
                    <a:pt x="2400" y="5287"/>
                    <a:pt x="2456" y="5174"/>
                  </a:cubicBezTo>
                  <a:lnTo>
                    <a:pt x="2556" y="5004"/>
                  </a:lnTo>
                  <a:cubicBezTo>
                    <a:pt x="2669" y="4833"/>
                    <a:pt x="2755" y="4677"/>
                    <a:pt x="2854" y="4521"/>
                  </a:cubicBezTo>
                  <a:cubicBezTo>
                    <a:pt x="2897" y="4492"/>
                    <a:pt x="2911" y="4478"/>
                    <a:pt x="2911" y="4450"/>
                  </a:cubicBezTo>
                  <a:lnTo>
                    <a:pt x="2925" y="4421"/>
                  </a:lnTo>
                  <a:lnTo>
                    <a:pt x="3195" y="3939"/>
                  </a:lnTo>
                  <a:cubicBezTo>
                    <a:pt x="3280" y="3782"/>
                    <a:pt x="3351" y="3641"/>
                    <a:pt x="3450" y="3499"/>
                  </a:cubicBezTo>
                  <a:cubicBezTo>
                    <a:pt x="3450" y="3499"/>
                    <a:pt x="3450" y="3484"/>
                    <a:pt x="3465" y="3484"/>
                  </a:cubicBezTo>
                  <a:cubicBezTo>
                    <a:pt x="3536" y="3357"/>
                    <a:pt x="3592" y="3257"/>
                    <a:pt x="3635" y="3129"/>
                  </a:cubicBezTo>
                  <a:cubicBezTo>
                    <a:pt x="3663" y="3087"/>
                    <a:pt x="3677" y="3073"/>
                    <a:pt x="3692" y="3044"/>
                  </a:cubicBezTo>
                  <a:cubicBezTo>
                    <a:pt x="3734" y="2973"/>
                    <a:pt x="3763" y="2916"/>
                    <a:pt x="3777" y="2845"/>
                  </a:cubicBezTo>
                  <a:cubicBezTo>
                    <a:pt x="3777" y="2831"/>
                    <a:pt x="3805" y="2803"/>
                    <a:pt x="3805" y="2789"/>
                  </a:cubicBezTo>
                  <a:cubicBezTo>
                    <a:pt x="3876" y="2632"/>
                    <a:pt x="3947" y="2476"/>
                    <a:pt x="4018" y="2334"/>
                  </a:cubicBezTo>
                  <a:cubicBezTo>
                    <a:pt x="4047" y="2221"/>
                    <a:pt x="4103" y="2136"/>
                    <a:pt x="4132" y="2050"/>
                  </a:cubicBezTo>
                  <a:cubicBezTo>
                    <a:pt x="4132" y="2022"/>
                    <a:pt x="4160" y="2022"/>
                    <a:pt x="4160" y="2008"/>
                  </a:cubicBezTo>
                  <a:cubicBezTo>
                    <a:pt x="4174" y="1979"/>
                    <a:pt x="4174" y="1951"/>
                    <a:pt x="4189" y="1923"/>
                  </a:cubicBezTo>
                  <a:cubicBezTo>
                    <a:pt x="4203" y="1866"/>
                    <a:pt x="4231" y="1837"/>
                    <a:pt x="4245" y="1795"/>
                  </a:cubicBezTo>
                  <a:cubicBezTo>
                    <a:pt x="4260" y="1766"/>
                    <a:pt x="4260" y="1724"/>
                    <a:pt x="4274" y="1710"/>
                  </a:cubicBezTo>
                  <a:cubicBezTo>
                    <a:pt x="4274" y="1667"/>
                    <a:pt x="4302" y="1653"/>
                    <a:pt x="4302" y="1624"/>
                  </a:cubicBezTo>
                  <a:cubicBezTo>
                    <a:pt x="4302" y="1596"/>
                    <a:pt x="4316" y="1582"/>
                    <a:pt x="4316" y="1568"/>
                  </a:cubicBezTo>
                  <a:cubicBezTo>
                    <a:pt x="4331" y="1497"/>
                    <a:pt x="4345" y="1440"/>
                    <a:pt x="4373" y="1369"/>
                  </a:cubicBezTo>
                  <a:lnTo>
                    <a:pt x="4373" y="1340"/>
                  </a:lnTo>
                  <a:cubicBezTo>
                    <a:pt x="4387" y="1241"/>
                    <a:pt x="4402" y="1170"/>
                    <a:pt x="4402" y="1085"/>
                  </a:cubicBezTo>
                  <a:lnTo>
                    <a:pt x="4402" y="1071"/>
                  </a:lnTo>
                  <a:cubicBezTo>
                    <a:pt x="4444" y="787"/>
                    <a:pt x="4416" y="574"/>
                    <a:pt x="4373" y="418"/>
                  </a:cubicBezTo>
                  <a:cubicBezTo>
                    <a:pt x="4316" y="247"/>
                    <a:pt x="4245" y="148"/>
                    <a:pt x="4132" y="77"/>
                  </a:cubicBezTo>
                  <a:cubicBezTo>
                    <a:pt x="4055" y="22"/>
                    <a:pt x="3969" y="1"/>
                    <a:pt x="3882" y="1"/>
                  </a:cubicBez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1"/>
            <p:cNvSpPr/>
            <p:nvPr/>
          </p:nvSpPr>
          <p:spPr>
            <a:xfrm>
              <a:off x="6632944" y="2700195"/>
              <a:ext cx="144898" cy="191405"/>
            </a:xfrm>
            <a:custGeom>
              <a:avLst/>
              <a:gdLst/>
              <a:ahLst/>
              <a:cxnLst/>
              <a:rect l="l" t="t" r="r" b="b"/>
              <a:pathLst>
                <a:path w="4203" h="5552" extrusionOk="0">
                  <a:moveTo>
                    <a:pt x="2953" y="0"/>
                  </a:moveTo>
                  <a:cubicBezTo>
                    <a:pt x="2911" y="0"/>
                    <a:pt x="2882" y="0"/>
                    <a:pt x="2840" y="29"/>
                  </a:cubicBezTo>
                  <a:lnTo>
                    <a:pt x="2811" y="29"/>
                  </a:lnTo>
                  <a:cubicBezTo>
                    <a:pt x="2783" y="29"/>
                    <a:pt x="2769" y="29"/>
                    <a:pt x="2755" y="43"/>
                  </a:cubicBezTo>
                  <a:cubicBezTo>
                    <a:pt x="2740" y="43"/>
                    <a:pt x="2712" y="57"/>
                    <a:pt x="2698" y="57"/>
                  </a:cubicBezTo>
                  <a:cubicBezTo>
                    <a:pt x="2684" y="57"/>
                    <a:pt x="2669" y="57"/>
                    <a:pt x="2641" y="71"/>
                  </a:cubicBezTo>
                  <a:cubicBezTo>
                    <a:pt x="2613" y="100"/>
                    <a:pt x="2570" y="100"/>
                    <a:pt x="2542" y="114"/>
                  </a:cubicBezTo>
                  <a:cubicBezTo>
                    <a:pt x="2527" y="114"/>
                    <a:pt x="2499" y="128"/>
                    <a:pt x="2485" y="128"/>
                  </a:cubicBezTo>
                  <a:cubicBezTo>
                    <a:pt x="2471" y="128"/>
                    <a:pt x="2456" y="142"/>
                    <a:pt x="2428" y="142"/>
                  </a:cubicBezTo>
                  <a:cubicBezTo>
                    <a:pt x="2414" y="142"/>
                    <a:pt x="2400" y="171"/>
                    <a:pt x="2385" y="171"/>
                  </a:cubicBezTo>
                  <a:cubicBezTo>
                    <a:pt x="2329" y="199"/>
                    <a:pt x="2258" y="213"/>
                    <a:pt x="2201" y="256"/>
                  </a:cubicBezTo>
                  <a:cubicBezTo>
                    <a:pt x="2059" y="327"/>
                    <a:pt x="1931" y="412"/>
                    <a:pt x="1817" y="497"/>
                  </a:cubicBezTo>
                  <a:cubicBezTo>
                    <a:pt x="1789" y="526"/>
                    <a:pt x="1775" y="526"/>
                    <a:pt x="1775" y="540"/>
                  </a:cubicBezTo>
                  <a:cubicBezTo>
                    <a:pt x="1647" y="625"/>
                    <a:pt x="1548" y="725"/>
                    <a:pt x="1434" y="824"/>
                  </a:cubicBezTo>
                  <a:lnTo>
                    <a:pt x="1406" y="867"/>
                  </a:lnTo>
                  <a:lnTo>
                    <a:pt x="1335" y="938"/>
                  </a:lnTo>
                  <a:cubicBezTo>
                    <a:pt x="1278" y="980"/>
                    <a:pt x="1221" y="1051"/>
                    <a:pt x="1179" y="1122"/>
                  </a:cubicBezTo>
                  <a:cubicBezTo>
                    <a:pt x="1108" y="1193"/>
                    <a:pt x="1051" y="1264"/>
                    <a:pt x="980" y="1363"/>
                  </a:cubicBezTo>
                  <a:cubicBezTo>
                    <a:pt x="923" y="1434"/>
                    <a:pt x="895" y="1477"/>
                    <a:pt x="838" y="1548"/>
                  </a:cubicBezTo>
                  <a:cubicBezTo>
                    <a:pt x="795" y="1605"/>
                    <a:pt x="753" y="1676"/>
                    <a:pt x="710" y="1733"/>
                  </a:cubicBezTo>
                  <a:cubicBezTo>
                    <a:pt x="696" y="1747"/>
                    <a:pt x="682" y="1789"/>
                    <a:pt x="653" y="1804"/>
                  </a:cubicBezTo>
                  <a:lnTo>
                    <a:pt x="611" y="1903"/>
                  </a:lnTo>
                  <a:cubicBezTo>
                    <a:pt x="582" y="1946"/>
                    <a:pt x="568" y="1960"/>
                    <a:pt x="554" y="2002"/>
                  </a:cubicBezTo>
                  <a:cubicBezTo>
                    <a:pt x="540" y="2017"/>
                    <a:pt x="540" y="2031"/>
                    <a:pt x="511" y="2045"/>
                  </a:cubicBezTo>
                  <a:cubicBezTo>
                    <a:pt x="511" y="2073"/>
                    <a:pt x="497" y="2073"/>
                    <a:pt x="497" y="2088"/>
                  </a:cubicBezTo>
                  <a:cubicBezTo>
                    <a:pt x="469" y="2144"/>
                    <a:pt x="440" y="2215"/>
                    <a:pt x="412" y="2258"/>
                  </a:cubicBezTo>
                  <a:cubicBezTo>
                    <a:pt x="412" y="2286"/>
                    <a:pt x="398" y="2286"/>
                    <a:pt x="398" y="2301"/>
                  </a:cubicBezTo>
                  <a:cubicBezTo>
                    <a:pt x="369" y="2357"/>
                    <a:pt x="355" y="2386"/>
                    <a:pt x="341" y="2442"/>
                  </a:cubicBezTo>
                  <a:cubicBezTo>
                    <a:pt x="341" y="2457"/>
                    <a:pt x="312" y="2471"/>
                    <a:pt x="312" y="2499"/>
                  </a:cubicBezTo>
                  <a:cubicBezTo>
                    <a:pt x="298" y="2513"/>
                    <a:pt x="298" y="2542"/>
                    <a:pt x="284" y="2570"/>
                  </a:cubicBezTo>
                  <a:cubicBezTo>
                    <a:pt x="284" y="2584"/>
                    <a:pt x="270" y="2599"/>
                    <a:pt x="270" y="2627"/>
                  </a:cubicBezTo>
                  <a:cubicBezTo>
                    <a:pt x="241" y="2684"/>
                    <a:pt x="227" y="2726"/>
                    <a:pt x="213" y="2769"/>
                  </a:cubicBezTo>
                  <a:cubicBezTo>
                    <a:pt x="213" y="2797"/>
                    <a:pt x="199" y="2812"/>
                    <a:pt x="199" y="2826"/>
                  </a:cubicBezTo>
                  <a:cubicBezTo>
                    <a:pt x="170" y="2868"/>
                    <a:pt x="170" y="2883"/>
                    <a:pt x="156" y="2911"/>
                  </a:cubicBezTo>
                  <a:cubicBezTo>
                    <a:pt x="142" y="2968"/>
                    <a:pt x="128" y="3010"/>
                    <a:pt x="128" y="3053"/>
                  </a:cubicBezTo>
                  <a:lnTo>
                    <a:pt x="128" y="3096"/>
                  </a:lnTo>
                  <a:cubicBezTo>
                    <a:pt x="128" y="3110"/>
                    <a:pt x="100" y="3152"/>
                    <a:pt x="100" y="3167"/>
                  </a:cubicBezTo>
                  <a:cubicBezTo>
                    <a:pt x="85" y="3223"/>
                    <a:pt x="71" y="3266"/>
                    <a:pt x="71" y="3323"/>
                  </a:cubicBezTo>
                  <a:lnTo>
                    <a:pt x="71" y="3365"/>
                  </a:lnTo>
                  <a:cubicBezTo>
                    <a:pt x="71" y="3380"/>
                    <a:pt x="71" y="3394"/>
                    <a:pt x="57" y="3408"/>
                  </a:cubicBezTo>
                  <a:cubicBezTo>
                    <a:pt x="29" y="3507"/>
                    <a:pt x="14" y="3578"/>
                    <a:pt x="14" y="3664"/>
                  </a:cubicBezTo>
                  <a:lnTo>
                    <a:pt x="14" y="3720"/>
                  </a:lnTo>
                  <a:lnTo>
                    <a:pt x="14" y="3749"/>
                  </a:lnTo>
                  <a:cubicBezTo>
                    <a:pt x="14" y="3805"/>
                    <a:pt x="14" y="3834"/>
                    <a:pt x="0" y="3891"/>
                  </a:cubicBezTo>
                  <a:lnTo>
                    <a:pt x="0" y="3962"/>
                  </a:lnTo>
                  <a:lnTo>
                    <a:pt x="0" y="4189"/>
                  </a:lnTo>
                  <a:cubicBezTo>
                    <a:pt x="43" y="4345"/>
                    <a:pt x="71" y="4487"/>
                    <a:pt x="114" y="4601"/>
                  </a:cubicBezTo>
                  <a:cubicBezTo>
                    <a:pt x="142" y="4728"/>
                    <a:pt x="199" y="4856"/>
                    <a:pt x="270" y="4941"/>
                  </a:cubicBezTo>
                  <a:cubicBezTo>
                    <a:pt x="327" y="4998"/>
                    <a:pt x="355" y="5055"/>
                    <a:pt x="412" y="5083"/>
                  </a:cubicBezTo>
                  <a:lnTo>
                    <a:pt x="1207" y="5552"/>
                  </a:lnTo>
                  <a:lnTo>
                    <a:pt x="1193" y="5523"/>
                  </a:lnTo>
                  <a:cubicBezTo>
                    <a:pt x="1179" y="5509"/>
                    <a:pt x="1150" y="5509"/>
                    <a:pt x="1136" y="5495"/>
                  </a:cubicBezTo>
                  <a:lnTo>
                    <a:pt x="1122" y="5467"/>
                  </a:lnTo>
                  <a:cubicBezTo>
                    <a:pt x="1093" y="5452"/>
                    <a:pt x="1079" y="5424"/>
                    <a:pt x="1051" y="5410"/>
                  </a:cubicBezTo>
                  <a:cubicBezTo>
                    <a:pt x="980" y="5310"/>
                    <a:pt x="923" y="5211"/>
                    <a:pt x="895" y="5069"/>
                  </a:cubicBezTo>
                  <a:cubicBezTo>
                    <a:pt x="852" y="4941"/>
                    <a:pt x="824" y="4799"/>
                    <a:pt x="795" y="4643"/>
                  </a:cubicBezTo>
                  <a:cubicBezTo>
                    <a:pt x="795" y="4572"/>
                    <a:pt x="781" y="4487"/>
                    <a:pt x="795" y="4416"/>
                  </a:cubicBezTo>
                  <a:lnTo>
                    <a:pt x="795" y="4345"/>
                  </a:lnTo>
                  <a:cubicBezTo>
                    <a:pt x="795" y="4288"/>
                    <a:pt x="795" y="4231"/>
                    <a:pt x="824" y="4175"/>
                  </a:cubicBezTo>
                  <a:cubicBezTo>
                    <a:pt x="824" y="4146"/>
                    <a:pt x="838" y="4132"/>
                    <a:pt x="838" y="4089"/>
                  </a:cubicBezTo>
                  <a:cubicBezTo>
                    <a:pt x="852" y="4004"/>
                    <a:pt x="852" y="3933"/>
                    <a:pt x="866" y="3848"/>
                  </a:cubicBezTo>
                  <a:cubicBezTo>
                    <a:pt x="866" y="3805"/>
                    <a:pt x="895" y="3791"/>
                    <a:pt x="895" y="3749"/>
                  </a:cubicBezTo>
                  <a:cubicBezTo>
                    <a:pt x="909" y="3706"/>
                    <a:pt x="909" y="3649"/>
                    <a:pt x="923" y="3593"/>
                  </a:cubicBezTo>
                  <a:cubicBezTo>
                    <a:pt x="923" y="3564"/>
                    <a:pt x="937" y="3522"/>
                    <a:pt x="937" y="3493"/>
                  </a:cubicBezTo>
                  <a:cubicBezTo>
                    <a:pt x="966" y="3436"/>
                    <a:pt x="980" y="3394"/>
                    <a:pt x="980" y="3351"/>
                  </a:cubicBezTo>
                  <a:cubicBezTo>
                    <a:pt x="994" y="3294"/>
                    <a:pt x="1008" y="3252"/>
                    <a:pt x="1008" y="3209"/>
                  </a:cubicBezTo>
                  <a:cubicBezTo>
                    <a:pt x="1037" y="3138"/>
                    <a:pt x="1065" y="3067"/>
                    <a:pt x="1079" y="2996"/>
                  </a:cubicBezTo>
                  <a:cubicBezTo>
                    <a:pt x="1108" y="2968"/>
                    <a:pt x="1108" y="2939"/>
                    <a:pt x="1122" y="2925"/>
                  </a:cubicBezTo>
                  <a:cubicBezTo>
                    <a:pt x="1136" y="2854"/>
                    <a:pt x="1179" y="2797"/>
                    <a:pt x="1207" y="2741"/>
                  </a:cubicBezTo>
                  <a:cubicBezTo>
                    <a:pt x="1207" y="2726"/>
                    <a:pt x="1221" y="2726"/>
                    <a:pt x="1221" y="2712"/>
                  </a:cubicBezTo>
                  <a:lnTo>
                    <a:pt x="1335" y="2499"/>
                  </a:lnTo>
                  <a:cubicBezTo>
                    <a:pt x="1349" y="2471"/>
                    <a:pt x="1349" y="2457"/>
                    <a:pt x="1363" y="2442"/>
                  </a:cubicBezTo>
                  <a:cubicBezTo>
                    <a:pt x="1406" y="2371"/>
                    <a:pt x="1434" y="2315"/>
                    <a:pt x="1477" y="2244"/>
                  </a:cubicBezTo>
                  <a:cubicBezTo>
                    <a:pt x="1562" y="2088"/>
                    <a:pt x="1675" y="1946"/>
                    <a:pt x="1775" y="1804"/>
                  </a:cubicBezTo>
                  <a:cubicBezTo>
                    <a:pt x="1888" y="1662"/>
                    <a:pt x="2002" y="1520"/>
                    <a:pt x="2130" y="1392"/>
                  </a:cubicBezTo>
                  <a:lnTo>
                    <a:pt x="2243" y="1292"/>
                  </a:lnTo>
                  <a:cubicBezTo>
                    <a:pt x="2343" y="1179"/>
                    <a:pt x="2456" y="1094"/>
                    <a:pt x="2570" y="1008"/>
                  </a:cubicBezTo>
                  <a:cubicBezTo>
                    <a:pt x="2598" y="980"/>
                    <a:pt x="2613" y="980"/>
                    <a:pt x="2613" y="966"/>
                  </a:cubicBezTo>
                  <a:cubicBezTo>
                    <a:pt x="2740" y="881"/>
                    <a:pt x="2854" y="796"/>
                    <a:pt x="2996" y="725"/>
                  </a:cubicBezTo>
                  <a:cubicBezTo>
                    <a:pt x="3067" y="682"/>
                    <a:pt x="3124" y="654"/>
                    <a:pt x="3180" y="625"/>
                  </a:cubicBezTo>
                  <a:cubicBezTo>
                    <a:pt x="3195" y="625"/>
                    <a:pt x="3209" y="611"/>
                    <a:pt x="3237" y="611"/>
                  </a:cubicBezTo>
                  <a:cubicBezTo>
                    <a:pt x="3266" y="597"/>
                    <a:pt x="3308" y="583"/>
                    <a:pt x="3337" y="583"/>
                  </a:cubicBezTo>
                  <a:cubicBezTo>
                    <a:pt x="3379" y="554"/>
                    <a:pt x="3408" y="554"/>
                    <a:pt x="3450" y="540"/>
                  </a:cubicBezTo>
                  <a:cubicBezTo>
                    <a:pt x="3479" y="526"/>
                    <a:pt x="3521" y="526"/>
                    <a:pt x="3550" y="497"/>
                  </a:cubicBezTo>
                  <a:cubicBezTo>
                    <a:pt x="3564" y="497"/>
                    <a:pt x="3592" y="497"/>
                    <a:pt x="3606" y="483"/>
                  </a:cubicBezTo>
                  <a:cubicBezTo>
                    <a:pt x="3663" y="469"/>
                    <a:pt x="3706" y="469"/>
                    <a:pt x="3763" y="469"/>
                  </a:cubicBezTo>
                  <a:lnTo>
                    <a:pt x="3947" y="469"/>
                  </a:lnTo>
                  <a:cubicBezTo>
                    <a:pt x="3976" y="469"/>
                    <a:pt x="4032" y="483"/>
                    <a:pt x="4061" y="497"/>
                  </a:cubicBezTo>
                  <a:lnTo>
                    <a:pt x="4089" y="497"/>
                  </a:lnTo>
                  <a:lnTo>
                    <a:pt x="4189" y="554"/>
                  </a:lnTo>
                  <a:lnTo>
                    <a:pt x="4203" y="554"/>
                  </a:lnTo>
                  <a:lnTo>
                    <a:pt x="3408" y="100"/>
                  </a:lnTo>
                  <a:cubicBezTo>
                    <a:pt x="3393" y="71"/>
                    <a:pt x="3351" y="71"/>
                    <a:pt x="3337" y="57"/>
                  </a:cubicBezTo>
                  <a:cubicBezTo>
                    <a:pt x="3337" y="57"/>
                    <a:pt x="3322" y="57"/>
                    <a:pt x="3322" y="43"/>
                  </a:cubicBezTo>
                  <a:lnTo>
                    <a:pt x="3308" y="43"/>
                  </a:lnTo>
                  <a:cubicBezTo>
                    <a:pt x="3280" y="43"/>
                    <a:pt x="3280" y="43"/>
                    <a:pt x="3266" y="29"/>
                  </a:cubicBezTo>
                  <a:cubicBezTo>
                    <a:pt x="3251" y="29"/>
                    <a:pt x="3251" y="29"/>
                    <a:pt x="3237" y="0"/>
                  </a:cubicBez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1"/>
            <p:cNvSpPr/>
            <p:nvPr/>
          </p:nvSpPr>
          <p:spPr>
            <a:xfrm>
              <a:off x="6643217" y="2716846"/>
              <a:ext cx="152759" cy="306931"/>
            </a:xfrm>
            <a:custGeom>
              <a:avLst/>
              <a:gdLst/>
              <a:ahLst/>
              <a:cxnLst/>
              <a:rect l="l" t="t" r="r" b="b"/>
              <a:pathLst>
                <a:path w="4431" h="8903" extrusionOk="0">
                  <a:moveTo>
                    <a:pt x="3479" y="0"/>
                  </a:moveTo>
                  <a:cubicBezTo>
                    <a:pt x="3422" y="0"/>
                    <a:pt x="3379" y="0"/>
                    <a:pt x="3323" y="14"/>
                  </a:cubicBezTo>
                  <a:cubicBezTo>
                    <a:pt x="3308" y="14"/>
                    <a:pt x="3294" y="14"/>
                    <a:pt x="3266" y="43"/>
                  </a:cubicBezTo>
                  <a:cubicBezTo>
                    <a:pt x="3237" y="43"/>
                    <a:pt x="3195" y="57"/>
                    <a:pt x="3166" y="71"/>
                  </a:cubicBezTo>
                  <a:cubicBezTo>
                    <a:pt x="3124" y="100"/>
                    <a:pt x="3095" y="100"/>
                    <a:pt x="3053" y="114"/>
                  </a:cubicBezTo>
                  <a:cubicBezTo>
                    <a:pt x="3024" y="128"/>
                    <a:pt x="2982" y="142"/>
                    <a:pt x="2953" y="142"/>
                  </a:cubicBezTo>
                  <a:cubicBezTo>
                    <a:pt x="2925" y="142"/>
                    <a:pt x="2911" y="171"/>
                    <a:pt x="2897" y="171"/>
                  </a:cubicBezTo>
                  <a:cubicBezTo>
                    <a:pt x="2840" y="199"/>
                    <a:pt x="2769" y="213"/>
                    <a:pt x="2712" y="256"/>
                  </a:cubicBezTo>
                  <a:cubicBezTo>
                    <a:pt x="2570" y="327"/>
                    <a:pt x="2457" y="412"/>
                    <a:pt x="2329" y="497"/>
                  </a:cubicBezTo>
                  <a:cubicBezTo>
                    <a:pt x="2315" y="525"/>
                    <a:pt x="2286" y="525"/>
                    <a:pt x="2286" y="540"/>
                  </a:cubicBezTo>
                  <a:cubicBezTo>
                    <a:pt x="2173" y="625"/>
                    <a:pt x="2059" y="710"/>
                    <a:pt x="1960" y="824"/>
                  </a:cubicBezTo>
                  <a:lnTo>
                    <a:pt x="1846" y="923"/>
                  </a:lnTo>
                  <a:cubicBezTo>
                    <a:pt x="1718" y="1051"/>
                    <a:pt x="1605" y="1193"/>
                    <a:pt x="1491" y="1335"/>
                  </a:cubicBezTo>
                  <a:cubicBezTo>
                    <a:pt x="1392" y="1477"/>
                    <a:pt x="1278" y="1633"/>
                    <a:pt x="1193" y="1775"/>
                  </a:cubicBezTo>
                  <a:cubicBezTo>
                    <a:pt x="1150" y="1846"/>
                    <a:pt x="1122" y="1903"/>
                    <a:pt x="1079" y="1974"/>
                  </a:cubicBezTo>
                  <a:cubicBezTo>
                    <a:pt x="1065" y="1988"/>
                    <a:pt x="1065" y="2016"/>
                    <a:pt x="1051" y="2030"/>
                  </a:cubicBezTo>
                  <a:lnTo>
                    <a:pt x="937" y="2243"/>
                  </a:lnTo>
                  <a:cubicBezTo>
                    <a:pt x="937" y="2258"/>
                    <a:pt x="923" y="2258"/>
                    <a:pt x="923" y="2272"/>
                  </a:cubicBezTo>
                  <a:cubicBezTo>
                    <a:pt x="895" y="2329"/>
                    <a:pt x="866" y="2400"/>
                    <a:pt x="838" y="2456"/>
                  </a:cubicBezTo>
                  <a:cubicBezTo>
                    <a:pt x="824" y="2471"/>
                    <a:pt x="824" y="2513"/>
                    <a:pt x="795" y="2527"/>
                  </a:cubicBezTo>
                  <a:cubicBezTo>
                    <a:pt x="767" y="2598"/>
                    <a:pt x="753" y="2669"/>
                    <a:pt x="724" y="2740"/>
                  </a:cubicBezTo>
                  <a:cubicBezTo>
                    <a:pt x="710" y="2797"/>
                    <a:pt x="696" y="2826"/>
                    <a:pt x="696" y="2882"/>
                  </a:cubicBezTo>
                  <a:cubicBezTo>
                    <a:pt x="682" y="2939"/>
                    <a:pt x="653" y="2968"/>
                    <a:pt x="653" y="3024"/>
                  </a:cubicBezTo>
                  <a:cubicBezTo>
                    <a:pt x="639" y="3053"/>
                    <a:pt x="639" y="3095"/>
                    <a:pt x="639" y="3124"/>
                  </a:cubicBezTo>
                  <a:cubicBezTo>
                    <a:pt x="625" y="3181"/>
                    <a:pt x="611" y="3237"/>
                    <a:pt x="611" y="3294"/>
                  </a:cubicBezTo>
                  <a:cubicBezTo>
                    <a:pt x="611" y="3322"/>
                    <a:pt x="582" y="3337"/>
                    <a:pt x="582" y="3379"/>
                  </a:cubicBezTo>
                  <a:cubicBezTo>
                    <a:pt x="568" y="3464"/>
                    <a:pt x="554" y="3535"/>
                    <a:pt x="554" y="3621"/>
                  </a:cubicBezTo>
                  <a:cubicBezTo>
                    <a:pt x="554" y="3663"/>
                    <a:pt x="540" y="3677"/>
                    <a:pt x="540" y="3720"/>
                  </a:cubicBezTo>
                  <a:cubicBezTo>
                    <a:pt x="540" y="3763"/>
                    <a:pt x="540" y="3819"/>
                    <a:pt x="511" y="3876"/>
                  </a:cubicBezTo>
                  <a:lnTo>
                    <a:pt x="511" y="3947"/>
                  </a:lnTo>
                  <a:lnTo>
                    <a:pt x="511" y="4174"/>
                  </a:lnTo>
                  <a:cubicBezTo>
                    <a:pt x="540" y="4331"/>
                    <a:pt x="554" y="4473"/>
                    <a:pt x="611" y="4600"/>
                  </a:cubicBezTo>
                  <a:cubicBezTo>
                    <a:pt x="639" y="4728"/>
                    <a:pt x="696" y="4856"/>
                    <a:pt x="767" y="4941"/>
                  </a:cubicBezTo>
                  <a:cubicBezTo>
                    <a:pt x="781" y="4969"/>
                    <a:pt x="795" y="4984"/>
                    <a:pt x="838" y="5012"/>
                  </a:cubicBezTo>
                  <a:lnTo>
                    <a:pt x="852" y="5026"/>
                  </a:lnTo>
                  <a:cubicBezTo>
                    <a:pt x="866" y="5040"/>
                    <a:pt x="895" y="5069"/>
                    <a:pt x="909" y="5069"/>
                  </a:cubicBezTo>
                  <a:lnTo>
                    <a:pt x="1008" y="5111"/>
                  </a:lnTo>
                  <a:lnTo>
                    <a:pt x="1548" y="4260"/>
                  </a:lnTo>
                  <a:cubicBezTo>
                    <a:pt x="1335" y="4103"/>
                    <a:pt x="1264" y="3763"/>
                    <a:pt x="1321" y="3294"/>
                  </a:cubicBezTo>
                  <a:cubicBezTo>
                    <a:pt x="1335" y="3166"/>
                    <a:pt x="1349" y="3024"/>
                    <a:pt x="1406" y="2826"/>
                  </a:cubicBezTo>
                  <a:cubicBezTo>
                    <a:pt x="1463" y="2655"/>
                    <a:pt x="1534" y="2456"/>
                    <a:pt x="1633" y="2258"/>
                  </a:cubicBezTo>
                  <a:cubicBezTo>
                    <a:pt x="1747" y="2059"/>
                    <a:pt x="1860" y="1860"/>
                    <a:pt x="2031" y="1690"/>
                  </a:cubicBezTo>
                  <a:cubicBezTo>
                    <a:pt x="2187" y="1505"/>
                    <a:pt x="2386" y="1335"/>
                    <a:pt x="2627" y="1207"/>
                  </a:cubicBezTo>
                  <a:cubicBezTo>
                    <a:pt x="2684" y="1179"/>
                    <a:pt x="2741" y="1150"/>
                    <a:pt x="2783" y="1136"/>
                  </a:cubicBezTo>
                  <a:cubicBezTo>
                    <a:pt x="2840" y="1122"/>
                    <a:pt x="2911" y="1108"/>
                    <a:pt x="2982" y="1079"/>
                  </a:cubicBezTo>
                  <a:cubicBezTo>
                    <a:pt x="3011" y="1076"/>
                    <a:pt x="3039" y="1074"/>
                    <a:pt x="3068" y="1074"/>
                  </a:cubicBezTo>
                  <a:cubicBezTo>
                    <a:pt x="3165" y="1074"/>
                    <a:pt x="3257" y="1095"/>
                    <a:pt x="3323" y="1150"/>
                  </a:cubicBezTo>
                  <a:cubicBezTo>
                    <a:pt x="3422" y="1221"/>
                    <a:pt x="3493" y="1335"/>
                    <a:pt x="3550" y="1491"/>
                  </a:cubicBezTo>
                  <a:cubicBezTo>
                    <a:pt x="3607" y="1647"/>
                    <a:pt x="3621" y="1860"/>
                    <a:pt x="3592" y="2144"/>
                  </a:cubicBezTo>
                  <a:lnTo>
                    <a:pt x="3592" y="2172"/>
                  </a:lnTo>
                  <a:cubicBezTo>
                    <a:pt x="3564" y="2243"/>
                    <a:pt x="3564" y="2329"/>
                    <a:pt x="3550" y="2414"/>
                  </a:cubicBezTo>
                  <a:lnTo>
                    <a:pt x="3550" y="2456"/>
                  </a:lnTo>
                  <a:cubicBezTo>
                    <a:pt x="3536" y="2499"/>
                    <a:pt x="3521" y="2584"/>
                    <a:pt x="3493" y="2655"/>
                  </a:cubicBezTo>
                  <a:cubicBezTo>
                    <a:pt x="3493" y="2669"/>
                    <a:pt x="3479" y="2684"/>
                    <a:pt x="3479" y="2698"/>
                  </a:cubicBezTo>
                  <a:cubicBezTo>
                    <a:pt x="3479" y="2740"/>
                    <a:pt x="3465" y="2755"/>
                    <a:pt x="3465" y="2797"/>
                  </a:cubicBezTo>
                  <a:cubicBezTo>
                    <a:pt x="3450" y="2826"/>
                    <a:pt x="3450" y="2854"/>
                    <a:pt x="3422" y="2882"/>
                  </a:cubicBezTo>
                  <a:cubicBezTo>
                    <a:pt x="3408" y="2911"/>
                    <a:pt x="3394" y="2968"/>
                    <a:pt x="3379" y="3010"/>
                  </a:cubicBezTo>
                  <a:cubicBezTo>
                    <a:pt x="3351" y="3039"/>
                    <a:pt x="3351" y="3053"/>
                    <a:pt x="3337" y="3095"/>
                  </a:cubicBezTo>
                  <a:cubicBezTo>
                    <a:pt x="3337" y="3110"/>
                    <a:pt x="3323" y="3110"/>
                    <a:pt x="3323" y="3124"/>
                  </a:cubicBezTo>
                  <a:cubicBezTo>
                    <a:pt x="3280" y="3223"/>
                    <a:pt x="3252" y="3322"/>
                    <a:pt x="3195" y="3408"/>
                  </a:cubicBezTo>
                  <a:cubicBezTo>
                    <a:pt x="3124" y="3550"/>
                    <a:pt x="3053" y="3720"/>
                    <a:pt x="2982" y="3876"/>
                  </a:cubicBezTo>
                  <a:cubicBezTo>
                    <a:pt x="2982" y="3890"/>
                    <a:pt x="2968" y="3905"/>
                    <a:pt x="2968" y="3933"/>
                  </a:cubicBezTo>
                  <a:cubicBezTo>
                    <a:pt x="2925" y="4004"/>
                    <a:pt x="2911" y="4047"/>
                    <a:pt x="2882" y="4118"/>
                  </a:cubicBezTo>
                  <a:cubicBezTo>
                    <a:pt x="2854" y="4160"/>
                    <a:pt x="2840" y="4174"/>
                    <a:pt x="2826" y="4217"/>
                  </a:cubicBezTo>
                  <a:cubicBezTo>
                    <a:pt x="2769" y="4316"/>
                    <a:pt x="2698" y="4444"/>
                    <a:pt x="2641" y="4572"/>
                  </a:cubicBezTo>
                  <a:cubicBezTo>
                    <a:pt x="2641" y="4572"/>
                    <a:pt x="2641" y="4586"/>
                    <a:pt x="2627" y="4586"/>
                  </a:cubicBezTo>
                  <a:cubicBezTo>
                    <a:pt x="2556" y="4728"/>
                    <a:pt x="2471" y="4884"/>
                    <a:pt x="2386" y="5026"/>
                  </a:cubicBezTo>
                  <a:lnTo>
                    <a:pt x="2116" y="5509"/>
                  </a:lnTo>
                  <a:lnTo>
                    <a:pt x="2102" y="5523"/>
                  </a:lnTo>
                  <a:cubicBezTo>
                    <a:pt x="2073" y="5537"/>
                    <a:pt x="2059" y="5580"/>
                    <a:pt x="2059" y="5594"/>
                  </a:cubicBezTo>
                  <a:cubicBezTo>
                    <a:pt x="1974" y="5750"/>
                    <a:pt x="1860" y="5935"/>
                    <a:pt x="1761" y="6091"/>
                  </a:cubicBezTo>
                  <a:lnTo>
                    <a:pt x="1647" y="6247"/>
                  </a:lnTo>
                  <a:cubicBezTo>
                    <a:pt x="1576" y="6361"/>
                    <a:pt x="1505" y="6460"/>
                    <a:pt x="1463" y="6588"/>
                  </a:cubicBezTo>
                  <a:cubicBezTo>
                    <a:pt x="1406" y="6673"/>
                    <a:pt x="1335" y="6787"/>
                    <a:pt x="1278" y="6872"/>
                  </a:cubicBezTo>
                  <a:cubicBezTo>
                    <a:pt x="866" y="7525"/>
                    <a:pt x="440" y="8207"/>
                    <a:pt x="0" y="8902"/>
                  </a:cubicBezTo>
                  <a:lnTo>
                    <a:pt x="4132" y="6503"/>
                  </a:lnTo>
                  <a:lnTo>
                    <a:pt x="4302" y="5083"/>
                  </a:lnTo>
                  <a:lnTo>
                    <a:pt x="4316" y="4941"/>
                  </a:lnTo>
                  <a:lnTo>
                    <a:pt x="4359" y="4856"/>
                  </a:lnTo>
                  <a:lnTo>
                    <a:pt x="4359" y="4785"/>
                  </a:lnTo>
                  <a:lnTo>
                    <a:pt x="4359" y="4756"/>
                  </a:lnTo>
                  <a:lnTo>
                    <a:pt x="4387" y="4501"/>
                  </a:lnTo>
                  <a:lnTo>
                    <a:pt x="4387" y="4501"/>
                  </a:lnTo>
                  <a:lnTo>
                    <a:pt x="3649" y="4927"/>
                  </a:lnTo>
                  <a:lnTo>
                    <a:pt x="3521" y="5992"/>
                  </a:lnTo>
                  <a:lnTo>
                    <a:pt x="1988" y="6872"/>
                  </a:lnTo>
                  <a:cubicBezTo>
                    <a:pt x="2258" y="6432"/>
                    <a:pt x="2499" y="5992"/>
                    <a:pt x="2755" y="5537"/>
                  </a:cubicBezTo>
                  <a:cubicBezTo>
                    <a:pt x="2769" y="5509"/>
                    <a:pt x="2797" y="5466"/>
                    <a:pt x="2826" y="5438"/>
                  </a:cubicBezTo>
                  <a:cubicBezTo>
                    <a:pt x="2968" y="5182"/>
                    <a:pt x="3110" y="4941"/>
                    <a:pt x="3237" y="4686"/>
                  </a:cubicBezTo>
                  <a:cubicBezTo>
                    <a:pt x="3337" y="4473"/>
                    <a:pt x="3450" y="4274"/>
                    <a:pt x="3536" y="4061"/>
                  </a:cubicBezTo>
                  <a:lnTo>
                    <a:pt x="3550" y="4047"/>
                  </a:lnTo>
                  <a:cubicBezTo>
                    <a:pt x="3763" y="3592"/>
                    <a:pt x="3947" y="3166"/>
                    <a:pt x="4104" y="2740"/>
                  </a:cubicBezTo>
                  <a:cubicBezTo>
                    <a:pt x="4245" y="2314"/>
                    <a:pt x="4359" y="1917"/>
                    <a:pt x="4387" y="1534"/>
                  </a:cubicBezTo>
                  <a:cubicBezTo>
                    <a:pt x="4430" y="1207"/>
                    <a:pt x="4402" y="923"/>
                    <a:pt x="4359" y="696"/>
                  </a:cubicBezTo>
                  <a:cubicBezTo>
                    <a:pt x="4288" y="469"/>
                    <a:pt x="4189" y="284"/>
                    <a:pt x="4033" y="156"/>
                  </a:cubicBezTo>
                  <a:cubicBezTo>
                    <a:pt x="4004" y="128"/>
                    <a:pt x="3962" y="114"/>
                    <a:pt x="3933" y="85"/>
                  </a:cubicBezTo>
                  <a:lnTo>
                    <a:pt x="3905" y="85"/>
                  </a:lnTo>
                  <a:lnTo>
                    <a:pt x="3805" y="43"/>
                  </a:lnTo>
                  <a:lnTo>
                    <a:pt x="3777" y="43"/>
                  </a:lnTo>
                  <a:cubicBezTo>
                    <a:pt x="3749" y="14"/>
                    <a:pt x="3692" y="14"/>
                    <a:pt x="3663" y="0"/>
                  </a:cubicBezTo>
                  <a:close/>
                </a:path>
              </a:pathLst>
            </a:custGeom>
            <a:solidFill>
              <a:srgbClr val="AEA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1"/>
            <p:cNvSpPr/>
            <p:nvPr/>
          </p:nvSpPr>
          <p:spPr>
            <a:xfrm>
              <a:off x="6192400" y="2150540"/>
              <a:ext cx="1351006" cy="798338"/>
            </a:xfrm>
            <a:custGeom>
              <a:avLst/>
              <a:gdLst/>
              <a:ahLst/>
              <a:cxnLst/>
              <a:rect l="l" t="t" r="r" b="b"/>
              <a:pathLst>
                <a:path w="39188" h="23157" extrusionOk="0">
                  <a:moveTo>
                    <a:pt x="39187" y="0"/>
                  </a:moveTo>
                  <a:lnTo>
                    <a:pt x="1" y="22632"/>
                  </a:lnTo>
                  <a:lnTo>
                    <a:pt x="1" y="23157"/>
                  </a:lnTo>
                  <a:lnTo>
                    <a:pt x="39187" y="554"/>
                  </a:lnTo>
                  <a:lnTo>
                    <a:pt x="39187" y="0"/>
                  </a:lnTo>
                  <a:close/>
                </a:path>
              </a:pathLst>
            </a:custGeom>
            <a:solidFill>
              <a:srgbClr val="AEA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1"/>
            <p:cNvSpPr/>
            <p:nvPr/>
          </p:nvSpPr>
          <p:spPr>
            <a:xfrm>
              <a:off x="6165476" y="2914589"/>
              <a:ext cx="26959" cy="34268"/>
            </a:xfrm>
            <a:custGeom>
              <a:avLst/>
              <a:gdLst/>
              <a:ahLst/>
              <a:cxnLst/>
              <a:rect l="l" t="t" r="r" b="b"/>
              <a:pathLst>
                <a:path w="782" h="994" extrusionOk="0">
                  <a:moveTo>
                    <a:pt x="1" y="0"/>
                  </a:moveTo>
                  <a:lnTo>
                    <a:pt x="1" y="554"/>
                  </a:lnTo>
                  <a:lnTo>
                    <a:pt x="782" y="994"/>
                  </a:lnTo>
                  <a:lnTo>
                    <a:pt x="782" y="4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1"/>
            <p:cNvSpPr/>
            <p:nvPr/>
          </p:nvSpPr>
          <p:spPr>
            <a:xfrm>
              <a:off x="6165476" y="2134372"/>
              <a:ext cx="1377931" cy="796407"/>
            </a:xfrm>
            <a:custGeom>
              <a:avLst/>
              <a:gdLst/>
              <a:ahLst/>
              <a:cxnLst/>
              <a:rect l="l" t="t" r="r" b="b"/>
              <a:pathLst>
                <a:path w="39969" h="23101" extrusionOk="0">
                  <a:moveTo>
                    <a:pt x="39188" y="1"/>
                  </a:moveTo>
                  <a:lnTo>
                    <a:pt x="1" y="22632"/>
                  </a:lnTo>
                  <a:lnTo>
                    <a:pt x="782" y="23101"/>
                  </a:lnTo>
                  <a:lnTo>
                    <a:pt x="39968" y="469"/>
                  </a:lnTo>
                  <a:lnTo>
                    <a:pt x="39188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1"/>
            <p:cNvSpPr/>
            <p:nvPr/>
          </p:nvSpPr>
          <p:spPr>
            <a:xfrm>
              <a:off x="6230597" y="2567539"/>
              <a:ext cx="174271" cy="119973"/>
            </a:xfrm>
            <a:custGeom>
              <a:avLst/>
              <a:gdLst/>
              <a:ahLst/>
              <a:cxnLst/>
              <a:rect l="l" t="t" r="r" b="b"/>
              <a:pathLst>
                <a:path w="5055" h="3480" extrusionOk="0">
                  <a:moveTo>
                    <a:pt x="5055" y="1"/>
                  </a:moveTo>
                  <a:lnTo>
                    <a:pt x="0" y="2940"/>
                  </a:lnTo>
                  <a:lnTo>
                    <a:pt x="0" y="3479"/>
                  </a:lnTo>
                  <a:lnTo>
                    <a:pt x="5055" y="555"/>
                  </a:lnTo>
                  <a:lnTo>
                    <a:pt x="5055" y="1"/>
                  </a:lnTo>
                  <a:close/>
                </a:path>
              </a:pathLst>
            </a:custGeom>
            <a:solidFill>
              <a:srgbClr val="AEA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1"/>
            <p:cNvSpPr/>
            <p:nvPr/>
          </p:nvSpPr>
          <p:spPr>
            <a:xfrm>
              <a:off x="6202708" y="2652724"/>
              <a:ext cx="27925" cy="34785"/>
            </a:xfrm>
            <a:custGeom>
              <a:avLst/>
              <a:gdLst/>
              <a:ahLst/>
              <a:cxnLst/>
              <a:rect l="l" t="t" r="r" b="b"/>
              <a:pathLst>
                <a:path w="810" h="1009" extrusionOk="0">
                  <a:moveTo>
                    <a:pt x="0" y="0"/>
                  </a:moveTo>
                  <a:lnTo>
                    <a:pt x="0" y="554"/>
                  </a:lnTo>
                  <a:lnTo>
                    <a:pt x="809" y="1008"/>
                  </a:lnTo>
                  <a:lnTo>
                    <a:pt x="809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1"/>
            <p:cNvSpPr/>
            <p:nvPr/>
          </p:nvSpPr>
          <p:spPr>
            <a:xfrm>
              <a:off x="6202708" y="2551887"/>
              <a:ext cx="202161" cy="117008"/>
            </a:xfrm>
            <a:custGeom>
              <a:avLst/>
              <a:gdLst/>
              <a:ahLst/>
              <a:cxnLst/>
              <a:rect l="l" t="t" r="r" b="b"/>
              <a:pathLst>
                <a:path w="5864" h="3394" extrusionOk="0">
                  <a:moveTo>
                    <a:pt x="5083" y="0"/>
                  </a:moveTo>
                  <a:lnTo>
                    <a:pt x="0" y="2925"/>
                  </a:lnTo>
                  <a:lnTo>
                    <a:pt x="809" y="3394"/>
                  </a:lnTo>
                  <a:lnTo>
                    <a:pt x="5864" y="455"/>
                  </a:lnTo>
                  <a:lnTo>
                    <a:pt x="5083" y="0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1"/>
            <p:cNvSpPr/>
            <p:nvPr/>
          </p:nvSpPr>
          <p:spPr>
            <a:xfrm>
              <a:off x="6774391" y="2376656"/>
              <a:ext cx="79327" cy="62193"/>
            </a:xfrm>
            <a:custGeom>
              <a:avLst/>
              <a:gdLst/>
              <a:ahLst/>
              <a:cxnLst/>
              <a:rect l="l" t="t" r="r" b="b"/>
              <a:pathLst>
                <a:path w="2301" h="1804" extrusionOk="0">
                  <a:moveTo>
                    <a:pt x="1505" y="1"/>
                  </a:moveTo>
                  <a:lnTo>
                    <a:pt x="0" y="881"/>
                  </a:lnTo>
                  <a:lnTo>
                    <a:pt x="0" y="1804"/>
                  </a:lnTo>
                  <a:lnTo>
                    <a:pt x="2300" y="469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1"/>
            <p:cNvSpPr/>
            <p:nvPr/>
          </p:nvSpPr>
          <p:spPr>
            <a:xfrm>
              <a:off x="6652008" y="2477975"/>
              <a:ext cx="26959" cy="34785"/>
            </a:xfrm>
            <a:custGeom>
              <a:avLst/>
              <a:gdLst/>
              <a:ahLst/>
              <a:cxnLst/>
              <a:rect l="l" t="t" r="r" b="b"/>
              <a:pathLst>
                <a:path w="782" h="1009" extrusionOk="0">
                  <a:moveTo>
                    <a:pt x="1" y="1"/>
                  </a:moveTo>
                  <a:lnTo>
                    <a:pt x="1" y="540"/>
                  </a:lnTo>
                  <a:lnTo>
                    <a:pt x="782" y="1009"/>
                  </a:lnTo>
                  <a:lnTo>
                    <a:pt x="782" y="4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1"/>
            <p:cNvSpPr/>
            <p:nvPr/>
          </p:nvSpPr>
          <p:spPr>
            <a:xfrm>
              <a:off x="6652008" y="2432469"/>
              <a:ext cx="105769" cy="61193"/>
            </a:xfrm>
            <a:custGeom>
              <a:avLst/>
              <a:gdLst/>
              <a:ahLst/>
              <a:cxnLst/>
              <a:rect l="l" t="t" r="r" b="b"/>
              <a:pathLst>
                <a:path w="3068" h="1775" extrusionOk="0">
                  <a:moveTo>
                    <a:pt x="2287" y="0"/>
                  </a:moveTo>
                  <a:lnTo>
                    <a:pt x="1" y="1321"/>
                  </a:lnTo>
                  <a:lnTo>
                    <a:pt x="782" y="1775"/>
                  </a:lnTo>
                  <a:lnTo>
                    <a:pt x="3068" y="440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1"/>
            <p:cNvSpPr/>
            <p:nvPr/>
          </p:nvSpPr>
          <p:spPr>
            <a:xfrm>
              <a:off x="6730333" y="2351214"/>
              <a:ext cx="27442" cy="96461"/>
            </a:xfrm>
            <a:custGeom>
              <a:avLst/>
              <a:gdLst/>
              <a:ahLst/>
              <a:cxnLst/>
              <a:rect l="l" t="t" r="r" b="b"/>
              <a:pathLst>
                <a:path w="796" h="2798" extrusionOk="0">
                  <a:moveTo>
                    <a:pt x="796" y="0"/>
                  </a:moveTo>
                  <a:lnTo>
                    <a:pt x="1" y="455"/>
                  </a:lnTo>
                  <a:lnTo>
                    <a:pt x="15" y="2357"/>
                  </a:lnTo>
                  <a:lnTo>
                    <a:pt x="796" y="2797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1"/>
            <p:cNvSpPr/>
            <p:nvPr/>
          </p:nvSpPr>
          <p:spPr>
            <a:xfrm>
              <a:off x="6774391" y="2261133"/>
              <a:ext cx="78844" cy="61710"/>
            </a:xfrm>
            <a:custGeom>
              <a:avLst/>
              <a:gdLst/>
              <a:ahLst/>
              <a:cxnLst/>
              <a:rect l="l" t="t" r="r" b="b"/>
              <a:pathLst>
                <a:path w="2287" h="1790" extrusionOk="0">
                  <a:moveTo>
                    <a:pt x="1491" y="1"/>
                  </a:moveTo>
                  <a:lnTo>
                    <a:pt x="0" y="867"/>
                  </a:lnTo>
                  <a:lnTo>
                    <a:pt x="0" y="1790"/>
                  </a:lnTo>
                  <a:lnTo>
                    <a:pt x="2286" y="469"/>
                  </a:lnTo>
                  <a:lnTo>
                    <a:pt x="1491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1"/>
            <p:cNvSpPr/>
            <p:nvPr/>
          </p:nvSpPr>
          <p:spPr>
            <a:xfrm>
              <a:off x="6651526" y="2316464"/>
              <a:ext cx="106252" cy="61710"/>
            </a:xfrm>
            <a:custGeom>
              <a:avLst/>
              <a:gdLst/>
              <a:ahLst/>
              <a:cxnLst/>
              <a:rect l="l" t="t" r="r" b="b"/>
              <a:pathLst>
                <a:path w="3082" h="1790" extrusionOk="0">
                  <a:moveTo>
                    <a:pt x="2287" y="0"/>
                  </a:moveTo>
                  <a:lnTo>
                    <a:pt x="1" y="1321"/>
                  </a:lnTo>
                  <a:lnTo>
                    <a:pt x="796" y="1789"/>
                  </a:lnTo>
                  <a:lnTo>
                    <a:pt x="3082" y="455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1"/>
            <p:cNvSpPr/>
            <p:nvPr/>
          </p:nvSpPr>
          <p:spPr>
            <a:xfrm>
              <a:off x="6651526" y="2361970"/>
              <a:ext cx="27442" cy="35268"/>
            </a:xfrm>
            <a:custGeom>
              <a:avLst/>
              <a:gdLst/>
              <a:ahLst/>
              <a:cxnLst/>
              <a:rect l="l" t="t" r="r" b="b"/>
              <a:pathLst>
                <a:path w="796" h="1023" extrusionOk="0">
                  <a:moveTo>
                    <a:pt x="1" y="1"/>
                  </a:moveTo>
                  <a:lnTo>
                    <a:pt x="1" y="554"/>
                  </a:lnTo>
                  <a:lnTo>
                    <a:pt x="796" y="1023"/>
                  </a:lnTo>
                  <a:lnTo>
                    <a:pt x="796" y="4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1"/>
            <p:cNvSpPr/>
            <p:nvPr/>
          </p:nvSpPr>
          <p:spPr>
            <a:xfrm>
              <a:off x="6730333" y="2210249"/>
              <a:ext cx="27442" cy="121904"/>
            </a:xfrm>
            <a:custGeom>
              <a:avLst/>
              <a:gdLst/>
              <a:ahLst/>
              <a:cxnLst/>
              <a:rect l="l" t="t" r="r" b="b"/>
              <a:pathLst>
                <a:path w="796" h="3536" extrusionOk="0">
                  <a:moveTo>
                    <a:pt x="1" y="0"/>
                  </a:moveTo>
                  <a:lnTo>
                    <a:pt x="1" y="3081"/>
                  </a:lnTo>
                  <a:lnTo>
                    <a:pt x="796" y="3536"/>
                  </a:lnTo>
                  <a:lnTo>
                    <a:pt x="781" y="4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1"/>
            <p:cNvSpPr/>
            <p:nvPr/>
          </p:nvSpPr>
          <p:spPr>
            <a:xfrm>
              <a:off x="6678933" y="2217110"/>
              <a:ext cx="174788" cy="295658"/>
            </a:xfrm>
            <a:custGeom>
              <a:avLst/>
              <a:gdLst/>
              <a:ahLst/>
              <a:cxnLst/>
              <a:rect l="l" t="t" r="r" b="b"/>
              <a:pathLst>
                <a:path w="5070" h="8576" extrusionOk="0">
                  <a:moveTo>
                    <a:pt x="2755" y="0"/>
                  </a:moveTo>
                  <a:lnTo>
                    <a:pt x="2272" y="270"/>
                  </a:lnTo>
                  <a:lnTo>
                    <a:pt x="2287" y="3337"/>
                  </a:lnTo>
                  <a:lnTo>
                    <a:pt x="1" y="4671"/>
                  </a:lnTo>
                  <a:lnTo>
                    <a:pt x="1" y="5225"/>
                  </a:lnTo>
                  <a:lnTo>
                    <a:pt x="1492" y="4345"/>
                  </a:lnTo>
                  <a:lnTo>
                    <a:pt x="2287" y="3890"/>
                  </a:lnTo>
                  <a:lnTo>
                    <a:pt x="2287" y="6687"/>
                  </a:lnTo>
                  <a:lnTo>
                    <a:pt x="1" y="8022"/>
                  </a:lnTo>
                  <a:lnTo>
                    <a:pt x="1" y="8576"/>
                  </a:lnTo>
                  <a:lnTo>
                    <a:pt x="2287" y="7241"/>
                  </a:lnTo>
                  <a:lnTo>
                    <a:pt x="2769" y="6971"/>
                  </a:lnTo>
                  <a:lnTo>
                    <a:pt x="5069" y="5651"/>
                  </a:lnTo>
                  <a:lnTo>
                    <a:pt x="5069" y="5097"/>
                  </a:lnTo>
                  <a:lnTo>
                    <a:pt x="2769" y="6432"/>
                  </a:lnTo>
                  <a:lnTo>
                    <a:pt x="2769" y="5509"/>
                  </a:lnTo>
                  <a:lnTo>
                    <a:pt x="2769" y="3621"/>
                  </a:lnTo>
                  <a:lnTo>
                    <a:pt x="5055" y="2286"/>
                  </a:lnTo>
                  <a:lnTo>
                    <a:pt x="5055" y="1746"/>
                  </a:lnTo>
                  <a:lnTo>
                    <a:pt x="2769" y="3067"/>
                  </a:lnTo>
                  <a:lnTo>
                    <a:pt x="2769" y="2144"/>
                  </a:lnTo>
                  <a:lnTo>
                    <a:pt x="2755" y="0"/>
                  </a:lnTo>
                  <a:close/>
                </a:path>
              </a:pathLst>
            </a:custGeom>
            <a:solidFill>
              <a:srgbClr val="AEA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1"/>
            <p:cNvSpPr/>
            <p:nvPr/>
          </p:nvSpPr>
          <p:spPr>
            <a:xfrm>
              <a:off x="7260924" y="2025710"/>
              <a:ext cx="181614" cy="120456"/>
            </a:xfrm>
            <a:custGeom>
              <a:avLst/>
              <a:gdLst/>
              <a:ahLst/>
              <a:cxnLst/>
              <a:rect l="l" t="t" r="r" b="b"/>
              <a:pathLst>
                <a:path w="5268" h="3494" extrusionOk="0">
                  <a:moveTo>
                    <a:pt x="4458" y="1"/>
                  </a:moveTo>
                  <a:lnTo>
                    <a:pt x="398" y="2343"/>
                  </a:lnTo>
                  <a:lnTo>
                    <a:pt x="0" y="3493"/>
                  </a:lnTo>
                  <a:lnTo>
                    <a:pt x="5268" y="455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1"/>
            <p:cNvSpPr/>
            <p:nvPr/>
          </p:nvSpPr>
          <p:spPr>
            <a:xfrm>
              <a:off x="7234482" y="1843617"/>
              <a:ext cx="246738" cy="334856"/>
            </a:xfrm>
            <a:custGeom>
              <a:avLst/>
              <a:gdLst/>
              <a:ahLst/>
              <a:cxnLst/>
              <a:rect l="l" t="t" r="r" b="b"/>
              <a:pathLst>
                <a:path w="7157" h="9713" extrusionOk="0">
                  <a:moveTo>
                    <a:pt x="3365" y="1506"/>
                  </a:moveTo>
                  <a:lnTo>
                    <a:pt x="6035" y="5737"/>
                  </a:lnTo>
                  <a:lnTo>
                    <a:pt x="767" y="8775"/>
                  </a:lnTo>
                  <a:lnTo>
                    <a:pt x="1165" y="7625"/>
                  </a:lnTo>
                  <a:lnTo>
                    <a:pt x="3195" y="2017"/>
                  </a:lnTo>
                  <a:lnTo>
                    <a:pt x="3365" y="1506"/>
                  </a:lnTo>
                  <a:close/>
                  <a:moveTo>
                    <a:pt x="3578" y="1"/>
                  </a:moveTo>
                  <a:lnTo>
                    <a:pt x="1" y="9712"/>
                  </a:lnTo>
                  <a:lnTo>
                    <a:pt x="1" y="9712"/>
                  </a:lnTo>
                  <a:lnTo>
                    <a:pt x="7156" y="5595"/>
                  </a:lnTo>
                  <a:lnTo>
                    <a:pt x="3578" y="1"/>
                  </a:lnTo>
                  <a:close/>
                </a:path>
              </a:pathLst>
            </a:custGeom>
            <a:solidFill>
              <a:srgbClr val="AEA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1"/>
            <p:cNvSpPr/>
            <p:nvPr/>
          </p:nvSpPr>
          <p:spPr>
            <a:xfrm>
              <a:off x="7207558" y="1827966"/>
              <a:ext cx="150311" cy="350507"/>
            </a:xfrm>
            <a:custGeom>
              <a:avLst/>
              <a:gdLst/>
              <a:ahLst/>
              <a:cxnLst/>
              <a:rect l="l" t="t" r="r" b="b"/>
              <a:pathLst>
                <a:path w="4360" h="10167" extrusionOk="0">
                  <a:moveTo>
                    <a:pt x="3564" y="1"/>
                  </a:moveTo>
                  <a:lnTo>
                    <a:pt x="1" y="9712"/>
                  </a:lnTo>
                  <a:lnTo>
                    <a:pt x="782" y="10166"/>
                  </a:lnTo>
                  <a:lnTo>
                    <a:pt x="4359" y="455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1"/>
            <p:cNvSpPr/>
            <p:nvPr/>
          </p:nvSpPr>
          <p:spPr>
            <a:xfrm>
              <a:off x="7184081" y="1693379"/>
              <a:ext cx="310827" cy="180166"/>
            </a:xfrm>
            <a:custGeom>
              <a:avLst/>
              <a:gdLst/>
              <a:ahLst/>
              <a:cxnLst/>
              <a:rect l="l" t="t" r="r" b="b"/>
              <a:pathLst>
                <a:path w="9016" h="5226" extrusionOk="0">
                  <a:moveTo>
                    <a:pt x="8235" y="0"/>
                  </a:moveTo>
                  <a:lnTo>
                    <a:pt x="0" y="4756"/>
                  </a:lnTo>
                  <a:lnTo>
                    <a:pt x="809" y="5225"/>
                  </a:lnTo>
                  <a:lnTo>
                    <a:pt x="9016" y="455"/>
                  </a:lnTo>
                  <a:lnTo>
                    <a:pt x="8235" y="0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1"/>
            <p:cNvSpPr/>
            <p:nvPr/>
          </p:nvSpPr>
          <p:spPr>
            <a:xfrm>
              <a:off x="7053873" y="1857338"/>
              <a:ext cx="158137" cy="423422"/>
            </a:xfrm>
            <a:custGeom>
              <a:avLst/>
              <a:gdLst/>
              <a:ahLst/>
              <a:cxnLst/>
              <a:rect l="l" t="t" r="r" b="b"/>
              <a:pathLst>
                <a:path w="4587" h="12282" extrusionOk="0">
                  <a:moveTo>
                    <a:pt x="3777" y="0"/>
                  </a:moveTo>
                  <a:lnTo>
                    <a:pt x="0" y="11118"/>
                  </a:lnTo>
                  <a:lnTo>
                    <a:pt x="554" y="12282"/>
                  </a:lnTo>
                  <a:lnTo>
                    <a:pt x="4586" y="469"/>
                  </a:lnTo>
                  <a:lnTo>
                    <a:pt x="3777" y="0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1"/>
            <p:cNvSpPr/>
            <p:nvPr/>
          </p:nvSpPr>
          <p:spPr>
            <a:xfrm>
              <a:off x="6995129" y="2185773"/>
              <a:ext cx="76397" cy="141485"/>
            </a:xfrm>
            <a:custGeom>
              <a:avLst/>
              <a:gdLst/>
              <a:ahLst/>
              <a:cxnLst/>
              <a:rect l="l" t="t" r="r" b="b"/>
              <a:pathLst>
                <a:path w="2216" h="4104" extrusionOk="0">
                  <a:moveTo>
                    <a:pt x="327" y="0"/>
                  </a:moveTo>
                  <a:lnTo>
                    <a:pt x="1" y="568"/>
                  </a:lnTo>
                  <a:lnTo>
                    <a:pt x="1435" y="3649"/>
                  </a:lnTo>
                  <a:lnTo>
                    <a:pt x="2216" y="4104"/>
                  </a:lnTo>
                  <a:lnTo>
                    <a:pt x="2216" y="4104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1"/>
            <p:cNvSpPr/>
            <p:nvPr/>
          </p:nvSpPr>
          <p:spPr>
            <a:xfrm>
              <a:off x="6973100" y="1709031"/>
              <a:ext cx="521814" cy="618240"/>
            </a:xfrm>
            <a:custGeom>
              <a:avLst/>
              <a:gdLst/>
              <a:ahLst/>
              <a:cxnLst/>
              <a:rect l="l" t="t" r="r" b="b"/>
              <a:pathLst>
                <a:path w="15136" h="17933" extrusionOk="0">
                  <a:moveTo>
                    <a:pt x="15136" y="1"/>
                  </a:moveTo>
                  <a:lnTo>
                    <a:pt x="6929" y="4771"/>
                  </a:lnTo>
                  <a:lnTo>
                    <a:pt x="2897" y="16584"/>
                  </a:lnTo>
                  <a:lnTo>
                    <a:pt x="2343" y="15420"/>
                  </a:lnTo>
                  <a:lnTo>
                    <a:pt x="1137" y="12779"/>
                  </a:lnTo>
                  <a:lnTo>
                    <a:pt x="1" y="14738"/>
                  </a:lnTo>
                  <a:lnTo>
                    <a:pt x="342" y="14937"/>
                  </a:lnTo>
                  <a:lnTo>
                    <a:pt x="640" y="14397"/>
                  </a:lnTo>
                  <a:lnTo>
                    <a:pt x="966" y="13829"/>
                  </a:lnTo>
                  <a:lnTo>
                    <a:pt x="2855" y="17933"/>
                  </a:lnTo>
                  <a:lnTo>
                    <a:pt x="7228" y="5140"/>
                  </a:lnTo>
                  <a:lnTo>
                    <a:pt x="15136" y="554"/>
                  </a:lnTo>
                  <a:lnTo>
                    <a:pt x="15136" y="1"/>
                  </a:lnTo>
                  <a:close/>
                </a:path>
              </a:pathLst>
            </a:custGeom>
            <a:solidFill>
              <a:srgbClr val="AEA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1"/>
            <p:cNvSpPr/>
            <p:nvPr/>
          </p:nvSpPr>
          <p:spPr>
            <a:xfrm>
              <a:off x="6409242" y="2613079"/>
              <a:ext cx="30372" cy="47024"/>
            </a:xfrm>
            <a:custGeom>
              <a:avLst/>
              <a:gdLst/>
              <a:ahLst/>
              <a:cxnLst/>
              <a:rect l="l" t="t" r="r" b="b"/>
              <a:pathLst>
                <a:path w="881" h="1364" extrusionOk="0">
                  <a:moveTo>
                    <a:pt x="881" y="455"/>
                  </a:moveTo>
                  <a:lnTo>
                    <a:pt x="100" y="0"/>
                  </a:lnTo>
                  <a:lnTo>
                    <a:pt x="1" y="909"/>
                  </a:lnTo>
                  <a:lnTo>
                    <a:pt x="796" y="1363"/>
                  </a:lnTo>
                  <a:close/>
                </a:path>
              </a:pathLst>
            </a:custGeom>
            <a:solidFill>
              <a:srgbClr val="574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1"/>
            <p:cNvSpPr/>
            <p:nvPr/>
          </p:nvSpPr>
          <p:spPr>
            <a:xfrm>
              <a:off x="6494427" y="2483732"/>
              <a:ext cx="77845" cy="104907"/>
            </a:xfrm>
            <a:custGeom>
              <a:avLst/>
              <a:gdLst/>
              <a:ahLst/>
              <a:cxnLst/>
              <a:rect l="l" t="t" r="r" b="b"/>
              <a:pathLst>
                <a:path w="2258" h="3043" extrusionOk="0">
                  <a:moveTo>
                    <a:pt x="1777" y="0"/>
                  </a:moveTo>
                  <a:cubicBezTo>
                    <a:pt x="1679" y="0"/>
                    <a:pt x="1569" y="25"/>
                    <a:pt x="1448" y="75"/>
                  </a:cubicBezTo>
                  <a:lnTo>
                    <a:pt x="1448" y="387"/>
                  </a:lnTo>
                  <a:lnTo>
                    <a:pt x="1448" y="458"/>
                  </a:lnTo>
                  <a:cubicBezTo>
                    <a:pt x="1448" y="515"/>
                    <a:pt x="1434" y="572"/>
                    <a:pt x="1406" y="643"/>
                  </a:cubicBezTo>
                  <a:lnTo>
                    <a:pt x="1406" y="685"/>
                  </a:lnTo>
                  <a:cubicBezTo>
                    <a:pt x="1406" y="700"/>
                    <a:pt x="1406" y="700"/>
                    <a:pt x="1391" y="714"/>
                  </a:cubicBezTo>
                  <a:cubicBezTo>
                    <a:pt x="1391" y="728"/>
                    <a:pt x="1377" y="771"/>
                    <a:pt x="1377" y="785"/>
                  </a:cubicBezTo>
                  <a:cubicBezTo>
                    <a:pt x="1349" y="827"/>
                    <a:pt x="1349" y="870"/>
                    <a:pt x="1335" y="913"/>
                  </a:cubicBezTo>
                  <a:cubicBezTo>
                    <a:pt x="1335" y="927"/>
                    <a:pt x="1320" y="969"/>
                    <a:pt x="1320" y="984"/>
                  </a:cubicBezTo>
                  <a:cubicBezTo>
                    <a:pt x="1320" y="998"/>
                    <a:pt x="1306" y="1012"/>
                    <a:pt x="1306" y="1040"/>
                  </a:cubicBezTo>
                  <a:lnTo>
                    <a:pt x="1249" y="1140"/>
                  </a:lnTo>
                  <a:lnTo>
                    <a:pt x="1193" y="1253"/>
                  </a:lnTo>
                  <a:cubicBezTo>
                    <a:pt x="1193" y="1268"/>
                    <a:pt x="1179" y="1268"/>
                    <a:pt x="1179" y="1268"/>
                  </a:cubicBezTo>
                  <a:cubicBezTo>
                    <a:pt x="1179" y="1268"/>
                    <a:pt x="1179" y="1282"/>
                    <a:pt x="1164" y="1282"/>
                  </a:cubicBezTo>
                  <a:cubicBezTo>
                    <a:pt x="1136" y="1296"/>
                    <a:pt x="1136" y="1324"/>
                    <a:pt x="1122" y="1353"/>
                  </a:cubicBezTo>
                  <a:lnTo>
                    <a:pt x="1065" y="1466"/>
                  </a:lnTo>
                  <a:lnTo>
                    <a:pt x="1022" y="1566"/>
                  </a:lnTo>
                  <a:cubicBezTo>
                    <a:pt x="1022" y="1566"/>
                    <a:pt x="1022" y="1580"/>
                    <a:pt x="994" y="1580"/>
                  </a:cubicBezTo>
                  <a:cubicBezTo>
                    <a:pt x="980" y="1622"/>
                    <a:pt x="951" y="1651"/>
                    <a:pt x="923" y="1693"/>
                  </a:cubicBezTo>
                  <a:cubicBezTo>
                    <a:pt x="895" y="1722"/>
                    <a:pt x="880" y="1764"/>
                    <a:pt x="838" y="1821"/>
                  </a:cubicBezTo>
                  <a:cubicBezTo>
                    <a:pt x="838" y="1821"/>
                    <a:pt x="838" y="1835"/>
                    <a:pt x="824" y="1835"/>
                  </a:cubicBezTo>
                  <a:cubicBezTo>
                    <a:pt x="781" y="1864"/>
                    <a:pt x="767" y="1906"/>
                    <a:pt x="738" y="1935"/>
                  </a:cubicBezTo>
                  <a:lnTo>
                    <a:pt x="625" y="2048"/>
                  </a:lnTo>
                  <a:lnTo>
                    <a:pt x="596" y="2077"/>
                  </a:lnTo>
                  <a:cubicBezTo>
                    <a:pt x="554" y="2119"/>
                    <a:pt x="525" y="2148"/>
                    <a:pt x="469" y="2190"/>
                  </a:cubicBezTo>
                  <a:cubicBezTo>
                    <a:pt x="454" y="2205"/>
                    <a:pt x="412" y="2219"/>
                    <a:pt x="398" y="2247"/>
                  </a:cubicBezTo>
                  <a:cubicBezTo>
                    <a:pt x="327" y="2290"/>
                    <a:pt x="256" y="2347"/>
                    <a:pt x="170" y="2403"/>
                  </a:cubicBezTo>
                  <a:cubicBezTo>
                    <a:pt x="114" y="2432"/>
                    <a:pt x="57" y="2460"/>
                    <a:pt x="0" y="2489"/>
                  </a:cubicBezTo>
                  <a:lnTo>
                    <a:pt x="0" y="2531"/>
                  </a:lnTo>
                  <a:lnTo>
                    <a:pt x="0" y="2531"/>
                  </a:lnTo>
                  <a:lnTo>
                    <a:pt x="0" y="2531"/>
                  </a:lnTo>
                  <a:cubicBezTo>
                    <a:pt x="0" y="2560"/>
                    <a:pt x="0" y="2616"/>
                    <a:pt x="28" y="2645"/>
                  </a:cubicBezTo>
                  <a:cubicBezTo>
                    <a:pt x="28" y="2687"/>
                    <a:pt x="43" y="2702"/>
                    <a:pt x="57" y="2744"/>
                  </a:cubicBezTo>
                  <a:cubicBezTo>
                    <a:pt x="57" y="2758"/>
                    <a:pt x="71" y="2773"/>
                    <a:pt x="71" y="2787"/>
                  </a:cubicBezTo>
                  <a:cubicBezTo>
                    <a:pt x="99" y="2815"/>
                    <a:pt x="99" y="2829"/>
                    <a:pt x="114" y="2844"/>
                  </a:cubicBezTo>
                  <a:cubicBezTo>
                    <a:pt x="128" y="2858"/>
                    <a:pt x="142" y="2886"/>
                    <a:pt x="142" y="2900"/>
                  </a:cubicBezTo>
                  <a:lnTo>
                    <a:pt x="185" y="2929"/>
                  </a:lnTo>
                  <a:cubicBezTo>
                    <a:pt x="185" y="2929"/>
                    <a:pt x="185" y="2957"/>
                    <a:pt x="199" y="2957"/>
                  </a:cubicBezTo>
                  <a:lnTo>
                    <a:pt x="213" y="2971"/>
                  </a:lnTo>
                  <a:cubicBezTo>
                    <a:pt x="241" y="2971"/>
                    <a:pt x="241" y="2986"/>
                    <a:pt x="256" y="2986"/>
                  </a:cubicBezTo>
                  <a:lnTo>
                    <a:pt x="270" y="2986"/>
                  </a:lnTo>
                  <a:cubicBezTo>
                    <a:pt x="284" y="2986"/>
                    <a:pt x="312" y="3000"/>
                    <a:pt x="312" y="3000"/>
                  </a:cubicBezTo>
                  <a:cubicBezTo>
                    <a:pt x="327" y="3000"/>
                    <a:pt x="327" y="3000"/>
                    <a:pt x="341" y="3028"/>
                  </a:cubicBezTo>
                  <a:cubicBezTo>
                    <a:pt x="355" y="3028"/>
                    <a:pt x="355" y="3042"/>
                    <a:pt x="383" y="3042"/>
                  </a:cubicBezTo>
                  <a:lnTo>
                    <a:pt x="554" y="3042"/>
                  </a:lnTo>
                  <a:cubicBezTo>
                    <a:pt x="582" y="3042"/>
                    <a:pt x="596" y="3028"/>
                    <a:pt x="611" y="3028"/>
                  </a:cubicBezTo>
                  <a:cubicBezTo>
                    <a:pt x="639" y="3028"/>
                    <a:pt x="667" y="3000"/>
                    <a:pt x="696" y="3000"/>
                  </a:cubicBezTo>
                  <a:lnTo>
                    <a:pt x="738" y="3000"/>
                  </a:lnTo>
                  <a:cubicBezTo>
                    <a:pt x="795" y="2986"/>
                    <a:pt x="866" y="2957"/>
                    <a:pt x="937" y="2915"/>
                  </a:cubicBezTo>
                  <a:cubicBezTo>
                    <a:pt x="1008" y="2858"/>
                    <a:pt x="1079" y="2829"/>
                    <a:pt x="1164" y="2758"/>
                  </a:cubicBezTo>
                  <a:cubicBezTo>
                    <a:pt x="1179" y="2744"/>
                    <a:pt x="1221" y="2716"/>
                    <a:pt x="1235" y="2702"/>
                  </a:cubicBezTo>
                  <a:lnTo>
                    <a:pt x="1335" y="2602"/>
                  </a:lnTo>
                  <a:cubicBezTo>
                    <a:pt x="1363" y="2574"/>
                    <a:pt x="1377" y="2574"/>
                    <a:pt x="1391" y="2560"/>
                  </a:cubicBezTo>
                  <a:cubicBezTo>
                    <a:pt x="1434" y="2531"/>
                    <a:pt x="1462" y="2489"/>
                    <a:pt x="1477" y="2460"/>
                  </a:cubicBezTo>
                  <a:cubicBezTo>
                    <a:pt x="1519" y="2418"/>
                    <a:pt x="1548" y="2389"/>
                    <a:pt x="1576" y="2347"/>
                  </a:cubicBezTo>
                  <a:cubicBezTo>
                    <a:pt x="1576" y="2347"/>
                    <a:pt x="1576" y="2332"/>
                    <a:pt x="1590" y="2332"/>
                  </a:cubicBezTo>
                  <a:cubicBezTo>
                    <a:pt x="1619" y="2290"/>
                    <a:pt x="1647" y="2261"/>
                    <a:pt x="1675" y="2205"/>
                  </a:cubicBezTo>
                  <a:cubicBezTo>
                    <a:pt x="1690" y="2176"/>
                    <a:pt x="1732" y="2134"/>
                    <a:pt x="1746" y="2105"/>
                  </a:cubicBezTo>
                  <a:cubicBezTo>
                    <a:pt x="1746" y="2105"/>
                    <a:pt x="1746" y="2077"/>
                    <a:pt x="1761" y="2077"/>
                  </a:cubicBezTo>
                  <a:lnTo>
                    <a:pt x="1817" y="1977"/>
                  </a:lnTo>
                  <a:lnTo>
                    <a:pt x="1874" y="1864"/>
                  </a:lnTo>
                  <a:cubicBezTo>
                    <a:pt x="1888" y="1850"/>
                    <a:pt x="1888" y="1835"/>
                    <a:pt x="1903" y="1821"/>
                  </a:cubicBezTo>
                  <a:lnTo>
                    <a:pt x="1903" y="1793"/>
                  </a:lnTo>
                  <a:cubicBezTo>
                    <a:pt x="1903" y="1793"/>
                    <a:pt x="1903" y="1779"/>
                    <a:pt x="1931" y="1779"/>
                  </a:cubicBezTo>
                  <a:lnTo>
                    <a:pt x="1974" y="1679"/>
                  </a:lnTo>
                  <a:lnTo>
                    <a:pt x="2030" y="1566"/>
                  </a:lnTo>
                  <a:cubicBezTo>
                    <a:pt x="2030" y="1552"/>
                    <a:pt x="2045" y="1537"/>
                    <a:pt x="2045" y="1509"/>
                  </a:cubicBezTo>
                  <a:cubicBezTo>
                    <a:pt x="2073" y="1495"/>
                    <a:pt x="2073" y="1466"/>
                    <a:pt x="2073" y="1438"/>
                  </a:cubicBezTo>
                  <a:cubicBezTo>
                    <a:pt x="2087" y="1410"/>
                    <a:pt x="2087" y="1353"/>
                    <a:pt x="2101" y="1324"/>
                  </a:cubicBezTo>
                  <a:cubicBezTo>
                    <a:pt x="2101" y="1296"/>
                    <a:pt x="2116" y="1268"/>
                    <a:pt x="2116" y="1253"/>
                  </a:cubicBezTo>
                  <a:lnTo>
                    <a:pt x="2116" y="1211"/>
                  </a:lnTo>
                  <a:lnTo>
                    <a:pt x="2116" y="1182"/>
                  </a:lnTo>
                  <a:cubicBezTo>
                    <a:pt x="2144" y="1126"/>
                    <a:pt x="2144" y="1055"/>
                    <a:pt x="2158" y="998"/>
                  </a:cubicBezTo>
                  <a:cubicBezTo>
                    <a:pt x="2158" y="984"/>
                    <a:pt x="2172" y="969"/>
                    <a:pt x="2172" y="941"/>
                  </a:cubicBezTo>
                  <a:cubicBezTo>
                    <a:pt x="2258" y="472"/>
                    <a:pt x="2187" y="203"/>
                    <a:pt x="2030" y="75"/>
                  </a:cubicBezTo>
                  <a:cubicBezTo>
                    <a:pt x="1959" y="25"/>
                    <a:pt x="1874" y="0"/>
                    <a:pt x="1777" y="0"/>
                  </a:cubicBez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1"/>
            <p:cNvSpPr/>
            <p:nvPr/>
          </p:nvSpPr>
          <p:spPr>
            <a:xfrm>
              <a:off x="6500288" y="2431952"/>
              <a:ext cx="83257" cy="69053"/>
            </a:xfrm>
            <a:custGeom>
              <a:avLst/>
              <a:gdLst/>
              <a:ahLst/>
              <a:cxnLst/>
              <a:rect l="l" t="t" r="r" b="b"/>
              <a:pathLst>
                <a:path w="2415" h="2003" extrusionOk="0">
                  <a:moveTo>
                    <a:pt x="2265" y="498"/>
                  </a:moveTo>
                  <a:lnTo>
                    <a:pt x="2357" y="551"/>
                  </a:lnTo>
                  <a:lnTo>
                    <a:pt x="2357" y="551"/>
                  </a:lnTo>
                  <a:cubicBezTo>
                    <a:pt x="2356" y="526"/>
                    <a:pt x="2343" y="526"/>
                    <a:pt x="2343" y="526"/>
                  </a:cubicBezTo>
                  <a:lnTo>
                    <a:pt x="2329" y="526"/>
                  </a:lnTo>
                  <a:cubicBezTo>
                    <a:pt x="2329" y="512"/>
                    <a:pt x="2301" y="512"/>
                    <a:pt x="2301" y="512"/>
                  </a:cubicBezTo>
                  <a:cubicBezTo>
                    <a:pt x="2301" y="512"/>
                    <a:pt x="2286" y="498"/>
                    <a:pt x="2272" y="498"/>
                  </a:cubicBezTo>
                  <a:close/>
                  <a:moveTo>
                    <a:pt x="2357" y="551"/>
                  </a:moveTo>
                  <a:cubicBezTo>
                    <a:pt x="2357" y="552"/>
                    <a:pt x="2357" y="553"/>
                    <a:pt x="2357" y="555"/>
                  </a:cubicBezTo>
                  <a:cubicBezTo>
                    <a:pt x="2357" y="555"/>
                    <a:pt x="2372" y="555"/>
                    <a:pt x="2372" y="569"/>
                  </a:cubicBezTo>
                  <a:cubicBezTo>
                    <a:pt x="2400" y="569"/>
                    <a:pt x="2400" y="583"/>
                    <a:pt x="2414" y="583"/>
                  </a:cubicBezTo>
                  <a:lnTo>
                    <a:pt x="2357" y="551"/>
                  </a:lnTo>
                  <a:close/>
                  <a:moveTo>
                    <a:pt x="1136" y="1"/>
                  </a:moveTo>
                  <a:cubicBezTo>
                    <a:pt x="1094" y="1"/>
                    <a:pt x="1065" y="1"/>
                    <a:pt x="1037" y="15"/>
                  </a:cubicBezTo>
                  <a:lnTo>
                    <a:pt x="1009" y="15"/>
                  </a:lnTo>
                  <a:cubicBezTo>
                    <a:pt x="994" y="15"/>
                    <a:pt x="966" y="15"/>
                    <a:pt x="952" y="29"/>
                  </a:cubicBezTo>
                  <a:cubicBezTo>
                    <a:pt x="938" y="29"/>
                    <a:pt x="923" y="29"/>
                    <a:pt x="923" y="58"/>
                  </a:cubicBezTo>
                  <a:cubicBezTo>
                    <a:pt x="895" y="58"/>
                    <a:pt x="881" y="58"/>
                    <a:pt x="867" y="72"/>
                  </a:cubicBezTo>
                  <a:cubicBezTo>
                    <a:pt x="824" y="86"/>
                    <a:pt x="796" y="86"/>
                    <a:pt x="753" y="100"/>
                  </a:cubicBezTo>
                  <a:cubicBezTo>
                    <a:pt x="739" y="100"/>
                    <a:pt x="725" y="129"/>
                    <a:pt x="725" y="129"/>
                  </a:cubicBezTo>
                  <a:cubicBezTo>
                    <a:pt x="710" y="129"/>
                    <a:pt x="682" y="143"/>
                    <a:pt x="668" y="143"/>
                  </a:cubicBezTo>
                  <a:cubicBezTo>
                    <a:pt x="654" y="143"/>
                    <a:pt x="639" y="157"/>
                    <a:pt x="611" y="157"/>
                  </a:cubicBezTo>
                  <a:cubicBezTo>
                    <a:pt x="568" y="200"/>
                    <a:pt x="512" y="214"/>
                    <a:pt x="441" y="242"/>
                  </a:cubicBezTo>
                  <a:cubicBezTo>
                    <a:pt x="370" y="285"/>
                    <a:pt x="313" y="342"/>
                    <a:pt x="242" y="370"/>
                  </a:cubicBezTo>
                  <a:lnTo>
                    <a:pt x="185" y="910"/>
                  </a:lnTo>
                  <a:lnTo>
                    <a:pt x="157" y="1279"/>
                  </a:lnTo>
                  <a:lnTo>
                    <a:pt x="114" y="1577"/>
                  </a:lnTo>
                  <a:lnTo>
                    <a:pt x="114" y="1591"/>
                  </a:lnTo>
                  <a:lnTo>
                    <a:pt x="71" y="1761"/>
                  </a:lnTo>
                  <a:cubicBezTo>
                    <a:pt x="71" y="1776"/>
                    <a:pt x="43" y="1790"/>
                    <a:pt x="43" y="1790"/>
                  </a:cubicBezTo>
                  <a:cubicBezTo>
                    <a:pt x="29" y="1832"/>
                    <a:pt x="15" y="1875"/>
                    <a:pt x="15" y="1918"/>
                  </a:cubicBezTo>
                  <a:cubicBezTo>
                    <a:pt x="15" y="1932"/>
                    <a:pt x="0" y="1946"/>
                    <a:pt x="0" y="1974"/>
                  </a:cubicBezTo>
                  <a:lnTo>
                    <a:pt x="0" y="1989"/>
                  </a:lnTo>
                  <a:lnTo>
                    <a:pt x="0" y="2003"/>
                  </a:lnTo>
                  <a:cubicBezTo>
                    <a:pt x="0" y="2003"/>
                    <a:pt x="0" y="1989"/>
                    <a:pt x="15" y="1974"/>
                  </a:cubicBezTo>
                  <a:lnTo>
                    <a:pt x="29" y="1946"/>
                  </a:lnTo>
                  <a:cubicBezTo>
                    <a:pt x="29" y="1946"/>
                    <a:pt x="29" y="1932"/>
                    <a:pt x="43" y="1932"/>
                  </a:cubicBezTo>
                  <a:cubicBezTo>
                    <a:pt x="43" y="1918"/>
                    <a:pt x="71" y="1918"/>
                    <a:pt x="71" y="1903"/>
                  </a:cubicBezTo>
                  <a:cubicBezTo>
                    <a:pt x="71" y="1903"/>
                    <a:pt x="71" y="1875"/>
                    <a:pt x="86" y="1875"/>
                  </a:cubicBezTo>
                  <a:cubicBezTo>
                    <a:pt x="100" y="1861"/>
                    <a:pt x="114" y="1832"/>
                    <a:pt x="142" y="1804"/>
                  </a:cubicBezTo>
                  <a:lnTo>
                    <a:pt x="242" y="1648"/>
                  </a:lnTo>
                  <a:cubicBezTo>
                    <a:pt x="299" y="1577"/>
                    <a:pt x="355" y="1520"/>
                    <a:pt x="412" y="1449"/>
                  </a:cubicBezTo>
                  <a:cubicBezTo>
                    <a:pt x="412" y="1435"/>
                    <a:pt x="426" y="1435"/>
                    <a:pt x="426" y="1421"/>
                  </a:cubicBezTo>
                  <a:cubicBezTo>
                    <a:pt x="483" y="1350"/>
                    <a:pt x="554" y="1279"/>
                    <a:pt x="625" y="1208"/>
                  </a:cubicBezTo>
                  <a:lnTo>
                    <a:pt x="781" y="1052"/>
                  </a:lnTo>
                  <a:cubicBezTo>
                    <a:pt x="923" y="910"/>
                    <a:pt x="1079" y="796"/>
                    <a:pt x="1236" y="711"/>
                  </a:cubicBezTo>
                  <a:cubicBezTo>
                    <a:pt x="1292" y="668"/>
                    <a:pt x="1349" y="640"/>
                    <a:pt x="1420" y="626"/>
                  </a:cubicBezTo>
                  <a:cubicBezTo>
                    <a:pt x="1434" y="626"/>
                    <a:pt x="1449" y="597"/>
                    <a:pt x="1477" y="597"/>
                  </a:cubicBezTo>
                  <a:cubicBezTo>
                    <a:pt x="1505" y="583"/>
                    <a:pt x="1548" y="569"/>
                    <a:pt x="1576" y="569"/>
                  </a:cubicBezTo>
                  <a:cubicBezTo>
                    <a:pt x="1619" y="555"/>
                    <a:pt x="1647" y="526"/>
                    <a:pt x="1690" y="526"/>
                  </a:cubicBezTo>
                  <a:cubicBezTo>
                    <a:pt x="1718" y="512"/>
                    <a:pt x="1733" y="512"/>
                    <a:pt x="1775" y="512"/>
                  </a:cubicBezTo>
                  <a:cubicBezTo>
                    <a:pt x="1789" y="512"/>
                    <a:pt x="1804" y="512"/>
                    <a:pt x="1832" y="498"/>
                  </a:cubicBezTo>
                  <a:cubicBezTo>
                    <a:pt x="1875" y="498"/>
                    <a:pt x="1917" y="469"/>
                    <a:pt x="1974" y="469"/>
                  </a:cubicBezTo>
                  <a:lnTo>
                    <a:pt x="2130" y="469"/>
                  </a:lnTo>
                  <a:cubicBezTo>
                    <a:pt x="2159" y="469"/>
                    <a:pt x="2201" y="498"/>
                    <a:pt x="2230" y="498"/>
                  </a:cubicBezTo>
                  <a:lnTo>
                    <a:pt x="2265" y="498"/>
                  </a:lnTo>
                  <a:lnTo>
                    <a:pt x="1619" y="129"/>
                  </a:lnTo>
                  <a:cubicBezTo>
                    <a:pt x="1591" y="100"/>
                    <a:pt x="1562" y="100"/>
                    <a:pt x="1548" y="86"/>
                  </a:cubicBezTo>
                  <a:cubicBezTo>
                    <a:pt x="1520" y="86"/>
                    <a:pt x="1520" y="72"/>
                    <a:pt x="1505" y="72"/>
                  </a:cubicBezTo>
                  <a:cubicBezTo>
                    <a:pt x="1505" y="72"/>
                    <a:pt x="1491" y="72"/>
                    <a:pt x="1491" y="58"/>
                  </a:cubicBezTo>
                  <a:cubicBezTo>
                    <a:pt x="1477" y="58"/>
                    <a:pt x="1477" y="58"/>
                    <a:pt x="1449" y="29"/>
                  </a:cubicBezTo>
                  <a:cubicBezTo>
                    <a:pt x="1434" y="29"/>
                    <a:pt x="1420" y="15"/>
                    <a:pt x="1406" y="15"/>
                  </a:cubicBezTo>
                  <a:lnTo>
                    <a:pt x="1349" y="15"/>
                  </a:lnTo>
                  <a:cubicBezTo>
                    <a:pt x="1307" y="15"/>
                    <a:pt x="1278" y="1"/>
                    <a:pt x="1264" y="1"/>
                  </a:cubicBez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1"/>
            <p:cNvSpPr/>
            <p:nvPr/>
          </p:nvSpPr>
          <p:spPr>
            <a:xfrm>
              <a:off x="6412655" y="2317429"/>
              <a:ext cx="107734" cy="311344"/>
            </a:xfrm>
            <a:custGeom>
              <a:avLst/>
              <a:gdLst/>
              <a:ahLst/>
              <a:cxnLst/>
              <a:rect l="l" t="t" r="r" b="b"/>
              <a:pathLst>
                <a:path w="3125" h="9031" extrusionOk="0">
                  <a:moveTo>
                    <a:pt x="2344" y="1"/>
                  </a:moveTo>
                  <a:lnTo>
                    <a:pt x="938" y="824"/>
                  </a:lnTo>
                  <a:lnTo>
                    <a:pt x="853" y="1719"/>
                  </a:lnTo>
                  <a:lnTo>
                    <a:pt x="1392" y="2045"/>
                  </a:lnTo>
                  <a:lnTo>
                    <a:pt x="711" y="8164"/>
                  </a:lnTo>
                  <a:lnTo>
                    <a:pt x="1" y="8576"/>
                  </a:lnTo>
                  <a:lnTo>
                    <a:pt x="782" y="9031"/>
                  </a:lnTo>
                  <a:lnTo>
                    <a:pt x="1492" y="8633"/>
                  </a:lnTo>
                  <a:lnTo>
                    <a:pt x="2258" y="1832"/>
                  </a:lnTo>
                  <a:lnTo>
                    <a:pt x="1634" y="2187"/>
                  </a:lnTo>
                  <a:lnTo>
                    <a:pt x="1634" y="2187"/>
                  </a:lnTo>
                  <a:lnTo>
                    <a:pt x="1747" y="1278"/>
                  </a:lnTo>
                  <a:lnTo>
                    <a:pt x="3125" y="455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1"/>
            <p:cNvSpPr/>
            <p:nvPr/>
          </p:nvSpPr>
          <p:spPr>
            <a:xfrm>
              <a:off x="6435684" y="2334080"/>
              <a:ext cx="163032" cy="326030"/>
            </a:xfrm>
            <a:custGeom>
              <a:avLst/>
              <a:gdLst/>
              <a:ahLst/>
              <a:cxnLst/>
              <a:rect l="l" t="t" r="r" b="b"/>
              <a:pathLst>
                <a:path w="4729" h="9457" extrusionOk="0">
                  <a:moveTo>
                    <a:pt x="3466" y="4317"/>
                  </a:moveTo>
                  <a:cubicBezTo>
                    <a:pt x="3564" y="4317"/>
                    <a:pt x="3649" y="4345"/>
                    <a:pt x="3720" y="4402"/>
                  </a:cubicBezTo>
                  <a:cubicBezTo>
                    <a:pt x="3891" y="4529"/>
                    <a:pt x="3962" y="4785"/>
                    <a:pt x="3919" y="5183"/>
                  </a:cubicBezTo>
                  <a:cubicBezTo>
                    <a:pt x="3919" y="5197"/>
                    <a:pt x="3919" y="5211"/>
                    <a:pt x="3891" y="5225"/>
                  </a:cubicBezTo>
                  <a:cubicBezTo>
                    <a:pt x="3891" y="5282"/>
                    <a:pt x="3876" y="5339"/>
                    <a:pt x="3862" y="5410"/>
                  </a:cubicBezTo>
                  <a:lnTo>
                    <a:pt x="3862" y="5438"/>
                  </a:lnTo>
                  <a:lnTo>
                    <a:pt x="3862" y="5481"/>
                  </a:lnTo>
                  <a:cubicBezTo>
                    <a:pt x="3862" y="5495"/>
                    <a:pt x="3848" y="5538"/>
                    <a:pt x="3848" y="5552"/>
                  </a:cubicBezTo>
                  <a:cubicBezTo>
                    <a:pt x="3820" y="5594"/>
                    <a:pt x="3820" y="5637"/>
                    <a:pt x="3805" y="5680"/>
                  </a:cubicBezTo>
                  <a:cubicBezTo>
                    <a:pt x="3805" y="5694"/>
                    <a:pt x="3791" y="5736"/>
                    <a:pt x="3791" y="5751"/>
                  </a:cubicBezTo>
                  <a:cubicBezTo>
                    <a:pt x="3791" y="5765"/>
                    <a:pt x="3777" y="5779"/>
                    <a:pt x="3777" y="5793"/>
                  </a:cubicBezTo>
                  <a:lnTo>
                    <a:pt x="3720" y="5907"/>
                  </a:lnTo>
                  <a:cubicBezTo>
                    <a:pt x="3706" y="5949"/>
                    <a:pt x="3678" y="5978"/>
                    <a:pt x="3678" y="6020"/>
                  </a:cubicBezTo>
                  <a:cubicBezTo>
                    <a:pt x="3678" y="6020"/>
                    <a:pt x="3678" y="6034"/>
                    <a:pt x="3663" y="6034"/>
                  </a:cubicBezTo>
                  <a:lnTo>
                    <a:pt x="3663" y="6049"/>
                  </a:lnTo>
                  <a:cubicBezTo>
                    <a:pt x="3649" y="6063"/>
                    <a:pt x="3649" y="6091"/>
                    <a:pt x="3635" y="6105"/>
                  </a:cubicBezTo>
                  <a:lnTo>
                    <a:pt x="3578" y="6205"/>
                  </a:lnTo>
                  <a:lnTo>
                    <a:pt x="3521" y="6318"/>
                  </a:lnTo>
                  <a:cubicBezTo>
                    <a:pt x="3521" y="6318"/>
                    <a:pt x="3521" y="6333"/>
                    <a:pt x="3507" y="6333"/>
                  </a:cubicBezTo>
                  <a:cubicBezTo>
                    <a:pt x="3479" y="6375"/>
                    <a:pt x="3450" y="6404"/>
                    <a:pt x="3436" y="6446"/>
                  </a:cubicBezTo>
                  <a:cubicBezTo>
                    <a:pt x="3394" y="6475"/>
                    <a:pt x="3379" y="6531"/>
                    <a:pt x="3351" y="6560"/>
                  </a:cubicBezTo>
                  <a:cubicBezTo>
                    <a:pt x="3351" y="6560"/>
                    <a:pt x="3351" y="6588"/>
                    <a:pt x="3323" y="6588"/>
                  </a:cubicBezTo>
                  <a:cubicBezTo>
                    <a:pt x="3294" y="6617"/>
                    <a:pt x="3266" y="6659"/>
                    <a:pt x="3237" y="6688"/>
                  </a:cubicBezTo>
                  <a:lnTo>
                    <a:pt x="3124" y="6801"/>
                  </a:lnTo>
                  <a:cubicBezTo>
                    <a:pt x="3110" y="6815"/>
                    <a:pt x="3095" y="6830"/>
                    <a:pt x="3081" y="6830"/>
                  </a:cubicBezTo>
                  <a:lnTo>
                    <a:pt x="2968" y="6943"/>
                  </a:lnTo>
                  <a:cubicBezTo>
                    <a:pt x="2953" y="6957"/>
                    <a:pt x="2911" y="6972"/>
                    <a:pt x="2897" y="6986"/>
                  </a:cubicBezTo>
                  <a:cubicBezTo>
                    <a:pt x="2826" y="7043"/>
                    <a:pt x="2755" y="7099"/>
                    <a:pt x="2670" y="7156"/>
                  </a:cubicBezTo>
                  <a:cubicBezTo>
                    <a:pt x="2599" y="7185"/>
                    <a:pt x="2542" y="7227"/>
                    <a:pt x="2471" y="7241"/>
                  </a:cubicBezTo>
                  <a:lnTo>
                    <a:pt x="2457" y="7241"/>
                  </a:lnTo>
                  <a:cubicBezTo>
                    <a:pt x="2400" y="7256"/>
                    <a:pt x="2329" y="7270"/>
                    <a:pt x="2272" y="7298"/>
                  </a:cubicBezTo>
                  <a:lnTo>
                    <a:pt x="2102" y="7298"/>
                  </a:lnTo>
                  <a:cubicBezTo>
                    <a:pt x="2059" y="7298"/>
                    <a:pt x="2016" y="7270"/>
                    <a:pt x="1974" y="7256"/>
                  </a:cubicBezTo>
                  <a:cubicBezTo>
                    <a:pt x="1960" y="7256"/>
                    <a:pt x="1960" y="7241"/>
                    <a:pt x="1945" y="7241"/>
                  </a:cubicBezTo>
                  <a:lnTo>
                    <a:pt x="1917" y="7227"/>
                  </a:lnTo>
                  <a:lnTo>
                    <a:pt x="1903" y="7199"/>
                  </a:lnTo>
                  <a:lnTo>
                    <a:pt x="1874" y="7170"/>
                  </a:lnTo>
                  <a:cubicBezTo>
                    <a:pt x="1846" y="7156"/>
                    <a:pt x="1832" y="7128"/>
                    <a:pt x="1832" y="7114"/>
                  </a:cubicBezTo>
                  <a:cubicBezTo>
                    <a:pt x="1818" y="7099"/>
                    <a:pt x="1818" y="7085"/>
                    <a:pt x="1803" y="7057"/>
                  </a:cubicBezTo>
                  <a:cubicBezTo>
                    <a:pt x="1775" y="7043"/>
                    <a:pt x="1775" y="7028"/>
                    <a:pt x="1775" y="7014"/>
                  </a:cubicBezTo>
                  <a:cubicBezTo>
                    <a:pt x="1761" y="6972"/>
                    <a:pt x="1747" y="6957"/>
                    <a:pt x="1747" y="6915"/>
                  </a:cubicBezTo>
                  <a:cubicBezTo>
                    <a:pt x="1732" y="6886"/>
                    <a:pt x="1732" y="6830"/>
                    <a:pt x="1732" y="6801"/>
                  </a:cubicBezTo>
                  <a:lnTo>
                    <a:pt x="1732" y="6759"/>
                  </a:lnTo>
                  <a:cubicBezTo>
                    <a:pt x="1732" y="6673"/>
                    <a:pt x="1704" y="6560"/>
                    <a:pt x="1732" y="6446"/>
                  </a:cubicBezTo>
                  <a:cubicBezTo>
                    <a:pt x="1761" y="6262"/>
                    <a:pt x="1803" y="6063"/>
                    <a:pt x="1874" y="5878"/>
                  </a:cubicBezTo>
                  <a:cubicBezTo>
                    <a:pt x="1945" y="5680"/>
                    <a:pt x="2031" y="5495"/>
                    <a:pt x="2158" y="5325"/>
                  </a:cubicBezTo>
                  <a:cubicBezTo>
                    <a:pt x="2258" y="5140"/>
                    <a:pt x="2386" y="4984"/>
                    <a:pt x="2528" y="4842"/>
                  </a:cubicBezTo>
                  <a:cubicBezTo>
                    <a:pt x="2670" y="4700"/>
                    <a:pt x="2812" y="4572"/>
                    <a:pt x="2968" y="4487"/>
                  </a:cubicBezTo>
                  <a:cubicBezTo>
                    <a:pt x="3024" y="4444"/>
                    <a:pt x="3081" y="4430"/>
                    <a:pt x="3138" y="4402"/>
                  </a:cubicBezTo>
                  <a:cubicBezTo>
                    <a:pt x="3259" y="4345"/>
                    <a:pt x="3369" y="4317"/>
                    <a:pt x="3466" y="4317"/>
                  </a:cubicBezTo>
                  <a:close/>
                  <a:moveTo>
                    <a:pt x="2457" y="0"/>
                  </a:moveTo>
                  <a:lnTo>
                    <a:pt x="1065" y="795"/>
                  </a:lnTo>
                  <a:lnTo>
                    <a:pt x="966" y="1704"/>
                  </a:lnTo>
                  <a:lnTo>
                    <a:pt x="1590" y="1349"/>
                  </a:lnTo>
                  <a:lnTo>
                    <a:pt x="824" y="8150"/>
                  </a:lnTo>
                  <a:lnTo>
                    <a:pt x="114" y="8548"/>
                  </a:lnTo>
                  <a:lnTo>
                    <a:pt x="0" y="9456"/>
                  </a:lnTo>
                  <a:lnTo>
                    <a:pt x="0" y="9456"/>
                  </a:lnTo>
                  <a:lnTo>
                    <a:pt x="1392" y="8661"/>
                  </a:lnTo>
                  <a:lnTo>
                    <a:pt x="1406" y="8434"/>
                  </a:lnTo>
                  <a:cubicBezTo>
                    <a:pt x="1406" y="8391"/>
                    <a:pt x="1434" y="8363"/>
                    <a:pt x="1434" y="8320"/>
                  </a:cubicBezTo>
                  <a:lnTo>
                    <a:pt x="1434" y="8235"/>
                  </a:lnTo>
                  <a:lnTo>
                    <a:pt x="1434" y="8221"/>
                  </a:lnTo>
                  <a:cubicBezTo>
                    <a:pt x="1434" y="8221"/>
                    <a:pt x="1449" y="8235"/>
                    <a:pt x="1449" y="8249"/>
                  </a:cubicBezTo>
                  <a:cubicBezTo>
                    <a:pt x="1449" y="8249"/>
                    <a:pt x="1463" y="8249"/>
                    <a:pt x="1463" y="8264"/>
                  </a:cubicBezTo>
                  <a:lnTo>
                    <a:pt x="1505" y="8306"/>
                  </a:lnTo>
                  <a:cubicBezTo>
                    <a:pt x="1548" y="8335"/>
                    <a:pt x="1619" y="8363"/>
                    <a:pt x="1718" y="8363"/>
                  </a:cubicBezTo>
                  <a:cubicBezTo>
                    <a:pt x="1803" y="8363"/>
                    <a:pt x="1931" y="8363"/>
                    <a:pt x="2073" y="8320"/>
                  </a:cubicBezTo>
                  <a:cubicBezTo>
                    <a:pt x="2215" y="8278"/>
                    <a:pt x="2371" y="8221"/>
                    <a:pt x="2542" y="8107"/>
                  </a:cubicBezTo>
                  <a:cubicBezTo>
                    <a:pt x="2812" y="7965"/>
                    <a:pt x="3067" y="7752"/>
                    <a:pt x="3308" y="7511"/>
                  </a:cubicBezTo>
                  <a:cubicBezTo>
                    <a:pt x="3564" y="7256"/>
                    <a:pt x="3777" y="6972"/>
                    <a:pt x="3962" y="6673"/>
                  </a:cubicBezTo>
                  <a:cubicBezTo>
                    <a:pt x="4160" y="6361"/>
                    <a:pt x="4317" y="6049"/>
                    <a:pt x="4444" y="5708"/>
                  </a:cubicBezTo>
                  <a:cubicBezTo>
                    <a:pt x="4572" y="5381"/>
                    <a:pt x="4657" y="5055"/>
                    <a:pt x="4700" y="4757"/>
                  </a:cubicBezTo>
                  <a:cubicBezTo>
                    <a:pt x="4728" y="4444"/>
                    <a:pt x="4714" y="4189"/>
                    <a:pt x="4657" y="3976"/>
                  </a:cubicBezTo>
                  <a:cubicBezTo>
                    <a:pt x="4586" y="3763"/>
                    <a:pt x="4487" y="3607"/>
                    <a:pt x="4345" y="3493"/>
                  </a:cubicBezTo>
                  <a:cubicBezTo>
                    <a:pt x="4302" y="3479"/>
                    <a:pt x="4274" y="3436"/>
                    <a:pt x="4231" y="3422"/>
                  </a:cubicBezTo>
                  <a:cubicBezTo>
                    <a:pt x="4231" y="3422"/>
                    <a:pt x="4217" y="3422"/>
                    <a:pt x="4217" y="3408"/>
                  </a:cubicBezTo>
                  <a:cubicBezTo>
                    <a:pt x="4175" y="3379"/>
                    <a:pt x="4146" y="3365"/>
                    <a:pt x="4104" y="3365"/>
                  </a:cubicBezTo>
                  <a:lnTo>
                    <a:pt x="4089" y="3365"/>
                  </a:lnTo>
                  <a:cubicBezTo>
                    <a:pt x="4047" y="3365"/>
                    <a:pt x="4018" y="3351"/>
                    <a:pt x="3976" y="3351"/>
                  </a:cubicBezTo>
                  <a:lnTo>
                    <a:pt x="3820" y="3351"/>
                  </a:lnTo>
                  <a:cubicBezTo>
                    <a:pt x="3763" y="3351"/>
                    <a:pt x="3734" y="3365"/>
                    <a:pt x="3678" y="3365"/>
                  </a:cubicBezTo>
                  <a:cubicBezTo>
                    <a:pt x="3663" y="3365"/>
                    <a:pt x="3649" y="3365"/>
                    <a:pt x="3621" y="3379"/>
                  </a:cubicBezTo>
                  <a:cubicBezTo>
                    <a:pt x="3592" y="3379"/>
                    <a:pt x="3578" y="3408"/>
                    <a:pt x="3536" y="3408"/>
                  </a:cubicBezTo>
                  <a:cubicBezTo>
                    <a:pt x="3507" y="3422"/>
                    <a:pt x="3465" y="3422"/>
                    <a:pt x="3436" y="3436"/>
                  </a:cubicBezTo>
                  <a:cubicBezTo>
                    <a:pt x="3394" y="3465"/>
                    <a:pt x="3365" y="3465"/>
                    <a:pt x="3323" y="3479"/>
                  </a:cubicBezTo>
                  <a:cubicBezTo>
                    <a:pt x="3308" y="3479"/>
                    <a:pt x="3294" y="3493"/>
                    <a:pt x="3266" y="3493"/>
                  </a:cubicBezTo>
                  <a:cubicBezTo>
                    <a:pt x="3223" y="3536"/>
                    <a:pt x="3166" y="3550"/>
                    <a:pt x="3095" y="3578"/>
                  </a:cubicBezTo>
                  <a:cubicBezTo>
                    <a:pt x="2939" y="3678"/>
                    <a:pt x="2769" y="3791"/>
                    <a:pt x="2627" y="3919"/>
                  </a:cubicBezTo>
                  <a:lnTo>
                    <a:pt x="2471" y="4075"/>
                  </a:lnTo>
                  <a:cubicBezTo>
                    <a:pt x="2400" y="4146"/>
                    <a:pt x="2329" y="4217"/>
                    <a:pt x="2272" y="4288"/>
                  </a:cubicBezTo>
                  <a:cubicBezTo>
                    <a:pt x="2272" y="4317"/>
                    <a:pt x="2258" y="4317"/>
                    <a:pt x="2258" y="4331"/>
                  </a:cubicBezTo>
                  <a:cubicBezTo>
                    <a:pt x="2201" y="4402"/>
                    <a:pt x="2158" y="4473"/>
                    <a:pt x="2102" y="4529"/>
                  </a:cubicBezTo>
                  <a:cubicBezTo>
                    <a:pt x="2059" y="4572"/>
                    <a:pt x="2016" y="4629"/>
                    <a:pt x="1988" y="4686"/>
                  </a:cubicBezTo>
                  <a:cubicBezTo>
                    <a:pt x="1974" y="4700"/>
                    <a:pt x="1960" y="4742"/>
                    <a:pt x="1945" y="4757"/>
                  </a:cubicBezTo>
                  <a:cubicBezTo>
                    <a:pt x="1945" y="4757"/>
                    <a:pt x="1945" y="4771"/>
                    <a:pt x="1917" y="4771"/>
                  </a:cubicBezTo>
                  <a:cubicBezTo>
                    <a:pt x="1917" y="4785"/>
                    <a:pt x="1903" y="4785"/>
                    <a:pt x="1903" y="4813"/>
                  </a:cubicBezTo>
                  <a:cubicBezTo>
                    <a:pt x="1903" y="4813"/>
                    <a:pt x="1903" y="4828"/>
                    <a:pt x="1889" y="4828"/>
                  </a:cubicBezTo>
                  <a:lnTo>
                    <a:pt x="1874" y="4842"/>
                  </a:lnTo>
                  <a:cubicBezTo>
                    <a:pt x="1874" y="4856"/>
                    <a:pt x="1846" y="4856"/>
                    <a:pt x="1846" y="4884"/>
                  </a:cubicBezTo>
                  <a:lnTo>
                    <a:pt x="1846" y="4856"/>
                  </a:lnTo>
                  <a:lnTo>
                    <a:pt x="1846" y="4842"/>
                  </a:lnTo>
                  <a:cubicBezTo>
                    <a:pt x="1846" y="4828"/>
                    <a:pt x="1874" y="4813"/>
                    <a:pt x="1874" y="4785"/>
                  </a:cubicBezTo>
                  <a:cubicBezTo>
                    <a:pt x="1889" y="4757"/>
                    <a:pt x="1903" y="4700"/>
                    <a:pt x="1903" y="4671"/>
                  </a:cubicBezTo>
                  <a:cubicBezTo>
                    <a:pt x="1903" y="4643"/>
                    <a:pt x="1917" y="4629"/>
                    <a:pt x="1917" y="4629"/>
                  </a:cubicBezTo>
                  <a:lnTo>
                    <a:pt x="1974" y="4473"/>
                  </a:lnTo>
                  <a:lnTo>
                    <a:pt x="1974" y="4459"/>
                  </a:lnTo>
                  <a:lnTo>
                    <a:pt x="2016" y="4146"/>
                  </a:lnTo>
                  <a:lnTo>
                    <a:pt x="2045" y="3777"/>
                  </a:lnTo>
                  <a:lnTo>
                    <a:pt x="2102" y="3252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AEA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1"/>
            <p:cNvSpPr/>
            <p:nvPr/>
          </p:nvSpPr>
          <p:spPr>
            <a:xfrm>
              <a:off x="5734274" y="3192588"/>
              <a:ext cx="46541" cy="32820"/>
            </a:xfrm>
            <a:custGeom>
              <a:avLst/>
              <a:gdLst/>
              <a:ahLst/>
              <a:cxnLst/>
              <a:rect l="l" t="t" r="r" b="b"/>
              <a:pathLst>
                <a:path w="1350" h="952" extrusionOk="0">
                  <a:moveTo>
                    <a:pt x="554" y="1"/>
                  </a:moveTo>
                  <a:lnTo>
                    <a:pt x="0" y="313"/>
                  </a:lnTo>
                  <a:cubicBezTo>
                    <a:pt x="71" y="427"/>
                    <a:pt x="142" y="512"/>
                    <a:pt x="213" y="597"/>
                  </a:cubicBezTo>
                  <a:cubicBezTo>
                    <a:pt x="299" y="725"/>
                    <a:pt x="384" y="852"/>
                    <a:pt x="497" y="952"/>
                  </a:cubicBezTo>
                  <a:lnTo>
                    <a:pt x="1349" y="455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1"/>
            <p:cNvSpPr/>
            <p:nvPr/>
          </p:nvSpPr>
          <p:spPr>
            <a:xfrm>
              <a:off x="5695111" y="3243989"/>
              <a:ext cx="15203" cy="35751"/>
            </a:xfrm>
            <a:custGeom>
              <a:avLst/>
              <a:gdLst/>
              <a:ahLst/>
              <a:cxnLst/>
              <a:rect l="l" t="t" r="r" b="b"/>
              <a:pathLst>
                <a:path w="441" h="1037" extrusionOk="0">
                  <a:moveTo>
                    <a:pt x="143" y="0"/>
                  </a:moveTo>
                  <a:cubicBezTo>
                    <a:pt x="143" y="15"/>
                    <a:pt x="128" y="29"/>
                    <a:pt x="128" y="29"/>
                  </a:cubicBezTo>
                  <a:cubicBezTo>
                    <a:pt x="72" y="114"/>
                    <a:pt x="29" y="185"/>
                    <a:pt x="1" y="284"/>
                  </a:cubicBezTo>
                  <a:lnTo>
                    <a:pt x="100" y="327"/>
                  </a:lnTo>
                  <a:lnTo>
                    <a:pt x="57" y="881"/>
                  </a:lnTo>
                  <a:lnTo>
                    <a:pt x="341" y="1037"/>
                  </a:lnTo>
                  <a:lnTo>
                    <a:pt x="441" y="14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1"/>
            <p:cNvSpPr/>
            <p:nvPr/>
          </p:nvSpPr>
          <p:spPr>
            <a:xfrm>
              <a:off x="5699524" y="3237129"/>
              <a:ext cx="17651" cy="12756"/>
            </a:xfrm>
            <a:custGeom>
              <a:avLst/>
              <a:gdLst/>
              <a:ahLst/>
              <a:cxnLst/>
              <a:rect l="l" t="t" r="r" b="b"/>
              <a:pathLst>
                <a:path w="512" h="370" extrusionOk="0">
                  <a:moveTo>
                    <a:pt x="100" y="1"/>
                  </a:moveTo>
                  <a:lnTo>
                    <a:pt x="0" y="214"/>
                  </a:lnTo>
                  <a:lnTo>
                    <a:pt x="256" y="370"/>
                  </a:lnTo>
                  <a:lnTo>
                    <a:pt x="512" y="228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1"/>
            <p:cNvSpPr/>
            <p:nvPr/>
          </p:nvSpPr>
          <p:spPr>
            <a:xfrm>
              <a:off x="5674082" y="3245437"/>
              <a:ext cx="1965" cy="3965"/>
            </a:xfrm>
            <a:custGeom>
              <a:avLst/>
              <a:gdLst/>
              <a:ahLst/>
              <a:cxnLst/>
              <a:rect l="l" t="t" r="r" b="b"/>
              <a:pathLst>
                <a:path w="57" h="115" extrusionOk="0">
                  <a:moveTo>
                    <a:pt x="0" y="115"/>
                  </a:moveTo>
                  <a:lnTo>
                    <a:pt x="57" y="1"/>
                  </a:lnTo>
                  <a:cubicBezTo>
                    <a:pt x="43" y="58"/>
                    <a:pt x="29" y="72"/>
                    <a:pt x="0" y="115"/>
                  </a:cubicBezTo>
                  <a:close/>
                </a:path>
              </a:pathLst>
            </a:custGeom>
            <a:solidFill>
              <a:srgbClr val="574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1"/>
            <p:cNvSpPr/>
            <p:nvPr/>
          </p:nvSpPr>
          <p:spPr>
            <a:xfrm>
              <a:off x="5691216" y="3254262"/>
              <a:ext cx="6378" cy="5413"/>
            </a:xfrm>
            <a:custGeom>
              <a:avLst/>
              <a:gdLst/>
              <a:ahLst/>
              <a:cxnLst/>
              <a:rect l="l" t="t" r="r" b="b"/>
              <a:pathLst>
                <a:path w="185" h="157" extrusionOk="0">
                  <a:moveTo>
                    <a:pt x="71" y="1"/>
                  </a:moveTo>
                  <a:cubicBezTo>
                    <a:pt x="71" y="57"/>
                    <a:pt x="43" y="100"/>
                    <a:pt x="0" y="157"/>
                  </a:cubicBezTo>
                  <a:lnTo>
                    <a:pt x="185" y="57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74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71"/>
            <p:cNvSpPr/>
            <p:nvPr/>
          </p:nvSpPr>
          <p:spPr>
            <a:xfrm>
              <a:off x="5702937" y="3231751"/>
              <a:ext cx="14238" cy="13238"/>
            </a:xfrm>
            <a:custGeom>
              <a:avLst/>
              <a:gdLst/>
              <a:ahLst/>
              <a:cxnLst/>
              <a:rect l="l" t="t" r="r" b="b"/>
              <a:pathLst>
                <a:path w="413" h="384" extrusionOk="0">
                  <a:moveTo>
                    <a:pt x="86" y="0"/>
                  </a:moveTo>
                  <a:cubicBezTo>
                    <a:pt x="58" y="43"/>
                    <a:pt x="43" y="100"/>
                    <a:pt x="1" y="157"/>
                  </a:cubicBezTo>
                  <a:lnTo>
                    <a:pt x="413" y="384"/>
                  </a:lnTo>
                  <a:cubicBezTo>
                    <a:pt x="356" y="313"/>
                    <a:pt x="299" y="242"/>
                    <a:pt x="256" y="185"/>
                  </a:cubicBezTo>
                  <a:cubicBezTo>
                    <a:pt x="200" y="114"/>
                    <a:pt x="143" y="71"/>
                    <a:pt x="86" y="0"/>
                  </a:cubicBez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1"/>
            <p:cNvSpPr/>
            <p:nvPr/>
          </p:nvSpPr>
          <p:spPr>
            <a:xfrm>
              <a:off x="5707350" y="3153908"/>
              <a:ext cx="27442" cy="31855"/>
            </a:xfrm>
            <a:custGeom>
              <a:avLst/>
              <a:gdLst/>
              <a:ahLst/>
              <a:cxnLst/>
              <a:rect l="l" t="t" r="r" b="b"/>
              <a:pathLst>
                <a:path w="796" h="924" extrusionOk="0">
                  <a:moveTo>
                    <a:pt x="270" y="1"/>
                  </a:moveTo>
                  <a:lnTo>
                    <a:pt x="214" y="356"/>
                  </a:lnTo>
                  <a:lnTo>
                    <a:pt x="1" y="484"/>
                  </a:lnTo>
                  <a:lnTo>
                    <a:pt x="341" y="924"/>
                  </a:lnTo>
                  <a:lnTo>
                    <a:pt x="796" y="15"/>
                  </a:lnTo>
                  <a:lnTo>
                    <a:pt x="796" y="15"/>
                  </a:lnTo>
                  <a:lnTo>
                    <a:pt x="554" y="157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1"/>
            <p:cNvSpPr/>
            <p:nvPr/>
          </p:nvSpPr>
          <p:spPr>
            <a:xfrm>
              <a:off x="5603100" y="3277256"/>
              <a:ext cx="30855" cy="47541"/>
            </a:xfrm>
            <a:custGeom>
              <a:avLst/>
              <a:gdLst/>
              <a:ahLst/>
              <a:cxnLst/>
              <a:rect l="l" t="t" r="r" b="b"/>
              <a:pathLst>
                <a:path w="895" h="1379" extrusionOk="0">
                  <a:moveTo>
                    <a:pt x="114" y="1"/>
                  </a:moveTo>
                  <a:lnTo>
                    <a:pt x="0" y="910"/>
                  </a:lnTo>
                  <a:lnTo>
                    <a:pt x="781" y="1378"/>
                  </a:lnTo>
                  <a:lnTo>
                    <a:pt x="895" y="45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1"/>
            <p:cNvSpPr/>
            <p:nvPr/>
          </p:nvSpPr>
          <p:spPr>
            <a:xfrm>
              <a:off x="5606996" y="3262570"/>
              <a:ext cx="51919" cy="30407"/>
            </a:xfrm>
            <a:custGeom>
              <a:avLst/>
              <a:gdLst/>
              <a:ahLst/>
              <a:cxnLst/>
              <a:rect l="l" t="t" r="r" b="b"/>
              <a:pathLst>
                <a:path w="1506" h="882" extrusionOk="0">
                  <a:moveTo>
                    <a:pt x="711" y="1"/>
                  </a:moveTo>
                  <a:lnTo>
                    <a:pt x="1" y="427"/>
                  </a:lnTo>
                  <a:lnTo>
                    <a:pt x="782" y="881"/>
                  </a:lnTo>
                  <a:lnTo>
                    <a:pt x="1506" y="469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71"/>
            <p:cNvSpPr/>
            <p:nvPr/>
          </p:nvSpPr>
          <p:spPr>
            <a:xfrm>
              <a:off x="5702454" y="3075135"/>
              <a:ext cx="91083" cy="52885"/>
            </a:xfrm>
            <a:custGeom>
              <a:avLst/>
              <a:gdLst/>
              <a:ahLst/>
              <a:cxnLst/>
              <a:rect l="l" t="t" r="r" b="b"/>
              <a:pathLst>
                <a:path w="2642" h="1534" extrusionOk="0">
                  <a:moveTo>
                    <a:pt x="1861" y="0"/>
                  </a:moveTo>
                  <a:lnTo>
                    <a:pt x="1" y="1079"/>
                  </a:lnTo>
                  <a:lnTo>
                    <a:pt x="782" y="1533"/>
                  </a:lnTo>
                  <a:lnTo>
                    <a:pt x="2641" y="454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71"/>
            <p:cNvSpPr/>
            <p:nvPr/>
          </p:nvSpPr>
          <p:spPr>
            <a:xfrm>
              <a:off x="5701006" y="3112332"/>
              <a:ext cx="28407" cy="47024"/>
            </a:xfrm>
            <a:custGeom>
              <a:avLst/>
              <a:gdLst/>
              <a:ahLst/>
              <a:cxnLst/>
              <a:rect l="l" t="t" r="r" b="b"/>
              <a:pathLst>
                <a:path w="824" h="1364" extrusionOk="0">
                  <a:moveTo>
                    <a:pt x="43" y="0"/>
                  </a:moveTo>
                  <a:lnTo>
                    <a:pt x="0" y="355"/>
                  </a:lnTo>
                  <a:lnTo>
                    <a:pt x="497" y="639"/>
                  </a:lnTo>
                  <a:lnTo>
                    <a:pt x="454" y="1207"/>
                  </a:lnTo>
                  <a:lnTo>
                    <a:pt x="738" y="1363"/>
                  </a:lnTo>
                  <a:lnTo>
                    <a:pt x="824" y="45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71"/>
            <p:cNvSpPr/>
            <p:nvPr/>
          </p:nvSpPr>
          <p:spPr>
            <a:xfrm>
              <a:off x="5630024" y="3188693"/>
              <a:ext cx="62676" cy="90083"/>
            </a:xfrm>
            <a:custGeom>
              <a:avLst/>
              <a:gdLst/>
              <a:ahLst/>
              <a:cxnLst/>
              <a:rect l="l" t="t" r="r" b="b"/>
              <a:pathLst>
                <a:path w="1818" h="2613" extrusionOk="0">
                  <a:moveTo>
                    <a:pt x="1307" y="0"/>
                  </a:moveTo>
                  <a:lnTo>
                    <a:pt x="980" y="185"/>
                  </a:lnTo>
                  <a:cubicBezTo>
                    <a:pt x="994" y="199"/>
                    <a:pt x="1023" y="227"/>
                    <a:pt x="1037" y="256"/>
                  </a:cubicBezTo>
                  <a:cubicBezTo>
                    <a:pt x="966" y="398"/>
                    <a:pt x="895" y="540"/>
                    <a:pt x="810" y="682"/>
                  </a:cubicBezTo>
                  <a:cubicBezTo>
                    <a:pt x="710" y="852"/>
                    <a:pt x="611" y="1036"/>
                    <a:pt x="526" y="1207"/>
                  </a:cubicBezTo>
                  <a:cubicBezTo>
                    <a:pt x="483" y="1278"/>
                    <a:pt x="455" y="1349"/>
                    <a:pt x="398" y="1420"/>
                  </a:cubicBezTo>
                  <a:cubicBezTo>
                    <a:pt x="270" y="1675"/>
                    <a:pt x="128" y="1903"/>
                    <a:pt x="0" y="2144"/>
                  </a:cubicBezTo>
                  <a:lnTo>
                    <a:pt x="810" y="2612"/>
                  </a:lnTo>
                  <a:cubicBezTo>
                    <a:pt x="923" y="2357"/>
                    <a:pt x="1051" y="2130"/>
                    <a:pt x="1179" y="1888"/>
                  </a:cubicBezTo>
                  <a:cubicBezTo>
                    <a:pt x="1193" y="1846"/>
                    <a:pt x="1207" y="1817"/>
                    <a:pt x="1250" y="1761"/>
                  </a:cubicBezTo>
                  <a:lnTo>
                    <a:pt x="1307" y="1647"/>
                  </a:lnTo>
                  <a:cubicBezTo>
                    <a:pt x="1392" y="1477"/>
                    <a:pt x="1477" y="1292"/>
                    <a:pt x="1590" y="1122"/>
                  </a:cubicBezTo>
                  <a:cubicBezTo>
                    <a:pt x="1661" y="980"/>
                    <a:pt x="1747" y="838"/>
                    <a:pt x="1818" y="696"/>
                  </a:cubicBezTo>
                  <a:cubicBezTo>
                    <a:pt x="1747" y="582"/>
                    <a:pt x="1661" y="483"/>
                    <a:pt x="1562" y="355"/>
                  </a:cubicBezTo>
                  <a:cubicBezTo>
                    <a:pt x="1477" y="227"/>
                    <a:pt x="1392" y="128"/>
                    <a:pt x="1307" y="0"/>
                  </a:cubicBez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1"/>
            <p:cNvSpPr/>
            <p:nvPr/>
          </p:nvSpPr>
          <p:spPr>
            <a:xfrm>
              <a:off x="5619751" y="3119158"/>
              <a:ext cx="98392" cy="56815"/>
            </a:xfrm>
            <a:custGeom>
              <a:avLst/>
              <a:gdLst/>
              <a:ahLst/>
              <a:cxnLst/>
              <a:rect l="l" t="t" r="r" b="b"/>
              <a:pathLst>
                <a:path w="2854" h="1648" extrusionOk="0">
                  <a:moveTo>
                    <a:pt x="2073" y="1"/>
                  </a:moveTo>
                  <a:lnTo>
                    <a:pt x="0" y="1179"/>
                  </a:lnTo>
                  <a:lnTo>
                    <a:pt x="781" y="1648"/>
                  </a:lnTo>
                  <a:lnTo>
                    <a:pt x="2854" y="441"/>
                  </a:lnTo>
                  <a:lnTo>
                    <a:pt x="2357" y="157"/>
                  </a:lnTo>
                  <a:lnTo>
                    <a:pt x="2073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1"/>
            <p:cNvSpPr/>
            <p:nvPr/>
          </p:nvSpPr>
          <p:spPr>
            <a:xfrm>
              <a:off x="5629025" y="3092751"/>
              <a:ext cx="164032" cy="232051"/>
            </a:xfrm>
            <a:custGeom>
              <a:avLst/>
              <a:gdLst/>
              <a:ahLst/>
              <a:cxnLst/>
              <a:rect l="l" t="t" r="r" b="b"/>
              <a:pathLst>
                <a:path w="4758" h="6731" extrusionOk="0">
                  <a:moveTo>
                    <a:pt x="4757" y="0"/>
                  </a:moveTo>
                  <a:lnTo>
                    <a:pt x="2897" y="1065"/>
                  </a:lnTo>
                  <a:lnTo>
                    <a:pt x="2826" y="1931"/>
                  </a:lnTo>
                  <a:lnTo>
                    <a:pt x="3068" y="1789"/>
                  </a:lnTo>
                  <a:lnTo>
                    <a:pt x="3068" y="1789"/>
                  </a:lnTo>
                  <a:lnTo>
                    <a:pt x="2599" y="2698"/>
                  </a:lnTo>
                  <a:lnTo>
                    <a:pt x="2273" y="2258"/>
                  </a:lnTo>
                  <a:lnTo>
                    <a:pt x="2486" y="2130"/>
                  </a:lnTo>
                  <a:lnTo>
                    <a:pt x="2514" y="1775"/>
                  </a:lnTo>
                  <a:lnTo>
                    <a:pt x="2571" y="1221"/>
                  </a:lnTo>
                  <a:lnTo>
                    <a:pt x="498" y="2414"/>
                  </a:lnTo>
                  <a:lnTo>
                    <a:pt x="384" y="3323"/>
                  </a:lnTo>
                  <a:lnTo>
                    <a:pt x="384" y="3323"/>
                  </a:lnTo>
                  <a:lnTo>
                    <a:pt x="995" y="2968"/>
                  </a:lnTo>
                  <a:lnTo>
                    <a:pt x="1307" y="2783"/>
                  </a:lnTo>
                  <a:cubicBezTo>
                    <a:pt x="1407" y="2897"/>
                    <a:pt x="1492" y="3010"/>
                    <a:pt x="1577" y="3138"/>
                  </a:cubicBezTo>
                  <a:cubicBezTo>
                    <a:pt x="1662" y="3266"/>
                    <a:pt x="1761" y="3394"/>
                    <a:pt x="1847" y="3493"/>
                  </a:cubicBezTo>
                  <a:cubicBezTo>
                    <a:pt x="1776" y="3635"/>
                    <a:pt x="1690" y="3777"/>
                    <a:pt x="1619" y="3919"/>
                  </a:cubicBezTo>
                  <a:cubicBezTo>
                    <a:pt x="1520" y="4103"/>
                    <a:pt x="1435" y="4274"/>
                    <a:pt x="1336" y="4458"/>
                  </a:cubicBezTo>
                  <a:lnTo>
                    <a:pt x="1279" y="4558"/>
                  </a:lnTo>
                  <a:cubicBezTo>
                    <a:pt x="1123" y="4842"/>
                    <a:pt x="981" y="5126"/>
                    <a:pt x="839" y="5410"/>
                  </a:cubicBezTo>
                  <a:lnTo>
                    <a:pt x="100" y="5821"/>
                  </a:lnTo>
                  <a:lnTo>
                    <a:pt x="1" y="6730"/>
                  </a:lnTo>
                  <a:lnTo>
                    <a:pt x="1861" y="5665"/>
                  </a:lnTo>
                  <a:lnTo>
                    <a:pt x="1903" y="5310"/>
                  </a:lnTo>
                  <a:lnTo>
                    <a:pt x="1946" y="4757"/>
                  </a:lnTo>
                  <a:lnTo>
                    <a:pt x="1946" y="4757"/>
                  </a:lnTo>
                  <a:lnTo>
                    <a:pt x="1776" y="4856"/>
                  </a:lnTo>
                  <a:cubicBezTo>
                    <a:pt x="1804" y="4813"/>
                    <a:pt x="1832" y="4757"/>
                    <a:pt x="1861" y="4700"/>
                  </a:cubicBezTo>
                  <a:cubicBezTo>
                    <a:pt x="1903" y="4615"/>
                    <a:pt x="1946" y="4544"/>
                    <a:pt x="1989" y="4458"/>
                  </a:cubicBezTo>
                  <a:cubicBezTo>
                    <a:pt x="1989" y="4430"/>
                    <a:pt x="2003" y="4416"/>
                    <a:pt x="2003" y="4416"/>
                  </a:cubicBezTo>
                  <a:lnTo>
                    <a:pt x="2116" y="4203"/>
                  </a:lnTo>
                  <a:cubicBezTo>
                    <a:pt x="2145" y="4146"/>
                    <a:pt x="2159" y="4089"/>
                    <a:pt x="2202" y="4047"/>
                  </a:cubicBezTo>
                  <a:cubicBezTo>
                    <a:pt x="2258" y="4118"/>
                    <a:pt x="2301" y="4189"/>
                    <a:pt x="2358" y="4245"/>
                  </a:cubicBezTo>
                  <a:cubicBezTo>
                    <a:pt x="2415" y="4316"/>
                    <a:pt x="2471" y="4359"/>
                    <a:pt x="2514" y="4430"/>
                  </a:cubicBezTo>
                  <a:lnTo>
                    <a:pt x="2287" y="4572"/>
                  </a:lnTo>
                  <a:lnTo>
                    <a:pt x="2173" y="5481"/>
                  </a:lnTo>
                  <a:lnTo>
                    <a:pt x="2173" y="5481"/>
                  </a:lnTo>
                  <a:lnTo>
                    <a:pt x="4260" y="4288"/>
                  </a:lnTo>
                  <a:lnTo>
                    <a:pt x="4360" y="3379"/>
                  </a:lnTo>
                  <a:lnTo>
                    <a:pt x="3508" y="3876"/>
                  </a:lnTo>
                  <a:cubicBezTo>
                    <a:pt x="3423" y="3777"/>
                    <a:pt x="3337" y="3649"/>
                    <a:pt x="3252" y="3550"/>
                  </a:cubicBezTo>
                  <a:cubicBezTo>
                    <a:pt x="3181" y="3450"/>
                    <a:pt x="3096" y="3351"/>
                    <a:pt x="3039" y="3266"/>
                  </a:cubicBezTo>
                  <a:cubicBezTo>
                    <a:pt x="3011" y="3237"/>
                    <a:pt x="2997" y="3223"/>
                    <a:pt x="2983" y="3195"/>
                  </a:cubicBezTo>
                  <a:lnTo>
                    <a:pt x="3976" y="1292"/>
                  </a:lnTo>
                  <a:lnTo>
                    <a:pt x="4644" y="895"/>
                  </a:lnTo>
                  <a:lnTo>
                    <a:pt x="4757" y="0"/>
                  </a:lnTo>
                  <a:close/>
                </a:path>
              </a:pathLst>
            </a:custGeom>
            <a:solidFill>
              <a:srgbClr val="AEA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1"/>
            <p:cNvSpPr/>
            <p:nvPr/>
          </p:nvSpPr>
          <p:spPr>
            <a:xfrm>
              <a:off x="5616304" y="3159803"/>
              <a:ext cx="30407" cy="47507"/>
            </a:xfrm>
            <a:custGeom>
              <a:avLst/>
              <a:gdLst/>
              <a:ahLst/>
              <a:cxnLst/>
              <a:rect l="l" t="t" r="r" b="b"/>
              <a:pathLst>
                <a:path w="882" h="1378" extrusionOk="0">
                  <a:moveTo>
                    <a:pt x="100" y="0"/>
                  </a:moveTo>
                  <a:lnTo>
                    <a:pt x="1" y="909"/>
                  </a:lnTo>
                  <a:lnTo>
                    <a:pt x="796" y="1378"/>
                  </a:lnTo>
                  <a:lnTo>
                    <a:pt x="881" y="469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1"/>
            <p:cNvSpPr/>
            <p:nvPr/>
          </p:nvSpPr>
          <p:spPr>
            <a:xfrm>
              <a:off x="6882571" y="2667893"/>
              <a:ext cx="150794" cy="197369"/>
            </a:xfrm>
            <a:custGeom>
              <a:avLst/>
              <a:gdLst/>
              <a:ahLst/>
              <a:cxnLst/>
              <a:rect l="l" t="t" r="r" b="b"/>
              <a:pathLst>
                <a:path w="4374" h="5725" extrusionOk="0">
                  <a:moveTo>
                    <a:pt x="2515" y="1733"/>
                  </a:moveTo>
                  <a:cubicBezTo>
                    <a:pt x="2613" y="1733"/>
                    <a:pt x="2698" y="1761"/>
                    <a:pt x="2769" y="1818"/>
                  </a:cubicBezTo>
                  <a:cubicBezTo>
                    <a:pt x="2953" y="1931"/>
                    <a:pt x="3010" y="2201"/>
                    <a:pt x="2968" y="2599"/>
                  </a:cubicBezTo>
                  <a:cubicBezTo>
                    <a:pt x="2968" y="2613"/>
                    <a:pt x="2968" y="2627"/>
                    <a:pt x="2953" y="2641"/>
                  </a:cubicBezTo>
                  <a:cubicBezTo>
                    <a:pt x="2953" y="2698"/>
                    <a:pt x="2925" y="2755"/>
                    <a:pt x="2911" y="2826"/>
                  </a:cubicBezTo>
                  <a:lnTo>
                    <a:pt x="2911" y="2854"/>
                  </a:lnTo>
                  <a:lnTo>
                    <a:pt x="2911" y="2883"/>
                  </a:lnTo>
                  <a:lnTo>
                    <a:pt x="2911" y="2897"/>
                  </a:lnTo>
                  <a:cubicBezTo>
                    <a:pt x="2911" y="2911"/>
                    <a:pt x="2897" y="2954"/>
                    <a:pt x="2897" y="2968"/>
                  </a:cubicBezTo>
                  <a:cubicBezTo>
                    <a:pt x="2868" y="2996"/>
                    <a:pt x="2868" y="3053"/>
                    <a:pt x="2854" y="3096"/>
                  </a:cubicBezTo>
                  <a:cubicBezTo>
                    <a:pt x="2854" y="3110"/>
                    <a:pt x="2840" y="3138"/>
                    <a:pt x="2840" y="3167"/>
                  </a:cubicBezTo>
                  <a:cubicBezTo>
                    <a:pt x="2840" y="3181"/>
                    <a:pt x="2826" y="3195"/>
                    <a:pt x="2826" y="3195"/>
                  </a:cubicBezTo>
                  <a:lnTo>
                    <a:pt x="2769" y="3308"/>
                  </a:lnTo>
                  <a:lnTo>
                    <a:pt x="2712" y="3408"/>
                  </a:lnTo>
                  <a:lnTo>
                    <a:pt x="2712" y="3436"/>
                  </a:lnTo>
                  <a:lnTo>
                    <a:pt x="2712" y="3450"/>
                  </a:lnTo>
                  <a:cubicBezTo>
                    <a:pt x="2698" y="3465"/>
                    <a:pt x="2698" y="3479"/>
                    <a:pt x="2684" y="3521"/>
                  </a:cubicBezTo>
                  <a:cubicBezTo>
                    <a:pt x="2655" y="3550"/>
                    <a:pt x="2641" y="3592"/>
                    <a:pt x="2627" y="3607"/>
                  </a:cubicBezTo>
                  <a:lnTo>
                    <a:pt x="2570" y="3720"/>
                  </a:lnTo>
                  <a:cubicBezTo>
                    <a:pt x="2570" y="3720"/>
                    <a:pt x="2570" y="3734"/>
                    <a:pt x="2556" y="3734"/>
                  </a:cubicBezTo>
                  <a:cubicBezTo>
                    <a:pt x="2542" y="3763"/>
                    <a:pt x="2499" y="3805"/>
                    <a:pt x="2485" y="3834"/>
                  </a:cubicBezTo>
                  <a:cubicBezTo>
                    <a:pt x="2442" y="3876"/>
                    <a:pt x="2428" y="3933"/>
                    <a:pt x="2400" y="3962"/>
                  </a:cubicBezTo>
                  <a:cubicBezTo>
                    <a:pt x="2400" y="3962"/>
                    <a:pt x="2400" y="3976"/>
                    <a:pt x="2371" y="3976"/>
                  </a:cubicBezTo>
                  <a:cubicBezTo>
                    <a:pt x="2343" y="4018"/>
                    <a:pt x="2329" y="4047"/>
                    <a:pt x="2286" y="4089"/>
                  </a:cubicBezTo>
                  <a:lnTo>
                    <a:pt x="2187" y="4189"/>
                  </a:lnTo>
                  <a:cubicBezTo>
                    <a:pt x="2158" y="4217"/>
                    <a:pt x="2144" y="4231"/>
                    <a:pt x="2130" y="4231"/>
                  </a:cubicBezTo>
                  <a:lnTo>
                    <a:pt x="2016" y="4331"/>
                  </a:lnTo>
                  <a:cubicBezTo>
                    <a:pt x="2002" y="4359"/>
                    <a:pt x="1974" y="4373"/>
                    <a:pt x="1945" y="4388"/>
                  </a:cubicBezTo>
                  <a:cubicBezTo>
                    <a:pt x="1874" y="4444"/>
                    <a:pt x="1803" y="4501"/>
                    <a:pt x="1718" y="4544"/>
                  </a:cubicBezTo>
                  <a:cubicBezTo>
                    <a:pt x="1633" y="4601"/>
                    <a:pt x="1576" y="4615"/>
                    <a:pt x="1505" y="4657"/>
                  </a:cubicBezTo>
                  <a:cubicBezTo>
                    <a:pt x="1434" y="4686"/>
                    <a:pt x="1392" y="4714"/>
                    <a:pt x="1335" y="4714"/>
                  </a:cubicBezTo>
                  <a:lnTo>
                    <a:pt x="1136" y="4714"/>
                  </a:lnTo>
                  <a:cubicBezTo>
                    <a:pt x="1093" y="4714"/>
                    <a:pt x="1051" y="4686"/>
                    <a:pt x="1008" y="4672"/>
                  </a:cubicBezTo>
                  <a:cubicBezTo>
                    <a:pt x="994" y="4672"/>
                    <a:pt x="994" y="4657"/>
                    <a:pt x="980" y="4657"/>
                  </a:cubicBezTo>
                  <a:cubicBezTo>
                    <a:pt x="980" y="4657"/>
                    <a:pt x="951" y="4657"/>
                    <a:pt x="951" y="4629"/>
                  </a:cubicBezTo>
                  <a:lnTo>
                    <a:pt x="937" y="4615"/>
                  </a:lnTo>
                  <a:lnTo>
                    <a:pt x="909" y="4586"/>
                  </a:lnTo>
                  <a:cubicBezTo>
                    <a:pt x="880" y="4558"/>
                    <a:pt x="866" y="4544"/>
                    <a:pt x="866" y="4530"/>
                  </a:cubicBezTo>
                  <a:cubicBezTo>
                    <a:pt x="852" y="4515"/>
                    <a:pt x="852" y="4487"/>
                    <a:pt x="838" y="4473"/>
                  </a:cubicBezTo>
                  <a:cubicBezTo>
                    <a:pt x="809" y="4459"/>
                    <a:pt x="809" y="4444"/>
                    <a:pt x="809" y="4430"/>
                  </a:cubicBezTo>
                  <a:cubicBezTo>
                    <a:pt x="795" y="4388"/>
                    <a:pt x="781" y="4373"/>
                    <a:pt x="781" y="4331"/>
                  </a:cubicBezTo>
                  <a:cubicBezTo>
                    <a:pt x="767" y="4302"/>
                    <a:pt x="767" y="4246"/>
                    <a:pt x="767" y="4217"/>
                  </a:cubicBezTo>
                  <a:lnTo>
                    <a:pt x="767" y="4175"/>
                  </a:lnTo>
                  <a:cubicBezTo>
                    <a:pt x="767" y="4089"/>
                    <a:pt x="738" y="3976"/>
                    <a:pt x="767" y="3862"/>
                  </a:cubicBezTo>
                  <a:cubicBezTo>
                    <a:pt x="781" y="3663"/>
                    <a:pt x="809" y="3479"/>
                    <a:pt x="909" y="3280"/>
                  </a:cubicBezTo>
                  <a:cubicBezTo>
                    <a:pt x="980" y="3096"/>
                    <a:pt x="1065" y="2911"/>
                    <a:pt x="1193" y="2741"/>
                  </a:cubicBezTo>
                  <a:cubicBezTo>
                    <a:pt x="1292" y="2556"/>
                    <a:pt x="1420" y="2400"/>
                    <a:pt x="1562" y="2258"/>
                  </a:cubicBezTo>
                  <a:cubicBezTo>
                    <a:pt x="1704" y="2116"/>
                    <a:pt x="1846" y="1988"/>
                    <a:pt x="2030" y="1903"/>
                  </a:cubicBezTo>
                  <a:cubicBezTo>
                    <a:pt x="2073" y="1860"/>
                    <a:pt x="2130" y="1846"/>
                    <a:pt x="2187" y="1818"/>
                  </a:cubicBezTo>
                  <a:cubicBezTo>
                    <a:pt x="2307" y="1761"/>
                    <a:pt x="2417" y="1733"/>
                    <a:pt x="2515" y="1733"/>
                  </a:cubicBezTo>
                  <a:close/>
                  <a:moveTo>
                    <a:pt x="3961" y="0"/>
                  </a:moveTo>
                  <a:lnTo>
                    <a:pt x="3322" y="384"/>
                  </a:lnTo>
                  <a:lnTo>
                    <a:pt x="3322" y="398"/>
                  </a:lnTo>
                  <a:cubicBezTo>
                    <a:pt x="3308" y="483"/>
                    <a:pt x="3308" y="568"/>
                    <a:pt x="3280" y="668"/>
                  </a:cubicBezTo>
                  <a:cubicBezTo>
                    <a:pt x="3266" y="753"/>
                    <a:pt x="3251" y="852"/>
                    <a:pt x="3237" y="923"/>
                  </a:cubicBezTo>
                  <a:cubicBezTo>
                    <a:pt x="3237" y="909"/>
                    <a:pt x="3209" y="881"/>
                    <a:pt x="3166" y="838"/>
                  </a:cubicBezTo>
                  <a:cubicBezTo>
                    <a:pt x="3138" y="824"/>
                    <a:pt x="3109" y="810"/>
                    <a:pt x="3067" y="810"/>
                  </a:cubicBezTo>
                  <a:cubicBezTo>
                    <a:pt x="3053" y="810"/>
                    <a:pt x="3039" y="810"/>
                    <a:pt x="3024" y="781"/>
                  </a:cubicBezTo>
                  <a:cubicBezTo>
                    <a:pt x="2996" y="781"/>
                    <a:pt x="2968" y="767"/>
                    <a:pt x="2953" y="767"/>
                  </a:cubicBezTo>
                  <a:lnTo>
                    <a:pt x="2783" y="767"/>
                  </a:lnTo>
                  <a:cubicBezTo>
                    <a:pt x="2740" y="767"/>
                    <a:pt x="2669" y="767"/>
                    <a:pt x="2613" y="781"/>
                  </a:cubicBezTo>
                  <a:cubicBezTo>
                    <a:pt x="2570" y="781"/>
                    <a:pt x="2542" y="810"/>
                    <a:pt x="2499" y="810"/>
                  </a:cubicBezTo>
                  <a:cubicBezTo>
                    <a:pt x="2471" y="824"/>
                    <a:pt x="2414" y="838"/>
                    <a:pt x="2385" y="852"/>
                  </a:cubicBezTo>
                  <a:cubicBezTo>
                    <a:pt x="2357" y="852"/>
                    <a:pt x="2357" y="852"/>
                    <a:pt x="2343" y="881"/>
                  </a:cubicBezTo>
                  <a:cubicBezTo>
                    <a:pt x="2286" y="895"/>
                    <a:pt x="2215" y="923"/>
                    <a:pt x="2144" y="966"/>
                  </a:cubicBezTo>
                  <a:cubicBezTo>
                    <a:pt x="2101" y="994"/>
                    <a:pt x="2030" y="1037"/>
                    <a:pt x="1974" y="1094"/>
                  </a:cubicBezTo>
                  <a:cubicBezTo>
                    <a:pt x="1945" y="1108"/>
                    <a:pt x="1931" y="1122"/>
                    <a:pt x="1917" y="1122"/>
                  </a:cubicBezTo>
                  <a:cubicBezTo>
                    <a:pt x="1888" y="1165"/>
                    <a:pt x="1832" y="1179"/>
                    <a:pt x="1789" y="1207"/>
                  </a:cubicBezTo>
                  <a:cubicBezTo>
                    <a:pt x="1775" y="1236"/>
                    <a:pt x="1746" y="1250"/>
                    <a:pt x="1718" y="1264"/>
                  </a:cubicBezTo>
                  <a:cubicBezTo>
                    <a:pt x="1690" y="1307"/>
                    <a:pt x="1647" y="1321"/>
                    <a:pt x="1619" y="1349"/>
                  </a:cubicBezTo>
                  <a:cubicBezTo>
                    <a:pt x="1590" y="1378"/>
                    <a:pt x="1562" y="1392"/>
                    <a:pt x="1548" y="1420"/>
                  </a:cubicBezTo>
                  <a:cubicBezTo>
                    <a:pt x="1491" y="1477"/>
                    <a:pt x="1434" y="1520"/>
                    <a:pt x="1406" y="1562"/>
                  </a:cubicBezTo>
                  <a:cubicBezTo>
                    <a:pt x="1278" y="1690"/>
                    <a:pt x="1179" y="1832"/>
                    <a:pt x="1065" y="1960"/>
                  </a:cubicBezTo>
                  <a:cubicBezTo>
                    <a:pt x="966" y="2102"/>
                    <a:pt x="852" y="2244"/>
                    <a:pt x="767" y="2400"/>
                  </a:cubicBezTo>
                  <a:cubicBezTo>
                    <a:pt x="682" y="2542"/>
                    <a:pt x="582" y="2698"/>
                    <a:pt x="511" y="2840"/>
                  </a:cubicBezTo>
                  <a:cubicBezTo>
                    <a:pt x="511" y="2868"/>
                    <a:pt x="497" y="2868"/>
                    <a:pt x="497" y="2883"/>
                  </a:cubicBezTo>
                  <a:cubicBezTo>
                    <a:pt x="426" y="3039"/>
                    <a:pt x="355" y="3181"/>
                    <a:pt x="284" y="3337"/>
                  </a:cubicBezTo>
                  <a:cubicBezTo>
                    <a:pt x="256" y="3408"/>
                    <a:pt x="227" y="3479"/>
                    <a:pt x="213" y="3578"/>
                  </a:cubicBezTo>
                  <a:cubicBezTo>
                    <a:pt x="199" y="3607"/>
                    <a:pt x="199" y="3621"/>
                    <a:pt x="185" y="3663"/>
                  </a:cubicBezTo>
                  <a:cubicBezTo>
                    <a:pt x="156" y="3720"/>
                    <a:pt x="142" y="3749"/>
                    <a:pt x="142" y="3805"/>
                  </a:cubicBezTo>
                  <a:cubicBezTo>
                    <a:pt x="128" y="3834"/>
                    <a:pt x="128" y="3876"/>
                    <a:pt x="114" y="3905"/>
                  </a:cubicBezTo>
                  <a:cubicBezTo>
                    <a:pt x="85" y="3947"/>
                    <a:pt x="85" y="3976"/>
                    <a:pt x="85" y="4033"/>
                  </a:cubicBezTo>
                  <a:cubicBezTo>
                    <a:pt x="71" y="4089"/>
                    <a:pt x="71" y="4160"/>
                    <a:pt x="57" y="4217"/>
                  </a:cubicBezTo>
                  <a:cubicBezTo>
                    <a:pt x="57" y="4246"/>
                    <a:pt x="43" y="4260"/>
                    <a:pt x="43" y="4302"/>
                  </a:cubicBezTo>
                  <a:cubicBezTo>
                    <a:pt x="0" y="4601"/>
                    <a:pt x="14" y="4870"/>
                    <a:pt x="85" y="5083"/>
                  </a:cubicBezTo>
                  <a:cubicBezTo>
                    <a:pt x="156" y="5296"/>
                    <a:pt x="270" y="5452"/>
                    <a:pt x="412" y="5580"/>
                  </a:cubicBezTo>
                  <a:cubicBezTo>
                    <a:pt x="539" y="5669"/>
                    <a:pt x="690" y="5724"/>
                    <a:pt x="894" y="5724"/>
                  </a:cubicBezTo>
                  <a:cubicBezTo>
                    <a:pt x="917" y="5724"/>
                    <a:pt x="941" y="5724"/>
                    <a:pt x="966" y="5722"/>
                  </a:cubicBezTo>
                  <a:cubicBezTo>
                    <a:pt x="1179" y="5694"/>
                    <a:pt x="1420" y="5637"/>
                    <a:pt x="1690" y="5467"/>
                  </a:cubicBezTo>
                  <a:cubicBezTo>
                    <a:pt x="1860" y="5367"/>
                    <a:pt x="2030" y="5239"/>
                    <a:pt x="2187" y="5112"/>
                  </a:cubicBezTo>
                  <a:cubicBezTo>
                    <a:pt x="2329" y="4970"/>
                    <a:pt x="2471" y="4856"/>
                    <a:pt x="2570" y="4728"/>
                  </a:cubicBezTo>
                  <a:cubicBezTo>
                    <a:pt x="2627" y="4672"/>
                    <a:pt x="2669" y="4615"/>
                    <a:pt x="2698" y="4572"/>
                  </a:cubicBezTo>
                  <a:cubicBezTo>
                    <a:pt x="2755" y="4515"/>
                    <a:pt x="2783" y="4459"/>
                    <a:pt x="2826" y="4402"/>
                  </a:cubicBezTo>
                  <a:lnTo>
                    <a:pt x="2826" y="4388"/>
                  </a:lnTo>
                  <a:cubicBezTo>
                    <a:pt x="2854" y="4317"/>
                    <a:pt x="2897" y="4274"/>
                    <a:pt x="2911" y="4246"/>
                  </a:cubicBezTo>
                  <a:lnTo>
                    <a:pt x="2925" y="4231"/>
                  </a:lnTo>
                  <a:lnTo>
                    <a:pt x="2925" y="4231"/>
                  </a:lnTo>
                  <a:cubicBezTo>
                    <a:pt x="2925" y="4260"/>
                    <a:pt x="2911" y="4302"/>
                    <a:pt x="2911" y="4331"/>
                  </a:cubicBezTo>
                  <a:lnTo>
                    <a:pt x="2911" y="4444"/>
                  </a:lnTo>
                  <a:lnTo>
                    <a:pt x="2911" y="4459"/>
                  </a:lnTo>
                  <a:lnTo>
                    <a:pt x="2882" y="4686"/>
                  </a:lnTo>
                  <a:lnTo>
                    <a:pt x="4260" y="3891"/>
                  </a:lnTo>
                  <a:lnTo>
                    <a:pt x="4373" y="2982"/>
                  </a:lnTo>
                  <a:lnTo>
                    <a:pt x="3663" y="3394"/>
                  </a:lnTo>
                  <a:lnTo>
                    <a:pt x="3677" y="2627"/>
                  </a:lnTo>
                  <a:lnTo>
                    <a:pt x="3961" y="0"/>
                  </a:lnTo>
                  <a:close/>
                </a:path>
              </a:pathLst>
            </a:custGeom>
            <a:solidFill>
              <a:srgbClr val="AEA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0" name="Google Shape;1760;p71"/>
            <p:cNvGrpSpPr/>
            <p:nvPr/>
          </p:nvGrpSpPr>
          <p:grpSpPr>
            <a:xfrm>
              <a:off x="6853763" y="2517375"/>
              <a:ext cx="339234" cy="709337"/>
              <a:chOff x="2199575" y="3636325"/>
              <a:chExt cx="246000" cy="514385"/>
            </a:xfrm>
          </p:grpSpPr>
          <p:sp>
            <p:nvSpPr>
              <p:cNvPr id="1761" name="Google Shape;1761;p71"/>
              <p:cNvSpPr/>
              <p:nvPr/>
            </p:nvSpPr>
            <p:spPr>
              <a:xfrm>
                <a:off x="2310325" y="3811225"/>
                <a:ext cx="17775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68" extrusionOk="0">
                    <a:moveTo>
                      <a:pt x="85" y="1"/>
                    </a:moveTo>
                    <a:lnTo>
                      <a:pt x="0" y="768"/>
                    </a:lnTo>
                    <a:lnTo>
                      <a:pt x="710" y="356"/>
                    </a:lnTo>
                    <a:close/>
                  </a:path>
                </a:pathLst>
              </a:custGeom>
              <a:solidFill>
                <a:srgbClr val="7988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71"/>
              <p:cNvSpPr/>
              <p:nvPr/>
            </p:nvSpPr>
            <p:spPr>
              <a:xfrm>
                <a:off x="2285825" y="3851000"/>
                <a:ext cx="570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228" h="469" extrusionOk="0">
                    <a:moveTo>
                      <a:pt x="143" y="185"/>
                    </a:moveTo>
                    <a:cubicBezTo>
                      <a:pt x="143" y="185"/>
                      <a:pt x="128" y="185"/>
                      <a:pt x="143" y="185"/>
                    </a:cubicBezTo>
                    <a:cubicBezTo>
                      <a:pt x="143" y="213"/>
                      <a:pt x="128" y="213"/>
                      <a:pt x="128" y="213"/>
                    </a:cubicBezTo>
                    <a:cubicBezTo>
                      <a:pt x="86" y="256"/>
                      <a:pt x="57" y="313"/>
                      <a:pt x="1" y="369"/>
                    </a:cubicBezTo>
                    <a:lnTo>
                      <a:pt x="199" y="469"/>
                    </a:lnTo>
                    <a:lnTo>
                      <a:pt x="228" y="242"/>
                    </a:lnTo>
                    <a:lnTo>
                      <a:pt x="228" y="227"/>
                    </a:lnTo>
                    <a:lnTo>
                      <a:pt x="228" y="114"/>
                    </a:lnTo>
                    <a:lnTo>
                      <a:pt x="228" y="29"/>
                    </a:lnTo>
                    <a:lnTo>
                      <a:pt x="228" y="0"/>
                    </a:lnTo>
                    <a:lnTo>
                      <a:pt x="214" y="14"/>
                    </a:lnTo>
                    <a:cubicBezTo>
                      <a:pt x="214" y="85"/>
                      <a:pt x="171" y="114"/>
                      <a:pt x="143" y="185"/>
                    </a:cubicBezTo>
                    <a:close/>
                  </a:path>
                </a:pathLst>
              </a:custGeom>
              <a:solidFill>
                <a:srgbClr val="7988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71"/>
              <p:cNvSpPr/>
              <p:nvPr/>
            </p:nvSpPr>
            <p:spPr>
              <a:xfrm>
                <a:off x="2238975" y="3788175"/>
                <a:ext cx="561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3025" extrusionOk="0">
                    <a:moveTo>
                      <a:pt x="1434" y="114"/>
                    </a:moveTo>
                    <a:cubicBezTo>
                      <a:pt x="1434" y="199"/>
                      <a:pt x="1449" y="312"/>
                      <a:pt x="1434" y="426"/>
                    </a:cubicBezTo>
                    <a:lnTo>
                      <a:pt x="1434" y="483"/>
                    </a:lnTo>
                    <a:cubicBezTo>
                      <a:pt x="1406" y="540"/>
                      <a:pt x="1406" y="596"/>
                      <a:pt x="1392" y="667"/>
                    </a:cubicBezTo>
                    <a:lnTo>
                      <a:pt x="1392" y="696"/>
                    </a:lnTo>
                    <a:cubicBezTo>
                      <a:pt x="1392" y="710"/>
                      <a:pt x="1392" y="710"/>
                      <a:pt x="1378" y="738"/>
                    </a:cubicBezTo>
                    <a:cubicBezTo>
                      <a:pt x="1378" y="767"/>
                      <a:pt x="1363" y="781"/>
                      <a:pt x="1363" y="809"/>
                    </a:cubicBezTo>
                    <a:cubicBezTo>
                      <a:pt x="1335" y="838"/>
                      <a:pt x="1335" y="895"/>
                      <a:pt x="1321" y="923"/>
                    </a:cubicBezTo>
                    <a:cubicBezTo>
                      <a:pt x="1321" y="951"/>
                      <a:pt x="1307" y="980"/>
                      <a:pt x="1307" y="994"/>
                    </a:cubicBezTo>
                    <a:cubicBezTo>
                      <a:pt x="1307" y="1022"/>
                      <a:pt x="1278" y="1037"/>
                      <a:pt x="1278" y="1051"/>
                    </a:cubicBezTo>
                    <a:lnTo>
                      <a:pt x="1236" y="1164"/>
                    </a:lnTo>
                    <a:lnTo>
                      <a:pt x="1179" y="1264"/>
                    </a:lnTo>
                    <a:cubicBezTo>
                      <a:pt x="1179" y="1264"/>
                      <a:pt x="1179" y="1278"/>
                      <a:pt x="1165" y="1278"/>
                    </a:cubicBezTo>
                    <a:lnTo>
                      <a:pt x="1165" y="1306"/>
                    </a:lnTo>
                    <a:cubicBezTo>
                      <a:pt x="1136" y="1321"/>
                      <a:pt x="1136" y="1349"/>
                      <a:pt x="1122" y="1377"/>
                    </a:cubicBezTo>
                    <a:cubicBezTo>
                      <a:pt x="1108" y="1406"/>
                      <a:pt x="1094" y="1448"/>
                      <a:pt x="1065" y="1463"/>
                    </a:cubicBezTo>
                    <a:lnTo>
                      <a:pt x="1023" y="1562"/>
                    </a:lnTo>
                    <a:cubicBezTo>
                      <a:pt x="1023" y="1562"/>
                      <a:pt x="1023" y="1590"/>
                      <a:pt x="994" y="1590"/>
                    </a:cubicBezTo>
                    <a:cubicBezTo>
                      <a:pt x="980" y="1619"/>
                      <a:pt x="952" y="1661"/>
                      <a:pt x="923" y="1690"/>
                    </a:cubicBezTo>
                    <a:cubicBezTo>
                      <a:pt x="895" y="1732"/>
                      <a:pt x="881" y="1761"/>
                      <a:pt x="838" y="1803"/>
                    </a:cubicBezTo>
                    <a:lnTo>
                      <a:pt x="838" y="1817"/>
                    </a:lnTo>
                    <a:lnTo>
                      <a:pt x="824" y="1832"/>
                    </a:lnTo>
                    <a:cubicBezTo>
                      <a:pt x="781" y="1874"/>
                      <a:pt x="767" y="1903"/>
                      <a:pt x="739" y="1945"/>
                    </a:cubicBezTo>
                    <a:lnTo>
                      <a:pt x="625" y="2045"/>
                    </a:lnTo>
                    <a:lnTo>
                      <a:pt x="597" y="2087"/>
                    </a:lnTo>
                    <a:cubicBezTo>
                      <a:pt x="554" y="2116"/>
                      <a:pt x="526" y="2158"/>
                      <a:pt x="469" y="2187"/>
                    </a:cubicBezTo>
                    <a:cubicBezTo>
                      <a:pt x="455" y="2201"/>
                      <a:pt x="412" y="2229"/>
                      <a:pt x="398" y="2243"/>
                    </a:cubicBezTo>
                    <a:cubicBezTo>
                      <a:pt x="327" y="2300"/>
                      <a:pt x="256" y="2343"/>
                      <a:pt x="171" y="2400"/>
                    </a:cubicBezTo>
                    <a:cubicBezTo>
                      <a:pt x="114" y="2442"/>
                      <a:pt x="57" y="2456"/>
                      <a:pt x="0" y="2485"/>
                    </a:cubicBezTo>
                    <a:lnTo>
                      <a:pt x="0" y="2527"/>
                    </a:lnTo>
                    <a:lnTo>
                      <a:pt x="341" y="2726"/>
                    </a:lnTo>
                    <a:lnTo>
                      <a:pt x="0" y="2527"/>
                    </a:lnTo>
                    <a:cubicBezTo>
                      <a:pt x="0" y="2556"/>
                      <a:pt x="0" y="2613"/>
                      <a:pt x="29" y="2655"/>
                    </a:cubicBezTo>
                    <a:cubicBezTo>
                      <a:pt x="29" y="2684"/>
                      <a:pt x="43" y="2698"/>
                      <a:pt x="57" y="2740"/>
                    </a:cubicBezTo>
                    <a:cubicBezTo>
                      <a:pt x="57" y="2755"/>
                      <a:pt x="71" y="2769"/>
                      <a:pt x="71" y="2797"/>
                    </a:cubicBezTo>
                    <a:cubicBezTo>
                      <a:pt x="100" y="2811"/>
                      <a:pt x="100" y="2826"/>
                      <a:pt x="114" y="2840"/>
                    </a:cubicBezTo>
                    <a:cubicBezTo>
                      <a:pt x="128" y="2868"/>
                      <a:pt x="142" y="2882"/>
                      <a:pt x="142" y="2897"/>
                    </a:cubicBezTo>
                    <a:lnTo>
                      <a:pt x="185" y="2939"/>
                    </a:lnTo>
                    <a:lnTo>
                      <a:pt x="199" y="2953"/>
                    </a:lnTo>
                    <a:cubicBezTo>
                      <a:pt x="199" y="2953"/>
                      <a:pt x="213" y="2953"/>
                      <a:pt x="213" y="2968"/>
                    </a:cubicBezTo>
                    <a:cubicBezTo>
                      <a:pt x="242" y="2968"/>
                      <a:pt x="242" y="2982"/>
                      <a:pt x="256" y="2982"/>
                    </a:cubicBezTo>
                    <a:lnTo>
                      <a:pt x="270" y="2982"/>
                    </a:lnTo>
                    <a:cubicBezTo>
                      <a:pt x="299" y="2982"/>
                      <a:pt x="313" y="3010"/>
                      <a:pt x="313" y="3010"/>
                    </a:cubicBezTo>
                    <a:cubicBezTo>
                      <a:pt x="327" y="3010"/>
                      <a:pt x="355" y="3024"/>
                      <a:pt x="384" y="3024"/>
                    </a:cubicBezTo>
                    <a:lnTo>
                      <a:pt x="384" y="3024"/>
                    </a:lnTo>
                    <a:lnTo>
                      <a:pt x="398" y="3024"/>
                    </a:lnTo>
                    <a:lnTo>
                      <a:pt x="412" y="3024"/>
                    </a:lnTo>
                    <a:lnTo>
                      <a:pt x="469" y="3024"/>
                    </a:lnTo>
                    <a:lnTo>
                      <a:pt x="540" y="3024"/>
                    </a:lnTo>
                    <a:lnTo>
                      <a:pt x="554" y="3024"/>
                    </a:lnTo>
                    <a:lnTo>
                      <a:pt x="583" y="3024"/>
                    </a:lnTo>
                    <a:cubicBezTo>
                      <a:pt x="597" y="3024"/>
                      <a:pt x="611" y="3010"/>
                      <a:pt x="654" y="3010"/>
                    </a:cubicBezTo>
                    <a:cubicBezTo>
                      <a:pt x="682" y="3010"/>
                      <a:pt x="696" y="2982"/>
                      <a:pt x="739" y="2982"/>
                    </a:cubicBezTo>
                    <a:lnTo>
                      <a:pt x="753" y="2982"/>
                    </a:lnTo>
                    <a:lnTo>
                      <a:pt x="767" y="2982"/>
                    </a:lnTo>
                    <a:lnTo>
                      <a:pt x="767" y="2982"/>
                    </a:lnTo>
                    <a:lnTo>
                      <a:pt x="767" y="2982"/>
                    </a:lnTo>
                    <a:cubicBezTo>
                      <a:pt x="824" y="2968"/>
                      <a:pt x="895" y="2939"/>
                      <a:pt x="966" y="2897"/>
                    </a:cubicBezTo>
                    <a:cubicBezTo>
                      <a:pt x="1037" y="2840"/>
                      <a:pt x="1122" y="2811"/>
                      <a:pt x="1193" y="2740"/>
                    </a:cubicBezTo>
                    <a:cubicBezTo>
                      <a:pt x="1221" y="2726"/>
                      <a:pt x="1250" y="2698"/>
                      <a:pt x="1264" y="2684"/>
                    </a:cubicBezTo>
                    <a:lnTo>
                      <a:pt x="1378" y="2584"/>
                    </a:lnTo>
                    <a:cubicBezTo>
                      <a:pt x="1392" y="2556"/>
                      <a:pt x="1406" y="2542"/>
                      <a:pt x="1434" y="2542"/>
                    </a:cubicBezTo>
                    <a:lnTo>
                      <a:pt x="1534" y="2442"/>
                    </a:lnTo>
                    <a:cubicBezTo>
                      <a:pt x="1576" y="2400"/>
                      <a:pt x="1605" y="2371"/>
                      <a:pt x="1619" y="2329"/>
                    </a:cubicBezTo>
                    <a:lnTo>
                      <a:pt x="1619" y="2314"/>
                    </a:lnTo>
                    <a:lnTo>
                      <a:pt x="1619" y="2314"/>
                    </a:lnTo>
                    <a:lnTo>
                      <a:pt x="1619" y="2314"/>
                    </a:lnTo>
                    <a:cubicBezTo>
                      <a:pt x="1662" y="2272"/>
                      <a:pt x="1676" y="2243"/>
                      <a:pt x="1718" y="2187"/>
                    </a:cubicBezTo>
                    <a:cubicBezTo>
                      <a:pt x="1747" y="2158"/>
                      <a:pt x="1761" y="2116"/>
                      <a:pt x="1789" y="2087"/>
                    </a:cubicBezTo>
                    <a:lnTo>
                      <a:pt x="1804" y="2059"/>
                    </a:lnTo>
                    <a:lnTo>
                      <a:pt x="1860" y="1959"/>
                    </a:lnTo>
                    <a:cubicBezTo>
                      <a:pt x="1875" y="1917"/>
                      <a:pt x="1889" y="1888"/>
                      <a:pt x="1903" y="1874"/>
                    </a:cubicBezTo>
                    <a:cubicBezTo>
                      <a:pt x="1931" y="1846"/>
                      <a:pt x="1931" y="1832"/>
                      <a:pt x="1946" y="1803"/>
                    </a:cubicBezTo>
                    <a:lnTo>
                      <a:pt x="1946" y="1775"/>
                    </a:lnTo>
                    <a:cubicBezTo>
                      <a:pt x="1946" y="1775"/>
                      <a:pt x="1946" y="1761"/>
                      <a:pt x="1960" y="1761"/>
                    </a:cubicBezTo>
                    <a:lnTo>
                      <a:pt x="2017" y="1661"/>
                    </a:lnTo>
                    <a:lnTo>
                      <a:pt x="2073" y="1548"/>
                    </a:lnTo>
                    <a:cubicBezTo>
                      <a:pt x="2073" y="1534"/>
                      <a:pt x="2088" y="1519"/>
                      <a:pt x="2088" y="1519"/>
                    </a:cubicBezTo>
                    <a:cubicBezTo>
                      <a:pt x="2102" y="1491"/>
                      <a:pt x="2102" y="1463"/>
                      <a:pt x="2102" y="1448"/>
                    </a:cubicBezTo>
                    <a:cubicBezTo>
                      <a:pt x="2116" y="1406"/>
                      <a:pt x="2144" y="1349"/>
                      <a:pt x="2144" y="1321"/>
                    </a:cubicBezTo>
                    <a:cubicBezTo>
                      <a:pt x="2144" y="1306"/>
                      <a:pt x="2159" y="1264"/>
                      <a:pt x="2159" y="1250"/>
                    </a:cubicBezTo>
                    <a:lnTo>
                      <a:pt x="2159" y="1250"/>
                    </a:lnTo>
                    <a:lnTo>
                      <a:pt x="2159" y="1250"/>
                    </a:lnTo>
                    <a:lnTo>
                      <a:pt x="2159" y="1250"/>
                    </a:lnTo>
                    <a:lnTo>
                      <a:pt x="2159" y="1250"/>
                    </a:lnTo>
                    <a:lnTo>
                      <a:pt x="2159" y="1250"/>
                    </a:lnTo>
                    <a:lnTo>
                      <a:pt x="2159" y="1235"/>
                    </a:lnTo>
                    <a:lnTo>
                      <a:pt x="2159" y="1193"/>
                    </a:lnTo>
                    <a:cubicBezTo>
                      <a:pt x="2173" y="1136"/>
                      <a:pt x="2173" y="1065"/>
                      <a:pt x="2187" y="1022"/>
                    </a:cubicBezTo>
                    <a:cubicBezTo>
                      <a:pt x="2187" y="994"/>
                      <a:pt x="2187" y="980"/>
                      <a:pt x="2215" y="966"/>
                    </a:cubicBezTo>
                    <a:cubicBezTo>
                      <a:pt x="2244" y="596"/>
                      <a:pt x="2187" y="327"/>
                      <a:pt x="2017" y="199"/>
                    </a:cubicBezTo>
                    <a:cubicBezTo>
                      <a:pt x="1875" y="0"/>
                      <a:pt x="1676" y="0"/>
                      <a:pt x="1434" y="114"/>
                    </a:cubicBezTo>
                    <a:close/>
                  </a:path>
                </a:pathLst>
              </a:custGeom>
              <a:solidFill>
                <a:srgbClr val="7988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71"/>
              <p:cNvSpPr/>
              <p:nvPr/>
            </p:nvSpPr>
            <p:spPr>
              <a:xfrm>
                <a:off x="2199575" y="3734225"/>
                <a:ext cx="120350" cy="153000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6120" extrusionOk="0">
                    <a:moveTo>
                      <a:pt x="4004" y="0"/>
                    </a:moveTo>
                    <a:lnTo>
                      <a:pt x="3365" y="369"/>
                    </a:lnTo>
                    <a:lnTo>
                      <a:pt x="3365" y="412"/>
                    </a:lnTo>
                    <a:cubicBezTo>
                      <a:pt x="3337" y="497"/>
                      <a:pt x="3337" y="582"/>
                      <a:pt x="3323" y="667"/>
                    </a:cubicBezTo>
                    <a:cubicBezTo>
                      <a:pt x="3309" y="767"/>
                      <a:pt x="3294" y="838"/>
                      <a:pt x="3294" y="909"/>
                    </a:cubicBezTo>
                    <a:lnTo>
                      <a:pt x="3195" y="852"/>
                    </a:lnTo>
                    <a:lnTo>
                      <a:pt x="3181" y="852"/>
                    </a:lnTo>
                    <a:cubicBezTo>
                      <a:pt x="3167" y="838"/>
                      <a:pt x="3152" y="838"/>
                      <a:pt x="3124" y="838"/>
                    </a:cubicBezTo>
                    <a:lnTo>
                      <a:pt x="3053" y="838"/>
                    </a:lnTo>
                    <a:cubicBezTo>
                      <a:pt x="3039" y="838"/>
                      <a:pt x="2996" y="809"/>
                      <a:pt x="2982" y="809"/>
                    </a:cubicBezTo>
                    <a:lnTo>
                      <a:pt x="2826" y="809"/>
                    </a:lnTo>
                    <a:cubicBezTo>
                      <a:pt x="2769" y="809"/>
                      <a:pt x="2698" y="809"/>
                      <a:pt x="2641" y="838"/>
                    </a:cubicBezTo>
                    <a:cubicBezTo>
                      <a:pt x="2613" y="838"/>
                      <a:pt x="2599" y="852"/>
                      <a:pt x="2556" y="852"/>
                    </a:cubicBezTo>
                    <a:cubicBezTo>
                      <a:pt x="2528" y="866"/>
                      <a:pt x="2471" y="880"/>
                      <a:pt x="2428" y="909"/>
                    </a:cubicBezTo>
                    <a:lnTo>
                      <a:pt x="2400" y="909"/>
                    </a:lnTo>
                    <a:cubicBezTo>
                      <a:pt x="2343" y="923"/>
                      <a:pt x="2272" y="951"/>
                      <a:pt x="2201" y="994"/>
                    </a:cubicBezTo>
                    <a:cubicBezTo>
                      <a:pt x="2144" y="1022"/>
                      <a:pt x="2073" y="1065"/>
                      <a:pt x="2031" y="1122"/>
                    </a:cubicBezTo>
                    <a:cubicBezTo>
                      <a:pt x="2002" y="1136"/>
                      <a:pt x="1988" y="1150"/>
                      <a:pt x="1974" y="1150"/>
                    </a:cubicBezTo>
                    <a:cubicBezTo>
                      <a:pt x="1931" y="1193"/>
                      <a:pt x="1889" y="1207"/>
                      <a:pt x="1846" y="1235"/>
                    </a:cubicBezTo>
                    <a:cubicBezTo>
                      <a:pt x="1832" y="1264"/>
                      <a:pt x="1789" y="1278"/>
                      <a:pt x="1775" y="1292"/>
                    </a:cubicBezTo>
                    <a:cubicBezTo>
                      <a:pt x="1747" y="1335"/>
                      <a:pt x="1704" y="1349"/>
                      <a:pt x="1676" y="1377"/>
                    </a:cubicBezTo>
                    <a:cubicBezTo>
                      <a:pt x="1647" y="1406"/>
                      <a:pt x="1619" y="1420"/>
                      <a:pt x="1605" y="1448"/>
                    </a:cubicBezTo>
                    <a:lnTo>
                      <a:pt x="1548" y="1505"/>
                    </a:lnTo>
                    <a:lnTo>
                      <a:pt x="1434" y="1619"/>
                    </a:lnTo>
                    <a:cubicBezTo>
                      <a:pt x="1392" y="1661"/>
                      <a:pt x="1335" y="1732"/>
                      <a:pt x="1278" y="1789"/>
                    </a:cubicBezTo>
                    <a:cubicBezTo>
                      <a:pt x="1207" y="1860"/>
                      <a:pt x="1150" y="1931"/>
                      <a:pt x="1079" y="2002"/>
                    </a:cubicBezTo>
                    <a:cubicBezTo>
                      <a:pt x="1037" y="2073"/>
                      <a:pt x="980" y="2144"/>
                      <a:pt x="938" y="2215"/>
                    </a:cubicBezTo>
                    <a:cubicBezTo>
                      <a:pt x="895" y="2286"/>
                      <a:pt x="852" y="2343"/>
                      <a:pt x="796" y="2414"/>
                    </a:cubicBezTo>
                    <a:lnTo>
                      <a:pt x="781" y="2428"/>
                    </a:lnTo>
                    <a:cubicBezTo>
                      <a:pt x="753" y="2485"/>
                      <a:pt x="710" y="2541"/>
                      <a:pt x="696" y="2584"/>
                    </a:cubicBezTo>
                    <a:cubicBezTo>
                      <a:pt x="654" y="2655"/>
                      <a:pt x="625" y="2712"/>
                      <a:pt x="583" y="2783"/>
                    </a:cubicBezTo>
                    <a:cubicBezTo>
                      <a:pt x="568" y="2825"/>
                      <a:pt x="554" y="2840"/>
                      <a:pt x="540" y="2868"/>
                    </a:cubicBezTo>
                    <a:cubicBezTo>
                      <a:pt x="540" y="2896"/>
                      <a:pt x="512" y="2896"/>
                      <a:pt x="512" y="2911"/>
                    </a:cubicBezTo>
                    <a:cubicBezTo>
                      <a:pt x="497" y="2925"/>
                      <a:pt x="497" y="2939"/>
                      <a:pt x="483" y="2982"/>
                    </a:cubicBezTo>
                    <a:cubicBezTo>
                      <a:pt x="441" y="3053"/>
                      <a:pt x="426" y="3109"/>
                      <a:pt x="398" y="3180"/>
                    </a:cubicBezTo>
                    <a:cubicBezTo>
                      <a:pt x="355" y="3251"/>
                      <a:pt x="341" y="3294"/>
                      <a:pt x="299" y="3365"/>
                    </a:cubicBezTo>
                    <a:lnTo>
                      <a:pt x="299" y="3393"/>
                    </a:lnTo>
                    <a:cubicBezTo>
                      <a:pt x="284" y="3464"/>
                      <a:pt x="256" y="3535"/>
                      <a:pt x="228" y="3578"/>
                    </a:cubicBezTo>
                    <a:lnTo>
                      <a:pt x="228" y="3606"/>
                    </a:lnTo>
                    <a:cubicBezTo>
                      <a:pt x="213" y="3635"/>
                      <a:pt x="213" y="3649"/>
                      <a:pt x="199" y="3692"/>
                    </a:cubicBezTo>
                    <a:cubicBezTo>
                      <a:pt x="185" y="3720"/>
                      <a:pt x="185" y="3762"/>
                      <a:pt x="157" y="3791"/>
                    </a:cubicBezTo>
                    <a:cubicBezTo>
                      <a:pt x="157" y="3819"/>
                      <a:pt x="157" y="3819"/>
                      <a:pt x="142" y="3833"/>
                    </a:cubicBezTo>
                    <a:cubicBezTo>
                      <a:pt x="128" y="3862"/>
                      <a:pt x="128" y="3904"/>
                      <a:pt x="114" y="3933"/>
                    </a:cubicBezTo>
                    <a:cubicBezTo>
                      <a:pt x="114" y="3975"/>
                      <a:pt x="86" y="3990"/>
                      <a:pt x="86" y="4032"/>
                    </a:cubicBezTo>
                    <a:lnTo>
                      <a:pt x="86" y="4061"/>
                    </a:lnTo>
                    <a:cubicBezTo>
                      <a:pt x="71" y="4117"/>
                      <a:pt x="71" y="4188"/>
                      <a:pt x="57" y="4245"/>
                    </a:cubicBezTo>
                    <a:cubicBezTo>
                      <a:pt x="57" y="4259"/>
                      <a:pt x="57" y="4274"/>
                      <a:pt x="43" y="4288"/>
                    </a:cubicBezTo>
                    <a:lnTo>
                      <a:pt x="43" y="4330"/>
                    </a:lnTo>
                    <a:cubicBezTo>
                      <a:pt x="0" y="4629"/>
                      <a:pt x="15" y="4898"/>
                      <a:pt x="86" y="5111"/>
                    </a:cubicBezTo>
                    <a:cubicBezTo>
                      <a:pt x="157" y="5324"/>
                      <a:pt x="270" y="5480"/>
                      <a:pt x="412" y="5608"/>
                    </a:cubicBezTo>
                    <a:cubicBezTo>
                      <a:pt x="426" y="5622"/>
                      <a:pt x="469" y="5637"/>
                      <a:pt x="483" y="5665"/>
                    </a:cubicBezTo>
                    <a:lnTo>
                      <a:pt x="1278" y="6119"/>
                    </a:lnTo>
                    <a:cubicBezTo>
                      <a:pt x="1264" y="6105"/>
                      <a:pt x="1221" y="6091"/>
                      <a:pt x="1207" y="6063"/>
                    </a:cubicBezTo>
                    <a:cubicBezTo>
                      <a:pt x="1065" y="5963"/>
                      <a:pt x="966" y="5807"/>
                      <a:pt x="895" y="5566"/>
                    </a:cubicBezTo>
                    <a:cubicBezTo>
                      <a:pt x="824" y="5353"/>
                      <a:pt x="796" y="5097"/>
                      <a:pt x="838" y="4785"/>
                    </a:cubicBezTo>
                    <a:lnTo>
                      <a:pt x="838" y="4756"/>
                    </a:lnTo>
                    <a:cubicBezTo>
                      <a:pt x="838" y="4742"/>
                      <a:pt x="838" y="4714"/>
                      <a:pt x="852" y="4700"/>
                    </a:cubicBezTo>
                    <a:cubicBezTo>
                      <a:pt x="867" y="4643"/>
                      <a:pt x="867" y="4572"/>
                      <a:pt x="895" y="4529"/>
                    </a:cubicBezTo>
                    <a:lnTo>
                      <a:pt x="895" y="4487"/>
                    </a:lnTo>
                    <a:cubicBezTo>
                      <a:pt x="895" y="4458"/>
                      <a:pt x="909" y="4430"/>
                      <a:pt x="909" y="4401"/>
                    </a:cubicBezTo>
                    <a:cubicBezTo>
                      <a:pt x="909" y="4359"/>
                      <a:pt x="923" y="4330"/>
                      <a:pt x="938" y="4288"/>
                    </a:cubicBezTo>
                    <a:lnTo>
                      <a:pt x="938" y="4259"/>
                    </a:lnTo>
                    <a:cubicBezTo>
                      <a:pt x="966" y="4217"/>
                      <a:pt x="966" y="4188"/>
                      <a:pt x="980" y="4146"/>
                    </a:cubicBezTo>
                    <a:cubicBezTo>
                      <a:pt x="994" y="4117"/>
                      <a:pt x="994" y="4103"/>
                      <a:pt x="1009" y="4061"/>
                    </a:cubicBezTo>
                    <a:lnTo>
                      <a:pt x="1009" y="4046"/>
                    </a:lnTo>
                    <a:cubicBezTo>
                      <a:pt x="1037" y="3975"/>
                      <a:pt x="1065" y="3904"/>
                      <a:pt x="1079" y="3848"/>
                    </a:cubicBezTo>
                    <a:lnTo>
                      <a:pt x="1079" y="3833"/>
                    </a:lnTo>
                    <a:cubicBezTo>
                      <a:pt x="1108" y="3762"/>
                      <a:pt x="1136" y="3692"/>
                      <a:pt x="1179" y="3635"/>
                    </a:cubicBezTo>
                    <a:cubicBezTo>
                      <a:pt x="1207" y="3564"/>
                      <a:pt x="1221" y="3507"/>
                      <a:pt x="1264" y="3436"/>
                    </a:cubicBezTo>
                    <a:cubicBezTo>
                      <a:pt x="1278" y="3422"/>
                      <a:pt x="1278" y="3408"/>
                      <a:pt x="1292" y="3393"/>
                    </a:cubicBezTo>
                    <a:cubicBezTo>
                      <a:pt x="1292" y="3365"/>
                      <a:pt x="1321" y="3365"/>
                      <a:pt x="1321" y="3351"/>
                    </a:cubicBezTo>
                    <a:cubicBezTo>
                      <a:pt x="1335" y="3322"/>
                      <a:pt x="1349" y="3294"/>
                      <a:pt x="1363" y="3266"/>
                    </a:cubicBezTo>
                    <a:cubicBezTo>
                      <a:pt x="1406" y="3195"/>
                      <a:pt x="1434" y="3138"/>
                      <a:pt x="1477" y="3067"/>
                    </a:cubicBezTo>
                    <a:lnTo>
                      <a:pt x="1576" y="2911"/>
                    </a:lnTo>
                    <a:cubicBezTo>
                      <a:pt x="1576" y="2911"/>
                      <a:pt x="1576" y="2896"/>
                      <a:pt x="1605" y="2896"/>
                    </a:cubicBezTo>
                    <a:cubicBezTo>
                      <a:pt x="1633" y="2825"/>
                      <a:pt x="1690" y="2754"/>
                      <a:pt x="1747" y="2683"/>
                    </a:cubicBezTo>
                    <a:lnTo>
                      <a:pt x="1903" y="2470"/>
                    </a:lnTo>
                    <a:cubicBezTo>
                      <a:pt x="1960" y="2399"/>
                      <a:pt x="2031" y="2329"/>
                      <a:pt x="2073" y="2258"/>
                    </a:cubicBezTo>
                    <a:cubicBezTo>
                      <a:pt x="2130" y="2201"/>
                      <a:pt x="2187" y="2130"/>
                      <a:pt x="2244" y="2073"/>
                    </a:cubicBezTo>
                    <a:lnTo>
                      <a:pt x="2343" y="1974"/>
                    </a:lnTo>
                    <a:lnTo>
                      <a:pt x="2400" y="1917"/>
                    </a:lnTo>
                    <a:cubicBezTo>
                      <a:pt x="2414" y="1903"/>
                      <a:pt x="2457" y="1874"/>
                      <a:pt x="2471" y="1846"/>
                    </a:cubicBezTo>
                    <a:cubicBezTo>
                      <a:pt x="2499" y="1803"/>
                      <a:pt x="2542" y="1775"/>
                      <a:pt x="2570" y="1761"/>
                    </a:cubicBezTo>
                    <a:cubicBezTo>
                      <a:pt x="2599" y="1732"/>
                      <a:pt x="2627" y="1718"/>
                      <a:pt x="2641" y="1704"/>
                    </a:cubicBezTo>
                    <a:cubicBezTo>
                      <a:pt x="2684" y="1661"/>
                      <a:pt x="2741" y="1647"/>
                      <a:pt x="2769" y="1619"/>
                    </a:cubicBezTo>
                    <a:cubicBezTo>
                      <a:pt x="2783" y="1590"/>
                      <a:pt x="2812" y="1576"/>
                      <a:pt x="2826" y="1576"/>
                    </a:cubicBezTo>
                    <a:cubicBezTo>
                      <a:pt x="2883" y="1548"/>
                      <a:pt x="2954" y="1491"/>
                      <a:pt x="2996" y="1448"/>
                    </a:cubicBezTo>
                    <a:cubicBezTo>
                      <a:pt x="3067" y="1420"/>
                      <a:pt x="3124" y="1377"/>
                      <a:pt x="3195" y="1363"/>
                    </a:cubicBezTo>
                    <a:cubicBezTo>
                      <a:pt x="3195" y="1363"/>
                      <a:pt x="3209" y="1363"/>
                      <a:pt x="3209" y="1349"/>
                    </a:cubicBezTo>
                    <a:lnTo>
                      <a:pt x="3238" y="1349"/>
                    </a:lnTo>
                    <a:cubicBezTo>
                      <a:pt x="3280" y="1335"/>
                      <a:pt x="3323" y="1306"/>
                      <a:pt x="3351" y="1292"/>
                    </a:cubicBezTo>
                    <a:cubicBezTo>
                      <a:pt x="3394" y="1292"/>
                      <a:pt x="3422" y="1278"/>
                      <a:pt x="3451" y="1278"/>
                    </a:cubicBezTo>
                    <a:cubicBezTo>
                      <a:pt x="3522" y="1264"/>
                      <a:pt x="3564" y="1264"/>
                      <a:pt x="3621" y="1264"/>
                    </a:cubicBezTo>
                    <a:lnTo>
                      <a:pt x="3806" y="1264"/>
                    </a:lnTo>
                    <a:cubicBezTo>
                      <a:pt x="3820" y="1264"/>
                      <a:pt x="3848" y="1264"/>
                      <a:pt x="3877" y="1278"/>
                    </a:cubicBezTo>
                    <a:cubicBezTo>
                      <a:pt x="3891" y="1278"/>
                      <a:pt x="3905" y="1278"/>
                      <a:pt x="3919" y="1292"/>
                    </a:cubicBezTo>
                    <a:cubicBezTo>
                      <a:pt x="3962" y="1306"/>
                      <a:pt x="3990" y="1306"/>
                      <a:pt x="4018" y="1335"/>
                    </a:cubicBezTo>
                    <a:cubicBezTo>
                      <a:pt x="4061" y="1363"/>
                      <a:pt x="4089" y="1406"/>
                      <a:pt x="4089" y="1420"/>
                    </a:cubicBezTo>
                    <a:lnTo>
                      <a:pt x="4132" y="1150"/>
                    </a:lnTo>
                    <a:cubicBezTo>
                      <a:pt x="4160" y="1065"/>
                      <a:pt x="4175" y="980"/>
                      <a:pt x="4175" y="880"/>
                    </a:cubicBezTo>
                    <a:lnTo>
                      <a:pt x="4175" y="866"/>
                    </a:lnTo>
                    <a:lnTo>
                      <a:pt x="4814" y="497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6D3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71"/>
              <p:cNvSpPr/>
              <p:nvPr/>
            </p:nvSpPr>
            <p:spPr>
              <a:xfrm>
                <a:off x="2337650" y="3833600"/>
                <a:ext cx="107925" cy="274750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10990" extrusionOk="0">
                    <a:moveTo>
                      <a:pt x="1108" y="0"/>
                    </a:moveTo>
                    <a:cubicBezTo>
                      <a:pt x="0" y="1151"/>
                      <a:pt x="767" y="6730"/>
                      <a:pt x="1037" y="10777"/>
                    </a:cubicBezTo>
                    <a:lnTo>
                      <a:pt x="1704" y="10791"/>
                    </a:lnTo>
                    <a:cubicBezTo>
                      <a:pt x="1789" y="8448"/>
                      <a:pt x="1960" y="5325"/>
                      <a:pt x="2045" y="3223"/>
                    </a:cubicBezTo>
                    <a:lnTo>
                      <a:pt x="2045" y="3223"/>
                    </a:lnTo>
                    <a:cubicBezTo>
                      <a:pt x="2031" y="4970"/>
                      <a:pt x="2684" y="7909"/>
                      <a:pt x="2982" y="10947"/>
                    </a:cubicBezTo>
                    <a:lnTo>
                      <a:pt x="3664" y="10990"/>
                    </a:lnTo>
                    <a:cubicBezTo>
                      <a:pt x="3919" y="6375"/>
                      <a:pt x="4317" y="1278"/>
                      <a:pt x="3735" y="100"/>
                    </a:cubicBezTo>
                    <a:lnTo>
                      <a:pt x="1108" y="0"/>
                    </a:lnTo>
                    <a:close/>
                  </a:path>
                </a:pathLst>
              </a:custGeom>
              <a:solidFill>
                <a:srgbClr val="6C26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71"/>
              <p:cNvSpPr/>
              <p:nvPr/>
            </p:nvSpPr>
            <p:spPr>
              <a:xfrm>
                <a:off x="2374575" y="4106510"/>
                <a:ext cx="54675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1768" extrusionOk="0">
                    <a:moveTo>
                      <a:pt x="1505" y="0"/>
                    </a:moveTo>
                    <a:lnTo>
                      <a:pt x="1448" y="781"/>
                    </a:lnTo>
                    <a:cubicBezTo>
                      <a:pt x="1448" y="781"/>
                      <a:pt x="0" y="1392"/>
                      <a:pt x="568" y="1761"/>
                    </a:cubicBezTo>
                    <a:cubicBezTo>
                      <a:pt x="576" y="1766"/>
                      <a:pt x="588" y="1768"/>
                      <a:pt x="603" y="1768"/>
                    </a:cubicBezTo>
                    <a:cubicBezTo>
                      <a:pt x="858" y="1768"/>
                      <a:pt x="2059" y="1136"/>
                      <a:pt x="2059" y="1136"/>
                    </a:cubicBezTo>
                    <a:cubicBezTo>
                      <a:pt x="2116" y="1065"/>
                      <a:pt x="2144" y="994"/>
                      <a:pt x="2144" y="923"/>
                    </a:cubicBezTo>
                    <a:lnTo>
                      <a:pt x="2187" y="29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rgbClr val="333B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71"/>
              <p:cNvSpPr/>
              <p:nvPr/>
            </p:nvSpPr>
            <p:spPr>
              <a:xfrm>
                <a:off x="2328775" y="4101885"/>
                <a:ext cx="51850" cy="39425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577" extrusionOk="0">
                    <a:moveTo>
                      <a:pt x="1406" y="1"/>
                    </a:moveTo>
                    <a:lnTo>
                      <a:pt x="1349" y="782"/>
                    </a:lnTo>
                    <a:cubicBezTo>
                      <a:pt x="1349" y="782"/>
                      <a:pt x="1" y="1208"/>
                      <a:pt x="568" y="1577"/>
                    </a:cubicBezTo>
                    <a:lnTo>
                      <a:pt x="1960" y="1151"/>
                    </a:lnTo>
                    <a:cubicBezTo>
                      <a:pt x="2002" y="1080"/>
                      <a:pt x="2045" y="1009"/>
                      <a:pt x="2045" y="938"/>
                    </a:cubicBezTo>
                    <a:lnTo>
                      <a:pt x="2073" y="29"/>
                    </a:lnTo>
                    <a:lnTo>
                      <a:pt x="1406" y="1"/>
                    </a:lnTo>
                    <a:close/>
                  </a:path>
                </a:pathLst>
              </a:custGeom>
              <a:solidFill>
                <a:srgbClr val="333B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71"/>
              <p:cNvSpPr/>
              <p:nvPr/>
            </p:nvSpPr>
            <p:spPr>
              <a:xfrm>
                <a:off x="2346175" y="3713425"/>
                <a:ext cx="96200" cy="159525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6381" extrusionOk="0">
                    <a:moveTo>
                      <a:pt x="1818" y="1"/>
                    </a:moveTo>
                    <a:cubicBezTo>
                      <a:pt x="1514" y="1"/>
                      <a:pt x="1173" y="31"/>
                      <a:pt x="795" y="108"/>
                    </a:cubicBezTo>
                    <a:cubicBezTo>
                      <a:pt x="582" y="136"/>
                      <a:pt x="412" y="293"/>
                      <a:pt x="341" y="505"/>
                    </a:cubicBezTo>
                    <a:cubicBezTo>
                      <a:pt x="199" y="931"/>
                      <a:pt x="0" y="1797"/>
                      <a:pt x="213" y="3061"/>
                    </a:cubicBezTo>
                    <a:cubicBezTo>
                      <a:pt x="213" y="3061"/>
                      <a:pt x="313" y="4098"/>
                      <a:pt x="128" y="5872"/>
                    </a:cubicBezTo>
                    <a:cubicBezTo>
                      <a:pt x="128" y="5872"/>
                      <a:pt x="1166" y="6380"/>
                      <a:pt x="2286" y="6380"/>
                    </a:cubicBezTo>
                    <a:cubicBezTo>
                      <a:pt x="2744" y="6380"/>
                      <a:pt x="3215" y="6296"/>
                      <a:pt x="3635" y="6057"/>
                    </a:cubicBezTo>
                    <a:cubicBezTo>
                      <a:pt x="3635" y="6057"/>
                      <a:pt x="3493" y="4552"/>
                      <a:pt x="3791" y="1088"/>
                    </a:cubicBezTo>
                    <a:cubicBezTo>
                      <a:pt x="3848" y="676"/>
                      <a:pt x="3479" y="335"/>
                      <a:pt x="3081" y="207"/>
                    </a:cubicBezTo>
                    <a:cubicBezTo>
                      <a:pt x="2781" y="98"/>
                      <a:pt x="2359" y="1"/>
                      <a:pt x="1818" y="1"/>
                    </a:cubicBezTo>
                    <a:close/>
                  </a:path>
                </a:pathLst>
              </a:custGeom>
              <a:solidFill>
                <a:srgbClr val="6D3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71"/>
              <p:cNvSpPr/>
              <p:nvPr/>
            </p:nvSpPr>
            <p:spPr>
              <a:xfrm>
                <a:off x="2289025" y="3750550"/>
                <a:ext cx="60000" cy="11645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658" extrusionOk="0">
                    <a:moveTo>
                      <a:pt x="0" y="0"/>
                    </a:moveTo>
                    <a:lnTo>
                      <a:pt x="142" y="3763"/>
                    </a:lnTo>
                    <a:cubicBezTo>
                      <a:pt x="142" y="3763"/>
                      <a:pt x="2281" y="4657"/>
                      <a:pt x="2356" y="4657"/>
                    </a:cubicBezTo>
                    <a:cubicBezTo>
                      <a:pt x="2356" y="4657"/>
                      <a:pt x="2357" y="4657"/>
                      <a:pt x="2357" y="4657"/>
                    </a:cubicBezTo>
                    <a:cubicBezTo>
                      <a:pt x="2400" y="4629"/>
                      <a:pt x="2343" y="994"/>
                      <a:pt x="2343" y="9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71"/>
              <p:cNvSpPr/>
              <p:nvPr/>
            </p:nvSpPr>
            <p:spPr>
              <a:xfrm>
                <a:off x="2289025" y="3748400"/>
                <a:ext cx="64275" cy="1186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4744" extrusionOk="0">
                    <a:moveTo>
                      <a:pt x="213" y="1"/>
                    </a:moveTo>
                    <a:lnTo>
                      <a:pt x="0" y="86"/>
                    </a:lnTo>
                    <a:lnTo>
                      <a:pt x="2343" y="1080"/>
                    </a:lnTo>
                    <a:lnTo>
                      <a:pt x="2357" y="4743"/>
                    </a:lnTo>
                    <a:lnTo>
                      <a:pt x="2570" y="4644"/>
                    </a:lnTo>
                    <a:lnTo>
                      <a:pt x="2556" y="995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71"/>
              <p:cNvSpPr/>
              <p:nvPr/>
            </p:nvSpPr>
            <p:spPr>
              <a:xfrm>
                <a:off x="2281925" y="3809000"/>
                <a:ext cx="3185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072" extrusionOk="0">
                    <a:moveTo>
                      <a:pt x="264" y="1"/>
                    </a:moveTo>
                    <a:cubicBezTo>
                      <a:pt x="247" y="1"/>
                      <a:pt x="230" y="2"/>
                      <a:pt x="213" y="5"/>
                    </a:cubicBezTo>
                    <a:cubicBezTo>
                      <a:pt x="71" y="47"/>
                      <a:pt x="15" y="189"/>
                      <a:pt x="15" y="303"/>
                    </a:cubicBezTo>
                    <a:cubicBezTo>
                      <a:pt x="15" y="346"/>
                      <a:pt x="15" y="402"/>
                      <a:pt x="0" y="431"/>
                    </a:cubicBezTo>
                    <a:cubicBezTo>
                      <a:pt x="15" y="658"/>
                      <a:pt x="213" y="899"/>
                      <a:pt x="441" y="970"/>
                    </a:cubicBezTo>
                    <a:cubicBezTo>
                      <a:pt x="583" y="1013"/>
                      <a:pt x="739" y="1027"/>
                      <a:pt x="866" y="1070"/>
                    </a:cubicBezTo>
                    <a:cubicBezTo>
                      <a:pt x="874" y="1071"/>
                      <a:pt x="881" y="1072"/>
                      <a:pt x="888" y="1072"/>
                    </a:cubicBezTo>
                    <a:cubicBezTo>
                      <a:pt x="943" y="1072"/>
                      <a:pt x="964" y="1023"/>
                      <a:pt x="952" y="984"/>
                    </a:cubicBezTo>
                    <a:lnTo>
                      <a:pt x="966" y="984"/>
                    </a:lnTo>
                    <a:cubicBezTo>
                      <a:pt x="994" y="999"/>
                      <a:pt x="994" y="999"/>
                      <a:pt x="1008" y="999"/>
                    </a:cubicBezTo>
                    <a:lnTo>
                      <a:pt x="1037" y="999"/>
                    </a:lnTo>
                    <a:cubicBezTo>
                      <a:pt x="1043" y="999"/>
                      <a:pt x="1049" y="1000"/>
                      <a:pt x="1055" y="1000"/>
                    </a:cubicBezTo>
                    <a:cubicBezTo>
                      <a:pt x="1145" y="1000"/>
                      <a:pt x="1104" y="896"/>
                      <a:pt x="1037" y="842"/>
                    </a:cubicBezTo>
                    <a:cubicBezTo>
                      <a:pt x="1079" y="842"/>
                      <a:pt x="1108" y="857"/>
                      <a:pt x="1150" y="857"/>
                    </a:cubicBezTo>
                    <a:cubicBezTo>
                      <a:pt x="1155" y="857"/>
                      <a:pt x="1160" y="857"/>
                      <a:pt x="1164" y="857"/>
                    </a:cubicBezTo>
                    <a:cubicBezTo>
                      <a:pt x="1274" y="857"/>
                      <a:pt x="1217" y="685"/>
                      <a:pt x="1094" y="658"/>
                    </a:cubicBezTo>
                    <a:cubicBezTo>
                      <a:pt x="1079" y="644"/>
                      <a:pt x="1079" y="644"/>
                      <a:pt x="1065" y="644"/>
                    </a:cubicBezTo>
                    <a:cubicBezTo>
                      <a:pt x="1136" y="630"/>
                      <a:pt x="1079" y="488"/>
                      <a:pt x="966" y="473"/>
                    </a:cubicBezTo>
                    <a:cubicBezTo>
                      <a:pt x="923" y="445"/>
                      <a:pt x="384" y="260"/>
                      <a:pt x="384" y="260"/>
                    </a:cubicBezTo>
                    <a:lnTo>
                      <a:pt x="384" y="19"/>
                    </a:lnTo>
                    <a:cubicBezTo>
                      <a:pt x="384" y="19"/>
                      <a:pt x="329" y="1"/>
                      <a:pt x="264" y="1"/>
                    </a:cubicBezTo>
                    <a:close/>
                  </a:path>
                </a:pathLst>
              </a:custGeom>
              <a:solidFill>
                <a:srgbClr val="FFC1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71"/>
              <p:cNvSpPr/>
              <p:nvPr/>
            </p:nvSpPr>
            <p:spPr>
              <a:xfrm>
                <a:off x="2404725" y="3721900"/>
                <a:ext cx="37650" cy="106750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4270" extrusionOk="0">
                    <a:moveTo>
                      <a:pt x="770" y="0"/>
                    </a:moveTo>
                    <a:cubicBezTo>
                      <a:pt x="453" y="0"/>
                      <a:pt x="131" y="181"/>
                      <a:pt x="29" y="521"/>
                    </a:cubicBezTo>
                    <a:cubicBezTo>
                      <a:pt x="1" y="649"/>
                      <a:pt x="171" y="4185"/>
                      <a:pt x="171" y="4185"/>
                    </a:cubicBezTo>
                    <a:lnTo>
                      <a:pt x="1066" y="4270"/>
                    </a:lnTo>
                    <a:cubicBezTo>
                      <a:pt x="1265" y="2793"/>
                      <a:pt x="1506" y="692"/>
                      <a:pt x="1506" y="692"/>
                    </a:cubicBezTo>
                    <a:lnTo>
                      <a:pt x="1506" y="663"/>
                    </a:lnTo>
                    <a:cubicBezTo>
                      <a:pt x="1454" y="213"/>
                      <a:pt x="1114" y="0"/>
                      <a:pt x="770" y="0"/>
                    </a:cubicBezTo>
                    <a:close/>
                  </a:path>
                </a:pathLst>
              </a:custGeom>
              <a:solidFill>
                <a:srgbClr val="FFC1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71"/>
              <p:cNvSpPr/>
              <p:nvPr/>
            </p:nvSpPr>
            <p:spPr>
              <a:xfrm>
                <a:off x="2323800" y="3819750"/>
                <a:ext cx="10652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4261" h="1782" extrusionOk="0">
                    <a:moveTo>
                      <a:pt x="924" y="1"/>
                    </a:moveTo>
                    <a:lnTo>
                      <a:pt x="924" y="228"/>
                    </a:lnTo>
                    <a:cubicBezTo>
                      <a:pt x="924" y="228"/>
                      <a:pt x="356" y="185"/>
                      <a:pt x="285" y="157"/>
                    </a:cubicBezTo>
                    <a:cubicBezTo>
                      <a:pt x="274" y="154"/>
                      <a:pt x="263" y="153"/>
                      <a:pt x="253" y="153"/>
                    </a:cubicBezTo>
                    <a:cubicBezTo>
                      <a:pt x="164" y="153"/>
                      <a:pt x="137" y="261"/>
                      <a:pt x="214" y="299"/>
                    </a:cubicBezTo>
                    <a:cubicBezTo>
                      <a:pt x="200" y="299"/>
                      <a:pt x="185" y="299"/>
                      <a:pt x="171" y="285"/>
                    </a:cubicBezTo>
                    <a:cubicBezTo>
                      <a:pt x="43" y="327"/>
                      <a:pt x="1" y="498"/>
                      <a:pt x="171" y="540"/>
                    </a:cubicBezTo>
                    <a:cubicBezTo>
                      <a:pt x="200" y="554"/>
                      <a:pt x="242" y="554"/>
                      <a:pt x="285" y="554"/>
                    </a:cubicBezTo>
                    <a:cubicBezTo>
                      <a:pt x="200" y="569"/>
                      <a:pt x="200" y="696"/>
                      <a:pt x="342" y="725"/>
                    </a:cubicBezTo>
                    <a:lnTo>
                      <a:pt x="427" y="725"/>
                    </a:lnTo>
                    <a:cubicBezTo>
                      <a:pt x="427" y="782"/>
                      <a:pt x="483" y="853"/>
                      <a:pt x="554" y="853"/>
                    </a:cubicBezTo>
                    <a:cubicBezTo>
                      <a:pt x="625" y="867"/>
                      <a:pt x="682" y="895"/>
                      <a:pt x="753" y="895"/>
                    </a:cubicBezTo>
                    <a:lnTo>
                      <a:pt x="767" y="895"/>
                    </a:lnTo>
                    <a:cubicBezTo>
                      <a:pt x="909" y="909"/>
                      <a:pt x="1066" y="924"/>
                      <a:pt x="1236" y="938"/>
                    </a:cubicBezTo>
                    <a:cubicBezTo>
                      <a:pt x="1236" y="938"/>
                      <a:pt x="2031" y="1222"/>
                      <a:pt x="2727" y="1463"/>
                    </a:cubicBezTo>
                    <a:cubicBezTo>
                      <a:pt x="3224" y="1634"/>
                      <a:pt x="3664" y="1775"/>
                      <a:pt x="3721" y="1775"/>
                    </a:cubicBezTo>
                    <a:cubicBezTo>
                      <a:pt x="3750" y="1780"/>
                      <a:pt x="3776" y="1781"/>
                      <a:pt x="3801" y="1781"/>
                    </a:cubicBezTo>
                    <a:cubicBezTo>
                      <a:pt x="3862" y="1781"/>
                      <a:pt x="3912" y="1771"/>
                      <a:pt x="3962" y="1761"/>
                    </a:cubicBezTo>
                    <a:cubicBezTo>
                      <a:pt x="4019" y="1747"/>
                      <a:pt x="4047" y="1705"/>
                      <a:pt x="4076" y="1676"/>
                    </a:cubicBezTo>
                    <a:cubicBezTo>
                      <a:pt x="4090" y="1648"/>
                      <a:pt x="4161" y="1051"/>
                      <a:pt x="4260" y="285"/>
                    </a:cubicBezTo>
                    <a:lnTo>
                      <a:pt x="3380" y="200"/>
                    </a:lnTo>
                    <a:lnTo>
                      <a:pt x="3394" y="711"/>
                    </a:lnTo>
                    <a:cubicBezTo>
                      <a:pt x="2911" y="554"/>
                      <a:pt x="2272" y="540"/>
                      <a:pt x="1875" y="469"/>
                    </a:cubicBezTo>
                    <a:cubicBezTo>
                      <a:pt x="1776" y="441"/>
                      <a:pt x="1563" y="427"/>
                      <a:pt x="1463" y="412"/>
                    </a:cubicBezTo>
                    <a:cubicBezTo>
                      <a:pt x="1449" y="341"/>
                      <a:pt x="1392" y="256"/>
                      <a:pt x="1321" y="185"/>
                    </a:cubicBezTo>
                    <a:cubicBezTo>
                      <a:pt x="1279" y="129"/>
                      <a:pt x="1208" y="86"/>
                      <a:pt x="1165" y="58"/>
                    </a:cubicBezTo>
                    <a:cubicBezTo>
                      <a:pt x="1108" y="15"/>
                      <a:pt x="1051" y="15"/>
                      <a:pt x="1023" y="1"/>
                    </a:cubicBezTo>
                    <a:close/>
                  </a:path>
                </a:pathLst>
              </a:custGeom>
              <a:solidFill>
                <a:srgbClr val="FFC1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71"/>
              <p:cNvSpPr/>
              <p:nvPr/>
            </p:nvSpPr>
            <p:spPr>
              <a:xfrm>
                <a:off x="2384150" y="3690550"/>
                <a:ext cx="19200" cy="338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354" extrusionOk="0">
                    <a:moveTo>
                      <a:pt x="185" y="1"/>
                    </a:moveTo>
                    <a:lnTo>
                      <a:pt x="43" y="1023"/>
                    </a:lnTo>
                    <a:cubicBezTo>
                      <a:pt x="0" y="1193"/>
                      <a:pt x="114" y="1335"/>
                      <a:pt x="284" y="1349"/>
                    </a:cubicBezTo>
                    <a:cubicBezTo>
                      <a:pt x="302" y="1352"/>
                      <a:pt x="320" y="1354"/>
                      <a:pt x="337" y="1354"/>
                    </a:cubicBezTo>
                    <a:cubicBezTo>
                      <a:pt x="486" y="1354"/>
                      <a:pt x="612" y="1248"/>
                      <a:pt x="625" y="1108"/>
                    </a:cubicBezTo>
                    <a:lnTo>
                      <a:pt x="767" y="100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rgbClr val="FFC1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71"/>
              <p:cNvSpPr/>
              <p:nvPr/>
            </p:nvSpPr>
            <p:spPr>
              <a:xfrm>
                <a:off x="2367100" y="3642800"/>
                <a:ext cx="60725" cy="68225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2729" extrusionOk="0">
                    <a:moveTo>
                      <a:pt x="1037" y="0"/>
                    </a:moveTo>
                    <a:cubicBezTo>
                      <a:pt x="588" y="0"/>
                      <a:pt x="137" y="302"/>
                      <a:pt x="44" y="1414"/>
                    </a:cubicBezTo>
                    <a:cubicBezTo>
                      <a:pt x="1" y="1967"/>
                      <a:pt x="185" y="2535"/>
                      <a:pt x="796" y="2706"/>
                    </a:cubicBezTo>
                    <a:cubicBezTo>
                      <a:pt x="849" y="2721"/>
                      <a:pt x="902" y="2729"/>
                      <a:pt x="955" y="2729"/>
                    </a:cubicBezTo>
                    <a:cubicBezTo>
                      <a:pt x="1290" y="2729"/>
                      <a:pt x="1630" y="2440"/>
                      <a:pt x="1875" y="2109"/>
                    </a:cubicBezTo>
                    <a:cubicBezTo>
                      <a:pt x="2074" y="2081"/>
                      <a:pt x="2273" y="2038"/>
                      <a:pt x="2358" y="1811"/>
                    </a:cubicBezTo>
                    <a:cubicBezTo>
                      <a:pt x="2429" y="1627"/>
                      <a:pt x="2429" y="1371"/>
                      <a:pt x="2244" y="1329"/>
                    </a:cubicBezTo>
                    <a:cubicBezTo>
                      <a:pt x="2232" y="1324"/>
                      <a:pt x="2218" y="1323"/>
                      <a:pt x="2203" y="1323"/>
                    </a:cubicBezTo>
                    <a:cubicBezTo>
                      <a:pt x="2168" y="1323"/>
                      <a:pt x="2128" y="1333"/>
                      <a:pt x="2088" y="1343"/>
                    </a:cubicBezTo>
                    <a:cubicBezTo>
                      <a:pt x="2060" y="803"/>
                      <a:pt x="1733" y="136"/>
                      <a:pt x="1321" y="37"/>
                    </a:cubicBezTo>
                    <a:cubicBezTo>
                      <a:pt x="1229" y="14"/>
                      <a:pt x="1133" y="0"/>
                      <a:pt x="1037" y="0"/>
                    </a:cubicBezTo>
                    <a:close/>
                  </a:path>
                </a:pathLst>
              </a:custGeom>
              <a:solidFill>
                <a:srgbClr val="FFC1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71"/>
              <p:cNvSpPr/>
              <p:nvPr/>
            </p:nvSpPr>
            <p:spPr>
              <a:xfrm>
                <a:off x="2392300" y="3679550"/>
                <a:ext cx="430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172" h="200" extrusionOk="0">
                    <a:moveTo>
                      <a:pt x="86" y="1"/>
                    </a:moveTo>
                    <a:cubicBezTo>
                      <a:pt x="29" y="1"/>
                      <a:pt x="1" y="43"/>
                      <a:pt x="1" y="86"/>
                    </a:cubicBezTo>
                    <a:cubicBezTo>
                      <a:pt x="1" y="143"/>
                      <a:pt x="29" y="199"/>
                      <a:pt x="86" y="199"/>
                    </a:cubicBezTo>
                    <a:cubicBezTo>
                      <a:pt x="143" y="199"/>
                      <a:pt x="171" y="157"/>
                      <a:pt x="171" y="114"/>
                    </a:cubicBezTo>
                    <a:cubicBezTo>
                      <a:pt x="171" y="57"/>
                      <a:pt x="143" y="15"/>
                      <a:pt x="86" y="1"/>
                    </a:cubicBezTo>
                    <a:close/>
                  </a:path>
                </a:pathLst>
              </a:custGeom>
              <a:solidFill>
                <a:srgbClr val="333B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71"/>
              <p:cNvSpPr/>
              <p:nvPr/>
            </p:nvSpPr>
            <p:spPr>
              <a:xfrm>
                <a:off x="2374575" y="3677425"/>
                <a:ext cx="427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171" h="200" extrusionOk="0">
                    <a:moveTo>
                      <a:pt x="85" y="0"/>
                    </a:moveTo>
                    <a:cubicBezTo>
                      <a:pt x="28" y="0"/>
                      <a:pt x="0" y="29"/>
                      <a:pt x="0" y="86"/>
                    </a:cubicBezTo>
                    <a:cubicBezTo>
                      <a:pt x="0" y="142"/>
                      <a:pt x="28" y="199"/>
                      <a:pt x="85" y="199"/>
                    </a:cubicBezTo>
                    <a:cubicBezTo>
                      <a:pt x="142" y="199"/>
                      <a:pt x="170" y="157"/>
                      <a:pt x="170" y="100"/>
                    </a:cubicBezTo>
                    <a:cubicBezTo>
                      <a:pt x="170" y="57"/>
                      <a:pt x="142" y="0"/>
                      <a:pt x="85" y="0"/>
                    </a:cubicBezTo>
                    <a:close/>
                  </a:path>
                </a:pathLst>
              </a:custGeom>
              <a:solidFill>
                <a:srgbClr val="333B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71"/>
              <p:cNvSpPr/>
              <p:nvPr/>
            </p:nvSpPr>
            <p:spPr>
              <a:xfrm>
                <a:off x="2394075" y="3669775"/>
                <a:ext cx="1067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64" extrusionOk="0">
                    <a:moveTo>
                      <a:pt x="118" y="1"/>
                    </a:moveTo>
                    <a:cubicBezTo>
                      <a:pt x="77" y="1"/>
                      <a:pt x="40" y="10"/>
                      <a:pt x="15" y="22"/>
                    </a:cubicBezTo>
                    <a:cubicBezTo>
                      <a:pt x="1" y="37"/>
                      <a:pt x="1" y="51"/>
                      <a:pt x="1" y="79"/>
                    </a:cubicBezTo>
                    <a:cubicBezTo>
                      <a:pt x="15" y="93"/>
                      <a:pt x="29" y="93"/>
                      <a:pt x="58" y="93"/>
                    </a:cubicBezTo>
                    <a:cubicBezTo>
                      <a:pt x="63" y="93"/>
                      <a:pt x="96" y="83"/>
                      <a:pt x="139" y="83"/>
                    </a:cubicBezTo>
                    <a:cubicBezTo>
                      <a:pt x="208" y="83"/>
                      <a:pt x="304" y="110"/>
                      <a:pt x="356" y="250"/>
                    </a:cubicBezTo>
                    <a:cubicBezTo>
                      <a:pt x="356" y="250"/>
                      <a:pt x="370" y="264"/>
                      <a:pt x="384" y="264"/>
                    </a:cubicBezTo>
                    <a:cubicBezTo>
                      <a:pt x="427" y="264"/>
                      <a:pt x="427" y="250"/>
                      <a:pt x="413" y="221"/>
                    </a:cubicBezTo>
                    <a:cubicBezTo>
                      <a:pt x="343" y="51"/>
                      <a:pt x="216" y="1"/>
                      <a:pt x="118" y="1"/>
                    </a:cubicBezTo>
                    <a:close/>
                  </a:path>
                </a:pathLst>
              </a:custGeom>
              <a:solidFill>
                <a:srgbClr val="333B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71"/>
              <p:cNvSpPr/>
              <p:nvPr/>
            </p:nvSpPr>
            <p:spPr>
              <a:xfrm>
                <a:off x="2387700" y="3693975"/>
                <a:ext cx="96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265" extrusionOk="0">
                    <a:moveTo>
                      <a:pt x="330" y="0"/>
                    </a:moveTo>
                    <a:cubicBezTo>
                      <a:pt x="320" y="0"/>
                      <a:pt x="313" y="13"/>
                      <a:pt x="313" y="34"/>
                    </a:cubicBezTo>
                    <a:cubicBezTo>
                      <a:pt x="313" y="47"/>
                      <a:pt x="264" y="193"/>
                      <a:pt x="89" y="193"/>
                    </a:cubicBezTo>
                    <a:cubicBezTo>
                      <a:pt x="75" y="193"/>
                      <a:pt x="59" y="192"/>
                      <a:pt x="43" y="190"/>
                    </a:cubicBezTo>
                    <a:cubicBezTo>
                      <a:pt x="29" y="190"/>
                      <a:pt x="0" y="190"/>
                      <a:pt x="0" y="204"/>
                    </a:cubicBezTo>
                    <a:cubicBezTo>
                      <a:pt x="0" y="219"/>
                      <a:pt x="29" y="247"/>
                      <a:pt x="29" y="261"/>
                    </a:cubicBezTo>
                    <a:cubicBezTo>
                      <a:pt x="46" y="264"/>
                      <a:pt x="63" y="265"/>
                      <a:pt x="79" y="265"/>
                    </a:cubicBezTo>
                    <a:cubicBezTo>
                      <a:pt x="257" y="265"/>
                      <a:pt x="342" y="126"/>
                      <a:pt x="355" y="48"/>
                    </a:cubicBezTo>
                    <a:cubicBezTo>
                      <a:pt x="384" y="34"/>
                      <a:pt x="355" y="6"/>
                      <a:pt x="341" y="6"/>
                    </a:cubicBezTo>
                    <a:cubicBezTo>
                      <a:pt x="337" y="2"/>
                      <a:pt x="334" y="0"/>
                      <a:pt x="330" y="0"/>
                    </a:cubicBezTo>
                    <a:close/>
                  </a:path>
                </a:pathLst>
              </a:custGeom>
              <a:solidFill>
                <a:srgbClr val="333B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71"/>
              <p:cNvSpPr/>
              <p:nvPr/>
            </p:nvSpPr>
            <p:spPr>
              <a:xfrm>
                <a:off x="2371375" y="3668425"/>
                <a:ext cx="9950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159" extrusionOk="0">
                    <a:moveTo>
                      <a:pt x="221" y="1"/>
                    </a:moveTo>
                    <a:cubicBezTo>
                      <a:pt x="124" y="1"/>
                      <a:pt x="51" y="59"/>
                      <a:pt x="14" y="105"/>
                    </a:cubicBezTo>
                    <a:cubicBezTo>
                      <a:pt x="0" y="105"/>
                      <a:pt x="0" y="133"/>
                      <a:pt x="14" y="147"/>
                    </a:cubicBezTo>
                    <a:cubicBezTo>
                      <a:pt x="14" y="154"/>
                      <a:pt x="18" y="158"/>
                      <a:pt x="25" y="158"/>
                    </a:cubicBezTo>
                    <a:cubicBezTo>
                      <a:pt x="32" y="158"/>
                      <a:pt x="43" y="154"/>
                      <a:pt x="57" y="147"/>
                    </a:cubicBezTo>
                    <a:cubicBezTo>
                      <a:pt x="57" y="147"/>
                      <a:pt x="112" y="69"/>
                      <a:pt x="215" y="69"/>
                    </a:cubicBezTo>
                    <a:cubicBezTo>
                      <a:pt x="251" y="69"/>
                      <a:pt x="293" y="79"/>
                      <a:pt x="341" y="105"/>
                    </a:cubicBezTo>
                    <a:lnTo>
                      <a:pt x="369" y="105"/>
                    </a:lnTo>
                    <a:cubicBezTo>
                      <a:pt x="398" y="91"/>
                      <a:pt x="398" y="62"/>
                      <a:pt x="398" y="62"/>
                    </a:cubicBezTo>
                    <a:cubicBezTo>
                      <a:pt x="333" y="17"/>
                      <a:pt x="274" y="1"/>
                      <a:pt x="221" y="1"/>
                    </a:cubicBezTo>
                    <a:close/>
                  </a:path>
                </a:pathLst>
              </a:custGeom>
              <a:solidFill>
                <a:srgbClr val="333B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71"/>
              <p:cNvSpPr/>
              <p:nvPr/>
            </p:nvSpPr>
            <p:spPr>
              <a:xfrm>
                <a:off x="2378125" y="3677775"/>
                <a:ext cx="74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725" extrusionOk="0">
                    <a:moveTo>
                      <a:pt x="284" y="1"/>
                    </a:moveTo>
                    <a:cubicBezTo>
                      <a:pt x="270" y="1"/>
                      <a:pt x="241" y="1"/>
                      <a:pt x="241" y="15"/>
                    </a:cubicBezTo>
                    <a:lnTo>
                      <a:pt x="71" y="412"/>
                    </a:lnTo>
                    <a:cubicBezTo>
                      <a:pt x="0" y="540"/>
                      <a:pt x="0" y="639"/>
                      <a:pt x="57" y="696"/>
                    </a:cubicBezTo>
                    <a:cubicBezTo>
                      <a:pt x="71" y="710"/>
                      <a:pt x="99" y="725"/>
                      <a:pt x="128" y="725"/>
                    </a:cubicBezTo>
                    <a:cubicBezTo>
                      <a:pt x="170" y="725"/>
                      <a:pt x="227" y="725"/>
                      <a:pt x="270" y="696"/>
                    </a:cubicBezTo>
                    <a:cubicBezTo>
                      <a:pt x="284" y="696"/>
                      <a:pt x="284" y="682"/>
                      <a:pt x="284" y="654"/>
                    </a:cubicBezTo>
                    <a:cubicBezTo>
                      <a:pt x="284" y="639"/>
                      <a:pt x="270" y="639"/>
                      <a:pt x="241" y="639"/>
                    </a:cubicBezTo>
                    <a:cubicBezTo>
                      <a:pt x="220" y="661"/>
                      <a:pt x="195" y="671"/>
                      <a:pt x="170" y="671"/>
                    </a:cubicBezTo>
                    <a:cubicBezTo>
                      <a:pt x="146" y="671"/>
                      <a:pt x="121" y="661"/>
                      <a:pt x="99" y="639"/>
                    </a:cubicBezTo>
                    <a:cubicBezTo>
                      <a:pt x="71" y="597"/>
                      <a:pt x="57" y="540"/>
                      <a:pt x="128" y="426"/>
                    </a:cubicBezTo>
                    <a:lnTo>
                      <a:pt x="298" y="29"/>
                    </a:lnTo>
                    <a:cubicBezTo>
                      <a:pt x="298" y="15"/>
                      <a:pt x="298" y="1"/>
                      <a:pt x="284" y="1"/>
                    </a:cubicBezTo>
                    <a:close/>
                  </a:path>
                </a:pathLst>
              </a:custGeom>
              <a:solidFill>
                <a:srgbClr val="333B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71"/>
              <p:cNvSpPr/>
              <p:nvPr/>
            </p:nvSpPr>
            <p:spPr>
              <a:xfrm>
                <a:off x="2356925" y="3636325"/>
                <a:ext cx="68775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2241" extrusionOk="0">
                    <a:moveTo>
                      <a:pt x="452" y="1571"/>
                    </a:moveTo>
                    <a:cubicBezTo>
                      <a:pt x="451" y="1572"/>
                      <a:pt x="451" y="1573"/>
                      <a:pt x="451" y="1573"/>
                    </a:cubicBezTo>
                    <a:cubicBezTo>
                      <a:pt x="451" y="1573"/>
                      <a:pt x="452" y="1572"/>
                      <a:pt x="452" y="1571"/>
                    </a:cubicBezTo>
                    <a:close/>
                    <a:moveTo>
                      <a:pt x="1553" y="1"/>
                    </a:moveTo>
                    <a:cubicBezTo>
                      <a:pt x="1239" y="1"/>
                      <a:pt x="925" y="101"/>
                      <a:pt x="706" y="296"/>
                    </a:cubicBezTo>
                    <a:cubicBezTo>
                      <a:pt x="1" y="932"/>
                      <a:pt x="454" y="1528"/>
                      <a:pt x="452" y="1571"/>
                    </a:cubicBezTo>
                    <a:lnTo>
                      <a:pt x="452" y="1571"/>
                    </a:lnTo>
                    <a:cubicBezTo>
                      <a:pt x="483" y="1513"/>
                      <a:pt x="704" y="1237"/>
                      <a:pt x="696" y="925"/>
                    </a:cubicBezTo>
                    <a:lnTo>
                      <a:pt x="696" y="925"/>
                    </a:lnTo>
                    <a:cubicBezTo>
                      <a:pt x="709" y="1016"/>
                      <a:pt x="745" y="1124"/>
                      <a:pt x="791" y="1204"/>
                    </a:cubicBezTo>
                    <a:cubicBezTo>
                      <a:pt x="848" y="1289"/>
                      <a:pt x="919" y="1346"/>
                      <a:pt x="990" y="1389"/>
                    </a:cubicBezTo>
                    <a:cubicBezTo>
                      <a:pt x="990" y="1304"/>
                      <a:pt x="990" y="1233"/>
                      <a:pt x="1004" y="1147"/>
                    </a:cubicBezTo>
                    <a:cubicBezTo>
                      <a:pt x="1018" y="1062"/>
                      <a:pt x="1061" y="991"/>
                      <a:pt x="1089" y="920"/>
                    </a:cubicBezTo>
                    <a:cubicBezTo>
                      <a:pt x="1189" y="1034"/>
                      <a:pt x="1231" y="1176"/>
                      <a:pt x="1359" y="1247"/>
                    </a:cubicBezTo>
                    <a:cubicBezTo>
                      <a:pt x="1487" y="1346"/>
                      <a:pt x="1629" y="1375"/>
                      <a:pt x="1771" y="1431"/>
                    </a:cubicBezTo>
                    <a:cubicBezTo>
                      <a:pt x="1700" y="1346"/>
                      <a:pt x="1629" y="1233"/>
                      <a:pt x="1643" y="1133"/>
                    </a:cubicBezTo>
                    <a:lnTo>
                      <a:pt x="1643" y="1133"/>
                    </a:lnTo>
                    <a:cubicBezTo>
                      <a:pt x="1728" y="1162"/>
                      <a:pt x="1828" y="1275"/>
                      <a:pt x="1899" y="1346"/>
                    </a:cubicBezTo>
                    <a:cubicBezTo>
                      <a:pt x="1998" y="1446"/>
                      <a:pt x="2140" y="1559"/>
                      <a:pt x="2197" y="1715"/>
                    </a:cubicBezTo>
                    <a:cubicBezTo>
                      <a:pt x="2225" y="1857"/>
                      <a:pt x="2197" y="1999"/>
                      <a:pt x="2154" y="2127"/>
                    </a:cubicBezTo>
                    <a:cubicBezTo>
                      <a:pt x="2140" y="2155"/>
                      <a:pt x="2112" y="2212"/>
                      <a:pt x="2112" y="2241"/>
                    </a:cubicBezTo>
                    <a:cubicBezTo>
                      <a:pt x="2197" y="2241"/>
                      <a:pt x="2410" y="2226"/>
                      <a:pt x="2637" y="1502"/>
                    </a:cubicBezTo>
                    <a:cubicBezTo>
                      <a:pt x="2751" y="1162"/>
                      <a:pt x="2722" y="778"/>
                      <a:pt x="2552" y="494"/>
                    </a:cubicBezTo>
                    <a:cubicBezTo>
                      <a:pt x="2346" y="161"/>
                      <a:pt x="1949" y="1"/>
                      <a:pt x="1553" y="1"/>
                    </a:cubicBezTo>
                    <a:close/>
                  </a:path>
                </a:pathLst>
              </a:custGeom>
              <a:solidFill>
                <a:srgbClr val="6D3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3" name="Google Shape;1783;p71"/>
          <p:cNvGrpSpPr/>
          <p:nvPr/>
        </p:nvGrpSpPr>
        <p:grpSpPr>
          <a:xfrm>
            <a:off x="4462090" y="1233302"/>
            <a:ext cx="1391843" cy="1967927"/>
            <a:chOff x="2725777" y="1311102"/>
            <a:chExt cx="1391843" cy="1967927"/>
          </a:xfrm>
        </p:grpSpPr>
        <p:sp>
          <p:nvSpPr>
            <p:cNvPr id="1784" name="Google Shape;1784;p71"/>
            <p:cNvSpPr/>
            <p:nvPr/>
          </p:nvSpPr>
          <p:spPr>
            <a:xfrm>
              <a:off x="3281982" y="2830834"/>
              <a:ext cx="147180" cy="144518"/>
            </a:xfrm>
            <a:custGeom>
              <a:avLst/>
              <a:gdLst/>
              <a:ahLst/>
              <a:cxnLst/>
              <a:rect l="l" t="t" r="r" b="b"/>
              <a:pathLst>
                <a:path w="1548" h="1520" extrusionOk="0">
                  <a:moveTo>
                    <a:pt x="0" y="0"/>
                  </a:moveTo>
                  <a:lnTo>
                    <a:pt x="0" y="767"/>
                  </a:lnTo>
                  <a:cubicBezTo>
                    <a:pt x="0" y="1193"/>
                    <a:pt x="341" y="1519"/>
                    <a:pt x="767" y="1519"/>
                  </a:cubicBezTo>
                  <a:cubicBezTo>
                    <a:pt x="1193" y="1519"/>
                    <a:pt x="1534" y="1193"/>
                    <a:pt x="1548" y="767"/>
                  </a:cubicBezTo>
                  <a:lnTo>
                    <a:pt x="15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71"/>
            <p:cNvSpPr/>
            <p:nvPr/>
          </p:nvSpPr>
          <p:spPr>
            <a:xfrm>
              <a:off x="3164561" y="2563569"/>
              <a:ext cx="387536" cy="357682"/>
            </a:xfrm>
            <a:custGeom>
              <a:avLst/>
              <a:gdLst/>
              <a:ahLst/>
              <a:cxnLst/>
              <a:rect l="l" t="t" r="r" b="b"/>
              <a:pathLst>
                <a:path w="4076" h="3762" extrusionOk="0">
                  <a:moveTo>
                    <a:pt x="0" y="0"/>
                  </a:moveTo>
                  <a:lnTo>
                    <a:pt x="0" y="1974"/>
                  </a:lnTo>
                  <a:cubicBezTo>
                    <a:pt x="0" y="2641"/>
                    <a:pt x="412" y="3266"/>
                    <a:pt x="1022" y="3535"/>
                  </a:cubicBezTo>
                  <a:cubicBezTo>
                    <a:pt x="1394" y="3687"/>
                    <a:pt x="1761" y="3762"/>
                    <a:pt x="2116" y="3762"/>
                  </a:cubicBezTo>
                  <a:cubicBezTo>
                    <a:pt x="2426" y="3762"/>
                    <a:pt x="2726" y="3705"/>
                    <a:pt x="3010" y="3592"/>
                  </a:cubicBezTo>
                  <a:cubicBezTo>
                    <a:pt x="3649" y="3337"/>
                    <a:pt x="4061" y="2726"/>
                    <a:pt x="4075" y="2030"/>
                  </a:cubicBezTo>
                  <a:lnTo>
                    <a:pt x="4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71"/>
            <p:cNvSpPr/>
            <p:nvPr/>
          </p:nvSpPr>
          <p:spPr>
            <a:xfrm>
              <a:off x="3118639" y="2320549"/>
              <a:ext cx="483374" cy="344276"/>
            </a:xfrm>
            <a:custGeom>
              <a:avLst/>
              <a:gdLst/>
              <a:ahLst/>
              <a:cxnLst/>
              <a:rect l="l" t="t" r="r" b="b"/>
              <a:pathLst>
                <a:path w="5084" h="3621" extrusionOk="0">
                  <a:moveTo>
                    <a:pt x="2542" y="0"/>
                  </a:moveTo>
                  <a:cubicBezTo>
                    <a:pt x="1136" y="0"/>
                    <a:pt x="0" y="824"/>
                    <a:pt x="0" y="1818"/>
                  </a:cubicBezTo>
                  <a:cubicBezTo>
                    <a:pt x="0" y="2812"/>
                    <a:pt x="1136" y="3621"/>
                    <a:pt x="2542" y="3621"/>
                  </a:cubicBezTo>
                  <a:cubicBezTo>
                    <a:pt x="3948" y="3621"/>
                    <a:pt x="5083" y="2812"/>
                    <a:pt x="5083" y="1818"/>
                  </a:cubicBezTo>
                  <a:cubicBezTo>
                    <a:pt x="5083" y="824"/>
                    <a:pt x="3948" y="0"/>
                    <a:pt x="25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1"/>
            <p:cNvSpPr/>
            <p:nvPr/>
          </p:nvSpPr>
          <p:spPr>
            <a:xfrm>
              <a:off x="2860788" y="1311102"/>
              <a:ext cx="997648" cy="1272042"/>
            </a:xfrm>
            <a:custGeom>
              <a:avLst/>
              <a:gdLst/>
              <a:ahLst/>
              <a:cxnLst/>
              <a:rect l="l" t="t" r="r" b="b"/>
              <a:pathLst>
                <a:path w="10493" h="13379" extrusionOk="0">
                  <a:moveTo>
                    <a:pt x="5249" y="457"/>
                  </a:moveTo>
                  <a:cubicBezTo>
                    <a:pt x="5349" y="457"/>
                    <a:pt x="5450" y="460"/>
                    <a:pt x="5552" y="466"/>
                  </a:cubicBezTo>
                  <a:cubicBezTo>
                    <a:pt x="7980" y="622"/>
                    <a:pt x="9953" y="2610"/>
                    <a:pt x="10081" y="5052"/>
                  </a:cubicBezTo>
                  <a:cubicBezTo>
                    <a:pt x="10110" y="5819"/>
                    <a:pt x="9996" y="6528"/>
                    <a:pt x="9726" y="7139"/>
                  </a:cubicBezTo>
                  <a:cubicBezTo>
                    <a:pt x="9655" y="7309"/>
                    <a:pt x="9584" y="7465"/>
                    <a:pt x="9513" y="7607"/>
                  </a:cubicBezTo>
                  <a:cubicBezTo>
                    <a:pt x="9371" y="7877"/>
                    <a:pt x="9187" y="8133"/>
                    <a:pt x="9016" y="8374"/>
                  </a:cubicBezTo>
                  <a:cubicBezTo>
                    <a:pt x="8747" y="8701"/>
                    <a:pt x="8477" y="9056"/>
                    <a:pt x="8306" y="9467"/>
                  </a:cubicBezTo>
                  <a:cubicBezTo>
                    <a:pt x="7866" y="10404"/>
                    <a:pt x="7696" y="11228"/>
                    <a:pt x="7653" y="11611"/>
                  </a:cubicBezTo>
                  <a:cubicBezTo>
                    <a:pt x="7625" y="11810"/>
                    <a:pt x="7540" y="11980"/>
                    <a:pt x="7398" y="12137"/>
                  </a:cubicBezTo>
                  <a:cubicBezTo>
                    <a:pt x="6887" y="12605"/>
                    <a:pt x="6191" y="12847"/>
                    <a:pt x="5353" y="12889"/>
                  </a:cubicBezTo>
                  <a:cubicBezTo>
                    <a:pt x="5284" y="12894"/>
                    <a:pt x="5216" y="12896"/>
                    <a:pt x="5149" y="12896"/>
                  </a:cubicBezTo>
                  <a:cubicBezTo>
                    <a:pt x="4242" y="12896"/>
                    <a:pt x="3553" y="12468"/>
                    <a:pt x="3209" y="12151"/>
                  </a:cubicBezTo>
                  <a:cubicBezTo>
                    <a:pt x="3053" y="12009"/>
                    <a:pt x="2940" y="11810"/>
                    <a:pt x="2925" y="11583"/>
                  </a:cubicBezTo>
                  <a:cubicBezTo>
                    <a:pt x="2854" y="10901"/>
                    <a:pt x="2542" y="10163"/>
                    <a:pt x="2201" y="9496"/>
                  </a:cubicBezTo>
                  <a:cubicBezTo>
                    <a:pt x="1974" y="9070"/>
                    <a:pt x="1690" y="8672"/>
                    <a:pt x="1406" y="8275"/>
                  </a:cubicBezTo>
                  <a:cubicBezTo>
                    <a:pt x="1378" y="8261"/>
                    <a:pt x="1364" y="8246"/>
                    <a:pt x="1349" y="8204"/>
                  </a:cubicBezTo>
                  <a:cubicBezTo>
                    <a:pt x="1207" y="8005"/>
                    <a:pt x="1080" y="7820"/>
                    <a:pt x="952" y="7607"/>
                  </a:cubicBezTo>
                  <a:cubicBezTo>
                    <a:pt x="597" y="6926"/>
                    <a:pt x="384" y="6145"/>
                    <a:pt x="384" y="5307"/>
                  </a:cubicBezTo>
                  <a:cubicBezTo>
                    <a:pt x="384" y="2625"/>
                    <a:pt x="2561" y="457"/>
                    <a:pt x="5249" y="457"/>
                  </a:cubicBezTo>
                  <a:close/>
                  <a:moveTo>
                    <a:pt x="5218" y="0"/>
                  </a:moveTo>
                  <a:cubicBezTo>
                    <a:pt x="2350" y="0"/>
                    <a:pt x="1" y="2342"/>
                    <a:pt x="1" y="5222"/>
                  </a:cubicBezTo>
                  <a:cubicBezTo>
                    <a:pt x="1" y="6117"/>
                    <a:pt x="228" y="6954"/>
                    <a:pt x="625" y="7693"/>
                  </a:cubicBezTo>
                  <a:cubicBezTo>
                    <a:pt x="739" y="7920"/>
                    <a:pt x="881" y="8133"/>
                    <a:pt x="1023" y="8346"/>
                  </a:cubicBezTo>
                  <a:lnTo>
                    <a:pt x="1193" y="8559"/>
                  </a:lnTo>
                  <a:cubicBezTo>
                    <a:pt x="1449" y="8942"/>
                    <a:pt x="1719" y="9325"/>
                    <a:pt x="1932" y="9737"/>
                  </a:cubicBezTo>
                  <a:cubicBezTo>
                    <a:pt x="2301" y="10447"/>
                    <a:pt x="2641" y="11242"/>
                    <a:pt x="2727" y="11966"/>
                  </a:cubicBezTo>
                  <a:cubicBezTo>
                    <a:pt x="2769" y="12193"/>
                    <a:pt x="2869" y="12435"/>
                    <a:pt x="3053" y="12577"/>
                  </a:cubicBezTo>
                  <a:cubicBezTo>
                    <a:pt x="3439" y="12896"/>
                    <a:pt x="4175" y="13378"/>
                    <a:pt x="5179" y="13378"/>
                  </a:cubicBezTo>
                  <a:cubicBezTo>
                    <a:pt x="5245" y="13378"/>
                    <a:pt x="5313" y="13376"/>
                    <a:pt x="5382" y="13372"/>
                  </a:cubicBezTo>
                  <a:cubicBezTo>
                    <a:pt x="6276" y="13315"/>
                    <a:pt x="7029" y="13059"/>
                    <a:pt x="7582" y="12563"/>
                  </a:cubicBezTo>
                  <a:cubicBezTo>
                    <a:pt x="7739" y="12421"/>
                    <a:pt x="7824" y="12222"/>
                    <a:pt x="7838" y="12009"/>
                  </a:cubicBezTo>
                  <a:cubicBezTo>
                    <a:pt x="7895" y="11583"/>
                    <a:pt x="8051" y="10717"/>
                    <a:pt x="8548" y="9695"/>
                  </a:cubicBezTo>
                  <a:cubicBezTo>
                    <a:pt x="8747" y="9269"/>
                    <a:pt x="9031" y="8885"/>
                    <a:pt x="9315" y="8530"/>
                  </a:cubicBezTo>
                  <a:cubicBezTo>
                    <a:pt x="9513" y="8275"/>
                    <a:pt x="9712" y="7991"/>
                    <a:pt x="9854" y="7707"/>
                  </a:cubicBezTo>
                  <a:cubicBezTo>
                    <a:pt x="9953" y="7522"/>
                    <a:pt x="10039" y="7338"/>
                    <a:pt x="10110" y="7125"/>
                  </a:cubicBezTo>
                  <a:cubicBezTo>
                    <a:pt x="10365" y="6429"/>
                    <a:pt x="10493" y="5705"/>
                    <a:pt x="10450" y="4938"/>
                  </a:cubicBezTo>
                  <a:cubicBezTo>
                    <a:pt x="10308" y="2312"/>
                    <a:pt x="8193" y="168"/>
                    <a:pt x="5566" y="12"/>
                  </a:cubicBezTo>
                  <a:cubicBezTo>
                    <a:pt x="5449" y="4"/>
                    <a:pt x="5333" y="0"/>
                    <a:pt x="5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1"/>
            <p:cNvSpPr/>
            <p:nvPr/>
          </p:nvSpPr>
          <p:spPr>
            <a:xfrm>
              <a:off x="2974216" y="1953451"/>
              <a:ext cx="850563" cy="625610"/>
            </a:xfrm>
            <a:custGeom>
              <a:avLst/>
              <a:gdLst/>
              <a:ahLst/>
              <a:cxnLst/>
              <a:rect l="l" t="t" r="r" b="b"/>
              <a:pathLst>
                <a:path w="8946" h="6580" extrusionOk="0">
                  <a:moveTo>
                    <a:pt x="3839" y="1"/>
                  </a:moveTo>
                  <a:cubicBezTo>
                    <a:pt x="1802" y="1"/>
                    <a:pt x="725" y="823"/>
                    <a:pt x="185" y="1505"/>
                  </a:cubicBezTo>
                  <a:cubicBezTo>
                    <a:pt x="114" y="1590"/>
                    <a:pt x="43" y="1675"/>
                    <a:pt x="0" y="1774"/>
                  </a:cubicBezTo>
                  <a:cubicBezTo>
                    <a:pt x="256" y="2143"/>
                    <a:pt x="526" y="2527"/>
                    <a:pt x="739" y="2939"/>
                  </a:cubicBezTo>
                  <a:cubicBezTo>
                    <a:pt x="1136" y="3648"/>
                    <a:pt x="1463" y="4444"/>
                    <a:pt x="1534" y="5182"/>
                  </a:cubicBezTo>
                  <a:cubicBezTo>
                    <a:pt x="1576" y="5409"/>
                    <a:pt x="1676" y="5622"/>
                    <a:pt x="1860" y="5778"/>
                  </a:cubicBezTo>
                  <a:cubicBezTo>
                    <a:pt x="2259" y="6111"/>
                    <a:pt x="2982" y="6580"/>
                    <a:pt x="3981" y="6580"/>
                  </a:cubicBezTo>
                  <a:cubicBezTo>
                    <a:pt x="4049" y="6580"/>
                    <a:pt x="4118" y="6578"/>
                    <a:pt x="4189" y="6573"/>
                  </a:cubicBezTo>
                  <a:cubicBezTo>
                    <a:pt x="5083" y="6545"/>
                    <a:pt x="5821" y="6275"/>
                    <a:pt x="6389" y="5764"/>
                  </a:cubicBezTo>
                  <a:cubicBezTo>
                    <a:pt x="6531" y="5622"/>
                    <a:pt x="6631" y="5423"/>
                    <a:pt x="6645" y="5210"/>
                  </a:cubicBezTo>
                  <a:cubicBezTo>
                    <a:pt x="6702" y="4784"/>
                    <a:pt x="6886" y="3932"/>
                    <a:pt x="7355" y="2910"/>
                  </a:cubicBezTo>
                  <a:cubicBezTo>
                    <a:pt x="7554" y="2498"/>
                    <a:pt x="7823" y="2101"/>
                    <a:pt x="8122" y="1732"/>
                  </a:cubicBezTo>
                  <a:cubicBezTo>
                    <a:pt x="8320" y="1490"/>
                    <a:pt x="8491" y="1206"/>
                    <a:pt x="8661" y="922"/>
                  </a:cubicBezTo>
                  <a:cubicBezTo>
                    <a:pt x="8760" y="738"/>
                    <a:pt x="8846" y="553"/>
                    <a:pt x="8945" y="312"/>
                  </a:cubicBezTo>
                  <a:lnTo>
                    <a:pt x="8945" y="312"/>
                  </a:lnTo>
                  <a:cubicBezTo>
                    <a:pt x="8803" y="326"/>
                    <a:pt x="8675" y="355"/>
                    <a:pt x="8547" y="369"/>
                  </a:cubicBezTo>
                  <a:cubicBezTo>
                    <a:pt x="8267" y="398"/>
                    <a:pt x="7986" y="410"/>
                    <a:pt x="7712" y="410"/>
                  </a:cubicBezTo>
                  <a:cubicBezTo>
                    <a:pt x="6780" y="410"/>
                    <a:pt x="5934" y="269"/>
                    <a:pt x="5495" y="170"/>
                  </a:cubicBezTo>
                  <a:cubicBezTo>
                    <a:pt x="5183" y="99"/>
                    <a:pt x="4842" y="42"/>
                    <a:pt x="4501" y="28"/>
                  </a:cubicBezTo>
                  <a:cubicBezTo>
                    <a:pt x="4270" y="9"/>
                    <a:pt x="4049" y="1"/>
                    <a:pt x="38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71"/>
            <p:cNvSpPr/>
            <p:nvPr/>
          </p:nvSpPr>
          <p:spPr>
            <a:xfrm>
              <a:off x="3179393" y="2097780"/>
              <a:ext cx="191771" cy="193197"/>
            </a:xfrm>
            <a:custGeom>
              <a:avLst/>
              <a:gdLst/>
              <a:ahLst/>
              <a:cxnLst/>
              <a:rect l="l" t="t" r="r" b="b"/>
              <a:pathLst>
                <a:path w="2017" h="2032" extrusionOk="0">
                  <a:moveTo>
                    <a:pt x="1008" y="1"/>
                  </a:moveTo>
                  <a:cubicBezTo>
                    <a:pt x="455" y="1"/>
                    <a:pt x="0" y="455"/>
                    <a:pt x="0" y="1009"/>
                  </a:cubicBezTo>
                  <a:cubicBezTo>
                    <a:pt x="0" y="1577"/>
                    <a:pt x="455" y="2031"/>
                    <a:pt x="1008" y="2031"/>
                  </a:cubicBezTo>
                  <a:cubicBezTo>
                    <a:pt x="1576" y="2031"/>
                    <a:pt x="2016" y="1577"/>
                    <a:pt x="2016" y="1009"/>
                  </a:cubicBezTo>
                  <a:cubicBezTo>
                    <a:pt x="2016" y="455"/>
                    <a:pt x="1576" y="1"/>
                    <a:pt x="10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71"/>
            <p:cNvSpPr/>
            <p:nvPr/>
          </p:nvSpPr>
          <p:spPr>
            <a:xfrm>
              <a:off x="3179393" y="2317887"/>
              <a:ext cx="121604" cy="94507"/>
            </a:xfrm>
            <a:custGeom>
              <a:avLst/>
              <a:gdLst/>
              <a:ahLst/>
              <a:cxnLst/>
              <a:rect l="l" t="t" r="r" b="b"/>
              <a:pathLst>
                <a:path w="1279" h="994" extrusionOk="0">
                  <a:moveTo>
                    <a:pt x="639" y="0"/>
                  </a:moveTo>
                  <a:cubicBezTo>
                    <a:pt x="284" y="0"/>
                    <a:pt x="0" y="227"/>
                    <a:pt x="0" y="497"/>
                  </a:cubicBezTo>
                  <a:cubicBezTo>
                    <a:pt x="0" y="781"/>
                    <a:pt x="284" y="994"/>
                    <a:pt x="639" y="994"/>
                  </a:cubicBezTo>
                  <a:cubicBezTo>
                    <a:pt x="994" y="994"/>
                    <a:pt x="1278" y="767"/>
                    <a:pt x="1278" y="497"/>
                  </a:cubicBezTo>
                  <a:cubicBezTo>
                    <a:pt x="1278" y="227"/>
                    <a:pt x="994" y="14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71"/>
            <p:cNvSpPr/>
            <p:nvPr/>
          </p:nvSpPr>
          <p:spPr>
            <a:xfrm>
              <a:off x="3665336" y="2840437"/>
              <a:ext cx="305199" cy="438593"/>
            </a:xfrm>
            <a:custGeom>
              <a:avLst/>
              <a:gdLst/>
              <a:ahLst/>
              <a:cxnLst/>
              <a:rect l="l" t="t" r="r" b="b"/>
              <a:pathLst>
                <a:path w="3210" h="4613" extrusionOk="0">
                  <a:moveTo>
                    <a:pt x="3102" y="0"/>
                  </a:moveTo>
                  <a:cubicBezTo>
                    <a:pt x="3079" y="0"/>
                    <a:pt x="3055" y="11"/>
                    <a:pt x="3039" y="27"/>
                  </a:cubicBezTo>
                  <a:lnTo>
                    <a:pt x="128" y="1688"/>
                  </a:lnTo>
                  <a:cubicBezTo>
                    <a:pt x="57" y="1745"/>
                    <a:pt x="1" y="1816"/>
                    <a:pt x="1" y="1887"/>
                  </a:cubicBezTo>
                  <a:lnTo>
                    <a:pt x="1" y="4499"/>
                  </a:lnTo>
                  <a:cubicBezTo>
                    <a:pt x="1" y="4542"/>
                    <a:pt x="15" y="4585"/>
                    <a:pt x="57" y="4599"/>
                  </a:cubicBezTo>
                  <a:cubicBezTo>
                    <a:pt x="72" y="4613"/>
                    <a:pt x="86" y="4613"/>
                    <a:pt x="128" y="4613"/>
                  </a:cubicBezTo>
                  <a:cubicBezTo>
                    <a:pt x="143" y="4613"/>
                    <a:pt x="157" y="4613"/>
                    <a:pt x="185" y="4599"/>
                  </a:cubicBezTo>
                  <a:lnTo>
                    <a:pt x="3096" y="2938"/>
                  </a:lnTo>
                  <a:cubicBezTo>
                    <a:pt x="3153" y="2881"/>
                    <a:pt x="3209" y="2810"/>
                    <a:pt x="3209" y="2739"/>
                  </a:cubicBezTo>
                  <a:lnTo>
                    <a:pt x="3209" y="126"/>
                  </a:lnTo>
                  <a:cubicBezTo>
                    <a:pt x="3209" y="70"/>
                    <a:pt x="3195" y="41"/>
                    <a:pt x="3153" y="27"/>
                  </a:cubicBezTo>
                  <a:cubicBezTo>
                    <a:pt x="3140" y="8"/>
                    <a:pt x="3121" y="0"/>
                    <a:pt x="3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71"/>
            <p:cNvSpPr/>
            <p:nvPr/>
          </p:nvSpPr>
          <p:spPr>
            <a:xfrm>
              <a:off x="3898847" y="2628317"/>
              <a:ext cx="218773" cy="317369"/>
            </a:xfrm>
            <a:custGeom>
              <a:avLst/>
              <a:gdLst/>
              <a:ahLst/>
              <a:cxnLst/>
              <a:rect l="l" t="t" r="r" b="b"/>
              <a:pathLst>
                <a:path w="2301" h="3338" extrusionOk="0">
                  <a:moveTo>
                    <a:pt x="29" y="3323"/>
                  </a:moveTo>
                  <a:cubicBezTo>
                    <a:pt x="15" y="3295"/>
                    <a:pt x="1" y="3280"/>
                    <a:pt x="1" y="3252"/>
                  </a:cubicBezTo>
                  <a:lnTo>
                    <a:pt x="1" y="1364"/>
                  </a:lnTo>
                  <a:cubicBezTo>
                    <a:pt x="1" y="1307"/>
                    <a:pt x="29" y="1264"/>
                    <a:pt x="86" y="1222"/>
                  </a:cubicBezTo>
                  <a:lnTo>
                    <a:pt x="2173" y="15"/>
                  </a:lnTo>
                  <a:cubicBezTo>
                    <a:pt x="2216" y="1"/>
                    <a:pt x="2244" y="1"/>
                    <a:pt x="2273" y="15"/>
                  </a:cubicBezTo>
                  <a:cubicBezTo>
                    <a:pt x="2301" y="29"/>
                    <a:pt x="2301" y="43"/>
                    <a:pt x="2301" y="86"/>
                  </a:cubicBezTo>
                  <a:lnTo>
                    <a:pt x="2301" y="1960"/>
                  </a:lnTo>
                  <a:cubicBezTo>
                    <a:pt x="2301" y="2017"/>
                    <a:pt x="2273" y="2073"/>
                    <a:pt x="2216" y="2102"/>
                  </a:cubicBezTo>
                  <a:lnTo>
                    <a:pt x="115" y="3323"/>
                  </a:lnTo>
                  <a:cubicBezTo>
                    <a:pt x="100" y="3323"/>
                    <a:pt x="100" y="3337"/>
                    <a:pt x="86" y="3337"/>
                  </a:cubicBezTo>
                  <a:cubicBezTo>
                    <a:pt x="72" y="3323"/>
                    <a:pt x="44" y="3323"/>
                    <a:pt x="29" y="33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1"/>
            <p:cNvSpPr/>
            <p:nvPr/>
          </p:nvSpPr>
          <p:spPr>
            <a:xfrm>
              <a:off x="2725777" y="2270918"/>
              <a:ext cx="305199" cy="439068"/>
            </a:xfrm>
            <a:custGeom>
              <a:avLst/>
              <a:gdLst/>
              <a:ahLst/>
              <a:cxnLst/>
              <a:rect l="l" t="t" r="r" b="b"/>
              <a:pathLst>
                <a:path w="3210" h="4618" extrusionOk="0">
                  <a:moveTo>
                    <a:pt x="114" y="1"/>
                  </a:moveTo>
                  <a:cubicBezTo>
                    <a:pt x="93" y="1"/>
                    <a:pt x="72" y="4"/>
                    <a:pt x="58" y="11"/>
                  </a:cubicBezTo>
                  <a:cubicBezTo>
                    <a:pt x="15" y="26"/>
                    <a:pt x="1" y="68"/>
                    <a:pt x="1" y="125"/>
                  </a:cubicBezTo>
                  <a:lnTo>
                    <a:pt x="1" y="2723"/>
                  </a:lnTo>
                  <a:cubicBezTo>
                    <a:pt x="1" y="2823"/>
                    <a:pt x="58" y="2893"/>
                    <a:pt x="129" y="2922"/>
                  </a:cubicBezTo>
                  <a:lnTo>
                    <a:pt x="3039" y="4597"/>
                  </a:lnTo>
                  <a:cubicBezTo>
                    <a:pt x="3053" y="4597"/>
                    <a:pt x="3068" y="4611"/>
                    <a:pt x="3082" y="4611"/>
                  </a:cubicBezTo>
                  <a:cubicBezTo>
                    <a:pt x="3094" y="4616"/>
                    <a:pt x="3104" y="4617"/>
                    <a:pt x="3113" y="4617"/>
                  </a:cubicBezTo>
                  <a:cubicBezTo>
                    <a:pt x="3133" y="4617"/>
                    <a:pt x="3143" y="4607"/>
                    <a:pt x="3153" y="4597"/>
                  </a:cubicBezTo>
                  <a:cubicBezTo>
                    <a:pt x="3195" y="4569"/>
                    <a:pt x="3210" y="4526"/>
                    <a:pt x="3210" y="4484"/>
                  </a:cubicBezTo>
                  <a:lnTo>
                    <a:pt x="3210" y="1871"/>
                  </a:lnTo>
                  <a:cubicBezTo>
                    <a:pt x="3210" y="1786"/>
                    <a:pt x="3153" y="1715"/>
                    <a:pt x="3082" y="1687"/>
                  </a:cubicBezTo>
                  <a:lnTo>
                    <a:pt x="171" y="11"/>
                  </a:lnTo>
                  <a:cubicBezTo>
                    <a:pt x="157" y="4"/>
                    <a:pt x="136" y="1"/>
                    <a:pt x="1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1"/>
            <p:cNvSpPr/>
            <p:nvPr/>
          </p:nvSpPr>
          <p:spPr>
            <a:xfrm>
              <a:off x="2930955" y="2589525"/>
              <a:ext cx="220199" cy="316988"/>
            </a:xfrm>
            <a:custGeom>
              <a:avLst/>
              <a:gdLst/>
              <a:ahLst/>
              <a:cxnLst/>
              <a:rect l="l" t="t" r="r" b="b"/>
              <a:pathLst>
                <a:path w="2316" h="3334" extrusionOk="0">
                  <a:moveTo>
                    <a:pt x="81" y="0"/>
                  </a:moveTo>
                  <a:cubicBezTo>
                    <a:pt x="65" y="0"/>
                    <a:pt x="51" y="4"/>
                    <a:pt x="44" y="11"/>
                  </a:cubicBezTo>
                  <a:cubicBezTo>
                    <a:pt x="29" y="39"/>
                    <a:pt x="1" y="54"/>
                    <a:pt x="1" y="82"/>
                  </a:cubicBezTo>
                  <a:lnTo>
                    <a:pt x="1" y="1970"/>
                  </a:lnTo>
                  <a:cubicBezTo>
                    <a:pt x="1" y="2027"/>
                    <a:pt x="44" y="2070"/>
                    <a:pt x="100" y="2112"/>
                  </a:cubicBezTo>
                  <a:lnTo>
                    <a:pt x="2187" y="3319"/>
                  </a:lnTo>
                  <a:cubicBezTo>
                    <a:pt x="2202" y="3333"/>
                    <a:pt x="2202" y="3333"/>
                    <a:pt x="2230" y="3333"/>
                  </a:cubicBezTo>
                  <a:cubicBezTo>
                    <a:pt x="2244" y="3333"/>
                    <a:pt x="2258" y="3333"/>
                    <a:pt x="2273" y="3319"/>
                  </a:cubicBezTo>
                  <a:cubicBezTo>
                    <a:pt x="2301" y="3305"/>
                    <a:pt x="2315" y="3277"/>
                    <a:pt x="2315" y="3248"/>
                  </a:cubicBezTo>
                  <a:lnTo>
                    <a:pt x="2315" y="1360"/>
                  </a:lnTo>
                  <a:cubicBezTo>
                    <a:pt x="2315" y="1317"/>
                    <a:pt x="2273" y="1260"/>
                    <a:pt x="2230" y="1218"/>
                  </a:cubicBezTo>
                  <a:lnTo>
                    <a:pt x="129" y="11"/>
                  </a:lnTo>
                  <a:cubicBezTo>
                    <a:pt x="114" y="4"/>
                    <a:pt x="97" y="0"/>
                    <a:pt x="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71"/>
            <p:cNvSpPr/>
            <p:nvPr/>
          </p:nvSpPr>
          <p:spPr>
            <a:xfrm>
              <a:off x="2771700" y="2635068"/>
              <a:ext cx="218773" cy="317369"/>
            </a:xfrm>
            <a:custGeom>
              <a:avLst/>
              <a:gdLst/>
              <a:ahLst/>
              <a:cxnLst/>
              <a:rect l="l" t="t" r="r" b="b"/>
              <a:pathLst>
                <a:path w="2301" h="3338" extrusionOk="0">
                  <a:moveTo>
                    <a:pt x="2272" y="1236"/>
                  </a:moveTo>
                  <a:cubicBezTo>
                    <a:pt x="2244" y="1222"/>
                    <a:pt x="2230" y="1207"/>
                    <a:pt x="2215" y="1207"/>
                  </a:cubicBezTo>
                  <a:lnTo>
                    <a:pt x="2201" y="1207"/>
                  </a:lnTo>
                  <a:lnTo>
                    <a:pt x="2130" y="1165"/>
                  </a:lnTo>
                  <a:lnTo>
                    <a:pt x="2130" y="1165"/>
                  </a:lnTo>
                  <a:lnTo>
                    <a:pt x="114" y="15"/>
                  </a:lnTo>
                  <a:cubicBezTo>
                    <a:pt x="86" y="1"/>
                    <a:pt x="43" y="1"/>
                    <a:pt x="29" y="15"/>
                  </a:cubicBezTo>
                  <a:cubicBezTo>
                    <a:pt x="15" y="29"/>
                    <a:pt x="1" y="57"/>
                    <a:pt x="1" y="86"/>
                  </a:cubicBezTo>
                  <a:lnTo>
                    <a:pt x="1" y="1974"/>
                  </a:lnTo>
                  <a:cubicBezTo>
                    <a:pt x="1" y="2017"/>
                    <a:pt x="29" y="2073"/>
                    <a:pt x="86" y="2116"/>
                  </a:cubicBezTo>
                  <a:lnTo>
                    <a:pt x="2173" y="3323"/>
                  </a:lnTo>
                  <a:cubicBezTo>
                    <a:pt x="2201" y="3323"/>
                    <a:pt x="2201" y="3337"/>
                    <a:pt x="2215" y="3337"/>
                  </a:cubicBezTo>
                  <a:lnTo>
                    <a:pt x="2272" y="3337"/>
                  </a:lnTo>
                  <a:cubicBezTo>
                    <a:pt x="2286" y="3323"/>
                    <a:pt x="2301" y="3294"/>
                    <a:pt x="2301" y="3266"/>
                  </a:cubicBezTo>
                  <a:lnTo>
                    <a:pt x="2301" y="1378"/>
                  </a:lnTo>
                  <a:cubicBezTo>
                    <a:pt x="2301" y="1307"/>
                    <a:pt x="2286" y="1278"/>
                    <a:pt x="2272" y="1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1"/>
            <p:cNvSpPr/>
            <p:nvPr/>
          </p:nvSpPr>
          <p:spPr>
            <a:xfrm>
              <a:off x="2771700" y="2746641"/>
              <a:ext cx="218773" cy="214685"/>
            </a:xfrm>
            <a:custGeom>
              <a:avLst/>
              <a:gdLst/>
              <a:ahLst/>
              <a:cxnLst/>
              <a:rect l="l" t="t" r="r" b="b"/>
              <a:pathLst>
                <a:path w="2301" h="2258" extrusionOk="0">
                  <a:moveTo>
                    <a:pt x="2301" y="284"/>
                  </a:moveTo>
                  <a:lnTo>
                    <a:pt x="2301" y="2159"/>
                  </a:lnTo>
                  <a:cubicBezTo>
                    <a:pt x="2301" y="2201"/>
                    <a:pt x="2286" y="2215"/>
                    <a:pt x="2272" y="2229"/>
                  </a:cubicBezTo>
                  <a:cubicBezTo>
                    <a:pt x="2244" y="2229"/>
                    <a:pt x="2230" y="2258"/>
                    <a:pt x="2215" y="2229"/>
                  </a:cubicBezTo>
                  <a:cubicBezTo>
                    <a:pt x="2201" y="2229"/>
                    <a:pt x="2201" y="2229"/>
                    <a:pt x="2173" y="2215"/>
                  </a:cubicBezTo>
                  <a:lnTo>
                    <a:pt x="86" y="1008"/>
                  </a:lnTo>
                  <a:cubicBezTo>
                    <a:pt x="29" y="980"/>
                    <a:pt x="1" y="923"/>
                    <a:pt x="1" y="866"/>
                  </a:cubicBezTo>
                  <a:lnTo>
                    <a:pt x="1" y="242"/>
                  </a:lnTo>
                  <a:cubicBezTo>
                    <a:pt x="72" y="299"/>
                    <a:pt x="114" y="370"/>
                    <a:pt x="185" y="483"/>
                  </a:cubicBezTo>
                  <a:cubicBezTo>
                    <a:pt x="299" y="654"/>
                    <a:pt x="256" y="923"/>
                    <a:pt x="639" y="881"/>
                  </a:cubicBezTo>
                  <a:cubicBezTo>
                    <a:pt x="938" y="852"/>
                    <a:pt x="923" y="583"/>
                    <a:pt x="1094" y="426"/>
                  </a:cubicBezTo>
                  <a:cubicBezTo>
                    <a:pt x="1591" y="0"/>
                    <a:pt x="1648" y="838"/>
                    <a:pt x="2201" y="270"/>
                  </a:cubicBezTo>
                  <a:lnTo>
                    <a:pt x="2286" y="171"/>
                  </a:lnTo>
                  <a:cubicBezTo>
                    <a:pt x="2286" y="213"/>
                    <a:pt x="2301" y="242"/>
                    <a:pt x="2301" y="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7" name="Google Shape;1797;p71"/>
          <p:cNvGrpSpPr/>
          <p:nvPr/>
        </p:nvGrpSpPr>
        <p:grpSpPr>
          <a:xfrm>
            <a:off x="5853936" y="3417104"/>
            <a:ext cx="1955267" cy="1177341"/>
            <a:chOff x="5182736" y="817154"/>
            <a:chExt cx="1955267" cy="1177341"/>
          </a:xfrm>
        </p:grpSpPr>
        <p:sp>
          <p:nvSpPr>
            <p:cNvPr id="1798" name="Google Shape;1798;p71"/>
            <p:cNvSpPr/>
            <p:nvPr/>
          </p:nvSpPr>
          <p:spPr>
            <a:xfrm>
              <a:off x="5955265" y="1047638"/>
              <a:ext cx="54890" cy="19327"/>
            </a:xfrm>
            <a:custGeom>
              <a:avLst/>
              <a:gdLst/>
              <a:ahLst/>
              <a:cxnLst/>
              <a:rect l="l" t="t" r="r" b="b"/>
              <a:pathLst>
                <a:path w="568" h="200" extrusionOk="0">
                  <a:moveTo>
                    <a:pt x="540" y="200"/>
                  </a:moveTo>
                  <a:lnTo>
                    <a:pt x="568" y="200"/>
                  </a:lnTo>
                  <a:lnTo>
                    <a:pt x="0" y="1"/>
                  </a:lnTo>
                  <a:lnTo>
                    <a:pt x="0" y="1"/>
                  </a:lnTo>
                  <a:lnTo>
                    <a:pt x="71" y="43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71"/>
            <p:cNvSpPr/>
            <p:nvPr/>
          </p:nvSpPr>
          <p:spPr>
            <a:xfrm>
              <a:off x="5856404" y="1097020"/>
              <a:ext cx="156553" cy="64650"/>
            </a:xfrm>
            <a:custGeom>
              <a:avLst/>
              <a:gdLst/>
              <a:ahLst/>
              <a:cxnLst/>
              <a:rect l="l" t="t" r="r" b="b"/>
              <a:pathLst>
                <a:path w="1620" h="669" extrusionOk="0">
                  <a:moveTo>
                    <a:pt x="697" y="129"/>
                  </a:moveTo>
                  <a:lnTo>
                    <a:pt x="1619" y="668"/>
                  </a:lnTo>
                  <a:lnTo>
                    <a:pt x="697" y="129"/>
                  </a:lnTo>
                  <a:cubicBezTo>
                    <a:pt x="540" y="43"/>
                    <a:pt x="285" y="1"/>
                    <a:pt x="100" y="58"/>
                  </a:cubicBezTo>
                  <a:cubicBezTo>
                    <a:pt x="58" y="58"/>
                    <a:pt x="29" y="72"/>
                    <a:pt x="1" y="100"/>
                  </a:cubicBezTo>
                  <a:cubicBezTo>
                    <a:pt x="214" y="1"/>
                    <a:pt x="526" y="29"/>
                    <a:pt x="697" y="129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71"/>
            <p:cNvSpPr/>
            <p:nvPr/>
          </p:nvSpPr>
          <p:spPr>
            <a:xfrm>
              <a:off x="5760345" y="1109390"/>
              <a:ext cx="87940" cy="52281"/>
            </a:xfrm>
            <a:custGeom>
              <a:avLst/>
              <a:gdLst/>
              <a:ahLst/>
              <a:cxnLst/>
              <a:rect l="l" t="t" r="r" b="b"/>
              <a:pathLst>
                <a:path w="910" h="541" extrusionOk="0">
                  <a:moveTo>
                    <a:pt x="910" y="1"/>
                  </a:moveTo>
                  <a:lnTo>
                    <a:pt x="1" y="540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71"/>
            <p:cNvSpPr/>
            <p:nvPr/>
          </p:nvSpPr>
          <p:spPr>
            <a:xfrm>
              <a:off x="5749425" y="1168436"/>
              <a:ext cx="2802" cy="2802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9" y="0"/>
                  </a:moveTo>
                  <a:lnTo>
                    <a:pt x="29" y="0"/>
                  </a:lnTo>
                  <a:lnTo>
                    <a:pt x="0" y="29"/>
                  </a:lnTo>
                  <a:lnTo>
                    <a:pt x="0" y="29"/>
                  </a:lnTo>
                  <a:cubicBezTo>
                    <a:pt x="0" y="14"/>
                    <a:pt x="15" y="14"/>
                    <a:pt x="29" y="0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71"/>
            <p:cNvSpPr/>
            <p:nvPr/>
          </p:nvSpPr>
          <p:spPr>
            <a:xfrm>
              <a:off x="5745269" y="1172495"/>
              <a:ext cx="1450" cy="4252"/>
            </a:xfrm>
            <a:custGeom>
              <a:avLst/>
              <a:gdLst/>
              <a:ahLst/>
              <a:cxnLst/>
              <a:rect l="l" t="t" r="r" b="b"/>
              <a:pathLst>
                <a:path w="15" h="44" extrusionOk="0">
                  <a:moveTo>
                    <a:pt x="15" y="1"/>
                  </a:moveTo>
                  <a:cubicBezTo>
                    <a:pt x="15" y="29"/>
                    <a:pt x="15" y="29"/>
                    <a:pt x="15" y="1"/>
                  </a:cubicBezTo>
                  <a:cubicBezTo>
                    <a:pt x="15" y="29"/>
                    <a:pt x="1" y="29"/>
                    <a:pt x="1" y="43"/>
                  </a:cubicBezTo>
                  <a:lnTo>
                    <a:pt x="1" y="43"/>
                  </a:lnTo>
                  <a:cubicBezTo>
                    <a:pt x="1" y="43"/>
                    <a:pt x="15" y="29"/>
                    <a:pt x="15" y="1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1"/>
            <p:cNvSpPr/>
            <p:nvPr/>
          </p:nvSpPr>
          <p:spPr>
            <a:xfrm>
              <a:off x="5753483" y="1161574"/>
              <a:ext cx="6958" cy="4155"/>
            </a:xfrm>
            <a:custGeom>
              <a:avLst/>
              <a:gdLst/>
              <a:ahLst/>
              <a:cxnLst/>
              <a:rect l="l" t="t" r="r" b="b"/>
              <a:pathLst>
                <a:path w="72" h="43" extrusionOk="0">
                  <a:moveTo>
                    <a:pt x="72" y="0"/>
                  </a:moveTo>
                  <a:cubicBezTo>
                    <a:pt x="44" y="14"/>
                    <a:pt x="29" y="29"/>
                    <a:pt x="1" y="43"/>
                  </a:cubicBezTo>
                  <a:lnTo>
                    <a:pt x="1" y="43"/>
                  </a:lnTo>
                  <a:cubicBezTo>
                    <a:pt x="29" y="29"/>
                    <a:pt x="44" y="14"/>
                    <a:pt x="72" y="0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1"/>
            <p:cNvSpPr/>
            <p:nvPr/>
          </p:nvSpPr>
          <p:spPr>
            <a:xfrm>
              <a:off x="5743916" y="1179356"/>
              <a:ext cx="1450" cy="4252"/>
            </a:xfrm>
            <a:custGeom>
              <a:avLst/>
              <a:gdLst/>
              <a:ahLst/>
              <a:cxnLst/>
              <a:rect l="l" t="t" r="r" b="b"/>
              <a:pathLst>
                <a:path w="15" h="44" extrusionOk="0">
                  <a:moveTo>
                    <a:pt x="15" y="1"/>
                  </a:moveTo>
                  <a:lnTo>
                    <a:pt x="15" y="1"/>
                  </a:lnTo>
                  <a:lnTo>
                    <a:pt x="15" y="43"/>
                  </a:lnTo>
                  <a:lnTo>
                    <a:pt x="15" y="43"/>
                  </a:lnTo>
                  <a:cubicBezTo>
                    <a:pt x="1" y="29"/>
                    <a:pt x="15" y="29"/>
                    <a:pt x="15" y="1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1"/>
            <p:cNvSpPr/>
            <p:nvPr/>
          </p:nvSpPr>
          <p:spPr>
            <a:xfrm>
              <a:off x="5650660" y="1219171"/>
              <a:ext cx="39815" cy="6958"/>
            </a:xfrm>
            <a:custGeom>
              <a:avLst/>
              <a:gdLst/>
              <a:ahLst/>
              <a:cxnLst/>
              <a:rect l="l" t="t" r="r" b="b"/>
              <a:pathLst>
                <a:path w="412" h="72" extrusionOk="0">
                  <a:moveTo>
                    <a:pt x="412" y="15"/>
                  </a:moveTo>
                  <a:cubicBezTo>
                    <a:pt x="312" y="0"/>
                    <a:pt x="199" y="15"/>
                    <a:pt x="99" y="43"/>
                  </a:cubicBezTo>
                  <a:cubicBezTo>
                    <a:pt x="57" y="43"/>
                    <a:pt x="28" y="57"/>
                    <a:pt x="0" y="71"/>
                  </a:cubicBezTo>
                  <a:cubicBezTo>
                    <a:pt x="114" y="15"/>
                    <a:pt x="270" y="0"/>
                    <a:pt x="412" y="15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1"/>
            <p:cNvSpPr/>
            <p:nvPr/>
          </p:nvSpPr>
          <p:spPr>
            <a:xfrm>
              <a:off x="5690378" y="1220524"/>
              <a:ext cx="27542" cy="9760"/>
            </a:xfrm>
            <a:custGeom>
              <a:avLst/>
              <a:gdLst/>
              <a:ahLst/>
              <a:cxnLst/>
              <a:rect l="l" t="t" r="r" b="b"/>
              <a:pathLst>
                <a:path w="285" h="101" extrusionOk="0">
                  <a:moveTo>
                    <a:pt x="1" y="1"/>
                  </a:moveTo>
                  <a:cubicBezTo>
                    <a:pt x="114" y="29"/>
                    <a:pt x="214" y="43"/>
                    <a:pt x="285" y="100"/>
                  </a:cubicBezTo>
                  <a:cubicBezTo>
                    <a:pt x="200" y="57"/>
                    <a:pt x="114" y="29"/>
                    <a:pt x="1" y="1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1"/>
            <p:cNvSpPr/>
            <p:nvPr/>
          </p:nvSpPr>
          <p:spPr>
            <a:xfrm>
              <a:off x="5962126" y="1227385"/>
              <a:ext cx="90646" cy="54987"/>
            </a:xfrm>
            <a:custGeom>
              <a:avLst/>
              <a:gdLst/>
              <a:ahLst/>
              <a:cxnLst/>
              <a:rect l="l" t="t" r="r" b="b"/>
              <a:pathLst>
                <a:path w="938" h="569" extrusionOk="0">
                  <a:moveTo>
                    <a:pt x="28" y="540"/>
                  </a:moveTo>
                  <a:cubicBezTo>
                    <a:pt x="14" y="554"/>
                    <a:pt x="0" y="554"/>
                    <a:pt x="0" y="569"/>
                  </a:cubicBezTo>
                  <a:cubicBezTo>
                    <a:pt x="0" y="554"/>
                    <a:pt x="14" y="554"/>
                    <a:pt x="28" y="540"/>
                  </a:cubicBezTo>
                  <a:lnTo>
                    <a:pt x="937" y="1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1"/>
            <p:cNvSpPr/>
            <p:nvPr/>
          </p:nvSpPr>
          <p:spPr>
            <a:xfrm>
              <a:off x="6159656" y="1246616"/>
              <a:ext cx="59142" cy="34403"/>
            </a:xfrm>
            <a:custGeom>
              <a:avLst/>
              <a:gdLst/>
              <a:ahLst/>
              <a:cxnLst/>
              <a:rect l="l" t="t" r="r" b="b"/>
              <a:pathLst>
                <a:path w="612" h="356" extrusionOk="0">
                  <a:moveTo>
                    <a:pt x="597" y="341"/>
                  </a:moveTo>
                  <a:cubicBezTo>
                    <a:pt x="597" y="355"/>
                    <a:pt x="611" y="355"/>
                    <a:pt x="597" y="341"/>
                  </a:cubicBezTo>
                  <a:cubicBezTo>
                    <a:pt x="611" y="355"/>
                    <a:pt x="597" y="355"/>
                    <a:pt x="597" y="3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1"/>
            <p:cNvSpPr/>
            <p:nvPr/>
          </p:nvSpPr>
          <p:spPr>
            <a:xfrm>
              <a:off x="5820744" y="1298705"/>
              <a:ext cx="97" cy="9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1"/>
            <p:cNvSpPr/>
            <p:nvPr/>
          </p:nvSpPr>
          <p:spPr>
            <a:xfrm>
              <a:off x="5540878" y="1287784"/>
              <a:ext cx="4155" cy="4155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43" y="0"/>
                  </a:moveTo>
                  <a:lnTo>
                    <a:pt x="43" y="0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1"/>
            <p:cNvSpPr/>
            <p:nvPr/>
          </p:nvSpPr>
          <p:spPr>
            <a:xfrm>
              <a:off x="5546387" y="1230188"/>
              <a:ext cx="94705" cy="56340"/>
            </a:xfrm>
            <a:custGeom>
              <a:avLst/>
              <a:gdLst/>
              <a:ahLst/>
              <a:cxnLst/>
              <a:rect l="l" t="t" r="r" b="b"/>
              <a:pathLst>
                <a:path w="980" h="583" extrusionOk="0">
                  <a:moveTo>
                    <a:pt x="71" y="525"/>
                  </a:moveTo>
                  <a:lnTo>
                    <a:pt x="980" y="0"/>
                  </a:lnTo>
                  <a:lnTo>
                    <a:pt x="980" y="0"/>
                  </a:lnTo>
                  <a:lnTo>
                    <a:pt x="71" y="525"/>
                  </a:lnTo>
                  <a:cubicBezTo>
                    <a:pt x="43" y="540"/>
                    <a:pt x="14" y="568"/>
                    <a:pt x="0" y="582"/>
                  </a:cubicBezTo>
                  <a:lnTo>
                    <a:pt x="0" y="582"/>
                  </a:lnTo>
                  <a:cubicBezTo>
                    <a:pt x="14" y="568"/>
                    <a:pt x="57" y="540"/>
                    <a:pt x="71" y="525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1"/>
            <p:cNvSpPr/>
            <p:nvPr/>
          </p:nvSpPr>
          <p:spPr>
            <a:xfrm>
              <a:off x="5538076" y="1300154"/>
              <a:ext cx="97" cy="2802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0"/>
                  </a:lnTo>
                  <a:lnTo>
                    <a:pt x="1" y="29"/>
                  </a:lnTo>
                  <a:lnTo>
                    <a:pt x="1" y="29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1"/>
            <p:cNvSpPr/>
            <p:nvPr/>
          </p:nvSpPr>
          <p:spPr>
            <a:xfrm>
              <a:off x="5539525" y="1293293"/>
              <a:ext cx="1450" cy="2802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4" y="0"/>
                  </a:moveTo>
                  <a:lnTo>
                    <a:pt x="14" y="0"/>
                  </a:lnTo>
                  <a:cubicBezTo>
                    <a:pt x="14" y="14"/>
                    <a:pt x="0" y="14"/>
                    <a:pt x="0" y="29"/>
                  </a:cubicBezTo>
                  <a:lnTo>
                    <a:pt x="0" y="29"/>
                  </a:lnTo>
                  <a:cubicBezTo>
                    <a:pt x="0" y="29"/>
                    <a:pt x="0" y="14"/>
                    <a:pt x="14" y="0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1"/>
            <p:cNvSpPr/>
            <p:nvPr/>
          </p:nvSpPr>
          <p:spPr>
            <a:xfrm>
              <a:off x="5540878" y="1312427"/>
              <a:ext cx="2802" cy="1546"/>
            </a:xfrm>
            <a:custGeom>
              <a:avLst/>
              <a:gdLst/>
              <a:ahLst/>
              <a:cxnLst/>
              <a:rect l="l" t="t" r="r" b="b"/>
              <a:pathLst>
                <a:path w="29" h="16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5"/>
                    <a:pt x="29" y="15"/>
                  </a:cubicBezTo>
                  <a:lnTo>
                    <a:pt x="29" y="15"/>
                  </a:lnTo>
                  <a:cubicBezTo>
                    <a:pt x="0" y="15"/>
                    <a:pt x="0" y="15"/>
                    <a:pt x="0" y="1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1"/>
            <p:cNvSpPr/>
            <p:nvPr/>
          </p:nvSpPr>
          <p:spPr>
            <a:xfrm>
              <a:off x="5538076" y="1307016"/>
              <a:ext cx="97" cy="2802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0"/>
                  </a:lnTo>
                  <a:lnTo>
                    <a:pt x="1" y="29"/>
                  </a:lnTo>
                  <a:lnTo>
                    <a:pt x="1" y="29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1"/>
            <p:cNvSpPr/>
            <p:nvPr/>
          </p:nvSpPr>
          <p:spPr>
            <a:xfrm>
              <a:off x="6274945" y="1335814"/>
              <a:ext cx="59046" cy="12466"/>
            </a:xfrm>
            <a:custGeom>
              <a:avLst/>
              <a:gdLst/>
              <a:ahLst/>
              <a:cxnLst/>
              <a:rect l="l" t="t" r="r" b="b"/>
              <a:pathLst>
                <a:path w="611" h="129" extrusionOk="0">
                  <a:moveTo>
                    <a:pt x="611" y="128"/>
                  </a:moveTo>
                  <a:lnTo>
                    <a:pt x="611" y="128"/>
                  </a:lnTo>
                  <a:lnTo>
                    <a:pt x="611" y="128"/>
                  </a:lnTo>
                  <a:cubicBezTo>
                    <a:pt x="455" y="43"/>
                    <a:pt x="199" y="0"/>
                    <a:pt x="0" y="57"/>
                  </a:cubicBezTo>
                  <a:cubicBezTo>
                    <a:pt x="199" y="0"/>
                    <a:pt x="455" y="15"/>
                    <a:pt x="611" y="128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1"/>
            <p:cNvSpPr/>
            <p:nvPr/>
          </p:nvSpPr>
          <p:spPr>
            <a:xfrm>
              <a:off x="5883849" y="1339873"/>
              <a:ext cx="19328" cy="1546"/>
            </a:xfrm>
            <a:custGeom>
              <a:avLst/>
              <a:gdLst/>
              <a:ahLst/>
              <a:cxnLst/>
              <a:rect l="l" t="t" r="r" b="b"/>
              <a:pathLst>
                <a:path w="200" h="16" extrusionOk="0">
                  <a:moveTo>
                    <a:pt x="200" y="15"/>
                  </a:moveTo>
                  <a:cubicBezTo>
                    <a:pt x="129" y="1"/>
                    <a:pt x="72" y="1"/>
                    <a:pt x="1" y="1"/>
                  </a:cubicBezTo>
                  <a:cubicBezTo>
                    <a:pt x="72" y="1"/>
                    <a:pt x="129" y="1"/>
                    <a:pt x="200" y="15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1"/>
            <p:cNvSpPr/>
            <p:nvPr/>
          </p:nvSpPr>
          <p:spPr>
            <a:xfrm>
              <a:off x="5451681" y="1341322"/>
              <a:ext cx="20680" cy="1450"/>
            </a:xfrm>
            <a:custGeom>
              <a:avLst/>
              <a:gdLst/>
              <a:ahLst/>
              <a:cxnLst/>
              <a:rect l="l" t="t" r="r" b="b"/>
              <a:pathLst>
                <a:path w="214" h="15" extrusionOk="0">
                  <a:moveTo>
                    <a:pt x="0" y="14"/>
                  </a:moveTo>
                  <a:cubicBezTo>
                    <a:pt x="71" y="0"/>
                    <a:pt x="142" y="0"/>
                    <a:pt x="213" y="0"/>
                  </a:cubicBezTo>
                  <a:cubicBezTo>
                    <a:pt x="142" y="0"/>
                    <a:pt x="71" y="0"/>
                    <a:pt x="0" y="14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1"/>
            <p:cNvSpPr/>
            <p:nvPr/>
          </p:nvSpPr>
          <p:spPr>
            <a:xfrm>
              <a:off x="5182736" y="1334461"/>
              <a:ext cx="1949758" cy="660034"/>
            </a:xfrm>
            <a:custGeom>
              <a:avLst/>
              <a:gdLst/>
              <a:ahLst/>
              <a:cxnLst/>
              <a:rect l="l" t="t" r="r" b="b"/>
              <a:pathLst>
                <a:path w="20176" h="6830" extrusionOk="0">
                  <a:moveTo>
                    <a:pt x="20119" y="0"/>
                  </a:moveTo>
                  <a:lnTo>
                    <a:pt x="20119" y="142"/>
                  </a:lnTo>
                  <a:cubicBezTo>
                    <a:pt x="20148" y="128"/>
                    <a:pt x="20148" y="128"/>
                    <a:pt x="20148" y="100"/>
                  </a:cubicBezTo>
                  <a:cubicBezTo>
                    <a:pt x="20162" y="100"/>
                    <a:pt x="20162" y="85"/>
                    <a:pt x="20162" y="71"/>
                  </a:cubicBezTo>
                  <a:lnTo>
                    <a:pt x="20162" y="29"/>
                  </a:lnTo>
                  <a:cubicBezTo>
                    <a:pt x="20176" y="14"/>
                    <a:pt x="20176" y="14"/>
                    <a:pt x="20119" y="0"/>
                  </a:cubicBezTo>
                  <a:close/>
                  <a:moveTo>
                    <a:pt x="20119" y="142"/>
                  </a:moveTo>
                  <a:cubicBezTo>
                    <a:pt x="20119" y="156"/>
                    <a:pt x="20105" y="170"/>
                    <a:pt x="20105" y="170"/>
                  </a:cubicBezTo>
                  <a:cubicBezTo>
                    <a:pt x="20105" y="185"/>
                    <a:pt x="20091" y="185"/>
                    <a:pt x="20091" y="213"/>
                  </a:cubicBezTo>
                  <a:cubicBezTo>
                    <a:pt x="20091" y="227"/>
                    <a:pt x="20077" y="241"/>
                    <a:pt x="20077" y="241"/>
                  </a:cubicBezTo>
                  <a:cubicBezTo>
                    <a:pt x="20077" y="256"/>
                    <a:pt x="20048" y="256"/>
                    <a:pt x="20048" y="284"/>
                  </a:cubicBezTo>
                  <a:cubicBezTo>
                    <a:pt x="20034" y="298"/>
                    <a:pt x="20034" y="312"/>
                    <a:pt x="20020" y="312"/>
                  </a:cubicBezTo>
                  <a:cubicBezTo>
                    <a:pt x="20020" y="327"/>
                    <a:pt x="20006" y="327"/>
                    <a:pt x="20006" y="355"/>
                  </a:cubicBezTo>
                  <a:lnTo>
                    <a:pt x="19949" y="398"/>
                  </a:lnTo>
                  <a:lnTo>
                    <a:pt x="19906" y="440"/>
                  </a:lnTo>
                  <a:lnTo>
                    <a:pt x="19864" y="497"/>
                  </a:lnTo>
                  <a:cubicBezTo>
                    <a:pt x="19835" y="497"/>
                    <a:pt x="19835" y="511"/>
                    <a:pt x="19821" y="511"/>
                  </a:cubicBezTo>
                  <a:cubicBezTo>
                    <a:pt x="19793" y="525"/>
                    <a:pt x="19750" y="568"/>
                    <a:pt x="19722" y="582"/>
                  </a:cubicBezTo>
                  <a:lnTo>
                    <a:pt x="10294" y="6048"/>
                  </a:lnTo>
                  <a:cubicBezTo>
                    <a:pt x="10003" y="6219"/>
                    <a:pt x="9620" y="6304"/>
                    <a:pt x="9236" y="6304"/>
                  </a:cubicBezTo>
                  <a:cubicBezTo>
                    <a:pt x="8853" y="6304"/>
                    <a:pt x="8470" y="6219"/>
                    <a:pt x="8179" y="6048"/>
                  </a:cubicBezTo>
                  <a:lnTo>
                    <a:pt x="483" y="1576"/>
                  </a:lnTo>
                  <a:cubicBezTo>
                    <a:pt x="441" y="1562"/>
                    <a:pt x="412" y="1533"/>
                    <a:pt x="370" y="1505"/>
                  </a:cubicBezTo>
                  <a:cubicBezTo>
                    <a:pt x="356" y="1505"/>
                    <a:pt x="356" y="1491"/>
                    <a:pt x="341" y="1491"/>
                  </a:cubicBezTo>
                  <a:lnTo>
                    <a:pt x="285" y="1434"/>
                  </a:lnTo>
                  <a:lnTo>
                    <a:pt x="242" y="1392"/>
                  </a:lnTo>
                  <a:lnTo>
                    <a:pt x="199" y="1349"/>
                  </a:lnTo>
                  <a:lnTo>
                    <a:pt x="157" y="1306"/>
                  </a:lnTo>
                  <a:cubicBezTo>
                    <a:pt x="143" y="1292"/>
                    <a:pt x="143" y="1278"/>
                    <a:pt x="128" y="1278"/>
                  </a:cubicBezTo>
                  <a:cubicBezTo>
                    <a:pt x="128" y="1250"/>
                    <a:pt x="100" y="1250"/>
                    <a:pt x="100" y="1235"/>
                  </a:cubicBezTo>
                  <a:cubicBezTo>
                    <a:pt x="86" y="1221"/>
                    <a:pt x="86" y="1207"/>
                    <a:pt x="72" y="1207"/>
                  </a:cubicBezTo>
                  <a:cubicBezTo>
                    <a:pt x="72" y="1179"/>
                    <a:pt x="57" y="1179"/>
                    <a:pt x="57" y="1164"/>
                  </a:cubicBezTo>
                  <a:cubicBezTo>
                    <a:pt x="57" y="1150"/>
                    <a:pt x="29" y="1136"/>
                    <a:pt x="29" y="1108"/>
                  </a:cubicBezTo>
                  <a:cubicBezTo>
                    <a:pt x="29" y="1093"/>
                    <a:pt x="29" y="1093"/>
                    <a:pt x="15" y="1079"/>
                  </a:cubicBezTo>
                  <a:cubicBezTo>
                    <a:pt x="15" y="1065"/>
                    <a:pt x="15" y="1051"/>
                    <a:pt x="1" y="1051"/>
                  </a:cubicBezTo>
                  <a:lnTo>
                    <a:pt x="1" y="1491"/>
                  </a:lnTo>
                  <a:cubicBezTo>
                    <a:pt x="1" y="1718"/>
                    <a:pt x="143" y="1931"/>
                    <a:pt x="441" y="2116"/>
                  </a:cubicBezTo>
                  <a:lnTo>
                    <a:pt x="8150" y="6574"/>
                  </a:lnTo>
                  <a:cubicBezTo>
                    <a:pt x="8441" y="6744"/>
                    <a:pt x="8825" y="6829"/>
                    <a:pt x="9206" y="6829"/>
                  </a:cubicBezTo>
                  <a:cubicBezTo>
                    <a:pt x="9588" y="6829"/>
                    <a:pt x="9968" y="6744"/>
                    <a:pt x="10252" y="6574"/>
                  </a:cubicBezTo>
                  <a:lnTo>
                    <a:pt x="19679" y="1108"/>
                  </a:lnTo>
                  <a:cubicBezTo>
                    <a:pt x="19963" y="951"/>
                    <a:pt x="20105" y="724"/>
                    <a:pt x="20119" y="511"/>
                  </a:cubicBezTo>
                  <a:lnTo>
                    <a:pt x="20119" y="14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1"/>
            <p:cNvSpPr/>
            <p:nvPr/>
          </p:nvSpPr>
          <p:spPr>
            <a:xfrm>
              <a:off x="6333895" y="1348184"/>
              <a:ext cx="87940" cy="50831"/>
            </a:xfrm>
            <a:custGeom>
              <a:avLst/>
              <a:gdLst/>
              <a:ahLst/>
              <a:cxnLst/>
              <a:rect l="l" t="t" r="r" b="b"/>
              <a:pathLst>
                <a:path w="910" h="526" extrusionOk="0">
                  <a:moveTo>
                    <a:pt x="909" y="525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1"/>
            <p:cNvSpPr/>
            <p:nvPr/>
          </p:nvSpPr>
          <p:spPr>
            <a:xfrm>
              <a:off x="5510631" y="1349537"/>
              <a:ext cx="89293" cy="52184"/>
            </a:xfrm>
            <a:custGeom>
              <a:avLst/>
              <a:gdLst/>
              <a:ahLst/>
              <a:cxnLst/>
              <a:rect l="l" t="t" r="r" b="b"/>
              <a:pathLst>
                <a:path w="924" h="540" extrusionOk="0">
                  <a:moveTo>
                    <a:pt x="924" y="540"/>
                  </a:moveTo>
                  <a:lnTo>
                    <a:pt x="924" y="5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1"/>
            <p:cNvSpPr/>
            <p:nvPr/>
          </p:nvSpPr>
          <p:spPr>
            <a:xfrm>
              <a:off x="6436815" y="1412642"/>
              <a:ext cx="97" cy="4155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43"/>
                  </a:moveTo>
                  <a:lnTo>
                    <a:pt x="1" y="4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1"/>
            <p:cNvSpPr/>
            <p:nvPr/>
          </p:nvSpPr>
          <p:spPr>
            <a:xfrm>
              <a:off x="6429954" y="1403074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cubicBezTo>
                    <a:pt x="1" y="14"/>
                    <a:pt x="1" y="14"/>
                    <a:pt x="15" y="14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" y="14"/>
                    <a:pt x="1" y="14"/>
                    <a:pt x="15" y="14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1"/>
            <p:cNvSpPr/>
            <p:nvPr/>
          </p:nvSpPr>
          <p:spPr>
            <a:xfrm>
              <a:off x="6432660" y="1409936"/>
              <a:ext cx="2899" cy="1450"/>
            </a:xfrm>
            <a:custGeom>
              <a:avLst/>
              <a:gdLst/>
              <a:ahLst/>
              <a:cxnLst/>
              <a:rect l="l" t="t" r="r" b="b"/>
              <a:pathLst>
                <a:path w="30" h="15" extrusionOk="0">
                  <a:moveTo>
                    <a:pt x="29" y="14"/>
                  </a:moveTo>
                  <a:lnTo>
                    <a:pt x="29" y="14"/>
                  </a:lnTo>
                  <a:cubicBezTo>
                    <a:pt x="29" y="14"/>
                    <a:pt x="29" y="0"/>
                    <a:pt x="1" y="0"/>
                  </a:cubicBezTo>
                  <a:lnTo>
                    <a:pt x="1" y="0"/>
                  </a:lnTo>
                  <a:cubicBezTo>
                    <a:pt x="29" y="0"/>
                    <a:pt x="29" y="14"/>
                    <a:pt x="29" y="14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1"/>
            <p:cNvSpPr/>
            <p:nvPr/>
          </p:nvSpPr>
          <p:spPr>
            <a:xfrm>
              <a:off x="6156950" y="1404427"/>
              <a:ext cx="4155" cy="4155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43" y="0"/>
                  </a:moveTo>
                  <a:lnTo>
                    <a:pt x="43" y="0"/>
                  </a:lnTo>
                  <a:lnTo>
                    <a:pt x="0" y="43"/>
                  </a:lnTo>
                  <a:lnTo>
                    <a:pt x="0" y="43"/>
                  </a:lnTo>
                  <a:cubicBezTo>
                    <a:pt x="14" y="43"/>
                    <a:pt x="14" y="14"/>
                    <a:pt x="43" y="0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1"/>
            <p:cNvSpPr/>
            <p:nvPr/>
          </p:nvSpPr>
          <p:spPr>
            <a:xfrm>
              <a:off x="6155500" y="1411289"/>
              <a:ext cx="1546" cy="4155"/>
            </a:xfrm>
            <a:custGeom>
              <a:avLst/>
              <a:gdLst/>
              <a:ahLst/>
              <a:cxnLst/>
              <a:rect l="l" t="t" r="r" b="b"/>
              <a:pathLst>
                <a:path w="16" h="43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14"/>
                    <a:pt x="1" y="14"/>
                    <a:pt x="1" y="43"/>
                  </a:cubicBezTo>
                  <a:lnTo>
                    <a:pt x="1" y="43"/>
                  </a:lnTo>
                  <a:cubicBezTo>
                    <a:pt x="1" y="14"/>
                    <a:pt x="1" y="0"/>
                    <a:pt x="15" y="0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1"/>
            <p:cNvSpPr/>
            <p:nvPr/>
          </p:nvSpPr>
          <p:spPr>
            <a:xfrm>
              <a:off x="6154147" y="1416700"/>
              <a:ext cx="97" cy="2899"/>
            </a:xfrm>
            <a:custGeom>
              <a:avLst/>
              <a:gdLst/>
              <a:ahLst/>
              <a:cxnLst/>
              <a:rect l="l" t="t" r="r" b="b"/>
              <a:pathLst>
                <a:path w="1" h="30" extrusionOk="0">
                  <a:moveTo>
                    <a:pt x="1" y="1"/>
                  </a:moveTo>
                  <a:lnTo>
                    <a:pt x="1" y="1"/>
                  </a:lnTo>
                  <a:lnTo>
                    <a:pt x="1" y="29"/>
                  </a:lnTo>
                  <a:lnTo>
                    <a:pt x="1" y="29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1"/>
            <p:cNvSpPr/>
            <p:nvPr/>
          </p:nvSpPr>
          <p:spPr>
            <a:xfrm>
              <a:off x="5742563" y="1418150"/>
              <a:ext cx="1450" cy="4155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15" y="0"/>
                  </a:moveTo>
                  <a:lnTo>
                    <a:pt x="15" y="0"/>
                  </a:lnTo>
                  <a:lnTo>
                    <a:pt x="15" y="43"/>
                  </a:lnTo>
                  <a:lnTo>
                    <a:pt x="15" y="43"/>
                  </a:lnTo>
                  <a:cubicBezTo>
                    <a:pt x="0" y="14"/>
                    <a:pt x="0" y="14"/>
                    <a:pt x="15" y="0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1"/>
            <p:cNvSpPr/>
            <p:nvPr/>
          </p:nvSpPr>
          <p:spPr>
            <a:xfrm>
              <a:off x="5742563" y="1412642"/>
              <a:ext cx="1450" cy="2802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0"/>
                  </a:moveTo>
                  <a:cubicBezTo>
                    <a:pt x="15" y="0"/>
                    <a:pt x="15" y="29"/>
                    <a:pt x="0" y="29"/>
                  </a:cubicBezTo>
                  <a:lnTo>
                    <a:pt x="0" y="29"/>
                  </a:lnTo>
                  <a:cubicBezTo>
                    <a:pt x="15" y="29"/>
                    <a:pt x="15" y="29"/>
                    <a:pt x="15" y="0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1"/>
            <p:cNvSpPr/>
            <p:nvPr/>
          </p:nvSpPr>
          <p:spPr>
            <a:xfrm>
              <a:off x="5612198" y="1411289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lnTo>
                    <a:pt x="15" y="14"/>
                  </a:lnTo>
                  <a:cubicBezTo>
                    <a:pt x="15" y="14"/>
                    <a:pt x="15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14"/>
                    <a:pt x="15" y="14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1"/>
            <p:cNvSpPr/>
            <p:nvPr/>
          </p:nvSpPr>
          <p:spPr>
            <a:xfrm>
              <a:off x="5614904" y="1418150"/>
              <a:ext cx="97" cy="1450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1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71"/>
            <p:cNvSpPr/>
            <p:nvPr/>
          </p:nvSpPr>
          <p:spPr>
            <a:xfrm>
              <a:off x="5606689" y="1405780"/>
              <a:ext cx="1450" cy="2802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lnTo>
                    <a:pt x="15" y="29"/>
                  </a:lnTo>
                  <a:lnTo>
                    <a:pt x="1" y="0"/>
                  </a:lnTo>
                  <a:lnTo>
                    <a:pt x="1" y="0"/>
                  </a:lnTo>
                  <a:cubicBezTo>
                    <a:pt x="15" y="0"/>
                    <a:pt x="15" y="29"/>
                    <a:pt x="15" y="29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71"/>
            <p:cNvSpPr/>
            <p:nvPr/>
          </p:nvSpPr>
          <p:spPr>
            <a:xfrm>
              <a:off x="5599828" y="1401625"/>
              <a:ext cx="97" cy="9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71"/>
            <p:cNvSpPr/>
            <p:nvPr/>
          </p:nvSpPr>
          <p:spPr>
            <a:xfrm>
              <a:off x="6067752" y="1453810"/>
              <a:ext cx="59046" cy="12466"/>
            </a:xfrm>
            <a:custGeom>
              <a:avLst/>
              <a:gdLst/>
              <a:ahLst/>
              <a:cxnLst/>
              <a:rect l="l" t="t" r="r" b="b"/>
              <a:pathLst>
                <a:path w="611" h="129" extrusionOk="0">
                  <a:moveTo>
                    <a:pt x="611" y="128"/>
                  </a:moveTo>
                  <a:lnTo>
                    <a:pt x="611" y="128"/>
                  </a:lnTo>
                  <a:lnTo>
                    <a:pt x="611" y="128"/>
                  </a:lnTo>
                  <a:cubicBezTo>
                    <a:pt x="440" y="43"/>
                    <a:pt x="199" y="0"/>
                    <a:pt x="0" y="57"/>
                  </a:cubicBezTo>
                  <a:cubicBezTo>
                    <a:pt x="213" y="29"/>
                    <a:pt x="440" y="43"/>
                    <a:pt x="611" y="128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1"/>
            <p:cNvSpPr/>
            <p:nvPr/>
          </p:nvSpPr>
          <p:spPr>
            <a:xfrm>
              <a:off x="6512290" y="1463377"/>
              <a:ext cx="33050" cy="6958"/>
            </a:xfrm>
            <a:custGeom>
              <a:avLst/>
              <a:gdLst/>
              <a:ahLst/>
              <a:cxnLst/>
              <a:rect l="l" t="t" r="r" b="b"/>
              <a:pathLst>
                <a:path w="342" h="72" extrusionOk="0">
                  <a:moveTo>
                    <a:pt x="341" y="72"/>
                  </a:moveTo>
                  <a:lnTo>
                    <a:pt x="341" y="72"/>
                  </a:lnTo>
                  <a:cubicBezTo>
                    <a:pt x="242" y="15"/>
                    <a:pt x="128" y="1"/>
                    <a:pt x="0" y="1"/>
                  </a:cubicBezTo>
                  <a:cubicBezTo>
                    <a:pt x="128" y="1"/>
                    <a:pt x="228" y="15"/>
                    <a:pt x="341" y="72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1"/>
            <p:cNvSpPr/>
            <p:nvPr/>
          </p:nvSpPr>
          <p:spPr>
            <a:xfrm>
              <a:off x="6486197" y="1463377"/>
              <a:ext cx="16622" cy="2899"/>
            </a:xfrm>
            <a:custGeom>
              <a:avLst/>
              <a:gdLst/>
              <a:ahLst/>
              <a:cxnLst/>
              <a:rect l="l" t="t" r="r" b="b"/>
              <a:pathLst>
                <a:path w="172" h="30" extrusionOk="0">
                  <a:moveTo>
                    <a:pt x="171" y="1"/>
                  </a:moveTo>
                  <a:cubicBezTo>
                    <a:pt x="143" y="1"/>
                    <a:pt x="128" y="1"/>
                    <a:pt x="86" y="15"/>
                  </a:cubicBezTo>
                  <a:cubicBezTo>
                    <a:pt x="58" y="15"/>
                    <a:pt x="29" y="29"/>
                    <a:pt x="1" y="29"/>
                  </a:cubicBezTo>
                  <a:cubicBezTo>
                    <a:pt x="72" y="15"/>
                    <a:pt x="128" y="15"/>
                    <a:pt x="171" y="1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1"/>
            <p:cNvSpPr/>
            <p:nvPr/>
          </p:nvSpPr>
          <p:spPr>
            <a:xfrm>
              <a:off x="5668441" y="1457868"/>
              <a:ext cx="137322" cy="61848"/>
            </a:xfrm>
            <a:custGeom>
              <a:avLst/>
              <a:gdLst/>
              <a:ahLst/>
              <a:cxnLst/>
              <a:rect l="l" t="t" r="r" b="b"/>
              <a:pathLst>
                <a:path w="1421" h="640" extrusionOk="0">
                  <a:moveTo>
                    <a:pt x="498" y="100"/>
                  </a:moveTo>
                  <a:lnTo>
                    <a:pt x="1420" y="640"/>
                  </a:lnTo>
                  <a:lnTo>
                    <a:pt x="498" y="100"/>
                  </a:lnTo>
                  <a:cubicBezTo>
                    <a:pt x="384" y="29"/>
                    <a:pt x="242" y="15"/>
                    <a:pt x="100" y="15"/>
                  </a:cubicBezTo>
                  <a:lnTo>
                    <a:pt x="1" y="15"/>
                  </a:lnTo>
                  <a:cubicBezTo>
                    <a:pt x="171" y="1"/>
                    <a:pt x="356" y="29"/>
                    <a:pt x="498" y="100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1"/>
            <p:cNvSpPr/>
            <p:nvPr/>
          </p:nvSpPr>
          <p:spPr>
            <a:xfrm>
              <a:off x="6429954" y="1470238"/>
              <a:ext cx="50831" cy="28895"/>
            </a:xfrm>
            <a:custGeom>
              <a:avLst/>
              <a:gdLst/>
              <a:ahLst/>
              <a:cxnLst/>
              <a:rect l="l" t="t" r="r" b="b"/>
              <a:pathLst>
                <a:path w="526" h="299" extrusionOk="0">
                  <a:moveTo>
                    <a:pt x="526" y="1"/>
                  </a:moveTo>
                  <a:lnTo>
                    <a:pt x="1" y="299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1"/>
            <p:cNvSpPr/>
            <p:nvPr/>
          </p:nvSpPr>
          <p:spPr>
            <a:xfrm>
              <a:off x="5951109" y="922780"/>
              <a:ext cx="1012664" cy="584657"/>
            </a:xfrm>
            <a:custGeom>
              <a:avLst/>
              <a:gdLst/>
              <a:ahLst/>
              <a:cxnLst/>
              <a:rect l="l" t="t" r="r" b="b"/>
              <a:pathLst>
                <a:path w="10479" h="6050" extrusionOk="0">
                  <a:moveTo>
                    <a:pt x="2272" y="1"/>
                  </a:moveTo>
                  <a:lnTo>
                    <a:pt x="0" y="1307"/>
                  </a:lnTo>
                  <a:lnTo>
                    <a:pt x="8221" y="6049"/>
                  </a:lnTo>
                  <a:lnTo>
                    <a:pt x="10479" y="4757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1"/>
            <p:cNvSpPr/>
            <p:nvPr/>
          </p:nvSpPr>
          <p:spPr>
            <a:xfrm>
              <a:off x="5955265" y="1047638"/>
              <a:ext cx="790398" cy="459801"/>
            </a:xfrm>
            <a:custGeom>
              <a:avLst/>
              <a:gdLst/>
              <a:ahLst/>
              <a:cxnLst/>
              <a:rect l="l" t="t" r="r" b="b"/>
              <a:pathLst>
                <a:path w="8179" h="4758" extrusionOk="0">
                  <a:moveTo>
                    <a:pt x="0" y="1"/>
                  </a:moveTo>
                  <a:lnTo>
                    <a:pt x="0" y="15"/>
                  </a:lnTo>
                  <a:lnTo>
                    <a:pt x="8178" y="4757"/>
                  </a:lnTo>
                  <a:lnTo>
                    <a:pt x="71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1"/>
            <p:cNvSpPr/>
            <p:nvPr/>
          </p:nvSpPr>
          <p:spPr>
            <a:xfrm>
              <a:off x="6417584" y="1514209"/>
              <a:ext cx="97" cy="4155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0"/>
                  </a:moveTo>
                  <a:lnTo>
                    <a:pt x="1" y="0"/>
                  </a:lnTo>
                  <a:lnTo>
                    <a:pt x="1" y="43"/>
                  </a:lnTo>
                  <a:lnTo>
                    <a:pt x="1" y="43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1"/>
            <p:cNvSpPr/>
            <p:nvPr/>
          </p:nvSpPr>
          <p:spPr>
            <a:xfrm>
              <a:off x="6419034" y="1505898"/>
              <a:ext cx="4155" cy="2899"/>
            </a:xfrm>
            <a:custGeom>
              <a:avLst/>
              <a:gdLst/>
              <a:ahLst/>
              <a:cxnLst/>
              <a:rect l="l" t="t" r="r" b="b"/>
              <a:pathLst>
                <a:path w="43" h="30" extrusionOk="0">
                  <a:moveTo>
                    <a:pt x="43" y="1"/>
                  </a:moveTo>
                  <a:lnTo>
                    <a:pt x="43" y="1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1"/>
            <p:cNvSpPr/>
            <p:nvPr/>
          </p:nvSpPr>
          <p:spPr>
            <a:xfrm>
              <a:off x="6417584" y="1508700"/>
              <a:ext cx="1546" cy="4155"/>
            </a:xfrm>
            <a:custGeom>
              <a:avLst/>
              <a:gdLst/>
              <a:ahLst/>
              <a:cxnLst/>
              <a:rect l="l" t="t" r="r" b="b"/>
              <a:pathLst>
                <a:path w="16" h="43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29"/>
                    <a:pt x="1" y="29"/>
                    <a:pt x="1" y="43"/>
                  </a:cubicBezTo>
                  <a:lnTo>
                    <a:pt x="1" y="43"/>
                  </a:lnTo>
                  <a:cubicBezTo>
                    <a:pt x="1" y="43"/>
                    <a:pt x="15" y="29"/>
                    <a:pt x="15" y="0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71"/>
            <p:cNvSpPr/>
            <p:nvPr/>
          </p:nvSpPr>
          <p:spPr>
            <a:xfrm>
              <a:off x="6126702" y="1466179"/>
              <a:ext cx="89293" cy="52184"/>
            </a:xfrm>
            <a:custGeom>
              <a:avLst/>
              <a:gdLst/>
              <a:ahLst/>
              <a:cxnLst/>
              <a:rect l="l" t="t" r="r" b="b"/>
              <a:pathLst>
                <a:path w="924" h="540" extrusionOk="0">
                  <a:moveTo>
                    <a:pt x="924" y="54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1"/>
            <p:cNvSpPr/>
            <p:nvPr/>
          </p:nvSpPr>
          <p:spPr>
            <a:xfrm>
              <a:off x="5551799" y="1467532"/>
              <a:ext cx="87940" cy="52184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1" y="540"/>
                  </a:moveTo>
                  <a:lnTo>
                    <a:pt x="910" y="0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1"/>
            <p:cNvSpPr/>
            <p:nvPr/>
          </p:nvSpPr>
          <p:spPr>
            <a:xfrm>
              <a:off x="6545244" y="1471591"/>
              <a:ext cx="100213" cy="57789"/>
            </a:xfrm>
            <a:custGeom>
              <a:avLst/>
              <a:gdLst/>
              <a:ahLst/>
              <a:cxnLst/>
              <a:rect l="l" t="t" r="r" b="b"/>
              <a:pathLst>
                <a:path w="1037" h="598" extrusionOk="0">
                  <a:moveTo>
                    <a:pt x="1037" y="597"/>
                  </a:moveTo>
                  <a:lnTo>
                    <a:pt x="1037" y="597"/>
                  </a:lnTo>
                  <a:lnTo>
                    <a:pt x="1037" y="597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71"/>
            <p:cNvSpPr/>
            <p:nvPr/>
          </p:nvSpPr>
          <p:spPr>
            <a:xfrm>
              <a:off x="6230975" y="1533343"/>
              <a:ext cx="97" cy="2899"/>
            </a:xfrm>
            <a:custGeom>
              <a:avLst/>
              <a:gdLst/>
              <a:ahLst/>
              <a:cxnLst/>
              <a:rect l="l" t="t" r="r" b="b"/>
              <a:pathLst>
                <a:path w="1" h="30" extrusionOk="0">
                  <a:moveTo>
                    <a:pt x="1" y="29"/>
                  </a:moveTo>
                  <a:lnTo>
                    <a:pt x="1" y="29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71"/>
            <p:cNvSpPr/>
            <p:nvPr/>
          </p:nvSpPr>
          <p:spPr>
            <a:xfrm>
              <a:off x="6226916" y="1529284"/>
              <a:ext cx="2802" cy="2802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9" y="29"/>
                  </a:moveTo>
                  <a:lnTo>
                    <a:pt x="29" y="29"/>
                  </a:lnTo>
                  <a:cubicBezTo>
                    <a:pt x="29" y="0"/>
                    <a:pt x="29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71"/>
            <p:cNvSpPr/>
            <p:nvPr/>
          </p:nvSpPr>
          <p:spPr>
            <a:xfrm>
              <a:off x="6222761" y="1522423"/>
              <a:ext cx="1450" cy="2802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lnTo>
                    <a:pt x="15" y="29"/>
                  </a:lnTo>
                  <a:lnTo>
                    <a:pt x="1" y="0"/>
                  </a:lnTo>
                  <a:lnTo>
                    <a:pt x="1" y="0"/>
                  </a:lnTo>
                  <a:cubicBezTo>
                    <a:pt x="1" y="29"/>
                    <a:pt x="15" y="29"/>
                    <a:pt x="15" y="29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1"/>
            <p:cNvSpPr/>
            <p:nvPr/>
          </p:nvSpPr>
          <p:spPr>
            <a:xfrm>
              <a:off x="5815235" y="1529284"/>
              <a:ext cx="2899" cy="2802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29" y="29"/>
                  </a:moveTo>
                  <a:lnTo>
                    <a:pt x="29" y="29"/>
                  </a:lnTo>
                  <a:cubicBezTo>
                    <a:pt x="29" y="0"/>
                    <a:pt x="29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71"/>
            <p:cNvSpPr/>
            <p:nvPr/>
          </p:nvSpPr>
          <p:spPr>
            <a:xfrm>
              <a:off x="5812530" y="1553927"/>
              <a:ext cx="2802" cy="2899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0" y="29"/>
                  </a:moveTo>
                  <a:lnTo>
                    <a:pt x="0" y="29"/>
                  </a:lnTo>
                  <a:lnTo>
                    <a:pt x="29" y="1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1"/>
            <p:cNvSpPr/>
            <p:nvPr/>
          </p:nvSpPr>
          <p:spPr>
            <a:xfrm>
              <a:off x="5819391" y="1534793"/>
              <a:ext cx="97" cy="4155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1"/>
            <p:cNvSpPr/>
            <p:nvPr/>
          </p:nvSpPr>
          <p:spPr>
            <a:xfrm>
              <a:off x="5811177" y="1523776"/>
              <a:ext cx="1450" cy="2802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4" y="29"/>
                  </a:moveTo>
                  <a:lnTo>
                    <a:pt x="14" y="29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14" y="15"/>
                    <a:pt x="14" y="29"/>
                    <a:pt x="14" y="29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1"/>
            <p:cNvSpPr/>
            <p:nvPr/>
          </p:nvSpPr>
          <p:spPr>
            <a:xfrm>
              <a:off x="5804315" y="1559436"/>
              <a:ext cx="6958" cy="4252"/>
            </a:xfrm>
            <a:custGeom>
              <a:avLst/>
              <a:gdLst/>
              <a:ahLst/>
              <a:cxnLst/>
              <a:rect l="l" t="t" r="r" b="b"/>
              <a:pathLst>
                <a:path w="72" h="44" extrusionOk="0">
                  <a:moveTo>
                    <a:pt x="0" y="43"/>
                  </a:moveTo>
                  <a:cubicBezTo>
                    <a:pt x="29" y="29"/>
                    <a:pt x="43" y="15"/>
                    <a:pt x="71" y="1"/>
                  </a:cubicBezTo>
                  <a:lnTo>
                    <a:pt x="71" y="1"/>
                  </a:lnTo>
                  <a:cubicBezTo>
                    <a:pt x="43" y="15"/>
                    <a:pt x="29" y="29"/>
                    <a:pt x="0" y="43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1"/>
            <p:cNvSpPr/>
            <p:nvPr/>
          </p:nvSpPr>
          <p:spPr>
            <a:xfrm>
              <a:off x="5536723" y="1538852"/>
              <a:ext cx="97" cy="2899"/>
            </a:xfrm>
            <a:custGeom>
              <a:avLst/>
              <a:gdLst/>
              <a:ahLst/>
              <a:cxnLst/>
              <a:rect l="l" t="t" r="r" b="b"/>
              <a:pathLst>
                <a:path w="1" h="30" extrusionOk="0">
                  <a:moveTo>
                    <a:pt x="1" y="1"/>
                  </a:moveTo>
                  <a:lnTo>
                    <a:pt x="1" y="1"/>
                  </a:lnTo>
                  <a:lnTo>
                    <a:pt x="1" y="29"/>
                  </a:lnTo>
                  <a:lnTo>
                    <a:pt x="1" y="29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1"/>
            <p:cNvSpPr/>
            <p:nvPr/>
          </p:nvSpPr>
          <p:spPr>
            <a:xfrm>
              <a:off x="5536723" y="1531990"/>
              <a:ext cx="1450" cy="2899"/>
            </a:xfrm>
            <a:custGeom>
              <a:avLst/>
              <a:gdLst/>
              <a:ahLst/>
              <a:cxnLst/>
              <a:rect l="l" t="t" r="r" b="b"/>
              <a:pathLst>
                <a:path w="15" h="30" extrusionOk="0">
                  <a:moveTo>
                    <a:pt x="15" y="1"/>
                  </a:moveTo>
                  <a:lnTo>
                    <a:pt x="15" y="1"/>
                  </a:lnTo>
                  <a:cubicBezTo>
                    <a:pt x="15" y="15"/>
                    <a:pt x="1" y="15"/>
                    <a:pt x="1" y="29"/>
                  </a:cubicBezTo>
                  <a:lnTo>
                    <a:pt x="1" y="29"/>
                  </a:lnTo>
                  <a:cubicBezTo>
                    <a:pt x="15" y="15"/>
                    <a:pt x="15" y="15"/>
                    <a:pt x="15" y="1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1"/>
            <p:cNvSpPr/>
            <p:nvPr/>
          </p:nvSpPr>
          <p:spPr>
            <a:xfrm>
              <a:off x="6657731" y="1543007"/>
              <a:ext cx="97" cy="2802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29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71"/>
            <p:cNvSpPr/>
            <p:nvPr/>
          </p:nvSpPr>
          <p:spPr>
            <a:xfrm>
              <a:off x="6650870" y="1533343"/>
              <a:ext cx="1450" cy="1546"/>
            </a:xfrm>
            <a:custGeom>
              <a:avLst/>
              <a:gdLst/>
              <a:ahLst/>
              <a:cxnLst/>
              <a:rect l="l" t="t" r="r" b="b"/>
              <a:pathLst>
                <a:path w="15" h="16" extrusionOk="0">
                  <a:moveTo>
                    <a:pt x="15" y="15"/>
                  </a:moveTo>
                  <a:lnTo>
                    <a:pt x="15" y="1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71"/>
            <p:cNvSpPr/>
            <p:nvPr/>
          </p:nvSpPr>
          <p:spPr>
            <a:xfrm>
              <a:off x="6655025" y="1538852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5"/>
                  </a:moveTo>
                  <a:lnTo>
                    <a:pt x="14" y="15"/>
                  </a:lnTo>
                  <a:cubicBezTo>
                    <a:pt x="14" y="1"/>
                    <a:pt x="14" y="1"/>
                    <a:pt x="0" y="1"/>
                  </a:cubicBezTo>
                  <a:lnTo>
                    <a:pt x="0" y="1"/>
                  </a:lnTo>
                  <a:cubicBezTo>
                    <a:pt x="14" y="1"/>
                    <a:pt x="14" y="1"/>
                    <a:pt x="14" y="15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1"/>
            <p:cNvSpPr/>
            <p:nvPr/>
          </p:nvSpPr>
          <p:spPr>
            <a:xfrm>
              <a:off x="5845483" y="1582726"/>
              <a:ext cx="8311" cy="4252"/>
            </a:xfrm>
            <a:custGeom>
              <a:avLst/>
              <a:gdLst/>
              <a:ahLst/>
              <a:cxnLst/>
              <a:rect l="l" t="t" r="r" b="b"/>
              <a:pathLst>
                <a:path w="86" h="44" extrusionOk="0">
                  <a:moveTo>
                    <a:pt x="0" y="44"/>
                  </a:moveTo>
                  <a:cubicBezTo>
                    <a:pt x="29" y="15"/>
                    <a:pt x="43" y="1"/>
                    <a:pt x="85" y="1"/>
                  </a:cubicBezTo>
                  <a:cubicBezTo>
                    <a:pt x="43" y="1"/>
                    <a:pt x="14" y="15"/>
                    <a:pt x="0" y="44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71"/>
            <p:cNvSpPr/>
            <p:nvPr/>
          </p:nvSpPr>
          <p:spPr>
            <a:xfrm>
              <a:off x="5852345" y="1577314"/>
              <a:ext cx="17878" cy="5508"/>
            </a:xfrm>
            <a:custGeom>
              <a:avLst/>
              <a:gdLst/>
              <a:ahLst/>
              <a:cxnLst/>
              <a:rect l="l" t="t" r="r" b="b"/>
              <a:pathLst>
                <a:path w="185" h="57" extrusionOk="0">
                  <a:moveTo>
                    <a:pt x="0" y="57"/>
                  </a:moveTo>
                  <a:cubicBezTo>
                    <a:pt x="43" y="43"/>
                    <a:pt x="114" y="29"/>
                    <a:pt x="185" y="0"/>
                  </a:cubicBezTo>
                  <a:cubicBezTo>
                    <a:pt x="142" y="29"/>
                    <a:pt x="71" y="29"/>
                    <a:pt x="0" y="57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71"/>
            <p:cNvSpPr/>
            <p:nvPr/>
          </p:nvSpPr>
          <p:spPr>
            <a:xfrm>
              <a:off x="6265282" y="1595095"/>
              <a:ext cx="2899" cy="2899"/>
            </a:xfrm>
            <a:custGeom>
              <a:avLst/>
              <a:gdLst/>
              <a:ahLst/>
              <a:cxnLst/>
              <a:rect l="l" t="t" r="r" b="b"/>
              <a:pathLst>
                <a:path w="30" h="30" extrusionOk="0">
                  <a:moveTo>
                    <a:pt x="29" y="1"/>
                  </a:moveTo>
                  <a:lnTo>
                    <a:pt x="29" y="1"/>
                  </a:lnTo>
                  <a:lnTo>
                    <a:pt x="1" y="29"/>
                  </a:lnTo>
                  <a:lnTo>
                    <a:pt x="1" y="29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1"/>
            <p:cNvSpPr/>
            <p:nvPr/>
          </p:nvSpPr>
          <p:spPr>
            <a:xfrm>
              <a:off x="6270790" y="1588234"/>
              <a:ext cx="4252" cy="2899"/>
            </a:xfrm>
            <a:custGeom>
              <a:avLst/>
              <a:gdLst/>
              <a:ahLst/>
              <a:cxnLst/>
              <a:rect l="l" t="t" r="r" b="b"/>
              <a:pathLst>
                <a:path w="44" h="30" extrusionOk="0">
                  <a:moveTo>
                    <a:pt x="43" y="1"/>
                  </a:moveTo>
                  <a:cubicBezTo>
                    <a:pt x="29" y="15"/>
                    <a:pt x="15" y="29"/>
                    <a:pt x="1" y="29"/>
                  </a:cubicBezTo>
                  <a:lnTo>
                    <a:pt x="1" y="29"/>
                  </a:lnTo>
                  <a:cubicBezTo>
                    <a:pt x="15" y="29"/>
                    <a:pt x="29" y="15"/>
                    <a:pt x="43" y="1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71"/>
            <p:cNvSpPr/>
            <p:nvPr/>
          </p:nvSpPr>
          <p:spPr>
            <a:xfrm>
              <a:off x="6263929" y="1597898"/>
              <a:ext cx="1450" cy="4155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15" y="0"/>
                  </a:moveTo>
                  <a:cubicBezTo>
                    <a:pt x="15" y="29"/>
                    <a:pt x="15" y="29"/>
                    <a:pt x="15" y="0"/>
                  </a:cubicBezTo>
                  <a:cubicBezTo>
                    <a:pt x="15" y="29"/>
                    <a:pt x="1" y="29"/>
                    <a:pt x="1" y="43"/>
                  </a:cubicBezTo>
                  <a:lnTo>
                    <a:pt x="1" y="43"/>
                  </a:lnTo>
                  <a:cubicBezTo>
                    <a:pt x="15" y="43"/>
                    <a:pt x="15" y="29"/>
                    <a:pt x="15" y="0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71"/>
            <p:cNvSpPr/>
            <p:nvPr/>
          </p:nvSpPr>
          <p:spPr>
            <a:xfrm>
              <a:off x="6263929" y="1603310"/>
              <a:ext cx="97" cy="4252"/>
            </a:xfrm>
            <a:custGeom>
              <a:avLst/>
              <a:gdLst/>
              <a:ahLst/>
              <a:cxnLst/>
              <a:rect l="l" t="t" r="r" b="b"/>
              <a:pathLst>
                <a:path w="1" h="44" extrusionOk="0">
                  <a:moveTo>
                    <a:pt x="1" y="1"/>
                  </a:moveTo>
                  <a:lnTo>
                    <a:pt x="1" y="1"/>
                  </a:lnTo>
                  <a:lnTo>
                    <a:pt x="1" y="44"/>
                  </a:lnTo>
                  <a:lnTo>
                    <a:pt x="1" y="44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71"/>
            <p:cNvSpPr/>
            <p:nvPr/>
          </p:nvSpPr>
          <p:spPr>
            <a:xfrm>
              <a:off x="6502723" y="1632205"/>
              <a:ext cx="97" cy="2802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71"/>
            <p:cNvSpPr/>
            <p:nvPr/>
          </p:nvSpPr>
          <p:spPr>
            <a:xfrm>
              <a:off x="5756286" y="1586881"/>
              <a:ext cx="89293" cy="50831"/>
            </a:xfrm>
            <a:custGeom>
              <a:avLst/>
              <a:gdLst/>
              <a:ahLst/>
              <a:cxnLst/>
              <a:rect l="l" t="t" r="r" b="b"/>
              <a:pathLst>
                <a:path w="924" h="526" extrusionOk="0">
                  <a:moveTo>
                    <a:pt x="923" y="1"/>
                  </a:moveTo>
                  <a:lnTo>
                    <a:pt x="923" y="1"/>
                  </a:lnTo>
                  <a:lnTo>
                    <a:pt x="0" y="526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71"/>
            <p:cNvSpPr/>
            <p:nvPr/>
          </p:nvSpPr>
          <p:spPr>
            <a:xfrm>
              <a:off x="5920958" y="1586881"/>
              <a:ext cx="89196" cy="50831"/>
            </a:xfrm>
            <a:custGeom>
              <a:avLst/>
              <a:gdLst/>
              <a:ahLst/>
              <a:cxnLst/>
              <a:rect l="l" t="t" r="r" b="b"/>
              <a:pathLst>
                <a:path w="923" h="526" extrusionOk="0">
                  <a:moveTo>
                    <a:pt x="923" y="526"/>
                  </a:moveTo>
                  <a:lnTo>
                    <a:pt x="923" y="526"/>
                  </a:lnTo>
                  <a:lnTo>
                    <a:pt x="923" y="5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71"/>
            <p:cNvSpPr/>
            <p:nvPr/>
          </p:nvSpPr>
          <p:spPr>
            <a:xfrm>
              <a:off x="6023782" y="1652789"/>
              <a:ext cx="1546" cy="4155"/>
            </a:xfrm>
            <a:custGeom>
              <a:avLst/>
              <a:gdLst/>
              <a:ahLst/>
              <a:cxnLst/>
              <a:rect l="l" t="t" r="r" b="b"/>
              <a:pathLst>
                <a:path w="16" h="43" extrusionOk="0">
                  <a:moveTo>
                    <a:pt x="15" y="43"/>
                  </a:moveTo>
                  <a:lnTo>
                    <a:pt x="15" y="43"/>
                  </a:lnTo>
                  <a:lnTo>
                    <a:pt x="15" y="0"/>
                  </a:lnTo>
                  <a:lnTo>
                    <a:pt x="15" y="0"/>
                  </a:lnTo>
                  <a:cubicBezTo>
                    <a:pt x="1" y="28"/>
                    <a:pt x="1" y="43"/>
                    <a:pt x="15" y="43"/>
                  </a:cubicBez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71"/>
            <p:cNvSpPr/>
            <p:nvPr/>
          </p:nvSpPr>
          <p:spPr>
            <a:xfrm>
              <a:off x="6224113" y="1634910"/>
              <a:ext cx="131814" cy="72768"/>
            </a:xfrm>
            <a:custGeom>
              <a:avLst/>
              <a:gdLst/>
              <a:ahLst/>
              <a:cxnLst/>
              <a:rect l="l" t="t" r="r" b="b"/>
              <a:pathLst>
                <a:path w="1364" h="753" extrusionOk="0">
                  <a:moveTo>
                    <a:pt x="100" y="29"/>
                  </a:moveTo>
                  <a:cubicBezTo>
                    <a:pt x="72" y="15"/>
                    <a:pt x="29" y="0"/>
                    <a:pt x="1" y="0"/>
                  </a:cubicBezTo>
                  <a:cubicBezTo>
                    <a:pt x="29" y="0"/>
                    <a:pt x="72" y="15"/>
                    <a:pt x="100" y="29"/>
                  </a:cubicBezTo>
                  <a:lnTo>
                    <a:pt x="1364" y="753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71"/>
            <p:cNvSpPr/>
            <p:nvPr/>
          </p:nvSpPr>
          <p:spPr>
            <a:xfrm>
              <a:off x="5957971" y="1637616"/>
              <a:ext cx="233380" cy="135969"/>
            </a:xfrm>
            <a:custGeom>
              <a:avLst/>
              <a:gdLst/>
              <a:ahLst/>
              <a:cxnLst/>
              <a:rect l="l" t="t" r="r" b="b"/>
              <a:pathLst>
                <a:path w="2415" h="1407" extrusionOk="0">
                  <a:moveTo>
                    <a:pt x="2414" y="1"/>
                  </a:moveTo>
                  <a:lnTo>
                    <a:pt x="0" y="1406"/>
                  </a:lnTo>
                  <a:close/>
                </a:path>
              </a:pathLst>
            </a:custGeom>
            <a:solidFill>
              <a:srgbClr val="AE3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71"/>
            <p:cNvSpPr/>
            <p:nvPr/>
          </p:nvSpPr>
          <p:spPr>
            <a:xfrm>
              <a:off x="5188244" y="817154"/>
              <a:ext cx="1949758" cy="1127953"/>
            </a:xfrm>
            <a:custGeom>
              <a:avLst/>
              <a:gdLst/>
              <a:ahLst/>
              <a:cxnLst/>
              <a:rect l="l" t="t" r="r" b="b"/>
              <a:pathLst>
                <a:path w="20176" h="11672" extrusionOk="0">
                  <a:moveTo>
                    <a:pt x="10195" y="1094"/>
                  </a:moveTo>
                  <a:lnTo>
                    <a:pt x="18373" y="5850"/>
                  </a:lnTo>
                  <a:lnTo>
                    <a:pt x="16129" y="7142"/>
                  </a:lnTo>
                  <a:lnTo>
                    <a:pt x="7951" y="2400"/>
                  </a:lnTo>
                  <a:lnTo>
                    <a:pt x="7965" y="2386"/>
                  </a:lnTo>
                  <a:lnTo>
                    <a:pt x="10195" y="1094"/>
                  </a:lnTo>
                  <a:close/>
                  <a:moveTo>
                    <a:pt x="10920" y="0"/>
                  </a:moveTo>
                  <a:cubicBezTo>
                    <a:pt x="10539" y="0"/>
                    <a:pt x="10159" y="86"/>
                    <a:pt x="9868" y="256"/>
                  </a:cubicBezTo>
                  <a:lnTo>
                    <a:pt x="440" y="5722"/>
                  </a:lnTo>
                  <a:cubicBezTo>
                    <a:pt x="157" y="5878"/>
                    <a:pt x="0" y="6120"/>
                    <a:pt x="0" y="6333"/>
                  </a:cubicBezTo>
                  <a:lnTo>
                    <a:pt x="0" y="6375"/>
                  </a:lnTo>
                  <a:lnTo>
                    <a:pt x="0" y="6418"/>
                  </a:lnTo>
                  <a:cubicBezTo>
                    <a:pt x="0" y="6432"/>
                    <a:pt x="0" y="6446"/>
                    <a:pt x="15" y="6446"/>
                  </a:cubicBezTo>
                  <a:cubicBezTo>
                    <a:pt x="15" y="6475"/>
                    <a:pt x="15" y="6475"/>
                    <a:pt x="29" y="6489"/>
                  </a:cubicBezTo>
                  <a:cubicBezTo>
                    <a:pt x="29" y="6503"/>
                    <a:pt x="43" y="6517"/>
                    <a:pt x="43" y="6546"/>
                  </a:cubicBezTo>
                  <a:cubicBezTo>
                    <a:pt x="43" y="6560"/>
                    <a:pt x="71" y="6560"/>
                    <a:pt x="71" y="6574"/>
                  </a:cubicBezTo>
                  <a:cubicBezTo>
                    <a:pt x="71" y="6588"/>
                    <a:pt x="86" y="6603"/>
                    <a:pt x="100" y="6603"/>
                  </a:cubicBezTo>
                  <a:cubicBezTo>
                    <a:pt x="100" y="6631"/>
                    <a:pt x="114" y="6631"/>
                    <a:pt x="114" y="6645"/>
                  </a:cubicBezTo>
                  <a:cubicBezTo>
                    <a:pt x="142" y="6659"/>
                    <a:pt x="142" y="6674"/>
                    <a:pt x="157" y="6674"/>
                  </a:cubicBezTo>
                  <a:lnTo>
                    <a:pt x="185" y="6716"/>
                  </a:lnTo>
                  <a:lnTo>
                    <a:pt x="242" y="6773"/>
                  </a:lnTo>
                  <a:lnTo>
                    <a:pt x="284" y="6801"/>
                  </a:lnTo>
                  <a:lnTo>
                    <a:pt x="327" y="6858"/>
                  </a:lnTo>
                  <a:cubicBezTo>
                    <a:pt x="355" y="6858"/>
                    <a:pt x="355" y="6872"/>
                    <a:pt x="370" y="6872"/>
                  </a:cubicBezTo>
                  <a:cubicBezTo>
                    <a:pt x="398" y="6901"/>
                    <a:pt x="440" y="6929"/>
                    <a:pt x="469" y="6943"/>
                  </a:cubicBezTo>
                  <a:lnTo>
                    <a:pt x="8178" y="11416"/>
                  </a:lnTo>
                  <a:cubicBezTo>
                    <a:pt x="8469" y="11586"/>
                    <a:pt x="8856" y="11671"/>
                    <a:pt x="9242" y="11671"/>
                  </a:cubicBezTo>
                  <a:cubicBezTo>
                    <a:pt x="9627" y="11671"/>
                    <a:pt x="10010" y="11586"/>
                    <a:pt x="10294" y="11416"/>
                  </a:cubicBezTo>
                  <a:lnTo>
                    <a:pt x="19707" y="5949"/>
                  </a:lnTo>
                  <a:cubicBezTo>
                    <a:pt x="19750" y="5935"/>
                    <a:pt x="19778" y="5921"/>
                    <a:pt x="19821" y="5878"/>
                  </a:cubicBezTo>
                  <a:cubicBezTo>
                    <a:pt x="19835" y="5878"/>
                    <a:pt x="19835" y="5864"/>
                    <a:pt x="19849" y="5864"/>
                  </a:cubicBezTo>
                  <a:lnTo>
                    <a:pt x="19906" y="5807"/>
                  </a:lnTo>
                  <a:lnTo>
                    <a:pt x="19949" y="5779"/>
                  </a:lnTo>
                  <a:lnTo>
                    <a:pt x="19991" y="5722"/>
                  </a:lnTo>
                  <a:cubicBezTo>
                    <a:pt x="20020" y="5708"/>
                    <a:pt x="20020" y="5708"/>
                    <a:pt x="20020" y="5680"/>
                  </a:cubicBezTo>
                  <a:cubicBezTo>
                    <a:pt x="20034" y="5665"/>
                    <a:pt x="20034" y="5651"/>
                    <a:pt x="20048" y="5651"/>
                  </a:cubicBezTo>
                  <a:cubicBezTo>
                    <a:pt x="20048" y="5637"/>
                    <a:pt x="20076" y="5637"/>
                    <a:pt x="20076" y="5609"/>
                  </a:cubicBezTo>
                  <a:cubicBezTo>
                    <a:pt x="20091" y="5594"/>
                    <a:pt x="20091" y="5580"/>
                    <a:pt x="20091" y="5580"/>
                  </a:cubicBezTo>
                  <a:cubicBezTo>
                    <a:pt x="20091" y="5566"/>
                    <a:pt x="20105" y="5566"/>
                    <a:pt x="20105" y="5538"/>
                  </a:cubicBezTo>
                  <a:cubicBezTo>
                    <a:pt x="20105" y="5523"/>
                    <a:pt x="20119" y="5509"/>
                    <a:pt x="20119" y="5509"/>
                  </a:cubicBezTo>
                  <a:cubicBezTo>
                    <a:pt x="20119" y="5495"/>
                    <a:pt x="20119" y="5495"/>
                    <a:pt x="20147" y="5481"/>
                  </a:cubicBezTo>
                  <a:cubicBezTo>
                    <a:pt x="20147" y="5453"/>
                    <a:pt x="20147" y="5438"/>
                    <a:pt x="20162" y="5438"/>
                  </a:cubicBezTo>
                  <a:lnTo>
                    <a:pt x="20162" y="5410"/>
                  </a:lnTo>
                  <a:cubicBezTo>
                    <a:pt x="20176" y="5169"/>
                    <a:pt x="20034" y="4927"/>
                    <a:pt x="19721" y="4743"/>
                  </a:cubicBezTo>
                  <a:lnTo>
                    <a:pt x="11984" y="256"/>
                  </a:lnTo>
                  <a:cubicBezTo>
                    <a:pt x="11685" y="86"/>
                    <a:pt x="11302" y="0"/>
                    <a:pt x="109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71"/>
            <p:cNvSpPr/>
            <p:nvPr/>
          </p:nvSpPr>
          <p:spPr>
            <a:xfrm>
              <a:off x="5745269" y="1097020"/>
              <a:ext cx="286917" cy="170275"/>
            </a:xfrm>
            <a:custGeom>
              <a:avLst/>
              <a:gdLst/>
              <a:ahLst/>
              <a:cxnLst/>
              <a:rect l="l" t="t" r="r" b="b"/>
              <a:pathLst>
                <a:path w="2969" h="1762" extrusionOk="0">
                  <a:moveTo>
                    <a:pt x="72" y="739"/>
                  </a:moveTo>
                  <a:lnTo>
                    <a:pt x="43" y="768"/>
                  </a:lnTo>
                  <a:cubicBezTo>
                    <a:pt x="43" y="768"/>
                    <a:pt x="43" y="782"/>
                    <a:pt x="15" y="782"/>
                  </a:cubicBezTo>
                  <a:cubicBezTo>
                    <a:pt x="15" y="810"/>
                    <a:pt x="1" y="810"/>
                    <a:pt x="1" y="824"/>
                  </a:cubicBezTo>
                  <a:lnTo>
                    <a:pt x="1" y="824"/>
                  </a:lnTo>
                  <a:lnTo>
                    <a:pt x="1" y="839"/>
                  </a:lnTo>
                  <a:lnTo>
                    <a:pt x="1" y="881"/>
                  </a:lnTo>
                  <a:lnTo>
                    <a:pt x="1" y="881"/>
                  </a:lnTo>
                  <a:cubicBezTo>
                    <a:pt x="1" y="952"/>
                    <a:pt x="43" y="995"/>
                    <a:pt x="86" y="1052"/>
                  </a:cubicBezTo>
                  <a:cubicBezTo>
                    <a:pt x="114" y="1066"/>
                    <a:pt x="143" y="1094"/>
                    <a:pt x="157" y="1108"/>
                  </a:cubicBezTo>
                  <a:lnTo>
                    <a:pt x="1080" y="1634"/>
                  </a:lnTo>
                  <a:cubicBezTo>
                    <a:pt x="1293" y="1761"/>
                    <a:pt x="1648" y="1761"/>
                    <a:pt x="1861" y="1634"/>
                  </a:cubicBezTo>
                  <a:lnTo>
                    <a:pt x="2769" y="1108"/>
                  </a:lnTo>
                  <a:cubicBezTo>
                    <a:pt x="2855" y="1052"/>
                    <a:pt x="2897" y="995"/>
                    <a:pt x="2926" y="952"/>
                  </a:cubicBezTo>
                  <a:cubicBezTo>
                    <a:pt x="2968" y="853"/>
                    <a:pt x="2926" y="782"/>
                    <a:pt x="2840" y="711"/>
                  </a:cubicBezTo>
                  <a:cubicBezTo>
                    <a:pt x="2826" y="697"/>
                    <a:pt x="2812" y="682"/>
                    <a:pt x="2769" y="668"/>
                  </a:cubicBezTo>
                  <a:lnTo>
                    <a:pt x="1847" y="129"/>
                  </a:lnTo>
                  <a:cubicBezTo>
                    <a:pt x="1648" y="29"/>
                    <a:pt x="1364" y="1"/>
                    <a:pt x="1137" y="100"/>
                  </a:cubicBezTo>
                  <a:cubicBezTo>
                    <a:pt x="1108" y="114"/>
                    <a:pt x="1080" y="114"/>
                    <a:pt x="1051" y="129"/>
                  </a:cubicBezTo>
                  <a:lnTo>
                    <a:pt x="1051" y="129"/>
                  </a:lnTo>
                  <a:lnTo>
                    <a:pt x="143" y="668"/>
                  </a:lnTo>
                  <a:cubicBezTo>
                    <a:pt x="114" y="682"/>
                    <a:pt x="86" y="697"/>
                    <a:pt x="72" y="711"/>
                  </a:cubicBezTo>
                  <a:close/>
                </a:path>
              </a:pathLst>
            </a:custGeom>
            <a:solidFill>
              <a:srgbClr val="F9B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71"/>
            <p:cNvSpPr/>
            <p:nvPr/>
          </p:nvSpPr>
          <p:spPr>
            <a:xfrm>
              <a:off x="5944248" y="1219171"/>
              <a:ext cx="288270" cy="166120"/>
            </a:xfrm>
            <a:custGeom>
              <a:avLst/>
              <a:gdLst/>
              <a:ahLst/>
              <a:cxnLst/>
              <a:rect l="l" t="t" r="r" b="b"/>
              <a:pathLst>
                <a:path w="2983" h="1719" extrusionOk="0">
                  <a:moveTo>
                    <a:pt x="213" y="625"/>
                  </a:moveTo>
                  <a:cubicBezTo>
                    <a:pt x="199" y="639"/>
                    <a:pt x="185" y="639"/>
                    <a:pt x="185" y="654"/>
                  </a:cubicBezTo>
                  <a:cubicBezTo>
                    <a:pt x="0" y="781"/>
                    <a:pt x="15" y="966"/>
                    <a:pt x="213" y="1080"/>
                  </a:cubicBezTo>
                  <a:lnTo>
                    <a:pt x="1136" y="1619"/>
                  </a:lnTo>
                  <a:cubicBezTo>
                    <a:pt x="1278" y="1690"/>
                    <a:pt x="1463" y="1718"/>
                    <a:pt x="1633" y="1704"/>
                  </a:cubicBezTo>
                  <a:cubicBezTo>
                    <a:pt x="1747" y="1690"/>
                    <a:pt x="1846" y="1676"/>
                    <a:pt x="1917" y="1619"/>
                  </a:cubicBezTo>
                  <a:lnTo>
                    <a:pt x="2826" y="1080"/>
                  </a:lnTo>
                  <a:cubicBezTo>
                    <a:pt x="2883" y="1051"/>
                    <a:pt x="2911" y="1009"/>
                    <a:pt x="2939" y="980"/>
                  </a:cubicBezTo>
                  <a:cubicBezTo>
                    <a:pt x="2982" y="938"/>
                    <a:pt x="2982" y="881"/>
                    <a:pt x="2982" y="852"/>
                  </a:cubicBezTo>
                  <a:cubicBezTo>
                    <a:pt x="2982" y="796"/>
                    <a:pt x="2939" y="725"/>
                    <a:pt x="2897" y="668"/>
                  </a:cubicBezTo>
                  <a:cubicBezTo>
                    <a:pt x="2868" y="654"/>
                    <a:pt x="2854" y="639"/>
                    <a:pt x="2826" y="625"/>
                  </a:cubicBezTo>
                  <a:lnTo>
                    <a:pt x="2797" y="625"/>
                  </a:lnTo>
                  <a:lnTo>
                    <a:pt x="2215" y="284"/>
                  </a:lnTo>
                  <a:lnTo>
                    <a:pt x="1875" y="86"/>
                  </a:lnTo>
                  <a:cubicBezTo>
                    <a:pt x="1775" y="15"/>
                    <a:pt x="1633" y="0"/>
                    <a:pt x="1491" y="0"/>
                  </a:cubicBezTo>
                  <a:cubicBezTo>
                    <a:pt x="1349" y="0"/>
                    <a:pt x="1207" y="29"/>
                    <a:pt x="1094" y="86"/>
                  </a:cubicBezTo>
                  <a:close/>
                </a:path>
              </a:pathLst>
            </a:custGeom>
            <a:solidFill>
              <a:srgbClr val="F9B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71"/>
            <p:cNvSpPr/>
            <p:nvPr/>
          </p:nvSpPr>
          <p:spPr>
            <a:xfrm>
              <a:off x="5538076" y="1219171"/>
              <a:ext cx="284114" cy="166120"/>
            </a:xfrm>
            <a:custGeom>
              <a:avLst/>
              <a:gdLst/>
              <a:ahLst/>
              <a:cxnLst/>
              <a:rect l="l" t="t" r="r" b="b"/>
              <a:pathLst>
                <a:path w="2940" h="1719" extrusionOk="0">
                  <a:moveTo>
                    <a:pt x="1151" y="71"/>
                  </a:moveTo>
                  <a:cubicBezTo>
                    <a:pt x="1123" y="86"/>
                    <a:pt x="1094" y="86"/>
                    <a:pt x="1066" y="114"/>
                  </a:cubicBezTo>
                  <a:lnTo>
                    <a:pt x="1066" y="114"/>
                  </a:lnTo>
                  <a:lnTo>
                    <a:pt x="157" y="639"/>
                  </a:lnTo>
                  <a:cubicBezTo>
                    <a:pt x="129" y="654"/>
                    <a:pt x="100" y="668"/>
                    <a:pt x="86" y="696"/>
                  </a:cubicBezTo>
                  <a:lnTo>
                    <a:pt x="72" y="710"/>
                  </a:lnTo>
                  <a:lnTo>
                    <a:pt x="29" y="753"/>
                  </a:lnTo>
                  <a:cubicBezTo>
                    <a:pt x="29" y="753"/>
                    <a:pt x="29" y="767"/>
                    <a:pt x="15" y="767"/>
                  </a:cubicBezTo>
                  <a:cubicBezTo>
                    <a:pt x="15" y="781"/>
                    <a:pt x="1" y="781"/>
                    <a:pt x="1" y="796"/>
                  </a:cubicBezTo>
                  <a:lnTo>
                    <a:pt x="1" y="824"/>
                  </a:lnTo>
                  <a:lnTo>
                    <a:pt x="1" y="852"/>
                  </a:lnTo>
                  <a:lnTo>
                    <a:pt x="1" y="852"/>
                  </a:lnTo>
                  <a:lnTo>
                    <a:pt x="1" y="895"/>
                  </a:lnTo>
                  <a:lnTo>
                    <a:pt x="1" y="895"/>
                  </a:lnTo>
                  <a:lnTo>
                    <a:pt x="1" y="923"/>
                  </a:lnTo>
                  <a:lnTo>
                    <a:pt x="1" y="923"/>
                  </a:lnTo>
                  <a:cubicBezTo>
                    <a:pt x="1" y="938"/>
                    <a:pt x="15" y="938"/>
                    <a:pt x="15" y="966"/>
                  </a:cubicBezTo>
                  <a:lnTo>
                    <a:pt x="15" y="966"/>
                  </a:lnTo>
                  <a:cubicBezTo>
                    <a:pt x="15" y="966"/>
                    <a:pt x="15" y="980"/>
                    <a:pt x="29" y="980"/>
                  </a:cubicBezTo>
                  <a:lnTo>
                    <a:pt x="29" y="980"/>
                  </a:lnTo>
                  <a:cubicBezTo>
                    <a:pt x="72" y="1009"/>
                    <a:pt x="100" y="1051"/>
                    <a:pt x="157" y="1080"/>
                  </a:cubicBezTo>
                  <a:lnTo>
                    <a:pt x="1080" y="1619"/>
                  </a:lnTo>
                  <a:cubicBezTo>
                    <a:pt x="1165" y="1676"/>
                    <a:pt x="1264" y="1690"/>
                    <a:pt x="1364" y="1704"/>
                  </a:cubicBezTo>
                  <a:cubicBezTo>
                    <a:pt x="1548" y="1718"/>
                    <a:pt x="1733" y="1690"/>
                    <a:pt x="1861" y="1619"/>
                  </a:cubicBezTo>
                  <a:lnTo>
                    <a:pt x="2769" y="1080"/>
                  </a:lnTo>
                  <a:cubicBezTo>
                    <a:pt x="2826" y="1051"/>
                    <a:pt x="2855" y="1009"/>
                    <a:pt x="2883" y="980"/>
                  </a:cubicBezTo>
                  <a:cubicBezTo>
                    <a:pt x="2911" y="966"/>
                    <a:pt x="2911" y="938"/>
                    <a:pt x="2926" y="923"/>
                  </a:cubicBezTo>
                  <a:cubicBezTo>
                    <a:pt x="2940" y="895"/>
                    <a:pt x="2940" y="852"/>
                    <a:pt x="2926" y="824"/>
                  </a:cubicBezTo>
                  <a:lnTo>
                    <a:pt x="2926" y="824"/>
                  </a:lnTo>
                  <a:cubicBezTo>
                    <a:pt x="2926" y="824"/>
                    <a:pt x="2926" y="796"/>
                    <a:pt x="2911" y="796"/>
                  </a:cubicBezTo>
                  <a:cubicBezTo>
                    <a:pt x="2883" y="767"/>
                    <a:pt x="2869" y="725"/>
                    <a:pt x="2840" y="710"/>
                  </a:cubicBezTo>
                  <a:cubicBezTo>
                    <a:pt x="2812" y="696"/>
                    <a:pt x="2798" y="668"/>
                    <a:pt x="2769" y="654"/>
                  </a:cubicBezTo>
                  <a:lnTo>
                    <a:pt x="1847" y="128"/>
                  </a:lnTo>
                  <a:cubicBezTo>
                    <a:pt x="1747" y="71"/>
                    <a:pt x="1662" y="57"/>
                    <a:pt x="1563" y="29"/>
                  </a:cubicBezTo>
                  <a:cubicBezTo>
                    <a:pt x="1435" y="0"/>
                    <a:pt x="1279" y="15"/>
                    <a:pt x="1151" y="71"/>
                  </a:cubicBezTo>
                  <a:close/>
                </a:path>
              </a:pathLst>
            </a:custGeom>
            <a:solidFill>
              <a:srgbClr val="F9B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71"/>
            <p:cNvSpPr/>
            <p:nvPr/>
          </p:nvSpPr>
          <p:spPr>
            <a:xfrm>
              <a:off x="6154147" y="1335814"/>
              <a:ext cx="282761" cy="170179"/>
            </a:xfrm>
            <a:custGeom>
              <a:avLst/>
              <a:gdLst/>
              <a:ahLst/>
              <a:cxnLst/>
              <a:rect l="l" t="t" r="r" b="b"/>
              <a:pathLst>
                <a:path w="2926" h="1761" extrusionOk="0">
                  <a:moveTo>
                    <a:pt x="2926" y="824"/>
                  </a:moveTo>
                  <a:cubicBezTo>
                    <a:pt x="2926" y="795"/>
                    <a:pt x="2911" y="795"/>
                    <a:pt x="2911" y="781"/>
                  </a:cubicBezTo>
                  <a:cubicBezTo>
                    <a:pt x="2911" y="781"/>
                    <a:pt x="2911" y="767"/>
                    <a:pt x="2883" y="767"/>
                  </a:cubicBezTo>
                  <a:lnTo>
                    <a:pt x="2855" y="724"/>
                  </a:lnTo>
                  <a:lnTo>
                    <a:pt x="2840" y="710"/>
                  </a:lnTo>
                  <a:cubicBezTo>
                    <a:pt x="2812" y="696"/>
                    <a:pt x="2784" y="682"/>
                    <a:pt x="2769" y="653"/>
                  </a:cubicBezTo>
                  <a:lnTo>
                    <a:pt x="1847" y="128"/>
                  </a:lnTo>
                  <a:lnTo>
                    <a:pt x="1847" y="128"/>
                  </a:lnTo>
                  <a:lnTo>
                    <a:pt x="1847" y="128"/>
                  </a:lnTo>
                  <a:cubicBezTo>
                    <a:pt x="1676" y="29"/>
                    <a:pt x="1435" y="0"/>
                    <a:pt x="1236" y="57"/>
                  </a:cubicBezTo>
                  <a:cubicBezTo>
                    <a:pt x="1165" y="71"/>
                    <a:pt x="1108" y="86"/>
                    <a:pt x="1066" y="128"/>
                  </a:cubicBezTo>
                  <a:lnTo>
                    <a:pt x="157" y="653"/>
                  </a:lnTo>
                  <a:cubicBezTo>
                    <a:pt x="114" y="682"/>
                    <a:pt x="100" y="696"/>
                    <a:pt x="86" y="710"/>
                  </a:cubicBezTo>
                  <a:lnTo>
                    <a:pt x="72" y="724"/>
                  </a:lnTo>
                  <a:lnTo>
                    <a:pt x="72" y="724"/>
                  </a:lnTo>
                  <a:lnTo>
                    <a:pt x="29" y="767"/>
                  </a:lnTo>
                  <a:cubicBezTo>
                    <a:pt x="29" y="767"/>
                    <a:pt x="29" y="781"/>
                    <a:pt x="15" y="781"/>
                  </a:cubicBezTo>
                  <a:cubicBezTo>
                    <a:pt x="15" y="795"/>
                    <a:pt x="1" y="795"/>
                    <a:pt x="1" y="824"/>
                  </a:cubicBezTo>
                  <a:lnTo>
                    <a:pt x="1" y="824"/>
                  </a:lnTo>
                  <a:lnTo>
                    <a:pt x="1" y="838"/>
                  </a:lnTo>
                  <a:lnTo>
                    <a:pt x="1" y="866"/>
                  </a:lnTo>
                  <a:lnTo>
                    <a:pt x="1" y="866"/>
                  </a:lnTo>
                  <a:cubicBezTo>
                    <a:pt x="1" y="966"/>
                    <a:pt x="43" y="1037"/>
                    <a:pt x="157" y="1108"/>
                  </a:cubicBezTo>
                  <a:lnTo>
                    <a:pt x="1080" y="1633"/>
                  </a:lnTo>
                  <a:cubicBezTo>
                    <a:pt x="1293" y="1761"/>
                    <a:pt x="1648" y="1761"/>
                    <a:pt x="1861" y="1633"/>
                  </a:cubicBezTo>
                  <a:lnTo>
                    <a:pt x="2769" y="1108"/>
                  </a:lnTo>
                  <a:cubicBezTo>
                    <a:pt x="2869" y="1037"/>
                    <a:pt x="2926" y="966"/>
                    <a:pt x="2926" y="866"/>
                  </a:cubicBezTo>
                  <a:lnTo>
                    <a:pt x="2926" y="838"/>
                  </a:lnTo>
                  <a:close/>
                </a:path>
              </a:pathLst>
            </a:custGeom>
            <a:solidFill>
              <a:srgbClr val="F9B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71"/>
            <p:cNvSpPr/>
            <p:nvPr/>
          </p:nvSpPr>
          <p:spPr>
            <a:xfrm>
              <a:off x="5743916" y="1339873"/>
              <a:ext cx="288270" cy="164767"/>
            </a:xfrm>
            <a:custGeom>
              <a:avLst/>
              <a:gdLst/>
              <a:ahLst/>
              <a:cxnLst/>
              <a:rect l="l" t="t" r="r" b="b"/>
              <a:pathLst>
                <a:path w="2983" h="1705" extrusionOk="0">
                  <a:moveTo>
                    <a:pt x="1065" y="86"/>
                  </a:moveTo>
                  <a:lnTo>
                    <a:pt x="157" y="611"/>
                  </a:lnTo>
                  <a:cubicBezTo>
                    <a:pt x="86" y="654"/>
                    <a:pt x="29" y="711"/>
                    <a:pt x="15" y="753"/>
                  </a:cubicBezTo>
                  <a:cubicBezTo>
                    <a:pt x="15" y="753"/>
                    <a:pt x="15" y="782"/>
                    <a:pt x="1" y="782"/>
                  </a:cubicBezTo>
                  <a:lnTo>
                    <a:pt x="1" y="810"/>
                  </a:lnTo>
                  <a:lnTo>
                    <a:pt x="1" y="853"/>
                  </a:lnTo>
                  <a:lnTo>
                    <a:pt x="1" y="853"/>
                  </a:lnTo>
                  <a:cubicBezTo>
                    <a:pt x="1" y="938"/>
                    <a:pt x="57" y="1009"/>
                    <a:pt x="157" y="1080"/>
                  </a:cubicBezTo>
                  <a:lnTo>
                    <a:pt x="1080" y="1605"/>
                  </a:lnTo>
                  <a:cubicBezTo>
                    <a:pt x="1193" y="1676"/>
                    <a:pt x="1335" y="1705"/>
                    <a:pt x="1463" y="1705"/>
                  </a:cubicBezTo>
                  <a:cubicBezTo>
                    <a:pt x="1619" y="1705"/>
                    <a:pt x="1747" y="1662"/>
                    <a:pt x="1861" y="1605"/>
                  </a:cubicBezTo>
                  <a:lnTo>
                    <a:pt x="2769" y="1080"/>
                  </a:lnTo>
                  <a:cubicBezTo>
                    <a:pt x="2982" y="952"/>
                    <a:pt x="2982" y="739"/>
                    <a:pt x="2769" y="611"/>
                  </a:cubicBezTo>
                  <a:lnTo>
                    <a:pt x="1846" y="86"/>
                  </a:lnTo>
                  <a:cubicBezTo>
                    <a:pt x="1790" y="44"/>
                    <a:pt x="1719" y="29"/>
                    <a:pt x="1648" y="15"/>
                  </a:cubicBezTo>
                  <a:cubicBezTo>
                    <a:pt x="1577" y="1"/>
                    <a:pt x="1520" y="1"/>
                    <a:pt x="1449" y="1"/>
                  </a:cubicBezTo>
                  <a:cubicBezTo>
                    <a:pt x="1307" y="1"/>
                    <a:pt x="1165" y="29"/>
                    <a:pt x="1065" y="86"/>
                  </a:cubicBezTo>
                  <a:close/>
                </a:path>
              </a:pathLst>
            </a:custGeom>
            <a:solidFill>
              <a:srgbClr val="F9B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71"/>
            <p:cNvSpPr/>
            <p:nvPr/>
          </p:nvSpPr>
          <p:spPr>
            <a:xfrm>
              <a:off x="5332332" y="1342675"/>
              <a:ext cx="284114" cy="166120"/>
            </a:xfrm>
            <a:custGeom>
              <a:avLst/>
              <a:gdLst/>
              <a:ahLst/>
              <a:cxnLst/>
              <a:rect l="l" t="t" r="r" b="b"/>
              <a:pathLst>
                <a:path w="2940" h="1719" extrusionOk="0">
                  <a:moveTo>
                    <a:pt x="85" y="653"/>
                  </a:moveTo>
                  <a:cubicBezTo>
                    <a:pt x="71" y="653"/>
                    <a:pt x="71" y="653"/>
                    <a:pt x="85" y="653"/>
                  </a:cubicBezTo>
                  <a:lnTo>
                    <a:pt x="29" y="710"/>
                  </a:lnTo>
                  <a:cubicBezTo>
                    <a:pt x="29" y="710"/>
                    <a:pt x="29" y="724"/>
                    <a:pt x="14" y="724"/>
                  </a:cubicBezTo>
                  <a:cubicBezTo>
                    <a:pt x="14" y="753"/>
                    <a:pt x="0" y="753"/>
                    <a:pt x="0" y="767"/>
                  </a:cubicBezTo>
                  <a:lnTo>
                    <a:pt x="0" y="795"/>
                  </a:lnTo>
                  <a:lnTo>
                    <a:pt x="0" y="838"/>
                  </a:lnTo>
                  <a:lnTo>
                    <a:pt x="0" y="838"/>
                  </a:lnTo>
                  <a:cubicBezTo>
                    <a:pt x="0" y="852"/>
                    <a:pt x="0" y="866"/>
                    <a:pt x="14" y="909"/>
                  </a:cubicBezTo>
                  <a:cubicBezTo>
                    <a:pt x="29" y="966"/>
                    <a:pt x="85" y="1023"/>
                    <a:pt x="171" y="1065"/>
                  </a:cubicBezTo>
                  <a:lnTo>
                    <a:pt x="1093" y="1590"/>
                  </a:lnTo>
                  <a:cubicBezTo>
                    <a:pt x="1306" y="1718"/>
                    <a:pt x="1661" y="1718"/>
                    <a:pt x="1874" y="1590"/>
                  </a:cubicBezTo>
                  <a:lnTo>
                    <a:pt x="2783" y="1065"/>
                  </a:lnTo>
                  <a:cubicBezTo>
                    <a:pt x="2882" y="994"/>
                    <a:pt x="2939" y="923"/>
                    <a:pt x="2939" y="838"/>
                  </a:cubicBezTo>
                  <a:lnTo>
                    <a:pt x="2939" y="795"/>
                  </a:lnTo>
                  <a:lnTo>
                    <a:pt x="2939" y="781"/>
                  </a:lnTo>
                  <a:cubicBezTo>
                    <a:pt x="2939" y="767"/>
                    <a:pt x="2925" y="767"/>
                    <a:pt x="2925" y="739"/>
                  </a:cubicBezTo>
                  <a:cubicBezTo>
                    <a:pt x="2925" y="739"/>
                    <a:pt x="2925" y="724"/>
                    <a:pt x="2911" y="724"/>
                  </a:cubicBezTo>
                  <a:cubicBezTo>
                    <a:pt x="2911" y="710"/>
                    <a:pt x="2897" y="710"/>
                    <a:pt x="2868" y="696"/>
                  </a:cubicBezTo>
                  <a:lnTo>
                    <a:pt x="2854" y="668"/>
                  </a:lnTo>
                  <a:cubicBezTo>
                    <a:pt x="2840" y="653"/>
                    <a:pt x="2826" y="639"/>
                    <a:pt x="2783" y="625"/>
                  </a:cubicBezTo>
                  <a:lnTo>
                    <a:pt x="2783" y="625"/>
                  </a:lnTo>
                  <a:lnTo>
                    <a:pt x="2783" y="625"/>
                  </a:lnTo>
                  <a:lnTo>
                    <a:pt x="2783" y="625"/>
                  </a:lnTo>
                  <a:lnTo>
                    <a:pt x="1860" y="85"/>
                  </a:lnTo>
                  <a:cubicBezTo>
                    <a:pt x="1803" y="57"/>
                    <a:pt x="1732" y="29"/>
                    <a:pt x="1690" y="15"/>
                  </a:cubicBezTo>
                  <a:cubicBezTo>
                    <a:pt x="1619" y="0"/>
                    <a:pt x="1548" y="0"/>
                    <a:pt x="1477" y="0"/>
                  </a:cubicBezTo>
                  <a:cubicBezTo>
                    <a:pt x="1406" y="0"/>
                    <a:pt x="1335" y="0"/>
                    <a:pt x="1264" y="15"/>
                  </a:cubicBezTo>
                  <a:cubicBezTo>
                    <a:pt x="1193" y="29"/>
                    <a:pt x="1136" y="57"/>
                    <a:pt x="1079" y="85"/>
                  </a:cubicBezTo>
                  <a:lnTo>
                    <a:pt x="171" y="625"/>
                  </a:lnTo>
                  <a:cubicBezTo>
                    <a:pt x="128" y="625"/>
                    <a:pt x="100" y="625"/>
                    <a:pt x="85" y="653"/>
                  </a:cubicBezTo>
                  <a:close/>
                </a:path>
              </a:pathLst>
            </a:custGeom>
            <a:solidFill>
              <a:srgbClr val="F9B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71"/>
            <p:cNvSpPr/>
            <p:nvPr/>
          </p:nvSpPr>
          <p:spPr>
            <a:xfrm>
              <a:off x="6416231" y="1460671"/>
              <a:ext cx="241594" cy="142734"/>
            </a:xfrm>
            <a:custGeom>
              <a:avLst/>
              <a:gdLst/>
              <a:ahLst/>
              <a:cxnLst/>
              <a:rect l="l" t="t" r="r" b="b"/>
              <a:pathLst>
                <a:path w="2500" h="1477" extrusionOk="0">
                  <a:moveTo>
                    <a:pt x="2499" y="838"/>
                  </a:moveTo>
                  <a:cubicBezTo>
                    <a:pt x="2499" y="824"/>
                    <a:pt x="2485" y="824"/>
                    <a:pt x="2485" y="810"/>
                  </a:cubicBezTo>
                  <a:cubicBezTo>
                    <a:pt x="2485" y="810"/>
                    <a:pt x="2485" y="781"/>
                    <a:pt x="2457" y="781"/>
                  </a:cubicBezTo>
                  <a:cubicBezTo>
                    <a:pt x="2457" y="767"/>
                    <a:pt x="2443" y="767"/>
                    <a:pt x="2443" y="753"/>
                  </a:cubicBezTo>
                  <a:lnTo>
                    <a:pt x="2428" y="739"/>
                  </a:lnTo>
                  <a:cubicBezTo>
                    <a:pt x="2414" y="710"/>
                    <a:pt x="2386" y="710"/>
                    <a:pt x="2372" y="696"/>
                  </a:cubicBezTo>
                  <a:lnTo>
                    <a:pt x="2357" y="682"/>
                  </a:lnTo>
                  <a:lnTo>
                    <a:pt x="1307" y="71"/>
                  </a:lnTo>
                  <a:lnTo>
                    <a:pt x="1307" y="71"/>
                  </a:lnTo>
                  <a:lnTo>
                    <a:pt x="1307" y="71"/>
                  </a:lnTo>
                  <a:cubicBezTo>
                    <a:pt x="1222" y="29"/>
                    <a:pt x="1094" y="0"/>
                    <a:pt x="966" y="0"/>
                  </a:cubicBezTo>
                  <a:lnTo>
                    <a:pt x="881" y="0"/>
                  </a:lnTo>
                  <a:cubicBezTo>
                    <a:pt x="824" y="0"/>
                    <a:pt x="782" y="29"/>
                    <a:pt x="725" y="43"/>
                  </a:cubicBezTo>
                  <a:cubicBezTo>
                    <a:pt x="711" y="57"/>
                    <a:pt x="668" y="57"/>
                    <a:pt x="654" y="71"/>
                  </a:cubicBezTo>
                  <a:lnTo>
                    <a:pt x="654" y="71"/>
                  </a:lnTo>
                  <a:lnTo>
                    <a:pt x="143" y="384"/>
                  </a:lnTo>
                  <a:cubicBezTo>
                    <a:pt x="114" y="398"/>
                    <a:pt x="100" y="412"/>
                    <a:pt x="86" y="412"/>
                  </a:cubicBezTo>
                  <a:cubicBezTo>
                    <a:pt x="86" y="412"/>
                    <a:pt x="86" y="426"/>
                    <a:pt x="72" y="426"/>
                  </a:cubicBezTo>
                  <a:lnTo>
                    <a:pt x="29" y="469"/>
                  </a:lnTo>
                  <a:cubicBezTo>
                    <a:pt x="29" y="469"/>
                    <a:pt x="29" y="483"/>
                    <a:pt x="15" y="483"/>
                  </a:cubicBezTo>
                  <a:cubicBezTo>
                    <a:pt x="15" y="497"/>
                    <a:pt x="1" y="497"/>
                    <a:pt x="1" y="526"/>
                  </a:cubicBezTo>
                  <a:lnTo>
                    <a:pt x="1" y="526"/>
                  </a:lnTo>
                  <a:lnTo>
                    <a:pt x="1" y="540"/>
                  </a:lnTo>
                  <a:lnTo>
                    <a:pt x="1" y="568"/>
                  </a:lnTo>
                  <a:lnTo>
                    <a:pt x="1" y="568"/>
                  </a:lnTo>
                  <a:cubicBezTo>
                    <a:pt x="1" y="639"/>
                    <a:pt x="43" y="710"/>
                    <a:pt x="143" y="767"/>
                  </a:cubicBezTo>
                  <a:lnTo>
                    <a:pt x="1179" y="1378"/>
                  </a:lnTo>
                  <a:cubicBezTo>
                    <a:pt x="1364" y="1477"/>
                    <a:pt x="1662" y="1477"/>
                    <a:pt x="1846" y="1378"/>
                  </a:cubicBezTo>
                  <a:lnTo>
                    <a:pt x="2357" y="1065"/>
                  </a:lnTo>
                  <a:cubicBezTo>
                    <a:pt x="2428" y="1037"/>
                    <a:pt x="2457" y="980"/>
                    <a:pt x="2485" y="923"/>
                  </a:cubicBezTo>
                  <a:lnTo>
                    <a:pt x="2485" y="881"/>
                  </a:lnTo>
                  <a:lnTo>
                    <a:pt x="2485" y="838"/>
                  </a:lnTo>
                  <a:cubicBezTo>
                    <a:pt x="2499" y="852"/>
                    <a:pt x="2499" y="852"/>
                    <a:pt x="2499" y="8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71"/>
            <p:cNvSpPr/>
            <p:nvPr/>
          </p:nvSpPr>
          <p:spPr>
            <a:xfrm>
              <a:off x="5941542" y="1453810"/>
              <a:ext cx="289526" cy="171628"/>
            </a:xfrm>
            <a:custGeom>
              <a:avLst/>
              <a:gdLst/>
              <a:ahLst/>
              <a:cxnLst/>
              <a:rect l="l" t="t" r="r" b="b"/>
              <a:pathLst>
                <a:path w="2996" h="1776" extrusionOk="0">
                  <a:moveTo>
                    <a:pt x="227" y="1122"/>
                  </a:moveTo>
                  <a:lnTo>
                    <a:pt x="1150" y="1662"/>
                  </a:lnTo>
                  <a:cubicBezTo>
                    <a:pt x="1363" y="1775"/>
                    <a:pt x="1718" y="1775"/>
                    <a:pt x="1931" y="1662"/>
                  </a:cubicBezTo>
                  <a:lnTo>
                    <a:pt x="2840" y="1122"/>
                  </a:lnTo>
                  <a:cubicBezTo>
                    <a:pt x="2939" y="1051"/>
                    <a:pt x="2996" y="980"/>
                    <a:pt x="2996" y="895"/>
                  </a:cubicBezTo>
                  <a:lnTo>
                    <a:pt x="2996" y="852"/>
                  </a:lnTo>
                  <a:lnTo>
                    <a:pt x="2996" y="824"/>
                  </a:lnTo>
                  <a:cubicBezTo>
                    <a:pt x="2996" y="810"/>
                    <a:pt x="2982" y="810"/>
                    <a:pt x="2982" y="781"/>
                  </a:cubicBezTo>
                  <a:cubicBezTo>
                    <a:pt x="2982" y="781"/>
                    <a:pt x="2982" y="767"/>
                    <a:pt x="2953" y="767"/>
                  </a:cubicBezTo>
                  <a:lnTo>
                    <a:pt x="2925" y="739"/>
                  </a:lnTo>
                  <a:lnTo>
                    <a:pt x="2911" y="710"/>
                  </a:lnTo>
                  <a:cubicBezTo>
                    <a:pt x="2882" y="696"/>
                    <a:pt x="2854" y="682"/>
                    <a:pt x="2840" y="668"/>
                  </a:cubicBezTo>
                  <a:lnTo>
                    <a:pt x="1917" y="128"/>
                  </a:lnTo>
                  <a:lnTo>
                    <a:pt x="1917" y="128"/>
                  </a:lnTo>
                  <a:lnTo>
                    <a:pt x="1917" y="128"/>
                  </a:lnTo>
                  <a:cubicBezTo>
                    <a:pt x="1746" y="43"/>
                    <a:pt x="1505" y="0"/>
                    <a:pt x="1306" y="57"/>
                  </a:cubicBezTo>
                  <a:cubicBezTo>
                    <a:pt x="1235" y="71"/>
                    <a:pt x="1179" y="100"/>
                    <a:pt x="1136" y="128"/>
                  </a:cubicBezTo>
                  <a:lnTo>
                    <a:pt x="227" y="668"/>
                  </a:lnTo>
                  <a:cubicBezTo>
                    <a:pt x="0" y="781"/>
                    <a:pt x="0" y="994"/>
                    <a:pt x="227" y="1122"/>
                  </a:cubicBezTo>
                  <a:close/>
                </a:path>
              </a:pathLst>
            </a:custGeom>
            <a:solidFill>
              <a:srgbClr val="F9B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71"/>
            <p:cNvSpPr/>
            <p:nvPr/>
          </p:nvSpPr>
          <p:spPr>
            <a:xfrm>
              <a:off x="5536723" y="1457868"/>
              <a:ext cx="282761" cy="167569"/>
            </a:xfrm>
            <a:custGeom>
              <a:avLst/>
              <a:gdLst/>
              <a:ahLst/>
              <a:cxnLst/>
              <a:rect l="l" t="t" r="r" b="b"/>
              <a:pathLst>
                <a:path w="2926" h="1734" extrusionOk="0">
                  <a:moveTo>
                    <a:pt x="1364" y="15"/>
                  </a:moveTo>
                  <a:cubicBezTo>
                    <a:pt x="1250" y="29"/>
                    <a:pt x="1151" y="58"/>
                    <a:pt x="1066" y="100"/>
                  </a:cubicBezTo>
                  <a:lnTo>
                    <a:pt x="1066" y="100"/>
                  </a:lnTo>
                  <a:lnTo>
                    <a:pt x="157" y="640"/>
                  </a:lnTo>
                  <a:cubicBezTo>
                    <a:pt x="100" y="668"/>
                    <a:pt x="72" y="711"/>
                    <a:pt x="29" y="739"/>
                  </a:cubicBezTo>
                  <a:cubicBezTo>
                    <a:pt x="29" y="739"/>
                    <a:pt x="29" y="768"/>
                    <a:pt x="15" y="768"/>
                  </a:cubicBezTo>
                  <a:cubicBezTo>
                    <a:pt x="15" y="782"/>
                    <a:pt x="1" y="782"/>
                    <a:pt x="1" y="796"/>
                  </a:cubicBezTo>
                  <a:lnTo>
                    <a:pt x="1" y="810"/>
                  </a:lnTo>
                  <a:lnTo>
                    <a:pt x="1" y="853"/>
                  </a:lnTo>
                  <a:lnTo>
                    <a:pt x="1" y="853"/>
                  </a:lnTo>
                  <a:cubicBezTo>
                    <a:pt x="1" y="938"/>
                    <a:pt x="43" y="1009"/>
                    <a:pt x="157" y="1080"/>
                  </a:cubicBezTo>
                  <a:lnTo>
                    <a:pt x="1080" y="1620"/>
                  </a:lnTo>
                  <a:cubicBezTo>
                    <a:pt x="1236" y="1705"/>
                    <a:pt x="1491" y="1733"/>
                    <a:pt x="1676" y="1690"/>
                  </a:cubicBezTo>
                  <a:cubicBezTo>
                    <a:pt x="1747" y="1662"/>
                    <a:pt x="1804" y="1648"/>
                    <a:pt x="1861" y="1620"/>
                  </a:cubicBezTo>
                  <a:lnTo>
                    <a:pt x="2769" y="1080"/>
                  </a:lnTo>
                  <a:cubicBezTo>
                    <a:pt x="2798" y="1066"/>
                    <a:pt x="2812" y="1052"/>
                    <a:pt x="2840" y="1023"/>
                  </a:cubicBezTo>
                  <a:lnTo>
                    <a:pt x="2840" y="1023"/>
                  </a:lnTo>
                  <a:lnTo>
                    <a:pt x="2854" y="1009"/>
                  </a:lnTo>
                  <a:lnTo>
                    <a:pt x="2854" y="1009"/>
                  </a:lnTo>
                  <a:lnTo>
                    <a:pt x="2883" y="981"/>
                  </a:lnTo>
                  <a:lnTo>
                    <a:pt x="2883" y="981"/>
                  </a:lnTo>
                  <a:lnTo>
                    <a:pt x="2883" y="981"/>
                  </a:lnTo>
                  <a:cubicBezTo>
                    <a:pt x="2925" y="938"/>
                    <a:pt x="2925" y="881"/>
                    <a:pt x="2925" y="853"/>
                  </a:cubicBezTo>
                  <a:lnTo>
                    <a:pt x="2925" y="810"/>
                  </a:lnTo>
                  <a:lnTo>
                    <a:pt x="2925" y="782"/>
                  </a:lnTo>
                  <a:cubicBezTo>
                    <a:pt x="2925" y="768"/>
                    <a:pt x="2911" y="768"/>
                    <a:pt x="2911" y="739"/>
                  </a:cubicBezTo>
                  <a:cubicBezTo>
                    <a:pt x="2911" y="739"/>
                    <a:pt x="2911" y="725"/>
                    <a:pt x="2883" y="725"/>
                  </a:cubicBezTo>
                  <a:lnTo>
                    <a:pt x="2854" y="697"/>
                  </a:lnTo>
                  <a:lnTo>
                    <a:pt x="2840" y="668"/>
                  </a:lnTo>
                  <a:cubicBezTo>
                    <a:pt x="2812" y="654"/>
                    <a:pt x="2783" y="640"/>
                    <a:pt x="2769" y="626"/>
                  </a:cubicBezTo>
                  <a:lnTo>
                    <a:pt x="1846" y="86"/>
                  </a:lnTo>
                  <a:cubicBezTo>
                    <a:pt x="1719" y="29"/>
                    <a:pt x="1534" y="1"/>
                    <a:pt x="1364" y="15"/>
                  </a:cubicBezTo>
                  <a:close/>
                </a:path>
              </a:pathLst>
            </a:custGeom>
            <a:solidFill>
              <a:srgbClr val="F9B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71"/>
            <p:cNvSpPr/>
            <p:nvPr/>
          </p:nvSpPr>
          <p:spPr>
            <a:xfrm>
              <a:off x="6262576" y="1552574"/>
              <a:ext cx="241594" cy="140028"/>
            </a:xfrm>
            <a:custGeom>
              <a:avLst/>
              <a:gdLst/>
              <a:ahLst/>
              <a:cxnLst/>
              <a:rect l="l" t="t" r="r" b="b"/>
              <a:pathLst>
                <a:path w="2500" h="1449" extrusionOk="0">
                  <a:moveTo>
                    <a:pt x="2485" y="810"/>
                  </a:moveTo>
                  <a:lnTo>
                    <a:pt x="2485" y="810"/>
                  </a:lnTo>
                  <a:cubicBezTo>
                    <a:pt x="2471" y="753"/>
                    <a:pt x="2442" y="710"/>
                    <a:pt x="2372" y="668"/>
                  </a:cubicBezTo>
                  <a:lnTo>
                    <a:pt x="1321" y="72"/>
                  </a:lnTo>
                  <a:cubicBezTo>
                    <a:pt x="1236" y="15"/>
                    <a:pt x="1108" y="1"/>
                    <a:pt x="980" y="1"/>
                  </a:cubicBezTo>
                  <a:cubicBezTo>
                    <a:pt x="867" y="1"/>
                    <a:pt x="753" y="15"/>
                    <a:pt x="668" y="72"/>
                  </a:cubicBezTo>
                  <a:lnTo>
                    <a:pt x="142" y="370"/>
                  </a:lnTo>
                  <a:cubicBezTo>
                    <a:pt x="128" y="384"/>
                    <a:pt x="114" y="398"/>
                    <a:pt x="100" y="398"/>
                  </a:cubicBezTo>
                  <a:lnTo>
                    <a:pt x="71" y="427"/>
                  </a:lnTo>
                  <a:lnTo>
                    <a:pt x="43" y="455"/>
                  </a:lnTo>
                  <a:lnTo>
                    <a:pt x="43" y="455"/>
                  </a:lnTo>
                  <a:cubicBezTo>
                    <a:pt x="43" y="455"/>
                    <a:pt x="43" y="469"/>
                    <a:pt x="29" y="469"/>
                  </a:cubicBezTo>
                  <a:cubicBezTo>
                    <a:pt x="29" y="498"/>
                    <a:pt x="0" y="498"/>
                    <a:pt x="0" y="512"/>
                  </a:cubicBezTo>
                  <a:lnTo>
                    <a:pt x="0" y="526"/>
                  </a:lnTo>
                  <a:lnTo>
                    <a:pt x="0" y="569"/>
                  </a:lnTo>
                  <a:lnTo>
                    <a:pt x="0" y="569"/>
                  </a:lnTo>
                  <a:lnTo>
                    <a:pt x="0" y="569"/>
                  </a:lnTo>
                  <a:cubicBezTo>
                    <a:pt x="0" y="640"/>
                    <a:pt x="57" y="710"/>
                    <a:pt x="157" y="753"/>
                  </a:cubicBezTo>
                  <a:lnTo>
                    <a:pt x="1193" y="1364"/>
                  </a:lnTo>
                  <a:cubicBezTo>
                    <a:pt x="1264" y="1392"/>
                    <a:pt x="1363" y="1435"/>
                    <a:pt x="1449" y="1435"/>
                  </a:cubicBezTo>
                  <a:cubicBezTo>
                    <a:pt x="1591" y="1449"/>
                    <a:pt x="1747" y="1435"/>
                    <a:pt x="1860" y="1364"/>
                  </a:cubicBezTo>
                  <a:lnTo>
                    <a:pt x="2372" y="1065"/>
                  </a:lnTo>
                  <a:cubicBezTo>
                    <a:pt x="2428" y="1037"/>
                    <a:pt x="2442" y="1009"/>
                    <a:pt x="2471" y="966"/>
                  </a:cubicBezTo>
                  <a:cubicBezTo>
                    <a:pt x="2499" y="952"/>
                    <a:pt x="2499" y="938"/>
                    <a:pt x="2499" y="923"/>
                  </a:cubicBezTo>
                  <a:lnTo>
                    <a:pt x="2499" y="867"/>
                  </a:lnTo>
                  <a:lnTo>
                    <a:pt x="2499" y="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71"/>
            <p:cNvSpPr/>
            <p:nvPr/>
          </p:nvSpPr>
          <p:spPr>
            <a:xfrm>
              <a:off x="5739761" y="1574511"/>
              <a:ext cx="285564" cy="171628"/>
            </a:xfrm>
            <a:custGeom>
              <a:avLst/>
              <a:gdLst/>
              <a:ahLst/>
              <a:cxnLst/>
              <a:rect l="l" t="t" r="r" b="b"/>
              <a:pathLst>
                <a:path w="2955" h="1776" extrusionOk="0">
                  <a:moveTo>
                    <a:pt x="1" y="881"/>
                  </a:moveTo>
                  <a:cubicBezTo>
                    <a:pt x="1" y="980"/>
                    <a:pt x="58" y="1051"/>
                    <a:pt x="171" y="1122"/>
                  </a:cubicBezTo>
                  <a:lnTo>
                    <a:pt x="1094" y="1648"/>
                  </a:lnTo>
                  <a:cubicBezTo>
                    <a:pt x="1307" y="1776"/>
                    <a:pt x="1662" y="1776"/>
                    <a:pt x="1875" y="1648"/>
                  </a:cubicBezTo>
                  <a:lnTo>
                    <a:pt x="2770" y="1122"/>
                  </a:lnTo>
                  <a:cubicBezTo>
                    <a:pt x="2812" y="1094"/>
                    <a:pt x="2826" y="1080"/>
                    <a:pt x="2841" y="1066"/>
                  </a:cubicBezTo>
                  <a:cubicBezTo>
                    <a:pt x="2883" y="1023"/>
                    <a:pt x="2912" y="995"/>
                    <a:pt x="2940" y="938"/>
                  </a:cubicBezTo>
                  <a:cubicBezTo>
                    <a:pt x="2940" y="924"/>
                    <a:pt x="2954" y="909"/>
                    <a:pt x="2954" y="881"/>
                  </a:cubicBezTo>
                  <a:lnTo>
                    <a:pt x="2954" y="853"/>
                  </a:lnTo>
                  <a:lnTo>
                    <a:pt x="2954" y="810"/>
                  </a:lnTo>
                  <a:lnTo>
                    <a:pt x="2954" y="810"/>
                  </a:lnTo>
                  <a:cubicBezTo>
                    <a:pt x="2940" y="782"/>
                    <a:pt x="2912" y="725"/>
                    <a:pt x="2869" y="696"/>
                  </a:cubicBezTo>
                  <a:cubicBezTo>
                    <a:pt x="2841" y="668"/>
                    <a:pt x="2826" y="654"/>
                    <a:pt x="2798" y="640"/>
                  </a:cubicBezTo>
                  <a:lnTo>
                    <a:pt x="2770" y="640"/>
                  </a:lnTo>
                  <a:lnTo>
                    <a:pt x="1847" y="100"/>
                  </a:lnTo>
                  <a:cubicBezTo>
                    <a:pt x="1705" y="29"/>
                    <a:pt x="1534" y="1"/>
                    <a:pt x="1350" y="15"/>
                  </a:cubicBezTo>
                  <a:cubicBezTo>
                    <a:pt x="1279" y="15"/>
                    <a:pt x="1208" y="29"/>
                    <a:pt x="1165" y="72"/>
                  </a:cubicBezTo>
                  <a:cubicBezTo>
                    <a:pt x="1123" y="86"/>
                    <a:pt x="1108" y="86"/>
                    <a:pt x="1066" y="100"/>
                  </a:cubicBezTo>
                  <a:lnTo>
                    <a:pt x="1066" y="100"/>
                  </a:lnTo>
                  <a:lnTo>
                    <a:pt x="1066" y="100"/>
                  </a:lnTo>
                  <a:lnTo>
                    <a:pt x="171" y="640"/>
                  </a:lnTo>
                  <a:cubicBezTo>
                    <a:pt x="58" y="711"/>
                    <a:pt x="1" y="796"/>
                    <a:pt x="1" y="881"/>
                  </a:cubicBezTo>
                  <a:close/>
                </a:path>
              </a:pathLst>
            </a:custGeom>
            <a:solidFill>
              <a:srgbClr val="F9B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71"/>
            <p:cNvSpPr/>
            <p:nvPr/>
          </p:nvSpPr>
          <p:spPr>
            <a:xfrm>
              <a:off x="5944248" y="1632205"/>
              <a:ext cx="418537" cy="242947"/>
            </a:xfrm>
            <a:custGeom>
              <a:avLst/>
              <a:gdLst/>
              <a:ahLst/>
              <a:cxnLst/>
              <a:rect l="l" t="t" r="r" b="b"/>
              <a:pathLst>
                <a:path w="4331" h="2514" extrusionOk="0">
                  <a:moveTo>
                    <a:pt x="2996" y="57"/>
                  </a:moveTo>
                  <a:cubicBezTo>
                    <a:pt x="2968" y="43"/>
                    <a:pt x="2925" y="28"/>
                    <a:pt x="2897" y="28"/>
                  </a:cubicBezTo>
                  <a:cubicBezTo>
                    <a:pt x="2854" y="0"/>
                    <a:pt x="2826" y="0"/>
                    <a:pt x="2769" y="0"/>
                  </a:cubicBezTo>
                  <a:cubicBezTo>
                    <a:pt x="2684" y="0"/>
                    <a:pt x="2613" y="28"/>
                    <a:pt x="2542" y="57"/>
                  </a:cubicBezTo>
                  <a:lnTo>
                    <a:pt x="2542" y="57"/>
                  </a:lnTo>
                  <a:lnTo>
                    <a:pt x="128" y="1462"/>
                  </a:lnTo>
                  <a:cubicBezTo>
                    <a:pt x="43" y="1519"/>
                    <a:pt x="0" y="1576"/>
                    <a:pt x="57" y="1661"/>
                  </a:cubicBezTo>
                  <a:cubicBezTo>
                    <a:pt x="71" y="1675"/>
                    <a:pt x="86" y="1690"/>
                    <a:pt x="128" y="1704"/>
                  </a:cubicBezTo>
                  <a:lnTo>
                    <a:pt x="1392" y="2442"/>
                  </a:lnTo>
                  <a:cubicBezTo>
                    <a:pt x="1505" y="2513"/>
                    <a:pt x="1704" y="2513"/>
                    <a:pt x="1832" y="2442"/>
                  </a:cubicBezTo>
                  <a:lnTo>
                    <a:pt x="4246" y="1037"/>
                  </a:lnTo>
                  <a:cubicBezTo>
                    <a:pt x="4302" y="994"/>
                    <a:pt x="4331" y="951"/>
                    <a:pt x="4331" y="909"/>
                  </a:cubicBezTo>
                  <a:cubicBezTo>
                    <a:pt x="4331" y="852"/>
                    <a:pt x="4302" y="824"/>
                    <a:pt x="424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71"/>
            <p:cNvSpPr/>
            <p:nvPr/>
          </p:nvSpPr>
          <p:spPr>
            <a:xfrm>
              <a:off x="5745269" y="1093831"/>
              <a:ext cx="286917" cy="163511"/>
            </a:xfrm>
            <a:custGeom>
              <a:avLst/>
              <a:gdLst/>
              <a:ahLst/>
              <a:cxnLst/>
              <a:rect l="l" t="t" r="r" b="b"/>
              <a:pathLst>
                <a:path w="2969" h="1692" extrusionOk="0">
                  <a:moveTo>
                    <a:pt x="1450" y="0"/>
                  </a:moveTo>
                  <a:cubicBezTo>
                    <a:pt x="1342" y="0"/>
                    <a:pt x="1234" y="20"/>
                    <a:pt x="1137" y="62"/>
                  </a:cubicBezTo>
                  <a:cubicBezTo>
                    <a:pt x="1108" y="76"/>
                    <a:pt x="1080" y="76"/>
                    <a:pt x="1051" y="91"/>
                  </a:cubicBezTo>
                  <a:lnTo>
                    <a:pt x="143" y="630"/>
                  </a:lnTo>
                  <a:cubicBezTo>
                    <a:pt x="114" y="644"/>
                    <a:pt x="86" y="659"/>
                    <a:pt x="72" y="673"/>
                  </a:cubicBezTo>
                  <a:lnTo>
                    <a:pt x="72" y="701"/>
                  </a:lnTo>
                  <a:lnTo>
                    <a:pt x="43" y="730"/>
                  </a:lnTo>
                  <a:cubicBezTo>
                    <a:pt x="43" y="730"/>
                    <a:pt x="43" y="744"/>
                    <a:pt x="15" y="744"/>
                  </a:cubicBezTo>
                  <a:cubicBezTo>
                    <a:pt x="15" y="772"/>
                    <a:pt x="1" y="772"/>
                    <a:pt x="1" y="786"/>
                  </a:cubicBezTo>
                  <a:lnTo>
                    <a:pt x="1" y="801"/>
                  </a:lnTo>
                  <a:lnTo>
                    <a:pt x="1" y="843"/>
                  </a:lnTo>
                  <a:cubicBezTo>
                    <a:pt x="1" y="914"/>
                    <a:pt x="43" y="957"/>
                    <a:pt x="86" y="1014"/>
                  </a:cubicBezTo>
                  <a:cubicBezTo>
                    <a:pt x="114" y="1028"/>
                    <a:pt x="143" y="1056"/>
                    <a:pt x="157" y="1070"/>
                  </a:cubicBezTo>
                  <a:lnTo>
                    <a:pt x="1080" y="1596"/>
                  </a:lnTo>
                  <a:cubicBezTo>
                    <a:pt x="1186" y="1660"/>
                    <a:pt x="1328" y="1691"/>
                    <a:pt x="1470" y="1691"/>
                  </a:cubicBezTo>
                  <a:cubicBezTo>
                    <a:pt x="1612" y="1691"/>
                    <a:pt x="1754" y="1660"/>
                    <a:pt x="1861" y="1596"/>
                  </a:cubicBezTo>
                  <a:lnTo>
                    <a:pt x="2769" y="1070"/>
                  </a:lnTo>
                  <a:cubicBezTo>
                    <a:pt x="2855" y="1014"/>
                    <a:pt x="2897" y="957"/>
                    <a:pt x="2926" y="914"/>
                  </a:cubicBezTo>
                  <a:cubicBezTo>
                    <a:pt x="2968" y="815"/>
                    <a:pt x="2926" y="744"/>
                    <a:pt x="2840" y="673"/>
                  </a:cubicBezTo>
                  <a:cubicBezTo>
                    <a:pt x="2826" y="659"/>
                    <a:pt x="2812" y="644"/>
                    <a:pt x="2769" y="630"/>
                  </a:cubicBezTo>
                  <a:lnTo>
                    <a:pt x="1847" y="91"/>
                  </a:lnTo>
                  <a:cubicBezTo>
                    <a:pt x="1733" y="34"/>
                    <a:pt x="1592" y="0"/>
                    <a:pt x="14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71"/>
            <p:cNvSpPr/>
            <p:nvPr/>
          </p:nvSpPr>
          <p:spPr>
            <a:xfrm>
              <a:off x="5944248" y="1213663"/>
              <a:ext cx="288270" cy="165637"/>
            </a:xfrm>
            <a:custGeom>
              <a:avLst/>
              <a:gdLst/>
              <a:ahLst/>
              <a:cxnLst/>
              <a:rect l="l" t="t" r="r" b="b"/>
              <a:pathLst>
                <a:path w="2983" h="1714" extrusionOk="0">
                  <a:moveTo>
                    <a:pt x="1491" y="1"/>
                  </a:moveTo>
                  <a:cubicBezTo>
                    <a:pt x="1349" y="1"/>
                    <a:pt x="1207" y="43"/>
                    <a:pt x="1094" y="86"/>
                  </a:cubicBezTo>
                  <a:lnTo>
                    <a:pt x="213" y="625"/>
                  </a:lnTo>
                  <a:cubicBezTo>
                    <a:pt x="199" y="640"/>
                    <a:pt x="185" y="640"/>
                    <a:pt x="185" y="668"/>
                  </a:cubicBezTo>
                  <a:cubicBezTo>
                    <a:pt x="0" y="782"/>
                    <a:pt x="15" y="966"/>
                    <a:pt x="213" y="1080"/>
                  </a:cubicBezTo>
                  <a:lnTo>
                    <a:pt x="1136" y="1619"/>
                  </a:lnTo>
                  <a:cubicBezTo>
                    <a:pt x="1248" y="1675"/>
                    <a:pt x="1386" y="1713"/>
                    <a:pt x="1523" y="1713"/>
                  </a:cubicBezTo>
                  <a:cubicBezTo>
                    <a:pt x="1560" y="1713"/>
                    <a:pt x="1597" y="1711"/>
                    <a:pt x="1633" y="1704"/>
                  </a:cubicBezTo>
                  <a:cubicBezTo>
                    <a:pt x="1747" y="1690"/>
                    <a:pt x="1846" y="1676"/>
                    <a:pt x="1917" y="1619"/>
                  </a:cubicBezTo>
                  <a:lnTo>
                    <a:pt x="2826" y="1080"/>
                  </a:lnTo>
                  <a:cubicBezTo>
                    <a:pt x="2883" y="1051"/>
                    <a:pt x="2911" y="1023"/>
                    <a:pt x="2939" y="980"/>
                  </a:cubicBezTo>
                  <a:cubicBezTo>
                    <a:pt x="2982" y="938"/>
                    <a:pt x="2982" y="895"/>
                    <a:pt x="2982" y="853"/>
                  </a:cubicBezTo>
                  <a:cubicBezTo>
                    <a:pt x="2982" y="796"/>
                    <a:pt x="2939" y="725"/>
                    <a:pt x="2897" y="682"/>
                  </a:cubicBezTo>
                  <a:cubicBezTo>
                    <a:pt x="2868" y="654"/>
                    <a:pt x="2854" y="640"/>
                    <a:pt x="2826" y="625"/>
                  </a:cubicBezTo>
                  <a:lnTo>
                    <a:pt x="2797" y="625"/>
                  </a:lnTo>
                  <a:lnTo>
                    <a:pt x="2215" y="285"/>
                  </a:lnTo>
                  <a:lnTo>
                    <a:pt x="1875" y="86"/>
                  </a:lnTo>
                  <a:cubicBezTo>
                    <a:pt x="1775" y="15"/>
                    <a:pt x="1633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71"/>
            <p:cNvSpPr/>
            <p:nvPr/>
          </p:nvSpPr>
          <p:spPr>
            <a:xfrm>
              <a:off x="5538076" y="1214726"/>
              <a:ext cx="284114" cy="162641"/>
            </a:xfrm>
            <a:custGeom>
              <a:avLst/>
              <a:gdLst/>
              <a:ahLst/>
              <a:cxnLst/>
              <a:rect l="l" t="t" r="r" b="b"/>
              <a:pathLst>
                <a:path w="2940" h="1683" extrusionOk="0">
                  <a:moveTo>
                    <a:pt x="1490" y="0"/>
                  </a:moveTo>
                  <a:cubicBezTo>
                    <a:pt x="1378" y="0"/>
                    <a:pt x="1255" y="23"/>
                    <a:pt x="1151" y="46"/>
                  </a:cubicBezTo>
                  <a:cubicBezTo>
                    <a:pt x="1123" y="61"/>
                    <a:pt x="1094" y="61"/>
                    <a:pt x="1066" y="89"/>
                  </a:cubicBezTo>
                  <a:lnTo>
                    <a:pt x="157" y="614"/>
                  </a:lnTo>
                  <a:cubicBezTo>
                    <a:pt x="129" y="629"/>
                    <a:pt x="100" y="657"/>
                    <a:pt x="86" y="671"/>
                  </a:cubicBezTo>
                  <a:lnTo>
                    <a:pt x="72" y="685"/>
                  </a:lnTo>
                  <a:lnTo>
                    <a:pt x="29" y="728"/>
                  </a:lnTo>
                  <a:cubicBezTo>
                    <a:pt x="29" y="728"/>
                    <a:pt x="29" y="742"/>
                    <a:pt x="15" y="742"/>
                  </a:cubicBezTo>
                  <a:cubicBezTo>
                    <a:pt x="15" y="756"/>
                    <a:pt x="1" y="756"/>
                    <a:pt x="1" y="771"/>
                  </a:cubicBezTo>
                  <a:lnTo>
                    <a:pt x="1" y="799"/>
                  </a:lnTo>
                  <a:lnTo>
                    <a:pt x="1" y="827"/>
                  </a:lnTo>
                  <a:lnTo>
                    <a:pt x="1" y="870"/>
                  </a:lnTo>
                  <a:lnTo>
                    <a:pt x="1" y="898"/>
                  </a:lnTo>
                  <a:cubicBezTo>
                    <a:pt x="1" y="913"/>
                    <a:pt x="15" y="913"/>
                    <a:pt x="15" y="941"/>
                  </a:cubicBezTo>
                  <a:cubicBezTo>
                    <a:pt x="15" y="941"/>
                    <a:pt x="15" y="955"/>
                    <a:pt x="29" y="955"/>
                  </a:cubicBezTo>
                  <a:cubicBezTo>
                    <a:pt x="72" y="984"/>
                    <a:pt x="100" y="1026"/>
                    <a:pt x="157" y="1055"/>
                  </a:cubicBezTo>
                  <a:lnTo>
                    <a:pt x="1080" y="1594"/>
                  </a:lnTo>
                  <a:cubicBezTo>
                    <a:pt x="1165" y="1651"/>
                    <a:pt x="1264" y="1665"/>
                    <a:pt x="1364" y="1679"/>
                  </a:cubicBezTo>
                  <a:cubicBezTo>
                    <a:pt x="1395" y="1682"/>
                    <a:pt x="1425" y="1683"/>
                    <a:pt x="1456" y="1683"/>
                  </a:cubicBezTo>
                  <a:cubicBezTo>
                    <a:pt x="1608" y="1683"/>
                    <a:pt x="1754" y="1653"/>
                    <a:pt x="1861" y="1594"/>
                  </a:cubicBezTo>
                  <a:lnTo>
                    <a:pt x="2769" y="1055"/>
                  </a:lnTo>
                  <a:cubicBezTo>
                    <a:pt x="2826" y="1026"/>
                    <a:pt x="2855" y="984"/>
                    <a:pt x="2883" y="955"/>
                  </a:cubicBezTo>
                  <a:cubicBezTo>
                    <a:pt x="2911" y="941"/>
                    <a:pt x="2911" y="913"/>
                    <a:pt x="2926" y="898"/>
                  </a:cubicBezTo>
                  <a:cubicBezTo>
                    <a:pt x="2940" y="870"/>
                    <a:pt x="2940" y="827"/>
                    <a:pt x="2926" y="799"/>
                  </a:cubicBezTo>
                  <a:cubicBezTo>
                    <a:pt x="2926" y="799"/>
                    <a:pt x="2926" y="771"/>
                    <a:pt x="2911" y="771"/>
                  </a:cubicBezTo>
                  <a:cubicBezTo>
                    <a:pt x="2883" y="742"/>
                    <a:pt x="2869" y="700"/>
                    <a:pt x="2840" y="685"/>
                  </a:cubicBezTo>
                  <a:cubicBezTo>
                    <a:pt x="2812" y="671"/>
                    <a:pt x="2798" y="657"/>
                    <a:pt x="2769" y="629"/>
                  </a:cubicBezTo>
                  <a:lnTo>
                    <a:pt x="1847" y="103"/>
                  </a:lnTo>
                  <a:cubicBezTo>
                    <a:pt x="1747" y="46"/>
                    <a:pt x="1662" y="32"/>
                    <a:pt x="1563" y="4"/>
                  </a:cubicBezTo>
                  <a:cubicBezTo>
                    <a:pt x="1539" y="1"/>
                    <a:pt x="1515" y="0"/>
                    <a:pt x="1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71"/>
            <p:cNvSpPr/>
            <p:nvPr/>
          </p:nvSpPr>
          <p:spPr>
            <a:xfrm>
              <a:off x="6154147" y="1331948"/>
              <a:ext cx="282761" cy="164090"/>
            </a:xfrm>
            <a:custGeom>
              <a:avLst/>
              <a:gdLst/>
              <a:ahLst/>
              <a:cxnLst/>
              <a:rect l="l" t="t" r="r" b="b"/>
              <a:pathLst>
                <a:path w="2926" h="1698" extrusionOk="0">
                  <a:moveTo>
                    <a:pt x="1432" y="0"/>
                  </a:moveTo>
                  <a:cubicBezTo>
                    <a:pt x="1365" y="0"/>
                    <a:pt x="1298" y="8"/>
                    <a:pt x="1236" y="26"/>
                  </a:cubicBezTo>
                  <a:cubicBezTo>
                    <a:pt x="1165" y="40"/>
                    <a:pt x="1108" y="55"/>
                    <a:pt x="1066" y="97"/>
                  </a:cubicBezTo>
                  <a:lnTo>
                    <a:pt x="157" y="622"/>
                  </a:lnTo>
                  <a:cubicBezTo>
                    <a:pt x="114" y="651"/>
                    <a:pt x="100" y="665"/>
                    <a:pt x="86" y="679"/>
                  </a:cubicBezTo>
                  <a:lnTo>
                    <a:pt x="72" y="693"/>
                  </a:lnTo>
                  <a:lnTo>
                    <a:pt x="29" y="736"/>
                  </a:lnTo>
                  <a:cubicBezTo>
                    <a:pt x="29" y="736"/>
                    <a:pt x="29" y="750"/>
                    <a:pt x="15" y="750"/>
                  </a:cubicBezTo>
                  <a:cubicBezTo>
                    <a:pt x="15" y="764"/>
                    <a:pt x="1" y="764"/>
                    <a:pt x="1" y="793"/>
                  </a:cubicBezTo>
                  <a:lnTo>
                    <a:pt x="1" y="807"/>
                  </a:lnTo>
                  <a:lnTo>
                    <a:pt x="1" y="835"/>
                  </a:lnTo>
                  <a:cubicBezTo>
                    <a:pt x="1" y="935"/>
                    <a:pt x="43" y="1006"/>
                    <a:pt x="157" y="1077"/>
                  </a:cubicBezTo>
                  <a:lnTo>
                    <a:pt x="1080" y="1602"/>
                  </a:lnTo>
                  <a:cubicBezTo>
                    <a:pt x="1186" y="1666"/>
                    <a:pt x="1328" y="1698"/>
                    <a:pt x="1470" y="1698"/>
                  </a:cubicBezTo>
                  <a:cubicBezTo>
                    <a:pt x="1612" y="1698"/>
                    <a:pt x="1754" y="1666"/>
                    <a:pt x="1861" y="1602"/>
                  </a:cubicBezTo>
                  <a:lnTo>
                    <a:pt x="2769" y="1077"/>
                  </a:lnTo>
                  <a:cubicBezTo>
                    <a:pt x="2869" y="1006"/>
                    <a:pt x="2926" y="935"/>
                    <a:pt x="2926" y="835"/>
                  </a:cubicBezTo>
                  <a:lnTo>
                    <a:pt x="2926" y="807"/>
                  </a:lnTo>
                  <a:lnTo>
                    <a:pt x="2926" y="793"/>
                  </a:lnTo>
                  <a:cubicBezTo>
                    <a:pt x="2926" y="764"/>
                    <a:pt x="2911" y="764"/>
                    <a:pt x="2911" y="750"/>
                  </a:cubicBezTo>
                  <a:cubicBezTo>
                    <a:pt x="2911" y="750"/>
                    <a:pt x="2911" y="736"/>
                    <a:pt x="2883" y="736"/>
                  </a:cubicBezTo>
                  <a:lnTo>
                    <a:pt x="2855" y="693"/>
                  </a:lnTo>
                  <a:lnTo>
                    <a:pt x="2840" y="679"/>
                  </a:lnTo>
                  <a:cubicBezTo>
                    <a:pt x="2812" y="665"/>
                    <a:pt x="2784" y="651"/>
                    <a:pt x="2769" y="622"/>
                  </a:cubicBezTo>
                  <a:lnTo>
                    <a:pt x="1847" y="97"/>
                  </a:lnTo>
                  <a:cubicBezTo>
                    <a:pt x="1730" y="39"/>
                    <a:pt x="1579" y="0"/>
                    <a:pt x="1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71"/>
            <p:cNvSpPr/>
            <p:nvPr/>
          </p:nvSpPr>
          <p:spPr>
            <a:xfrm>
              <a:off x="5743916" y="1334074"/>
              <a:ext cx="288270" cy="165057"/>
            </a:xfrm>
            <a:custGeom>
              <a:avLst/>
              <a:gdLst/>
              <a:ahLst/>
              <a:cxnLst/>
              <a:rect l="l" t="t" r="r" b="b"/>
              <a:pathLst>
                <a:path w="2983" h="1708" extrusionOk="0">
                  <a:moveTo>
                    <a:pt x="1378" y="1"/>
                  </a:moveTo>
                  <a:cubicBezTo>
                    <a:pt x="1261" y="1"/>
                    <a:pt x="1148" y="30"/>
                    <a:pt x="1065" y="89"/>
                  </a:cubicBezTo>
                  <a:lnTo>
                    <a:pt x="157" y="629"/>
                  </a:lnTo>
                  <a:cubicBezTo>
                    <a:pt x="86" y="657"/>
                    <a:pt x="29" y="714"/>
                    <a:pt x="15" y="771"/>
                  </a:cubicBezTo>
                  <a:cubicBezTo>
                    <a:pt x="15" y="771"/>
                    <a:pt x="15" y="785"/>
                    <a:pt x="1" y="785"/>
                  </a:cubicBezTo>
                  <a:lnTo>
                    <a:pt x="1" y="813"/>
                  </a:lnTo>
                  <a:lnTo>
                    <a:pt x="1" y="856"/>
                  </a:lnTo>
                  <a:cubicBezTo>
                    <a:pt x="1" y="941"/>
                    <a:pt x="57" y="1012"/>
                    <a:pt x="157" y="1083"/>
                  </a:cubicBezTo>
                  <a:lnTo>
                    <a:pt x="1080" y="1623"/>
                  </a:lnTo>
                  <a:cubicBezTo>
                    <a:pt x="1193" y="1694"/>
                    <a:pt x="1335" y="1708"/>
                    <a:pt x="1463" y="1708"/>
                  </a:cubicBezTo>
                  <a:cubicBezTo>
                    <a:pt x="1619" y="1708"/>
                    <a:pt x="1747" y="1665"/>
                    <a:pt x="1861" y="1623"/>
                  </a:cubicBezTo>
                  <a:lnTo>
                    <a:pt x="2769" y="1083"/>
                  </a:lnTo>
                  <a:cubicBezTo>
                    <a:pt x="2982" y="955"/>
                    <a:pt x="2982" y="742"/>
                    <a:pt x="2769" y="629"/>
                  </a:cubicBezTo>
                  <a:lnTo>
                    <a:pt x="1846" y="89"/>
                  </a:lnTo>
                  <a:cubicBezTo>
                    <a:pt x="1790" y="61"/>
                    <a:pt x="1719" y="33"/>
                    <a:pt x="1648" y="18"/>
                  </a:cubicBezTo>
                  <a:cubicBezTo>
                    <a:pt x="1577" y="4"/>
                    <a:pt x="1520" y="4"/>
                    <a:pt x="1449" y="4"/>
                  </a:cubicBezTo>
                  <a:cubicBezTo>
                    <a:pt x="1425" y="2"/>
                    <a:pt x="1401" y="1"/>
                    <a:pt x="13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71"/>
            <p:cNvSpPr/>
            <p:nvPr/>
          </p:nvSpPr>
          <p:spPr>
            <a:xfrm>
              <a:off x="5332332" y="1335814"/>
              <a:ext cx="284114" cy="163027"/>
            </a:xfrm>
            <a:custGeom>
              <a:avLst/>
              <a:gdLst/>
              <a:ahLst/>
              <a:cxnLst/>
              <a:rect l="l" t="t" r="r" b="b"/>
              <a:pathLst>
                <a:path w="2940" h="1687" extrusionOk="0">
                  <a:moveTo>
                    <a:pt x="1477" y="0"/>
                  </a:moveTo>
                  <a:cubicBezTo>
                    <a:pt x="1406" y="0"/>
                    <a:pt x="1335" y="0"/>
                    <a:pt x="1264" y="15"/>
                  </a:cubicBezTo>
                  <a:cubicBezTo>
                    <a:pt x="1193" y="29"/>
                    <a:pt x="1136" y="57"/>
                    <a:pt x="1079" y="86"/>
                  </a:cubicBezTo>
                  <a:lnTo>
                    <a:pt x="171" y="625"/>
                  </a:lnTo>
                  <a:cubicBezTo>
                    <a:pt x="128" y="625"/>
                    <a:pt x="100" y="639"/>
                    <a:pt x="85" y="653"/>
                  </a:cubicBezTo>
                  <a:cubicBezTo>
                    <a:pt x="78" y="653"/>
                    <a:pt x="75" y="661"/>
                    <a:pt x="75" y="664"/>
                  </a:cubicBezTo>
                  <a:lnTo>
                    <a:pt x="75" y="664"/>
                  </a:lnTo>
                  <a:lnTo>
                    <a:pt x="29" y="710"/>
                  </a:lnTo>
                  <a:cubicBezTo>
                    <a:pt x="29" y="710"/>
                    <a:pt x="29" y="724"/>
                    <a:pt x="14" y="724"/>
                  </a:cubicBezTo>
                  <a:cubicBezTo>
                    <a:pt x="14" y="753"/>
                    <a:pt x="0" y="753"/>
                    <a:pt x="0" y="767"/>
                  </a:cubicBezTo>
                  <a:lnTo>
                    <a:pt x="0" y="795"/>
                  </a:lnTo>
                  <a:lnTo>
                    <a:pt x="0" y="838"/>
                  </a:lnTo>
                  <a:cubicBezTo>
                    <a:pt x="0" y="852"/>
                    <a:pt x="0" y="866"/>
                    <a:pt x="14" y="909"/>
                  </a:cubicBezTo>
                  <a:cubicBezTo>
                    <a:pt x="29" y="966"/>
                    <a:pt x="85" y="1037"/>
                    <a:pt x="171" y="1065"/>
                  </a:cubicBezTo>
                  <a:lnTo>
                    <a:pt x="1093" y="1590"/>
                  </a:lnTo>
                  <a:cubicBezTo>
                    <a:pt x="1200" y="1654"/>
                    <a:pt x="1342" y="1686"/>
                    <a:pt x="1484" y="1686"/>
                  </a:cubicBezTo>
                  <a:cubicBezTo>
                    <a:pt x="1626" y="1686"/>
                    <a:pt x="1768" y="1654"/>
                    <a:pt x="1874" y="1590"/>
                  </a:cubicBezTo>
                  <a:lnTo>
                    <a:pt x="2783" y="1065"/>
                  </a:lnTo>
                  <a:cubicBezTo>
                    <a:pt x="2882" y="994"/>
                    <a:pt x="2939" y="923"/>
                    <a:pt x="2939" y="838"/>
                  </a:cubicBezTo>
                  <a:lnTo>
                    <a:pt x="2939" y="795"/>
                  </a:lnTo>
                  <a:lnTo>
                    <a:pt x="2939" y="781"/>
                  </a:lnTo>
                  <a:cubicBezTo>
                    <a:pt x="2939" y="767"/>
                    <a:pt x="2925" y="767"/>
                    <a:pt x="2925" y="739"/>
                  </a:cubicBezTo>
                  <a:cubicBezTo>
                    <a:pt x="2925" y="739"/>
                    <a:pt x="2925" y="724"/>
                    <a:pt x="2911" y="724"/>
                  </a:cubicBezTo>
                  <a:cubicBezTo>
                    <a:pt x="2911" y="710"/>
                    <a:pt x="2897" y="710"/>
                    <a:pt x="2868" y="696"/>
                  </a:cubicBezTo>
                  <a:lnTo>
                    <a:pt x="2854" y="668"/>
                  </a:lnTo>
                  <a:cubicBezTo>
                    <a:pt x="2840" y="653"/>
                    <a:pt x="2826" y="639"/>
                    <a:pt x="2783" y="625"/>
                  </a:cubicBezTo>
                  <a:lnTo>
                    <a:pt x="1860" y="86"/>
                  </a:lnTo>
                  <a:cubicBezTo>
                    <a:pt x="1803" y="57"/>
                    <a:pt x="1732" y="29"/>
                    <a:pt x="1690" y="15"/>
                  </a:cubicBezTo>
                  <a:cubicBezTo>
                    <a:pt x="1619" y="0"/>
                    <a:pt x="1548" y="0"/>
                    <a:pt x="1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71"/>
            <p:cNvSpPr/>
            <p:nvPr/>
          </p:nvSpPr>
          <p:spPr>
            <a:xfrm>
              <a:off x="6416231" y="1456516"/>
              <a:ext cx="241594" cy="139061"/>
            </a:xfrm>
            <a:custGeom>
              <a:avLst/>
              <a:gdLst/>
              <a:ahLst/>
              <a:cxnLst/>
              <a:rect l="l" t="t" r="r" b="b"/>
              <a:pathLst>
                <a:path w="2500" h="1439" extrusionOk="0">
                  <a:moveTo>
                    <a:pt x="881" y="1"/>
                  </a:moveTo>
                  <a:cubicBezTo>
                    <a:pt x="824" y="1"/>
                    <a:pt x="782" y="15"/>
                    <a:pt x="725" y="29"/>
                  </a:cubicBezTo>
                  <a:cubicBezTo>
                    <a:pt x="711" y="43"/>
                    <a:pt x="668" y="43"/>
                    <a:pt x="654" y="72"/>
                  </a:cubicBezTo>
                  <a:lnTo>
                    <a:pt x="143" y="370"/>
                  </a:lnTo>
                  <a:cubicBezTo>
                    <a:pt x="114" y="384"/>
                    <a:pt x="100" y="398"/>
                    <a:pt x="86" y="398"/>
                  </a:cubicBezTo>
                  <a:cubicBezTo>
                    <a:pt x="86" y="398"/>
                    <a:pt x="86" y="427"/>
                    <a:pt x="72" y="427"/>
                  </a:cubicBezTo>
                  <a:lnTo>
                    <a:pt x="29" y="455"/>
                  </a:lnTo>
                  <a:cubicBezTo>
                    <a:pt x="29" y="455"/>
                    <a:pt x="29" y="469"/>
                    <a:pt x="15" y="469"/>
                  </a:cubicBezTo>
                  <a:cubicBezTo>
                    <a:pt x="15" y="498"/>
                    <a:pt x="1" y="498"/>
                    <a:pt x="1" y="512"/>
                  </a:cubicBezTo>
                  <a:lnTo>
                    <a:pt x="1" y="526"/>
                  </a:lnTo>
                  <a:lnTo>
                    <a:pt x="1" y="569"/>
                  </a:lnTo>
                  <a:cubicBezTo>
                    <a:pt x="1" y="640"/>
                    <a:pt x="43" y="711"/>
                    <a:pt x="143" y="753"/>
                  </a:cubicBezTo>
                  <a:lnTo>
                    <a:pt x="1179" y="1364"/>
                  </a:lnTo>
                  <a:cubicBezTo>
                    <a:pt x="1271" y="1413"/>
                    <a:pt x="1392" y="1438"/>
                    <a:pt x="1513" y="1438"/>
                  </a:cubicBezTo>
                  <a:cubicBezTo>
                    <a:pt x="1633" y="1438"/>
                    <a:pt x="1754" y="1413"/>
                    <a:pt x="1846" y="1364"/>
                  </a:cubicBezTo>
                  <a:lnTo>
                    <a:pt x="2357" y="1066"/>
                  </a:lnTo>
                  <a:cubicBezTo>
                    <a:pt x="2428" y="1023"/>
                    <a:pt x="2457" y="966"/>
                    <a:pt x="2485" y="924"/>
                  </a:cubicBezTo>
                  <a:lnTo>
                    <a:pt x="2485" y="867"/>
                  </a:lnTo>
                  <a:lnTo>
                    <a:pt x="2485" y="824"/>
                  </a:lnTo>
                  <a:cubicBezTo>
                    <a:pt x="2490" y="834"/>
                    <a:pt x="2493" y="837"/>
                    <a:pt x="2495" y="837"/>
                  </a:cubicBezTo>
                  <a:cubicBezTo>
                    <a:pt x="2499" y="837"/>
                    <a:pt x="2499" y="824"/>
                    <a:pt x="2499" y="824"/>
                  </a:cubicBezTo>
                  <a:cubicBezTo>
                    <a:pt x="2499" y="810"/>
                    <a:pt x="2485" y="810"/>
                    <a:pt x="2485" y="796"/>
                  </a:cubicBezTo>
                  <a:cubicBezTo>
                    <a:pt x="2485" y="796"/>
                    <a:pt x="2485" y="782"/>
                    <a:pt x="2457" y="782"/>
                  </a:cubicBezTo>
                  <a:cubicBezTo>
                    <a:pt x="2457" y="753"/>
                    <a:pt x="2443" y="753"/>
                    <a:pt x="2443" y="739"/>
                  </a:cubicBezTo>
                  <a:lnTo>
                    <a:pt x="2428" y="725"/>
                  </a:lnTo>
                  <a:cubicBezTo>
                    <a:pt x="2414" y="696"/>
                    <a:pt x="2386" y="696"/>
                    <a:pt x="2372" y="682"/>
                  </a:cubicBezTo>
                  <a:lnTo>
                    <a:pt x="2357" y="668"/>
                  </a:lnTo>
                  <a:lnTo>
                    <a:pt x="1307" y="72"/>
                  </a:lnTo>
                  <a:cubicBezTo>
                    <a:pt x="1222" y="15"/>
                    <a:pt x="1094" y="1"/>
                    <a:pt x="9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71"/>
            <p:cNvSpPr/>
            <p:nvPr/>
          </p:nvSpPr>
          <p:spPr>
            <a:xfrm>
              <a:off x="5941542" y="1449944"/>
              <a:ext cx="289526" cy="165830"/>
            </a:xfrm>
            <a:custGeom>
              <a:avLst/>
              <a:gdLst/>
              <a:ahLst/>
              <a:cxnLst/>
              <a:rect l="l" t="t" r="r" b="b"/>
              <a:pathLst>
                <a:path w="2996" h="1716" extrusionOk="0">
                  <a:moveTo>
                    <a:pt x="1503" y="0"/>
                  </a:moveTo>
                  <a:cubicBezTo>
                    <a:pt x="1435" y="0"/>
                    <a:pt x="1369" y="8"/>
                    <a:pt x="1306" y="26"/>
                  </a:cubicBezTo>
                  <a:cubicBezTo>
                    <a:pt x="1235" y="40"/>
                    <a:pt x="1179" y="69"/>
                    <a:pt x="1136" y="97"/>
                  </a:cubicBezTo>
                  <a:lnTo>
                    <a:pt x="227" y="637"/>
                  </a:lnTo>
                  <a:cubicBezTo>
                    <a:pt x="0" y="779"/>
                    <a:pt x="0" y="963"/>
                    <a:pt x="227" y="1091"/>
                  </a:cubicBezTo>
                  <a:lnTo>
                    <a:pt x="1150" y="1631"/>
                  </a:lnTo>
                  <a:cubicBezTo>
                    <a:pt x="1257" y="1687"/>
                    <a:pt x="1399" y="1716"/>
                    <a:pt x="1541" y="1716"/>
                  </a:cubicBezTo>
                  <a:cubicBezTo>
                    <a:pt x="1683" y="1716"/>
                    <a:pt x="1825" y="1687"/>
                    <a:pt x="1931" y="1631"/>
                  </a:cubicBezTo>
                  <a:lnTo>
                    <a:pt x="2840" y="1091"/>
                  </a:lnTo>
                  <a:cubicBezTo>
                    <a:pt x="2939" y="1020"/>
                    <a:pt x="2996" y="949"/>
                    <a:pt x="2996" y="864"/>
                  </a:cubicBezTo>
                  <a:lnTo>
                    <a:pt x="2996" y="821"/>
                  </a:lnTo>
                  <a:lnTo>
                    <a:pt x="2996" y="793"/>
                  </a:lnTo>
                  <a:cubicBezTo>
                    <a:pt x="2996" y="779"/>
                    <a:pt x="2982" y="779"/>
                    <a:pt x="2982" y="750"/>
                  </a:cubicBezTo>
                  <a:cubicBezTo>
                    <a:pt x="2982" y="750"/>
                    <a:pt x="2982" y="736"/>
                    <a:pt x="2953" y="736"/>
                  </a:cubicBezTo>
                  <a:lnTo>
                    <a:pt x="2925" y="708"/>
                  </a:lnTo>
                  <a:lnTo>
                    <a:pt x="2911" y="679"/>
                  </a:lnTo>
                  <a:cubicBezTo>
                    <a:pt x="2882" y="665"/>
                    <a:pt x="2854" y="651"/>
                    <a:pt x="2840" y="637"/>
                  </a:cubicBezTo>
                  <a:lnTo>
                    <a:pt x="1917" y="97"/>
                  </a:lnTo>
                  <a:cubicBezTo>
                    <a:pt x="1800" y="39"/>
                    <a:pt x="1650" y="0"/>
                    <a:pt x="15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71"/>
            <p:cNvSpPr/>
            <p:nvPr/>
          </p:nvSpPr>
          <p:spPr>
            <a:xfrm>
              <a:off x="5536723" y="1452070"/>
              <a:ext cx="282761" cy="164284"/>
            </a:xfrm>
            <a:custGeom>
              <a:avLst/>
              <a:gdLst/>
              <a:ahLst/>
              <a:cxnLst/>
              <a:rect l="l" t="t" r="r" b="b"/>
              <a:pathLst>
                <a:path w="2926" h="1700" extrusionOk="0">
                  <a:moveTo>
                    <a:pt x="1452" y="1"/>
                  </a:moveTo>
                  <a:cubicBezTo>
                    <a:pt x="1423" y="1"/>
                    <a:pt x="1393" y="2"/>
                    <a:pt x="1364" y="4"/>
                  </a:cubicBezTo>
                  <a:cubicBezTo>
                    <a:pt x="1250" y="18"/>
                    <a:pt x="1151" y="47"/>
                    <a:pt x="1066" y="89"/>
                  </a:cubicBezTo>
                  <a:lnTo>
                    <a:pt x="157" y="629"/>
                  </a:lnTo>
                  <a:cubicBezTo>
                    <a:pt x="100" y="657"/>
                    <a:pt x="72" y="700"/>
                    <a:pt x="29" y="728"/>
                  </a:cubicBezTo>
                  <a:cubicBezTo>
                    <a:pt x="29" y="728"/>
                    <a:pt x="29" y="757"/>
                    <a:pt x="15" y="757"/>
                  </a:cubicBezTo>
                  <a:cubicBezTo>
                    <a:pt x="15" y="771"/>
                    <a:pt x="1" y="771"/>
                    <a:pt x="1" y="785"/>
                  </a:cubicBezTo>
                  <a:lnTo>
                    <a:pt x="1" y="799"/>
                  </a:lnTo>
                  <a:lnTo>
                    <a:pt x="1" y="842"/>
                  </a:lnTo>
                  <a:cubicBezTo>
                    <a:pt x="1" y="927"/>
                    <a:pt x="43" y="998"/>
                    <a:pt x="157" y="1069"/>
                  </a:cubicBezTo>
                  <a:lnTo>
                    <a:pt x="1080" y="1609"/>
                  </a:lnTo>
                  <a:cubicBezTo>
                    <a:pt x="1188" y="1667"/>
                    <a:pt x="1343" y="1699"/>
                    <a:pt x="1489" y="1699"/>
                  </a:cubicBezTo>
                  <a:cubicBezTo>
                    <a:pt x="1555" y="1699"/>
                    <a:pt x="1619" y="1693"/>
                    <a:pt x="1676" y="1680"/>
                  </a:cubicBezTo>
                  <a:cubicBezTo>
                    <a:pt x="1747" y="1651"/>
                    <a:pt x="1804" y="1637"/>
                    <a:pt x="1861" y="1609"/>
                  </a:cubicBezTo>
                  <a:lnTo>
                    <a:pt x="2769" y="1069"/>
                  </a:lnTo>
                  <a:cubicBezTo>
                    <a:pt x="2798" y="1055"/>
                    <a:pt x="2812" y="1041"/>
                    <a:pt x="2840" y="1012"/>
                  </a:cubicBezTo>
                  <a:lnTo>
                    <a:pt x="2854" y="998"/>
                  </a:lnTo>
                  <a:lnTo>
                    <a:pt x="2883" y="970"/>
                  </a:lnTo>
                  <a:cubicBezTo>
                    <a:pt x="2925" y="927"/>
                    <a:pt x="2925" y="870"/>
                    <a:pt x="2925" y="842"/>
                  </a:cubicBezTo>
                  <a:lnTo>
                    <a:pt x="2925" y="799"/>
                  </a:lnTo>
                  <a:lnTo>
                    <a:pt x="2925" y="771"/>
                  </a:lnTo>
                  <a:cubicBezTo>
                    <a:pt x="2925" y="757"/>
                    <a:pt x="2911" y="757"/>
                    <a:pt x="2911" y="728"/>
                  </a:cubicBezTo>
                  <a:cubicBezTo>
                    <a:pt x="2911" y="728"/>
                    <a:pt x="2911" y="714"/>
                    <a:pt x="2883" y="714"/>
                  </a:cubicBezTo>
                  <a:lnTo>
                    <a:pt x="2854" y="686"/>
                  </a:lnTo>
                  <a:lnTo>
                    <a:pt x="2840" y="657"/>
                  </a:lnTo>
                  <a:cubicBezTo>
                    <a:pt x="2812" y="643"/>
                    <a:pt x="2783" y="629"/>
                    <a:pt x="2769" y="615"/>
                  </a:cubicBezTo>
                  <a:lnTo>
                    <a:pt x="1846" y="75"/>
                  </a:lnTo>
                  <a:cubicBezTo>
                    <a:pt x="1741" y="28"/>
                    <a:pt x="1596" y="1"/>
                    <a:pt x="14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71"/>
            <p:cNvSpPr/>
            <p:nvPr/>
          </p:nvSpPr>
          <p:spPr>
            <a:xfrm>
              <a:off x="6262576" y="1547066"/>
              <a:ext cx="241594" cy="139158"/>
            </a:xfrm>
            <a:custGeom>
              <a:avLst/>
              <a:gdLst/>
              <a:ahLst/>
              <a:cxnLst/>
              <a:rect l="l" t="t" r="r" b="b"/>
              <a:pathLst>
                <a:path w="2500" h="1440" extrusionOk="0">
                  <a:moveTo>
                    <a:pt x="980" y="1"/>
                  </a:moveTo>
                  <a:cubicBezTo>
                    <a:pt x="867" y="1"/>
                    <a:pt x="753" y="15"/>
                    <a:pt x="668" y="72"/>
                  </a:cubicBezTo>
                  <a:lnTo>
                    <a:pt x="142" y="370"/>
                  </a:lnTo>
                  <a:cubicBezTo>
                    <a:pt x="128" y="384"/>
                    <a:pt x="114" y="413"/>
                    <a:pt x="100" y="413"/>
                  </a:cubicBezTo>
                  <a:lnTo>
                    <a:pt x="71" y="427"/>
                  </a:lnTo>
                  <a:lnTo>
                    <a:pt x="43" y="455"/>
                  </a:lnTo>
                  <a:cubicBezTo>
                    <a:pt x="43" y="455"/>
                    <a:pt x="43" y="484"/>
                    <a:pt x="29" y="484"/>
                  </a:cubicBezTo>
                  <a:cubicBezTo>
                    <a:pt x="29" y="498"/>
                    <a:pt x="0" y="498"/>
                    <a:pt x="0" y="512"/>
                  </a:cubicBezTo>
                  <a:lnTo>
                    <a:pt x="0" y="526"/>
                  </a:lnTo>
                  <a:lnTo>
                    <a:pt x="0" y="569"/>
                  </a:lnTo>
                  <a:cubicBezTo>
                    <a:pt x="0" y="640"/>
                    <a:pt x="57" y="711"/>
                    <a:pt x="157" y="767"/>
                  </a:cubicBezTo>
                  <a:lnTo>
                    <a:pt x="1193" y="1364"/>
                  </a:lnTo>
                  <a:cubicBezTo>
                    <a:pt x="1264" y="1406"/>
                    <a:pt x="1363" y="1435"/>
                    <a:pt x="1449" y="1435"/>
                  </a:cubicBezTo>
                  <a:cubicBezTo>
                    <a:pt x="1481" y="1438"/>
                    <a:pt x="1513" y="1440"/>
                    <a:pt x="1546" y="1440"/>
                  </a:cubicBezTo>
                  <a:cubicBezTo>
                    <a:pt x="1659" y="1440"/>
                    <a:pt x="1772" y="1419"/>
                    <a:pt x="1860" y="1364"/>
                  </a:cubicBezTo>
                  <a:lnTo>
                    <a:pt x="2372" y="1066"/>
                  </a:lnTo>
                  <a:cubicBezTo>
                    <a:pt x="2428" y="1051"/>
                    <a:pt x="2442" y="1009"/>
                    <a:pt x="2471" y="980"/>
                  </a:cubicBezTo>
                  <a:cubicBezTo>
                    <a:pt x="2499" y="952"/>
                    <a:pt x="2499" y="938"/>
                    <a:pt x="2499" y="924"/>
                  </a:cubicBezTo>
                  <a:lnTo>
                    <a:pt x="2499" y="867"/>
                  </a:lnTo>
                  <a:lnTo>
                    <a:pt x="2499" y="838"/>
                  </a:lnTo>
                  <a:lnTo>
                    <a:pt x="2485" y="810"/>
                  </a:lnTo>
                  <a:cubicBezTo>
                    <a:pt x="2471" y="767"/>
                    <a:pt x="2442" y="711"/>
                    <a:pt x="2372" y="668"/>
                  </a:cubicBezTo>
                  <a:lnTo>
                    <a:pt x="1321" y="72"/>
                  </a:lnTo>
                  <a:cubicBezTo>
                    <a:pt x="1236" y="15"/>
                    <a:pt x="1108" y="1"/>
                    <a:pt x="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71"/>
            <p:cNvSpPr/>
            <p:nvPr/>
          </p:nvSpPr>
          <p:spPr>
            <a:xfrm>
              <a:off x="5739761" y="1568713"/>
              <a:ext cx="285564" cy="167473"/>
            </a:xfrm>
            <a:custGeom>
              <a:avLst/>
              <a:gdLst/>
              <a:ahLst/>
              <a:cxnLst/>
              <a:rect l="l" t="t" r="r" b="b"/>
              <a:pathLst>
                <a:path w="2955" h="1733" extrusionOk="0">
                  <a:moveTo>
                    <a:pt x="1441" y="0"/>
                  </a:moveTo>
                  <a:cubicBezTo>
                    <a:pt x="1411" y="0"/>
                    <a:pt x="1381" y="2"/>
                    <a:pt x="1350" y="4"/>
                  </a:cubicBezTo>
                  <a:cubicBezTo>
                    <a:pt x="1279" y="4"/>
                    <a:pt x="1208" y="18"/>
                    <a:pt x="1165" y="61"/>
                  </a:cubicBezTo>
                  <a:cubicBezTo>
                    <a:pt x="1123" y="75"/>
                    <a:pt x="1108" y="75"/>
                    <a:pt x="1066" y="89"/>
                  </a:cubicBezTo>
                  <a:lnTo>
                    <a:pt x="171" y="629"/>
                  </a:lnTo>
                  <a:cubicBezTo>
                    <a:pt x="58" y="714"/>
                    <a:pt x="1" y="785"/>
                    <a:pt x="1" y="870"/>
                  </a:cubicBezTo>
                  <a:cubicBezTo>
                    <a:pt x="1" y="969"/>
                    <a:pt x="58" y="1040"/>
                    <a:pt x="171" y="1111"/>
                  </a:cubicBezTo>
                  <a:lnTo>
                    <a:pt x="1094" y="1637"/>
                  </a:lnTo>
                  <a:cubicBezTo>
                    <a:pt x="1201" y="1701"/>
                    <a:pt x="1343" y="1733"/>
                    <a:pt x="1485" y="1733"/>
                  </a:cubicBezTo>
                  <a:cubicBezTo>
                    <a:pt x="1627" y="1733"/>
                    <a:pt x="1769" y="1701"/>
                    <a:pt x="1875" y="1637"/>
                  </a:cubicBezTo>
                  <a:lnTo>
                    <a:pt x="2770" y="1111"/>
                  </a:lnTo>
                  <a:cubicBezTo>
                    <a:pt x="2812" y="1083"/>
                    <a:pt x="2826" y="1069"/>
                    <a:pt x="2841" y="1055"/>
                  </a:cubicBezTo>
                  <a:cubicBezTo>
                    <a:pt x="2883" y="1012"/>
                    <a:pt x="2912" y="984"/>
                    <a:pt x="2940" y="927"/>
                  </a:cubicBezTo>
                  <a:cubicBezTo>
                    <a:pt x="2940" y="913"/>
                    <a:pt x="2954" y="898"/>
                    <a:pt x="2954" y="870"/>
                  </a:cubicBezTo>
                  <a:lnTo>
                    <a:pt x="2954" y="842"/>
                  </a:lnTo>
                  <a:lnTo>
                    <a:pt x="2954" y="799"/>
                  </a:lnTo>
                  <a:cubicBezTo>
                    <a:pt x="2940" y="771"/>
                    <a:pt x="2912" y="714"/>
                    <a:pt x="2869" y="685"/>
                  </a:cubicBezTo>
                  <a:cubicBezTo>
                    <a:pt x="2841" y="657"/>
                    <a:pt x="2826" y="643"/>
                    <a:pt x="2798" y="629"/>
                  </a:cubicBezTo>
                  <a:lnTo>
                    <a:pt x="2770" y="629"/>
                  </a:lnTo>
                  <a:lnTo>
                    <a:pt x="1847" y="89"/>
                  </a:lnTo>
                  <a:cubicBezTo>
                    <a:pt x="1728" y="30"/>
                    <a:pt x="1590" y="0"/>
                    <a:pt x="14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71"/>
            <p:cNvSpPr/>
            <p:nvPr/>
          </p:nvSpPr>
          <p:spPr>
            <a:xfrm>
              <a:off x="5944248" y="1628049"/>
              <a:ext cx="418537" cy="239854"/>
            </a:xfrm>
            <a:custGeom>
              <a:avLst/>
              <a:gdLst/>
              <a:ahLst/>
              <a:cxnLst/>
              <a:rect l="l" t="t" r="r" b="b"/>
              <a:pathLst>
                <a:path w="4331" h="2482" extrusionOk="0">
                  <a:moveTo>
                    <a:pt x="2769" y="0"/>
                  </a:moveTo>
                  <a:cubicBezTo>
                    <a:pt x="2684" y="0"/>
                    <a:pt x="2613" y="15"/>
                    <a:pt x="2542" y="43"/>
                  </a:cubicBezTo>
                  <a:lnTo>
                    <a:pt x="128" y="1449"/>
                  </a:lnTo>
                  <a:cubicBezTo>
                    <a:pt x="43" y="1505"/>
                    <a:pt x="0" y="1576"/>
                    <a:pt x="57" y="1647"/>
                  </a:cubicBezTo>
                  <a:cubicBezTo>
                    <a:pt x="71" y="1662"/>
                    <a:pt x="86" y="1676"/>
                    <a:pt x="128" y="1704"/>
                  </a:cubicBezTo>
                  <a:lnTo>
                    <a:pt x="1392" y="2428"/>
                  </a:lnTo>
                  <a:cubicBezTo>
                    <a:pt x="1449" y="2464"/>
                    <a:pt x="1527" y="2482"/>
                    <a:pt x="1607" y="2482"/>
                  </a:cubicBezTo>
                  <a:cubicBezTo>
                    <a:pt x="1686" y="2482"/>
                    <a:pt x="1768" y="2464"/>
                    <a:pt x="1832" y="2428"/>
                  </a:cubicBezTo>
                  <a:lnTo>
                    <a:pt x="4246" y="1023"/>
                  </a:lnTo>
                  <a:cubicBezTo>
                    <a:pt x="4302" y="994"/>
                    <a:pt x="4331" y="938"/>
                    <a:pt x="4331" y="895"/>
                  </a:cubicBezTo>
                  <a:cubicBezTo>
                    <a:pt x="4331" y="852"/>
                    <a:pt x="4302" y="810"/>
                    <a:pt x="4246" y="781"/>
                  </a:cubicBezTo>
                  <a:lnTo>
                    <a:pt x="2996" y="43"/>
                  </a:lnTo>
                  <a:cubicBezTo>
                    <a:pt x="2968" y="29"/>
                    <a:pt x="2925" y="15"/>
                    <a:pt x="2897" y="15"/>
                  </a:cubicBezTo>
                  <a:cubicBezTo>
                    <a:pt x="2854" y="0"/>
                    <a:pt x="2826" y="0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71"/>
          <p:cNvGrpSpPr/>
          <p:nvPr/>
        </p:nvGrpSpPr>
        <p:grpSpPr>
          <a:xfrm>
            <a:off x="2500598" y="2877375"/>
            <a:ext cx="1705789" cy="1375414"/>
            <a:chOff x="3452761" y="3105975"/>
            <a:chExt cx="1705789" cy="1375414"/>
          </a:xfrm>
        </p:grpSpPr>
        <p:sp>
          <p:nvSpPr>
            <p:cNvPr id="1898" name="Google Shape;1898;p71"/>
            <p:cNvSpPr/>
            <p:nvPr/>
          </p:nvSpPr>
          <p:spPr>
            <a:xfrm>
              <a:off x="4832398" y="3556389"/>
              <a:ext cx="2055" cy="1386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43" y="28"/>
                  </a:moveTo>
                  <a:cubicBezTo>
                    <a:pt x="14" y="28"/>
                    <a:pt x="0" y="0"/>
                    <a:pt x="0" y="0"/>
                  </a:cubicBezTo>
                  <a:cubicBezTo>
                    <a:pt x="0" y="0"/>
                    <a:pt x="14" y="28"/>
                    <a:pt x="43" y="28"/>
                  </a:cubicBezTo>
                  <a:close/>
                </a:path>
              </a:pathLst>
            </a:custGeom>
            <a:solidFill>
              <a:srgbClr val="F39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71"/>
            <p:cNvSpPr/>
            <p:nvPr/>
          </p:nvSpPr>
          <p:spPr>
            <a:xfrm>
              <a:off x="4822220" y="3555004"/>
              <a:ext cx="2724" cy="48"/>
            </a:xfrm>
            <a:custGeom>
              <a:avLst/>
              <a:gdLst/>
              <a:ahLst/>
              <a:cxnLst/>
              <a:rect l="l" t="t" r="r" b="b"/>
              <a:pathLst>
                <a:path w="57" h="1" extrusionOk="0">
                  <a:moveTo>
                    <a:pt x="0" y="1"/>
                  </a:moveTo>
                  <a:lnTo>
                    <a:pt x="57" y="1"/>
                  </a:lnTo>
                  <a:close/>
                </a:path>
              </a:pathLst>
            </a:custGeom>
            <a:solidFill>
              <a:srgbClr val="F39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71"/>
            <p:cNvSpPr/>
            <p:nvPr/>
          </p:nvSpPr>
          <p:spPr>
            <a:xfrm>
              <a:off x="4827620" y="3555004"/>
              <a:ext cx="2102" cy="717"/>
            </a:xfrm>
            <a:custGeom>
              <a:avLst/>
              <a:gdLst/>
              <a:ahLst/>
              <a:cxnLst/>
              <a:rect l="l" t="t" r="r" b="b"/>
              <a:pathLst>
                <a:path w="44" h="15" extrusionOk="0">
                  <a:moveTo>
                    <a:pt x="43" y="15"/>
                  </a:moveTo>
                  <a:cubicBezTo>
                    <a:pt x="29" y="15"/>
                    <a:pt x="15" y="1"/>
                    <a:pt x="1" y="1"/>
                  </a:cubicBezTo>
                  <a:cubicBezTo>
                    <a:pt x="15" y="15"/>
                    <a:pt x="29" y="15"/>
                    <a:pt x="43" y="15"/>
                  </a:cubicBezTo>
                  <a:close/>
                </a:path>
              </a:pathLst>
            </a:custGeom>
            <a:solidFill>
              <a:srgbClr val="F39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71"/>
            <p:cNvSpPr/>
            <p:nvPr/>
          </p:nvSpPr>
          <p:spPr>
            <a:xfrm>
              <a:off x="4800480" y="3559065"/>
              <a:ext cx="1433" cy="1433"/>
            </a:xfrm>
            <a:custGeom>
              <a:avLst/>
              <a:gdLst/>
              <a:ahLst/>
              <a:cxnLst/>
              <a:rect l="l" t="t" r="r" b="b"/>
              <a:pathLst>
                <a:path w="30" h="30" extrusionOk="0">
                  <a:moveTo>
                    <a:pt x="29" y="1"/>
                  </a:moveTo>
                  <a:cubicBezTo>
                    <a:pt x="15" y="1"/>
                    <a:pt x="1" y="29"/>
                    <a:pt x="1" y="29"/>
                  </a:cubicBezTo>
                  <a:cubicBezTo>
                    <a:pt x="15" y="1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F39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71"/>
            <p:cNvSpPr/>
            <p:nvPr/>
          </p:nvSpPr>
          <p:spPr>
            <a:xfrm>
              <a:off x="4811326" y="3555004"/>
              <a:ext cx="2771" cy="717"/>
            </a:xfrm>
            <a:custGeom>
              <a:avLst/>
              <a:gdLst/>
              <a:ahLst/>
              <a:cxnLst/>
              <a:rect l="l" t="t" r="r" b="b"/>
              <a:pathLst>
                <a:path w="58" h="15" extrusionOk="0">
                  <a:moveTo>
                    <a:pt x="58" y="1"/>
                  </a:moveTo>
                  <a:lnTo>
                    <a:pt x="1" y="1"/>
                  </a:lnTo>
                  <a:cubicBezTo>
                    <a:pt x="29" y="15"/>
                    <a:pt x="58" y="15"/>
                    <a:pt x="58" y="1"/>
                  </a:cubicBezTo>
                  <a:close/>
                </a:path>
              </a:pathLst>
            </a:custGeom>
            <a:solidFill>
              <a:srgbClr val="F39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71"/>
            <p:cNvSpPr/>
            <p:nvPr/>
          </p:nvSpPr>
          <p:spPr>
            <a:xfrm>
              <a:off x="4817442" y="3555004"/>
              <a:ext cx="2102" cy="48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43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39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71"/>
            <p:cNvSpPr/>
            <p:nvPr/>
          </p:nvSpPr>
          <p:spPr>
            <a:xfrm>
              <a:off x="4805927" y="3556389"/>
              <a:ext cx="2771" cy="1386"/>
            </a:xfrm>
            <a:custGeom>
              <a:avLst/>
              <a:gdLst/>
              <a:ahLst/>
              <a:cxnLst/>
              <a:rect l="l" t="t" r="r" b="b"/>
              <a:pathLst>
                <a:path w="58" h="29" extrusionOk="0">
                  <a:moveTo>
                    <a:pt x="57" y="0"/>
                  </a:moveTo>
                  <a:cubicBezTo>
                    <a:pt x="43" y="0"/>
                    <a:pt x="29" y="0"/>
                    <a:pt x="0" y="28"/>
                  </a:cubicBezTo>
                  <a:cubicBezTo>
                    <a:pt x="29" y="0"/>
                    <a:pt x="43" y="0"/>
                    <a:pt x="57" y="0"/>
                  </a:cubicBezTo>
                  <a:close/>
                </a:path>
              </a:pathLst>
            </a:custGeom>
            <a:solidFill>
              <a:srgbClr val="F39B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71"/>
            <p:cNvSpPr/>
            <p:nvPr/>
          </p:nvSpPr>
          <p:spPr>
            <a:xfrm>
              <a:off x="3452761" y="3275801"/>
              <a:ext cx="1302857" cy="1177669"/>
            </a:xfrm>
            <a:custGeom>
              <a:avLst/>
              <a:gdLst/>
              <a:ahLst/>
              <a:cxnLst/>
              <a:rect l="l" t="t" r="r" b="b"/>
              <a:pathLst>
                <a:path w="14185" h="12822" extrusionOk="0">
                  <a:moveTo>
                    <a:pt x="15" y="0"/>
                  </a:moveTo>
                  <a:lnTo>
                    <a:pt x="0" y="4629"/>
                  </a:lnTo>
                  <a:lnTo>
                    <a:pt x="341" y="4828"/>
                  </a:lnTo>
                  <a:lnTo>
                    <a:pt x="13986" y="12707"/>
                  </a:lnTo>
                  <a:lnTo>
                    <a:pt x="14184" y="12821"/>
                  </a:lnTo>
                  <a:lnTo>
                    <a:pt x="14184" y="12608"/>
                  </a:lnTo>
                  <a:lnTo>
                    <a:pt x="14184" y="8178"/>
                  </a:lnTo>
                  <a:lnTo>
                    <a:pt x="4260" y="245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71"/>
            <p:cNvSpPr/>
            <p:nvPr/>
          </p:nvSpPr>
          <p:spPr>
            <a:xfrm>
              <a:off x="4755524" y="3905598"/>
              <a:ext cx="210055" cy="547870"/>
            </a:xfrm>
            <a:custGeom>
              <a:avLst/>
              <a:gdLst/>
              <a:ahLst/>
              <a:cxnLst/>
              <a:rect l="l" t="t" r="r" b="b"/>
              <a:pathLst>
                <a:path w="2287" h="5965" extrusionOk="0">
                  <a:moveTo>
                    <a:pt x="2286" y="1"/>
                  </a:moveTo>
                  <a:lnTo>
                    <a:pt x="0" y="1321"/>
                  </a:lnTo>
                  <a:lnTo>
                    <a:pt x="0" y="5964"/>
                  </a:lnTo>
                  <a:lnTo>
                    <a:pt x="2286" y="4629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71"/>
            <p:cNvSpPr/>
            <p:nvPr/>
          </p:nvSpPr>
          <p:spPr>
            <a:xfrm>
              <a:off x="3454047" y="3153185"/>
              <a:ext cx="1511534" cy="873837"/>
            </a:xfrm>
            <a:custGeom>
              <a:avLst/>
              <a:gdLst/>
              <a:ahLst/>
              <a:cxnLst/>
              <a:rect l="l" t="t" r="r" b="b"/>
              <a:pathLst>
                <a:path w="16457" h="9514" extrusionOk="0">
                  <a:moveTo>
                    <a:pt x="2301" y="1"/>
                  </a:moveTo>
                  <a:lnTo>
                    <a:pt x="1" y="1335"/>
                  </a:lnTo>
                  <a:lnTo>
                    <a:pt x="14170" y="9513"/>
                  </a:lnTo>
                  <a:lnTo>
                    <a:pt x="16456" y="8193"/>
                  </a:lnTo>
                  <a:lnTo>
                    <a:pt x="23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71"/>
            <p:cNvSpPr/>
            <p:nvPr/>
          </p:nvSpPr>
          <p:spPr>
            <a:xfrm>
              <a:off x="4464735" y="3105975"/>
              <a:ext cx="388699" cy="472923"/>
            </a:xfrm>
            <a:custGeom>
              <a:avLst/>
              <a:gdLst/>
              <a:ahLst/>
              <a:cxnLst/>
              <a:rect l="l" t="t" r="r" b="b"/>
              <a:pathLst>
                <a:path w="4232" h="5149" extrusionOk="0">
                  <a:moveTo>
                    <a:pt x="2714" y="1"/>
                  </a:moveTo>
                  <a:cubicBezTo>
                    <a:pt x="2602" y="1"/>
                    <a:pt x="2491" y="24"/>
                    <a:pt x="2385" y="75"/>
                  </a:cubicBezTo>
                  <a:lnTo>
                    <a:pt x="2286" y="89"/>
                  </a:lnTo>
                  <a:cubicBezTo>
                    <a:pt x="1775" y="160"/>
                    <a:pt x="1349" y="515"/>
                    <a:pt x="1150" y="997"/>
                  </a:cubicBezTo>
                  <a:cubicBezTo>
                    <a:pt x="1122" y="1083"/>
                    <a:pt x="1065" y="1196"/>
                    <a:pt x="1008" y="1281"/>
                  </a:cubicBezTo>
                  <a:cubicBezTo>
                    <a:pt x="781" y="1651"/>
                    <a:pt x="412" y="1963"/>
                    <a:pt x="213" y="2360"/>
                  </a:cubicBezTo>
                  <a:cubicBezTo>
                    <a:pt x="57" y="2687"/>
                    <a:pt x="0" y="3127"/>
                    <a:pt x="242" y="3397"/>
                  </a:cubicBezTo>
                  <a:cubicBezTo>
                    <a:pt x="483" y="3695"/>
                    <a:pt x="327" y="4164"/>
                    <a:pt x="469" y="4533"/>
                  </a:cubicBezTo>
                  <a:cubicBezTo>
                    <a:pt x="630" y="4957"/>
                    <a:pt x="1086" y="5148"/>
                    <a:pt x="1541" y="5148"/>
                  </a:cubicBezTo>
                  <a:cubicBezTo>
                    <a:pt x="1848" y="5148"/>
                    <a:pt x="2154" y="5062"/>
                    <a:pt x="2371" y="4902"/>
                  </a:cubicBezTo>
                  <a:cubicBezTo>
                    <a:pt x="2649" y="4690"/>
                    <a:pt x="2754" y="4516"/>
                    <a:pt x="3089" y="4516"/>
                  </a:cubicBezTo>
                  <a:cubicBezTo>
                    <a:pt x="3113" y="4516"/>
                    <a:pt x="3139" y="4517"/>
                    <a:pt x="3166" y="4519"/>
                  </a:cubicBezTo>
                  <a:cubicBezTo>
                    <a:pt x="3194" y="4520"/>
                    <a:pt x="3221" y="4521"/>
                    <a:pt x="3247" y="4521"/>
                  </a:cubicBezTo>
                  <a:cubicBezTo>
                    <a:pt x="3492" y="4521"/>
                    <a:pt x="3685" y="4459"/>
                    <a:pt x="3890" y="4306"/>
                  </a:cubicBezTo>
                  <a:cubicBezTo>
                    <a:pt x="4231" y="3993"/>
                    <a:pt x="4217" y="3553"/>
                    <a:pt x="3961" y="3198"/>
                  </a:cubicBezTo>
                  <a:cubicBezTo>
                    <a:pt x="3834" y="3028"/>
                    <a:pt x="3720" y="2886"/>
                    <a:pt x="3677" y="2673"/>
                  </a:cubicBezTo>
                  <a:cubicBezTo>
                    <a:pt x="3635" y="2375"/>
                    <a:pt x="3734" y="2076"/>
                    <a:pt x="3791" y="1821"/>
                  </a:cubicBezTo>
                  <a:cubicBezTo>
                    <a:pt x="3848" y="1338"/>
                    <a:pt x="3748" y="699"/>
                    <a:pt x="3408" y="330"/>
                  </a:cubicBezTo>
                  <a:cubicBezTo>
                    <a:pt x="3238" y="130"/>
                    <a:pt x="2977" y="1"/>
                    <a:pt x="2714" y="1"/>
                  </a:cubicBez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71"/>
            <p:cNvSpPr/>
            <p:nvPr/>
          </p:nvSpPr>
          <p:spPr>
            <a:xfrm>
              <a:off x="4780323" y="3499725"/>
              <a:ext cx="212627" cy="174418"/>
            </a:xfrm>
            <a:custGeom>
              <a:avLst/>
              <a:gdLst/>
              <a:ahLst/>
              <a:cxnLst/>
              <a:rect l="l" t="t" r="r" b="b"/>
              <a:pathLst>
                <a:path w="2315" h="1899" extrusionOk="0">
                  <a:moveTo>
                    <a:pt x="1651" y="1"/>
                  </a:moveTo>
                  <a:cubicBezTo>
                    <a:pt x="1636" y="1"/>
                    <a:pt x="1619" y="11"/>
                    <a:pt x="1604" y="33"/>
                  </a:cubicBezTo>
                  <a:cubicBezTo>
                    <a:pt x="1576" y="118"/>
                    <a:pt x="1562" y="246"/>
                    <a:pt x="1491" y="757"/>
                  </a:cubicBezTo>
                  <a:lnTo>
                    <a:pt x="1377" y="814"/>
                  </a:lnTo>
                  <a:cubicBezTo>
                    <a:pt x="1150" y="913"/>
                    <a:pt x="795" y="1041"/>
                    <a:pt x="540" y="1197"/>
                  </a:cubicBezTo>
                  <a:lnTo>
                    <a:pt x="469" y="899"/>
                  </a:lnTo>
                  <a:lnTo>
                    <a:pt x="0" y="1098"/>
                  </a:lnTo>
                  <a:cubicBezTo>
                    <a:pt x="156" y="1524"/>
                    <a:pt x="298" y="1836"/>
                    <a:pt x="312" y="1850"/>
                  </a:cubicBezTo>
                  <a:cubicBezTo>
                    <a:pt x="327" y="1878"/>
                    <a:pt x="355" y="1893"/>
                    <a:pt x="383" y="1893"/>
                  </a:cubicBezTo>
                  <a:cubicBezTo>
                    <a:pt x="396" y="1897"/>
                    <a:pt x="408" y="1899"/>
                    <a:pt x="421" y="1899"/>
                  </a:cubicBezTo>
                  <a:cubicBezTo>
                    <a:pt x="452" y="1899"/>
                    <a:pt x="485" y="1889"/>
                    <a:pt x="525" y="1878"/>
                  </a:cubicBezTo>
                  <a:cubicBezTo>
                    <a:pt x="568" y="1850"/>
                    <a:pt x="795" y="1708"/>
                    <a:pt x="1037" y="1538"/>
                  </a:cubicBezTo>
                  <a:cubicBezTo>
                    <a:pt x="1392" y="1282"/>
                    <a:pt x="1803" y="998"/>
                    <a:pt x="1803" y="998"/>
                  </a:cubicBezTo>
                  <a:cubicBezTo>
                    <a:pt x="1945" y="956"/>
                    <a:pt x="2087" y="885"/>
                    <a:pt x="2172" y="842"/>
                  </a:cubicBezTo>
                  <a:cubicBezTo>
                    <a:pt x="2215" y="828"/>
                    <a:pt x="2229" y="785"/>
                    <a:pt x="2243" y="757"/>
                  </a:cubicBezTo>
                  <a:cubicBezTo>
                    <a:pt x="2272" y="686"/>
                    <a:pt x="2314" y="544"/>
                    <a:pt x="2314" y="402"/>
                  </a:cubicBezTo>
                  <a:cubicBezTo>
                    <a:pt x="2314" y="325"/>
                    <a:pt x="2246" y="272"/>
                    <a:pt x="2181" y="272"/>
                  </a:cubicBezTo>
                  <a:cubicBezTo>
                    <a:pt x="2173" y="272"/>
                    <a:pt x="2166" y="273"/>
                    <a:pt x="2158" y="274"/>
                  </a:cubicBezTo>
                  <a:lnTo>
                    <a:pt x="1817" y="416"/>
                  </a:lnTo>
                  <a:cubicBezTo>
                    <a:pt x="1807" y="419"/>
                    <a:pt x="1797" y="421"/>
                    <a:pt x="1786" y="421"/>
                  </a:cubicBezTo>
                  <a:cubicBezTo>
                    <a:pt x="1751" y="421"/>
                    <a:pt x="1718" y="403"/>
                    <a:pt x="1718" y="359"/>
                  </a:cubicBezTo>
                  <a:lnTo>
                    <a:pt x="1675" y="33"/>
                  </a:lnTo>
                  <a:cubicBezTo>
                    <a:pt x="1675" y="11"/>
                    <a:pt x="1665" y="1"/>
                    <a:pt x="1651" y="1"/>
                  </a:cubicBez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71"/>
            <p:cNvSpPr/>
            <p:nvPr/>
          </p:nvSpPr>
          <p:spPr>
            <a:xfrm>
              <a:off x="4816786" y="3419266"/>
              <a:ext cx="176164" cy="288217"/>
            </a:xfrm>
            <a:custGeom>
              <a:avLst/>
              <a:gdLst/>
              <a:ahLst/>
              <a:cxnLst/>
              <a:rect l="l" t="t" r="r" b="b"/>
              <a:pathLst>
                <a:path w="1918" h="3138" extrusionOk="0">
                  <a:moveTo>
                    <a:pt x="157" y="625"/>
                  </a:moveTo>
                  <a:cubicBezTo>
                    <a:pt x="157" y="625"/>
                    <a:pt x="1" y="3138"/>
                    <a:pt x="43" y="3138"/>
                  </a:cubicBezTo>
                  <a:cubicBezTo>
                    <a:pt x="72" y="3138"/>
                    <a:pt x="1704" y="2584"/>
                    <a:pt x="1704" y="258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71"/>
            <p:cNvSpPr/>
            <p:nvPr/>
          </p:nvSpPr>
          <p:spPr>
            <a:xfrm>
              <a:off x="4806407" y="3412745"/>
              <a:ext cx="186542" cy="294739"/>
            </a:xfrm>
            <a:custGeom>
              <a:avLst/>
              <a:gdLst/>
              <a:ahLst/>
              <a:cxnLst/>
              <a:rect l="l" t="t" r="r" b="b"/>
              <a:pathLst>
                <a:path w="2031" h="3209" extrusionOk="0">
                  <a:moveTo>
                    <a:pt x="0" y="3138"/>
                  </a:moveTo>
                  <a:lnTo>
                    <a:pt x="142" y="3209"/>
                  </a:lnTo>
                  <a:lnTo>
                    <a:pt x="270" y="696"/>
                  </a:lnTo>
                  <a:lnTo>
                    <a:pt x="2030" y="71"/>
                  </a:lnTo>
                  <a:lnTo>
                    <a:pt x="1874" y="0"/>
                  </a:lnTo>
                  <a:lnTo>
                    <a:pt x="114" y="625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71"/>
            <p:cNvSpPr/>
            <p:nvPr/>
          </p:nvSpPr>
          <p:spPr>
            <a:xfrm>
              <a:off x="4700507" y="3375823"/>
              <a:ext cx="122892" cy="227323"/>
            </a:xfrm>
            <a:custGeom>
              <a:avLst/>
              <a:gdLst/>
              <a:ahLst/>
              <a:cxnLst/>
              <a:rect l="l" t="t" r="r" b="b"/>
              <a:pathLst>
                <a:path w="1338" h="2475" extrusionOk="0">
                  <a:moveTo>
                    <a:pt x="498" y="1"/>
                  </a:moveTo>
                  <a:cubicBezTo>
                    <a:pt x="249" y="1"/>
                    <a:pt x="0" y="185"/>
                    <a:pt x="46" y="501"/>
                  </a:cubicBezTo>
                  <a:lnTo>
                    <a:pt x="46" y="530"/>
                  </a:lnTo>
                  <a:cubicBezTo>
                    <a:pt x="46" y="530"/>
                    <a:pt x="528" y="1680"/>
                    <a:pt x="869" y="2475"/>
                  </a:cubicBezTo>
                  <a:lnTo>
                    <a:pt x="1338" y="2276"/>
                  </a:lnTo>
                  <a:cubicBezTo>
                    <a:pt x="1338" y="2276"/>
                    <a:pt x="883" y="260"/>
                    <a:pt x="869" y="189"/>
                  </a:cubicBezTo>
                  <a:cubicBezTo>
                    <a:pt x="782" y="60"/>
                    <a:pt x="640" y="1"/>
                    <a:pt x="498" y="1"/>
                  </a:cubicBezTo>
                  <a:close/>
                </a:path>
              </a:pathLst>
            </a:custGeom>
            <a:solidFill>
              <a:srgbClr val="6C2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71"/>
            <p:cNvSpPr/>
            <p:nvPr/>
          </p:nvSpPr>
          <p:spPr>
            <a:xfrm>
              <a:off x="4868963" y="4289675"/>
              <a:ext cx="134101" cy="124751"/>
            </a:xfrm>
            <a:custGeom>
              <a:avLst/>
              <a:gdLst/>
              <a:ahLst/>
              <a:cxnLst/>
              <a:rect l="l" t="t" r="r" b="b"/>
              <a:pathLst>
                <a:path w="1460" h="1309" extrusionOk="0">
                  <a:moveTo>
                    <a:pt x="327" y="1"/>
                  </a:moveTo>
                  <a:lnTo>
                    <a:pt x="114" y="327"/>
                  </a:lnTo>
                  <a:cubicBezTo>
                    <a:pt x="1" y="455"/>
                    <a:pt x="43" y="640"/>
                    <a:pt x="171" y="739"/>
                  </a:cubicBezTo>
                  <a:cubicBezTo>
                    <a:pt x="256" y="782"/>
                    <a:pt x="781" y="1108"/>
                    <a:pt x="1108" y="1250"/>
                  </a:cubicBezTo>
                  <a:cubicBezTo>
                    <a:pt x="1165" y="1265"/>
                    <a:pt x="1236" y="1279"/>
                    <a:pt x="1264" y="1307"/>
                  </a:cubicBezTo>
                  <a:cubicBezTo>
                    <a:pt x="1268" y="1308"/>
                    <a:pt x="1273" y="1308"/>
                    <a:pt x="1277" y="1308"/>
                  </a:cubicBezTo>
                  <a:cubicBezTo>
                    <a:pt x="1372" y="1308"/>
                    <a:pt x="1459" y="1162"/>
                    <a:pt x="1378" y="1094"/>
                  </a:cubicBezTo>
                  <a:cubicBezTo>
                    <a:pt x="1335" y="1052"/>
                    <a:pt x="767" y="398"/>
                    <a:pt x="739" y="271"/>
                  </a:cubicBezTo>
                  <a:lnTo>
                    <a:pt x="327" y="1"/>
                  </a:lnTo>
                  <a:close/>
                </a:path>
              </a:pathLst>
            </a:custGeom>
            <a:solidFill>
              <a:srgbClr val="090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71"/>
            <p:cNvSpPr/>
            <p:nvPr/>
          </p:nvSpPr>
          <p:spPr>
            <a:xfrm>
              <a:off x="4529947" y="3694349"/>
              <a:ext cx="529501" cy="717329"/>
            </a:xfrm>
            <a:custGeom>
              <a:avLst/>
              <a:gdLst/>
              <a:ahLst/>
              <a:cxnLst/>
              <a:rect l="l" t="t" r="r" b="b"/>
              <a:pathLst>
                <a:path w="5765" h="7810" extrusionOk="0">
                  <a:moveTo>
                    <a:pt x="2087" y="1236"/>
                  </a:moveTo>
                  <a:lnTo>
                    <a:pt x="2584" y="1463"/>
                  </a:lnTo>
                  <a:lnTo>
                    <a:pt x="4813" y="2869"/>
                  </a:lnTo>
                  <a:cubicBezTo>
                    <a:pt x="4785" y="2869"/>
                    <a:pt x="4756" y="2883"/>
                    <a:pt x="4742" y="2897"/>
                  </a:cubicBezTo>
                  <a:cubicBezTo>
                    <a:pt x="4671" y="2812"/>
                    <a:pt x="4572" y="2741"/>
                    <a:pt x="4472" y="2670"/>
                  </a:cubicBezTo>
                  <a:lnTo>
                    <a:pt x="2513" y="1463"/>
                  </a:lnTo>
                  <a:lnTo>
                    <a:pt x="2087" y="1236"/>
                  </a:lnTo>
                  <a:close/>
                  <a:moveTo>
                    <a:pt x="2414" y="1"/>
                  </a:moveTo>
                  <a:cubicBezTo>
                    <a:pt x="2414" y="1"/>
                    <a:pt x="2381" y="437"/>
                    <a:pt x="1903" y="437"/>
                  </a:cubicBezTo>
                  <a:cubicBezTo>
                    <a:pt x="1674" y="437"/>
                    <a:pt x="1343" y="337"/>
                    <a:pt x="866" y="43"/>
                  </a:cubicBezTo>
                  <a:lnTo>
                    <a:pt x="611" y="285"/>
                  </a:lnTo>
                  <a:cubicBezTo>
                    <a:pt x="0" y="981"/>
                    <a:pt x="227" y="2159"/>
                    <a:pt x="1150" y="2485"/>
                  </a:cubicBezTo>
                  <a:cubicBezTo>
                    <a:pt x="1193" y="2514"/>
                    <a:pt x="1221" y="2514"/>
                    <a:pt x="1264" y="2528"/>
                  </a:cubicBezTo>
                  <a:lnTo>
                    <a:pt x="1491" y="2599"/>
                  </a:lnTo>
                  <a:lnTo>
                    <a:pt x="4231" y="3465"/>
                  </a:lnTo>
                  <a:cubicBezTo>
                    <a:pt x="4118" y="3565"/>
                    <a:pt x="4160" y="3919"/>
                    <a:pt x="4259" y="4416"/>
                  </a:cubicBezTo>
                  <a:cubicBezTo>
                    <a:pt x="4188" y="4942"/>
                    <a:pt x="4160" y="5581"/>
                    <a:pt x="4118" y="6248"/>
                  </a:cubicBezTo>
                  <a:cubicBezTo>
                    <a:pt x="4103" y="6333"/>
                    <a:pt x="4089" y="6404"/>
                    <a:pt x="4061" y="6504"/>
                  </a:cubicBezTo>
                  <a:lnTo>
                    <a:pt x="4032" y="6532"/>
                  </a:lnTo>
                  <a:lnTo>
                    <a:pt x="4444" y="6802"/>
                  </a:lnTo>
                  <a:lnTo>
                    <a:pt x="4444" y="6787"/>
                  </a:lnTo>
                  <a:lnTo>
                    <a:pt x="4472" y="6532"/>
                  </a:lnTo>
                  <a:lnTo>
                    <a:pt x="4685" y="5964"/>
                  </a:lnTo>
                  <a:cubicBezTo>
                    <a:pt x="4969" y="6887"/>
                    <a:pt x="5296" y="7725"/>
                    <a:pt x="5310" y="7796"/>
                  </a:cubicBezTo>
                  <a:lnTo>
                    <a:pt x="5310" y="7810"/>
                  </a:lnTo>
                  <a:lnTo>
                    <a:pt x="5750" y="7810"/>
                  </a:lnTo>
                  <a:lnTo>
                    <a:pt x="5693" y="7682"/>
                  </a:lnTo>
                  <a:lnTo>
                    <a:pt x="5225" y="4530"/>
                  </a:lnTo>
                  <a:lnTo>
                    <a:pt x="5736" y="3153"/>
                  </a:lnTo>
                  <a:cubicBezTo>
                    <a:pt x="5750" y="3053"/>
                    <a:pt x="5764" y="2968"/>
                    <a:pt x="5764" y="2883"/>
                  </a:cubicBezTo>
                  <a:cubicBezTo>
                    <a:pt x="5764" y="2556"/>
                    <a:pt x="5594" y="2273"/>
                    <a:pt x="5367" y="2088"/>
                  </a:cubicBezTo>
                  <a:lnTo>
                    <a:pt x="3408" y="697"/>
                  </a:lnTo>
                  <a:cubicBezTo>
                    <a:pt x="3024" y="413"/>
                    <a:pt x="2542" y="58"/>
                    <a:pt x="2414" y="1"/>
                  </a:cubicBez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71"/>
            <p:cNvSpPr/>
            <p:nvPr/>
          </p:nvSpPr>
          <p:spPr>
            <a:xfrm>
              <a:off x="5009757" y="4409014"/>
              <a:ext cx="148793" cy="72376"/>
            </a:xfrm>
            <a:custGeom>
              <a:avLst/>
              <a:gdLst/>
              <a:ahLst/>
              <a:cxnLst/>
              <a:rect l="l" t="t" r="r" b="b"/>
              <a:pathLst>
                <a:path w="1620" h="788" extrusionOk="0">
                  <a:moveTo>
                    <a:pt x="72" y="0"/>
                  </a:moveTo>
                  <a:lnTo>
                    <a:pt x="29" y="426"/>
                  </a:lnTo>
                  <a:cubicBezTo>
                    <a:pt x="1" y="582"/>
                    <a:pt x="100" y="739"/>
                    <a:pt x="271" y="767"/>
                  </a:cubicBezTo>
                  <a:cubicBezTo>
                    <a:pt x="341" y="777"/>
                    <a:pt x="667" y="787"/>
                    <a:pt x="977" y="787"/>
                  </a:cubicBezTo>
                  <a:cubicBezTo>
                    <a:pt x="1106" y="787"/>
                    <a:pt x="1232" y="785"/>
                    <a:pt x="1336" y="781"/>
                  </a:cubicBezTo>
                  <a:cubicBezTo>
                    <a:pt x="1407" y="781"/>
                    <a:pt x="1478" y="781"/>
                    <a:pt x="1506" y="767"/>
                  </a:cubicBezTo>
                  <a:cubicBezTo>
                    <a:pt x="1620" y="739"/>
                    <a:pt x="1620" y="554"/>
                    <a:pt x="1506" y="511"/>
                  </a:cubicBezTo>
                  <a:cubicBezTo>
                    <a:pt x="1449" y="497"/>
                    <a:pt x="526" y="142"/>
                    <a:pt x="540" y="71"/>
                  </a:cubicBezTo>
                  <a:lnTo>
                    <a:pt x="512" y="0"/>
                  </a:lnTo>
                  <a:close/>
                </a:path>
              </a:pathLst>
            </a:custGeom>
            <a:solidFill>
              <a:srgbClr val="090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71"/>
            <p:cNvSpPr/>
            <p:nvPr/>
          </p:nvSpPr>
          <p:spPr>
            <a:xfrm>
              <a:off x="4584688" y="3698299"/>
              <a:ext cx="23513" cy="22227"/>
            </a:xfrm>
            <a:custGeom>
              <a:avLst/>
              <a:gdLst/>
              <a:ahLst/>
              <a:cxnLst/>
              <a:rect l="l" t="t" r="r" b="b"/>
              <a:pathLst>
                <a:path w="256" h="242" extrusionOk="0">
                  <a:moveTo>
                    <a:pt x="256" y="0"/>
                  </a:moveTo>
                  <a:lnTo>
                    <a:pt x="0" y="242"/>
                  </a:lnTo>
                  <a:cubicBezTo>
                    <a:pt x="86" y="157"/>
                    <a:pt x="171" y="71"/>
                    <a:pt x="256" y="0"/>
                  </a:cubicBezTo>
                  <a:close/>
                </a:path>
              </a:pathLst>
            </a:custGeom>
            <a:solidFill>
              <a:srgbClr val="F894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71"/>
            <p:cNvSpPr/>
            <p:nvPr/>
          </p:nvSpPr>
          <p:spPr>
            <a:xfrm>
              <a:off x="4591213" y="3368200"/>
              <a:ext cx="243251" cy="387028"/>
            </a:xfrm>
            <a:custGeom>
              <a:avLst/>
              <a:gdLst/>
              <a:ahLst/>
              <a:cxnLst/>
              <a:rect l="l" t="t" r="r" b="b"/>
              <a:pathLst>
                <a:path w="2613" h="4170" extrusionOk="0">
                  <a:moveTo>
                    <a:pt x="1193" y="1"/>
                  </a:moveTo>
                  <a:cubicBezTo>
                    <a:pt x="871" y="1"/>
                    <a:pt x="313" y="286"/>
                    <a:pt x="313" y="286"/>
                  </a:cubicBezTo>
                  <a:cubicBezTo>
                    <a:pt x="0" y="442"/>
                    <a:pt x="86" y="655"/>
                    <a:pt x="43" y="996"/>
                  </a:cubicBezTo>
                  <a:cubicBezTo>
                    <a:pt x="29" y="1110"/>
                    <a:pt x="29" y="1223"/>
                    <a:pt x="43" y="1365"/>
                  </a:cubicBezTo>
                  <a:cubicBezTo>
                    <a:pt x="86" y="1834"/>
                    <a:pt x="15" y="3893"/>
                    <a:pt x="15" y="3893"/>
                  </a:cubicBezTo>
                  <a:cubicBezTo>
                    <a:pt x="414" y="4094"/>
                    <a:pt x="722" y="4169"/>
                    <a:pt x="959" y="4169"/>
                  </a:cubicBezTo>
                  <a:cubicBezTo>
                    <a:pt x="1639" y="4169"/>
                    <a:pt x="1733" y="3552"/>
                    <a:pt x="1733" y="3552"/>
                  </a:cubicBezTo>
                  <a:cubicBezTo>
                    <a:pt x="1733" y="3552"/>
                    <a:pt x="1676" y="2984"/>
                    <a:pt x="1818" y="2487"/>
                  </a:cubicBezTo>
                  <a:cubicBezTo>
                    <a:pt x="1860" y="2388"/>
                    <a:pt x="1988" y="2260"/>
                    <a:pt x="2130" y="2160"/>
                  </a:cubicBezTo>
                  <a:cubicBezTo>
                    <a:pt x="2357" y="1976"/>
                    <a:pt x="2613" y="1408"/>
                    <a:pt x="2428" y="1181"/>
                  </a:cubicBezTo>
                  <a:cubicBezTo>
                    <a:pt x="1875" y="613"/>
                    <a:pt x="1718" y="73"/>
                    <a:pt x="1718" y="73"/>
                  </a:cubicBezTo>
                  <a:cubicBezTo>
                    <a:pt x="1591" y="45"/>
                    <a:pt x="1378" y="17"/>
                    <a:pt x="1236" y="2"/>
                  </a:cubicBezTo>
                  <a:cubicBezTo>
                    <a:pt x="1222" y="1"/>
                    <a:pt x="1208" y="1"/>
                    <a:pt x="1193" y="1"/>
                  </a:cubicBezTo>
                  <a:close/>
                </a:path>
              </a:pathLst>
            </a:custGeom>
            <a:solidFill>
              <a:srgbClr val="6C2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71"/>
            <p:cNvSpPr/>
            <p:nvPr/>
          </p:nvSpPr>
          <p:spPr>
            <a:xfrm>
              <a:off x="4666799" y="3307121"/>
              <a:ext cx="50975" cy="105716"/>
            </a:xfrm>
            <a:custGeom>
              <a:avLst/>
              <a:gdLst/>
              <a:ahLst/>
              <a:cxnLst/>
              <a:rect l="l" t="t" r="r" b="b"/>
              <a:pathLst>
                <a:path w="555" h="1151" extrusionOk="0">
                  <a:moveTo>
                    <a:pt x="1" y="0"/>
                  </a:moveTo>
                  <a:lnTo>
                    <a:pt x="15" y="880"/>
                  </a:lnTo>
                  <a:cubicBezTo>
                    <a:pt x="15" y="1051"/>
                    <a:pt x="143" y="1150"/>
                    <a:pt x="285" y="1150"/>
                  </a:cubicBezTo>
                  <a:cubicBezTo>
                    <a:pt x="427" y="1150"/>
                    <a:pt x="555" y="1022"/>
                    <a:pt x="555" y="880"/>
                  </a:cubicBezTo>
                  <a:lnTo>
                    <a:pt x="540" y="0"/>
                  </a:ln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71"/>
            <p:cNvSpPr/>
            <p:nvPr/>
          </p:nvSpPr>
          <p:spPr>
            <a:xfrm>
              <a:off x="4597730" y="3144643"/>
              <a:ext cx="187461" cy="219240"/>
            </a:xfrm>
            <a:custGeom>
              <a:avLst/>
              <a:gdLst/>
              <a:ahLst/>
              <a:cxnLst/>
              <a:rect l="l" t="t" r="r" b="b"/>
              <a:pathLst>
                <a:path w="2041" h="2387" extrusionOk="0">
                  <a:moveTo>
                    <a:pt x="1219" y="0"/>
                  </a:moveTo>
                  <a:cubicBezTo>
                    <a:pt x="1177" y="0"/>
                    <a:pt x="1135" y="3"/>
                    <a:pt x="1094" y="8"/>
                  </a:cubicBezTo>
                  <a:cubicBezTo>
                    <a:pt x="739" y="37"/>
                    <a:pt x="398" y="576"/>
                    <a:pt x="313" y="1059"/>
                  </a:cubicBezTo>
                  <a:cubicBezTo>
                    <a:pt x="256" y="1045"/>
                    <a:pt x="213" y="1017"/>
                    <a:pt x="171" y="1017"/>
                  </a:cubicBezTo>
                  <a:cubicBezTo>
                    <a:pt x="29" y="1045"/>
                    <a:pt x="0" y="1272"/>
                    <a:pt x="29" y="1428"/>
                  </a:cubicBezTo>
                  <a:cubicBezTo>
                    <a:pt x="86" y="1641"/>
                    <a:pt x="242" y="1712"/>
                    <a:pt x="398" y="1726"/>
                  </a:cubicBezTo>
                  <a:cubicBezTo>
                    <a:pt x="581" y="2092"/>
                    <a:pt x="848" y="2386"/>
                    <a:pt x="1155" y="2386"/>
                  </a:cubicBezTo>
                  <a:cubicBezTo>
                    <a:pt x="1182" y="2386"/>
                    <a:pt x="1209" y="2384"/>
                    <a:pt x="1236" y="2380"/>
                  </a:cubicBezTo>
                  <a:cubicBezTo>
                    <a:pt x="1747" y="2294"/>
                    <a:pt x="1988" y="1812"/>
                    <a:pt x="2002" y="1343"/>
                  </a:cubicBezTo>
                  <a:cubicBezTo>
                    <a:pt x="2041" y="275"/>
                    <a:pt x="1625" y="0"/>
                    <a:pt x="1219" y="0"/>
                  </a:cubicBez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71"/>
            <p:cNvSpPr/>
            <p:nvPr/>
          </p:nvSpPr>
          <p:spPr>
            <a:xfrm>
              <a:off x="4730725" y="3287557"/>
              <a:ext cx="19655" cy="15706"/>
            </a:xfrm>
            <a:custGeom>
              <a:avLst/>
              <a:gdLst/>
              <a:ahLst/>
              <a:cxnLst/>
              <a:rect l="l" t="t" r="r" b="b"/>
              <a:pathLst>
                <a:path w="214" h="171" extrusionOk="0">
                  <a:moveTo>
                    <a:pt x="15" y="0"/>
                  </a:moveTo>
                  <a:cubicBezTo>
                    <a:pt x="1" y="0"/>
                    <a:pt x="1" y="0"/>
                    <a:pt x="1" y="14"/>
                  </a:cubicBezTo>
                  <a:cubicBezTo>
                    <a:pt x="1" y="28"/>
                    <a:pt x="1" y="28"/>
                    <a:pt x="15" y="28"/>
                  </a:cubicBezTo>
                  <a:cubicBezTo>
                    <a:pt x="86" y="57"/>
                    <a:pt x="157" y="85"/>
                    <a:pt x="157" y="99"/>
                  </a:cubicBezTo>
                  <a:cubicBezTo>
                    <a:pt x="157" y="99"/>
                    <a:pt x="157" y="128"/>
                    <a:pt x="86" y="142"/>
                  </a:cubicBezTo>
                  <a:cubicBezTo>
                    <a:pt x="72" y="142"/>
                    <a:pt x="72" y="156"/>
                    <a:pt x="72" y="156"/>
                  </a:cubicBezTo>
                  <a:cubicBezTo>
                    <a:pt x="86" y="156"/>
                    <a:pt x="86" y="170"/>
                    <a:pt x="114" y="170"/>
                  </a:cubicBezTo>
                  <a:cubicBezTo>
                    <a:pt x="157" y="156"/>
                    <a:pt x="214" y="142"/>
                    <a:pt x="199" y="99"/>
                  </a:cubicBezTo>
                  <a:cubicBezTo>
                    <a:pt x="199" y="57"/>
                    <a:pt x="72" y="14"/>
                    <a:pt x="15" y="0"/>
                  </a:cubicBezTo>
                  <a:close/>
                </a:path>
              </a:pathLst>
            </a:custGeom>
            <a:solidFill>
              <a:srgbClr val="090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1"/>
            <p:cNvSpPr/>
            <p:nvPr/>
          </p:nvSpPr>
          <p:spPr>
            <a:xfrm>
              <a:off x="4691598" y="3300600"/>
              <a:ext cx="39219" cy="23513"/>
            </a:xfrm>
            <a:custGeom>
              <a:avLst/>
              <a:gdLst/>
              <a:ahLst/>
              <a:cxnLst/>
              <a:rect l="l" t="t" r="r" b="b"/>
              <a:pathLst>
                <a:path w="427" h="256" extrusionOk="0">
                  <a:moveTo>
                    <a:pt x="15" y="0"/>
                  </a:moveTo>
                  <a:cubicBezTo>
                    <a:pt x="1" y="0"/>
                    <a:pt x="1" y="14"/>
                    <a:pt x="1" y="28"/>
                  </a:cubicBezTo>
                  <a:cubicBezTo>
                    <a:pt x="72" y="256"/>
                    <a:pt x="285" y="256"/>
                    <a:pt x="370" y="256"/>
                  </a:cubicBezTo>
                  <a:lnTo>
                    <a:pt x="412" y="256"/>
                  </a:lnTo>
                  <a:cubicBezTo>
                    <a:pt x="427" y="256"/>
                    <a:pt x="427" y="241"/>
                    <a:pt x="427" y="241"/>
                  </a:cubicBezTo>
                  <a:cubicBezTo>
                    <a:pt x="427" y="227"/>
                    <a:pt x="412" y="227"/>
                    <a:pt x="412" y="227"/>
                  </a:cubicBezTo>
                  <a:cubicBezTo>
                    <a:pt x="404" y="227"/>
                    <a:pt x="376" y="232"/>
                    <a:pt x="338" y="232"/>
                  </a:cubicBezTo>
                  <a:cubicBezTo>
                    <a:pt x="249" y="232"/>
                    <a:pt x="107" y="204"/>
                    <a:pt x="57" y="14"/>
                  </a:cubicBezTo>
                  <a:cubicBezTo>
                    <a:pt x="57" y="0"/>
                    <a:pt x="29" y="0"/>
                    <a:pt x="15" y="0"/>
                  </a:cubicBezTo>
                  <a:close/>
                </a:path>
              </a:pathLst>
            </a:custGeom>
            <a:solidFill>
              <a:srgbClr val="0908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1"/>
            <p:cNvSpPr/>
            <p:nvPr/>
          </p:nvSpPr>
          <p:spPr>
            <a:xfrm>
              <a:off x="4625101" y="3139775"/>
              <a:ext cx="169642" cy="162846"/>
            </a:xfrm>
            <a:custGeom>
              <a:avLst/>
              <a:gdLst/>
              <a:ahLst/>
              <a:cxnLst/>
              <a:rect l="l" t="t" r="r" b="b"/>
              <a:pathLst>
                <a:path w="1847" h="1773" extrusionOk="0">
                  <a:moveTo>
                    <a:pt x="913" y="0"/>
                  </a:moveTo>
                  <a:cubicBezTo>
                    <a:pt x="446" y="0"/>
                    <a:pt x="1" y="430"/>
                    <a:pt x="1" y="899"/>
                  </a:cubicBezTo>
                  <a:lnTo>
                    <a:pt x="1" y="928"/>
                  </a:lnTo>
                  <a:lnTo>
                    <a:pt x="1" y="942"/>
                  </a:lnTo>
                  <a:lnTo>
                    <a:pt x="1" y="1013"/>
                  </a:lnTo>
                  <a:cubicBezTo>
                    <a:pt x="1" y="1268"/>
                    <a:pt x="29" y="1510"/>
                    <a:pt x="86" y="1765"/>
                  </a:cubicBezTo>
                  <a:cubicBezTo>
                    <a:pt x="87" y="1770"/>
                    <a:pt x="90" y="1773"/>
                    <a:pt x="94" y="1773"/>
                  </a:cubicBezTo>
                  <a:cubicBezTo>
                    <a:pt x="139" y="1773"/>
                    <a:pt x="330" y="1523"/>
                    <a:pt x="355" y="1368"/>
                  </a:cubicBezTo>
                  <a:cubicBezTo>
                    <a:pt x="355" y="1325"/>
                    <a:pt x="355" y="1283"/>
                    <a:pt x="370" y="1226"/>
                  </a:cubicBezTo>
                  <a:lnTo>
                    <a:pt x="384" y="1212"/>
                  </a:lnTo>
                  <a:cubicBezTo>
                    <a:pt x="412" y="1197"/>
                    <a:pt x="419" y="1194"/>
                    <a:pt x="425" y="1194"/>
                  </a:cubicBezTo>
                  <a:cubicBezTo>
                    <a:pt x="430" y="1194"/>
                    <a:pt x="434" y="1197"/>
                    <a:pt x="455" y="1197"/>
                  </a:cubicBezTo>
                  <a:cubicBezTo>
                    <a:pt x="483" y="1197"/>
                    <a:pt x="512" y="1226"/>
                    <a:pt x="554" y="1226"/>
                  </a:cubicBezTo>
                  <a:cubicBezTo>
                    <a:pt x="577" y="1231"/>
                    <a:pt x="599" y="1233"/>
                    <a:pt x="621" y="1233"/>
                  </a:cubicBezTo>
                  <a:cubicBezTo>
                    <a:pt x="774" y="1233"/>
                    <a:pt x="897" y="1111"/>
                    <a:pt x="1009" y="999"/>
                  </a:cubicBezTo>
                  <a:cubicBezTo>
                    <a:pt x="1060" y="1036"/>
                    <a:pt x="1117" y="1053"/>
                    <a:pt x="1175" y="1053"/>
                  </a:cubicBezTo>
                  <a:cubicBezTo>
                    <a:pt x="1292" y="1053"/>
                    <a:pt x="1410" y="981"/>
                    <a:pt x="1477" y="857"/>
                  </a:cubicBezTo>
                  <a:cubicBezTo>
                    <a:pt x="1522" y="882"/>
                    <a:pt x="1592" y="902"/>
                    <a:pt x="1660" y="902"/>
                  </a:cubicBezTo>
                  <a:cubicBezTo>
                    <a:pt x="1743" y="902"/>
                    <a:pt x="1823" y="872"/>
                    <a:pt x="1846" y="786"/>
                  </a:cubicBezTo>
                  <a:cubicBezTo>
                    <a:pt x="1846" y="675"/>
                    <a:pt x="1765" y="416"/>
                    <a:pt x="1696" y="416"/>
                  </a:cubicBezTo>
                  <a:cubicBezTo>
                    <a:pt x="1694" y="416"/>
                    <a:pt x="1692" y="416"/>
                    <a:pt x="1690" y="416"/>
                  </a:cubicBezTo>
                  <a:cubicBezTo>
                    <a:pt x="1690" y="416"/>
                    <a:pt x="1506" y="345"/>
                    <a:pt x="1449" y="274"/>
                  </a:cubicBezTo>
                  <a:cubicBezTo>
                    <a:pt x="1378" y="189"/>
                    <a:pt x="1307" y="90"/>
                    <a:pt x="1207" y="61"/>
                  </a:cubicBezTo>
                  <a:cubicBezTo>
                    <a:pt x="1111" y="19"/>
                    <a:pt x="1011" y="0"/>
                    <a:pt x="913" y="0"/>
                  </a:cubicBez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1"/>
            <p:cNvSpPr/>
            <p:nvPr/>
          </p:nvSpPr>
          <p:spPr>
            <a:xfrm>
              <a:off x="4657706" y="3561813"/>
              <a:ext cx="224383" cy="138414"/>
            </a:xfrm>
            <a:custGeom>
              <a:avLst/>
              <a:gdLst/>
              <a:ahLst/>
              <a:cxnLst/>
              <a:rect l="l" t="t" r="r" b="b"/>
              <a:pathLst>
                <a:path w="2443" h="1507" extrusionOk="0">
                  <a:moveTo>
                    <a:pt x="2242" y="1"/>
                  </a:moveTo>
                  <a:cubicBezTo>
                    <a:pt x="2230" y="1"/>
                    <a:pt x="2217" y="4"/>
                    <a:pt x="2201" y="10"/>
                  </a:cubicBezTo>
                  <a:cubicBezTo>
                    <a:pt x="2159" y="52"/>
                    <a:pt x="1804" y="166"/>
                    <a:pt x="1804" y="166"/>
                  </a:cubicBezTo>
                  <a:lnTo>
                    <a:pt x="1804" y="24"/>
                  </a:lnTo>
                  <a:lnTo>
                    <a:pt x="1775" y="24"/>
                  </a:lnTo>
                  <a:cubicBezTo>
                    <a:pt x="1747" y="52"/>
                    <a:pt x="1718" y="67"/>
                    <a:pt x="1704" y="81"/>
                  </a:cubicBezTo>
                  <a:cubicBezTo>
                    <a:pt x="1662" y="95"/>
                    <a:pt x="1647" y="138"/>
                    <a:pt x="1633" y="166"/>
                  </a:cubicBezTo>
                  <a:cubicBezTo>
                    <a:pt x="1605" y="223"/>
                    <a:pt x="1591" y="280"/>
                    <a:pt x="1591" y="336"/>
                  </a:cubicBezTo>
                  <a:cubicBezTo>
                    <a:pt x="1534" y="351"/>
                    <a:pt x="1434" y="407"/>
                    <a:pt x="1378" y="422"/>
                  </a:cubicBezTo>
                  <a:cubicBezTo>
                    <a:pt x="1151" y="521"/>
                    <a:pt x="796" y="649"/>
                    <a:pt x="540" y="805"/>
                  </a:cubicBezTo>
                  <a:lnTo>
                    <a:pt x="469" y="507"/>
                  </a:lnTo>
                  <a:lnTo>
                    <a:pt x="0" y="706"/>
                  </a:lnTo>
                  <a:cubicBezTo>
                    <a:pt x="157" y="1131"/>
                    <a:pt x="299" y="1444"/>
                    <a:pt x="313" y="1472"/>
                  </a:cubicBezTo>
                  <a:cubicBezTo>
                    <a:pt x="327" y="1486"/>
                    <a:pt x="355" y="1501"/>
                    <a:pt x="384" y="1501"/>
                  </a:cubicBezTo>
                  <a:cubicBezTo>
                    <a:pt x="396" y="1505"/>
                    <a:pt x="409" y="1507"/>
                    <a:pt x="422" y="1507"/>
                  </a:cubicBezTo>
                  <a:cubicBezTo>
                    <a:pt x="453" y="1507"/>
                    <a:pt x="486" y="1496"/>
                    <a:pt x="526" y="1486"/>
                  </a:cubicBezTo>
                  <a:cubicBezTo>
                    <a:pt x="568" y="1472"/>
                    <a:pt x="796" y="1330"/>
                    <a:pt x="1037" y="1146"/>
                  </a:cubicBezTo>
                  <a:cubicBezTo>
                    <a:pt x="1392" y="904"/>
                    <a:pt x="1804" y="620"/>
                    <a:pt x="1804" y="620"/>
                  </a:cubicBezTo>
                  <a:cubicBezTo>
                    <a:pt x="1889" y="578"/>
                    <a:pt x="1988" y="549"/>
                    <a:pt x="2059" y="507"/>
                  </a:cubicBezTo>
                  <a:lnTo>
                    <a:pt x="2073" y="507"/>
                  </a:lnTo>
                  <a:lnTo>
                    <a:pt x="2173" y="450"/>
                  </a:lnTo>
                  <a:cubicBezTo>
                    <a:pt x="2215" y="436"/>
                    <a:pt x="2230" y="407"/>
                    <a:pt x="2230" y="365"/>
                  </a:cubicBezTo>
                  <a:lnTo>
                    <a:pt x="2286" y="365"/>
                  </a:lnTo>
                  <a:cubicBezTo>
                    <a:pt x="2286" y="351"/>
                    <a:pt x="2301" y="351"/>
                    <a:pt x="2301" y="351"/>
                  </a:cubicBezTo>
                  <a:cubicBezTo>
                    <a:pt x="2372" y="308"/>
                    <a:pt x="2357" y="237"/>
                    <a:pt x="2301" y="237"/>
                  </a:cubicBezTo>
                  <a:cubicBezTo>
                    <a:pt x="2343" y="223"/>
                    <a:pt x="2357" y="223"/>
                    <a:pt x="2372" y="209"/>
                  </a:cubicBezTo>
                  <a:cubicBezTo>
                    <a:pt x="2443" y="166"/>
                    <a:pt x="2414" y="67"/>
                    <a:pt x="2286" y="67"/>
                  </a:cubicBezTo>
                  <a:cubicBezTo>
                    <a:pt x="2286" y="81"/>
                    <a:pt x="2286" y="81"/>
                    <a:pt x="2272" y="81"/>
                  </a:cubicBezTo>
                  <a:cubicBezTo>
                    <a:pt x="2294" y="37"/>
                    <a:pt x="2282" y="1"/>
                    <a:pt x="2242" y="1"/>
                  </a:cubicBez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1"/>
            <p:cNvSpPr/>
            <p:nvPr/>
          </p:nvSpPr>
          <p:spPr>
            <a:xfrm>
              <a:off x="4580463" y="3403652"/>
              <a:ext cx="122984" cy="228241"/>
            </a:xfrm>
            <a:custGeom>
              <a:avLst/>
              <a:gdLst/>
              <a:ahLst/>
              <a:cxnLst/>
              <a:rect l="l" t="t" r="r" b="b"/>
              <a:pathLst>
                <a:path w="1339" h="2485" extrusionOk="0">
                  <a:moveTo>
                    <a:pt x="504" y="0"/>
                  </a:moveTo>
                  <a:cubicBezTo>
                    <a:pt x="256" y="0"/>
                    <a:pt x="1" y="191"/>
                    <a:pt x="46" y="511"/>
                  </a:cubicBezTo>
                  <a:lnTo>
                    <a:pt x="46" y="525"/>
                  </a:lnTo>
                  <a:cubicBezTo>
                    <a:pt x="46" y="525"/>
                    <a:pt x="515" y="1675"/>
                    <a:pt x="856" y="2484"/>
                  </a:cubicBezTo>
                  <a:lnTo>
                    <a:pt x="1338" y="2286"/>
                  </a:lnTo>
                  <a:cubicBezTo>
                    <a:pt x="1338" y="2286"/>
                    <a:pt x="870" y="255"/>
                    <a:pt x="856" y="184"/>
                  </a:cubicBezTo>
                  <a:cubicBezTo>
                    <a:pt x="775" y="58"/>
                    <a:pt x="640" y="0"/>
                    <a:pt x="504" y="0"/>
                  </a:cubicBezTo>
                  <a:close/>
                </a:path>
              </a:pathLst>
            </a:custGeom>
            <a:solidFill>
              <a:srgbClr val="6C2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71"/>
            <p:cNvSpPr/>
            <p:nvPr/>
          </p:nvSpPr>
          <p:spPr>
            <a:xfrm>
              <a:off x="4934994" y="3521125"/>
              <a:ext cx="68335" cy="54649"/>
            </a:xfrm>
            <a:custGeom>
              <a:avLst/>
              <a:gdLst/>
              <a:ahLst/>
              <a:cxnLst/>
              <a:rect l="l" t="t" r="r" b="b"/>
              <a:pathLst>
                <a:path w="744" h="595" extrusionOk="0">
                  <a:moveTo>
                    <a:pt x="579" y="0"/>
                  </a:moveTo>
                  <a:cubicBezTo>
                    <a:pt x="550" y="0"/>
                    <a:pt x="531" y="13"/>
                    <a:pt x="531" y="13"/>
                  </a:cubicBezTo>
                  <a:lnTo>
                    <a:pt x="531" y="155"/>
                  </a:lnTo>
                  <a:cubicBezTo>
                    <a:pt x="531" y="155"/>
                    <a:pt x="204" y="254"/>
                    <a:pt x="176" y="254"/>
                  </a:cubicBezTo>
                  <a:cubicBezTo>
                    <a:pt x="119" y="254"/>
                    <a:pt x="77" y="353"/>
                    <a:pt x="119" y="368"/>
                  </a:cubicBezTo>
                  <a:lnTo>
                    <a:pt x="105" y="368"/>
                  </a:lnTo>
                  <a:cubicBezTo>
                    <a:pt x="41" y="368"/>
                    <a:pt x="0" y="471"/>
                    <a:pt x="44" y="471"/>
                  </a:cubicBezTo>
                  <a:cubicBezTo>
                    <a:pt x="49" y="471"/>
                    <a:pt x="55" y="470"/>
                    <a:pt x="62" y="467"/>
                  </a:cubicBezTo>
                  <a:cubicBezTo>
                    <a:pt x="75" y="467"/>
                    <a:pt x="98" y="467"/>
                    <a:pt x="113" y="458"/>
                  </a:cubicBezTo>
                  <a:lnTo>
                    <a:pt x="113" y="458"/>
                  </a:lnTo>
                  <a:cubicBezTo>
                    <a:pt x="70" y="493"/>
                    <a:pt x="55" y="545"/>
                    <a:pt x="92" y="545"/>
                  </a:cubicBezTo>
                  <a:cubicBezTo>
                    <a:pt x="99" y="545"/>
                    <a:pt x="108" y="543"/>
                    <a:pt x="119" y="538"/>
                  </a:cubicBezTo>
                  <a:lnTo>
                    <a:pt x="176" y="538"/>
                  </a:lnTo>
                  <a:cubicBezTo>
                    <a:pt x="176" y="581"/>
                    <a:pt x="190" y="595"/>
                    <a:pt x="233" y="595"/>
                  </a:cubicBezTo>
                  <a:cubicBezTo>
                    <a:pt x="290" y="581"/>
                    <a:pt x="389" y="566"/>
                    <a:pt x="474" y="538"/>
                  </a:cubicBezTo>
                  <a:cubicBezTo>
                    <a:pt x="616" y="510"/>
                    <a:pt x="744" y="368"/>
                    <a:pt x="744" y="240"/>
                  </a:cubicBezTo>
                  <a:lnTo>
                    <a:pt x="744" y="183"/>
                  </a:lnTo>
                  <a:cubicBezTo>
                    <a:pt x="744" y="112"/>
                    <a:pt x="716" y="27"/>
                    <a:pt x="630" y="13"/>
                  </a:cubicBezTo>
                  <a:cubicBezTo>
                    <a:pt x="611" y="3"/>
                    <a:pt x="594" y="0"/>
                    <a:pt x="579" y="0"/>
                  </a:cubicBezTo>
                  <a:close/>
                </a:path>
              </a:pathLst>
            </a:custGeom>
            <a:solidFill>
              <a:srgbClr val="FFC1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6" name="Google Shape;1926;p71"/>
          <p:cNvSpPr/>
          <p:nvPr/>
        </p:nvSpPr>
        <p:spPr>
          <a:xfrm>
            <a:off x="3756426" y="3044815"/>
            <a:ext cx="11848" cy="13134"/>
          </a:xfrm>
          <a:custGeom>
            <a:avLst/>
            <a:gdLst/>
            <a:ahLst/>
            <a:cxnLst/>
            <a:rect l="l" t="t" r="r" b="b"/>
            <a:pathLst>
              <a:path w="129" h="143" extrusionOk="0">
                <a:moveTo>
                  <a:pt x="43" y="0"/>
                </a:moveTo>
                <a:cubicBezTo>
                  <a:pt x="14" y="0"/>
                  <a:pt x="0" y="43"/>
                  <a:pt x="0" y="71"/>
                </a:cubicBezTo>
                <a:cubicBezTo>
                  <a:pt x="0" y="100"/>
                  <a:pt x="29" y="142"/>
                  <a:pt x="71" y="142"/>
                </a:cubicBezTo>
                <a:cubicBezTo>
                  <a:pt x="100" y="142"/>
                  <a:pt x="128" y="100"/>
                  <a:pt x="114" y="71"/>
                </a:cubicBezTo>
                <a:cubicBezTo>
                  <a:pt x="114" y="43"/>
                  <a:pt x="85" y="0"/>
                  <a:pt x="43" y="0"/>
                </a:cubicBezTo>
                <a:close/>
              </a:path>
            </a:pathLst>
          </a:custGeom>
          <a:solidFill>
            <a:srgbClr val="090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71"/>
          <p:cNvSpPr/>
          <p:nvPr/>
        </p:nvSpPr>
        <p:spPr>
          <a:xfrm>
            <a:off x="3809881" y="3042151"/>
            <a:ext cx="13134" cy="11848"/>
          </a:xfrm>
          <a:custGeom>
            <a:avLst/>
            <a:gdLst/>
            <a:ahLst/>
            <a:cxnLst/>
            <a:rect l="l" t="t" r="r" b="b"/>
            <a:pathLst>
              <a:path w="143" h="129" extrusionOk="0">
                <a:moveTo>
                  <a:pt x="57" y="1"/>
                </a:moveTo>
                <a:cubicBezTo>
                  <a:pt x="15" y="1"/>
                  <a:pt x="0" y="29"/>
                  <a:pt x="0" y="72"/>
                </a:cubicBezTo>
                <a:cubicBezTo>
                  <a:pt x="0" y="100"/>
                  <a:pt x="29" y="129"/>
                  <a:pt x="71" y="129"/>
                </a:cubicBezTo>
                <a:cubicBezTo>
                  <a:pt x="100" y="129"/>
                  <a:pt x="142" y="100"/>
                  <a:pt x="114" y="72"/>
                </a:cubicBezTo>
                <a:cubicBezTo>
                  <a:pt x="114" y="29"/>
                  <a:pt x="86" y="1"/>
                  <a:pt x="57" y="1"/>
                </a:cubicBezTo>
                <a:close/>
              </a:path>
            </a:pathLst>
          </a:custGeom>
          <a:solidFill>
            <a:srgbClr val="090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71"/>
          <p:cNvSpPr/>
          <p:nvPr/>
        </p:nvSpPr>
        <p:spPr>
          <a:xfrm>
            <a:off x="3740720" y="3016066"/>
            <a:ext cx="24891" cy="15798"/>
          </a:xfrm>
          <a:custGeom>
            <a:avLst/>
            <a:gdLst/>
            <a:ahLst/>
            <a:cxnLst/>
            <a:rect l="l" t="t" r="r" b="b"/>
            <a:pathLst>
              <a:path w="271" h="172" extrusionOk="0">
                <a:moveTo>
                  <a:pt x="188" y="0"/>
                </a:moveTo>
                <a:cubicBezTo>
                  <a:pt x="127" y="0"/>
                  <a:pt x="54" y="31"/>
                  <a:pt x="15" y="129"/>
                </a:cubicBezTo>
                <a:cubicBezTo>
                  <a:pt x="1" y="157"/>
                  <a:pt x="1" y="157"/>
                  <a:pt x="43" y="171"/>
                </a:cubicBezTo>
                <a:cubicBezTo>
                  <a:pt x="43" y="171"/>
                  <a:pt x="58" y="171"/>
                  <a:pt x="58" y="157"/>
                </a:cubicBezTo>
                <a:cubicBezTo>
                  <a:pt x="97" y="69"/>
                  <a:pt x="170" y="55"/>
                  <a:pt x="212" y="55"/>
                </a:cubicBezTo>
                <a:cubicBezTo>
                  <a:pt x="230" y="55"/>
                  <a:pt x="242" y="58"/>
                  <a:pt x="242" y="58"/>
                </a:cubicBezTo>
                <a:cubicBezTo>
                  <a:pt x="256" y="58"/>
                  <a:pt x="256" y="58"/>
                  <a:pt x="271" y="44"/>
                </a:cubicBezTo>
                <a:cubicBezTo>
                  <a:pt x="271" y="29"/>
                  <a:pt x="271" y="29"/>
                  <a:pt x="256" y="15"/>
                </a:cubicBezTo>
                <a:cubicBezTo>
                  <a:pt x="239" y="6"/>
                  <a:pt x="215" y="0"/>
                  <a:pt x="188" y="0"/>
                </a:cubicBezTo>
                <a:close/>
              </a:path>
            </a:pathLst>
          </a:custGeom>
          <a:solidFill>
            <a:srgbClr val="090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71"/>
          <p:cNvSpPr/>
          <p:nvPr/>
        </p:nvSpPr>
        <p:spPr>
          <a:xfrm>
            <a:off x="3799411" y="3010739"/>
            <a:ext cx="26177" cy="12950"/>
          </a:xfrm>
          <a:custGeom>
            <a:avLst/>
            <a:gdLst/>
            <a:ahLst/>
            <a:cxnLst/>
            <a:rect l="l" t="t" r="r" b="b"/>
            <a:pathLst>
              <a:path w="285" h="141" extrusionOk="0">
                <a:moveTo>
                  <a:pt x="126" y="1"/>
                </a:moveTo>
                <a:cubicBezTo>
                  <a:pt x="96" y="1"/>
                  <a:pt x="63" y="9"/>
                  <a:pt x="29" y="31"/>
                </a:cubicBezTo>
                <a:cubicBezTo>
                  <a:pt x="15" y="31"/>
                  <a:pt x="1" y="59"/>
                  <a:pt x="15" y="73"/>
                </a:cubicBezTo>
                <a:lnTo>
                  <a:pt x="43" y="73"/>
                </a:lnTo>
                <a:cubicBezTo>
                  <a:pt x="76" y="55"/>
                  <a:pt x="105" y="48"/>
                  <a:pt x="130" y="48"/>
                </a:cubicBezTo>
                <a:cubicBezTo>
                  <a:pt x="203" y="48"/>
                  <a:pt x="242" y="109"/>
                  <a:pt x="242" y="130"/>
                </a:cubicBezTo>
                <a:cubicBezTo>
                  <a:pt x="242" y="137"/>
                  <a:pt x="246" y="141"/>
                  <a:pt x="251" y="141"/>
                </a:cubicBezTo>
                <a:cubicBezTo>
                  <a:pt x="256" y="141"/>
                  <a:pt x="263" y="137"/>
                  <a:pt x="271" y="130"/>
                </a:cubicBezTo>
                <a:cubicBezTo>
                  <a:pt x="285" y="130"/>
                  <a:pt x="285" y="102"/>
                  <a:pt x="271" y="87"/>
                </a:cubicBezTo>
                <a:cubicBezTo>
                  <a:pt x="251" y="48"/>
                  <a:pt x="196" y="1"/>
                  <a:pt x="126" y="1"/>
                </a:cubicBezTo>
                <a:close/>
              </a:path>
            </a:pathLst>
          </a:custGeom>
          <a:solidFill>
            <a:srgbClr val="090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71"/>
          <p:cNvSpPr/>
          <p:nvPr/>
        </p:nvSpPr>
        <p:spPr>
          <a:xfrm>
            <a:off x="2244875" y="1335150"/>
            <a:ext cx="1844738" cy="1067934"/>
          </a:xfrm>
          <a:custGeom>
            <a:avLst/>
            <a:gdLst/>
            <a:ahLst/>
            <a:cxnLst/>
            <a:rect l="l" t="t" r="r" b="b"/>
            <a:pathLst>
              <a:path w="110945" h="64227" extrusionOk="0">
                <a:moveTo>
                  <a:pt x="47873" y="64226"/>
                </a:moveTo>
                <a:lnTo>
                  <a:pt x="0" y="36414"/>
                </a:lnTo>
                <a:lnTo>
                  <a:pt x="31551" y="18207"/>
                </a:lnTo>
                <a:lnTo>
                  <a:pt x="63071" y="0"/>
                </a:lnTo>
                <a:lnTo>
                  <a:pt x="110944" y="27812"/>
                </a:lnTo>
                <a:lnTo>
                  <a:pt x="79424" y="46019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71"/>
          <p:cNvSpPr/>
          <p:nvPr/>
        </p:nvSpPr>
        <p:spPr>
          <a:xfrm>
            <a:off x="2244875" y="1940587"/>
            <a:ext cx="796025" cy="481150"/>
          </a:xfrm>
          <a:custGeom>
            <a:avLst/>
            <a:gdLst/>
            <a:ahLst/>
            <a:cxnLst/>
            <a:rect l="l" t="t" r="r" b="b"/>
            <a:pathLst>
              <a:path w="47874" h="28937" extrusionOk="0">
                <a:moveTo>
                  <a:pt x="47873" y="27812"/>
                </a:moveTo>
                <a:lnTo>
                  <a:pt x="47873" y="28937"/>
                </a:lnTo>
                <a:lnTo>
                  <a:pt x="61" y="11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71"/>
          <p:cNvSpPr/>
          <p:nvPr/>
        </p:nvSpPr>
        <p:spPr>
          <a:xfrm>
            <a:off x="3040835" y="1797566"/>
            <a:ext cx="1048730" cy="624180"/>
          </a:xfrm>
          <a:custGeom>
            <a:avLst/>
            <a:gdLst/>
            <a:ahLst/>
            <a:cxnLst/>
            <a:rect l="l" t="t" r="r" b="b"/>
            <a:pathLst>
              <a:path w="63072" h="37539" extrusionOk="0">
                <a:moveTo>
                  <a:pt x="31551" y="18207"/>
                </a:moveTo>
                <a:lnTo>
                  <a:pt x="63071" y="0"/>
                </a:lnTo>
                <a:lnTo>
                  <a:pt x="63071" y="1155"/>
                </a:lnTo>
                <a:lnTo>
                  <a:pt x="0" y="37539"/>
                </a:lnTo>
                <a:lnTo>
                  <a:pt x="0" y="36414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71"/>
          <p:cNvSpPr/>
          <p:nvPr/>
        </p:nvSpPr>
        <p:spPr>
          <a:xfrm>
            <a:off x="2315621" y="1354354"/>
            <a:ext cx="1697169" cy="983533"/>
          </a:xfrm>
          <a:custGeom>
            <a:avLst/>
            <a:gdLst/>
            <a:ahLst/>
            <a:cxnLst/>
            <a:rect l="l" t="t" r="r" b="b"/>
            <a:pathLst>
              <a:path w="102070" h="59151" extrusionOk="0">
                <a:moveTo>
                  <a:pt x="44287" y="59150"/>
                </a:moveTo>
                <a:lnTo>
                  <a:pt x="1" y="33010"/>
                </a:lnTo>
                <a:lnTo>
                  <a:pt x="57813" y="0"/>
                </a:lnTo>
                <a:lnTo>
                  <a:pt x="78087" y="11763"/>
                </a:lnTo>
                <a:lnTo>
                  <a:pt x="102069" y="2568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71"/>
          <p:cNvSpPr/>
          <p:nvPr/>
        </p:nvSpPr>
        <p:spPr>
          <a:xfrm>
            <a:off x="2316635" y="1631800"/>
            <a:ext cx="1217033" cy="706070"/>
          </a:xfrm>
          <a:custGeom>
            <a:avLst/>
            <a:gdLst/>
            <a:ahLst/>
            <a:cxnLst/>
            <a:rect l="l" t="t" r="r" b="b"/>
            <a:pathLst>
              <a:path w="73194" h="42464" extrusionOk="0">
                <a:moveTo>
                  <a:pt x="44226" y="42463"/>
                </a:moveTo>
                <a:lnTo>
                  <a:pt x="0" y="16749"/>
                </a:lnTo>
                <a:cubicBezTo>
                  <a:pt x="7842" y="5806"/>
                  <a:pt x="17539" y="335"/>
                  <a:pt x="28967" y="1"/>
                </a:cubicBezTo>
                <a:lnTo>
                  <a:pt x="49272" y="11794"/>
                </a:lnTo>
                <a:lnTo>
                  <a:pt x="73193" y="25715"/>
                </a:lnTo>
                <a:cubicBezTo>
                  <a:pt x="62646" y="26840"/>
                  <a:pt x="52980" y="32433"/>
                  <a:pt x="44226" y="42463"/>
                </a:cubicBezTo>
                <a:close/>
              </a:path>
            </a:pathLst>
          </a:custGeom>
          <a:solidFill>
            <a:srgbClr val="D7DD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71"/>
          <p:cNvSpPr/>
          <p:nvPr/>
        </p:nvSpPr>
        <p:spPr>
          <a:xfrm>
            <a:off x="2315122" y="1908747"/>
            <a:ext cx="735883" cy="447296"/>
          </a:xfrm>
          <a:custGeom>
            <a:avLst/>
            <a:gdLst/>
            <a:ahLst/>
            <a:cxnLst/>
            <a:rect l="l" t="t" r="r" b="b"/>
            <a:pathLst>
              <a:path w="44257" h="26901" extrusionOk="0">
                <a:moveTo>
                  <a:pt x="44256" y="25745"/>
                </a:moveTo>
                <a:lnTo>
                  <a:pt x="44256" y="26900"/>
                </a:lnTo>
                <a:lnTo>
                  <a:pt x="31" y="1186"/>
                </a:lnTo>
                <a:lnTo>
                  <a:pt x="0" y="0"/>
                </a:lnTo>
                <a:close/>
              </a:path>
            </a:pathLst>
          </a:custGeom>
          <a:solidFill>
            <a:srgbClr val="C8D0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71"/>
          <p:cNvSpPr/>
          <p:nvPr/>
        </p:nvSpPr>
        <p:spPr>
          <a:xfrm>
            <a:off x="2315122" y="1908747"/>
            <a:ext cx="735883" cy="447296"/>
          </a:xfrm>
          <a:custGeom>
            <a:avLst/>
            <a:gdLst/>
            <a:ahLst/>
            <a:cxnLst/>
            <a:rect l="l" t="t" r="r" b="b"/>
            <a:pathLst>
              <a:path w="44257" h="26901" extrusionOk="0">
                <a:moveTo>
                  <a:pt x="44256" y="25745"/>
                </a:moveTo>
                <a:lnTo>
                  <a:pt x="44256" y="26900"/>
                </a:lnTo>
                <a:lnTo>
                  <a:pt x="31" y="11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71"/>
          <p:cNvSpPr/>
          <p:nvPr/>
        </p:nvSpPr>
        <p:spPr>
          <a:xfrm>
            <a:off x="3050943" y="1781904"/>
            <a:ext cx="961801" cy="574148"/>
          </a:xfrm>
          <a:custGeom>
            <a:avLst/>
            <a:gdLst/>
            <a:ahLst/>
            <a:cxnLst/>
            <a:rect l="l" t="t" r="r" b="b"/>
            <a:pathLst>
              <a:path w="57844" h="34530" extrusionOk="0">
                <a:moveTo>
                  <a:pt x="57843" y="1185"/>
                </a:moveTo>
                <a:lnTo>
                  <a:pt x="57843" y="0"/>
                </a:lnTo>
                <a:lnTo>
                  <a:pt x="28937" y="16687"/>
                </a:lnTo>
                <a:lnTo>
                  <a:pt x="28937" y="16748"/>
                </a:lnTo>
                <a:lnTo>
                  <a:pt x="28937" y="16687"/>
                </a:lnTo>
                <a:lnTo>
                  <a:pt x="0" y="33344"/>
                </a:lnTo>
                <a:lnTo>
                  <a:pt x="0" y="345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71"/>
          <p:cNvSpPr/>
          <p:nvPr/>
        </p:nvSpPr>
        <p:spPr>
          <a:xfrm>
            <a:off x="2322704" y="1630785"/>
            <a:ext cx="1209434" cy="670687"/>
          </a:xfrm>
          <a:custGeom>
            <a:avLst/>
            <a:gdLst/>
            <a:ahLst/>
            <a:cxnLst/>
            <a:rect l="l" t="t" r="r" b="b"/>
            <a:pathLst>
              <a:path w="72737" h="40336" extrusionOk="0">
                <a:moveTo>
                  <a:pt x="44226" y="40336"/>
                </a:moveTo>
                <a:lnTo>
                  <a:pt x="0" y="14591"/>
                </a:lnTo>
                <a:cubicBezTo>
                  <a:pt x="7873" y="3648"/>
                  <a:pt x="17204" y="396"/>
                  <a:pt x="28663" y="1"/>
                </a:cubicBezTo>
                <a:lnTo>
                  <a:pt x="48937" y="11825"/>
                </a:lnTo>
                <a:lnTo>
                  <a:pt x="72737" y="25746"/>
                </a:lnTo>
                <a:cubicBezTo>
                  <a:pt x="61947" y="23983"/>
                  <a:pt x="52980" y="30305"/>
                  <a:pt x="44226" y="40336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71"/>
          <p:cNvSpPr/>
          <p:nvPr/>
        </p:nvSpPr>
        <p:spPr>
          <a:xfrm>
            <a:off x="2475817" y="1675760"/>
            <a:ext cx="339650" cy="194093"/>
          </a:xfrm>
          <a:custGeom>
            <a:avLst/>
            <a:gdLst/>
            <a:ahLst/>
            <a:cxnLst/>
            <a:rect l="l" t="t" r="r" b="b"/>
            <a:pathLst>
              <a:path w="20427" h="11673" extrusionOk="0">
                <a:moveTo>
                  <a:pt x="92" y="11369"/>
                </a:moveTo>
                <a:cubicBezTo>
                  <a:pt x="1" y="11430"/>
                  <a:pt x="1" y="11582"/>
                  <a:pt x="153" y="11612"/>
                </a:cubicBezTo>
                <a:cubicBezTo>
                  <a:pt x="305" y="11673"/>
                  <a:pt x="487" y="11673"/>
                  <a:pt x="639" y="11551"/>
                </a:cubicBezTo>
                <a:cubicBezTo>
                  <a:pt x="6414" y="7174"/>
                  <a:pt x="13010" y="3375"/>
                  <a:pt x="20275" y="366"/>
                </a:cubicBezTo>
                <a:cubicBezTo>
                  <a:pt x="20427" y="305"/>
                  <a:pt x="20427" y="183"/>
                  <a:pt x="20305" y="123"/>
                </a:cubicBezTo>
                <a:cubicBezTo>
                  <a:pt x="20153" y="31"/>
                  <a:pt x="19941" y="1"/>
                  <a:pt x="19789" y="92"/>
                </a:cubicBezTo>
                <a:cubicBezTo>
                  <a:pt x="12494" y="3132"/>
                  <a:pt x="5867" y="6962"/>
                  <a:pt x="92" y="113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71"/>
          <p:cNvSpPr/>
          <p:nvPr/>
        </p:nvSpPr>
        <p:spPr>
          <a:xfrm>
            <a:off x="2528390" y="1709129"/>
            <a:ext cx="340149" cy="182969"/>
          </a:xfrm>
          <a:custGeom>
            <a:avLst/>
            <a:gdLst/>
            <a:ahLst/>
            <a:cxnLst/>
            <a:rect l="l" t="t" r="r" b="b"/>
            <a:pathLst>
              <a:path w="20457" h="11004" extrusionOk="0">
                <a:moveTo>
                  <a:pt x="122" y="10639"/>
                </a:moveTo>
                <a:cubicBezTo>
                  <a:pt x="0" y="10730"/>
                  <a:pt x="0" y="10882"/>
                  <a:pt x="182" y="10912"/>
                </a:cubicBezTo>
                <a:cubicBezTo>
                  <a:pt x="304" y="11003"/>
                  <a:pt x="517" y="10942"/>
                  <a:pt x="669" y="10882"/>
                </a:cubicBezTo>
                <a:cubicBezTo>
                  <a:pt x="6474" y="6748"/>
                  <a:pt x="13040" y="3161"/>
                  <a:pt x="20304" y="395"/>
                </a:cubicBezTo>
                <a:cubicBezTo>
                  <a:pt x="20456" y="304"/>
                  <a:pt x="20456" y="182"/>
                  <a:pt x="20335" y="122"/>
                </a:cubicBezTo>
                <a:cubicBezTo>
                  <a:pt x="20183" y="30"/>
                  <a:pt x="19970" y="0"/>
                  <a:pt x="19818" y="91"/>
                </a:cubicBezTo>
                <a:cubicBezTo>
                  <a:pt x="12554" y="2857"/>
                  <a:pt x="5958" y="6474"/>
                  <a:pt x="122" y="106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71"/>
          <p:cNvSpPr/>
          <p:nvPr/>
        </p:nvSpPr>
        <p:spPr>
          <a:xfrm>
            <a:off x="2582459" y="1740454"/>
            <a:ext cx="334595" cy="179943"/>
          </a:xfrm>
          <a:custGeom>
            <a:avLst/>
            <a:gdLst/>
            <a:ahLst/>
            <a:cxnLst/>
            <a:rect l="l" t="t" r="r" b="b"/>
            <a:pathLst>
              <a:path w="20123" h="10822" extrusionOk="0">
                <a:moveTo>
                  <a:pt x="92" y="10487"/>
                </a:moveTo>
                <a:cubicBezTo>
                  <a:pt x="0" y="10548"/>
                  <a:pt x="0" y="10700"/>
                  <a:pt x="152" y="10730"/>
                </a:cubicBezTo>
                <a:cubicBezTo>
                  <a:pt x="304" y="10821"/>
                  <a:pt x="487" y="10791"/>
                  <a:pt x="608" y="10700"/>
                </a:cubicBezTo>
                <a:cubicBezTo>
                  <a:pt x="6353" y="6596"/>
                  <a:pt x="12827" y="3101"/>
                  <a:pt x="19970" y="365"/>
                </a:cubicBezTo>
                <a:cubicBezTo>
                  <a:pt x="20122" y="305"/>
                  <a:pt x="20122" y="183"/>
                  <a:pt x="20031" y="92"/>
                </a:cubicBezTo>
                <a:cubicBezTo>
                  <a:pt x="19879" y="31"/>
                  <a:pt x="19636" y="1"/>
                  <a:pt x="19484" y="31"/>
                </a:cubicBezTo>
                <a:cubicBezTo>
                  <a:pt x="12341" y="2797"/>
                  <a:pt x="5836" y="6323"/>
                  <a:pt x="92" y="104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71"/>
          <p:cNvSpPr/>
          <p:nvPr/>
        </p:nvSpPr>
        <p:spPr>
          <a:xfrm>
            <a:off x="2555175" y="1726803"/>
            <a:ext cx="339134" cy="176917"/>
          </a:xfrm>
          <a:custGeom>
            <a:avLst/>
            <a:gdLst/>
            <a:ahLst/>
            <a:cxnLst/>
            <a:rect l="l" t="t" r="r" b="b"/>
            <a:pathLst>
              <a:path w="20396" h="10640" extrusionOk="0">
                <a:moveTo>
                  <a:pt x="122" y="10305"/>
                </a:moveTo>
                <a:cubicBezTo>
                  <a:pt x="0" y="10366"/>
                  <a:pt x="0" y="10548"/>
                  <a:pt x="152" y="10579"/>
                </a:cubicBezTo>
                <a:cubicBezTo>
                  <a:pt x="304" y="10639"/>
                  <a:pt x="486" y="10609"/>
                  <a:pt x="608" y="10518"/>
                </a:cubicBezTo>
                <a:cubicBezTo>
                  <a:pt x="6414" y="6506"/>
                  <a:pt x="13009" y="3010"/>
                  <a:pt x="20244" y="396"/>
                </a:cubicBezTo>
                <a:cubicBezTo>
                  <a:pt x="20396" y="335"/>
                  <a:pt x="20396" y="183"/>
                  <a:pt x="20304" y="122"/>
                </a:cubicBezTo>
                <a:cubicBezTo>
                  <a:pt x="20152" y="62"/>
                  <a:pt x="19909" y="1"/>
                  <a:pt x="19757" y="62"/>
                </a:cubicBezTo>
                <a:cubicBezTo>
                  <a:pt x="12493" y="2737"/>
                  <a:pt x="5927" y="6232"/>
                  <a:pt x="122" y="103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71"/>
          <p:cNvSpPr/>
          <p:nvPr/>
        </p:nvSpPr>
        <p:spPr>
          <a:xfrm>
            <a:off x="2502602" y="1692453"/>
            <a:ext cx="340165" cy="188523"/>
          </a:xfrm>
          <a:custGeom>
            <a:avLst/>
            <a:gdLst/>
            <a:ahLst/>
            <a:cxnLst/>
            <a:rect l="l" t="t" r="r" b="b"/>
            <a:pathLst>
              <a:path w="20458" h="11338" extrusionOk="0">
                <a:moveTo>
                  <a:pt x="123" y="11003"/>
                </a:moveTo>
                <a:cubicBezTo>
                  <a:pt x="1" y="11094"/>
                  <a:pt x="1" y="11246"/>
                  <a:pt x="153" y="11277"/>
                </a:cubicBezTo>
                <a:cubicBezTo>
                  <a:pt x="305" y="11338"/>
                  <a:pt x="518" y="11307"/>
                  <a:pt x="670" y="11186"/>
                </a:cubicBezTo>
                <a:cubicBezTo>
                  <a:pt x="6475" y="6930"/>
                  <a:pt x="13041" y="3252"/>
                  <a:pt x="20305" y="365"/>
                </a:cubicBezTo>
                <a:cubicBezTo>
                  <a:pt x="20457" y="304"/>
                  <a:pt x="20457" y="182"/>
                  <a:pt x="20336" y="91"/>
                </a:cubicBezTo>
                <a:cubicBezTo>
                  <a:pt x="20184" y="30"/>
                  <a:pt x="19971" y="0"/>
                  <a:pt x="19819" y="61"/>
                </a:cubicBezTo>
                <a:cubicBezTo>
                  <a:pt x="12524" y="2979"/>
                  <a:pt x="5898" y="6717"/>
                  <a:pt x="123" y="110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71"/>
          <p:cNvSpPr/>
          <p:nvPr/>
        </p:nvSpPr>
        <p:spPr>
          <a:xfrm>
            <a:off x="2615313" y="1758144"/>
            <a:ext cx="339650" cy="193577"/>
          </a:xfrm>
          <a:custGeom>
            <a:avLst/>
            <a:gdLst/>
            <a:ahLst/>
            <a:cxnLst/>
            <a:rect l="l" t="t" r="r" b="b"/>
            <a:pathLst>
              <a:path w="20427" h="11642" extrusionOk="0">
                <a:moveTo>
                  <a:pt x="122" y="11338"/>
                </a:moveTo>
                <a:cubicBezTo>
                  <a:pt x="0" y="11429"/>
                  <a:pt x="0" y="11581"/>
                  <a:pt x="152" y="11612"/>
                </a:cubicBezTo>
                <a:cubicBezTo>
                  <a:pt x="304" y="11642"/>
                  <a:pt x="487" y="11642"/>
                  <a:pt x="638" y="11520"/>
                </a:cubicBezTo>
                <a:cubicBezTo>
                  <a:pt x="6414" y="7174"/>
                  <a:pt x="13040" y="3374"/>
                  <a:pt x="20274" y="365"/>
                </a:cubicBezTo>
                <a:cubicBezTo>
                  <a:pt x="20426" y="304"/>
                  <a:pt x="20426" y="183"/>
                  <a:pt x="20335" y="92"/>
                </a:cubicBezTo>
                <a:cubicBezTo>
                  <a:pt x="20183" y="31"/>
                  <a:pt x="19940" y="0"/>
                  <a:pt x="19788" y="61"/>
                </a:cubicBezTo>
                <a:cubicBezTo>
                  <a:pt x="12462" y="3101"/>
                  <a:pt x="5897" y="6931"/>
                  <a:pt x="122" y="11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71"/>
          <p:cNvSpPr/>
          <p:nvPr/>
        </p:nvSpPr>
        <p:spPr>
          <a:xfrm>
            <a:off x="2668368" y="1791996"/>
            <a:ext cx="339650" cy="182470"/>
          </a:xfrm>
          <a:custGeom>
            <a:avLst/>
            <a:gdLst/>
            <a:ahLst/>
            <a:cxnLst/>
            <a:rect l="l" t="t" r="r" b="b"/>
            <a:pathLst>
              <a:path w="20427" h="10974" extrusionOk="0">
                <a:moveTo>
                  <a:pt x="122" y="10639"/>
                </a:moveTo>
                <a:cubicBezTo>
                  <a:pt x="1" y="10700"/>
                  <a:pt x="1" y="10883"/>
                  <a:pt x="153" y="10913"/>
                </a:cubicBezTo>
                <a:cubicBezTo>
                  <a:pt x="305" y="10974"/>
                  <a:pt x="487" y="10943"/>
                  <a:pt x="639" y="10852"/>
                </a:cubicBezTo>
                <a:cubicBezTo>
                  <a:pt x="6445" y="6718"/>
                  <a:pt x="13040" y="3162"/>
                  <a:pt x="20275" y="366"/>
                </a:cubicBezTo>
                <a:cubicBezTo>
                  <a:pt x="20427" y="305"/>
                  <a:pt x="20427" y="183"/>
                  <a:pt x="20335" y="123"/>
                </a:cubicBezTo>
                <a:cubicBezTo>
                  <a:pt x="20183" y="31"/>
                  <a:pt x="19940" y="1"/>
                  <a:pt x="19788" y="62"/>
                </a:cubicBezTo>
                <a:cubicBezTo>
                  <a:pt x="12493" y="2828"/>
                  <a:pt x="5928" y="6414"/>
                  <a:pt x="122" y="106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71"/>
          <p:cNvSpPr/>
          <p:nvPr/>
        </p:nvSpPr>
        <p:spPr>
          <a:xfrm>
            <a:off x="2721939" y="1822323"/>
            <a:ext cx="335111" cy="179943"/>
          </a:xfrm>
          <a:custGeom>
            <a:avLst/>
            <a:gdLst/>
            <a:ahLst/>
            <a:cxnLst/>
            <a:rect l="l" t="t" r="r" b="b"/>
            <a:pathLst>
              <a:path w="20154" h="10822" extrusionOk="0">
                <a:moveTo>
                  <a:pt x="122" y="10487"/>
                </a:moveTo>
                <a:cubicBezTo>
                  <a:pt x="1" y="10578"/>
                  <a:pt x="1" y="10730"/>
                  <a:pt x="153" y="10761"/>
                </a:cubicBezTo>
                <a:cubicBezTo>
                  <a:pt x="305" y="10821"/>
                  <a:pt x="487" y="10791"/>
                  <a:pt x="609" y="10700"/>
                </a:cubicBezTo>
                <a:cubicBezTo>
                  <a:pt x="6353" y="6597"/>
                  <a:pt x="12858" y="3101"/>
                  <a:pt x="20001" y="396"/>
                </a:cubicBezTo>
                <a:cubicBezTo>
                  <a:pt x="20153" y="305"/>
                  <a:pt x="20153" y="183"/>
                  <a:pt x="20031" y="122"/>
                </a:cubicBezTo>
                <a:cubicBezTo>
                  <a:pt x="19879" y="31"/>
                  <a:pt x="19636" y="1"/>
                  <a:pt x="19484" y="31"/>
                </a:cubicBezTo>
                <a:cubicBezTo>
                  <a:pt x="12311" y="2827"/>
                  <a:pt x="5806" y="6384"/>
                  <a:pt x="122" y="104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71"/>
          <p:cNvSpPr/>
          <p:nvPr/>
        </p:nvSpPr>
        <p:spPr>
          <a:xfrm>
            <a:off x="2694139" y="1809188"/>
            <a:ext cx="339151" cy="176900"/>
          </a:xfrm>
          <a:custGeom>
            <a:avLst/>
            <a:gdLst/>
            <a:ahLst/>
            <a:cxnLst/>
            <a:rect l="l" t="t" r="r" b="b"/>
            <a:pathLst>
              <a:path w="20397" h="10639" extrusionOk="0">
                <a:moveTo>
                  <a:pt x="122" y="10304"/>
                </a:moveTo>
                <a:cubicBezTo>
                  <a:pt x="1" y="10365"/>
                  <a:pt x="1" y="10517"/>
                  <a:pt x="153" y="10548"/>
                </a:cubicBezTo>
                <a:cubicBezTo>
                  <a:pt x="305" y="10639"/>
                  <a:pt x="487" y="10608"/>
                  <a:pt x="609" y="10517"/>
                </a:cubicBezTo>
                <a:cubicBezTo>
                  <a:pt x="6414" y="6475"/>
                  <a:pt x="13010" y="2979"/>
                  <a:pt x="20244" y="365"/>
                </a:cubicBezTo>
                <a:cubicBezTo>
                  <a:pt x="20396" y="335"/>
                  <a:pt x="20396" y="183"/>
                  <a:pt x="20305" y="92"/>
                </a:cubicBezTo>
                <a:cubicBezTo>
                  <a:pt x="20153" y="31"/>
                  <a:pt x="19910" y="0"/>
                  <a:pt x="19758" y="31"/>
                </a:cubicBezTo>
                <a:cubicBezTo>
                  <a:pt x="12554" y="2736"/>
                  <a:pt x="5928" y="6231"/>
                  <a:pt x="122" y="103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71"/>
          <p:cNvSpPr/>
          <p:nvPr/>
        </p:nvSpPr>
        <p:spPr>
          <a:xfrm>
            <a:off x="2641583" y="1774322"/>
            <a:ext cx="340165" cy="189038"/>
          </a:xfrm>
          <a:custGeom>
            <a:avLst/>
            <a:gdLst/>
            <a:ahLst/>
            <a:cxnLst/>
            <a:rect l="l" t="t" r="r" b="b"/>
            <a:pathLst>
              <a:path w="20458" h="11369" extrusionOk="0">
                <a:moveTo>
                  <a:pt x="122" y="11034"/>
                </a:moveTo>
                <a:cubicBezTo>
                  <a:pt x="1" y="11094"/>
                  <a:pt x="1" y="11246"/>
                  <a:pt x="153" y="11277"/>
                </a:cubicBezTo>
                <a:cubicBezTo>
                  <a:pt x="305" y="11368"/>
                  <a:pt x="517" y="11338"/>
                  <a:pt x="669" y="11216"/>
                </a:cubicBezTo>
                <a:cubicBezTo>
                  <a:pt x="6475" y="6961"/>
                  <a:pt x="13041" y="3283"/>
                  <a:pt x="20305" y="395"/>
                </a:cubicBezTo>
                <a:cubicBezTo>
                  <a:pt x="20457" y="304"/>
                  <a:pt x="20457" y="182"/>
                  <a:pt x="20335" y="122"/>
                </a:cubicBezTo>
                <a:cubicBezTo>
                  <a:pt x="20184" y="30"/>
                  <a:pt x="19971" y="0"/>
                  <a:pt x="19819" y="91"/>
                </a:cubicBezTo>
                <a:cubicBezTo>
                  <a:pt x="12524" y="3009"/>
                  <a:pt x="5928" y="6718"/>
                  <a:pt x="122" y="110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71"/>
          <p:cNvSpPr/>
          <p:nvPr/>
        </p:nvSpPr>
        <p:spPr>
          <a:xfrm>
            <a:off x="2761360" y="1847096"/>
            <a:ext cx="579219" cy="343175"/>
          </a:xfrm>
          <a:custGeom>
            <a:avLst/>
            <a:gdLst/>
            <a:ahLst/>
            <a:cxnLst/>
            <a:rect l="l" t="t" r="r" b="b"/>
            <a:pathLst>
              <a:path w="34835" h="20639" extrusionOk="0">
                <a:moveTo>
                  <a:pt x="15958" y="20639"/>
                </a:moveTo>
                <a:lnTo>
                  <a:pt x="1" y="11398"/>
                </a:lnTo>
                <a:cubicBezTo>
                  <a:pt x="1247" y="8693"/>
                  <a:pt x="16201" y="0"/>
                  <a:pt x="20092" y="182"/>
                </a:cubicBezTo>
                <a:lnTo>
                  <a:pt x="34834" y="8693"/>
                </a:lnTo>
                <a:cubicBezTo>
                  <a:pt x="30700" y="9544"/>
                  <a:pt x="17508" y="17386"/>
                  <a:pt x="15958" y="206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71"/>
          <p:cNvSpPr/>
          <p:nvPr/>
        </p:nvSpPr>
        <p:spPr>
          <a:xfrm>
            <a:off x="2799268" y="1352325"/>
            <a:ext cx="1213492" cy="705555"/>
          </a:xfrm>
          <a:custGeom>
            <a:avLst/>
            <a:gdLst/>
            <a:ahLst/>
            <a:cxnLst/>
            <a:rect l="l" t="t" r="r" b="b"/>
            <a:pathLst>
              <a:path w="72981" h="42433" extrusionOk="0">
                <a:moveTo>
                  <a:pt x="43618" y="42433"/>
                </a:moveTo>
                <a:lnTo>
                  <a:pt x="0" y="16384"/>
                </a:lnTo>
                <a:cubicBezTo>
                  <a:pt x="7842" y="5442"/>
                  <a:pt x="17478" y="396"/>
                  <a:pt x="28907" y="1"/>
                </a:cubicBezTo>
                <a:lnTo>
                  <a:pt x="49180" y="11825"/>
                </a:lnTo>
                <a:lnTo>
                  <a:pt x="72980" y="25715"/>
                </a:lnTo>
                <a:cubicBezTo>
                  <a:pt x="62220" y="23952"/>
                  <a:pt x="52372" y="32372"/>
                  <a:pt x="43618" y="42433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71"/>
          <p:cNvSpPr/>
          <p:nvPr/>
        </p:nvSpPr>
        <p:spPr>
          <a:xfrm>
            <a:off x="2952398" y="1426113"/>
            <a:ext cx="340149" cy="194093"/>
          </a:xfrm>
          <a:custGeom>
            <a:avLst/>
            <a:gdLst/>
            <a:ahLst/>
            <a:cxnLst/>
            <a:rect l="l" t="t" r="r" b="b"/>
            <a:pathLst>
              <a:path w="20457" h="11673" extrusionOk="0">
                <a:moveTo>
                  <a:pt x="122" y="11368"/>
                </a:moveTo>
                <a:cubicBezTo>
                  <a:pt x="0" y="11460"/>
                  <a:pt x="0" y="11612"/>
                  <a:pt x="152" y="11642"/>
                </a:cubicBezTo>
                <a:cubicBezTo>
                  <a:pt x="304" y="11672"/>
                  <a:pt x="517" y="11672"/>
                  <a:pt x="669" y="11551"/>
                </a:cubicBezTo>
                <a:cubicBezTo>
                  <a:pt x="6444" y="7204"/>
                  <a:pt x="13040" y="3405"/>
                  <a:pt x="20304" y="396"/>
                </a:cubicBezTo>
                <a:cubicBezTo>
                  <a:pt x="20456" y="304"/>
                  <a:pt x="20456" y="213"/>
                  <a:pt x="20335" y="122"/>
                </a:cubicBezTo>
                <a:cubicBezTo>
                  <a:pt x="20183" y="61"/>
                  <a:pt x="19970" y="1"/>
                  <a:pt x="19818" y="92"/>
                </a:cubicBezTo>
                <a:cubicBezTo>
                  <a:pt x="12523" y="3131"/>
                  <a:pt x="5927" y="6961"/>
                  <a:pt x="122" y="113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71"/>
          <p:cNvSpPr/>
          <p:nvPr/>
        </p:nvSpPr>
        <p:spPr>
          <a:xfrm>
            <a:off x="3006468" y="1459982"/>
            <a:ext cx="339650" cy="182454"/>
          </a:xfrm>
          <a:custGeom>
            <a:avLst/>
            <a:gdLst/>
            <a:ahLst/>
            <a:cxnLst/>
            <a:rect l="l" t="t" r="r" b="b"/>
            <a:pathLst>
              <a:path w="20427" h="10973" extrusionOk="0">
                <a:moveTo>
                  <a:pt x="92" y="10638"/>
                </a:moveTo>
                <a:cubicBezTo>
                  <a:pt x="0" y="10699"/>
                  <a:pt x="0" y="10851"/>
                  <a:pt x="152" y="10882"/>
                </a:cubicBezTo>
                <a:cubicBezTo>
                  <a:pt x="304" y="10973"/>
                  <a:pt x="487" y="10942"/>
                  <a:pt x="639" y="10851"/>
                </a:cubicBezTo>
                <a:cubicBezTo>
                  <a:pt x="6444" y="6717"/>
                  <a:pt x="13010" y="3131"/>
                  <a:pt x="20274" y="365"/>
                </a:cubicBezTo>
                <a:cubicBezTo>
                  <a:pt x="20426" y="304"/>
                  <a:pt x="20426" y="182"/>
                  <a:pt x="20305" y="91"/>
                </a:cubicBezTo>
                <a:cubicBezTo>
                  <a:pt x="20153" y="30"/>
                  <a:pt x="19940" y="0"/>
                  <a:pt x="19788" y="61"/>
                </a:cubicBezTo>
                <a:cubicBezTo>
                  <a:pt x="12493" y="2827"/>
                  <a:pt x="5928" y="6444"/>
                  <a:pt x="92" y="106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71"/>
          <p:cNvSpPr/>
          <p:nvPr/>
        </p:nvSpPr>
        <p:spPr>
          <a:xfrm>
            <a:off x="3060038" y="1490807"/>
            <a:ext cx="334595" cy="179926"/>
          </a:xfrm>
          <a:custGeom>
            <a:avLst/>
            <a:gdLst/>
            <a:ahLst/>
            <a:cxnLst/>
            <a:rect l="l" t="t" r="r" b="b"/>
            <a:pathLst>
              <a:path w="20123" h="10821" extrusionOk="0">
                <a:moveTo>
                  <a:pt x="122" y="10487"/>
                </a:moveTo>
                <a:cubicBezTo>
                  <a:pt x="0" y="10547"/>
                  <a:pt x="0" y="10699"/>
                  <a:pt x="152" y="10760"/>
                </a:cubicBezTo>
                <a:cubicBezTo>
                  <a:pt x="304" y="10821"/>
                  <a:pt x="487" y="10791"/>
                  <a:pt x="608" y="10699"/>
                </a:cubicBezTo>
                <a:cubicBezTo>
                  <a:pt x="6353" y="6596"/>
                  <a:pt x="12827" y="3101"/>
                  <a:pt x="19970" y="365"/>
                </a:cubicBezTo>
                <a:cubicBezTo>
                  <a:pt x="20122" y="304"/>
                  <a:pt x="20122" y="183"/>
                  <a:pt x="20031" y="122"/>
                </a:cubicBezTo>
                <a:cubicBezTo>
                  <a:pt x="19879" y="31"/>
                  <a:pt x="19636" y="0"/>
                  <a:pt x="19484" y="31"/>
                </a:cubicBezTo>
                <a:cubicBezTo>
                  <a:pt x="12311" y="2797"/>
                  <a:pt x="5806" y="6353"/>
                  <a:pt x="122" y="104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71"/>
          <p:cNvSpPr/>
          <p:nvPr/>
        </p:nvSpPr>
        <p:spPr>
          <a:xfrm>
            <a:off x="3032239" y="1477656"/>
            <a:ext cx="339151" cy="176401"/>
          </a:xfrm>
          <a:custGeom>
            <a:avLst/>
            <a:gdLst/>
            <a:ahLst/>
            <a:cxnLst/>
            <a:rect l="l" t="t" r="r" b="b"/>
            <a:pathLst>
              <a:path w="20397" h="10609" extrusionOk="0">
                <a:moveTo>
                  <a:pt x="122" y="10275"/>
                </a:moveTo>
                <a:cubicBezTo>
                  <a:pt x="1" y="10366"/>
                  <a:pt x="1" y="10518"/>
                  <a:pt x="153" y="10548"/>
                </a:cubicBezTo>
                <a:cubicBezTo>
                  <a:pt x="305" y="10609"/>
                  <a:pt x="487" y="10579"/>
                  <a:pt x="609" y="10518"/>
                </a:cubicBezTo>
                <a:cubicBezTo>
                  <a:pt x="6414" y="6475"/>
                  <a:pt x="12980" y="2980"/>
                  <a:pt x="20244" y="366"/>
                </a:cubicBezTo>
                <a:cubicBezTo>
                  <a:pt x="20396" y="335"/>
                  <a:pt x="20396" y="183"/>
                  <a:pt x="20275" y="92"/>
                </a:cubicBezTo>
                <a:cubicBezTo>
                  <a:pt x="20123" y="31"/>
                  <a:pt x="19910" y="1"/>
                  <a:pt x="19758" y="31"/>
                </a:cubicBezTo>
                <a:cubicBezTo>
                  <a:pt x="12493" y="2736"/>
                  <a:pt x="5928" y="6232"/>
                  <a:pt x="122" y="102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71"/>
          <p:cNvSpPr/>
          <p:nvPr/>
        </p:nvSpPr>
        <p:spPr>
          <a:xfrm>
            <a:off x="2979682" y="1442790"/>
            <a:ext cx="340149" cy="188539"/>
          </a:xfrm>
          <a:custGeom>
            <a:avLst/>
            <a:gdLst/>
            <a:ahLst/>
            <a:cxnLst/>
            <a:rect l="l" t="t" r="r" b="b"/>
            <a:pathLst>
              <a:path w="20457" h="11339" extrusionOk="0">
                <a:moveTo>
                  <a:pt x="122" y="11004"/>
                </a:moveTo>
                <a:cubicBezTo>
                  <a:pt x="0" y="11095"/>
                  <a:pt x="0" y="11247"/>
                  <a:pt x="152" y="11277"/>
                </a:cubicBezTo>
                <a:cubicBezTo>
                  <a:pt x="304" y="11338"/>
                  <a:pt x="487" y="11308"/>
                  <a:pt x="639" y="11217"/>
                </a:cubicBezTo>
                <a:cubicBezTo>
                  <a:pt x="6475" y="6961"/>
                  <a:pt x="13040" y="3253"/>
                  <a:pt x="20305" y="365"/>
                </a:cubicBezTo>
                <a:cubicBezTo>
                  <a:pt x="20457" y="305"/>
                  <a:pt x="20457" y="183"/>
                  <a:pt x="20335" y="122"/>
                </a:cubicBezTo>
                <a:cubicBezTo>
                  <a:pt x="20183" y="31"/>
                  <a:pt x="19940" y="1"/>
                  <a:pt x="19788" y="61"/>
                </a:cubicBezTo>
                <a:cubicBezTo>
                  <a:pt x="12493" y="3010"/>
                  <a:pt x="5928" y="6718"/>
                  <a:pt x="122" y="1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71"/>
          <p:cNvSpPr/>
          <p:nvPr/>
        </p:nvSpPr>
        <p:spPr>
          <a:xfrm>
            <a:off x="3092377" y="1508498"/>
            <a:ext cx="339650" cy="194076"/>
          </a:xfrm>
          <a:custGeom>
            <a:avLst/>
            <a:gdLst/>
            <a:ahLst/>
            <a:cxnLst/>
            <a:rect l="l" t="t" r="r" b="b"/>
            <a:pathLst>
              <a:path w="20427" h="11672" extrusionOk="0">
                <a:moveTo>
                  <a:pt x="92" y="11338"/>
                </a:moveTo>
                <a:cubicBezTo>
                  <a:pt x="1" y="11429"/>
                  <a:pt x="1" y="11581"/>
                  <a:pt x="153" y="11611"/>
                </a:cubicBezTo>
                <a:cubicBezTo>
                  <a:pt x="305" y="11672"/>
                  <a:pt x="487" y="11672"/>
                  <a:pt x="639" y="11550"/>
                </a:cubicBezTo>
                <a:cubicBezTo>
                  <a:pt x="6414" y="7173"/>
                  <a:pt x="13010" y="3374"/>
                  <a:pt x="20275" y="365"/>
                </a:cubicBezTo>
                <a:cubicBezTo>
                  <a:pt x="20427" y="304"/>
                  <a:pt x="20427" y="182"/>
                  <a:pt x="20305" y="122"/>
                </a:cubicBezTo>
                <a:cubicBezTo>
                  <a:pt x="20153" y="30"/>
                  <a:pt x="19940" y="0"/>
                  <a:pt x="19788" y="61"/>
                </a:cubicBezTo>
                <a:cubicBezTo>
                  <a:pt x="12493" y="3100"/>
                  <a:pt x="5867" y="6961"/>
                  <a:pt x="92" y="11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71"/>
          <p:cNvSpPr/>
          <p:nvPr/>
        </p:nvSpPr>
        <p:spPr>
          <a:xfrm>
            <a:off x="3145448" y="1542349"/>
            <a:ext cx="339650" cy="182470"/>
          </a:xfrm>
          <a:custGeom>
            <a:avLst/>
            <a:gdLst/>
            <a:ahLst/>
            <a:cxnLst/>
            <a:rect l="l" t="t" r="r" b="b"/>
            <a:pathLst>
              <a:path w="20427" h="10974" extrusionOk="0">
                <a:moveTo>
                  <a:pt x="91" y="10639"/>
                </a:moveTo>
                <a:cubicBezTo>
                  <a:pt x="0" y="10730"/>
                  <a:pt x="0" y="10882"/>
                  <a:pt x="152" y="10913"/>
                </a:cubicBezTo>
                <a:cubicBezTo>
                  <a:pt x="304" y="10973"/>
                  <a:pt x="487" y="10943"/>
                  <a:pt x="639" y="10882"/>
                </a:cubicBezTo>
                <a:cubicBezTo>
                  <a:pt x="6444" y="6718"/>
                  <a:pt x="13010" y="3162"/>
                  <a:pt x="20274" y="396"/>
                </a:cubicBezTo>
                <a:cubicBezTo>
                  <a:pt x="20426" y="304"/>
                  <a:pt x="20426" y="183"/>
                  <a:pt x="20305" y="122"/>
                </a:cubicBezTo>
                <a:cubicBezTo>
                  <a:pt x="20153" y="31"/>
                  <a:pt x="19940" y="1"/>
                  <a:pt x="19788" y="92"/>
                </a:cubicBezTo>
                <a:cubicBezTo>
                  <a:pt x="12523" y="2827"/>
                  <a:pt x="5927" y="6444"/>
                  <a:pt x="91" y="106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71"/>
          <p:cNvSpPr/>
          <p:nvPr/>
        </p:nvSpPr>
        <p:spPr>
          <a:xfrm>
            <a:off x="3199019" y="1572676"/>
            <a:ext cx="334595" cy="180442"/>
          </a:xfrm>
          <a:custGeom>
            <a:avLst/>
            <a:gdLst/>
            <a:ahLst/>
            <a:cxnLst/>
            <a:rect l="l" t="t" r="r" b="b"/>
            <a:pathLst>
              <a:path w="20123" h="10852" extrusionOk="0">
                <a:moveTo>
                  <a:pt x="122" y="10487"/>
                </a:moveTo>
                <a:cubicBezTo>
                  <a:pt x="0" y="10578"/>
                  <a:pt x="0" y="10730"/>
                  <a:pt x="152" y="10760"/>
                </a:cubicBezTo>
                <a:cubicBezTo>
                  <a:pt x="304" y="10851"/>
                  <a:pt x="487" y="10791"/>
                  <a:pt x="608" y="10730"/>
                </a:cubicBezTo>
                <a:cubicBezTo>
                  <a:pt x="6353" y="6626"/>
                  <a:pt x="12827" y="3131"/>
                  <a:pt x="19970" y="395"/>
                </a:cubicBezTo>
                <a:cubicBezTo>
                  <a:pt x="20122" y="304"/>
                  <a:pt x="20122" y="213"/>
                  <a:pt x="20031" y="122"/>
                </a:cubicBezTo>
                <a:cubicBezTo>
                  <a:pt x="19879" y="61"/>
                  <a:pt x="19636" y="0"/>
                  <a:pt x="19484" y="61"/>
                </a:cubicBezTo>
                <a:cubicBezTo>
                  <a:pt x="12341" y="2827"/>
                  <a:pt x="5836" y="6383"/>
                  <a:pt x="122" y="104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71"/>
          <p:cNvSpPr/>
          <p:nvPr/>
        </p:nvSpPr>
        <p:spPr>
          <a:xfrm>
            <a:off x="3171718" y="1559524"/>
            <a:ext cx="339151" cy="176917"/>
          </a:xfrm>
          <a:custGeom>
            <a:avLst/>
            <a:gdLst/>
            <a:ahLst/>
            <a:cxnLst/>
            <a:rect l="l" t="t" r="r" b="b"/>
            <a:pathLst>
              <a:path w="20397" h="10640" extrusionOk="0">
                <a:moveTo>
                  <a:pt x="122" y="10305"/>
                </a:moveTo>
                <a:cubicBezTo>
                  <a:pt x="1" y="10366"/>
                  <a:pt x="1" y="10518"/>
                  <a:pt x="153" y="10548"/>
                </a:cubicBezTo>
                <a:cubicBezTo>
                  <a:pt x="305" y="10639"/>
                  <a:pt x="487" y="10609"/>
                  <a:pt x="609" y="10518"/>
                </a:cubicBezTo>
                <a:cubicBezTo>
                  <a:pt x="6414" y="6506"/>
                  <a:pt x="13010" y="3010"/>
                  <a:pt x="20244" y="366"/>
                </a:cubicBezTo>
                <a:cubicBezTo>
                  <a:pt x="20396" y="335"/>
                  <a:pt x="20396" y="183"/>
                  <a:pt x="20305" y="123"/>
                </a:cubicBezTo>
                <a:cubicBezTo>
                  <a:pt x="20153" y="31"/>
                  <a:pt x="19910" y="1"/>
                  <a:pt x="19758" y="31"/>
                </a:cubicBezTo>
                <a:cubicBezTo>
                  <a:pt x="12493" y="2737"/>
                  <a:pt x="5928" y="6232"/>
                  <a:pt x="122" y="103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71"/>
          <p:cNvSpPr/>
          <p:nvPr/>
        </p:nvSpPr>
        <p:spPr>
          <a:xfrm>
            <a:off x="3119162" y="1524659"/>
            <a:ext cx="340149" cy="189038"/>
          </a:xfrm>
          <a:custGeom>
            <a:avLst/>
            <a:gdLst/>
            <a:ahLst/>
            <a:cxnLst/>
            <a:rect l="l" t="t" r="r" b="b"/>
            <a:pathLst>
              <a:path w="20457" h="11369" extrusionOk="0">
                <a:moveTo>
                  <a:pt x="122" y="11034"/>
                </a:moveTo>
                <a:cubicBezTo>
                  <a:pt x="1" y="11095"/>
                  <a:pt x="1" y="11247"/>
                  <a:pt x="153" y="11308"/>
                </a:cubicBezTo>
                <a:cubicBezTo>
                  <a:pt x="305" y="11369"/>
                  <a:pt x="517" y="11338"/>
                  <a:pt x="669" y="11217"/>
                </a:cubicBezTo>
                <a:cubicBezTo>
                  <a:pt x="6475" y="6961"/>
                  <a:pt x="13040" y="3283"/>
                  <a:pt x="20305" y="396"/>
                </a:cubicBezTo>
                <a:cubicBezTo>
                  <a:pt x="20457" y="305"/>
                  <a:pt x="20457" y="213"/>
                  <a:pt x="20335" y="122"/>
                </a:cubicBezTo>
                <a:cubicBezTo>
                  <a:pt x="20183" y="61"/>
                  <a:pt x="19971" y="1"/>
                  <a:pt x="19819" y="92"/>
                </a:cubicBezTo>
                <a:cubicBezTo>
                  <a:pt x="12463" y="3010"/>
                  <a:pt x="5897" y="6748"/>
                  <a:pt x="122" y="110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71"/>
          <p:cNvSpPr/>
          <p:nvPr/>
        </p:nvSpPr>
        <p:spPr>
          <a:xfrm>
            <a:off x="3243994" y="1597948"/>
            <a:ext cx="579202" cy="343175"/>
          </a:xfrm>
          <a:custGeom>
            <a:avLst/>
            <a:gdLst/>
            <a:ahLst/>
            <a:cxnLst/>
            <a:rect l="l" t="t" r="r" b="b"/>
            <a:pathLst>
              <a:path w="34834" h="20639" extrusionOk="0">
                <a:moveTo>
                  <a:pt x="15958" y="20639"/>
                </a:moveTo>
                <a:lnTo>
                  <a:pt x="0" y="11398"/>
                </a:lnTo>
                <a:cubicBezTo>
                  <a:pt x="1247" y="8693"/>
                  <a:pt x="16201" y="0"/>
                  <a:pt x="20092" y="213"/>
                </a:cubicBezTo>
                <a:lnTo>
                  <a:pt x="34834" y="8693"/>
                </a:lnTo>
                <a:cubicBezTo>
                  <a:pt x="30700" y="9514"/>
                  <a:pt x="17478" y="17356"/>
                  <a:pt x="15958" y="206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"/>
          <p:cNvSpPr/>
          <p:nvPr/>
        </p:nvSpPr>
        <p:spPr>
          <a:xfrm>
            <a:off x="3022365" y="830947"/>
            <a:ext cx="240982" cy="1360799"/>
          </a:xfrm>
          <a:custGeom>
            <a:avLst/>
            <a:gdLst/>
            <a:ahLst/>
            <a:cxnLst/>
            <a:rect l="l" t="t" r="r" b="b"/>
            <a:pathLst>
              <a:path w="2145" h="12112" extrusionOk="0">
                <a:moveTo>
                  <a:pt x="43" y="0"/>
                </a:moveTo>
                <a:lnTo>
                  <a:pt x="1" y="10890"/>
                </a:lnTo>
                <a:lnTo>
                  <a:pt x="2131" y="12111"/>
                </a:lnTo>
                <a:lnTo>
                  <a:pt x="2145" y="1236"/>
                </a:lnTo>
                <a:lnTo>
                  <a:pt x="43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3"/>
          <p:cNvSpPr/>
          <p:nvPr/>
        </p:nvSpPr>
        <p:spPr>
          <a:xfrm>
            <a:off x="3261658" y="810163"/>
            <a:ext cx="277607" cy="1381584"/>
          </a:xfrm>
          <a:custGeom>
            <a:avLst/>
            <a:gdLst/>
            <a:ahLst/>
            <a:cxnLst/>
            <a:rect l="l" t="t" r="r" b="b"/>
            <a:pathLst>
              <a:path w="2471" h="12297" extrusionOk="0">
                <a:moveTo>
                  <a:pt x="2471" y="1"/>
                </a:moveTo>
                <a:lnTo>
                  <a:pt x="15" y="1421"/>
                </a:lnTo>
                <a:lnTo>
                  <a:pt x="1" y="12296"/>
                </a:lnTo>
                <a:lnTo>
                  <a:pt x="2428" y="10877"/>
                </a:lnTo>
                <a:lnTo>
                  <a:pt x="2471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3"/>
          <p:cNvSpPr/>
          <p:nvPr/>
        </p:nvSpPr>
        <p:spPr>
          <a:xfrm>
            <a:off x="3027196" y="671411"/>
            <a:ext cx="512074" cy="298405"/>
          </a:xfrm>
          <a:custGeom>
            <a:avLst/>
            <a:gdLst/>
            <a:ahLst/>
            <a:cxnLst/>
            <a:rect l="l" t="t" r="r" b="b"/>
            <a:pathLst>
              <a:path w="4558" h="2656" extrusionOk="0">
                <a:moveTo>
                  <a:pt x="2428" y="1"/>
                </a:moveTo>
                <a:lnTo>
                  <a:pt x="0" y="1420"/>
                </a:lnTo>
                <a:lnTo>
                  <a:pt x="2102" y="2656"/>
                </a:lnTo>
                <a:lnTo>
                  <a:pt x="4558" y="1236"/>
                </a:lnTo>
                <a:lnTo>
                  <a:pt x="2428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3"/>
          <p:cNvSpPr/>
          <p:nvPr/>
        </p:nvSpPr>
        <p:spPr>
          <a:xfrm>
            <a:off x="3497694" y="1440331"/>
            <a:ext cx="240982" cy="1041722"/>
          </a:xfrm>
          <a:custGeom>
            <a:avLst/>
            <a:gdLst/>
            <a:ahLst/>
            <a:cxnLst/>
            <a:rect l="l" t="t" r="r" b="b"/>
            <a:pathLst>
              <a:path w="2145" h="9272" extrusionOk="0">
                <a:moveTo>
                  <a:pt x="29" y="0"/>
                </a:moveTo>
                <a:lnTo>
                  <a:pt x="1" y="8050"/>
                </a:lnTo>
                <a:lnTo>
                  <a:pt x="2131" y="9271"/>
                </a:lnTo>
                <a:lnTo>
                  <a:pt x="2145" y="1221"/>
                </a:lnTo>
                <a:lnTo>
                  <a:pt x="2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3"/>
          <p:cNvSpPr/>
          <p:nvPr/>
        </p:nvSpPr>
        <p:spPr>
          <a:xfrm>
            <a:off x="3736987" y="1417974"/>
            <a:ext cx="274462" cy="1064079"/>
          </a:xfrm>
          <a:custGeom>
            <a:avLst/>
            <a:gdLst/>
            <a:ahLst/>
            <a:cxnLst/>
            <a:rect l="l" t="t" r="r" b="b"/>
            <a:pathLst>
              <a:path w="2443" h="9471" extrusionOk="0">
                <a:moveTo>
                  <a:pt x="2443" y="0"/>
                </a:moveTo>
                <a:lnTo>
                  <a:pt x="15" y="1420"/>
                </a:lnTo>
                <a:lnTo>
                  <a:pt x="1" y="9470"/>
                </a:lnTo>
                <a:lnTo>
                  <a:pt x="2428" y="8051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3"/>
          <p:cNvSpPr/>
          <p:nvPr/>
        </p:nvSpPr>
        <p:spPr>
          <a:xfrm>
            <a:off x="3500952" y="1280795"/>
            <a:ext cx="510501" cy="296832"/>
          </a:xfrm>
          <a:custGeom>
            <a:avLst/>
            <a:gdLst/>
            <a:ahLst/>
            <a:cxnLst/>
            <a:rect l="l" t="t" r="r" b="b"/>
            <a:pathLst>
              <a:path w="4544" h="2642" extrusionOk="0">
                <a:moveTo>
                  <a:pt x="2428" y="0"/>
                </a:moveTo>
                <a:lnTo>
                  <a:pt x="0" y="1420"/>
                </a:lnTo>
                <a:lnTo>
                  <a:pt x="2116" y="2641"/>
                </a:lnTo>
                <a:lnTo>
                  <a:pt x="4544" y="1221"/>
                </a:lnTo>
                <a:lnTo>
                  <a:pt x="242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3"/>
          <p:cNvSpPr/>
          <p:nvPr/>
        </p:nvSpPr>
        <p:spPr>
          <a:xfrm>
            <a:off x="4044810" y="2159705"/>
            <a:ext cx="242555" cy="649278"/>
          </a:xfrm>
          <a:custGeom>
            <a:avLst/>
            <a:gdLst/>
            <a:ahLst/>
            <a:cxnLst/>
            <a:rect l="l" t="t" r="r" b="b"/>
            <a:pathLst>
              <a:path w="2159" h="5779" extrusionOk="0">
                <a:moveTo>
                  <a:pt x="29" y="0"/>
                </a:moveTo>
                <a:lnTo>
                  <a:pt x="1" y="4558"/>
                </a:lnTo>
                <a:lnTo>
                  <a:pt x="2131" y="5779"/>
                </a:lnTo>
                <a:lnTo>
                  <a:pt x="2159" y="1221"/>
                </a:lnTo>
                <a:lnTo>
                  <a:pt x="29" y="0"/>
                </a:lnTo>
                <a:close/>
              </a:path>
            </a:pathLst>
          </a:custGeom>
          <a:solidFill>
            <a:srgbClr val="6D38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3"/>
          <p:cNvSpPr/>
          <p:nvPr/>
        </p:nvSpPr>
        <p:spPr>
          <a:xfrm>
            <a:off x="4284103" y="2137348"/>
            <a:ext cx="276034" cy="671636"/>
          </a:xfrm>
          <a:custGeom>
            <a:avLst/>
            <a:gdLst/>
            <a:ahLst/>
            <a:cxnLst/>
            <a:rect l="l" t="t" r="r" b="b"/>
            <a:pathLst>
              <a:path w="2457" h="5978" extrusionOk="0">
                <a:moveTo>
                  <a:pt x="2457" y="1"/>
                </a:moveTo>
                <a:lnTo>
                  <a:pt x="29" y="1420"/>
                </a:lnTo>
                <a:lnTo>
                  <a:pt x="1" y="5978"/>
                </a:lnTo>
                <a:lnTo>
                  <a:pt x="2443" y="4558"/>
                </a:lnTo>
                <a:lnTo>
                  <a:pt x="2457" y="1"/>
                </a:lnTo>
                <a:close/>
              </a:path>
            </a:pathLst>
          </a:custGeom>
          <a:solidFill>
            <a:srgbClr val="AEABFC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3"/>
          <p:cNvSpPr/>
          <p:nvPr/>
        </p:nvSpPr>
        <p:spPr>
          <a:xfrm>
            <a:off x="4048068" y="2000169"/>
            <a:ext cx="512074" cy="296832"/>
          </a:xfrm>
          <a:custGeom>
            <a:avLst/>
            <a:gdLst/>
            <a:ahLst/>
            <a:cxnLst/>
            <a:rect l="l" t="t" r="r" b="b"/>
            <a:pathLst>
              <a:path w="4558" h="2642" extrusionOk="0">
                <a:moveTo>
                  <a:pt x="2428" y="1"/>
                </a:moveTo>
                <a:lnTo>
                  <a:pt x="0" y="1420"/>
                </a:lnTo>
                <a:lnTo>
                  <a:pt x="2130" y="2641"/>
                </a:lnTo>
                <a:lnTo>
                  <a:pt x="4558" y="1222"/>
                </a:lnTo>
                <a:lnTo>
                  <a:pt x="2428" y="1"/>
                </a:lnTo>
                <a:close/>
              </a:path>
            </a:pathLst>
          </a:custGeom>
          <a:solidFill>
            <a:srgbClr val="AEA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3"/>
          <p:cNvSpPr/>
          <p:nvPr/>
        </p:nvSpPr>
        <p:spPr>
          <a:xfrm>
            <a:off x="2894742" y="676242"/>
            <a:ext cx="47972" cy="1437311"/>
          </a:xfrm>
          <a:custGeom>
            <a:avLst/>
            <a:gdLst/>
            <a:ahLst/>
            <a:cxnLst/>
            <a:rect l="l" t="t" r="r" b="b"/>
            <a:pathLst>
              <a:path w="427" h="12793" extrusionOk="0">
                <a:moveTo>
                  <a:pt x="15" y="242"/>
                </a:moveTo>
                <a:lnTo>
                  <a:pt x="427" y="0"/>
                </a:lnTo>
                <a:lnTo>
                  <a:pt x="399" y="12551"/>
                </a:lnTo>
                <a:lnTo>
                  <a:pt x="1" y="12793"/>
                </a:lnTo>
                <a:close/>
              </a:path>
            </a:pathLst>
          </a:custGeom>
          <a:solidFill>
            <a:srgbClr val="D8DC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3"/>
          <p:cNvSpPr/>
          <p:nvPr/>
        </p:nvSpPr>
        <p:spPr>
          <a:xfrm>
            <a:off x="2837334" y="642762"/>
            <a:ext cx="105381" cy="60670"/>
          </a:xfrm>
          <a:custGeom>
            <a:avLst/>
            <a:gdLst/>
            <a:ahLst/>
            <a:cxnLst/>
            <a:rect l="l" t="t" r="r" b="b"/>
            <a:pathLst>
              <a:path w="938" h="540" extrusionOk="0">
                <a:moveTo>
                  <a:pt x="1" y="227"/>
                </a:moveTo>
                <a:lnTo>
                  <a:pt x="413" y="0"/>
                </a:lnTo>
                <a:lnTo>
                  <a:pt x="938" y="298"/>
                </a:lnTo>
                <a:lnTo>
                  <a:pt x="526" y="540"/>
                </a:lnTo>
                <a:close/>
              </a:path>
            </a:pathLst>
          </a:custGeom>
          <a:solidFill>
            <a:srgbClr val="D8DC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3"/>
          <p:cNvSpPr/>
          <p:nvPr/>
        </p:nvSpPr>
        <p:spPr>
          <a:xfrm>
            <a:off x="2832616" y="668265"/>
            <a:ext cx="1534535" cy="2365670"/>
          </a:xfrm>
          <a:custGeom>
            <a:avLst/>
            <a:gdLst/>
            <a:ahLst/>
            <a:cxnLst/>
            <a:rect l="l" t="t" r="r" b="b"/>
            <a:pathLst>
              <a:path w="13659" h="21056" extrusionOk="0">
                <a:moveTo>
                  <a:pt x="568" y="313"/>
                </a:moveTo>
                <a:lnTo>
                  <a:pt x="554" y="12864"/>
                </a:lnTo>
                <a:lnTo>
                  <a:pt x="13659" y="20431"/>
                </a:lnTo>
                <a:lnTo>
                  <a:pt x="13659" y="21056"/>
                </a:lnTo>
                <a:lnTo>
                  <a:pt x="540" y="13503"/>
                </a:lnTo>
                <a:lnTo>
                  <a:pt x="0" y="13190"/>
                </a:lnTo>
                <a:lnTo>
                  <a:pt x="0" y="12551"/>
                </a:lnTo>
                <a:lnTo>
                  <a:pt x="43" y="0"/>
                </a:lnTo>
                <a:close/>
              </a:path>
            </a:pathLst>
          </a:custGeom>
          <a:solidFill>
            <a:srgbClr val="D8DC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3"/>
          <p:cNvSpPr/>
          <p:nvPr/>
        </p:nvSpPr>
        <p:spPr>
          <a:xfrm>
            <a:off x="2894742" y="2086341"/>
            <a:ext cx="1517122" cy="877464"/>
          </a:xfrm>
          <a:custGeom>
            <a:avLst/>
            <a:gdLst/>
            <a:ahLst/>
            <a:cxnLst/>
            <a:rect l="l" t="t" r="r" b="b"/>
            <a:pathLst>
              <a:path w="13504" h="7810" extrusionOk="0">
                <a:moveTo>
                  <a:pt x="1" y="242"/>
                </a:moveTo>
                <a:lnTo>
                  <a:pt x="399" y="0"/>
                </a:lnTo>
                <a:lnTo>
                  <a:pt x="13503" y="7568"/>
                </a:lnTo>
                <a:lnTo>
                  <a:pt x="13106" y="7809"/>
                </a:lnTo>
                <a:close/>
              </a:path>
            </a:pathLst>
          </a:custGeom>
          <a:solidFill>
            <a:srgbClr val="D8DC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3"/>
          <p:cNvSpPr/>
          <p:nvPr/>
        </p:nvSpPr>
        <p:spPr>
          <a:xfrm>
            <a:off x="4367014" y="2936490"/>
            <a:ext cx="44826" cy="97409"/>
          </a:xfrm>
          <a:custGeom>
            <a:avLst/>
            <a:gdLst/>
            <a:ahLst/>
            <a:cxnLst/>
            <a:rect l="l" t="t" r="r" b="b"/>
            <a:pathLst>
              <a:path w="399" h="867" extrusionOk="0">
                <a:moveTo>
                  <a:pt x="1" y="242"/>
                </a:moveTo>
                <a:lnTo>
                  <a:pt x="398" y="1"/>
                </a:lnTo>
                <a:lnTo>
                  <a:pt x="398" y="640"/>
                </a:lnTo>
                <a:lnTo>
                  <a:pt x="1" y="867"/>
                </a:lnTo>
                <a:close/>
              </a:path>
            </a:pathLst>
          </a:custGeom>
          <a:solidFill>
            <a:srgbClr val="D8DC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3"/>
          <p:cNvSpPr txBox="1">
            <a:spLocks noGrp="1"/>
          </p:cNvSpPr>
          <p:nvPr>
            <p:ph type="title"/>
          </p:nvPr>
        </p:nvSpPr>
        <p:spPr>
          <a:xfrm>
            <a:off x="863038" y="1377980"/>
            <a:ext cx="77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err="1">
                <a:solidFill>
                  <a:schemeClr val="accent2"/>
                </a:solidFill>
              </a:rPr>
              <a:t>Introducción</a:t>
            </a:r>
            <a:endParaRPr sz="3600" err="1">
              <a:solidFill>
                <a:schemeClr val="accent2"/>
              </a:solidFill>
            </a:endParaRPr>
          </a:p>
        </p:txBody>
      </p:sp>
      <p:sp>
        <p:nvSpPr>
          <p:cNvPr id="399" name="Google Shape;399;p43"/>
          <p:cNvSpPr txBox="1">
            <a:spLocks noGrp="1"/>
          </p:cNvSpPr>
          <p:nvPr>
            <p:ph type="subTitle" idx="1"/>
          </p:nvPr>
        </p:nvSpPr>
        <p:spPr>
          <a:xfrm>
            <a:off x="4730925" y="2084300"/>
            <a:ext cx="3692950" cy="1810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/>
              <a:t>La ley de Gauss </a:t>
            </a:r>
            <a:r>
              <a:rPr lang="en" err="1"/>
              <a:t>establece</a:t>
            </a:r>
            <a:r>
              <a:rPr lang="en"/>
              <a:t> que el </a:t>
            </a:r>
            <a:r>
              <a:rPr lang="en" err="1"/>
              <a:t>flujo</a:t>
            </a:r>
            <a:r>
              <a:rPr lang="en"/>
              <a:t> </a:t>
            </a:r>
            <a:r>
              <a:rPr lang="en" err="1"/>
              <a:t>neto</a:t>
            </a:r>
            <a:r>
              <a:rPr lang="en"/>
              <a:t> a </a:t>
            </a:r>
            <a:r>
              <a:rPr lang="en" err="1"/>
              <a:t>través</a:t>
            </a:r>
            <a:r>
              <a:rPr lang="en"/>
              <a:t> de </a:t>
            </a:r>
            <a:r>
              <a:rPr lang="en" err="1"/>
              <a:t>cualquier</a:t>
            </a:r>
            <a:r>
              <a:rPr lang="en"/>
              <a:t> </a:t>
            </a:r>
            <a:r>
              <a:rPr lang="en" err="1"/>
              <a:t>superficie</a:t>
            </a:r>
            <a:r>
              <a:rPr lang="en"/>
              <a:t> </a:t>
            </a:r>
            <a:r>
              <a:rPr lang="en" err="1"/>
              <a:t>cerrada</a:t>
            </a:r>
            <a:r>
              <a:rPr lang="en"/>
              <a:t> es</a:t>
            </a:r>
          </a:p>
          <a:p>
            <a:pPr marL="0" indent="0">
              <a:spcAft>
                <a:spcPts val="1600"/>
              </a:spcAft>
            </a:pPr>
            <a:endParaRPr lang="en"/>
          </a:p>
          <a:p>
            <a:pPr marL="0" indent="0">
              <a:spcAft>
                <a:spcPts val="1600"/>
              </a:spcAft>
            </a:pPr>
            <a:endParaRPr lang="en"/>
          </a:p>
        </p:txBody>
      </p:sp>
      <p:sp>
        <p:nvSpPr>
          <p:cNvPr id="400" name="Google Shape;400;p43"/>
          <p:cNvSpPr/>
          <p:nvPr/>
        </p:nvSpPr>
        <p:spPr>
          <a:xfrm>
            <a:off x="5211579" y="3583881"/>
            <a:ext cx="1567" cy="52"/>
          </a:xfrm>
          <a:custGeom>
            <a:avLst/>
            <a:gdLst/>
            <a:ahLst/>
            <a:cxnLst/>
            <a:rect l="l" t="t" r="r" b="b"/>
            <a:pathLst>
              <a:path w="30" h="1" extrusionOk="0">
                <a:moveTo>
                  <a:pt x="29" y="1"/>
                </a:moveTo>
                <a:lnTo>
                  <a:pt x="1" y="1"/>
                </a:ln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3"/>
          <p:cNvSpPr/>
          <p:nvPr/>
        </p:nvSpPr>
        <p:spPr>
          <a:xfrm>
            <a:off x="5203433" y="3583881"/>
            <a:ext cx="3760" cy="2298"/>
          </a:xfrm>
          <a:custGeom>
            <a:avLst/>
            <a:gdLst/>
            <a:ahLst/>
            <a:cxnLst/>
            <a:rect l="l" t="t" r="r" b="b"/>
            <a:pathLst>
              <a:path w="72" h="44" extrusionOk="0">
                <a:moveTo>
                  <a:pt x="72" y="1"/>
                </a:moveTo>
                <a:cubicBezTo>
                  <a:pt x="43" y="1"/>
                  <a:pt x="15" y="15"/>
                  <a:pt x="1" y="43"/>
                </a:cubicBezTo>
                <a:cubicBezTo>
                  <a:pt x="29" y="15"/>
                  <a:pt x="43" y="15"/>
                  <a:pt x="72" y="1"/>
                </a:cubicBez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3"/>
          <p:cNvSpPr/>
          <p:nvPr/>
        </p:nvSpPr>
        <p:spPr>
          <a:xfrm>
            <a:off x="5204947" y="2877356"/>
            <a:ext cx="2245" cy="1514"/>
          </a:xfrm>
          <a:custGeom>
            <a:avLst/>
            <a:gdLst/>
            <a:ahLst/>
            <a:cxnLst/>
            <a:rect l="l" t="t" r="r" b="b"/>
            <a:pathLst>
              <a:path w="43" h="29" extrusionOk="0">
                <a:moveTo>
                  <a:pt x="43" y="28"/>
                </a:moveTo>
                <a:cubicBezTo>
                  <a:pt x="14" y="28"/>
                  <a:pt x="0" y="0"/>
                  <a:pt x="0" y="0"/>
                </a:cubicBezTo>
                <a:cubicBezTo>
                  <a:pt x="0" y="0"/>
                  <a:pt x="14" y="28"/>
                  <a:pt x="43" y="28"/>
                </a:cubicBez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3"/>
          <p:cNvSpPr/>
          <p:nvPr/>
        </p:nvSpPr>
        <p:spPr>
          <a:xfrm>
            <a:off x="5193824" y="2875842"/>
            <a:ext cx="2977" cy="52"/>
          </a:xfrm>
          <a:custGeom>
            <a:avLst/>
            <a:gdLst/>
            <a:ahLst/>
            <a:cxnLst/>
            <a:rect l="l" t="t" r="r" b="b"/>
            <a:pathLst>
              <a:path w="57" h="1" extrusionOk="0">
                <a:moveTo>
                  <a:pt x="0" y="1"/>
                </a:moveTo>
                <a:lnTo>
                  <a:pt x="57" y="1"/>
                </a:ln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3"/>
          <p:cNvSpPr/>
          <p:nvPr/>
        </p:nvSpPr>
        <p:spPr>
          <a:xfrm>
            <a:off x="5208655" y="3583881"/>
            <a:ext cx="2245" cy="52"/>
          </a:xfrm>
          <a:custGeom>
            <a:avLst/>
            <a:gdLst/>
            <a:ahLst/>
            <a:cxnLst/>
            <a:rect l="l" t="t" r="r" b="b"/>
            <a:pathLst>
              <a:path w="43" h="1" extrusionOk="0">
                <a:moveTo>
                  <a:pt x="0" y="1"/>
                </a:moveTo>
                <a:lnTo>
                  <a:pt x="43" y="1"/>
                </a:ln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3"/>
          <p:cNvSpPr/>
          <p:nvPr/>
        </p:nvSpPr>
        <p:spPr>
          <a:xfrm>
            <a:off x="5199725" y="2875842"/>
            <a:ext cx="2298" cy="783"/>
          </a:xfrm>
          <a:custGeom>
            <a:avLst/>
            <a:gdLst/>
            <a:ahLst/>
            <a:cxnLst/>
            <a:rect l="l" t="t" r="r" b="b"/>
            <a:pathLst>
              <a:path w="44" h="15" extrusionOk="0">
                <a:moveTo>
                  <a:pt x="43" y="15"/>
                </a:moveTo>
                <a:cubicBezTo>
                  <a:pt x="29" y="15"/>
                  <a:pt x="15" y="1"/>
                  <a:pt x="1" y="1"/>
                </a:cubicBezTo>
                <a:cubicBezTo>
                  <a:pt x="15" y="15"/>
                  <a:pt x="29" y="15"/>
                  <a:pt x="43" y="15"/>
                </a:cubicBez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3"/>
          <p:cNvSpPr/>
          <p:nvPr/>
        </p:nvSpPr>
        <p:spPr>
          <a:xfrm>
            <a:off x="5170065" y="2880280"/>
            <a:ext cx="1567" cy="1567"/>
          </a:xfrm>
          <a:custGeom>
            <a:avLst/>
            <a:gdLst/>
            <a:ahLst/>
            <a:cxnLst/>
            <a:rect l="l" t="t" r="r" b="b"/>
            <a:pathLst>
              <a:path w="30" h="30" extrusionOk="0">
                <a:moveTo>
                  <a:pt x="29" y="1"/>
                </a:moveTo>
                <a:cubicBezTo>
                  <a:pt x="15" y="1"/>
                  <a:pt x="1" y="29"/>
                  <a:pt x="1" y="29"/>
                </a:cubicBezTo>
                <a:cubicBezTo>
                  <a:pt x="15" y="1"/>
                  <a:pt x="29" y="1"/>
                  <a:pt x="29" y="1"/>
                </a:cubicBez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3"/>
          <p:cNvSpPr/>
          <p:nvPr/>
        </p:nvSpPr>
        <p:spPr>
          <a:xfrm>
            <a:off x="5181918" y="2875842"/>
            <a:ext cx="3029" cy="783"/>
          </a:xfrm>
          <a:custGeom>
            <a:avLst/>
            <a:gdLst/>
            <a:ahLst/>
            <a:cxnLst/>
            <a:rect l="l" t="t" r="r" b="b"/>
            <a:pathLst>
              <a:path w="58" h="15" extrusionOk="0">
                <a:moveTo>
                  <a:pt x="58" y="1"/>
                </a:moveTo>
                <a:lnTo>
                  <a:pt x="1" y="1"/>
                </a:lnTo>
                <a:cubicBezTo>
                  <a:pt x="29" y="15"/>
                  <a:pt x="58" y="15"/>
                  <a:pt x="58" y="1"/>
                </a:cubicBez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3"/>
          <p:cNvSpPr/>
          <p:nvPr/>
        </p:nvSpPr>
        <p:spPr>
          <a:xfrm>
            <a:off x="5188603" y="2875842"/>
            <a:ext cx="2298" cy="52"/>
          </a:xfrm>
          <a:custGeom>
            <a:avLst/>
            <a:gdLst/>
            <a:ahLst/>
            <a:cxnLst/>
            <a:rect l="l" t="t" r="r" b="b"/>
            <a:pathLst>
              <a:path w="44" h="1" extrusionOk="0">
                <a:moveTo>
                  <a:pt x="43" y="1"/>
                </a:moveTo>
                <a:lnTo>
                  <a:pt x="1" y="1"/>
                </a:ln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3"/>
          <p:cNvSpPr/>
          <p:nvPr/>
        </p:nvSpPr>
        <p:spPr>
          <a:xfrm>
            <a:off x="5176018" y="2877356"/>
            <a:ext cx="3029" cy="1514"/>
          </a:xfrm>
          <a:custGeom>
            <a:avLst/>
            <a:gdLst/>
            <a:ahLst/>
            <a:cxnLst/>
            <a:rect l="l" t="t" r="r" b="b"/>
            <a:pathLst>
              <a:path w="58" h="29" extrusionOk="0">
                <a:moveTo>
                  <a:pt x="57" y="0"/>
                </a:moveTo>
                <a:cubicBezTo>
                  <a:pt x="43" y="0"/>
                  <a:pt x="29" y="0"/>
                  <a:pt x="0" y="28"/>
                </a:cubicBezTo>
                <a:cubicBezTo>
                  <a:pt x="29" y="0"/>
                  <a:pt x="43" y="0"/>
                  <a:pt x="57" y="0"/>
                </a:cubicBez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3"/>
          <p:cNvSpPr/>
          <p:nvPr/>
        </p:nvSpPr>
        <p:spPr>
          <a:xfrm>
            <a:off x="2276081" y="1095837"/>
            <a:ext cx="2598" cy="2687"/>
          </a:xfrm>
          <a:custGeom>
            <a:avLst/>
            <a:gdLst/>
            <a:ahLst/>
            <a:cxnLst/>
            <a:rect l="l" t="t" r="r" b="b"/>
            <a:pathLst>
              <a:path w="29" h="30" extrusionOk="0">
                <a:moveTo>
                  <a:pt x="0" y="1"/>
                </a:moveTo>
                <a:lnTo>
                  <a:pt x="28" y="29"/>
                </a:lnTo>
                <a:cubicBezTo>
                  <a:pt x="0" y="29"/>
                  <a:pt x="0" y="29"/>
                  <a:pt x="0" y="1"/>
                </a:cubicBezTo>
                <a:close/>
              </a:path>
            </a:pathLst>
          </a:custGeom>
          <a:solidFill>
            <a:srgbClr val="549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3"/>
          <p:cNvSpPr/>
          <p:nvPr/>
        </p:nvSpPr>
        <p:spPr>
          <a:xfrm>
            <a:off x="2270975" y="1086969"/>
            <a:ext cx="90" cy="1344"/>
          </a:xfrm>
          <a:custGeom>
            <a:avLst/>
            <a:gdLst/>
            <a:ahLst/>
            <a:cxnLst/>
            <a:rect l="l" t="t" r="r" b="b"/>
            <a:pathLst>
              <a:path w="1" h="15" extrusionOk="0">
                <a:moveTo>
                  <a:pt x="0" y="1"/>
                </a:moveTo>
                <a:lnTo>
                  <a:pt x="0" y="15"/>
                </a:lnTo>
                <a:close/>
              </a:path>
            </a:pathLst>
          </a:custGeom>
          <a:solidFill>
            <a:srgbClr val="549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3"/>
          <p:cNvSpPr/>
          <p:nvPr/>
        </p:nvSpPr>
        <p:spPr>
          <a:xfrm>
            <a:off x="2272229" y="1092075"/>
            <a:ext cx="1344" cy="1344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5" y="14"/>
                </a:moveTo>
                <a:cubicBezTo>
                  <a:pt x="15" y="14"/>
                  <a:pt x="15" y="0"/>
                  <a:pt x="0" y="0"/>
                </a:cubicBezTo>
                <a:close/>
              </a:path>
            </a:pathLst>
          </a:custGeom>
          <a:solidFill>
            <a:srgbClr val="549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3"/>
          <p:cNvSpPr/>
          <p:nvPr/>
        </p:nvSpPr>
        <p:spPr>
          <a:xfrm>
            <a:off x="2270975" y="1088223"/>
            <a:ext cx="14064" cy="16662"/>
          </a:xfrm>
          <a:custGeom>
            <a:avLst/>
            <a:gdLst/>
            <a:ahLst/>
            <a:cxnLst/>
            <a:rect l="l" t="t" r="r" b="b"/>
            <a:pathLst>
              <a:path w="157" h="186" extrusionOk="0">
                <a:moveTo>
                  <a:pt x="0" y="1"/>
                </a:moveTo>
                <a:cubicBezTo>
                  <a:pt x="0" y="5"/>
                  <a:pt x="1" y="8"/>
                  <a:pt x="3" y="10"/>
                </a:cubicBezTo>
                <a:lnTo>
                  <a:pt x="3" y="10"/>
                </a:lnTo>
                <a:cubicBezTo>
                  <a:pt x="2" y="7"/>
                  <a:pt x="1" y="4"/>
                  <a:pt x="0" y="1"/>
                </a:cubicBezTo>
                <a:close/>
                <a:moveTo>
                  <a:pt x="3" y="10"/>
                </a:moveTo>
                <a:cubicBezTo>
                  <a:pt x="6" y="19"/>
                  <a:pt x="10" y="27"/>
                  <a:pt x="14" y="35"/>
                </a:cubicBezTo>
                <a:lnTo>
                  <a:pt x="14" y="35"/>
                </a:lnTo>
                <a:cubicBezTo>
                  <a:pt x="12" y="21"/>
                  <a:pt x="7" y="16"/>
                  <a:pt x="3" y="10"/>
                </a:cubicBezTo>
                <a:close/>
                <a:moveTo>
                  <a:pt x="14" y="35"/>
                </a:moveTo>
                <a:cubicBezTo>
                  <a:pt x="14" y="38"/>
                  <a:pt x="14" y="40"/>
                  <a:pt x="14" y="43"/>
                </a:cubicBezTo>
                <a:cubicBezTo>
                  <a:pt x="16" y="43"/>
                  <a:pt x="18" y="43"/>
                  <a:pt x="19" y="44"/>
                </a:cubicBezTo>
                <a:lnTo>
                  <a:pt x="19" y="44"/>
                </a:lnTo>
                <a:cubicBezTo>
                  <a:pt x="17" y="41"/>
                  <a:pt x="16" y="38"/>
                  <a:pt x="14" y="35"/>
                </a:cubicBezTo>
                <a:close/>
                <a:moveTo>
                  <a:pt x="19" y="44"/>
                </a:moveTo>
                <a:cubicBezTo>
                  <a:pt x="37" y="74"/>
                  <a:pt x="65" y="102"/>
                  <a:pt x="99" y="128"/>
                </a:cubicBezTo>
                <a:lnTo>
                  <a:pt x="99" y="128"/>
                </a:lnTo>
                <a:lnTo>
                  <a:pt x="85" y="114"/>
                </a:lnTo>
                <a:lnTo>
                  <a:pt x="71" y="86"/>
                </a:lnTo>
                <a:lnTo>
                  <a:pt x="29" y="57"/>
                </a:lnTo>
                <a:cubicBezTo>
                  <a:pt x="29" y="57"/>
                  <a:pt x="29" y="46"/>
                  <a:pt x="19" y="44"/>
                </a:cubicBezTo>
                <a:close/>
                <a:moveTo>
                  <a:pt x="99" y="128"/>
                </a:moveTo>
                <a:lnTo>
                  <a:pt x="156" y="185"/>
                </a:lnTo>
                <a:lnTo>
                  <a:pt x="142" y="157"/>
                </a:lnTo>
                <a:cubicBezTo>
                  <a:pt x="127" y="148"/>
                  <a:pt x="112" y="138"/>
                  <a:pt x="99" y="128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3"/>
          <p:cNvSpPr/>
          <p:nvPr/>
        </p:nvSpPr>
        <p:spPr>
          <a:xfrm>
            <a:off x="2014064" y="1265052"/>
            <a:ext cx="1344" cy="1344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0" y="0"/>
                </a:moveTo>
                <a:lnTo>
                  <a:pt x="14" y="14"/>
                </a:ln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3"/>
          <p:cNvSpPr/>
          <p:nvPr/>
        </p:nvSpPr>
        <p:spPr>
          <a:xfrm>
            <a:off x="1997492" y="1244717"/>
            <a:ext cx="1344" cy="2598"/>
          </a:xfrm>
          <a:custGeom>
            <a:avLst/>
            <a:gdLst/>
            <a:ahLst/>
            <a:cxnLst/>
            <a:rect l="l" t="t" r="r" b="b"/>
            <a:pathLst>
              <a:path w="15" h="29" extrusionOk="0">
                <a:moveTo>
                  <a:pt x="15" y="28"/>
                </a:moveTo>
                <a:cubicBezTo>
                  <a:pt x="15" y="14"/>
                  <a:pt x="15" y="14"/>
                  <a:pt x="1" y="0"/>
                </a:cubicBezTo>
                <a:cubicBezTo>
                  <a:pt x="15" y="14"/>
                  <a:pt x="15" y="14"/>
                  <a:pt x="15" y="28"/>
                </a:cubicBez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3"/>
          <p:cNvSpPr/>
          <p:nvPr/>
        </p:nvSpPr>
        <p:spPr>
          <a:xfrm>
            <a:off x="2010213" y="1259946"/>
            <a:ext cx="1344" cy="1344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" y="0"/>
                </a:moveTo>
                <a:lnTo>
                  <a:pt x="15" y="15"/>
                </a:lnTo>
                <a:cubicBezTo>
                  <a:pt x="1" y="15"/>
                  <a:pt x="1" y="15"/>
                  <a:pt x="1" y="0"/>
                </a:cubicBez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3"/>
          <p:cNvSpPr/>
          <p:nvPr/>
        </p:nvSpPr>
        <p:spPr>
          <a:xfrm>
            <a:off x="2045865" y="1216679"/>
            <a:ext cx="1344" cy="2687"/>
          </a:xfrm>
          <a:custGeom>
            <a:avLst/>
            <a:gdLst/>
            <a:ahLst/>
            <a:cxnLst/>
            <a:rect l="l" t="t" r="r" b="b"/>
            <a:pathLst>
              <a:path w="15" h="30" extrusionOk="0">
                <a:moveTo>
                  <a:pt x="0" y="29"/>
                </a:moveTo>
                <a:cubicBezTo>
                  <a:pt x="0" y="29"/>
                  <a:pt x="0" y="1"/>
                  <a:pt x="14" y="1"/>
                </a:cubicBezTo>
                <a:cubicBezTo>
                  <a:pt x="0" y="1"/>
                  <a:pt x="0" y="29"/>
                  <a:pt x="0" y="29"/>
                </a:cubicBez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3"/>
          <p:cNvSpPr/>
          <p:nvPr/>
        </p:nvSpPr>
        <p:spPr>
          <a:xfrm>
            <a:off x="2044611" y="1221785"/>
            <a:ext cx="0" cy="1344"/>
          </a:xfrm>
          <a:custGeom>
            <a:avLst/>
            <a:gdLst/>
            <a:ahLst/>
            <a:cxnLst/>
            <a:rect l="l" t="t" r="r" b="b"/>
            <a:pathLst>
              <a:path h="15" extrusionOk="0">
                <a:moveTo>
                  <a:pt x="0" y="15"/>
                </a:moveTo>
                <a:lnTo>
                  <a:pt x="0" y="0"/>
                </a:ln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3"/>
          <p:cNvSpPr/>
          <p:nvPr/>
        </p:nvSpPr>
        <p:spPr>
          <a:xfrm>
            <a:off x="2049627" y="1212917"/>
            <a:ext cx="1344" cy="1344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1" y="14"/>
                </a:moveTo>
                <a:cubicBezTo>
                  <a:pt x="15" y="14"/>
                  <a:pt x="15" y="0"/>
                  <a:pt x="1" y="14"/>
                </a:cubicBezTo>
                <a:cubicBezTo>
                  <a:pt x="15" y="0"/>
                  <a:pt x="15" y="14"/>
                  <a:pt x="1" y="14"/>
                </a:cubicBez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3"/>
          <p:cNvSpPr/>
          <p:nvPr/>
        </p:nvSpPr>
        <p:spPr>
          <a:xfrm>
            <a:off x="2005107" y="1254840"/>
            <a:ext cx="1433" cy="2687"/>
          </a:xfrm>
          <a:custGeom>
            <a:avLst/>
            <a:gdLst/>
            <a:ahLst/>
            <a:cxnLst/>
            <a:rect l="l" t="t" r="r" b="b"/>
            <a:pathLst>
              <a:path w="16" h="30" extrusionOk="0">
                <a:moveTo>
                  <a:pt x="1" y="1"/>
                </a:moveTo>
                <a:lnTo>
                  <a:pt x="15" y="29"/>
                </a:lnTo>
                <a:cubicBezTo>
                  <a:pt x="1" y="29"/>
                  <a:pt x="1" y="1"/>
                  <a:pt x="1" y="1"/>
                </a:cubicBez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3"/>
          <p:cNvSpPr/>
          <p:nvPr/>
        </p:nvSpPr>
        <p:spPr>
          <a:xfrm>
            <a:off x="1994984" y="1239611"/>
            <a:ext cx="2598" cy="2598"/>
          </a:xfrm>
          <a:custGeom>
            <a:avLst/>
            <a:gdLst/>
            <a:ahLst/>
            <a:cxnLst/>
            <a:rect l="l" t="t" r="r" b="b"/>
            <a:pathLst>
              <a:path w="29" h="29" extrusionOk="0">
                <a:moveTo>
                  <a:pt x="0" y="0"/>
                </a:moveTo>
                <a:lnTo>
                  <a:pt x="0" y="29"/>
                </a:lnTo>
                <a:cubicBezTo>
                  <a:pt x="29" y="14"/>
                  <a:pt x="0" y="0"/>
                  <a:pt x="0" y="0"/>
                </a:cubicBez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3"/>
          <p:cNvSpPr/>
          <p:nvPr/>
        </p:nvSpPr>
        <p:spPr>
          <a:xfrm>
            <a:off x="2000090" y="1251077"/>
            <a:ext cx="1344" cy="1344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0" y="0"/>
                </a:moveTo>
                <a:lnTo>
                  <a:pt x="14" y="14"/>
                </a:lnTo>
                <a:cubicBezTo>
                  <a:pt x="14" y="14"/>
                  <a:pt x="14" y="0"/>
                  <a:pt x="0" y="0"/>
                </a:cubicBez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3"/>
          <p:cNvSpPr/>
          <p:nvPr/>
        </p:nvSpPr>
        <p:spPr>
          <a:xfrm>
            <a:off x="1994984" y="1233251"/>
            <a:ext cx="90" cy="2598"/>
          </a:xfrm>
          <a:custGeom>
            <a:avLst/>
            <a:gdLst/>
            <a:ahLst/>
            <a:cxnLst/>
            <a:rect l="l" t="t" r="r" b="b"/>
            <a:pathLst>
              <a:path w="1" h="29" extrusionOk="0">
                <a:moveTo>
                  <a:pt x="0" y="0"/>
                </a:moveTo>
                <a:lnTo>
                  <a:pt x="0" y="29"/>
                </a:ln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3"/>
          <p:cNvSpPr/>
          <p:nvPr/>
        </p:nvSpPr>
        <p:spPr>
          <a:xfrm>
            <a:off x="2050881" y="1239611"/>
            <a:ext cx="1433" cy="1344"/>
          </a:xfrm>
          <a:custGeom>
            <a:avLst/>
            <a:gdLst/>
            <a:ahLst/>
            <a:cxnLst/>
            <a:rect l="l" t="t" r="r" b="b"/>
            <a:pathLst>
              <a:path w="16" h="15" extrusionOk="0">
                <a:moveTo>
                  <a:pt x="1" y="0"/>
                </a:moveTo>
                <a:lnTo>
                  <a:pt x="15" y="14"/>
                </a:lnTo>
                <a:cubicBezTo>
                  <a:pt x="15" y="14"/>
                  <a:pt x="1" y="14"/>
                  <a:pt x="1" y="0"/>
                </a:cubicBez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3"/>
          <p:cNvSpPr/>
          <p:nvPr/>
        </p:nvSpPr>
        <p:spPr>
          <a:xfrm>
            <a:off x="2042013" y="1162036"/>
            <a:ext cx="141268" cy="70052"/>
          </a:xfrm>
          <a:custGeom>
            <a:avLst/>
            <a:gdLst/>
            <a:ahLst/>
            <a:cxnLst/>
            <a:rect l="l" t="t" r="r" b="b"/>
            <a:pathLst>
              <a:path w="1577" h="782" extrusionOk="0">
                <a:moveTo>
                  <a:pt x="29" y="724"/>
                </a:moveTo>
                <a:cubicBezTo>
                  <a:pt x="29" y="653"/>
                  <a:pt x="86" y="568"/>
                  <a:pt x="171" y="511"/>
                </a:cubicBezTo>
                <a:lnTo>
                  <a:pt x="838" y="114"/>
                </a:lnTo>
                <a:cubicBezTo>
                  <a:pt x="1037" y="0"/>
                  <a:pt x="1378" y="14"/>
                  <a:pt x="1577" y="114"/>
                </a:cubicBezTo>
                <a:cubicBezTo>
                  <a:pt x="1364" y="0"/>
                  <a:pt x="1037" y="0"/>
                  <a:pt x="838" y="100"/>
                </a:cubicBezTo>
                <a:lnTo>
                  <a:pt x="157" y="511"/>
                </a:lnTo>
                <a:cubicBezTo>
                  <a:pt x="128" y="526"/>
                  <a:pt x="100" y="540"/>
                  <a:pt x="86" y="568"/>
                </a:cubicBezTo>
                <a:lnTo>
                  <a:pt x="57" y="582"/>
                </a:lnTo>
                <a:lnTo>
                  <a:pt x="29" y="611"/>
                </a:lnTo>
                <a:cubicBezTo>
                  <a:pt x="29" y="611"/>
                  <a:pt x="29" y="639"/>
                  <a:pt x="15" y="639"/>
                </a:cubicBezTo>
                <a:cubicBezTo>
                  <a:pt x="15" y="653"/>
                  <a:pt x="1" y="653"/>
                  <a:pt x="1" y="667"/>
                </a:cubicBezTo>
                <a:lnTo>
                  <a:pt x="1" y="682"/>
                </a:lnTo>
                <a:lnTo>
                  <a:pt x="1" y="781"/>
                </a:lnTo>
                <a:lnTo>
                  <a:pt x="29" y="724"/>
                </a:ln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3"/>
          <p:cNvSpPr/>
          <p:nvPr/>
        </p:nvSpPr>
        <p:spPr>
          <a:xfrm>
            <a:off x="2044611" y="1229399"/>
            <a:ext cx="0" cy="2687"/>
          </a:xfrm>
          <a:custGeom>
            <a:avLst/>
            <a:gdLst/>
            <a:ahLst/>
            <a:cxnLst/>
            <a:rect l="l" t="t" r="r" b="b"/>
            <a:pathLst>
              <a:path h="30" extrusionOk="0">
                <a:moveTo>
                  <a:pt x="0" y="1"/>
                </a:moveTo>
                <a:lnTo>
                  <a:pt x="0" y="29"/>
                </a:ln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3"/>
          <p:cNvSpPr/>
          <p:nvPr/>
        </p:nvSpPr>
        <p:spPr>
          <a:xfrm>
            <a:off x="2045865" y="1234505"/>
            <a:ext cx="2598" cy="1344"/>
          </a:xfrm>
          <a:custGeom>
            <a:avLst/>
            <a:gdLst/>
            <a:ahLst/>
            <a:cxnLst/>
            <a:rect l="l" t="t" r="r" b="b"/>
            <a:pathLst>
              <a:path w="29" h="15" extrusionOk="0">
                <a:moveTo>
                  <a:pt x="29" y="15"/>
                </a:moveTo>
                <a:cubicBezTo>
                  <a:pt x="29" y="15"/>
                  <a:pt x="29" y="0"/>
                  <a:pt x="0" y="0"/>
                </a:cubicBez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3"/>
          <p:cNvSpPr/>
          <p:nvPr/>
        </p:nvSpPr>
        <p:spPr>
          <a:xfrm>
            <a:off x="2044611" y="1226891"/>
            <a:ext cx="14064" cy="20424"/>
          </a:xfrm>
          <a:custGeom>
            <a:avLst/>
            <a:gdLst/>
            <a:ahLst/>
            <a:cxnLst/>
            <a:rect l="l" t="t" r="r" b="b"/>
            <a:pathLst>
              <a:path w="157" h="228" extrusionOk="0">
                <a:moveTo>
                  <a:pt x="85" y="156"/>
                </a:moveTo>
                <a:lnTo>
                  <a:pt x="71" y="142"/>
                </a:lnTo>
                <a:lnTo>
                  <a:pt x="43" y="100"/>
                </a:lnTo>
                <a:cubicBezTo>
                  <a:pt x="43" y="100"/>
                  <a:pt x="43" y="85"/>
                  <a:pt x="14" y="85"/>
                </a:cubicBezTo>
                <a:cubicBezTo>
                  <a:pt x="14" y="71"/>
                  <a:pt x="0" y="71"/>
                  <a:pt x="0" y="57"/>
                </a:cubicBezTo>
                <a:lnTo>
                  <a:pt x="0" y="29"/>
                </a:lnTo>
                <a:lnTo>
                  <a:pt x="0" y="0"/>
                </a:lnTo>
                <a:lnTo>
                  <a:pt x="0" y="0"/>
                </a:lnTo>
                <a:lnTo>
                  <a:pt x="0" y="57"/>
                </a:lnTo>
                <a:cubicBezTo>
                  <a:pt x="14" y="100"/>
                  <a:pt x="71" y="156"/>
                  <a:pt x="142" y="213"/>
                </a:cubicBezTo>
                <a:lnTo>
                  <a:pt x="156" y="227"/>
                </a:lnTo>
                <a:close/>
              </a:path>
            </a:pathLst>
          </a:custGeom>
          <a:solidFill>
            <a:srgbClr val="F39B0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43"/>
          <p:cNvGrpSpPr/>
          <p:nvPr/>
        </p:nvGrpSpPr>
        <p:grpSpPr>
          <a:xfrm>
            <a:off x="592596" y="241965"/>
            <a:ext cx="2075680" cy="4105307"/>
            <a:chOff x="2850550" y="3000525"/>
            <a:chExt cx="349300" cy="690850"/>
          </a:xfrm>
        </p:grpSpPr>
        <p:sp>
          <p:nvSpPr>
            <p:cNvPr id="430" name="Google Shape;430;p43"/>
            <p:cNvSpPr/>
            <p:nvPr/>
          </p:nvSpPr>
          <p:spPr>
            <a:xfrm>
              <a:off x="3198050" y="3247925"/>
              <a:ext cx="375" cy="2150"/>
            </a:xfrm>
            <a:custGeom>
              <a:avLst/>
              <a:gdLst/>
              <a:ahLst/>
              <a:cxnLst/>
              <a:rect l="l" t="t" r="r" b="b"/>
              <a:pathLst>
                <a:path w="15" h="86" extrusionOk="0">
                  <a:moveTo>
                    <a:pt x="15" y="1"/>
                  </a:moveTo>
                  <a:cubicBezTo>
                    <a:pt x="15" y="29"/>
                    <a:pt x="1" y="72"/>
                    <a:pt x="1" y="86"/>
                  </a:cubicBezTo>
                  <a:cubicBezTo>
                    <a:pt x="1" y="72"/>
                    <a:pt x="15" y="29"/>
                    <a:pt x="15" y="1"/>
                  </a:cubicBezTo>
                  <a:close/>
                </a:path>
              </a:pathLst>
            </a:custGeom>
            <a:solidFill>
              <a:srgbClr val="C01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3196625" y="3252900"/>
              <a:ext cx="1100" cy="2150"/>
            </a:xfrm>
            <a:custGeom>
              <a:avLst/>
              <a:gdLst/>
              <a:ahLst/>
              <a:cxnLst/>
              <a:rect l="l" t="t" r="r" b="b"/>
              <a:pathLst>
                <a:path w="44" h="86" extrusionOk="0">
                  <a:moveTo>
                    <a:pt x="43" y="1"/>
                  </a:moveTo>
                  <a:cubicBezTo>
                    <a:pt x="43" y="29"/>
                    <a:pt x="15" y="57"/>
                    <a:pt x="1" y="86"/>
                  </a:cubicBezTo>
                  <a:cubicBezTo>
                    <a:pt x="15" y="43"/>
                    <a:pt x="15" y="15"/>
                    <a:pt x="43" y="1"/>
                  </a:cubicBezTo>
                  <a:close/>
                </a:path>
              </a:pathLst>
            </a:custGeom>
            <a:solidFill>
              <a:srgbClr val="C01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3195200" y="3257150"/>
              <a:ext cx="1100" cy="2175"/>
            </a:xfrm>
            <a:custGeom>
              <a:avLst/>
              <a:gdLst/>
              <a:ahLst/>
              <a:cxnLst/>
              <a:rect l="l" t="t" r="r" b="b"/>
              <a:pathLst>
                <a:path w="44" h="87" extrusionOk="0">
                  <a:moveTo>
                    <a:pt x="44" y="1"/>
                  </a:moveTo>
                  <a:cubicBezTo>
                    <a:pt x="29" y="44"/>
                    <a:pt x="29" y="72"/>
                    <a:pt x="1" y="86"/>
                  </a:cubicBezTo>
                  <a:cubicBezTo>
                    <a:pt x="1" y="72"/>
                    <a:pt x="29" y="44"/>
                    <a:pt x="44" y="1"/>
                  </a:cubicBezTo>
                  <a:close/>
                </a:path>
              </a:pathLst>
            </a:custGeom>
            <a:solidFill>
              <a:srgbClr val="C01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3198400" y="3243325"/>
              <a:ext cx="375" cy="2150"/>
            </a:xfrm>
            <a:custGeom>
              <a:avLst/>
              <a:gdLst/>
              <a:ahLst/>
              <a:cxnLst/>
              <a:rect l="l" t="t" r="r" b="b"/>
              <a:pathLst>
                <a:path w="15" h="86" extrusionOk="0">
                  <a:moveTo>
                    <a:pt x="15" y="0"/>
                  </a:moveTo>
                  <a:cubicBezTo>
                    <a:pt x="15" y="43"/>
                    <a:pt x="15" y="71"/>
                    <a:pt x="1" y="85"/>
                  </a:cubicBezTo>
                  <a:cubicBezTo>
                    <a:pt x="15" y="57"/>
                    <a:pt x="15" y="29"/>
                    <a:pt x="15" y="0"/>
                  </a:cubicBezTo>
                  <a:close/>
                </a:path>
              </a:pathLst>
            </a:custGeom>
            <a:solidFill>
              <a:srgbClr val="C01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3178175" y="3283775"/>
              <a:ext cx="2150" cy="2150"/>
            </a:xfrm>
            <a:custGeom>
              <a:avLst/>
              <a:gdLst/>
              <a:ahLst/>
              <a:cxnLst/>
              <a:rect l="l" t="t" r="r" b="b"/>
              <a:pathLst>
                <a:path w="86" h="86" extrusionOk="0">
                  <a:moveTo>
                    <a:pt x="86" y="1"/>
                  </a:moveTo>
                  <a:lnTo>
                    <a:pt x="0" y="86"/>
                  </a:lnTo>
                  <a:cubicBezTo>
                    <a:pt x="15" y="58"/>
                    <a:pt x="43" y="43"/>
                    <a:pt x="86" y="1"/>
                  </a:cubicBezTo>
                  <a:close/>
                </a:path>
              </a:pathLst>
            </a:custGeom>
            <a:solidFill>
              <a:srgbClr val="C01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3182075" y="3279525"/>
              <a:ext cx="1800" cy="2150"/>
            </a:xfrm>
            <a:custGeom>
              <a:avLst/>
              <a:gdLst/>
              <a:ahLst/>
              <a:cxnLst/>
              <a:rect l="l" t="t" r="r" b="b"/>
              <a:pathLst>
                <a:path w="72" h="86" extrusionOk="0">
                  <a:moveTo>
                    <a:pt x="72" y="0"/>
                  </a:moveTo>
                  <a:cubicBezTo>
                    <a:pt x="57" y="29"/>
                    <a:pt x="15" y="43"/>
                    <a:pt x="1" y="86"/>
                  </a:cubicBezTo>
                  <a:cubicBezTo>
                    <a:pt x="15" y="57"/>
                    <a:pt x="29" y="29"/>
                    <a:pt x="72" y="0"/>
                  </a:cubicBezTo>
                  <a:close/>
                </a:path>
              </a:pathLst>
            </a:custGeom>
            <a:solidFill>
              <a:srgbClr val="C01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3185275" y="3275275"/>
              <a:ext cx="1800" cy="2500"/>
            </a:xfrm>
            <a:custGeom>
              <a:avLst/>
              <a:gdLst/>
              <a:ahLst/>
              <a:cxnLst/>
              <a:rect l="l" t="t" r="r" b="b"/>
              <a:pathLst>
                <a:path w="72" h="100" extrusionOk="0">
                  <a:moveTo>
                    <a:pt x="71" y="0"/>
                  </a:moveTo>
                  <a:cubicBezTo>
                    <a:pt x="43" y="43"/>
                    <a:pt x="15" y="57"/>
                    <a:pt x="0" y="99"/>
                  </a:cubicBezTo>
                  <a:cubicBezTo>
                    <a:pt x="15" y="57"/>
                    <a:pt x="43" y="28"/>
                    <a:pt x="71" y="0"/>
                  </a:cubicBezTo>
                  <a:close/>
                </a:path>
              </a:pathLst>
            </a:custGeom>
            <a:solidFill>
              <a:srgbClr val="C01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3188825" y="3271000"/>
              <a:ext cx="1075" cy="2150"/>
            </a:xfrm>
            <a:custGeom>
              <a:avLst/>
              <a:gdLst/>
              <a:ahLst/>
              <a:cxnLst/>
              <a:rect l="l" t="t" r="r" b="b"/>
              <a:pathLst>
                <a:path w="43" h="86" extrusionOk="0">
                  <a:moveTo>
                    <a:pt x="43" y="1"/>
                  </a:moveTo>
                  <a:cubicBezTo>
                    <a:pt x="29" y="29"/>
                    <a:pt x="15" y="43"/>
                    <a:pt x="0" y="86"/>
                  </a:cubicBezTo>
                  <a:cubicBezTo>
                    <a:pt x="0" y="43"/>
                    <a:pt x="15" y="15"/>
                    <a:pt x="43" y="1"/>
                  </a:cubicBezTo>
                  <a:close/>
                </a:path>
              </a:pathLst>
            </a:custGeom>
            <a:solidFill>
              <a:srgbClr val="C01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3193425" y="3261775"/>
              <a:ext cx="1100" cy="2150"/>
            </a:xfrm>
            <a:custGeom>
              <a:avLst/>
              <a:gdLst/>
              <a:ahLst/>
              <a:cxnLst/>
              <a:rect l="l" t="t" r="r" b="b"/>
              <a:pathLst>
                <a:path w="44" h="86" extrusionOk="0">
                  <a:moveTo>
                    <a:pt x="44" y="1"/>
                  </a:moveTo>
                  <a:cubicBezTo>
                    <a:pt x="29" y="29"/>
                    <a:pt x="1" y="57"/>
                    <a:pt x="1" y="86"/>
                  </a:cubicBezTo>
                  <a:cubicBezTo>
                    <a:pt x="1" y="57"/>
                    <a:pt x="29" y="29"/>
                    <a:pt x="44" y="1"/>
                  </a:cubicBezTo>
                  <a:close/>
                </a:path>
              </a:pathLst>
            </a:custGeom>
            <a:solidFill>
              <a:srgbClr val="C01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3190950" y="3266400"/>
              <a:ext cx="1450" cy="2500"/>
            </a:xfrm>
            <a:custGeom>
              <a:avLst/>
              <a:gdLst/>
              <a:ahLst/>
              <a:cxnLst/>
              <a:rect l="l" t="t" r="r" b="b"/>
              <a:pathLst>
                <a:path w="58" h="100" extrusionOk="0">
                  <a:moveTo>
                    <a:pt x="57" y="0"/>
                  </a:moveTo>
                  <a:cubicBezTo>
                    <a:pt x="29" y="43"/>
                    <a:pt x="15" y="71"/>
                    <a:pt x="1" y="99"/>
                  </a:cubicBezTo>
                  <a:cubicBezTo>
                    <a:pt x="15" y="57"/>
                    <a:pt x="29" y="28"/>
                    <a:pt x="57" y="0"/>
                  </a:cubicBezTo>
                  <a:close/>
                </a:path>
              </a:pathLst>
            </a:custGeom>
            <a:solidFill>
              <a:srgbClr val="C01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3167875" y="3224500"/>
              <a:ext cx="375" cy="2150"/>
            </a:xfrm>
            <a:custGeom>
              <a:avLst/>
              <a:gdLst/>
              <a:ahLst/>
              <a:cxnLst/>
              <a:rect l="l" t="t" r="r" b="b"/>
              <a:pathLst>
                <a:path w="15" h="86" extrusionOk="0">
                  <a:moveTo>
                    <a:pt x="15" y="86"/>
                  </a:moveTo>
                  <a:cubicBezTo>
                    <a:pt x="15" y="43"/>
                    <a:pt x="1" y="29"/>
                    <a:pt x="1" y="1"/>
                  </a:cubicBezTo>
                  <a:lnTo>
                    <a:pt x="1" y="1"/>
                  </a:lnTo>
                  <a:cubicBezTo>
                    <a:pt x="15" y="29"/>
                    <a:pt x="15" y="72"/>
                    <a:pt x="15" y="86"/>
                  </a:cubicBezTo>
                  <a:close/>
                </a:path>
              </a:pathLst>
            </a:custGeom>
            <a:solidFill>
              <a:srgbClr val="C01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3082700" y="3163450"/>
              <a:ext cx="46150" cy="17775"/>
            </a:xfrm>
            <a:custGeom>
              <a:avLst/>
              <a:gdLst/>
              <a:ahLst/>
              <a:cxnLst/>
              <a:rect l="l" t="t" r="r" b="b"/>
              <a:pathLst>
                <a:path w="1846" h="711" extrusionOk="0">
                  <a:moveTo>
                    <a:pt x="0" y="1"/>
                  </a:moveTo>
                  <a:lnTo>
                    <a:pt x="0" y="1"/>
                  </a:lnTo>
                  <a:cubicBezTo>
                    <a:pt x="668" y="171"/>
                    <a:pt x="1292" y="398"/>
                    <a:pt x="1846" y="711"/>
                  </a:cubicBezTo>
                  <a:cubicBezTo>
                    <a:pt x="1292" y="398"/>
                    <a:pt x="668" y="157"/>
                    <a:pt x="0" y="1"/>
                  </a:cubicBez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3146950" y="3193975"/>
              <a:ext cx="1075" cy="750"/>
            </a:xfrm>
            <a:custGeom>
              <a:avLst/>
              <a:gdLst/>
              <a:ahLst/>
              <a:cxnLst/>
              <a:rect l="l" t="t" r="r" b="b"/>
              <a:pathLst>
                <a:path w="43" h="30" extrusionOk="0">
                  <a:moveTo>
                    <a:pt x="0" y="1"/>
                  </a:moveTo>
                  <a:cubicBezTo>
                    <a:pt x="14" y="15"/>
                    <a:pt x="14" y="29"/>
                    <a:pt x="43" y="29"/>
                  </a:cubicBezTo>
                  <a:cubicBezTo>
                    <a:pt x="14" y="29"/>
                    <a:pt x="14" y="1"/>
                    <a:pt x="0" y="1"/>
                  </a:cubicBez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3134525" y="3184750"/>
              <a:ext cx="1800" cy="1450"/>
            </a:xfrm>
            <a:custGeom>
              <a:avLst/>
              <a:gdLst/>
              <a:ahLst/>
              <a:cxnLst/>
              <a:rect l="l" t="t" r="r" b="b"/>
              <a:pathLst>
                <a:path w="72" h="58" extrusionOk="0">
                  <a:moveTo>
                    <a:pt x="0" y="1"/>
                  </a:moveTo>
                  <a:cubicBezTo>
                    <a:pt x="43" y="29"/>
                    <a:pt x="57" y="43"/>
                    <a:pt x="71" y="57"/>
                  </a:cubicBezTo>
                  <a:cubicBezTo>
                    <a:pt x="57" y="43"/>
                    <a:pt x="43" y="15"/>
                    <a:pt x="0" y="1"/>
                  </a:cubicBez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3151550" y="3198250"/>
              <a:ext cx="1100" cy="1425"/>
            </a:xfrm>
            <a:custGeom>
              <a:avLst/>
              <a:gdLst/>
              <a:ahLst/>
              <a:cxnLst/>
              <a:rect l="l" t="t" r="r" b="b"/>
              <a:pathLst>
                <a:path w="44" h="57" extrusionOk="0">
                  <a:moveTo>
                    <a:pt x="43" y="57"/>
                  </a:moveTo>
                  <a:lnTo>
                    <a:pt x="43" y="57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3159725" y="3208525"/>
              <a:ext cx="1075" cy="750"/>
            </a:xfrm>
            <a:custGeom>
              <a:avLst/>
              <a:gdLst/>
              <a:ahLst/>
              <a:cxnLst/>
              <a:rect l="l" t="t" r="r" b="b"/>
              <a:pathLst>
                <a:path w="43" h="30" extrusionOk="0">
                  <a:moveTo>
                    <a:pt x="0" y="1"/>
                  </a:moveTo>
                  <a:lnTo>
                    <a:pt x="43" y="29"/>
                  </a:lnTo>
                  <a:cubicBezTo>
                    <a:pt x="29" y="15"/>
                    <a:pt x="29" y="1"/>
                    <a:pt x="0" y="1"/>
                  </a:cubicBez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3"/>
            <p:cNvSpPr/>
            <p:nvPr/>
          </p:nvSpPr>
          <p:spPr>
            <a:xfrm>
              <a:off x="3140900" y="3189375"/>
              <a:ext cx="1100" cy="725"/>
            </a:xfrm>
            <a:custGeom>
              <a:avLst/>
              <a:gdLst/>
              <a:ahLst/>
              <a:cxnLst/>
              <a:rect l="l" t="t" r="r" b="b"/>
              <a:pathLst>
                <a:path w="44" h="29" extrusionOk="0">
                  <a:moveTo>
                    <a:pt x="43" y="29"/>
                  </a:moveTo>
                  <a:lnTo>
                    <a:pt x="43" y="29"/>
                  </a:lnTo>
                  <a:cubicBezTo>
                    <a:pt x="29" y="14"/>
                    <a:pt x="15" y="0"/>
                    <a:pt x="1" y="0"/>
                  </a:cubicBezTo>
                  <a:lnTo>
                    <a:pt x="1" y="0"/>
                  </a:lnTo>
                  <a:cubicBezTo>
                    <a:pt x="15" y="0"/>
                    <a:pt x="29" y="14"/>
                    <a:pt x="43" y="29"/>
                  </a:cubicBez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3"/>
            <p:cNvSpPr/>
            <p:nvPr/>
          </p:nvSpPr>
          <p:spPr>
            <a:xfrm>
              <a:off x="3167525" y="3223450"/>
              <a:ext cx="375" cy="1425"/>
            </a:xfrm>
            <a:custGeom>
              <a:avLst/>
              <a:gdLst/>
              <a:ahLst/>
              <a:cxnLst/>
              <a:rect l="l" t="t" r="r" b="b"/>
              <a:pathLst>
                <a:path w="15" h="57" extrusionOk="0">
                  <a:moveTo>
                    <a:pt x="15" y="57"/>
                  </a:moveTo>
                  <a:lnTo>
                    <a:pt x="15" y="57"/>
                  </a:lnTo>
                  <a:cubicBezTo>
                    <a:pt x="15" y="43"/>
                    <a:pt x="1" y="14"/>
                    <a:pt x="1" y="0"/>
                  </a:cubicBezTo>
                  <a:lnTo>
                    <a:pt x="1" y="0"/>
                  </a:lnTo>
                  <a:cubicBezTo>
                    <a:pt x="15" y="14"/>
                    <a:pt x="15" y="43"/>
                    <a:pt x="15" y="57"/>
                  </a:cubicBezTo>
                  <a:close/>
                </a:path>
              </a:pathLst>
            </a:custGeom>
            <a:solidFill>
              <a:srgbClr val="C01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2903800" y="3302600"/>
              <a:ext cx="2150" cy="1075"/>
            </a:xfrm>
            <a:custGeom>
              <a:avLst/>
              <a:gdLst/>
              <a:ahLst/>
              <a:cxnLst/>
              <a:rect l="l" t="t" r="r" b="b"/>
              <a:pathLst>
                <a:path w="86" h="43" extrusionOk="0">
                  <a:moveTo>
                    <a:pt x="86" y="43"/>
                  </a:moveTo>
                  <a:cubicBezTo>
                    <a:pt x="57" y="29"/>
                    <a:pt x="43" y="14"/>
                    <a:pt x="0" y="0"/>
                  </a:cubicBezTo>
                  <a:cubicBezTo>
                    <a:pt x="43" y="14"/>
                    <a:pt x="57" y="29"/>
                    <a:pt x="86" y="43"/>
                  </a:cubicBez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3157950" y="3299750"/>
              <a:ext cx="3575" cy="2875"/>
            </a:xfrm>
            <a:custGeom>
              <a:avLst/>
              <a:gdLst/>
              <a:ahLst/>
              <a:cxnLst/>
              <a:rect l="l" t="t" r="r" b="b"/>
              <a:pathLst>
                <a:path w="143" h="115" extrusionOk="0">
                  <a:moveTo>
                    <a:pt x="142" y="1"/>
                  </a:moveTo>
                  <a:cubicBezTo>
                    <a:pt x="100" y="43"/>
                    <a:pt x="43" y="72"/>
                    <a:pt x="0" y="114"/>
                  </a:cubicBezTo>
                  <a:cubicBezTo>
                    <a:pt x="43" y="72"/>
                    <a:pt x="100" y="43"/>
                    <a:pt x="142" y="1"/>
                  </a:cubicBez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3150500" y="3303650"/>
              <a:ext cx="5700" cy="3575"/>
            </a:xfrm>
            <a:custGeom>
              <a:avLst/>
              <a:gdLst/>
              <a:ahLst/>
              <a:cxnLst/>
              <a:rect l="l" t="t" r="r" b="b"/>
              <a:pathLst>
                <a:path w="228" h="143" extrusionOk="0">
                  <a:moveTo>
                    <a:pt x="227" y="1"/>
                  </a:moveTo>
                  <a:lnTo>
                    <a:pt x="227" y="1"/>
                  </a:lnTo>
                  <a:cubicBezTo>
                    <a:pt x="142" y="58"/>
                    <a:pt x="71" y="100"/>
                    <a:pt x="0" y="143"/>
                  </a:cubicBezTo>
                  <a:cubicBezTo>
                    <a:pt x="71" y="114"/>
                    <a:pt x="156" y="58"/>
                    <a:pt x="227" y="1"/>
                  </a:cubicBez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2898125" y="3297975"/>
              <a:ext cx="2150" cy="1800"/>
            </a:xfrm>
            <a:custGeom>
              <a:avLst/>
              <a:gdLst/>
              <a:ahLst/>
              <a:cxnLst/>
              <a:rect l="l" t="t" r="r" b="b"/>
              <a:pathLst>
                <a:path w="86" h="72" extrusionOk="0">
                  <a:moveTo>
                    <a:pt x="85" y="72"/>
                  </a:moveTo>
                  <a:cubicBezTo>
                    <a:pt x="43" y="57"/>
                    <a:pt x="29" y="29"/>
                    <a:pt x="0" y="1"/>
                  </a:cubicBezTo>
                  <a:cubicBezTo>
                    <a:pt x="29" y="29"/>
                    <a:pt x="43" y="57"/>
                    <a:pt x="85" y="72"/>
                  </a:cubicBez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2892800" y="3294425"/>
              <a:ext cx="2150" cy="1800"/>
            </a:xfrm>
            <a:custGeom>
              <a:avLst/>
              <a:gdLst/>
              <a:ahLst/>
              <a:cxnLst/>
              <a:rect l="l" t="t" r="r" b="b"/>
              <a:pathLst>
                <a:path w="86" h="72" extrusionOk="0">
                  <a:moveTo>
                    <a:pt x="0" y="1"/>
                  </a:moveTo>
                  <a:lnTo>
                    <a:pt x="0" y="1"/>
                  </a:lnTo>
                  <a:cubicBezTo>
                    <a:pt x="29" y="15"/>
                    <a:pt x="43" y="58"/>
                    <a:pt x="85" y="72"/>
                  </a:cubicBezTo>
                  <a:cubicBezTo>
                    <a:pt x="57" y="43"/>
                    <a:pt x="29" y="15"/>
                    <a:pt x="0" y="1"/>
                  </a:cubicBez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3168950" y="3293725"/>
              <a:ext cx="1075" cy="725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43" y="0"/>
                  </a:moveTo>
                  <a:lnTo>
                    <a:pt x="22" y="15"/>
                  </a:lnTo>
                  <a:cubicBezTo>
                    <a:pt x="29" y="11"/>
                    <a:pt x="36" y="7"/>
                    <a:pt x="43" y="0"/>
                  </a:cubicBezTo>
                  <a:close/>
                  <a:moveTo>
                    <a:pt x="22" y="15"/>
                  </a:moveTo>
                  <a:cubicBezTo>
                    <a:pt x="15" y="18"/>
                    <a:pt x="7" y="22"/>
                    <a:pt x="0" y="29"/>
                  </a:cubicBezTo>
                  <a:lnTo>
                    <a:pt x="22" y="15"/>
                  </a:ln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3163975" y="3296200"/>
              <a:ext cx="2875" cy="2150"/>
            </a:xfrm>
            <a:custGeom>
              <a:avLst/>
              <a:gdLst/>
              <a:ahLst/>
              <a:cxnLst/>
              <a:rect l="l" t="t" r="r" b="b"/>
              <a:pathLst>
                <a:path w="115" h="86" extrusionOk="0">
                  <a:moveTo>
                    <a:pt x="114" y="1"/>
                  </a:moveTo>
                  <a:lnTo>
                    <a:pt x="114" y="1"/>
                  </a:lnTo>
                  <a:cubicBezTo>
                    <a:pt x="86" y="15"/>
                    <a:pt x="29" y="58"/>
                    <a:pt x="1" y="86"/>
                  </a:cubicBezTo>
                  <a:cubicBezTo>
                    <a:pt x="29" y="58"/>
                    <a:pt x="86" y="43"/>
                    <a:pt x="114" y="1"/>
                  </a:cubicBez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2862275" y="3139675"/>
              <a:ext cx="337575" cy="194525"/>
            </a:xfrm>
            <a:custGeom>
              <a:avLst/>
              <a:gdLst/>
              <a:ahLst/>
              <a:cxnLst/>
              <a:rect l="l" t="t" r="r" b="b"/>
              <a:pathLst>
                <a:path w="13503" h="7781" extrusionOk="0">
                  <a:moveTo>
                    <a:pt x="6723" y="728"/>
                  </a:moveTo>
                  <a:cubicBezTo>
                    <a:pt x="6900" y="728"/>
                    <a:pt x="7078" y="732"/>
                    <a:pt x="7255" y="739"/>
                  </a:cubicBezTo>
                  <a:cubicBezTo>
                    <a:pt x="7781" y="781"/>
                    <a:pt x="8320" y="852"/>
                    <a:pt x="8817" y="952"/>
                  </a:cubicBezTo>
                  <a:cubicBezTo>
                    <a:pt x="9485" y="1108"/>
                    <a:pt x="10109" y="1349"/>
                    <a:pt x="10663" y="1662"/>
                  </a:cubicBezTo>
                  <a:cubicBezTo>
                    <a:pt x="10748" y="1718"/>
                    <a:pt x="10819" y="1775"/>
                    <a:pt x="10904" y="1804"/>
                  </a:cubicBezTo>
                  <a:cubicBezTo>
                    <a:pt x="10933" y="1818"/>
                    <a:pt x="10947" y="1846"/>
                    <a:pt x="10975" y="1846"/>
                  </a:cubicBezTo>
                  <a:cubicBezTo>
                    <a:pt x="11032" y="1875"/>
                    <a:pt x="11089" y="1917"/>
                    <a:pt x="11131" y="1974"/>
                  </a:cubicBezTo>
                  <a:cubicBezTo>
                    <a:pt x="11160" y="1988"/>
                    <a:pt x="11174" y="2002"/>
                    <a:pt x="11188" y="2002"/>
                  </a:cubicBezTo>
                  <a:cubicBezTo>
                    <a:pt x="11259" y="2059"/>
                    <a:pt x="11330" y="2116"/>
                    <a:pt x="11387" y="2158"/>
                  </a:cubicBezTo>
                  <a:cubicBezTo>
                    <a:pt x="11401" y="2158"/>
                    <a:pt x="11401" y="2187"/>
                    <a:pt x="11430" y="2187"/>
                  </a:cubicBezTo>
                  <a:cubicBezTo>
                    <a:pt x="11472" y="2229"/>
                    <a:pt x="11529" y="2272"/>
                    <a:pt x="11557" y="2329"/>
                  </a:cubicBezTo>
                  <a:lnTo>
                    <a:pt x="11614" y="2371"/>
                  </a:lnTo>
                  <a:lnTo>
                    <a:pt x="11671" y="2428"/>
                  </a:lnTo>
                  <a:cubicBezTo>
                    <a:pt x="11699" y="2485"/>
                    <a:pt x="11756" y="2513"/>
                    <a:pt x="11799" y="2570"/>
                  </a:cubicBezTo>
                  <a:cubicBezTo>
                    <a:pt x="11827" y="2627"/>
                    <a:pt x="11884" y="2670"/>
                    <a:pt x="11912" y="2726"/>
                  </a:cubicBezTo>
                  <a:cubicBezTo>
                    <a:pt x="11941" y="2741"/>
                    <a:pt x="11941" y="2769"/>
                    <a:pt x="11941" y="2769"/>
                  </a:cubicBezTo>
                  <a:cubicBezTo>
                    <a:pt x="11955" y="2797"/>
                    <a:pt x="11969" y="2812"/>
                    <a:pt x="11983" y="2854"/>
                  </a:cubicBezTo>
                  <a:cubicBezTo>
                    <a:pt x="12040" y="2954"/>
                    <a:pt x="12097" y="3053"/>
                    <a:pt x="12154" y="3152"/>
                  </a:cubicBezTo>
                  <a:cubicBezTo>
                    <a:pt x="12168" y="3209"/>
                    <a:pt x="12196" y="3266"/>
                    <a:pt x="12225" y="3337"/>
                  </a:cubicBezTo>
                  <a:cubicBezTo>
                    <a:pt x="12225" y="3351"/>
                    <a:pt x="12239" y="3365"/>
                    <a:pt x="12239" y="3380"/>
                  </a:cubicBezTo>
                  <a:cubicBezTo>
                    <a:pt x="12239" y="3422"/>
                    <a:pt x="12253" y="3436"/>
                    <a:pt x="12253" y="3479"/>
                  </a:cubicBezTo>
                  <a:cubicBezTo>
                    <a:pt x="12509" y="4444"/>
                    <a:pt x="11983" y="5481"/>
                    <a:pt x="10691" y="6219"/>
                  </a:cubicBezTo>
                  <a:cubicBezTo>
                    <a:pt x="9612" y="6851"/>
                    <a:pt x="8189" y="7167"/>
                    <a:pt x="6762" y="7167"/>
                  </a:cubicBezTo>
                  <a:cubicBezTo>
                    <a:pt x="5335" y="7167"/>
                    <a:pt x="3905" y="6851"/>
                    <a:pt x="2811" y="6219"/>
                  </a:cubicBezTo>
                  <a:cubicBezTo>
                    <a:pt x="611" y="4970"/>
                    <a:pt x="611" y="2925"/>
                    <a:pt x="2783" y="1662"/>
                  </a:cubicBezTo>
                  <a:cubicBezTo>
                    <a:pt x="3195" y="1434"/>
                    <a:pt x="3649" y="1236"/>
                    <a:pt x="4132" y="1094"/>
                  </a:cubicBezTo>
                  <a:cubicBezTo>
                    <a:pt x="4444" y="994"/>
                    <a:pt x="4785" y="923"/>
                    <a:pt x="5140" y="866"/>
                  </a:cubicBezTo>
                  <a:cubicBezTo>
                    <a:pt x="5481" y="810"/>
                    <a:pt x="5836" y="753"/>
                    <a:pt x="6191" y="739"/>
                  </a:cubicBezTo>
                  <a:cubicBezTo>
                    <a:pt x="6368" y="732"/>
                    <a:pt x="6546" y="728"/>
                    <a:pt x="6723" y="728"/>
                  </a:cubicBezTo>
                  <a:close/>
                  <a:moveTo>
                    <a:pt x="6703" y="0"/>
                  </a:moveTo>
                  <a:cubicBezTo>
                    <a:pt x="4980" y="0"/>
                    <a:pt x="3259" y="384"/>
                    <a:pt x="1945" y="1150"/>
                  </a:cubicBezTo>
                  <a:cubicBezTo>
                    <a:pt x="639" y="1917"/>
                    <a:pt x="0" y="2911"/>
                    <a:pt x="0" y="3905"/>
                  </a:cubicBezTo>
                  <a:lnTo>
                    <a:pt x="0" y="4033"/>
                  </a:lnTo>
                  <a:lnTo>
                    <a:pt x="0" y="4118"/>
                  </a:lnTo>
                  <a:cubicBezTo>
                    <a:pt x="0" y="4146"/>
                    <a:pt x="0" y="4189"/>
                    <a:pt x="14" y="4203"/>
                  </a:cubicBezTo>
                  <a:cubicBezTo>
                    <a:pt x="14" y="4246"/>
                    <a:pt x="14" y="4260"/>
                    <a:pt x="29" y="4288"/>
                  </a:cubicBezTo>
                  <a:cubicBezTo>
                    <a:pt x="29" y="4331"/>
                    <a:pt x="43" y="4359"/>
                    <a:pt x="43" y="4388"/>
                  </a:cubicBezTo>
                  <a:cubicBezTo>
                    <a:pt x="43" y="4416"/>
                    <a:pt x="71" y="4430"/>
                    <a:pt x="71" y="4473"/>
                  </a:cubicBezTo>
                  <a:cubicBezTo>
                    <a:pt x="71" y="4501"/>
                    <a:pt x="85" y="4544"/>
                    <a:pt x="100" y="4558"/>
                  </a:cubicBezTo>
                  <a:cubicBezTo>
                    <a:pt x="100" y="4601"/>
                    <a:pt x="114" y="4615"/>
                    <a:pt x="142" y="4643"/>
                  </a:cubicBezTo>
                  <a:cubicBezTo>
                    <a:pt x="156" y="4686"/>
                    <a:pt x="156" y="4714"/>
                    <a:pt x="171" y="4743"/>
                  </a:cubicBezTo>
                  <a:cubicBezTo>
                    <a:pt x="185" y="4771"/>
                    <a:pt x="185" y="4785"/>
                    <a:pt x="213" y="4828"/>
                  </a:cubicBezTo>
                  <a:cubicBezTo>
                    <a:pt x="227" y="4856"/>
                    <a:pt x="242" y="4899"/>
                    <a:pt x="242" y="4913"/>
                  </a:cubicBezTo>
                  <a:cubicBezTo>
                    <a:pt x="256" y="4955"/>
                    <a:pt x="256" y="4970"/>
                    <a:pt x="284" y="4998"/>
                  </a:cubicBezTo>
                  <a:cubicBezTo>
                    <a:pt x="298" y="5041"/>
                    <a:pt x="313" y="5069"/>
                    <a:pt x="327" y="5097"/>
                  </a:cubicBezTo>
                  <a:cubicBezTo>
                    <a:pt x="355" y="5126"/>
                    <a:pt x="369" y="5140"/>
                    <a:pt x="384" y="5183"/>
                  </a:cubicBezTo>
                  <a:cubicBezTo>
                    <a:pt x="398" y="5211"/>
                    <a:pt x="426" y="5254"/>
                    <a:pt x="440" y="5268"/>
                  </a:cubicBezTo>
                  <a:cubicBezTo>
                    <a:pt x="455" y="5310"/>
                    <a:pt x="469" y="5325"/>
                    <a:pt x="497" y="5353"/>
                  </a:cubicBezTo>
                  <a:cubicBezTo>
                    <a:pt x="511" y="5396"/>
                    <a:pt x="540" y="5410"/>
                    <a:pt x="568" y="5452"/>
                  </a:cubicBezTo>
                  <a:cubicBezTo>
                    <a:pt x="582" y="5481"/>
                    <a:pt x="597" y="5495"/>
                    <a:pt x="639" y="5538"/>
                  </a:cubicBezTo>
                  <a:cubicBezTo>
                    <a:pt x="653" y="5566"/>
                    <a:pt x="682" y="5594"/>
                    <a:pt x="710" y="5623"/>
                  </a:cubicBezTo>
                  <a:cubicBezTo>
                    <a:pt x="724" y="5665"/>
                    <a:pt x="753" y="5680"/>
                    <a:pt x="781" y="5708"/>
                  </a:cubicBezTo>
                  <a:lnTo>
                    <a:pt x="866" y="5807"/>
                  </a:lnTo>
                  <a:lnTo>
                    <a:pt x="937" y="5878"/>
                  </a:lnTo>
                  <a:cubicBezTo>
                    <a:pt x="966" y="5907"/>
                    <a:pt x="1008" y="5921"/>
                    <a:pt x="1022" y="5964"/>
                  </a:cubicBezTo>
                  <a:cubicBezTo>
                    <a:pt x="1065" y="5978"/>
                    <a:pt x="1079" y="6006"/>
                    <a:pt x="1108" y="6035"/>
                  </a:cubicBezTo>
                  <a:cubicBezTo>
                    <a:pt x="1150" y="6063"/>
                    <a:pt x="1179" y="6077"/>
                    <a:pt x="1221" y="6120"/>
                  </a:cubicBezTo>
                  <a:cubicBezTo>
                    <a:pt x="1250" y="6134"/>
                    <a:pt x="1278" y="6177"/>
                    <a:pt x="1306" y="6191"/>
                  </a:cubicBezTo>
                  <a:cubicBezTo>
                    <a:pt x="1349" y="6233"/>
                    <a:pt x="1392" y="6262"/>
                    <a:pt x="1434" y="6276"/>
                  </a:cubicBezTo>
                  <a:cubicBezTo>
                    <a:pt x="1463" y="6304"/>
                    <a:pt x="1491" y="6319"/>
                    <a:pt x="1519" y="6347"/>
                  </a:cubicBezTo>
                  <a:cubicBezTo>
                    <a:pt x="1576" y="6389"/>
                    <a:pt x="1605" y="6418"/>
                    <a:pt x="1661" y="6432"/>
                  </a:cubicBezTo>
                  <a:cubicBezTo>
                    <a:pt x="1704" y="6460"/>
                    <a:pt x="1718" y="6475"/>
                    <a:pt x="1747" y="6489"/>
                  </a:cubicBezTo>
                  <a:cubicBezTo>
                    <a:pt x="1818" y="6546"/>
                    <a:pt x="1917" y="6602"/>
                    <a:pt x="2002" y="6631"/>
                  </a:cubicBezTo>
                  <a:cubicBezTo>
                    <a:pt x="3323" y="7398"/>
                    <a:pt x="5048" y="7781"/>
                    <a:pt x="6771" y="7781"/>
                  </a:cubicBezTo>
                  <a:cubicBezTo>
                    <a:pt x="8494" y="7781"/>
                    <a:pt x="10216" y="7398"/>
                    <a:pt x="11529" y="6631"/>
                  </a:cubicBezTo>
                  <a:cubicBezTo>
                    <a:pt x="11614" y="6574"/>
                    <a:pt x="11685" y="6546"/>
                    <a:pt x="11756" y="6489"/>
                  </a:cubicBezTo>
                  <a:cubicBezTo>
                    <a:pt x="11785" y="6475"/>
                    <a:pt x="11813" y="6460"/>
                    <a:pt x="11827" y="6432"/>
                  </a:cubicBezTo>
                  <a:cubicBezTo>
                    <a:pt x="11884" y="6404"/>
                    <a:pt x="11941" y="6361"/>
                    <a:pt x="11969" y="6333"/>
                  </a:cubicBezTo>
                  <a:cubicBezTo>
                    <a:pt x="12012" y="6319"/>
                    <a:pt x="12026" y="6290"/>
                    <a:pt x="12069" y="6262"/>
                  </a:cubicBezTo>
                  <a:cubicBezTo>
                    <a:pt x="12097" y="6219"/>
                    <a:pt x="12154" y="6205"/>
                    <a:pt x="12182" y="6177"/>
                  </a:cubicBezTo>
                  <a:cubicBezTo>
                    <a:pt x="12225" y="6148"/>
                    <a:pt x="12239" y="6120"/>
                    <a:pt x="12282" y="6106"/>
                  </a:cubicBezTo>
                  <a:lnTo>
                    <a:pt x="12310" y="6063"/>
                  </a:lnTo>
                  <a:cubicBezTo>
                    <a:pt x="12324" y="6049"/>
                    <a:pt x="12367" y="6035"/>
                    <a:pt x="12381" y="6006"/>
                  </a:cubicBezTo>
                  <a:cubicBezTo>
                    <a:pt x="12424" y="5992"/>
                    <a:pt x="12438" y="5964"/>
                    <a:pt x="12452" y="5949"/>
                  </a:cubicBezTo>
                  <a:cubicBezTo>
                    <a:pt x="12494" y="5907"/>
                    <a:pt x="12523" y="5893"/>
                    <a:pt x="12565" y="5850"/>
                  </a:cubicBezTo>
                  <a:lnTo>
                    <a:pt x="12636" y="5779"/>
                  </a:lnTo>
                  <a:lnTo>
                    <a:pt x="12722" y="5694"/>
                  </a:lnTo>
                  <a:cubicBezTo>
                    <a:pt x="12736" y="5651"/>
                    <a:pt x="12778" y="5637"/>
                    <a:pt x="12793" y="5609"/>
                  </a:cubicBezTo>
                  <a:cubicBezTo>
                    <a:pt x="12807" y="5566"/>
                    <a:pt x="12849" y="5552"/>
                    <a:pt x="12864" y="5523"/>
                  </a:cubicBezTo>
                  <a:cubicBezTo>
                    <a:pt x="12878" y="5481"/>
                    <a:pt x="12892" y="5467"/>
                    <a:pt x="12920" y="5424"/>
                  </a:cubicBezTo>
                  <a:cubicBezTo>
                    <a:pt x="12935" y="5396"/>
                    <a:pt x="12963" y="5381"/>
                    <a:pt x="12977" y="5339"/>
                  </a:cubicBezTo>
                  <a:cubicBezTo>
                    <a:pt x="13006" y="5296"/>
                    <a:pt x="13020" y="5282"/>
                    <a:pt x="13034" y="5254"/>
                  </a:cubicBezTo>
                  <a:cubicBezTo>
                    <a:pt x="13048" y="5211"/>
                    <a:pt x="13077" y="5197"/>
                    <a:pt x="13091" y="5168"/>
                  </a:cubicBezTo>
                  <a:cubicBezTo>
                    <a:pt x="13105" y="5126"/>
                    <a:pt x="13119" y="5112"/>
                    <a:pt x="13148" y="5069"/>
                  </a:cubicBezTo>
                  <a:cubicBezTo>
                    <a:pt x="13162" y="5041"/>
                    <a:pt x="13176" y="5026"/>
                    <a:pt x="13190" y="4984"/>
                  </a:cubicBezTo>
                  <a:cubicBezTo>
                    <a:pt x="13219" y="4941"/>
                    <a:pt x="13233" y="4927"/>
                    <a:pt x="13233" y="4899"/>
                  </a:cubicBezTo>
                  <a:cubicBezTo>
                    <a:pt x="13247" y="4856"/>
                    <a:pt x="13261" y="4828"/>
                    <a:pt x="13261" y="4814"/>
                  </a:cubicBezTo>
                  <a:cubicBezTo>
                    <a:pt x="13290" y="4771"/>
                    <a:pt x="13290" y="4757"/>
                    <a:pt x="13304" y="4714"/>
                  </a:cubicBezTo>
                  <a:cubicBezTo>
                    <a:pt x="13318" y="4686"/>
                    <a:pt x="13318" y="4643"/>
                    <a:pt x="13332" y="4629"/>
                  </a:cubicBezTo>
                  <a:cubicBezTo>
                    <a:pt x="13361" y="4586"/>
                    <a:pt x="13361" y="4572"/>
                    <a:pt x="13361" y="4544"/>
                  </a:cubicBezTo>
                  <a:cubicBezTo>
                    <a:pt x="13375" y="4501"/>
                    <a:pt x="13375" y="4473"/>
                    <a:pt x="13389" y="4459"/>
                  </a:cubicBezTo>
                  <a:cubicBezTo>
                    <a:pt x="13389" y="4416"/>
                    <a:pt x="13417" y="4402"/>
                    <a:pt x="13417" y="4359"/>
                  </a:cubicBezTo>
                  <a:cubicBezTo>
                    <a:pt x="13417" y="4331"/>
                    <a:pt x="13432" y="4288"/>
                    <a:pt x="13432" y="4274"/>
                  </a:cubicBezTo>
                  <a:cubicBezTo>
                    <a:pt x="13432" y="4231"/>
                    <a:pt x="13432" y="4217"/>
                    <a:pt x="13446" y="4189"/>
                  </a:cubicBezTo>
                  <a:cubicBezTo>
                    <a:pt x="13446" y="4146"/>
                    <a:pt x="13446" y="4118"/>
                    <a:pt x="13460" y="4104"/>
                  </a:cubicBezTo>
                  <a:lnTo>
                    <a:pt x="13460" y="4004"/>
                  </a:lnTo>
                  <a:cubicBezTo>
                    <a:pt x="13503" y="2982"/>
                    <a:pt x="12849" y="1931"/>
                    <a:pt x="11472" y="1150"/>
                  </a:cubicBezTo>
                  <a:cubicBezTo>
                    <a:pt x="10152" y="384"/>
                    <a:pt x="8427" y="0"/>
                    <a:pt x="670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2877525" y="3157500"/>
              <a:ext cx="297125" cy="161450"/>
            </a:xfrm>
            <a:custGeom>
              <a:avLst/>
              <a:gdLst/>
              <a:ahLst/>
              <a:cxnLst/>
              <a:rect l="l" t="t" r="r" b="b"/>
              <a:pathLst>
                <a:path w="11885" h="6458" extrusionOk="0">
                  <a:moveTo>
                    <a:pt x="6099" y="1"/>
                  </a:moveTo>
                  <a:cubicBezTo>
                    <a:pt x="5921" y="1"/>
                    <a:pt x="5744" y="4"/>
                    <a:pt x="5566" y="11"/>
                  </a:cubicBezTo>
                  <a:cubicBezTo>
                    <a:pt x="5211" y="26"/>
                    <a:pt x="4856" y="68"/>
                    <a:pt x="4516" y="139"/>
                  </a:cubicBezTo>
                  <a:cubicBezTo>
                    <a:pt x="4331" y="168"/>
                    <a:pt x="4175" y="210"/>
                    <a:pt x="4005" y="239"/>
                  </a:cubicBezTo>
                  <a:cubicBezTo>
                    <a:pt x="3834" y="281"/>
                    <a:pt x="3664" y="338"/>
                    <a:pt x="3508" y="366"/>
                  </a:cubicBezTo>
                  <a:cubicBezTo>
                    <a:pt x="3025" y="508"/>
                    <a:pt x="2556" y="707"/>
                    <a:pt x="2159" y="934"/>
                  </a:cubicBezTo>
                  <a:cubicBezTo>
                    <a:pt x="1" y="2212"/>
                    <a:pt x="1" y="4257"/>
                    <a:pt x="2187" y="5520"/>
                  </a:cubicBezTo>
                  <a:cubicBezTo>
                    <a:pt x="3280" y="6145"/>
                    <a:pt x="4711" y="6457"/>
                    <a:pt x="6138" y="6457"/>
                  </a:cubicBezTo>
                  <a:cubicBezTo>
                    <a:pt x="7565" y="6457"/>
                    <a:pt x="8988" y="6145"/>
                    <a:pt x="10067" y="5520"/>
                  </a:cubicBezTo>
                  <a:cubicBezTo>
                    <a:pt x="11359" y="4768"/>
                    <a:pt x="11884" y="3746"/>
                    <a:pt x="11629" y="2766"/>
                  </a:cubicBezTo>
                  <a:cubicBezTo>
                    <a:pt x="11629" y="2723"/>
                    <a:pt x="11615" y="2709"/>
                    <a:pt x="11615" y="2681"/>
                  </a:cubicBezTo>
                  <a:cubicBezTo>
                    <a:pt x="11615" y="2652"/>
                    <a:pt x="11601" y="2638"/>
                    <a:pt x="11601" y="2624"/>
                  </a:cubicBezTo>
                  <a:cubicBezTo>
                    <a:pt x="11572" y="2567"/>
                    <a:pt x="11558" y="2510"/>
                    <a:pt x="11530" y="2439"/>
                  </a:cubicBezTo>
                  <a:cubicBezTo>
                    <a:pt x="11487" y="2340"/>
                    <a:pt x="11430" y="2255"/>
                    <a:pt x="11359" y="2141"/>
                  </a:cubicBezTo>
                  <a:cubicBezTo>
                    <a:pt x="11345" y="2099"/>
                    <a:pt x="11331" y="2084"/>
                    <a:pt x="11317" y="2056"/>
                  </a:cubicBezTo>
                  <a:cubicBezTo>
                    <a:pt x="11288" y="2042"/>
                    <a:pt x="11288" y="2013"/>
                    <a:pt x="11274" y="2013"/>
                  </a:cubicBezTo>
                  <a:cubicBezTo>
                    <a:pt x="11246" y="1971"/>
                    <a:pt x="11203" y="1914"/>
                    <a:pt x="11146" y="1857"/>
                  </a:cubicBezTo>
                  <a:cubicBezTo>
                    <a:pt x="11118" y="1800"/>
                    <a:pt x="11075" y="1772"/>
                    <a:pt x="11018" y="1715"/>
                  </a:cubicBezTo>
                  <a:lnTo>
                    <a:pt x="10976" y="1658"/>
                  </a:lnTo>
                  <a:lnTo>
                    <a:pt x="10919" y="1616"/>
                  </a:lnTo>
                  <a:lnTo>
                    <a:pt x="10777" y="1474"/>
                  </a:lnTo>
                  <a:cubicBezTo>
                    <a:pt x="10763" y="1474"/>
                    <a:pt x="10763" y="1445"/>
                    <a:pt x="10749" y="1445"/>
                  </a:cubicBezTo>
                  <a:cubicBezTo>
                    <a:pt x="10692" y="1403"/>
                    <a:pt x="10621" y="1346"/>
                    <a:pt x="10550" y="1289"/>
                  </a:cubicBezTo>
                  <a:cubicBezTo>
                    <a:pt x="10521" y="1275"/>
                    <a:pt x="10507" y="1261"/>
                    <a:pt x="10493" y="1261"/>
                  </a:cubicBezTo>
                  <a:cubicBezTo>
                    <a:pt x="10436" y="1218"/>
                    <a:pt x="10394" y="1190"/>
                    <a:pt x="10337" y="1133"/>
                  </a:cubicBezTo>
                  <a:cubicBezTo>
                    <a:pt x="10323" y="1119"/>
                    <a:pt x="10294" y="1091"/>
                    <a:pt x="10266" y="1076"/>
                  </a:cubicBezTo>
                  <a:cubicBezTo>
                    <a:pt x="10195" y="1020"/>
                    <a:pt x="10110" y="977"/>
                    <a:pt x="10039" y="934"/>
                  </a:cubicBezTo>
                  <a:cubicBezTo>
                    <a:pt x="9485" y="622"/>
                    <a:pt x="8860" y="381"/>
                    <a:pt x="8193" y="224"/>
                  </a:cubicBezTo>
                  <a:cubicBezTo>
                    <a:pt x="7696" y="97"/>
                    <a:pt x="7157" y="26"/>
                    <a:pt x="6631" y="11"/>
                  </a:cubicBezTo>
                  <a:cubicBezTo>
                    <a:pt x="6454" y="4"/>
                    <a:pt x="6276" y="1"/>
                    <a:pt x="6099" y="1"/>
                  </a:cubicBezTo>
                  <a:close/>
                </a:path>
              </a:pathLst>
            </a:custGeom>
            <a:solidFill>
              <a:srgbClr val="6C2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2901675" y="3218200"/>
              <a:ext cx="257700" cy="100300"/>
            </a:xfrm>
            <a:custGeom>
              <a:avLst/>
              <a:gdLst/>
              <a:ahLst/>
              <a:cxnLst/>
              <a:rect l="l" t="t" r="r" b="b"/>
              <a:pathLst>
                <a:path w="10308" h="4012" extrusionOk="0">
                  <a:moveTo>
                    <a:pt x="5133" y="1"/>
                  </a:moveTo>
                  <a:cubicBezTo>
                    <a:pt x="4955" y="1"/>
                    <a:pt x="4778" y="4"/>
                    <a:pt x="4600" y="11"/>
                  </a:cubicBezTo>
                  <a:cubicBezTo>
                    <a:pt x="4245" y="26"/>
                    <a:pt x="3890" y="82"/>
                    <a:pt x="3550" y="139"/>
                  </a:cubicBezTo>
                  <a:cubicBezTo>
                    <a:pt x="3365" y="182"/>
                    <a:pt x="3195" y="210"/>
                    <a:pt x="3039" y="253"/>
                  </a:cubicBezTo>
                  <a:cubicBezTo>
                    <a:pt x="2854" y="295"/>
                    <a:pt x="2698" y="338"/>
                    <a:pt x="2542" y="381"/>
                  </a:cubicBezTo>
                  <a:cubicBezTo>
                    <a:pt x="2059" y="537"/>
                    <a:pt x="1590" y="721"/>
                    <a:pt x="1193" y="963"/>
                  </a:cubicBezTo>
                  <a:cubicBezTo>
                    <a:pt x="667" y="1275"/>
                    <a:pt x="270" y="1630"/>
                    <a:pt x="0" y="1999"/>
                  </a:cubicBezTo>
                  <a:cubicBezTo>
                    <a:pt x="270" y="2397"/>
                    <a:pt x="667" y="2752"/>
                    <a:pt x="1221" y="3064"/>
                  </a:cubicBezTo>
                  <a:cubicBezTo>
                    <a:pt x="2314" y="3696"/>
                    <a:pt x="3745" y="4012"/>
                    <a:pt x="5172" y="4012"/>
                  </a:cubicBezTo>
                  <a:cubicBezTo>
                    <a:pt x="6599" y="4012"/>
                    <a:pt x="8022" y="3696"/>
                    <a:pt x="9101" y="3064"/>
                  </a:cubicBezTo>
                  <a:cubicBezTo>
                    <a:pt x="9641" y="2752"/>
                    <a:pt x="10038" y="2397"/>
                    <a:pt x="10308" y="2027"/>
                  </a:cubicBezTo>
                  <a:cubicBezTo>
                    <a:pt x="10280" y="1971"/>
                    <a:pt x="10237" y="1928"/>
                    <a:pt x="10180" y="1871"/>
                  </a:cubicBezTo>
                  <a:cubicBezTo>
                    <a:pt x="10152" y="1829"/>
                    <a:pt x="10095" y="1786"/>
                    <a:pt x="10052" y="1729"/>
                  </a:cubicBezTo>
                  <a:lnTo>
                    <a:pt x="10010" y="1687"/>
                  </a:lnTo>
                  <a:lnTo>
                    <a:pt x="9953" y="1630"/>
                  </a:lnTo>
                  <a:cubicBezTo>
                    <a:pt x="9925" y="1573"/>
                    <a:pt x="9868" y="1545"/>
                    <a:pt x="9811" y="1488"/>
                  </a:cubicBezTo>
                  <a:cubicBezTo>
                    <a:pt x="9797" y="1488"/>
                    <a:pt x="9797" y="1488"/>
                    <a:pt x="9768" y="1474"/>
                  </a:cubicBezTo>
                  <a:cubicBezTo>
                    <a:pt x="9726" y="1417"/>
                    <a:pt x="9655" y="1360"/>
                    <a:pt x="9584" y="1303"/>
                  </a:cubicBezTo>
                  <a:cubicBezTo>
                    <a:pt x="9555" y="1303"/>
                    <a:pt x="9541" y="1289"/>
                    <a:pt x="9527" y="1275"/>
                  </a:cubicBezTo>
                  <a:cubicBezTo>
                    <a:pt x="9470" y="1218"/>
                    <a:pt x="9413" y="1190"/>
                    <a:pt x="9371" y="1147"/>
                  </a:cubicBezTo>
                  <a:cubicBezTo>
                    <a:pt x="9343" y="1133"/>
                    <a:pt x="9314" y="1119"/>
                    <a:pt x="9300" y="1090"/>
                  </a:cubicBezTo>
                  <a:cubicBezTo>
                    <a:pt x="9229" y="1048"/>
                    <a:pt x="9158" y="1005"/>
                    <a:pt x="9073" y="948"/>
                  </a:cubicBezTo>
                  <a:cubicBezTo>
                    <a:pt x="8519" y="636"/>
                    <a:pt x="7894" y="409"/>
                    <a:pt x="7227" y="239"/>
                  </a:cubicBezTo>
                  <a:cubicBezTo>
                    <a:pt x="6730" y="125"/>
                    <a:pt x="6191" y="54"/>
                    <a:pt x="5665" y="11"/>
                  </a:cubicBezTo>
                  <a:cubicBezTo>
                    <a:pt x="5488" y="4"/>
                    <a:pt x="5310" y="1"/>
                    <a:pt x="5133" y="1"/>
                  </a:cubicBezTo>
                  <a:close/>
                </a:path>
              </a:pathLst>
            </a:custGeom>
            <a:solidFill>
              <a:srgbClr val="6C2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3153675" y="3042050"/>
              <a:ext cx="11400" cy="19200"/>
            </a:xfrm>
            <a:custGeom>
              <a:avLst/>
              <a:gdLst/>
              <a:ahLst/>
              <a:cxnLst/>
              <a:rect l="l" t="t" r="r" b="b"/>
              <a:pathLst>
                <a:path w="456" h="768" extrusionOk="0">
                  <a:moveTo>
                    <a:pt x="299" y="1"/>
                  </a:moveTo>
                  <a:cubicBezTo>
                    <a:pt x="200" y="214"/>
                    <a:pt x="86" y="441"/>
                    <a:pt x="1" y="654"/>
                  </a:cubicBezTo>
                  <a:cubicBezTo>
                    <a:pt x="15" y="654"/>
                    <a:pt x="15" y="640"/>
                    <a:pt x="29" y="640"/>
                  </a:cubicBezTo>
                  <a:lnTo>
                    <a:pt x="129" y="640"/>
                  </a:lnTo>
                  <a:cubicBezTo>
                    <a:pt x="242" y="640"/>
                    <a:pt x="384" y="668"/>
                    <a:pt x="441" y="725"/>
                  </a:cubicBezTo>
                  <a:cubicBezTo>
                    <a:pt x="448" y="733"/>
                    <a:pt x="452" y="736"/>
                    <a:pt x="454" y="742"/>
                  </a:cubicBezTo>
                  <a:lnTo>
                    <a:pt x="454" y="742"/>
                  </a:lnTo>
                  <a:cubicBezTo>
                    <a:pt x="439" y="496"/>
                    <a:pt x="412" y="262"/>
                    <a:pt x="384" y="15"/>
                  </a:cubicBezTo>
                  <a:cubicBezTo>
                    <a:pt x="370" y="1"/>
                    <a:pt x="356" y="1"/>
                    <a:pt x="313" y="1"/>
                  </a:cubicBezTo>
                  <a:close/>
                  <a:moveTo>
                    <a:pt x="454" y="742"/>
                  </a:moveTo>
                  <a:lnTo>
                    <a:pt x="454" y="742"/>
                  </a:lnTo>
                  <a:cubicBezTo>
                    <a:pt x="454" y="751"/>
                    <a:pt x="455" y="759"/>
                    <a:pt x="455" y="768"/>
                  </a:cubicBezTo>
                  <a:cubicBezTo>
                    <a:pt x="455" y="754"/>
                    <a:pt x="455" y="747"/>
                    <a:pt x="454" y="742"/>
                  </a:cubicBez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3169300" y="3097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3138425" y="3058025"/>
              <a:ext cx="31250" cy="39800"/>
            </a:xfrm>
            <a:custGeom>
              <a:avLst/>
              <a:gdLst/>
              <a:ahLst/>
              <a:cxnLst/>
              <a:rect l="l" t="t" r="r" b="b"/>
              <a:pathLst>
                <a:path w="1250" h="1592" extrusionOk="0">
                  <a:moveTo>
                    <a:pt x="3" y="1357"/>
                  </a:moveTo>
                  <a:cubicBezTo>
                    <a:pt x="1" y="1359"/>
                    <a:pt x="0" y="1361"/>
                    <a:pt x="0" y="1364"/>
                  </a:cubicBezTo>
                  <a:cubicBezTo>
                    <a:pt x="1" y="1362"/>
                    <a:pt x="2" y="1359"/>
                    <a:pt x="3" y="1357"/>
                  </a:cubicBezTo>
                  <a:close/>
                  <a:moveTo>
                    <a:pt x="682" y="1"/>
                  </a:moveTo>
                  <a:cubicBezTo>
                    <a:pt x="668" y="1"/>
                    <a:pt x="639" y="1"/>
                    <a:pt x="639" y="15"/>
                  </a:cubicBezTo>
                  <a:lnTo>
                    <a:pt x="625" y="29"/>
                  </a:lnTo>
                  <a:cubicBezTo>
                    <a:pt x="399" y="481"/>
                    <a:pt x="201" y="919"/>
                    <a:pt x="3" y="1357"/>
                  </a:cubicBezTo>
                  <a:lnTo>
                    <a:pt x="3" y="1357"/>
                  </a:lnTo>
                  <a:cubicBezTo>
                    <a:pt x="11" y="1350"/>
                    <a:pt x="32" y="1350"/>
                    <a:pt x="43" y="1350"/>
                  </a:cubicBezTo>
                  <a:lnTo>
                    <a:pt x="57" y="1350"/>
                  </a:lnTo>
                  <a:cubicBezTo>
                    <a:pt x="71" y="1350"/>
                    <a:pt x="71" y="1335"/>
                    <a:pt x="100" y="1335"/>
                  </a:cubicBezTo>
                  <a:lnTo>
                    <a:pt x="114" y="1335"/>
                  </a:lnTo>
                  <a:cubicBezTo>
                    <a:pt x="128" y="1335"/>
                    <a:pt x="142" y="1307"/>
                    <a:pt x="185" y="1307"/>
                  </a:cubicBezTo>
                  <a:lnTo>
                    <a:pt x="398" y="1307"/>
                  </a:lnTo>
                  <a:cubicBezTo>
                    <a:pt x="710" y="1307"/>
                    <a:pt x="1065" y="1421"/>
                    <a:pt x="1207" y="1520"/>
                  </a:cubicBezTo>
                  <a:lnTo>
                    <a:pt x="1246" y="1559"/>
                  </a:lnTo>
                  <a:lnTo>
                    <a:pt x="1246" y="1559"/>
                  </a:lnTo>
                  <a:cubicBezTo>
                    <a:pt x="1192" y="1073"/>
                    <a:pt x="1163" y="587"/>
                    <a:pt x="1108" y="129"/>
                  </a:cubicBezTo>
                  <a:cubicBezTo>
                    <a:pt x="1108" y="129"/>
                    <a:pt x="1108" y="100"/>
                    <a:pt x="1094" y="86"/>
                  </a:cubicBezTo>
                  <a:cubicBezTo>
                    <a:pt x="1037" y="58"/>
                    <a:pt x="895" y="1"/>
                    <a:pt x="767" y="1"/>
                  </a:cubicBezTo>
                  <a:close/>
                  <a:moveTo>
                    <a:pt x="1246" y="1559"/>
                  </a:moveTo>
                  <a:cubicBezTo>
                    <a:pt x="1247" y="1570"/>
                    <a:pt x="1248" y="1580"/>
                    <a:pt x="1250" y="1591"/>
                  </a:cubicBezTo>
                  <a:lnTo>
                    <a:pt x="1250" y="1577"/>
                  </a:lnTo>
                  <a:lnTo>
                    <a:pt x="1250" y="1563"/>
                  </a:lnTo>
                  <a:lnTo>
                    <a:pt x="1246" y="1559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3169300" y="3097425"/>
              <a:ext cx="25" cy="400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1" y="15"/>
                  </a:moveTo>
                  <a:lnTo>
                    <a:pt x="1" y="15"/>
                  </a:lnTo>
                  <a:cubicBezTo>
                    <a:pt x="1" y="1"/>
                    <a:pt x="1" y="1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3142675" y="3090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3144450" y="3090325"/>
              <a:ext cx="375" cy="2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3167875" y="3095650"/>
              <a:ext cx="750" cy="1100"/>
            </a:xfrm>
            <a:custGeom>
              <a:avLst/>
              <a:gdLst/>
              <a:ahLst/>
              <a:cxnLst/>
              <a:rect l="l" t="t" r="r" b="b"/>
              <a:pathLst>
                <a:path w="30" h="44" extrusionOk="0">
                  <a:moveTo>
                    <a:pt x="1" y="1"/>
                  </a:moveTo>
                  <a:lnTo>
                    <a:pt x="29" y="43"/>
                  </a:ln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3138425" y="3092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3140200" y="3090700"/>
              <a:ext cx="725" cy="725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9" y="0"/>
                  </a:moveTo>
                  <a:cubicBezTo>
                    <a:pt x="0" y="0"/>
                    <a:pt x="0" y="28"/>
                    <a:pt x="29" y="0"/>
                  </a:cubicBezTo>
                  <a:cubicBezTo>
                    <a:pt x="0" y="28"/>
                    <a:pt x="0" y="0"/>
                    <a:pt x="29" y="0"/>
                  </a:cubicBez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3138775" y="3091750"/>
              <a:ext cx="725" cy="25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1"/>
                  </a:moveTo>
                  <a:cubicBezTo>
                    <a:pt x="0" y="1"/>
                    <a:pt x="29" y="1"/>
                    <a:pt x="0" y="1"/>
                  </a:cubicBezTo>
                  <a:cubicBezTo>
                    <a:pt x="29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3065650" y="3091400"/>
              <a:ext cx="104375" cy="452575"/>
            </a:xfrm>
            <a:custGeom>
              <a:avLst/>
              <a:gdLst/>
              <a:ahLst/>
              <a:cxnLst/>
              <a:rect l="l" t="t" r="r" b="b"/>
              <a:pathLst>
                <a:path w="4175" h="18103" extrusionOk="0">
                  <a:moveTo>
                    <a:pt x="38" y="17849"/>
                  </a:moveTo>
                  <a:cubicBezTo>
                    <a:pt x="33" y="17851"/>
                    <a:pt x="29" y="17854"/>
                    <a:pt x="29" y="17862"/>
                  </a:cubicBezTo>
                  <a:cubicBezTo>
                    <a:pt x="1" y="17862"/>
                    <a:pt x="1" y="17890"/>
                    <a:pt x="29" y="17904"/>
                  </a:cubicBezTo>
                  <a:lnTo>
                    <a:pt x="38" y="17849"/>
                  </a:lnTo>
                  <a:close/>
                  <a:moveTo>
                    <a:pt x="3110" y="0"/>
                  </a:moveTo>
                  <a:cubicBezTo>
                    <a:pt x="3096" y="0"/>
                    <a:pt x="3053" y="0"/>
                    <a:pt x="3039" y="15"/>
                  </a:cubicBezTo>
                  <a:lnTo>
                    <a:pt x="3025" y="15"/>
                  </a:lnTo>
                  <a:cubicBezTo>
                    <a:pt x="3011" y="15"/>
                    <a:pt x="2982" y="29"/>
                    <a:pt x="2982" y="29"/>
                  </a:cubicBezTo>
                  <a:lnTo>
                    <a:pt x="2968" y="29"/>
                  </a:lnTo>
                  <a:cubicBezTo>
                    <a:pt x="2954" y="29"/>
                    <a:pt x="2954" y="43"/>
                    <a:pt x="2940" y="43"/>
                  </a:cubicBezTo>
                  <a:lnTo>
                    <a:pt x="2940" y="71"/>
                  </a:lnTo>
                  <a:cubicBezTo>
                    <a:pt x="2869" y="497"/>
                    <a:pt x="2798" y="923"/>
                    <a:pt x="2727" y="1363"/>
                  </a:cubicBezTo>
                  <a:lnTo>
                    <a:pt x="2514" y="2627"/>
                  </a:lnTo>
                  <a:cubicBezTo>
                    <a:pt x="2386" y="3380"/>
                    <a:pt x="2258" y="4189"/>
                    <a:pt x="2116" y="4998"/>
                  </a:cubicBezTo>
                  <a:lnTo>
                    <a:pt x="1889" y="6418"/>
                  </a:lnTo>
                  <a:lnTo>
                    <a:pt x="1832" y="6787"/>
                  </a:lnTo>
                  <a:lnTo>
                    <a:pt x="1591" y="8278"/>
                  </a:lnTo>
                  <a:cubicBezTo>
                    <a:pt x="1420" y="9243"/>
                    <a:pt x="1264" y="10223"/>
                    <a:pt x="1122" y="11174"/>
                  </a:cubicBezTo>
                  <a:lnTo>
                    <a:pt x="1066" y="11543"/>
                  </a:lnTo>
                  <a:cubicBezTo>
                    <a:pt x="995" y="12026"/>
                    <a:pt x="909" y="12495"/>
                    <a:pt x="838" y="12963"/>
                  </a:cubicBezTo>
                  <a:lnTo>
                    <a:pt x="455" y="15349"/>
                  </a:lnTo>
                  <a:cubicBezTo>
                    <a:pt x="384" y="15774"/>
                    <a:pt x="313" y="16200"/>
                    <a:pt x="242" y="16612"/>
                  </a:cubicBezTo>
                  <a:lnTo>
                    <a:pt x="38" y="17849"/>
                  </a:lnTo>
                  <a:lnTo>
                    <a:pt x="38" y="17849"/>
                  </a:lnTo>
                  <a:cubicBezTo>
                    <a:pt x="43" y="17847"/>
                    <a:pt x="50" y="17847"/>
                    <a:pt x="57" y="17847"/>
                  </a:cubicBezTo>
                  <a:lnTo>
                    <a:pt x="72" y="17847"/>
                  </a:lnTo>
                  <a:cubicBezTo>
                    <a:pt x="100" y="17847"/>
                    <a:pt x="100" y="17833"/>
                    <a:pt x="114" y="17833"/>
                  </a:cubicBezTo>
                  <a:lnTo>
                    <a:pt x="128" y="17833"/>
                  </a:lnTo>
                  <a:cubicBezTo>
                    <a:pt x="143" y="17833"/>
                    <a:pt x="171" y="17819"/>
                    <a:pt x="199" y="17819"/>
                  </a:cubicBezTo>
                  <a:lnTo>
                    <a:pt x="412" y="17819"/>
                  </a:lnTo>
                  <a:cubicBezTo>
                    <a:pt x="739" y="17819"/>
                    <a:pt x="1094" y="17918"/>
                    <a:pt x="1236" y="18032"/>
                  </a:cubicBezTo>
                  <a:lnTo>
                    <a:pt x="1264" y="18060"/>
                  </a:lnTo>
                  <a:lnTo>
                    <a:pt x="1264" y="18075"/>
                  </a:lnTo>
                  <a:lnTo>
                    <a:pt x="1264" y="18103"/>
                  </a:lnTo>
                  <a:cubicBezTo>
                    <a:pt x="1335" y="17677"/>
                    <a:pt x="1406" y="17251"/>
                    <a:pt x="1477" y="16797"/>
                  </a:cubicBezTo>
                  <a:lnTo>
                    <a:pt x="1690" y="15547"/>
                  </a:lnTo>
                  <a:cubicBezTo>
                    <a:pt x="1818" y="14766"/>
                    <a:pt x="1946" y="13985"/>
                    <a:pt x="2088" y="13162"/>
                  </a:cubicBezTo>
                  <a:lnTo>
                    <a:pt x="2315" y="11756"/>
                  </a:lnTo>
                  <a:cubicBezTo>
                    <a:pt x="2329" y="11643"/>
                    <a:pt x="2343" y="11515"/>
                    <a:pt x="2372" y="11373"/>
                  </a:cubicBezTo>
                  <a:lnTo>
                    <a:pt x="2826" y="8477"/>
                  </a:lnTo>
                  <a:cubicBezTo>
                    <a:pt x="2911" y="7980"/>
                    <a:pt x="2982" y="7483"/>
                    <a:pt x="3082" y="6986"/>
                  </a:cubicBezTo>
                  <a:lnTo>
                    <a:pt x="3124" y="6617"/>
                  </a:lnTo>
                  <a:cubicBezTo>
                    <a:pt x="3195" y="6134"/>
                    <a:pt x="3295" y="5651"/>
                    <a:pt x="3366" y="5197"/>
                  </a:cubicBezTo>
                  <a:lnTo>
                    <a:pt x="3749" y="2840"/>
                  </a:lnTo>
                  <a:cubicBezTo>
                    <a:pt x="3820" y="2414"/>
                    <a:pt x="3891" y="1988"/>
                    <a:pt x="3962" y="1576"/>
                  </a:cubicBezTo>
                  <a:lnTo>
                    <a:pt x="4175" y="284"/>
                  </a:lnTo>
                  <a:lnTo>
                    <a:pt x="4175" y="256"/>
                  </a:lnTo>
                  <a:lnTo>
                    <a:pt x="4175" y="242"/>
                  </a:lnTo>
                  <a:cubicBezTo>
                    <a:pt x="4175" y="228"/>
                    <a:pt x="4161" y="213"/>
                    <a:pt x="4147" y="213"/>
                  </a:cubicBezTo>
                  <a:cubicBezTo>
                    <a:pt x="4005" y="100"/>
                    <a:pt x="3650" y="0"/>
                    <a:pt x="3323" y="0"/>
                  </a:cubicBez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3066725" y="3537225"/>
              <a:ext cx="375" cy="2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cubicBezTo>
                    <a:pt x="0" y="0"/>
                    <a:pt x="14" y="0"/>
                    <a:pt x="0" y="0"/>
                  </a:cubicBezTo>
                  <a:cubicBezTo>
                    <a:pt x="1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3066375" y="3537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3070275" y="353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3096525" y="3542900"/>
              <a:ext cx="400" cy="375"/>
            </a:xfrm>
            <a:custGeom>
              <a:avLst/>
              <a:gdLst/>
              <a:ahLst/>
              <a:cxnLst/>
              <a:rect l="l" t="t" r="r" b="b"/>
              <a:pathLst>
                <a:path w="16" h="15" extrusionOk="0">
                  <a:moveTo>
                    <a:pt x="1" y="0"/>
                  </a:moveTo>
                  <a:lnTo>
                    <a:pt x="1" y="15"/>
                  </a:lnTo>
                  <a:cubicBezTo>
                    <a:pt x="15" y="15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3095475" y="3541125"/>
              <a:ext cx="1075" cy="1075"/>
            </a:xfrm>
            <a:custGeom>
              <a:avLst/>
              <a:gdLst/>
              <a:ahLst/>
              <a:cxnLst/>
              <a:rect l="l" t="t" r="r" b="b"/>
              <a:pathLst>
                <a:path w="43" h="43" extrusionOk="0">
                  <a:moveTo>
                    <a:pt x="0" y="0"/>
                  </a:moveTo>
                  <a:lnTo>
                    <a:pt x="43" y="43"/>
                  </a:ln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3067775" y="3536850"/>
              <a:ext cx="750" cy="2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29" y="1"/>
                  </a:moveTo>
                  <a:cubicBezTo>
                    <a:pt x="1" y="1"/>
                    <a:pt x="1" y="1"/>
                    <a:pt x="29" y="1"/>
                  </a:cubicBezTo>
                  <a:cubicBezTo>
                    <a:pt x="1" y="1"/>
                    <a:pt x="1" y="1"/>
                    <a:pt x="29" y="1"/>
                  </a:cubicBez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3072050" y="3536150"/>
              <a:ext cx="375" cy="2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3063525" y="3537225"/>
              <a:ext cx="33400" cy="20250"/>
            </a:xfrm>
            <a:custGeom>
              <a:avLst/>
              <a:gdLst/>
              <a:ahLst/>
              <a:cxnLst/>
              <a:rect l="l" t="t" r="r" b="b"/>
              <a:pathLst>
                <a:path w="1336" h="810" extrusionOk="0">
                  <a:moveTo>
                    <a:pt x="1" y="594"/>
                  </a:moveTo>
                  <a:cubicBezTo>
                    <a:pt x="0" y="595"/>
                    <a:pt x="0" y="596"/>
                    <a:pt x="0" y="596"/>
                  </a:cubicBezTo>
                  <a:lnTo>
                    <a:pt x="1" y="594"/>
                  </a:lnTo>
                  <a:close/>
                  <a:moveTo>
                    <a:pt x="270" y="0"/>
                  </a:moveTo>
                  <a:cubicBezTo>
                    <a:pt x="256" y="0"/>
                    <a:pt x="213" y="0"/>
                    <a:pt x="199" y="14"/>
                  </a:cubicBezTo>
                  <a:lnTo>
                    <a:pt x="185" y="14"/>
                  </a:lnTo>
                  <a:cubicBezTo>
                    <a:pt x="157" y="14"/>
                    <a:pt x="142" y="29"/>
                    <a:pt x="142" y="29"/>
                  </a:cubicBezTo>
                  <a:lnTo>
                    <a:pt x="128" y="29"/>
                  </a:lnTo>
                  <a:cubicBezTo>
                    <a:pt x="114" y="29"/>
                    <a:pt x="114" y="57"/>
                    <a:pt x="86" y="57"/>
                  </a:cubicBezTo>
                  <a:cubicBezTo>
                    <a:pt x="86" y="57"/>
                    <a:pt x="86" y="71"/>
                    <a:pt x="71" y="71"/>
                  </a:cubicBezTo>
                  <a:lnTo>
                    <a:pt x="29" y="341"/>
                  </a:lnTo>
                  <a:lnTo>
                    <a:pt x="1" y="594"/>
                  </a:lnTo>
                  <a:lnTo>
                    <a:pt x="1" y="594"/>
                  </a:lnTo>
                  <a:cubicBezTo>
                    <a:pt x="2" y="590"/>
                    <a:pt x="4" y="582"/>
                    <a:pt x="15" y="582"/>
                  </a:cubicBezTo>
                  <a:lnTo>
                    <a:pt x="43" y="568"/>
                  </a:lnTo>
                  <a:lnTo>
                    <a:pt x="57" y="568"/>
                  </a:lnTo>
                  <a:cubicBezTo>
                    <a:pt x="71" y="568"/>
                    <a:pt x="71" y="540"/>
                    <a:pt x="86" y="540"/>
                  </a:cubicBezTo>
                  <a:lnTo>
                    <a:pt x="114" y="540"/>
                  </a:lnTo>
                  <a:cubicBezTo>
                    <a:pt x="128" y="540"/>
                    <a:pt x="142" y="525"/>
                    <a:pt x="185" y="525"/>
                  </a:cubicBezTo>
                  <a:lnTo>
                    <a:pt x="398" y="525"/>
                  </a:lnTo>
                  <a:cubicBezTo>
                    <a:pt x="710" y="525"/>
                    <a:pt x="1065" y="639"/>
                    <a:pt x="1207" y="738"/>
                  </a:cubicBezTo>
                  <a:lnTo>
                    <a:pt x="1250" y="781"/>
                  </a:lnTo>
                  <a:lnTo>
                    <a:pt x="1250" y="795"/>
                  </a:lnTo>
                  <a:lnTo>
                    <a:pt x="1250" y="809"/>
                  </a:lnTo>
                  <a:lnTo>
                    <a:pt x="1293" y="554"/>
                  </a:lnTo>
                  <a:cubicBezTo>
                    <a:pt x="1321" y="454"/>
                    <a:pt x="1335" y="355"/>
                    <a:pt x="1335" y="284"/>
                  </a:cubicBezTo>
                  <a:lnTo>
                    <a:pt x="1335" y="270"/>
                  </a:lnTo>
                  <a:lnTo>
                    <a:pt x="1335" y="242"/>
                  </a:lnTo>
                  <a:cubicBezTo>
                    <a:pt x="1335" y="227"/>
                    <a:pt x="1321" y="213"/>
                    <a:pt x="1293" y="213"/>
                  </a:cubicBezTo>
                  <a:cubicBezTo>
                    <a:pt x="1151" y="100"/>
                    <a:pt x="796" y="0"/>
                    <a:pt x="483" y="0"/>
                  </a:cubicBez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3063875" y="3551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3064600" y="3551050"/>
              <a:ext cx="375" cy="2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cubicBezTo>
                    <a:pt x="0" y="1"/>
                    <a:pt x="14" y="1"/>
                    <a:pt x="0" y="1"/>
                  </a:cubicBezTo>
                  <a:cubicBezTo>
                    <a:pt x="1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3067425" y="3550000"/>
              <a:ext cx="375" cy="2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cubicBezTo>
                    <a:pt x="15" y="0"/>
                    <a:pt x="15" y="0"/>
                    <a:pt x="1" y="0"/>
                  </a:cubicBezTo>
                  <a:cubicBezTo>
                    <a:pt x="15" y="0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3065650" y="355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3093350" y="3554975"/>
              <a:ext cx="725" cy="725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0" y="0"/>
                  </a:moveTo>
                  <a:lnTo>
                    <a:pt x="29" y="28"/>
                  </a:ln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3094050" y="3556375"/>
              <a:ext cx="375" cy="400"/>
            </a:xfrm>
            <a:custGeom>
              <a:avLst/>
              <a:gdLst/>
              <a:ahLst/>
              <a:cxnLst/>
              <a:rect l="l" t="t" r="r" b="b"/>
              <a:pathLst>
                <a:path w="15" h="16" extrusionOk="0">
                  <a:moveTo>
                    <a:pt x="1" y="1"/>
                  </a:moveTo>
                  <a:lnTo>
                    <a:pt x="1" y="15"/>
                  </a:lnTo>
                  <a:cubicBezTo>
                    <a:pt x="15" y="15"/>
                    <a:pt x="15" y="15"/>
                    <a:pt x="1" y="1"/>
                  </a:cubicBez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3069925" y="3549650"/>
              <a:ext cx="375" cy="2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3056075" y="3549650"/>
              <a:ext cx="38700" cy="56450"/>
            </a:xfrm>
            <a:custGeom>
              <a:avLst/>
              <a:gdLst/>
              <a:ahLst/>
              <a:cxnLst/>
              <a:rect l="l" t="t" r="r" b="b"/>
              <a:pathLst>
                <a:path w="1548" h="2258" extrusionOk="0">
                  <a:moveTo>
                    <a:pt x="455" y="0"/>
                  </a:moveTo>
                  <a:cubicBezTo>
                    <a:pt x="440" y="0"/>
                    <a:pt x="412" y="0"/>
                    <a:pt x="384" y="14"/>
                  </a:cubicBezTo>
                  <a:lnTo>
                    <a:pt x="369" y="14"/>
                  </a:lnTo>
                  <a:cubicBezTo>
                    <a:pt x="355" y="14"/>
                    <a:pt x="327" y="28"/>
                    <a:pt x="327" y="28"/>
                  </a:cubicBezTo>
                  <a:lnTo>
                    <a:pt x="313" y="28"/>
                  </a:lnTo>
                  <a:cubicBezTo>
                    <a:pt x="298" y="28"/>
                    <a:pt x="298" y="57"/>
                    <a:pt x="298" y="57"/>
                  </a:cubicBezTo>
                  <a:cubicBezTo>
                    <a:pt x="298" y="57"/>
                    <a:pt x="298" y="71"/>
                    <a:pt x="284" y="71"/>
                  </a:cubicBezTo>
                  <a:lnTo>
                    <a:pt x="43" y="1505"/>
                  </a:lnTo>
                  <a:cubicBezTo>
                    <a:pt x="29" y="1590"/>
                    <a:pt x="15" y="1690"/>
                    <a:pt x="15" y="1761"/>
                  </a:cubicBezTo>
                  <a:cubicBezTo>
                    <a:pt x="0" y="1803"/>
                    <a:pt x="15" y="1874"/>
                    <a:pt x="29" y="1931"/>
                  </a:cubicBezTo>
                  <a:cubicBezTo>
                    <a:pt x="43" y="1988"/>
                    <a:pt x="86" y="2045"/>
                    <a:pt x="142" y="2073"/>
                  </a:cubicBezTo>
                  <a:cubicBezTo>
                    <a:pt x="157" y="2087"/>
                    <a:pt x="185" y="2116"/>
                    <a:pt x="228" y="2130"/>
                  </a:cubicBezTo>
                  <a:cubicBezTo>
                    <a:pt x="242" y="2144"/>
                    <a:pt x="284" y="2144"/>
                    <a:pt x="298" y="2158"/>
                  </a:cubicBezTo>
                  <a:lnTo>
                    <a:pt x="313" y="2158"/>
                  </a:lnTo>
                  <a:cubicBezTo>
                    <a:pt x="355" y="2187"/>
                    <a:pt x="384" y="2187"/>
                    <a:pt x="398" y="2201"/>
                  </a:cubicBezTo>
                  <a:cubicBezTo>
                    <a:pt x="440" y="2215"/>
                    <a:pt x="469" y="2215"/>
                    <a:pt x="511" y="2215"/>
                  </a:cubicBezTo>
                  <a:lnTo>
                    <a:pt x="526" y="2215"/>
                  </a:lnTo>
                  <a:cubicBezTo>
                    <a:pt x="568" y="2215"/>
                    <a:pt x="582" y="2229"/>
                    <a:pt x="597" y="2229"/>
                  </a:cubicBezTo>
                  <a:lnTo>
                    <a:pt x="611" y="2229"/>
                  </a:lnTo>
                  <a:cubicBezTo>
                    <a:pt x="682" y="2229"/>
                    <a:pt x="724" y="2258"/>
                    <a:pt x="739" y="2258"/>
                  </a:cubicBezTo>
                  <a:lnTo>
                    <a:pt x="923" y="2258"/>
                  </a:lnTo>
                  <a:cubicBezTo>
                    <a:pt x="937" y="2258"/>
                    <a:pt x="952" y="2258"/>
                    <a:pt x="980" y="2229"/>
                  </a:cubicBezTo>
                  <a:cubicBezTo>
                    <a:pt x="994" y="2229"/>
                    <a:pt x="994" y="2229"/>
                    <a:pt x="1008" y="2215"/>
                  </a:cubicBezTo>
                  <a:cubicBezTo>
                    <a:pt x="1023" y="2215"/>
                    <a:pt x="1051" y="2201"/>
                    <a:pt x="1065" y="2201"/>
                  </a:cubicBezTo>
                  <a:cubicBezTo>
                    <a:pt x="1065" y="2201"/>
                    <a:pt x="1079" y="2201"/>
                    <a:pt x="1079" y="2187"/>
                  </a:cubicBezTo>
                  <a:cubicBezTo>
                    <a:pt x="1094" y="2187"/>
                    <a:pt x="1122" y="2158"/>
                    <a:pt x="1122" y="2158"/>
                  </a:cubicBezTo>
                  <a:lnTo>
                    <a:pt x="1136" y="2144"/>
                  </a:lnTo>
                  <a:cubicBezTo>
                    <a:pt x="1150" y="2144"/>
                    <a:pt x="1150" y="2130"/>
                    <a:pt x="1165" y="2116"/>
                  </a:cubicBezTo>
                  <a:lnTo>
                    <a:pt x="1193" y="2087"/>
                  </a:lnTo>
                  <a:lnTo>
                    <a:pt x="1207" y="2073"/>
                  </a:lnTo>
                  <a:cubicBezTo>
                    <a:pt x="1236" y="2016"/>
                    <a:pt x="1264" y="1988"/>
                    <a:pt x="1264" y="1945"/>
                  </a:cubicBezTo>
                  <a:lnTo>
                    <a:pt x="1349" y="1434"/>
                  </a:lnTo>
                  <a:cubicBezTo>
                    <a:pt x="1363" y="1363"/>
                    <a:pt x="1363" y="1292"/>
                    <a:pt x="1378" y="1221"/>
                  </a:cubicBezTo>
                  <a:lnTo>
                    <a:pt x="1449" y="753"/>
                  </a:lnTo>
                  <a:cubicBezTo>
                    <a:pt x="1491" y="582"/>
                    <a:pt x="1505" y="398"/>
                    <a:pt x="1548" y="241"/>
                  </a:cubicBezTo>
                  <a:lnTo>
                    <a:pt x="1548" y="241"/>
                  </a:lnTo>
                  <a:cubicBezTo>
                    <a:pt x="1539" y="268"/>
                    <a:pt x="1536" y="278"/>
                    <a:pt x="1531" y="278"/>
                  </a:cubicBezTo>
                  <a:cubicBezTo>
                    <a:pt x="1528" y="278"/>
                    <a:pt x="1525" y="275"/>
                    <a:pt x="1520" y="270"/>
                  </a:cubicBezTo>
                  <a:cubicBezTo>
                    <a:pt x="1505" y="241"/>
                    <a:pt x="1505" y="227"/>
                    <a:pt x="1491" y="213"/>
                  </a:cubicBezTo>
                  <a:cubicBezTo>
                    <a:pt x="1349" y="99"/>
                    <a:pt x="994" y="0"/>
                    <a:pt x="668" y="0"/>
                  </a:cubicBez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2983300" y="3025425"/>
              <a:ext cx="12100" cy="18425"/>
            </a:xfrm>
            <a:custGeom>
              <a:avLst/>
              <a:gdLst/>
              <a:ahLst/>
              <a:cxnLst/>
              <a:rect l="l" t="t" r="r" b="b"/>
              <a:pathLst>
                <a:path w="484" h="737" extrusionOk="0">
                  <a:moveTo>
                    <a:pt x="235" y="0"/>
                  </a:moveTo>
                  <a:cubicBezTo>
                    <a:pt x="226" y="0"/>
                    <a:pt x="218" y="3"/>
                    <a:pt x="214" y="13"/>
                  </a:cubicBezTo>
                  <a:lnTo>
                    <a:pt x="200" y="13"/>
                  </a:lnTo>
                  <a:cubicBezTo>
                    <a:pt x="100" y="254"/>
                    <a:pt x="58" y="510"/>
                    <a:pt x="1" y="723"/>
                  </a:cubicBezTo>
                  <a:cubicBezTo>
                    <a:pt x="15" y="723"/>
                    <a:pt x="15" y="694"/>
                    <a:pt x="29" y="694"/>
                  </a:cubicBezTo>
                  <a:lnTo>
                    <a:pt x="58" y="694"/>
                  </a:lnTo>
                  <a:cubicBezTo>
                    <a:pt x="72" y="694"/>
                    <a:pt x="86" y="680"/>
                    <a:pt x="129" y="680"/>
                  </a:cubicBezTo>
                  <a:cubicBezTo>
                    <a:pt x="157" y="677"/>
                    <a:pt x="187" y="675"/>
                    <a:pt x="217" y="675"/>
                  </a:cubicBezTo>
                  <a:cubicBezTo>
                    <a:pt x="309" y="675"/>
                    <a:pt x="402" y="691"/>
                    <a:pt x="455" y="723"/>
                  </a:cubicBezTo>
                  <a:cubicBezTo>
                    <a:pt x="474" y="723"/>
                    <a:pt x="480" y="729"/>
                    <a:pt x="482" y="733"/>
                  </a:cubicBezTo>
                  <a:lnTo>
                    <a:pt x="482" y="733"/>
                  </a:lnTo>
                  <a:cubicBezTo>
                    <a:pt x="412" y="479"/>
                    <a:pt x="355" y="253"/>
                    <a:pt x="285" y="13"/>
                  </a:cubicBezTo>
                  <a:cubicBezTo>
                    <a:pt x="275" y="13"/>
                    <a:pt x="253" y="0"/>
                    <a:pt x="235" y="0"/>
                  </a:cubicBezTo>
                  <a:close/>
                  <a:moveTo>
                    <a:pt x="482" y="733"/>
                  </a:moveTo>
                  <a:cubicBezTo>
                    <a:pt x="483" y="735"/>
                    <a:pt x="483" y="736"/>
                    <a:pt x="483" y="737"/>
                  </a:cubicBezTo>
                  <a:cubicBezTo>
                    <a:pt x="483" y="737"/>
                    <a:pt x="483" y="735"/>
                    <a:pt x="482" y="733"/>
                  </a:cubicBezTo>
                  <a:close/>
                </a:path>
              </a:pathLst>
            </a:custGeom>
            <a:solidFill>
              <a:srgbClr val="AEA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3004950" y="307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2974075" y="3043000"/>
              <a:ext cx="30900" cy="37425"/>
            </a:xfrm>
            <a:custGeom>
              <a:avLst/>
              <a:gdLst/>
              <a:ahLst/>
              <a:cxnLst/>
              <a:rect l="l" t="t" r="r" b="b"/>
              <a:pathLst>
                <a:path w="1236" h="1497" extrusionOk="0">
                  <a:moveTo>
                    <a:pt x="2" y="1460"/>
                  </a:moveTo>
                  <a:cubicBezTo>
                    <a:pt x="1" y="1462"/>
                    <a:pt x="1" y="1465"/>
                    <a:pt x="1" y="1468"/>
                  </a:cubicBezTo>
                  <a:cubicBezTo>
                    <a:pt x="1" y="1465"/>
                    <a:pt x="2" y="1463"/>
                    <a:pt x="2" y="1460"/>
                  </a:cubicBezTo>
                  <a:close/>
                  <a:moveTo>
                    <a:pt x="590" y="0"/>
                  </a:moveTo>
                  <a:cubicBezTo>
                    <a:pt x="558" y="0"/>
                    <a:pt x="526" y="2"/>
                    <a:pt x="498" y="6"/>
                  </a:cubicBezTo>
                  <a:cubicBezTo>
                    <a:pt x="455" y="6"/>
                    <a:pt x="441" y="34"/>
                    <a:pt x="427" y="34"/>
                  </a:cubicBezTo>
                  <a:lnTo>
                    <a:pt x="398" y="34"/>
                  </a:lnTo>
                  <a:cubicBezTo>
                    <a:pt x="384" y="34"/>
                    <a:pt x="370" y="48"/>
                    <a:pt x="370" y="48"/>
                  </a:cubicBezTo>
                  <a:lnTo>
                    <a:pt x="356" y="62"/>
                  </a:lnTo>
                  <a:cubicBezTo>
                    <a:pt x="228" y="514"/>
                    <a:pt x="115" y="980"/>
                    <a:pt x="2" y="1460"/>
                  </a:cubicBezTo>
                  <a:lnTo>
                    <a:pt x="2" y="1460"/>
                  </a:lnTo>
                  <a:cubicBezTo>
                    <a:pt x="6" y="1452"/>
                    <a:pt x="15" y="1447"/>
                    <a:pt x="15" y="1425"/>
                  </a:cubicBezTo>
                  <a:lnTo>
                    <a:pt x="29" y="1425"/>
                  </a:lnTo>
                  <a:cubicBezTo>
                    <a:pt x="43" y="1425"/>
                    <a:pt x="43" y="1411"/>
                    <a:pt x="72" y="1411"/>
                  </a:cubicBezTo>
                  <a:lnTo>
                    <a:pt x="86" y="1411"/>
                  </a:lnTo>
                  <a:cubicBezTo>
                    <a:pt x="100" y="1411"/>
                    <a:pt x="114" y="1397"/>
                    <a:pt x="143" y="1397"/>
                  </a:cubicBezTo>
                  <a:lnTo>
                    <a:pt x="157" y="1397"/>
                  </a:lnTo>
                  <a:cubicBezTo>
                    <a:pt x="171" y="1397"/>
                    <a:pt x="185" y="1383"/>
                    <a:pt x="228" y="1383"/>
                  </a:cubicBezTo>
                  <a:lnTo>
                    <a:pt x="242" y="1383"/>
                  </a:lnTo>
                  <a:cubicBezTo>
                    <a:pt x="285" y="1383"/>
                    <a:pt x="299" y="1354"/>
                    <a:pt x="327" y="1354"/>
                  </a:cubicBezTo>
                  <a:cubicBezTo>
                    <a:pt x="422" y="1346"/>
                    <a:pt x="523" y="1341"/>
                    <a:pt x="622" y="1341"/>
                  </a:cubicBezTo>
                  <a:cubicBezTo>
                    <a:pt x="850" y="1341"/>
                    <a:pt x="1066" y="1366"/>
                    <a:pt x="1165" y="1425"/>
                  </a:cubicBezTo>
                  <a:cubicBezTo>
                    <a:pt x="1179" y="1454"/>
                    <a:pt x="1207" y="1454"/>
                    <a:pt x="1222" y="1468"/>
                  </a:cubicBezTo>
                  <a:lnTo>
                    <a:pt x="1222" y="1482"/>
                  </a:lnTo>
                  <a:cubicBezTo>
                    <a:pt x="1222" y="1482"/>
                    <a:pt x="1222" y="1496"/>
                    <a:pt x="1236" y="1496"/>
                  </a:cubicBezTo>
                  <a:cubicBezTo>
                    <a:pt x="1108" y="1028"/>
                    <a:pt x="966" y="545"/>
                    <a:pt x="852" y="62"/>
                  </a:cubicBezTo>
                  <a:lnTo>
                    <a:pt x="824" y="48"/>
                  </a:lnTo>
                  <a:cubicBezTo>
                    <a:pt x="792" y="16"/>
                    <a:pt x="688" y="0"/>
                    <a:pt x="59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3004600" y="3079325"/>
              <a:ext cx="375" cy="3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"/>
                  </a:moveTo>
                  <a:cubicBezTo>
                    <a:pt x="15" y="1"/>
                    <a:pt x="15" y="15"/>
                    <a:pt x="15" y="15"/>
                  </a:cubicBezTo>
                  <a:cubicBezTo>
                    <a:pt x="15" y="1"/>
                    <a:pt x="15" y="1"/>
                    <a:pt x="1" y="1"/>
                  </a:cubicBez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2977625" y="3076850"/>
              <a:ext cx="375" cy="725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0"/>
                  </a:moveTo>
                  <a:cubicBezTo>
                    <a:pt x="1" y="29"/>
                    <a:pt x="1" y="29"/>
                    <a:pt x="15" y="0"/>
                  </a:cubicBezTo>
                  <a:cubicBezTo>
                    <a:pt x="1" y="29"/>
                    <a:pt x="1" y="29"/>
                    <a:pt x="15" y="0"/>
                  </a:cubicBez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2979750" y="3076500"/>
              <a:ext cx="375" cy="2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3003175" y="3077900"/>
              <a:ext cx="1450" cy="1100"/>
            </a:xfrm>
            <a:custGeom>
              <a:avLst/>
              <a:gdLst/>
              <a:ahLst/>
              <a:cxnLst/>
              <a:rect l="l" t="t" r="r" b="b"/>
              <a:pathLst>
                <a:path w="58" h="44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8"/>
                    <a:pt x="19" y="12"/>
                    <a:pt x="31" y="18"/>
                  </a:cubicBezTo>
                  <a:lnTo>
                    <a:pt x="31" y="18"/>
                  </a:lnTo>
                  <a:cubicBezTo>
                    <a:pt x="24" y="12"/>
                    <a:pt x="14" y="6"/>
                    <a:pt x="1" y="1"/>
                  </a:cubicBezTo>
                  <a:close/>
                  <a:moveTo>
                    <a:pt x="31" y="18"/>
                  </a:moveTo>
                  <a:cubicBezTo>
                    <a:pt x="45" y="30"/>
                    <a:pt x="48" y="44"/>
                    <a:pt x="58" y="44"/>
                  </a:cubicBezTo>
                  <a:cubicBezTo>
                    <a:pt x="51" y="30"/>
                    <a:pt x="41" y="23"/>
                    <a:pt x="31" y="18"/>
                  </a:cubicBez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2974075" y="307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2975850" y="3077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974425" y="3078975"/>
              <a:ext cx="375" cy="2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cubicBezTo>
                    <a:pt x="1" y="1"/>
                    <a:pt x="15" y="1"/>
                    <a:pt x="1" y="1"/>
                  </a:cubicBezTo>
                  <a:cubicBezTo>
                    <a:pt x="15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2973725" y="3076825"/>
              <a:ext cx="34100" cy="455100"/>
            </a:xfrm>
            <a:custGeom>
              <a:avLst/>
              <a:gdLst/>
              <a:ahLst/>
              <a:cxnLst/>
              <a:rect l="l" t="t" r="r" b="b"/>
              <a:pathLst>
                <a:path w="1364" h="18204" extrusionOk="0">
                  <a:moveTo>
                    <a:pt x="672" y="1"/>
                  </a:moveTo>
                  <a:cubicBezTo>
                    <a:pt x="562" y="1"/>
                    <a:pt x="448" y="10"/>
                    <a:pt x="341" y="30"/>
                  </a:cubicBezTo>
                  <a:cubicBezTo>
                    <a:pt x="313" y="30"/>
                    <a:pt x="270" y="44"/>
                    <a:pt x="256" y="44"/>
                  </a:cubicBezTo>
                  <a:lnTo>
                    <a:pt x="242" y="44"/>
                  </a:lnTo>
                  <a:cubicBezTo>
                    <a:pt x="213" y="44"/>
                    <a:pt x="199" y="58"/>
                    <a:pt x="171" y="58"/>
                  </a:cubicBezTo>
                  <a:lnTo>
                    <a:pt x="157" y="58"/>
                  </a:lnTo>
                  <a:cubicBezTo>
                    <a:pt x="128" y="58"/>
                    <a:pt x="114" y="72"/>
                    <a:pt x="100" y="72"/>
                  </a:cubicBezTo>
                  <a:lnTo>
                    <a:pt x="86" y="72"/>
                  </a:lnTo>
                  <a:cubicBezTo>
                    <a:pt x="57" y="72"/>
                    <a:pt x="57" y="101"/>
                    <a:pt x="43" y="101"/>
                  </a:cubicBezTo>
                  <a:lnTo>
                    <a:pt x="29" y="101"/>
                  </a:lnTo>
                  <a:cubicBezTo>
                    <a:pt x="0" y="115"/>
                    <a:pt x="0" y="115"/>
                    <a:pt x="0" y="129"/>
                  </a:cubicBezTo>
                  <a:lnTo>
                    <a:pt x="0" y="143"/>
                  </a:lnTo>
                  <a:lnTo>
                    <a:pt x="0" y="1464"/>
                  </a:lnTo>
                  <a:lnTo>
                    <a:pt x="0" y="2742"/>
                  </a:lnTo>
                  <a:cubicBezTo>
                    <a:pt x="0" y="3522"/>
                    <a:pt x="29" y="4318"/>
                    <a:pt x="29" y="5141"/>
                  </a:cubicBezTo>
                  <a:lnTo>
                    <a:pt x="43" y="6575"/>
                  </a:lnTo>
                  <a:lnTo>
                    <a:pt x="43" y="6973"/>
                  </a:lnTo>
                  <a:lnTo>
                    <a:pt x="57" y="8478"/>
                  </a:lnTo>
                  <a:cubicBezTo>
                    <a:pt x="57" y="9457"/>
                    <a:pt x="86" y="10451"/>
                    <a:pt x="86" y="11402"/>
                  </a:cubicBezTo>
                  <a:lnTo>
                    <a:pt x="86" y="11800"/>
                  </a:lnTo>
                  <a:cubicBezTo>
                    <a:pt x="86" y="12268"/>
                    <a:pt x="86" y="12751"/>
                    <a:pt x="100" y="13234"/>
                  </a:cubicBezTo>
                  <a:lnTo>
                    <a:pt x="114" y="15633"/>
                  </a:lnTo>
                  <a:lnTo>
                    <a:pt x="114" y="16911"/>
                  </a:lnTo>
                  <a:lnTo>
                    <a:pt x="114" y="18161"/>
                  </a:lnTo>
                  <a:cubicBezTo>
                    <a:pt x="114" y="18146"/>
                    <a:pt x="128" y="18146"/>
                    <a:pt x="128" y="18132"/>
                  </a:cubicBezTo>
                  <a:lnTo>
                    <a:pt x="157" y="18132"/>
                  </a:lnTo>
                  <a:cubicBezTo>
                    <a:pt x="171" y="18132"/>
                    <a:pt x="171" y="18118"/>
                    <a:pt x="185" y="18118"/>
                  </a:cubicBezTo>
                  <a:lnTo>
                    <a:pt x="199" y="18118"/>
                  </a:lnTo>
                  <a:cubicBezTo>
                    <a:pt x="228" y="18118"/>
                    <a:pt x="242" y="18090"/>
                    <a:pt x="256" y="18090"/>
                  </a:cubicBezTo>
                  <a:lnTo>
                    <a:pt x="270" y="18090"/>
                  </a:lnTo>
                  <a:cubicBezTo>
                    <a:pt x="299" y="18090"/>
                    <a:pt x="313" y="18075"/>
                    <a:pt x="341" y="18075"/>
                  </a:cubicBezTo>
                  <a:lnTo>
                    <a:pt x="370" y="18075"/>
                  </a:lnTo>
                  <a:cubicBezTo>
                    <a:pt x="398" y="18075"/>
                    <a:pt x="412" y="18061"/>
                    <a:pt x="455" y="18061"/>
                  </a:cubicBezTo>
                  <a:cubicBezTo>
                    <a:pt x="558" y="18046"/>
                    <a:pt x="672" y="18039"/>
                    <a:pt x="784" y="18039"/>
                  </a:cubicBezTo>
                  <a:cubicBezTo>
                    <a:pt x="997" y="18039"/>
                    <a:pt x="1199" y="18067"/>
                    <a:pt x="1292" y="18132"/>
                  </a:cubicBezTo>
                  <a:cubicBezTo>
                    <a:pt x="1307" y="18146"/>
                    <a:pt x="1321" y="18146"/>
                    <a:pt x="1335" y="18161"/>
                  </a:cubicBezTo>
                  <a:lnTo>
                    <a:pt x="1335" y="18189"/>
                  </a:lnTo>
                  <a:lnTo>
                    <a:pt x="1363" y="18203"/>
                  </a:lnTo>
                  <a:lnTo>
                    <a:pt x="1363" y="16883"/>
                  </a:lnTo>
                  <a:lnTo>
                    <a:pt x="1363" y="15605"/>
                  </a:lnTo>
                  <a:cubicBezTo>
                    <a:pt x="1363" y="14824"/>
                    <a:pt x="1335" y="14029"/>
                    <a:pt x="1335" y="13205"/>
                  </a:cubicBezTo>
                  <a:lnTo>
                    <a:pt x="1321" y="11786"/>
                  </a:lnTo>
                  <a:lnTo>
                    <a:pt x="1321" y="11402"/>
                  </a:lnTo>
                  <a:lnTo>
                    <a:pt x="1307" y="8478"/>
                  </a:lnTo>
                  <a:cubicBezTo>
                    <a:pt x="1307" y="7952"/>
                    <a:pt x="1307" y="7455"/>
                    <a:pt x="1292" y="6958"/>
                  </a:cubicBezTo>
                  <a:lnTo>
                    <a:pt x="1292" y="6589"/>
                  </a:lnTo>
                  <a:cubicBezTo>
                    <a:pt x="1292" y="6106"/>
                    <a:pt x="1292" y="5638"/>
                    <a:pt x="1264" y="5155"/>
                  </a:cubicBezTo>
                  <a:lnTo>
                    <a:pt x="1250" y="2756"/>
                  </a:lnTo>
                  <a:lnTo>
                    <a:pt x="1250" y="1478"/>
                  </a:lnTo>
                  <a:lnTo>
                    <a:pt x="1250" y="172"/>
                  </a:lnTo>
                  <a:cubicBezTo>
                    <a:pt x="1250" y="172"/>
                    <a:pt x="1250" y="143"/>
                    <a:pt x="1236" y="143"/>
                  </a:cubicBezTo>
                  <a:lnTo>
                    <a:pt x="1236" y="129"/>
                  </a:lnTo>
                  <a:cubicBezTo>
                    <a:pt x="1221" y="115"/>
                    <a:pt x="1221" y="115"/>
                    <a:pt x="1179" y="101"/>
                  </a:cubicBezTo>
                  <a:cubicBezTo>
                    <a:pt x="1076" y="35"/>
                    <a:pt x="882" y="1"/>
                    <a:pt x="672" y="1"/>
                  </a:cubicBezTo>
                  <a:close/>
                </a:path>
              </a:pathLst>
            </a:custGeom>
            <a:solidFill>
              <a:srgbClr val="AEA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2977625" y="3530125"/>
              <a:ext cx="25" cy="375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cubicBezTo>
                    <a:pt x="1" y="14"/>
                    <a:pt x="1" y="0"/>
                    <a:pt x="1" y="14"/>
                  </a:cubicBezTo>
                  <a:cubicBezTo>
                    <a:pt x="1" y="0"/>
                    <a:pt x="1" y="14"/>
                    <a:pt x="1" y="14"/>
                  </a:cubicBez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2976550" y="3530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2980475" y="3528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3007800" y="3530825"/>
              <a:ext cx="375" cy="725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15" y="29"/>
                  </a:lnTo>
                  <a:cubicBezTo>
                    <a:pt x="1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3006375" y="3529750"/>
              <a:ext cx="1100" cy="750"/>
            </a:xfrm>
            <a:custGeom>
              <a:avLst/>
              <a:gdLst/>
              <a:ahLst/>
              <a:cxnLst/>
              <a:rect l="l" t="t" r="r" b="b"/>
              <a:pathLst>
                <a:path w="44" h="30" extrusionOk="0">
                  <a:moveTo>
                    <a:pt x="1" y="1"/>
                  </a:moveTo>
                  <a:cubicBezTo>
                    <a:pt x="15" y="15"/>
                    <a:pt x="29" y="15"/>
                    <a:pt x="43" y="29"/>
                  </a:cubicBezTo>
                  <a:cubicBezTo>
                    <a:pt x="29" y="15"/>
                    <a:pt x="15" y="15"/>
                    <a:pt x="1" y="1"/>
                  </a:cubicBez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2978700" y="3529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2982250" y="3528350"/>
              <a:ext cx="725" cy="25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2976550" y="3528050"/>
              <a:ext cx="31275" cy="18425"/>
            </a:xfrm>
            <a:custGeom>
              <a:avLst/>
              <a:gdLst/>
              <a:ahLst/>
              <a:cxnLst/>
              <a:rect l="l" t="t" r="r" b="b"/>
              <a:pathLst>
                <a:path w="1251" h="737" extrusionOk="0">
                  <a:moveTo>
                    <a:pt x="635" y="1"/>
                  </a:moveTo>
                  <a:cubicBezTo>
                    <a:pt x="536" y="1"/>
                    <a:pt x="435" y="9"/>
                    <a:pt x="342" y="26"/>
                  </a:cubicBezTo>
                  <a:cubicBezTo>
                    <a:pt x="299" y="26"/>
                    <a:pt x="271" y="41"/>
                    <a:pt x="257" y="41"/>
                  </a:cubicBezTo>
                  <a:lnTo>
                    <a:pt x="228" y="41"/>
                  </a:lnTo>
                  <a:cubicBezTo>
                    <a:pt x="214" y="41"/>
                    <a:pt x="200" y="55"/>
                    <a:pt x="157" y="55"/>
                  </a:cubicBezTo>
                  <a:lnTo>
                    <a:pt x="143" y="55"/>
                  </a:lnTo>
                  <a:cubicBezTo>
                    <a:pt x="129" y="55"/>
                    <a:pt x="115" y="83"/>
                    <a:pt x="86" y="83"/>
                  </a:cubicBezTo>
                  <a:lnTo>
                    <a:pt x="72" y="83"/>
                  </a:lnTo>
                  <a:cubicBezTo>
                    <a:pt x="58" y="83"/>
                    <a:pt x="58" y="97"/>
                    <a:pt x="44" y="97"/>
                  </a:cubicBezTo>
                  <a:lnTo>
                    <a:pt x="15" y="97"/>
                  </a:lnTo>
                  <a:cubicBezTo>
                    <a:pt x="1" y="112"/>
                    <a:pt x="1" y="112"/>
                    <a:pt x="1" y="140"/>
                  </a:cubicBezTo>
                  <a:lnTo>
                    <a:pt x="1" y="154"/>
                  </a:lnTo>
                  <a:lnTo>
                    <a:pt x="1" y="438"/>
                  </a:lnTo>
                  <a:lnTo>
                    <a:pt x="1" y="680"/>
                  </a:lnTo>
                  <a:lnTo>
                    <a:pt x="15" y="665"/>
                  </a:lnTo>
                  <a:lnTo>
                    <a:pt x="44" y="665"/>
                  </a:lnTo>
                  <a:cubicBezTo>
                    <a:pt x="58" y="665"/>
                    <a:pt x="58" y="651"/>
                    <a:pt x="72" y="651"/>
                  </a:cubicBezTo>
                  <a:lnTo>
                    <a:pt x="86" y="651"/>
                  </a:lnTo>
                  <a:cubicBezTo>
                    <a:pt x="115" y="651"/>
                    <a:pt x="129" y="623"/>
                    <a:pt x="143" y="623"/>
                  </a:cubicBezTo>
                  <a:lnTo>
                    <a:pt x="157" y="623"/>
                  </a:lnTo>
                  <a:cubicBezTo>
                    <a:pt x="186" y="623"/>
                    <a:pt x="200" y="609"/>
                    <a:pt x="228" y="609"/>
                  </a:cubicBezTo>
                  <a:lnTo>
                    <a:pt x="257" y="609"/>
                  </a:lnTo>
                  <a:cubicBezTo>
                    <a:pt x="285" y="609"/>
                    <a:pt x="299" y="594"/>
                    <a:pt x="342" y="594"/>
                  </a:cubicBezTo>
                  <a:cubicBezTo>
                    <a:pt x="434" y="581"/>
                    <a:pt x="536" y="575"/>
                    <a:pt x="637" y="575"/>
                  </a:cubicBezTo>
                  <a:cubicBezTo>
                    <a:pt x="862" y="575"/>
                    <a:pt x="1081" y="606"/>
                    <a:pt x="1179" y="665"/>
                  </a:cubicBezTo>
                  <a:cubicBezTo>
                    <a:pt x="1194" y="680"/>
                    <a:pt x="1208" y="680"/>
                    <a:pt x="1222" y="694"/>
                  </a:cubicBezTo>
                  <a:lnTo>
                    <a:pt x="1222" y="722"/>
                  </a:lnTo>
                  <a:lnTo>
                    <a:pt x="1250" y="736"/>
                  </a:lnTo>
                  <a:lnTo>
                    <a:pt x="1250" y="452"/>
                  </a:lnTo>
                  <a:lnTo>
                    <a:pt x="1250" y="168"/>
                  </a:lnTo>
                  <a:cubicBezTo>
                    <a:pt x="1250" y="168"/>
                    <a:pt x="1250" y="154"/>
                    <a:pt x="1222" y="154"/>
                  </a:cubicBezTo>
                  <a:lnTo>
                    <a:pt x="1222" y="126"/>
                  </a:lnTo>
                  <a:cubicBezTo>
                    <a:pt x="1208" y="112"/>
                    <a:pt x="1208" y="112"/>
                    <a:pt x="1179" y="97"/>
                  </a:cubicBezTo>
                  <a:cubicBezTo>
                    <a:pt x="1063" y="39"/>
                    <a:pt x="852" y="1"/>
                    <a:pt x="635" y="1"/>
                  </a:cubicBez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2976925" y="3545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2977625" y="3544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2980475" y="3542550"/>
              <a:ext cx="25" cy="375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cubicBezTo>
                    <a:pt x="0" y="0"/>
                    <a:pt x="0" y="0"/>
                    <a:pt x="0" y="14"/>
                  </a:cubicBezTo>
                  <a:cubicBezTo>
                    <a:pt x="0" y="0"/>
                    <a:pt x="0" y="0"/>
                    <a:pt x="0" y="14"/>
                  </a:cubicBez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2978700" y="3543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3006375" y="3543250"/>
              <a:ext cx="1100" cy="1100"/>
            </a:xfrm>
            <a:custGeom>
              <a:avLst/>
              <a:gdLst/>
              <a:ahLst/>
              <a:cxnLst/>
              <a:rect l="l" t="t" r="r" b="b"/>
              <a:pathLst>
                <a:path w="44" h="44" extrusionOk="0">
                  <a:moveTo>
                    <a:pt x="1" y="1"/>
                  </a:moveTo>
                  <a:cubicBezTo>
                    <a:pt x="15" y="29"/>
                    <a:pt x="29" y="29"/>
                    <a:pt x="43" y="43"/>
                  </a:cubicBezTo>
                  <a:cubicBezTo>
                    <a:pt x="29" y="29"/>
                    <a:pt x="15" y="29"/>
                    <a:pt x="1" y="1"/>
                  </a:cubicBez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3007800" y="3544675"/>
              <a:ext cx="375" cy="3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lnTo>
                    <a:pt x="15" y="15"/>
                  </a:lnTo>
                  <a:cubicBezTo>
                    <a:pt x="15" y="15"/>
                    <a:pt x="15" y="0"/>
                    <a:pt x="0" y="0"/>
                  </a:cubicBez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2982250" y="3542175"/>
              <a:ext cx="725" cy="25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1"/>
                  </a:moveTo>
                  <a:lnTo>
                    <a:pt x="29" y="1"/>
                  </a:ln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2976925" y="3540975"/>
              <a:ext cx="32675" cy="55550"/>
            </a:xfrm>
            <a:custGeom>
              <a:avLst/>
              <a:gdLst/>
              <a:ahLst/>
              <a:cxnLst/>
              <a:rect l="l" t="t" r="r" b="b"/>
              <a:pathLst>
                <a:path w="1307" h="2222" extrusionOk="0">
                  <a:moveTo>
                    <a:pt x="633" y="1"/>
                  </a:moveTo>
                  <a:cubicBezTo>
                    <a:pt x="534" y="1"/>
                    <a:pt x="433" y="7"/>
                    <a:pt x="341" y="21"/>
                  </a:cubicBezTo>
                  <a:cubicBezTo>
                    <a:pt x="313" y="21"/>
                    <a:pt x="270" y="49"/>
                    <a:pt x="256" y="49"/>
                  </a:cubicBezTo>
                  <a:lnTo>
                    <a:pt x="242" y="49"/>
                  </a:lnTo>
                  <a:cubicBezTo>
                    <a:pt x="213" y="49"/>
                    <a:pt x="199" y="63"/>
                    <a:pt x="171" y="63"/>
                  </a:cubicBezTo>
                  <a:lnTo>
                    <a:pt x="142" y="63"/>
                  </a:lnTo>
                  <a:cubicBezTo>
                    <a:pt x="128" y="63"/>
                    <a:pt x="114" y="77"/>
                    <a:pt x="100" y="77"/>
                  </a:cubicBezTo>
                  <a:lnTo>
                    <a:pt x="71" y="77"/>
                  </a:lnTo>
                  <a:cubicBezTo>
                    <a:pt x="57" y="77"/>
                    <a:pt x="57" y="92"/>
                    <a:pt x="43" y="92"/>
                  </a:cubicBezTo>
                  <a:lnTo>
                    <a:pt x="29" y="92"/>
                  </a:lnTo>
                  <a:lnTo>
                    <a:pt x="0" y="120"/>
                  </a:lnTo>
                  <a:lnTo>
                    <a:pt x="0" y="134"/>
                  </a:lnTo>
                  <a:lnTo>
                    <a:pt x="29" y="1611"/>
                  </a:lnTo>
                  <a:lnTo>
                    <a:pt x="29" y="1866"/>
                  </a:lnTo>
                  <a:cubicBezTo>
                    <a:pt x="29" y="1923"/>
                    <a:pt x="43" y="1994"/>
                    <a:pt x="71" y="2037"/>
                  </a:cubicBezTo>
                  <a:cubicBezTo>
                    <a:pt x="114" y="2079"/>
                    <a:pt x="142" y="2122"/>
                    <a:pt x="213" y="2150"/>
                  </a:cubicBezTo>
                  <a:cubicBezTo>
                    <a:pt x="256" y="2179"/>
                    <a:pt x="270" y="2193"/>
                    <a:pt x="298" y="2193"/>
                  </a:cubicBezTo>
                  <a:cubicBezTo>
                    <a:pt x="327" y="2193"/>
                    <a:pt x="355" y="2207"/>
                    <a:pt x="398" y="2207"/>
                  </a:cubicBezTo>
                  <a:lnTo>
                    <a:pt x="412" y="2207"/>
                  </a:lnTo>
                  <a:cubicBezTo>
                    <a:pt x="440" y="2207"/>
                    <a:pt x="483" y="2221"/>
                    <a:pt x="511" y="2221"/>
                  </a:cubicBezTo>
                  <a:lnTo>
                    <a:pt x="738" y="2221"/>
                  </a:lnTo>
                  <a:cubicBezTo>
                    <a:pt x="795" y="2221"/>
                    <a:pt x="838" y="2207"/>
                    <a:pt x="852" y="2207"/>
                  </a:cubicBezTo>
                  <a:lnTo>
                    <a:pt x="895" y="2207"/>
                  </a:lnTo>
                  <a:cubicBezTo>
                    <a:pt x="909" y="2207"/>
                    <a:pt x="923" y="2207"/>
                    <a:pt x="951" y="2193"/>
                  </a:cubicBezTo>
                  <a:lnTo>
                    <a:pt x="994" y="2193"/>
                  </a:lnTo>
                  <a:cubicBezTo>
                    <a:pt x="1022" y="2193"/>
                    <a:pt x="1022" y="2193"/>
                    <a:pt x="1022" y="2179"/>
                  </a:cubicBezTo>
                  <a:cubicBezTo>
                    <a:pt x="1037" y="2179"/>
                    <a:pt x="1051" y="2150"/>
                    <a:pt x="1065" y="2150"/>
                  </a:cubicBezTo>
                  <a:cubicBezTo>
                    <a:pt x="1093" y="2150"/>
                    <a:pt x="1093" y="2136"/>
                    <a:pt x="1108" y="2136"/>
                  </a:cubicBezTo>
                  <a:cubicBezTo>
                    <a:pt x="1122" y="2136"/>
                    <a:pt x="1136" y="2122"/>
                    <a:pt x="1136" y="2122"/>
                  </a:cubicBezTo>
                  <a:lnTo>
                    <a:pt x="1164" y="2108"/>
                  </a:lnTo>
                  <a:lnTo>
                    <a:pt x="1193" y="2065"/>
                  </a:lnTo>
                  <a:lnTo>
                    <a:pt x="1207" y="2051"/>
                  </a:lnTo>
                  <a:cubicBezTo>
                    <a:pt x="1235" y="2037"/>
                    <a:pt x="1235" y="2037"/>
                    <a:pt x="1235" y="2008"/>
                  </a:cubicBezTo>
                  <a:cubicBezTo>
                    <a:pt x="1235" y="1994"/>
                    <a:pt x="1250" y="1994"/>
                    <a:pt x="1250" y="1980"/>
                  </a:cubicBezTo>
                  <a:cubicBezTo>
                    <a:pt x="1250" y="1980"/>
                    <a:pt x="1250" y="1966"/>
                    <a:pt x="1264" y="1966"/>
                  </a:cubicBezTo>
                  <a:cubicBezTo>
                    <a:pt x="1278" y="1909"/>
                    <a:pt x="1306" y="1852"/>
                    <a:pt x="1306" y="1838"/>
                  </a:cubicBezTo>
                  <a:lnTo>
                    <a:pt x="1306" y="1327"/>
                  </a:lnTo>
                  <a:lnTo>
                    <a:pt x="1306" y="1100"/>
                  </a:lnTo>
                  <a:lnTo>
                    <a:pt x="1306" y="631"/>
                  </a:lnTo>
                  <a:lnTo>
                    <a:pt x="1306" y="106"/>
                  </a:lnTo>
                  <a:cubicBezTo>
                    <a:pt x="1269" y="144"/>
                    <a:pt x="1256" y="150"/>
                    <a:pt x="1248" y="150"/>
                  </a:cubicBezTo>
                  <a:cubicBezTo>
                    <a:pt x="1243" y="150"/>
                    <a:pt x="1240" y="148"/>
                    <a:pt x="1235" y="148"/>
                  </a:cubicBezTo>
                  <a:lnTo>
                    <a:pt x="1179" y="92"/>
                  </a:lnTo>
                  <a:cubicBezTo>
                    <a:pt x="1071" y="33"/>
                    <a:pt x="855" y="1"/>
                    <a:pt x="633" y="1"/>
                  </a:cubicBez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3037250" y="3552825"/>
              <a:ext cx="11750" cy="18500"/>
            </a:xfrm>
            <a:custGeom>
              <a:avLst/>
              <a:gdLst/>
              <a:ahLst/>
              <a:cxnLst/>
              <a:rect l="l" t="t" r="r" b="b"/>
              <a:pathLst>
                <a:path w="470" h="740" extrusionOk="0">
                  <a:moveTo>
                    <a:pt x="1" y="1"/>
                  </a:moveTo>
                  <a:cubicBezTo>
                    <a:pt x="1" y="1"/>
                    <a:pt x="1" y="2"/>
                    <a:pt x="2" y="4"/>
                  </a:cubicBezTo>
                  <a:lnTo>
                    <a:pt x="2" y="4"/>
                  </a:lnTo>
                  <a:cubicBezTo>
                    <a:pt x="1" y="3"/>
                    <a:pt x="1" y="2"/>
                    <a:pt x="1" y="1"/>
                  </a:cubicBezTo>
                  <a:close/>
                  <a:moveTo>
                    <a:pt x="2" y="4"/>
                  </a:moveTo>
                  <a:lnTo>
                    <a:pt x="2" y="4"/>
                  </a:lnTo>
                  <a:cubicBezTo>
                    <a:pt x="58" y="244"/>
                    <a:pt x="115" y="470"/>
                    <a:pt x="157" y="725"/>
                  </a:cubicBezTo>
                  <a:cubicBezTo>
                    <a:pt x="185" y="725"/>
                    <a:pt x="200" y="739"/>
                    <a:pt x="228" y="739"/>
                  </a:cubicBezTo>
                  <a:lnTo>
                    <a:pt x="256" y="739"/>
                  </a:lnTo>
                  <a:cubicBezTo>
                    <a:pt x="327" y="498"/>
                    <a:pt x="398" y="242"/>
                    <a:pt x="469" y="29"/>
                  </a:cubicBezTo>
                  <a:cubicBezTo>
                    <a:pt x="455" y="29"/>
                    <a:pt x="455" y="43"/>
                    <a:pt x="427" y="43"/>
                  </a:cubicBezTo>
                  <a:lnTo>
                    <a:pt x="413" y="43"/>
                  </a:lnTo>
                  <a:cubicBezTo>
                    <a:pt x="398" y="43"/>
                    <a:pt x="370" y="72"/>
                    <a:pt x="342" y="72"/>
                  </a:cubicBezTo>
                  <a:cubicBezTo>
                    <a:pt x="311" y="75"/>
                    <a:pt x="280" y="77"/>
                    <a:pt x="250" y="77"/>
                  </a:cubicBezTo>
                  <a:cubicBezTo>
                    <a:pt x="152" y="77"/>
                    <a:pt x="62" y="58"/>
                    <a:pt x="29" y="15"/>
                  </a:cubicBezTo>
                  <a:cubicBezTo>
                    <a:pt x="9" y="15"/>
                    <a:pt x="3" y="8"/>
                    <a:pt x="2" y="4"/>
                  </a:cubicBez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3029100" y="351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3028750" y="3515925"/>
              <a:ext cx="31250" cy="38000"/>
            </a:xfrm>
            <a:custGeom>
              <a:avLst/>
              <a:gdLst/>
              <a:ahLst/>
              <a:cxnLst/>
              <a:rect l="l" t="t" r="r" b="b"/>
              <a:pathLst>
                <a:path w="1250" h="1520" extrusionOk="0">
                  <a:moveTo>
                    <a:pt x="1250" y="71"/>
                  </a:moveTo>
                  <a:lnTo>
                    <a:pt x="1250" y="71"/>
                  </a:lnTo>
                  <a:cubicBezTo>
                    <a:pt x="1249" y="74"/>
                    <a:pt x="1248" y="77"/>
                    <a:pt x="1247" y="80"/>
                  </a:cubicBezTo>
                  <a:lnTo>
                    <a:pt x="1247" y="80"/>
                  </a:lnTo>
                  <a:cubicBezTo>
                    <a:pt x="1248" y="78"/>
                    <a:pt x="1250" y="75"/>
                    <a:pt x="1250" y="71"/>
                  </a:cubicBezTo>
                  <a:close/>
                  <a:moveTo>
                    <a:pt x="0" y="0"/>
                  </a:moveTo>
                  <a:cubicBezTo>
                    <a:pt x="114" y="483"/>
                    <a:pt x="213" y="952"/>
                    <a:pt x="327" y="1448"/>
                  </a:cubicBezTo>
                  <a:lnTo>
                    <a:pt x="341" y="1477"/>
                  </a:lnTo>
                  <a:cubicBezTo>
                    <a:pt x="398" y="1505"/>
                    <a:pt x="554" y="1519"/>
                    <a:pt x="667" y="1519"/>
                  </a:cubicBezTo>
                  <a:cubicBezTo>
                    <a:pt x="696" y="1519"/>
                    <a:pt x="710" y="1519"/>
                    <a:pt x="738" y="1505"/>
                  </a:cubicBezTo>
                  <a:lnTo>
                    <a:pt x="753" y="1505"/>
                  </a:lnTo>
                  <a:cubicBezTo>
                    <a:pt x="767" y="1505"/>
                    <a:pt x="781" y="1491"/>
                    <a:pt x="781" y="1491"/>
                  </a:cubicBezTo>
                  <a:lnTo>
                    <a:pt x="809" y="1477"/>
                  </a:lnTo>
                  <a:cubicBezTo>
                    <a:pt x="965" y="1011"/>
                    <a:pt x="1106" y="560"/>
                    <a:pt x="1247" y="80"/>
                  </a:cubicBezTo>
                  <a:lnTo>
                    <a:pt x="1247" y="80"/>
                  </a:lnTo>
                  <a:cubicBezTo>
                    <a:pt x="1243" y="87"/>
                    <a:pt x="1235" y="89"/>
                    <a:pt x="1235" y="100"/>
                  </a:cubicBezTo>
                  <a:lnTo>
                    <a:pt x="1207" y="100"/>
                  </a:lnTo>
                  <a:cubicBezTo>
                    <a:pt x="1193" y="100"/>
                    <a:pt x="1193" y="128"/>
                    <a:pt x="1179" y="128"/>
                  </a:cubicBezTo>
                  <a:lnTo>
                    <a:pt x="1164" y="128"/>
                  </a:lnTo>
                  <a:cubicBezTo>
                    <a:pt x="1136" y="128"/>
                    <a:pt x="1122" y="142"/>
                    <a:pt x="1093" y="142"/>
                  </a:cubicBezTo>
                  <a:lnTo>
                    <a:pt x="1065" y="142"/>
                  </a:lnTo>
                  <a:cubicBezTo>
                    <a:pt x="1051" y="142"/>
                    <a:pt x="1037" y="156"/>
                    <a:pt x="994" y="156"/>
                  </a:cubicBezTo>
                  <a:lnTo>
                    <a:pt x="980" y="156"/>
                  </a:lnTo>
                  <a:cubicBezTo>
                    <a:pt x="951" y="156"/>
                    <a:pt x="923" y="171"/>
                    <a:pt x="895" y="171"/>
                  </a:cubicBezTo>
                  <a:cubicBezTo>
                    <a:pt x="818" y="181"/>
                    <a:pt x="740" y="185"/>
                    <a:pt x="662" y="185"/>
                  </a:cubicBezTo>
                  <a:cubicBezTo>
                    <a:pt x="408" y="185"/>
                    <a:pt x="166" y="137"/>
                    <a:pt x="57" y="71"/>
                  </a:cubicBezTo>
                  <a:cubicBezTo>
                    <a:pt x="43" y="57"/>
                    <a:pt x="28" y="57"/>
                    <a:pt x="28" y="29"/>
                  </a:cubicBezTo>
                  <a:lnTo>
                    <a:pt x="28" y="14"/>
                  </a:lnTo>
                  <a:cubicBezTo>
                    <a:pt x="28" y="14"/>
                    <a:pt x="28" y="0"/>
                    <a:pt x="0" y="0"/>
                  </a:cubicBez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3029100" y="3516275"/>
              <a:ext cx="375" cy="3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cubicBezTo>
                    <a:pt x="0" y="15"/>
                    <a:pt x="0" y="15"/>
                    <a:pt x="14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3056075" y="3519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3053950" y="3520175"/>
              <a:ext cx="375" cy="2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3029450" y="3517350"/>
              <a:ext cx="725" cy="725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0" y="0"/>
                  </a:moveTo>
                  <a:cubicBezTo>
                    <a:pt x="0" y="14"/>
                    <a:pt x="15" y="14"/>
                    <a:pt x="29" y="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3059975" y="3517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3057850" y="3519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3058900" y="351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3029450" y="3065125"/>
              <a:ext cx="48650" cy="455450"/>
            </a:xfrm>
            <a:custGeom>
              <a:avLst/>
              <a:gdLst/>
              <a:ahLst/>
              <a:cxnLst/>
              <a:rect l="l" t="t" r="r" b="b"/>
              <a:pathLst>
                <a:path w="1946" h="18218" extrusionOk="0">
                  <a:moveTo>
                    <a:pt x="1946" y="58"/>
                  </a:moveTo>
                  <a:lnTo>
                    <a:pt x="1945" y="77"/>
                  </a:lnTo>
                  <a:lnTo>
                    <a:pt x="1945" y="77"/>
                  </a:lnTo>
                  <a:cubicBezTo>
                    <a:pt x="1945" y="75"/>
                    <a:pt x="1946" y="74"/>
                    <a:pt x="1946" y="72"/>
                  </a:cubicBezTo>
                  <a:lnTo>
                    <a:pt x="1946" y="58"/>
                  </a:lnTo>
                  <a:close/>
                  <a:moveTo>
                    <a:pt x="710" y="1"/>
                  </a:moveTo>
                  <a:cubicBezTo>
                    <a:pt x="682" y="427"/>
                    <a:pt x="668" y="867"/>
                    <a:pt x="654" y="1307"/>
                  </a:cubicBezTo>
                  <a:lnTo>
                    <a:pt x="597" y="2585"/>
                  </a:lnTo>
                  <a:cubicBezTo>
                    <a:pt x="568" y="3366"/>
                    <a:pt x="526" y="4175"/>
                    <a:pt x="512" y="4984"/>
                  </a:cubicBezTo>
                  <a:lnTo>
                    <a:pt x="455" y="6404"/>
                  </a:lnTo>
                  <a:cubicBezTo>
                    <a:pt x="455" y="6532"/>
                    <a:pt x="441" y="6674"/>
                    <a:pt x="441" y="6802"/>
                  </a:cubicBezTo>
                  <a:lnTo>
                    <a:pt x="313" y="9726"/>
                  </a:lnTo>
                  <a:cubicBezTo>
                    <a:pt x="299" y="10223"/>
                    <a:pt x="284" y="10735"/>
                    <a:pt x="256" y="11231"/>
                  </a:cubicBezTo>
                  <a:lnTo>
                    <a:pt x="242" y="11601"/>
                  </a:lnTo>
                  <a:lnTo>
                    <a:pt x="185" y="13049"/>
                  </a:lnTo>
                  <a:lnTo>
                    <a:pt x="100" y="15434"/>
                  </a:lnTo>
                  <a:cubicBezTo>
                    <a:pt x="86" y="15860"/>
                    <a:pt x="71" y="16314"/>
                    <a:pt x="57" y="16712"/>
                  </a:cubicBezTo>
                  <a:lnTo>
                    <a:pt x="0" y="18032"/>
                  </a:lnTo>
                  <a:cubicBezTo>
                    <a:pt x="0" y="18032"/>
                    <a:pt x="0" y="18046"/>
                    <a:pt x="15" y="18046"/>
                  </a:cubicBezTo>
                  <a:lnTo>
                    <a:pt x="15" y="18061"/>
                  </a:lnTo>
                  <a:lnTo>
                    <a:pt x="57" y="18103"/>
                  </a:lnTo>
                  <a:cubicBezTo>
                    <a:pt x="166" y="18169"/>
                    <a:pt x="408" y="18217"/>
                    <a:pt x="656" y="18217"/>
                  </a:cubicBezTo>
                  <a:cubicBezTo>
                    <a:pt x="732" y="18217"/>
                    <a:pt x="808" y="18213"/>
                    <a:pt x="881" y="18203"/>
                  </a:cubicBezTo>
                  <a:cubicBezTo>
                    <a:pt x="923" y="18203"/>
                    <a:pt x="952" y="18203"/>
                    <a:pt x="980" y="18188"/>
                  </a:cubicBezTo>
                  <a:lnTo>
                    <a:pt x="994" y="18188"/>
                  </a:lnTo>
                  <a:cubicBezTo>
                    <a:pt x="1009" y="18188"/>
                    <a:pt x="1023" y="18174"/>
                    <a:pt x="1065" y="18174"/>
                  </a:cubicBezTo>
                  <a:lnTo>
                    <a:pt x="1080" y="18174"/>
                  </a:lnTo>
                  <a:cubicBezTo>
                    <a:pt x="1094" y="18174"/>
                    <a:pt x="1136" y="18160"/>
                    <a:pt x="1151" y="18160"/>
                  </a:cubicBezTo>
                  <a:lnTo>
                    <a:pt x="1165" y="18160"/>
                  </a:lnTo>
                  <a:cubicBezTo>
                    <a:pt x="1193" y="18160"/>
                    <a:pt x="1193" y="18132"/>
                    <a:pt x="1207" y="18132"/>
                  </a:cubicBezTo>
                  <a:lnTo>
                    <a:pt x="1222" y="18132"/>
                  </a:lnTo>
                  <a:cubicBezTo>
                    <a:pt x="1236" y="18117"/>
                    <a:pt x="1236" y="18117"/>
                    <a:pt x="1236" y="18103"/>
                  </a:cubicBezTo>
                  <a:lnTo>
                    <a:pt x="1236" y="18089"/>
                  </a:lnTo>
                  <a:cubicBezTo>
                    <a:pt x="1264" y="17663"/>
                    <a:pt x="1278" y="17209"/>
                    <a:pt x="1293" y="16769"/>
                  </a:cubicBezTo>
                  <a:lnTo>
                    <a:pt x="1349" y="15491"/>
                  </a:lnTo>
                  <a:cubicBezTo>
                    <a:pt x="1378" y="14710"/>
                    <a:pt x="1420" y="13915"/>
                    <a:pt x="1434" y="13091"/>
                  </a:cubicBezTo>
                  <a:lnTo>
                    <a:pt x="1491" y="11672"/>
                  </a:lnTo>
                  <a:cubicBezTo>
                    <a:pt x="1491" y="11558"/>
                    <a:pt x="1505" y="11430"/>
                    <a:pt x="1505" y="11288"/>
                  </a:cubicBezTo>
                  <a:lnTo>
                    <a:pt x="1562" y="9783"/>
                  </a:lnTo>
                  <a:cubicBezTo>
                    <a:pt x="1591" y="8804"/>
                    <a:pt x="1633" y="7824"/>
                    <a:pt x="1690" y="6844"/>
                  </a:cubicBezTo>
                  <a:lnTo>
                    <a:pt x="1704" y="6461"/>
                  </a:lnTo>
                  <a:cubicBezTo>
                    <a:pt x="1718" y="5978"/>
                    <a:pt x="1733" y="5495"/>
                    <a:pt x="1761" y="5041"/>
                  </a:cubicBezTo>
                  <a:lnTo>
                    <a:pt x="1846" y="2642"/>
                  </a:lnTo>
                  <a:lnTo>
                    <a:pt x="1903" y="1364"/>
                  </a:lnTo>
                  <a:lnTo>
                    <a:pt x="1945" y="77"/>
                  </a:lnTo>
                  <a:lnTo>
                    <a:pt x="1945" y="77"/>
                  </a:lnTo>
                  <a:cubicBezTo>
                    <a:pt x="1942" y="86"/>
                    <a:pt x="1931" y="88"/>
                    <a:pt x="1931" y="100"/>
                  </a:cubicBezTo>
                  <a:lnTo>
                    <a:pt x="1917" y="100"/>
                  </a:lnTo>
                  <a:cubicBezTo>
                    <a:pt x="1889" y="100"/>
                    <a:pt x="1889" y="129"/>
                    <a:pt x="1875" y="129"/>
                  </a:cubicBezTo>
                  <a:lnTo>
                    <a:pt x="1860" y="129"/>
                  </a:lnTo>
                  <a:cubicBezTo>
                    <a:pt x="1846" y="129"/>
                    <a:pt x="1818" y="143"/>
                    <a:pt x="1789" y="143"/>
                  </a:cubicBezTo>
                  <a:lnTo>
                    <a:pt x="1775" y="143"/>
                  </a:lnTo>
                  <a:cubicBezTo>
                    <a:pt x="1747" y="143"/>
                    <a:pt x="1733" y="157"/>
                    <a:pt x="1704" y="157"/>
                  </a:cubicBezTo>
                  <a:lnTo>
                    <a:pt x="1676" y="157"/>
                  </a:lnTo>
                  <a:cubicBezTo>
                    <a:pt x="1647" y="157"/>
                    <a:pt x="1633" y="171"/>
                    <a:pt x="1591" y="171"/>
                  </a:cubicBezTo>
                  <a:cubicBezTo>
                    <a:pt x="1518" y="181"/>
                    <a:pt x="1441" y="186"/>
                    <a:pt x="1364" y="186"/>
                  </a:cubicBezTo>
                  <a:cubicBezTo>
                    <a:pt x="1112" y="186"/>
                    <a:pt x="862" y="137"/>
                    <a:pt x="753" y="72"/>
                  </a:cubicBezTo>
                  <a:cubicBezTo>
                    <a:pt x="739" y="58"/>
                    <a:pt x="725" y="58"/>
                    <a:pt x="725" y="29"/>
                  </a:cubicBezTo>
                  <a:lnTo>
                    <a:pt x="725" y="15"/>
                  </a:lnTo>
                  <a:cubicBezTo>
                    <a:pt x="725" y="15"/>
                    <a:pt x="725" y="1"/>
                    <a:pt x="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3077375" y="3067275"/>
              <a:ext cx="25" cy="375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cubicBezTo>
                    <a:pt x="0" y="0"/>
                    <a:pt x="0" y="14"/>
                    <a:pt x="0" y="0"/>
                  </a:cubicBezTo>
                  <a:cubicBezTo>
                    <a:pt x="0" y="1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3078075" y="306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3073825" y="3068675"/>
              <a:ext cx="375" cy="3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5"/>
                  </a:moveTo>
                  <a:cubicBezTo>
                    <a:pt x="14" y="15"/>
                    <a:pt x="14" y="1"/>
                    <a:pt x="0" y="15"/>
                  </a:cubicBezTo>
                  <a:cubicBezTo>
                    <a:pt x="14" y="1"/>
                    <a:pt x="14" y="15"/>
                    <a:pt x="0" y="15"/>
                  </a:cubicBez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3046850" y="3065125"/>
              <a:ext cx="375" cy="400"/>
            </a:xfrm>
            <a:custGeom>
              <a:avLst/>
              <a:gdLst/>
              <a:ahLst/>
              <a:cxnLst/>
              <a:rect l="l" t="t" r="r" b="b"/>
              <a:pathLst>
                <a:path w="15" h="16" extrusionOk="0">
                  <a:moveTo>
                    <a:pt x="14" y="15"/>
                  </a:moveTo>
                  <a:cubicBezTo>
                    <a:pt x="14" y="15"/>
                    <a:pt x="14" y="1"/>
                    <a:pt x="0" y="1"/>
                  </a:cubicBezTo>
                  <a:cubicBezTo>
                    <a:pt x="14" y="1"/>
                    <a:pt x="14" y="15"/>
                    <a:pt x="14" y="15"/>
                  </a:cubicBez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3047550" y="3065850"/>
              <a:ext cx="1100" cy="1075"/>
            </a:xfrm>
            <a:custGeom>
              <a:avLst/>
              <a:gdLst/>
              <a:ahLst/>
              <a:cxnLst/>
              <a:rect l="l" t="t" r="r" b="b"/>
              <a:pathLst>
                <a:path w="44" h="43" extrusionOk="0">
                  <a:moveTo>
                    <a:pt x="43" y="43"/>
                  </a:moveTo>
                  <a:cubicBezTo>
                    <a:pt x="15" y="29"/>
                    <a:pt x="1" y="29"/>
                    <a:pt x="1" y="0"/>
                  </a:cubicBezTo>
                  <a:cubicBezTo>
                    <a:pt x="1" y="29"/>
                    <a:pt x="15" y="29"/>
                    <a:pt x="43" y="43"/>
                  </a:cubicBez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3075950" y="306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3071700" y="3069225"/>
              <a:ext cx="375" cy="20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cubicBezTo>
                    <a:pt x="13" y="1"/>
                    <a:pt x="10" y="7"/>
                    <a:pt x="0" y="7"/>
                  </a:cubicBezTo>
                  <a:lnTo>
                    <a:pt x="14" y="7"/>
                  </a:lnTo>
                  <a:cubicBezTo>
                    <a:pt x="14" y="2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3046475" y="3050575"/>
              <a:ext cx="32350" cy="18850"/>
            </a:xfrm>
            <a:custGeom>
              <a:avLst/>
              <a:gdLst/>
              <a:ahLst/>
              <a:cxnLst/>
              <a:rect l="l" t="t" r="r" b="b"/>
              <a:pathLst>
                <a:path w="1294" h="754" extrusionOk="0">
                  <a:moveTo>
                    <a:pt x="1293" y="72"/>
                  </a:moveTo>
                  <a:lnTo>
                    <a:pt x="1291" y="87"/>
                  </a:lnTo>
                  <a:lnTo>
                    <a:pt x="1293" y="86"/>
                  </a:lnTo>
                  <a:lnTo>
                    <a:pt x="1293" y="72"/>
                  </a:lnTo>
                  <a:close/>
                  <a:moveTo>
                    <a:pt x="44" y="1"/>
                  </a:moveTo>
                  <a:lnTo>
                    <a:pt x="29" y="285"/>
                  </a:lnTo>
                  <a:cubicBezTo>
                    <a:pt x="29" y="370"/>
                    <a:pt x="29" y="469"/>
                    <a:pt x="1" y="569"/>
                  </a:cubicBezTo>
                  <a:cubicBezTo>
                    <a:pt x="1" y="569"/>
                    <a:pt x="1" y="583"/>
                    <a:pt x="29" y="583"/>
                  </a:cubicBezTo>
                  <a:lnTo>
                    <a:pt x="29" y="597"/>
                  </a:lnTo>
                  <a:lnTo>
                    <a:pt x="58" y="640"/>
                  </a:lnTo>
                  <a:cubicBezTo>
                    <a:pt x="167" y="705"/>
                    <a:pt x="409" y="753"/>
                    <a:pt x="663" y="753"/>
                  </a:cubicBezTo>
                  <a:cubicBezTo>
                    <a:pt x="740" y="753"/>
                    <a:pt x="819" y="749"/>
                    <a:pt x="895" y="739"/>
                  </a:cubicBezTo>
                  <a:cubicBezTo>
                    <a:pt x="924" y="739"/>
                    <a:pt x="966" y="739"/>
                    <a:pt x="981" y="725"/>
                  </a:cubicBezTo>
                  <a:lnTo>
                    <a:pt x="995" y="725"/>
                  </a:lnTo>
                  <a:cubicBezTo>
                    <a:pt x="1023" y="725"/>
                    <a:pt x="1052" y="711"/>
                    <a:pt x="1066" y="711"/>
                  </a:cubicBezTo>
                  <a:lnTo>
                    <a:pt x="1094" y="711"/>
                  </a:lnTo>
                  <a:cubicBezTo>
                    <a:pt x="1108" y="711"/>
                    <a:pt x="1137" y="682"/>
                    <a:pt x="1165" y="682"/>
                  </a:cubicBezTo>
                  <a:lnTo>
                    <a:pt x="1179" y="682"/>
                  </a:lnTo>
                  <a:cubicBezTo>
                    <a:pt x="1194" y="682"/>
                    <a:pt x="1194" y="668"/>
                    <a:pt x="1208" y="668"/>
                  </a:cubicBezTo>
                  <a:lnTo>
                    <a:pt x="1236" y="668"/>
                  </a:lnTo>
                  <a:cubicBezTo>
                    <a:pt x="1250" y="654"/>
                    <a:pt x="1250" y="654"/>
                    <a:pt x="1250" y="640"/>
                  </a:cubicBezTo>
                  <a:lnTo>
                    <a:pt x="1250" y="611"/>
                  </a:lnTo>
                  <a:lnTo>
                    <a:pt x="1265" y="327"/>
                  </a:lnTo>
                  <a:lnTo>
                    <a:pt x="1291" y="87"/>
                  </a:lnTo>
                  <a:lnTo>
                    <a:pt x="1265" y="100"/>
                  </a:lnTo>
                  <a:lnTo>
                    <a:pt x="1250" y="100"/>
                  </a:lnTo>
                  <a:cubicBezTo>
                    <a:pt x="1236" y="100"/>
                    <a:pt x="1236" y="114"/>
                    <a:pt x="1208" y="114"/>
                  </a:cubicBezTo>
                  <a:lnTo>
                    <a:pt x="1194" y="114"/>
                  </a:lnTo>
                  <a:cubicBezTo>
                    <a:pt x="1179" y="114"/>
                    <a:pt x="1165" y="143"/>
                    <a:pt x="1123" y="143"/>
                  </a:cubicBezTo>
                  <a:lnTo>
                    <a:pt x="1108" y="143"/>
                  </a:lnTo>
                  <a:cubicBezTo>
                    <a:pt x="1094" y="143"/>
                    <a:pt x="1066" y="157"/>
                    <a:pt x="1037" y="157"/>
                  </a:cubicBezTo>
                  <a:lnTo>
                    <a:pt x="1023" y="157"/>
                  </a:lnTo>
                  <a:cubicBezTo>
                    <a:pt x="981" y="157"/>
                    <a:pt x="966" y="171"/>
                    <a:pt x="924" y="171"/>
                  </a:cubicBezTo>
                  <a:cubicBezTo>
                    <a:pt x="851" y="181"/>
                    <a:pt x="775" y="186"/>
                    <a:pt x="699" y="186"/>
                  </a:cubicBezTo>
                  <a:cubicBezTo>
                    <a:pt x="451" y="186"/>
                    <a:pt x="209" y="137"/>
                    <a:pt x="100" y="72"/>
                  </a:cubicBezTo>
                  <a:cubicBezTo>
                    <a:pt x="72" y="43"/>
                    <a:pt x="58" y="43"/>
                    <a:pt x="58" y="29"/>
                  </a:cubicBezTo>
                  <a:lnTo>
                    <a:pt x="58" y="15"/>
                  </a:lnTo>
                  <a:cubicBezTo>
                    <a:pt x="58" y="15"/>
                    <a:pt x="58" y="1"/>
                    <a:pt x="44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3078800" y="3052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3077725" y="305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3074525" y="3054850"/>
              <a:ext cx="750" cy="2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29" y="0"/>
                  </a:moveTo>
                  <a:cubicBezTo>
                    <a:pt x="1" y="0"/>
                    <a:pt x="1" y="0"/>
                    <a:pt x="29" y="0"/>
                  </a:cubicBezTo>
                  <a:cubicBezTo>
                    <a:pt x="1" y="0"/>
                    <a:pt x="1" y="0"/>
                    <a:pt x="29" y="0"/>
                  </a:cubicBez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3076300" y="3054475"/>
              <a:ext cx="375" cy="2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cubicBezTo>
                    <a:pt x="15" y="1"/>
                    <a:pt x="1" y="1"/>
                    <a:pt x="15" y="1"/>
                  </a:cubicBezTo>
                  <a:cubicBezTo>
                    <a:pt x="1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3047900" y="3052000"/>
              <a:ext cx="1100" cy="1100"/>
            </a:xfrm>
            <a:custGeom>
              <a:avLst/>
              <a:gdLst/>
              <a:ahLst/>
              <a:cxnLst/>
              <a:rect l="l" t="t" r="r" b="b"/>
              <a:pathLst>
                <a:path w="44" h="44" extrusionOk="0">
                  <a:moveTo>
                    <a:pt x="1" y="0"/>
                  </a:moveTo>
                  <a:cubicBezTo>
                    <a:pt x="1" y="29"/>
                    <a:pt x="29" y="29"/>
                    <a:pt x="43" y="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3047200" y="3051300"/>
              <a:ext cx="375" cy="3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cubicBezTo>
                    <a:pt x="15" y="14"/>
                    <a:pt x="15" y="0"/>
                    <a:pt x="0" y="0"/>
                  </a:cubicBezTo>
                  <a:cubicBezTo>
                    <a:pt x="15" y="0"/>
                    <a:pt x="15" y="14"/>
                    <a:pt x="15" y="14"/>
                  </a:cubicBez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3072400" y="3055200"/>
              <a:ext cx="375" cy="2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3047550" y="3000525"/>
              <a:ext cx="33025" cy="55600"/>
            </a:xfrm>
            <a:custGeom>
              <a:avLst/>
              <a:gdLst/>
              <a:ahLst/>
              <a:cxnLst/>
              <a:rect l="l" t="t" r="r" b="b"/>
              <a:pathLst>
                <a:path w="1321" h="2224" extrusionOk="0">
                  <a:moveTo>
                    <a:pt x="356" y="1"/>
                  </a:moveTo>
                  <a:cubicBezTo>
                    <a:pt x="341" y="1"/>
                    <a:pt x="313" y="29"/>
                    <a:pt x="299" y="29"/>
                  </a:cubicBezTo>
                  <a:cubicBezTo>
                    <a:pt x="285" y="29"/>
                    <a:pt x="285" y="43"/>
                    <a:pt x="270" y="43"/>
                  </a:cubicBezTo>
                  <a:cubicBezTo>
                    <a:pt x="242" y="43"/>
                    <a:pt x="228" y="58"/>
                    <a:pt x="214" y="58"/>
                  </a:cubicBezTo>
                  <a:lnTo>
                    <a:pt x="199" y="72"/>
                  </a:lnTo>
                  <a:lnTo>
                    <a:pt x="157" y="114"/>
                  </a:lnTo>
                  <a:lnTo>
                    <a:pt x="143" y="129"/>
                  </a:lnTo>
                  <a:cubicBezTo>
                    <a:pt x="128" y="143"/>
                    <a:pt x="128" y="143"/>
                    <a:pt x="128" y="171"/>
                  </a:cubicBezTo>
                  <a:cubicBezTo>
                    <a:pt x="128" y="185"/>
                    <a:pt x="100" y="185"/>
                    <a:pt x="100" y="200"/>
                  </a:cubicBezTo>
                  <a:cubicBezTo>
                    <a:pt x="100" y="200"/>
                    <a:pt x="100" y="214"/>
                    <a:pt x="86" y="214"/>
                  </a:cubicBezTo>
                  <a:cubicBezTo>
                    <a:pt x="72" y="271"/>
                    <a:pt x="57" y="327"/>
                    <a:pt x="57" y="342"/>
                  </a:cubicBezTo>
                  <a:lnTo>
                    <a:pt x="29" y="867"/>
                  </a:lnTo>
                  <a:lnTo>
                    <a:pt x="29" y="1080"/>
                  </a:lnTo>
                  <a:lnTo>
                    <a:pt x="15" y="1548"/>
                  </a:lnTo>
                  <a:cubicBezTo>
                    <a:pt x="15" y="1723"/>
                    <a:pt x="2" y="1884"/>
                    <a:pt x="1" y="2045"/>
                  </a:cubicBezTo>
                  <a:lnTo>
                    <a:pt x="1" y="2045"/>
                  </a:lnTo>
                  <a:lnTo>
                    <a:pt x="1" y="2045"/>
                  </a:lnTo>
                  <a:lnTo>
                    <a:pt x="1" y="2074"/>
                  </a:lnTo>
                  <a:cubicBezTo>
                    <a:pt x="1" y="2064"/>
                    <a:pt x="1" y="2055"/>
                    <a:pt x="1" y="2045"/>
                  </a:cubicBezTo>
                  <a:lnTo>
                    <a:pt x="1" y="2045"/>
                  </a:lnTo>
                  <a:lnTo>
                    <a:pt x="57" y="2102"/>
                  </a:lnTo>
                  <a:cubicBezTo>
                    <a:pt x="174" y="2172"/>
                    <a:pt x="445" y="2223"/>
                    <a:pt x="719" y="2223"/>
                  </a:cubicBezTo>
                  <a:cubicBezTo>
                    <a:pt x="778" y="2223"/>
                    <a:pt x="837" y="2221"/>
                    <a:pt x="895" y="2216"/>
                  </a:cubicBezTo>
                  <a:cubicBezTo>
                    <a:pt x="923" y="2216"/>
                    <a:pt x="966" y="2216"/>
                    <a:pt x="980" y="2187"/>
                  </a:cubicBezTo>
                  <a:lnTo>
                    <a:pt x="994" y="2187"/>
                  </a:lnTo>
                  <a:cubicBezTo>
                    <a:pt x="1009" y="2187"/>
                    <a:pt x="1051" y="2173"/>
                    <a:pt x="1065" y="2173"/>
                  </a:cubicBezTo>
                  <a:lnTo>
                    <a:pt x="1080" y="2173"/>
                  </a:lnTo>
                  <a:cubicBezTo>
                    <a:pt x="1108" y="2173"/>
                    <a:pt x="1136" y="2159"/>
                    <a:pt x="1151" y="2159"/>
                  </a:cubicBezTo>
                  <a:lnTo>
                    <a:pt x="1179" y="2159"/>
                  </a:lnTo>
                  <a:cubicBezTo>
                    <a:pt x="1193" y="2159"/>
                    <a:pt x="1193" y="2130"/>
                    <a:pt x="1207" y="2130"/>
                  </a:cubicBezTo>
                  <a:lnTo>
                    <a:pt x="1222" y="2130"/>
                  </a:lnTo>
                  <a:lnTo>
                    <a:pt x="1250" y="2116"/>
                  </a:lnTo>
                  <a:lnTo>
                    <a:pt x="1250" y="2102"/>
                  </a:lnTo>
                  <a:lnTo>
                    <a:pt x="1293" y="640"/>
                  </a:lnTo>
                  <a:cubicBezTo>
                    <a:pt x="1293" y="555"/>
                    <a:pt x="1293" y="469"/>
                    <a:pt x="1321" y="384"/>
                  </a:cubicBezTo>
                  <a:cubicBezTo>
                    <a:pt x="1321" y="327"/>
                    <a:pt x="1293" y="256"/>
                    <a:pt x="1278" y="214"/>
                  </a:cubicBezTo>
                  <a:cubicBezTo>
                    <a:pt x="1250" y="171"/>
                    <a:pt x="1207" y="129"/>
                    <a:pt x="1151" y="100"/>
                  </a:cubicBezTo>
                  <a:cubicBezTo>
                    <a:pt x="1122" y="72"/>
                    <a:pt x="1108" y="58"/>
                    <a:pt x="1065" y="58"/>
                  </a:cubicBezTo>
                  <a:cubicBezTo>
                    <a:pt x="1051" y="43"/>
                    <a:pt x="1009" y="43"/>
                    <a:pt x="994" y="43"/>
                  </a:cubicBezTo>
                  <a:lnTo>
                    <a:pt x="980" y="43"/>
                  </a:lnTo>
                  <a:cubicBezTo>
                    <a:pt x="938" y="43"/>
                    <a:pt x="909" y="29"/>
                    <a:pt x="867" y="29"/>
                  </a:cubicBezTo>
                  <a:cubicBezTo>
                    <a:pt x="838" y="29"/>
                    <a:pt x="796" y="1"/>
                    <a:pt x="767" y="1"/>
                  </a:cubicBezTo>
                  <a:close/>
                </a:path>
              </a:pathLst>
            </a:custGeom>
            <a:solidFill>
              <a:srgbClr val="E5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3018450" y="3583725"/>
              <a:ext cx="11725" cy="19525"/>
            </a:xfrm>
            <a:custGeom>
              <a:avLst/>
              <a:gdLst/>
              <a:ahLst/>
              <a:cxnLst/>
              <a:rect l="l" t="t" r="r" b="b"/>
              <a:pathLst>
                <a:path w="469" h="781" extrusionOk="0">
                  <a:moveTo>
                    <a:pt x="440" y="0"/>
                  </a:moveTo>
                  <a:cubicBezTo>
                    <a:pt x="441" y="15"/>
                    <a:pt x="442" y="29"/>
                    <a:pt x="443" y="44"/>
                  </a:cubicBezTo>
                  <a:lnTo>
                    <a:pt x="443" y="44"/>
                  </a:lnTo>
                  <a:cubicBezTo>
                    <a:pt x="450" y="38"/>
                    <a:pt x="455" y="31"/>
                    <a:pt x="455" y="14"/>
                  </a:cubicBezTo>
                  <a:cubicBezTo>
                    <a:pt x="455" y="14"/>
                    <a:pt x="455" y="0"/>
                    <a:pt x="440" y="0"/>
                  </a:cubicBezTo>
                  <a:close/>
                  <a:moveTo>
                    <a:pt x="443" y="44"/>
                  </a:moveTo>
                  <a:cubicBezTo>
                    <a:pt x="438" y="48"/>
                    <a:pt x="432" y="51"/>
                    <a:pt x="426" y="57"/>
                  </a:cubicBezTo>
                  <a:lnTo>
                    <a:pt x="398" y="57"/>
                  </a:lnTo>
                  <a:cubicBezTo>
                    <a:pt x="384" y="71"/>
                    <a:pt x="369" y="71"/>
                    <a:pt x="355" y="85"/>
                  </a:cubicBezTo>
                  <a:cubicBezTo>
                    <a:pt x="267" y="130"/>
                    <a:pt x="161" y="165"/>
                    <a:pt x="85" y="165"/>
                  </a:cubicBezTo>
                  <a:cubicBezTo>
                    <a:pt x="63" y="165"/>
                    <a:pt x="44" y="162"/>
                    <a:pt x="29" y="156"/>
                  </a:cubicBezTo>
                  <a:cubicBezTo>
                    <a:pt x="15" y="156"/>
                    <a:pt x="15" y="142"/>
                    <a:pt x="0" y="142"/>
                  </a:cubicBezTo>
                  <a:cubicBezTo>
                    <a:pt x="114" y="355"/>
                    <a:pt x="256" y="568"/>
                    <a:pt x="384" y="781"/>
                  </a:cubicBezTo>
                  <a:cubicBezTo>
                    <a:pt x="398" y="781"/>
                    <a:pt x="440" y="781"/>
                    <a:pt x="455" y="767"/>
                  </a:cubicBezTo>
                  <a:cubicBezTo>
                    <a:pt x="455" y="767"/>
                    <a:pt x="469" y="767"/>
                    <a:pt x="469" y="753"/>
                  </a:cubicBezTo>
                  <a:cubicBezTo>
                    <a:pt x="455" y="512"/>
                    <a:pt x="455" y="283"/>
                    <a:pt x="443" y="44"/>
                  </a:cubicBez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3"/>
            <p:cNvSpPr/>
            <p:nvPr/>
          </p:nvSpPr>
          <p:spPr>
            <a:xfrm>
              <a:off x="2998925" y="3555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2998575" y="3546800"/>
              <a:ext cx="31250" cy="41625"/>
            </a:xfrm>
            <a:custGeom>
              <a:avLst/>
              <a:gdLst/>
              <a:ahLst/>
              <a:cxnLst/>
              <a:rect l="l" t="t" r="r" b="b"/>
              <a:pathLst>
                <a:path w="1250" h="1665" extrusionOk="0">
                  <a:moveTo>
                    <a:pt x="0" y="384"/>
                  </a:moveTo>
                  <a:cubicBezTo>
                    <a:pt x="0" y="388"/>
                    <a:pt x="3" y="391"/>
                    <a:pt x="6" y="393"/>
                  </a:cubicBezTo>
                  <a:lnTo>
                    <a:pt x="6" y="393"/>
                  </a:lnTo>
                  <a:cubicBezTo>
                    <a:pt x="4" y="390"/>
                    <a:pt x="2" y="387"/>
                    <a:pt x="0" y="384"/>
                  </a:cubicBezTo>
                  <a:close/>
                  <a:moveTo>
                    <a:pt x="1193" y="0"/>
                  </a:moveTo>
                  <a:cubicBezTo>
                    <a:pt x="1193" y="29"/>
                    <a:pt x="1193" y="29"/>
                    <a:pt x="1179" y="43"/>
                  </a:cubicBezTo>
                  <a:lnTo>
                    <a:pt x="1179" y="57"/>
                  </a:lnTo>
                  <a:cubicBezTo>
                    <a:pt x="1179" y="71"/>
                    <a:pt x="1164" y="71"/>
                    <a:pt x="1136" y="100"/>
                  </a:cubicBezTo>
                  <a:lnTo>
                    <a:pt x="1136" y="114"/>
                  </a:lnTo>
                  <a:cubicBezTo>
                    <a:pt x="1122" y="128"/>
                    <a:pt x="1108" y="142"/>
                    <a:pt x="1094" y="142"/>
                  </a:cubicBezTo>
                  <a:cubicBezTo>
                    <a:pt x="1094" y="142"/>
                    <a:pt x="1065" y="142"/>
                    <a:pt x="1065" y="171"/>
                  </a:cubicBezTo>
                  <a:cubicBezTo>
                    <a:pt x="1051" y="185"/>
                    <a:pt x="1037" y="185"/>
                    <a:pt x="1023" y="199"/>
                  </a:cubicBezTo>
                  <a:cubicBezTo>
                    <a:pt x="1023" y="199"/>
                    <a:pt x="994" y="199"/>
                    <a:pt x="994" y="213"/>
                  </a:cubicBezTo>
                  <a:cubicBezTo>
                    <a:pt x="966" y="242"/>
                    <a:pt x="952" y="256"/>
                    <a:pt x="909" y="256"/>
                  </a:cubicBezTo>
                  <a:cubicBezTo>
                    <a:pt x="675" y="361"/>
                    <a:pt x="384" y="438"/>
                    <a:pt x="201" y="438"/>
                  </a:cubicBezTo>
                  <a:cubicBezTo>
                    <a:pt x="162" y="438"/>
                    <a:pt x="127" y="434"/>
                    <a:pt x="100" y="426"/>
                  </a:cubicBezTo>
                  <a:cubicBezTo>
                    <a:pt x="71" y="426"/>
                    <a:pt x="57" y="412"/>
                    <a:pt x="43" y="412"/>
                  </a:cubicBezTo>
                  <a:lnTo>
                    <a:pt x="29" y="398"/>
                  </a:lnTo>
                  <a:cubicBezTo>
                    <a:pt x="29" y="398"/>
                    <a:pt x="14" y="398"/>
                    <a:pt x="6" y="393"/>
                  </a:cubicBezTo>
                  <a:lnTo>
                    <a:pt x="6" y="393"/>
                  </a:lnTo>
                  <a:cubicBezTo>
                    <a:pt x="274" y="815"/>
                    <a:pt x="527" y="1210"/>
                    <a:pt x="781" y="1633"/>
                  </a:cubicBezTo>
                  <a:cubicBezTo>
                    <a:pt x="781" y="1633"/>
                    <a:pt x="810" y="1662"/>
                    <a:pt x="824" y="1662"/>
                  </a:cubicBezTo>
                  <a:cubicBezTo>
                    <a:pt x="833" y="1664"/>
                    <a:pt x="844" y="1664"/>
                    <a:pt x="856" y="1664"/>
                  </a:cubicBezTo>
                  <a:cubicBezTo>
                    <a:pt x="932" y="1664"/>
                    <a:pt x="1050" y="1628"/>
                    <a:pt x="1136" y="1591"/>
                  </a:cubicBezTo>
                  <a:cubicBezTo>
                    <a:pt x="1164" y="1562"/>
                    <a:pt x="1193" y="1562"/>
                    <a:pt x="1193" y="1548"/>
                  </a:cubicBezTo>
                  <a:lnTo>
                    <a:pt x="1207" y="1548"/>
                  </a:lnTo>
                  <a:cubicBezTo>
                    <a:pt x="1235" y="1534"/>
                    <a:pt x="1250" y="1534"/>
                    <a:pt x="1250" y="1520"/>
                  </a:cubicBezTo>
                  <a:lnTo>
                    <a:pt x="1250" y="1491"/>
                  </a:lnTo>
                  <a:cubicBezTo>
                    <a:pt x="1235" y="980"/>
                    <a:pt x="1221" y="483"/>
                    <a:pt x="1193" y="0"/>
                  </a:cubicBez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998925" y="3555675"/>
              <a:ext cx="375" cy="725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0"/>
                  </a:moveTo>
                  <a:cubicBezTo>
                    <a:pt x="0" y="29"/>
                    <a:pt x="15" y="29"/>
                    <a:pt x="15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3025550" y="3550000"/>
              <a:ext cx="375" cy="3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cubicBezTo>
                    <a:pt x="0" y="14"/>
                    <a:pt x="15" y="0"/>
                    <a:pt x="0" y="14"/>
                  </a:cubicBezTo>
                  <a:cubicBezTo>
                    <a:pt x="15" y="0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3023425" y="3551050"/>
              <a:ext cx="725" cy="400"/>
            </a:xfrm>
            <a:custGeom>
              <a:avLst/>
              <a:gdLst/>
              <a:ahLst/>
              <a:cxnLst/>
              <a:rect l="l" t="t" r="r" b="b"/>
              <a:pathLst>
                <a:path w="29" h="16" extrusionOk="0">
                  <a:moveTo>
                    <a:pt x="0" y="15"/>
                  </a:moveTo>
                  <a:cubicBezTo>
                    <a:pt x="0" y="15"/>
                    <a:pt x="29" y="15"/>
                    <a:pt x="29" y="1"/>
                  </a:cubicBezTo>
                  <a:cubicBezTo>
                    <a:pt x="29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2999275" y="3556375"/>
              <a:ext cx="1450" cy="400"/>
            </a:xfrm>
            <a:custGeom>
              <a:avLst/>
              <a:gdLst/>
              <a:ahLst/>
              <a:cxnLst/>
              <a:rect l="l" t="t" r="r" b="b"/>
              <a:pathLst>
                <a:path w="58" h="16" extrusionOk="0">
                  <a:moveTo>
                    <a:pt x="1" y="1"/>
                  </a:moveTo>
                  <a:cubicBezTo>
                    <a:pt x="15" y="15"/>
                    <a:pt x="29" y="15"/>
                    <a:pt x="57" y="15"/>
                  </a:cubicBezTo>
                  <a:cubicBezTo>
                    <a:pt x="29" y="15"/>
                    <a:pt x="15" y="1"/>
                    <a:pt x="1" y="1"/>
                  </a:cubicBez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3028375" y="354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3027325" y="3549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3028025" y="3547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47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2866525" y="3115175"/>
              <a:ext cx="162600" cy="444025"/>
            </a:xfrm>
            <a:custGeom>
              <a:avLst/>
              <a:gdLst/>
              <a:ahLst/>
              <a:cxnLst/>
              <a:rect l="l" t="t" r="r" b="b"/>
              <a:pathLst>
                <a:path w="6504" h="17761" extrusionOk="0">
                  <a:moveTo>
                    <a:pt x="1193" y="1"/>
                  </a:moveTo>
                  <a:cubicBezTo>
                    <a:pt x="1193" y="15"/>
                    <a:pt x="1193" y="15"/>
                    <a:pt x="1179" y="43"/>
                  </a:cubicBezTo>
                  <a:lnTo>
                    <a:pt x="1179" y="58"/>
                  </a:lnTo>
                  <a:cubicBezTo>
                    <a:pt x="1179" y="72"/>
                    <a:pt x="1151" y="72"/>
                    <a:pt x="1136" y="86"/>
                  </a:cubicBezTo>
                  <a:lnTo>
                    <a:pt x="1122" y="114"/>
                  </a:lnTo>
                  <a:cubicBezTo>
                    <a:pt x="1094" y="129"/>
                    <a:pt x="1080" y="143"/>
                    <a:pt x="1065" y="143"/>
                  </a:cubicBezTo>
                  <a:cubicBezTo>
                    <a:pt x="1065" y="143"/>
                    <a:pt x="1051" y="143"/>
                    <a:pt x="1051" y="157"/>
                  </a:cubicBezTo>
                  <a:cubicBezTo>
                    <a:pt x="1023" y="185"/>
                    <a:pt x="1009" y="185"/>
                    <a:pt x="994" y="200"/>
                  </a:cubicBezTo>
                  <a:cubicBezTo>
                    <a:pt x="994" y="200"/>
                    <a:pt x="980" y="200"/>
                    <a:pt x="980" y="214"/>
                  </a:cubicBezTo>
                  <a:cubicBezTo>
                    <a:pt x="938" y="228"/>
                    <a:pt x="923" y="256"/>
                    <a:pt x="895" y="256"/>
                  </a:cubicBezTo>
                  <a:cubicBezTo>
                    <a:pt x="645" y="352"/>
                    <a:pt x="345" y="437"/>
                    <a:pt x="163" y="437"/>
                  </a:cubicBezTo>
                  <a:cubicBezTo>
                    <a:pt x="128" y="437"/>
                    <a:pt x="97" y="434"/>
                    <a:pt x="72" y="427"/>
                  </a:cubicBezTo>
                  <a:cubicBezTo>
                    <a:pt x="57" y="427"/>
                    <a:pt x="29" y="412"/>
                    <a:pt x="15" y="412"/>
                  </a:cubicBezTo>
                  <a:lnTo>
                    <a:pt x="1" y="398"/>
                  </a:lnTo>
                  <a:lnTo>
                    <a:pt x="1" y="398"/>
                  </a:lnTo>
                  <a:cubicBezTo>
                    <a:pt x="128" y="796"/>
                    <a:pt x="242" y="1222"/>
                    <a:pt x="398" y="1648"/>
                  </a:cubicBezTo>
                  <a:lnTo>
                    <a:pt x="767" y="2883"/>
                  </a:lnTo>
                  <a:cubicBezTo>
                    <a:pt x="994" y="3621"/>
                    <a:pt x="1222" y="4388"/>
                    <a:pt x="1477" y="5183"/>
                  </a:cubicBezTo>
                  <a:lnTo>
                    <a:pt x="1903" y="6546"/>
                  </a:lnTo>
                  <a:lnTo>
                    <a:pt x="2003" y="6929"/>
                  </a:lnTo>
                  <a:lnTo>
                    <a:pt x="2854" y="9726"/>
                  </a:lnTo>
                  <a:cubicBezTo>
                    <a:pt x="2996" y="10209"/>
                    <a:pt x="3167" y="10692"/>
                    <a:pt x="3309" y="11189"/>
                  </a:cubicBezTo>
                  <a:lnTo>
                    <a:pt x="3408" y="11544"/>
                  </a:lnTo>
                  <a:lnTo>
                    <a:pt x="3834" y="12921"/>
                  </a:lnTo>
                  <a:lnTo>
                    <a:pt x="4544" y="15207"/>
                  </a:lnTo>
                  <a:lnTo>
                    <a:pt x="4913" y="16442"/>
                  </a:lnTo>
                  <a:lnTo>
                    <a:pt x="5311" y="17691"/>
                  </a:lnTo>
                  <a:lnTo>
                    <a:pt x="5325" y="17720"/>
                  </a:lnTo>
                  <a:lnTo>
                    <a:pt x="5339" y="17734"/>
                  </a:lnTo>
                  <a:cubicBezTo>
                    <a:pt x="5367" y="17734"/>
                    <a:pt x="5382" y="17748"/>
                    <a:pt x="5396" y="17748"/>
                  </a:cubicBezTo>
                  <a:cubicBezTo>
                    <a:pt x="5432" y="17757"/>
                    <a:pt x="5474" y="17761"/>
                    <a:pt x="5521" y="17761"/>
                  </a:cubicBezTo>
                  <a:cubicBezTo>
                    <a:pt x="5716" y="17761"/>
                    <a:pt x="5991" y="17692"/>
                    <a:pt x="6219" y="17578"/>
                  </a:cubicBezTo>
                  <a:cubicBezTo>
                    <a:pt x="6248" y="17549"/>
                    <a:pt x="6262" y="17535"/>
                    <a:pt x="6305" y="17535"/>
                  </a:cubicBezTo>
                  <a:cubicBezTo>
                    <a:pt x="6305" y="17535"/>
                    <a:pt x="6319" y="17535"/>
                    <a:pt x="6319" y="17521"/>
                  </a:cubicBezTo>
                  <a:cubicBezTo>
                    <a:pt x="6333" y="17507"/>
                    <a:pt x="6361" y="17507"/>
                    <a:pt x="6376" y="17478"/>
                  </a:cubicBezTo>
                  <a:cubicBezTo>
                    <a:pt x="6376" y="17478"/>
                    <a:pt x="6390" y="17478"/>
                    <a:pt x="6390" y="17464"/>
                  </a:cubicBezTo>
                  <a:cubicBezTo>
                    <a:pt x="6404" y="17450"/>
                    <a:pt x="6432" y="17436"/>
                    <a:pt x="6446" y="17436"/>
                  </a:cubicBezTo>
                  <a:lnTo>
                    <a:pt x="6446" y="17407"/>
                  </a:lnTo>
                  <a:lnTo>
                    <a:pt x="6475" y="17379"/>
                  </a:lnTo>
                  <a:lnTo>
                    <a:pt x="6475" y="17365"/>
                  </a:lnTo>
                  <a:cubicBezTo>
                    <a:pt x="6475" y="17336"/>
                    <a:pt x="6503" y="17336"/>
                    <a:pt x="6503" y="17322"/>
                  </a:cubicBezTo>
                  <a:lnTo>
                    <a:pt x="6503" y="17308"/>
                  </a:lnTo>
                  <a:cubicBezTo>
                    <a:pt x="6376" y="16896"/>
                    <a:pt x="6248" y="16470"/>
                    <a:pt x="6106" y="16044"/>
                  </a:cubicBezTo>
                  <a:lnTo>
                    <a:pt x="5737" y="14823"/>
                  </a:lnTo>
                  <a:cubicBezTo>
                    <a:pt x="5509" y="14071"/>
                    <a:pt x="5268" y="13318"/>
                    <a:pt x="5027" y="12538"/>
                  </a:cubicBezTo>
                  <a:lnTo>
                    <a:pt x="4601" y="11160"/>
                  </a:lnTo>
                  <a:lnTo>
                    <a:pt x="4487" y="10791"/>
                  </a:lnTo>
                  <a:lnTo>
                    <a:pt x="4047" y="9357"/>
                  </a:lnTo>
                  <a:cubicBezTo>
                    <a:pt x="3763" y="8406"/>
                    <a:pt x="3479" y="7469"/>
                    <a:pt x="3195" y="6546"/>
                  </a:cubicBezTo>
                  <a:lnTo>
                    <a:pt x="3096" y="6177"/>
                  </a:lnTo>
                  <a:cubicBezTo>
                    <a:pt x="2954" y="5708"/>
                    <a:pt x="2812" y="5254"/>
                    <a:pt x="2670" y="4814"/>
                  </a:cubicBezTo>
                  <a:lnTo>
                    <a:pt x="1960" y="2514"/>
                  </a:lnTo>
                  <a:lnTo>
                    <a:pt x="1577" y="1293"/>
                  </a:lnTo>
                  <a:lnTo>
                    <a:pt x="1193" y="29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896000" y="3116250"/>
              <a:ext cx="25" cy="375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cubicBezTo>
                    <a:pt x="0" y="0"/>
                    <a:pt x="0" y="15"/>
                    <a:pt x="0" y="0"/>
                  </a:cubicBezTo>
                  <a:cubicBezTo>
                    <a:pt x="0" y="1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896350" y="3115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893150" y="3118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866175" y="3124050"/>
              <a:ext cx="375" cy="3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"/>
                  </a:moveTo>
                  <a:lnTo>
                    <a:pt x="15" y="15"/>
                  </a:lnTo>
                  <a:cubicBezTo>
                    <a:pt x="15" y="15"/>
                    <a:pt x="15" y="1"/>
                    <a:pt x="0" y="1"/>
                  </a:cubicBez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866875" y="3125125"/>
              <a:ext cx="1450" cy="375"/>
            </a:xfrm>
            <a:custGeom>
              <a:avLst/>
              <a:gdLst/>
              <a:ahLst/>
              <a:cxnLst/>
              <a:rect l="l" t="t" r="r" b="b"/>
              <a:pathLst>
                <a:path w="58" h="15" extrusionOk="0">
                  <a:moveTo>
                    <a:pt x="1" y="0"/>
                  </a:moveTo>
                  <a:cubicBezTo>
                    <a:pt x="15" y="0"/>
                    <a:pt x="43" y="14"/>
                    <a:pt x="58" y="14"/>
                  </a:cubicBezTo>
                  <a:cubicBezTo>
                    <a:pt x="43" y="0"/>
                    <a:pt x="29" y="0"/>
                    <a:pt x="1" y="0"/>
                  </a:cubicBez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2894575" y="3117300"/>
              <a:ext cx="375" cy="2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cubicBezTo>
                    <a:pt x="14" y="1"/>
                    <a:pt x="14" y="1"/>
                    <a:pt x="0" y="1"/>
                  </a:cubicBezTo>
                  <a:cubicBezTo>
                    <a:pt x="14" y="1"/>
                    <a:pt x="14" y="1"/>
                    <a:pt x="0" y="1"/>
                  </a:cubicBez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2891025" y="3119800"/>
              <a:ext cx="375" cy="3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0"/>
                  </a:moveTo>
                  <a:lnTo>
                    <a:pt x="0" y="15"/>
                  </a:lnTo>
                  <a:cubicBezTo>
                    <a:pt x="0" y="15"/>
                    <a:pt x="14" y="15"/>
                    <a:pt x="14" y="0"/>
                  </a:cubicBezTo>
                  <a:close/>
                </a:path>
              </a:pathLst>
            </a:custGeom>
            <a:solidFill>
              <a:srgbClr val="E2EC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2862275" y="3101350"/>
              <a:ext cx="34100" cy="24300"/>
            </a:xfrm>
            <a:custGeom>
              <a:avLst/>
              <a:gdLst/>
              <a:ahLst/>
              <a:cxnLst/>
              <a:rect l="l" t="t" r="r" b="b"/>
              <a:pathLst>
                <a:path w="1364" h="972" extrusionOk="0">
                  <a:moveTo>
                    <a:pt x="1207" y="0"/>
                  </a:moveTo>
                  <a:lnTo>
                    <a:pt x="1207" y="28"/>
                  </a:lnTo>
                  <a:cubicBezTo>
                    <a:pt x="1207" y="28"/>
                    <a:pt x="1207" y="43"/>
                    <a:pt x="1179" y="57"/>
                  </a:cubicBezTo>
                  <a:lnTo>
                    <a:pt x="1179" y="71"/>
                  </a:lnTo>
                  <a:cubicBezTo>
                    <a:pt x="1179" y="99"/>
                    <a:pt x="1164" y="99"/>
                    <a:pt x="1150" y="114"/>
                  </a:cubicBezTo>
                  <a:lnTo>
                    <a:pt x="1122" y="128"/>
                  </a:lnTo>
                  <a:cubicBezTo>
                    <a:pt x="1108" y="142"/>
                    <a:pt x="1093" y="170"/>
                    <a:pt x="1079" y="170"/>
                  </a:cubicBezTo>
                  <a:cubicBezTo>
                    <a:pt x="1079" y="170"/>
                    <a:pt x="1065" y="170"/>
                    <a:pt x="1065" y="185"/>
                  </a:cubicBezTo>
                  <a:cubicBezTo>
                    <a:pt x="1037" y="199"/>
                    <a:pt x="1022" y="199"/>
                    <a:pt x="1008" y="213"/>
                  </a:cubicBezTo>
                  <a:cubicBezTo>
                    <a:pt x="1008" y="213"/>
                    <a:pt x="994" y="213"/>
                    <a:pt x="994" y="241"/>
                  </a:cubicBezTo>
                  <a:cubicBezTo>
                    <a:pt x="951" y="256"/>
                    <a:pt x="937" y="270"/>
                    <a:pt x="895" y="270"/>
                  </a:cubicBezTo>
                  <a:cubicBezTo>
                    <a:pt x="648" y="381"/>
                    <a:pt x="336" y="460"/>
                    <a:pt x="157" y="460"/>
                  </a:cubicBezTo>
                  <a:cubicBezTo>
                    <a:pt x="130" y="460"/>
                    <a:pt x="106" y="458"/>
                    <a:pt x="85" y="454"/>
                  </a:cubicBezTo>
                  <a:cubicBezTo>
                    <a:pt x="57" y="454"/>
                    <a:pt x="43" y="426"/>
                    <a:pt x="29" y="426"/>
                  </a:cubicBezTo>
                  <a:lnTo>
                    <a:pt x="14" y="4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85" y="667"/>
                  </a:lnTo>
                  <a:cubicBezTo>
                    <a:pt x="114" y="753"/>
                    <a:pt x="128" y="838"/>
                    <a:pt x="171" y="923"/>
                  </a:cubicBezTo>
                  <a:lnTo>
                    <a:pt x="185" y="951"/>
                  </a:lnTo>
                  <a:cubicBezTo>
                    <a:pt x="213" y="951"/>
                    <a:pt x="227" y="965"/>
                    <a:pt x="242" y="965"/>
                  </a:cubicBezTo>
                  <a:cubicBezTo>
                    <a:pt x="266" y="970"/>
                    <a:pt x="295" y="972"/>
                    <a:pt x="327" y="972"/>
                  </a:cubicBezTo>
                  <a:cubicBezTo>
                    <a:pt x="514" y="972"/>
                    <a:pt x="810" y="902"/>
                    <a:pt x="1065" y="781"/>
                  </a:cubicBezTo>
                  <a:cubicBezTo>
                    <a:pt x="1093" y="767"/>
                    <a:pt x="1108" y="753"/>
                    <a:pt x="1150" y="753"/>
                  </a:cubicBezTo>
                  <a:cubicBezTo>
                    <a:pt x="1150" y="753"/>
                    <a:pt x="1164" y="753"/>
                    <a:pt x="1164" y="738"/>
                  </a:cubicBezTo>
                  <a:cubicBezTo>
                    <a:pt x="1179" y="710"/>
                    <a:pt x="1207" y="710"/>
                    <a:pt x="1221" y="696"/>
                  </a:cubicBezTo>
                  <a:cubicBezTo>
                    <a:pt x="1221" y="696"/>
                    <a:pt x="1235" y="696"/>
                    <a:pt x="1235" y="682"/>
                  </a:cubicBezTo>
                  <a:cubicBezTo>
                    <a:pt x="1250" y="667"/>
                    <a:pt x="1278" y="639"/>
                    <a:pt x="1292" y="639"/>
                  </a:cubicBezTo>
                  <a:lnTo>
                    <a:pt x="1306" y="625"/>
                  </a:lnTo>
                  <a:lnTo>
                    <a:pt x="1349" y="596"/>
                  </a:lnTo>
                  <a:lnTo>
                    <a:pt x="1349" y="568"/>
                  </a:lnTo>
                  <a:cubicBezTo>
                    <a:pt x="1349" y="554"/>
                    <a:pt x="1363" y="554"/>
                    <a:pt x="1363" y="540"/>
                  </a:cubicBezTo>
                  <a:lnTo>
                    <a:pt x="1363" y="511"/>
                  </a:lnTo>
                  <a:lnTo>
                    <a:pt x="1278" y="256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2892450" y="310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2891725" y="3102750"/>
              <a:ext cx="25" cy="400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1" y="1"/>
                  </a:moveTo>
                  <a:cubicBezTo>
                    <a:pt x="1" y="15"/>
                    <a:pt x="1" y="15"/>
                    <a:pt x="1" y="1"/>
                  </a:cubicBezTo>
                  <a:cubicBezTo>
                    <a:pt x="1" y="15"/>
                    <a:pt x="1" y="15"/>
                    <a:pt x="1" y="1"/>
                  </a:cubicBez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2889250" y="3104875"/>
              <a:ext cx="25" cy="750"/>
            </a:xfrm>
            <a:custGeom>
              <a:avLst/>
              <a:gdLst/>
              <a:ahLst/>
              <a:cxnLst/>
              <a:rect l="l" t="t" r="r" b="b"/>
              <a:pathLst>
                <a:path w="1" h="30" extrusionOk="0">
                  <a:moveTo>
                    <a:pt x="0" y="1"/>
                  </a:moveTo>
                  <a:cubicBezTo>
                    <a:pt x="0" y="29"/>
                    <a:pt x="0" y="29"/>
                    <a:pt x="0" y="1"/>
                  </a:cubicBezTo>
                  <a:cubicBezTo>
                    <a:pt x="0" y="29"/>
                    <a:pt x="0" y="29"/>
                    <a:pt x="0" y="1"/>
                  </a:cubicBez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2891025" y="3104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2862975" y="3111625"/>
              <a:ext cx="1450" cy="375"/>
            </a:xfrm>
            <a:custGeom>
              <a:avLst/>
              <a:gdLst/>
              <a:ahLst/>
              <a:cxnLst/>
              <a:rect l="l" t="t" r="r" b="b"/>
              <a:pathLst>
                <a:path w="58" h="15" extrusionOk="0">
                  <a:moveTo>
                    <a:pt x="1" y="1"/>
                  </a:moveTo>
                  <a:cubicBezTo>
                    <a:pt x="15" y="1"/>
                    <a:pt x="29" y="15"/>
                    <a:pt x="57" y="15"/>
                  </a:cubicBezTo>
                  <a:cubicBezTo>
                    <a:pt x="29" y="1"/>
                    <a:pt x="15" y="1"/>
                    <a:pt x="1" y="1"/>
                  </a:cubicBez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2862275" y="3110925"/>
              <a:ext cx="375" cy="3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2887125" y="3106300"/>
              <a:ext cx="375" cy="3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"/>
                  </a:moveTo>
                  <a:cubicBezTo>
                    <a:pt x="14" y="1"/>
                    <a:pt x="0" y="1"/>
                    <a:pt x="0" y="15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FD7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2850550" y="3053425"/>
              <a:ext cx="41925" cy="58900"/>
            </a:xfrm>
            <a:custGeom>
              <a:avLst/>
              <a:gdLst/>
              <a:ahLst/>
              <a:cxnLst/>
              <a:rect l="l" t="t" r="r" b="b"/>
              <a:pathLst>
                <a:path w="1677" h="2356" extrusionOk="0">
                  <a:moveTo>
                    <a:pt x="725" y="0"/>
                  </a:moveTo>
                  <a:cubicBezTo>
                    <a:pt x="696" y="0"/>
                    <a:pt x="654" y="0"/>
                    <a:pt x="625" y="14"/>
                  </a:cubicBezTo>
                  <a:cubicBezTo>
                    <a:pt x="583" y="14"/>
                    <a:pt x="554" y="43"/>
                    <a:pt x="512" y="43"/>
                  </a:cubicBezTo>
                  <a:lnTo>
                    <a:pt x="498" y="43"/>
                  </a:lnTo>
                  <a:cubicBezTo>
                    <a:pt x="469" y="43"/>
                    <a:pt x="441" y="57"/>
                    <a:pt x="427" y="57"/>
                  </a:cubicBezTo>
                  <a:lnTo>
                    <a:pt x="412" y="57"/>
                  </a:lnTo>
                  <a:cubicBezTo>
                    <a:pt x="356" y="71"/>
                    <a:pt x="299" y="85"/>
                    <a:pt x="299" y="114"/>
                  </a:cubicBezTo>
                  <a:cubicBezTo>
                    <a:pt x="285" y="114"/>
                    <a:pt x="285" y="128"/>
                    <a:pt x="285" y="128"/>
                  </a:cubicBezTo>
                  <a:cubicBezTo>
                    <a:pt x="270" y="128"/>
                    <a:pt x="242" y="142"/>
                    <a:pt x="242" y="142"/>
                  </a:cubicBezTo>
                  <a:cubicBezTo>
                    <a:pt x="228" y="142"/>
                    <a:pt x="228" y="156"/>
                    <a:pt x="214" y="156"/>
                  </a:cubicBezTo>
                  <a:lnTo>
                    <a:pt x="199" y="156"/>
                  </a:lnTo>
                  <a:lnTo>
                    <a:pt x="171" y="185"/>
                  </a:lnTo>
                  <a:cubicBezTo>
                    <a:pt x="157" y="199"/>
                    <a:pt x="143" y="199"/>
                    <a:pt x="143" y="213"/>
                  </a:cubicBezTo>
                  <a:cubicBezTo>
                    <a:pt x="128" y="213"/>
                    <a:pt x="128" y="227"/>
                    <a:pt x="100" y="227"/>
                  </a:cubicBezTo>
                  <a:lnTo>
                    <a:pt x="72" y="270"/>
                  </a:lnTo>
                  <a:lnTo>
                    <a:pt x="57" y="284"/>
                  </a:lnTo>
                  <a:cubicBezTo>
                    <a:pt x="29" y="313"/>
                    <a:pt x="29" y="327"/>
                    <a:pt x="29" y="327"/>
                  </a:cubicBezTo>
                  <a:cubicBezTo>
                    <a:pt x="29" y="327"/>
                    <a:pt x="29" y="341"/>
                    <a:pt x="15" y="341"/>
                  </a:cubicBezTo>
                  <a:cubicBezTo>
                    <a:pt x="15" y="355"/>
                    <a:pt x="1" y="355"/>
                    <a:pt x="1" y="384"/>
                  </a:cubicBezTo>
                  <a:lnTo>
                    <a:pt x="1" y="412"/>
                  </a:lnTo>
                  <a:lnTo>
                    <a:pt x="1" y="426"/>
                  </a:lnTo>
                  <a:cubicBezTo>
                    <a:pt x="1" y="483"/>
                    <a:pt x="1" y="540"/>
                    <a:pt x="15" y="568"/>
                  </a:cubicBezTo>
                  <a:lnTo>
                    <a:pt x="171" y="1065"/>
                  </a:lnTo>
                  <a:cubicBezTo>
                    <a:pt x="199" y="1136"/>
                    <a:pt x="214" y="1207"/>
                    <a:pt x="242" y="1278"/>
                  </a:cubicBezTo>
                  <a:lnTo>
                    <a:pt x="384" y="1747"/>
                  </a:lnTo>
                  <a:cubicBezTo>
                    <a:pt x="441" y="1917"/>
                    <a:pt x="498" y="2087"/>
                    <a:pt x="526" y="2244"/>
                  </a:cubicBezTo>
                  <a:cubicBezTo>
                    <a:pt x="469" y="2300"/>
                    <a:pt x="483" y="2315"/>
                    <a:pt x="483" y="2315"/>
                  </a:cubicBezTo>
                  <a:cubicBezTo>
                    <a:pt x="498" y="2329"/>
                    <a:pt x="512" y="2329"/>
                    <a:pt x="554" y="2343"/>
                  </a:cubicBezTo>
                  <a:cubicBezTo>
                    <a:pt x="588" y="2351"/>
                    <a:pt x="628" y="2355"/>
                    <a:pt x="673" y="2355"/>
                  </a:cubicBezTo>
                  <a:cubicBezTo>
                    <a:pt x="860" y="2355"/>
                    <a:pt x="1135" y="2287"/>
                    <a:pt x="1364" y="2173"/>
                  </a:cubicBezTo>
                  <a:cubicBezTo>
                    <a:pt x="1406" y="2158"/>
                    <a:pt x="1420" y="2130"/>
                    <a:pt x="1463" y="2130"/>
                  </a:cubicBezTo>
                  <a:cubicBezTo>
                    <a:pt x="1463" y="2130"/>
                    <a:pt x="1477" y="2130"/>
                    <a:pt x="1477" y="2116"/>
                  </a:cubicBezTo>
                  <a:cubicBezTo>
                    <a:pt x="1491" y="2102"/>
                    <a:pt x="1506" y="2102"/>
                    <a:pt x="1534" y="2073"/>
                  </a:cubicBezTo>
                  <a:cubicBezTo>
                    <a:pt x="1534" y="2073"/>
                    <a:pt x="1548" y="2073"/>
                    <a:pt x="1548" y="2059"/>
                  </a:cubicBezTo>
                  <a:cubicBezTo>
                    <a:pt x="1562" y="2045"/>
                    <a:pt x="1577" y="2031"/>
                    <a:pt x="1591" y="2031"/>
                  </a:cubicBezTo>
                  <a:lnTo>
                    <a:pt x="1619" y="2002"/>
                  </a:lnTo>
                  <a:lnTo>
                    <a:pt x="1648" y="1974"/>
                  </a:lnTo>
                  <a:lnTo>
                    <a:pt x="1648" y="1960"/>
                  </a:lnTo>
                  <a:cubicBezTo>
                    <a:pt x="1648" y="1931"/>
                    <a:pt x="1648" y="1931"/>
                    <a:pt x="1676" y="1917"/>
                  </a:cubicBezTo>
                  <a:lnTo>
                    <a:pt x="1676" y="1903"/>
                  </a:lnTo>
                  <a:lnTo>
                    <a:pt x="1250" y="497"/>
                  </a:lnTo>
                  <a:cubicBezTo>
                    <a:pt x="1222" y="412"/>
                    <a:pt x="1193" y="327"/>
                    <a:pt x="1179" y="256"/>
                  </a:cubicBezTo>
                  <a:cubicBezTo>
                    <a:pt x="1151" y="199"/>
                    <a:pt x="1122" y="142"/>
                    <a:pt x="1080" y="114"/>
                  </a:cubicBezTo>
                  <a:cubicBezTo>
                    <a:pt x="1051" y="71"/>
                    <a:pt x="995" y="43"/>
                    <a:pt x="924" y="14"/>
                  </a:cubicBezTo>
                  <a:cubicBezTo>
                    <a:pt x="895" y="14"/>
                    <a:pt x="853" y="0"/>
                    <a:pt x="838" y="0"/>
                  </a:cubicBezTo>
                  <a:close/>
                </a:path>
              </a:pathLst>
            </a:custGeom>
            <a:solidFill>
              <a:srgbClr val="E53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2861200" y="3238700"/>
              <a:ext cx="338300" cy="452675"/>
            </a:xfrm>
            <a:custGeom>
              <a:avLst/>
              <a:gdLst/>
              <a:ahLst/>
              <a:cxnLst/>
              <a:rect l="l" t="t" r="r" b="b"/>
              <a:pathLst>
                <a:path w="13532" h="18107" extrusionOk="0">
                  <a:moveTo>
                    <a:pt x="13503" y="29"/>
                  </a:moveTo>
                  <a:lnTo>
                    <a:pt x="13503" y="205"/>
                  </a:lnTo>
                  <a:lnTo>
                    <a:pt x="13503" y="205"/>
                  </a:lnTo>
                  <a:cubicBezTo>
                    <a:pt x="13503" y="195"/>
                    <a:pt x="13503" y="183"/>
                    <a:pt x="13503" y="171"/>
                  </a:cubicBezTo>
                  <a:lnTo>
                    <a:pt x="13503" y="86"/>
                  </a:lnTo>
                  <a:cubicBezTo>
                    <a:pt x="13503" y="72"/>
                    <a:pt x="13531" y="29"/>
                    <a:pt x="13503" y="29"/>
                  </a:cubicBezTo>
                  <a:close/>
                  <a:moveTo>
                    <a:pt x="29" y="1"/>
                  </a:moveTo>
                  <a:lnTo>
                    <a:pt x="1" y="14170"/>
                  </a:lnTo>
                  <a:cubicBezTo>
                    <a:pt x="1" y="15192"/>
                    <a:pt x="654" y="16186"/>
                    <a:pt x="1988" y="16967"/>
                  </a:cubicBezTo>
                  <a:cubicBezTo>
                    <a:pt x="3309" y="17727"/>
                    <a:pt x="5034" y="18107"/>
                    <a:pt x="6757" y="18107"/>
                  </a:cubicBezTo>
                  <a:cubicBezTo>
                    <a:pt x="8480" y="18107"/>
                    <a:pt x="10202" y="17727"/>
                    <a:pt x="11515" y="16967"/>
                  </a:cubicBezTo>
                  <a:cubicBezTo>
                    <a:pt x="12807" y="16201"/>
                    <a:pt x="13475" y="15207"/>
                    <a:pt x="13475" y="14213"/>
                  </a:cubicBezTo>
                  <a:lnTo>
                    <a:pt x="13503" y="205"/>
                  </a:lnTo>
                  <a:lnTo>
                    <a:pt x="13503" y="205"/>
                  </a:lnTo>
                  <a:cubicBezTo>
                    <a:pt x="13502" y="229"/>
                    <a:pt x="13499" y="246"/>
                    <a:pt x="13489" y="256"/>
                  </a:cubicBezTo>
                  <a:cubicBezTo>
                    <a:pt x="13489" y="299"/>
                    <a:pt x="13489" y="313"/>
                    <a:pt x="13475" y="356"/>
                  </a:cubicBezTo>
                  <a:cubicBezTo>
                    <a:pt x="13475" y="384"/>
                    <a:pt x="13446" y="427"/>
                    <a:pt x="13446" y="441"/>
                  </a:cubicBezTo>
                  <a:cubicBezTo>
                    <a:pt x="13446" y="469"/>
                    <a:pt x="13432" y="498"/>
                    <a:pt x="13432" y="526"/>
                  </a:cubicBezTo>
                  <a:cubicBezTo>
                    <a:pt x="13432" y="569"/>
                    <a:pt x="13418" y="597"/>
                    <a:pt x="13404" y="611"/>
                  </a:cubicBezTo>
                  <a:cubicBezTo>
                    <a:pt x="13404" y="654"/>
                    <a:pt x="13375" y="668"/>
                    <a:pt x="13375" y="711"/>
                  </a:cubicBezTo>
                  <a:cubicBezTo>
                    <a:pt x="13361" y="739"/>
                    <a:pt x="13361" y="782"/>
                    <a:pt x="13347" y="796"/>
                  </a:cubicBezTo>
                  <a:cubicBezTo>
                    <a:pt x="13333" y="824"/>
                    <a:pt x="13333" y="853"/>
                    <a:pt x="13304" y="881"/>
                  </a:cubicBezTo>
                  <a:cubicBezTo>
                    <a:pt x="13290" y="924"/>
                    <a:pt x="13276" y="952"/>
                    <a:pt x="13276" y="966"/>
                  </a:cubicBezTo>
                  <a:cubicBezTo>
                    <a:pt x="13262" y="1009"/>
                    <a:pt x="13262" y="1023"/>
                    <a:pt x="13233" y="1065"/>
                  </a:cubicBezTo>
                  <a:cubicBezTo>
                    <a:pt x="13219" y="1094"/>
                    <a:pt x="13205" y="1136"/>
                    <a:pt x="13191" y="1151"/>
                  </a:cubicBezTo>
                  <a:cubicBezTo>
                    <a:pt x="13162" y="1179"/>
                    <a:pt x="13148" y="1207"/>
                    <a:pt x="13134" y="1236"/>
                  </a:cubicBezTo>
                  <a:cubicBezTo>
                    <a:pt x="13120" y="1278"/>
                    <a:pt x="13091" y="1293"/>
                    <a:pt x="13077" y="1321"/>
                  </a:cubicBezTo>
                  <a:cubicBezTo>
                    <a:pt x="13063" y="1364"/>
                    <a:pt x="13049" y="1378"/>
                    <a:pt x="13020" y="1420"/>
                  </a:cubicBezTo>
                  <a:cubicBezTo>
                    <a:pt x="13006" y="1449"/>
                    <a:pt x="12978" y="1463"/>
                    <a:pt x="12949" y="1506"/>
                  </a:cubicBezTo>
                  <a:cubicBezTo>
                    <a:pt x="12935" y="1534"/>
                    <a:pt x="12921" y="1562"/>
                    <a:pt x="12907" y="1591"/>
                  </a:cubicBezTo>
                  <a:cubicBezTo>
                    <a:pt x="12878" y="1633"/>
                    <a:pt x="12850" y="1648"/>
                    <a:pt x="12836" y="1676"/>
                  </a:cubicBezTo>
                  <a:cubicBezTo>
                    <a:pt x="12807" y="1719"/>
                    <a:pt x="12779" y="1733"/>
                    <a:pt x="12765" y="1775"/>
                  </a:cubicBezTo>
                  <a:lnTo>
                    <a:pt x="12665" y="1861"/>
                  </a:lnTo>
                  <a:lnTo>
                    <a:pt x="12608" y="1932"/>
                  </a:lnTo>
                  <a:cubicBezTo>
                    <a:pt x="12566" y="1960"/>
                    <a:pt x="12537" y="1988"/>
                    <a:pt x="12495" y="2017"/>
                  </a:cubicBezTo>
                  <a:lnTo>
                    <a:pt x="12424" y="2088"/>
                  </a:lnTo>
                  <a:cubicBezTo>
                    <a:pt x="12410" y="2102"/>
                    <a:pt x="12367" y="2130"/>
                    <a:pt x="12353" y="2145"/>
                  </a:cubicBezTo>
                  <a:lnTo>
                    <a:pt x="12310" y="2173"/>
                  </a:lnTo>
                  <a:cubicBezTo>
                    <a:pt x="12282" y="2201"/>
                    <a:pt x="12268" y="2230"/>
                    <a:pt x="12225" y="2244"/>
                  </a:cubicBezTo>
                  <a:cubicBezTo>
                    <a:pt x="12197" y="2287"/>
                    <a:pt x="12140" y="2301"/>
                    <a:pt x="12097" y="2343"/>
                  </a:cubicBezTo>
                  <a:cubicBezTo>
                    <a:pt x="12069" y="2358"/>
                    <a:pt x="12055" y="2372"/>
                    <a:pt x="12012" y="2400"/>
                  </a:cubicBezTo>
                  <a:cubicBezTo>
                    <a:pt x="11955" y="2443"/>
                    <a:pt x="11913" y="2471"/>
                    <a:pt x="11870" y="2514"/>
                  </a:cubicBezTo>
                  <a:cubicBezTo>
                    <a:pt x="11856" y="2528"/>
                    <a:pt x="11828" y="2556"/>
                    <a:pt x="11799" y="2570"/>
                  </a:cubicBezTo>
                  <a:cubicBezTo>
                    <a:pt x="11728" y="2613"/>
                    <a:pt x="11643" y="2670"/>
                    <a:pt x="11572" y="2712"/>
                  </a:cubicBezTo>
                  <a:cubicBezTo>
                    <a:pt x="10259" y="3472"/>
                    <a:pt x="8537" y="3852"/>
                    <a:pt x="6814" y="3852"/>
                  </a:cubicBezTo>
                  <a:cubicBezTo>
                    <a:pt x="5091" y="3852"/>
                    <a:pt x="3366" y="3472"/>
                    <a:pt x="2045" y="2712"/>
                  </a:cubicBezTo>
                  <a:cubicBezTo>
                    <a:pt x="1946" y="2656"/>
                    <a:pt x="1875" y="2613"/>
                    <a:pt x="1790" y="2570"/>
                  </a:cubicBezTo>
                  <a:cubicBezTo>
                    <a:pt x="1761" y="2542"/>
                    <a:pt x="1747" y="2528"/>
                    <a:pt x="1704" y="2514"/>
                  </a:cubicBezTo>
                  <a:cubicBezTo>
                    <a:pt x="1648" y="2471"/>
                    <a:pt x="1591" y="2443"/>
                    <a:pt x="1562" y="2428"/>
                  </a:cubicBezTo>
                  <a:cubicBezTo>
                    <a:pt x="1520" y="2400"/>
                    <a:pt x="1506" y="2386"/>
                    <a:pt x="1477" y="2358"/>
                  </a:cubicBezTo>
                  <a:cubicBezTo>
                    <a:pt x="1435" y="2315"/>
                    <a:pt x="1392" y="2287"/>
                    <a:pt x="1349" y="2272"/>
                  </a:cubicBezTo>
                  <a:cubicBezTo>
                    <a:pt x="1307" y="2244"/>
                    <a:pt x="1293" y="2216"/>
                    <a:pt x="1264" y="2201"/>
                  </a:cubicBezTo>
                  <a:cubicBezTo>
                    <a:pt x="1222" y="2159"/>
                    <a:pt x="1193" y="2145"/>
                    <a:pt x="1151" y="2102"/>
                  </a:cubicBezTo>
                  <a:cubicBezTo>
                    <a:pt x="1122" y="2088"/>
                    <a:pt x="1108" y="2059"/>
                    <a:pt x="1065" y="2031"/>
                  </a:cubicBezTo>
                  <a:cubicBezTo>
                    <a:pt x="1023" y="2003"/>
                    <a:pt x="994" y="1988"/>
                    <a:pt x="980" y="1946"/>
                  </a:cubicBezTo>
                  <a:lnTo>
                    <a:pt x="909" y="1875"/>
                  </a:lnTo>
                  <a:lnTo>
                    <a:pt x="810" y="1790"/>
                  </a:lnTo>
                  <a:cubicBezTo>
                    <a:pt x="796" y="1747"/>
                    <a:pt x="767" y="1733"/>
                    <a:pt x="753" y="1704"/>
                  </a:cubicBezTo>
                  <a:cubicBezTo>
                    <a:pt x="725" y="1662"/>
                    <a:pt x="696" y="1648"/>
                    <a:pt x="682" y="1605"/>
                  </a:cubicBezTo>
                  <a:cubicBezTo>
                    <a:pt x="654" y="1577"/>
                    <a:pt x="640" y="1562"/>
                    <a:pt x="611" y="1520"/>
                  </a:cubicBezTo>
                  <a:cubicBezTo>
                    <a:pt x="583" y="1491"/>
                    <a:pt x="554" y="1463"/>
                    <a:pt x="540" y="1435"/>
                  </a:cubicBezTo>
                  <a:cubicBezTo>
                    <a:pt x="512" y="1392"/>
                    <a:pt x="498" y="1378"/>
                    <a:pt x="483" y="1349"/>
                  </a:cubicBezTo>
                  <a:cubicBezTo>
                    <a:pt x="469" y="1307"/>
                    <a:pt x="441" y="1293"/>
                    <a:pt x="427" y="1250"/>
                  </a:cubicBezTo>
                  <a:cubicBezTo>
                    <a:pt x="412" y="1222"/>
                    <a:pt x="398" y="1207"/>
                    <a:pt x="370" y="1165"/>
                  </a:cubicBezTo>
                  <a:cubicBezTo>
                    <a:pt x="356" y="1136"/>
                    <a:pt x="341" y="1094"/>
                    <a:pt x="327" y="1080"/>
                  </a:cubicBezTo>
                  <a:cubicBezTo>
                    <a:pt x="299" y="1037"/>
                    <a:pt x="285" y="1023"/>
                    <a:pt x="285" y="994"/>
                  </a:cubicBezTo>
                  <a:cubicBezTo>
                    <a:pt x="270" y="952"/>
                    <a:pt x="256" y="924"/>
                    <a:pt x="256" y="895"/>
                  </a:cubicBezTo>
                  <a:cubicBezTo>
                    <a:pt x="228" y="867"/>
                    <a:pt x="228" y="853"/>
                    <a:pt x="214" y="810"/>
                  </a:cubicBezTo>
                  <a:cubicBezTo>
                    <a:pt x="199" y="782"/>
                    <a:pt x="199" y="739"/>
                    <a:pt x="185" y="725"/>
                  </a:cubicBezTo>
                  <a:cubicBezTo>
                    <a:pt x="157" y="682"/>
                    <a:pt x="157" y="668"/>
                    <a:pt x="143" y="640"/>
                  </a:cubicBezTo>
                  <a:cubicBezTo>
                    <a:pt x="128" y="597"/>
                    <a:pt x="128" y="569"/>
                    <a:pt x="100" y="540"/>
                  </a:cubicBezTo>
                  <a:cubicBezTo>
                    <a:pt x="100" y="512"/>
                    <a:pt x="86" y="498"/>
                    <a:pt x="86" y="455"/>
                  </a:cubicBezTo>
                  <a:cubicBezTo>
                    <a:pt x="86" y="427"/>
                    <a:pt x="72" y="384"/>
                    <a:pt x="72" y="370"/>
                  </a:cubicBezTo>
                  <a:cubicBezTo>
                    <a:pt x="72" y="327"/>
                    <a:pt x="72" y="313"/>
                    <a:pt x="57" y="285"/>
                  </a:cubicBezTo>
                  <a:cubicBezTo>
                    <a:pt x="57" y="242"/>
                    <a:pt x="29" y="214"/>
                    <a:pt x="29" y="185"/>
                  </a:cubicBezTo>
                  <a:lnTo>
                    <a:pt x="29" y="100"/>
                  </a:lnTo>
                  <a:lnTo>
                    <a:pt x="29" y="15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2863675" y="3251825"/>
              <a:ext cx="332975" cy="83175"/>
            </a:xfrm>
            <a:custGeom>
              <a:avLst/>
              <a:gdLst/>
              <a:ahLst/>
              <a:cxnLst/>
              <a:rect l="l" t="t" r="r" b="b"/>
              <a:pathLst>
                <a:path w="13319" h="3327" extrusionOk="0">
                  <a:moveTo>
                    <a:pt x="12169" y="1"/>
                  </a:moveTo>
                  <a:lnTo>
                    <a:pt x="12169" y="44"/>
                  </a:lnTo>
                  <a:cubicBezTo>
                    <a:pt x="11970" y="654"/>
                    <a:pt x="11459" y="1265"/>
                    <a:pt x="10635" y="1762"/>
                  </a:cubicBezTo>
                  <a:cubicBezTo>
                    <a:pt x="9556" y="2393"/>
                    <a:pt x="8133" y="2709"/>
                    <a:pt x="6706" y="2709"/>
                  </a:cubicBezTo>
                  <a:cubicBezTo>
                    <a:pt x="5279" y="2709"/>
                    <a:pt x="3849" y="2393"/>
                    <a:pt x="2755" y="1762"/>
                  </a:cubicBezTo>
                  <a:cubicBezTo>
                    <a:pt x="1918" y="1279"/>
                    <a:pt x="1392" y="682"/>
                    <a:pt x="1194" y="44"/>
                  </a:cubicBezTo>
                  <a:lnTo>
                    <a:pt x="1" y="44"/>
                  </a:lnTo>
                  <a:cubicBezTo>
                    <a:pt x="1" y="58"/>
                    <a:pt x="29" y="86"/>
                    <a:pt x="29" y="100"/>
                  </a:cubicBezTo>
                  <a:cubicBezTo>
                    <a:pt x="29" y="143"/>
                    <a:pt x="44" y="157"/>
                    <a:pt x="44" y="200"/>
                  </a:cubicBezTo>
                  <a:cubicBezTo>
                    <a:pt x="58" y="228"/>
                    <a:pt x="58" y="271"/>
                    <a:pt x="86" y="285"/>
                  </a:cubicBezTo>
                  <a:cubicBezTo>
                    <a:pt x="100" y="328"/>
                    <a:pt x="100" y="342"/>
                    <a:pt x="115" y="370"/>
                  </a:cubicBezTo>
                  <a:cubicBezTo>
                    <a:pt x="129" y="413"/>
                    <a:pt x="157" y="441"/>
                    <a:pt x="171" y="455"/>
                  </a:cubicBezTo>
                  <a:cubicBezTo>
                    <a:pt x="186" y="498"/>
                    <a:pt x="186" y="512"/>
                    <a:pt x="200" y="555"/>
                  </a:cubicBezTo>
                  <a:cubicBezTo>
                    <a:pt x="228" y="583"/>
                    <a:pt x="242" y="626"/>
                    <a:pt x="257" y="640"/>
                  </a:cubicBezTo>
                  <a:cubicBezTo>
                    <a:pt x="271" y="682"/>
                    <a:pt x="299" y="697"/>
                    <a:pt x="313" y="725"/>
                  </a:cubicBezTo>
                  <a:cubicBezTo>
                    <a:pt x="328" y="768"/>
                    <a:pt x="342" y="796"/>
                    <a:pt x="356" y="810"/>
                  </a:cubicBezTo>
                  <a:cubicBezTo>
                    <a:pt x="384" y="853"/>
                    <a:pt x="399" y="867"/>
                    <a:pt x="413" y="910"/>
                  </a:cubicBezTo>
                  <a:cubicBezTo>
                    <a:pt x="427" y="938"/>
                    <a:pt x="470" y="952"/>
                    <a:pt x="484" y="995"/>
                  </a:cubicBezTo>
                  <a:cubicBezTo>
                    <a:pt x="498" y="1037"/>
                    <a:pt x="526" y="1052"/>
                    <a:pt x="555" y="1080"/>
                  </a:cubicBezTo>
                  <a:cubicBezTo>
                    <a:pt x="569" y="1123"/>
                    <a:pt x="612" y="1137"/>
                    <a:pt x="626" y="1165"/>
                  </a:cubicBezTo>
                  <a:cubicBezTo>
                    <a:pt x="640" y="1194"/>
                    <a:pt x="683" y="1222"/>
                    <a:pt x="697" y="1265"/>
                  </a:cubicBezTo>
                  <a:lnTo>
                    <a:pt x="782" y="1350"/>
                  </a:lnTo>
                  <a:lnTo>
                    <a:pt x="853" y="1421"/>
                  </a:lnTo>
                  <a:cubicBezTo>
                    <a:pt x="895" y="1463"/>
                    <a:pt x="924" y="1478"/>
                    <a:pt x="952" y="1506"/>
                  </a:cubicBezTo>
                  <a:cubicBezTo>
                    <a:pt x="966" y="1520"/>
                    <a:pt x="995" y="1563"/>
                    <a:pt x="1037" y="1577"/>
                  </a:cubicBezTo>
                  <a:cubicBezTo>
                    <a:pt x="1066" y="1620"/>
                    <a:pt x="1108" y="1634"/>
                    <a:pt x="1137" y="1662"/>
                  </a:cubicBezTo>
                  <a:cubicBezTo>
                    <a:pt x="1179" y="1691"/>
                    <a:pt x="1194" y="1719"/>
                    <a:pt x="1236" y="1733"/>
                  </a:cubicBezTo>
                  <a:cubicBezTo>
                    <a:pt x="1265" y="1776"/>
                    <a:pt x="1321" y="1804"/>
                    <a:pt x="1350" y="1833"/>
                  </a:cubicBezTo>
                  <a:cubicBezTo>
                    <a:pt x="1378" y="1847"/>
                    <a:pt x="1407" y="1861"/>
                    <a:pt x="1449" y="1903"/>
                  </a:cubicBezTo>
                  <a:cubicBezTo>
                    <a:pt x="1492" y="1932"/>
                    <a:pt x="1534" y="1974"/>
                    <a:pt x="1591" y="1989"/>
                  </a:cubicBezTo>
                  <a:cubicBezTo>
                    <a:pt x="1620" y="2003"/>
                    <a:pt x="1634" y="2017"/>
                    <a:pt x="1676" y="2045"/>
                  </a:cubicBezTo>
                  <a:cubicBezTo>
                    <a:pt x="1747" y="2088"/>
                    <a:pt x="1833" y="2131"/>
                    <a:pt x="1918" y="2187"/>
                  </a:cubicBezTo>
                  <a:cubicBezTo>
                    <a:pt x="3245" y="2947"/>
                    <a:pt x="4974" y="3327"/>
                    <a:pt x="6699" y="3327"/>
                  </a:cubicBezTo>
                  <a:cubicBezTo>
                    <a:pt x="8424" y="3327"/>
                    <a:pt x="10146" y="2947"/>
                    <a:pt x="11459" y="2187"/>
                  </a:cubicBezTo>
                  <a:cubicBezTo>
                    <a:pt x="11544" y="2131"/>
                    <a:pt x="11615" y="2088"/>
                    <a:pt x="11686" y="2045"/>
                  </a:cubicBezTo>
                  <a:cubicBezTo>
                    <a:pt x="11700" y="2017"/>
                    <a:pt x="11743" y="2003"/>
                    <a:pt x="11757" y="1989"/>
                  </a:cubicBezTo>
                  <a:lnTo>
                    <a:pt x="11913" y="1875"/>
                  </a:lnTo>
                  <a:cubicBezTo>
                    <a:pt x="11956" y="1861"/>
                    <a:pt x="11970" y="1847"/>
                    <a:pt x="11998" y="1804"/>
                  </a:cubicBezTo>
                  <a:cubicBezTo>
                    <a:pt x="12041" y="1776"/>
                    <a:pt x="12098" y="1762"/>
                    <a:pt x="12126" y="1719"/>
                  </a:cubicBezTo>
                  <a:cubicBezTo>
                    <a:pt x="12169" y="1705"/>
                    <a:pt x="12183" y="1662"/>
                    <a:pt x="12211" y="1648"/>
                  </a:cubicBezTo>
                  <a:lnTo>
                    <a:pt x="12254" y="1620"/>
                  </a:lnTo>
                  <a:cubicBezTo>
                    <a:pt x="12268" y="1591"/>
                    <a:pt x="12311" y="1577"/>
                    <a:pt x="12325" y="1563"/>
                  </a:cubicBezTo>
                  <a:lnTo>
                    <a:pt x="12396" y="1492"/>
                  </a:lnTo>
                  <a:cubicBezTo>
                    <a:pt x="12424" y="1449"/>
                    <a:pt x="12467" y="1435"/>
                    <a:pt x="12481" y="1407"/>
                  </a:cubicBezTo>
                  <a:lnTo>
                    <a:pt x="12552" y="1336"/>
                  </a:lnTo>
                  <a:lnTo>
                    <a:pt x="12637" y="1236"/>
                  </a:lnTo>
                  <a:cubicBezTo>
                    <a:pt x="12666" y="1222"/>
                    <a:pt x="12694" y="1194"/>
                    <a:pt x="12708" y="1151"/>
                  </a:cubicBezTo>
                  <a:cubicBezTo>
                    <a:pt x="12737" y="1123"/>
                    <a:pt x="12765" y="1108"/>
                    <a:pt x="12779" y="1066"/>
                  </a:cubicBezTo>
                  <a:cubicBezTo>
                    <a:pt x="12808" y="1052"/>
                    <a:pt x="12822" y="1009"/>
                    <a:pt x="12850" y="981"/>
                  </a:cubicBezTo>
                  <a:cubicBezTo>
                    <a:pt x="12879" y="938"/>
                    <a:pt x="12907" y="924"/>
                    <a:pt x="12921" y="881"/>
                  </a:cubicBezTo>
                  <a:cubicBezTo>
                    <a:pt x="12950" y="853"/>
                    <a:pt x="12964" y="839"/>
                    <a:pt x="12978" y="796"/>
                  </a:cubicBezTo>
                  <a:cubicBezTo>
                    <a:pt x="12992" y="768"/>
                    <a:pt x="13021" y="725"/>
                    <a:pt x="13035" y="711"/>
                  </a:cubicBezTo>
                  <a:cubicBezTo>
                    <a:pt x="13049" y="668"/>
                    <a:pt x="13063" y="654"/>
                    <a:pt x="13092" y="626"/>
                  </a:cubicBezTo>
                  <a:cubicBezTo>
                    <a:pt x="13106" y="583"/>
                    <a:pt x="13120" y="569"/>
                    <a:pt x="13134" y="526"/>
                  </a:cubicBezTo>
                  <a:cubicBezTo>
                    <a:pt x="13163" y="498"/>
                    <a:pt x="13163" y="484"/>
                    <a:pt x="13177" y="441"/>
                  </a:cubicBezTo>
                  <a:cubicBezTo>
                    <a:pt x="13191" y="413"/>
                    <a:pt x="13205" y="370"/>
                    <a:pt x="13205" y="356"/>
                  </a:cubicBezTo>
                  <a:cubicBezTo>
                    <a:pt x="13234" y="313"/>
                    <a:pt x="13234" y="299"/>
                    <a:pt x="13248" y="271"/>
                  </a:cubicBezTo>
                  <a:cubicBezTo>
                    <a:pt x="13262" y="228"/>
                    <a:pt x="13262" y="200"/>
                    <a:pt x="13276" y="171"/>
                  </a:cubicBezTo>
                  <a:cubicBezTo>
                    <a:pt x="13305" y="143"/>
                    <a:pt x="13305" y="129"/>
                    <a:pt x="13305" y="86"/>
                  </a:cubicBezTo>
                  <a:cubicBezTo>
                    <a:pt x="13319" y="58"/>
                    <a:pt x="13319" y="15"/>
                    <a:pt x="133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43"/>
          <p:cNvGrpSpPr/>
          <p:nvPr/>
        </p:nvGrpSpPr>
        <p:grpSpPr>
          <a:xfrm>
            <a:off x="-55588" y="2619372"/>
            <a:ext cx="1235039" cy="2716782"/>
            <a:chOff x="1449362" y="1647822"/>
            <a:chExt cx="1235039" cy="2716782"/>
          </a:xfrm>
        </p:grpSpPr>
        <p:sp>
          <p:nvSpPr>
            <p:cNvPr id="569" name="Google Shape;569;p43"/>
            <p:cNvSpPr/>
            <p:nvPr/>
          </p:nvSpPr>
          <p:spPr>
            <a:xfrm>
              <a:off x="1707527" y="3479261"/>
              <a:ext cx="437598" cy="287552"/>
            </a:xfrm>
            <a:custGeom>
              <a:avLst/>
              <a:gdLst/>
              <a:ahLst/>
              <a:cxnLst/>
              <a:rect l="l" t="t" r="r" b="b"/>
              <a:pathLst>
                <a:path w="4885" h="3210" extrusionOk="0">
                  <a:moveTo>
                    <a:pt x="668" y="1"/>
                  </a:moveTo>
                  <a:lnTo>
                    <a:pt x="1" y="384"/>
                  </a:lnTo>
                  <a:lnTo>
                    <a:pt x="4885" y="3210"/>
                  </a:lnTo>
                  <a:lnTo>
                    <a:pt x="4885" y="3210"/>
                  </a:lnTo>
                  <a:lnTo>
                    <a:pt x="4473" y="228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AEA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1707527" y="2760749"/>
              <a:ext cx="59839" cy="753009"/>
            </a:xfrm>
            <a:custGeom>
              <a:avLst/>
              <a:gdLst/>
              <a:ahLst/>
              <a:cxnLst/>
              <a:rect l="l" t="t" r="r" b="b"/>
              <a:pathLst>
                <a:path w="668" h="8406" extrusionOk="0">
                  <a:moveTo>
                    <a:pt x="15" y="0"/>
                  </a:moveTo>
                  <a:lnTo>
                    <a:pt x="1" y="8405"/>
                  </a:lnTo>
                  <a:lnTo>
                    <a:pt x="668" y="8022"/>
                  </a:lnTo>
                  <a:lnTo>
                    <a:pt x="668" y="129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EA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1449362" y="1685982"/>
              <a:ext cx="1161315" cy="2678621"/>
            </a:xfrm>
            <a:custGeom>
              <a:avLst/>
              <a:gdLst/>
              <a:ahLst/>
              <a:cxnLst/>
              <a:rect l="l" t="t" r="r" b="b"/>
              <a:pathLst>
                <a:path w="12964" h="29902" extrusionOk="0">
                  <a:moveTo>
                    <a:pt x="2897" y="11984"/>
                  </a:moveTo>
                  <a:lnTo>
                    <a:pt x="5793" y="18700"/>
                  </a:lnTo>
                  <a:lnTo>
                    <a:pt x="7738" y="23214"/>
                  </a:lnTo>
                  <a:lnTo>
                    <a:pt x="2883" y="20403"/>
                  </a:lnTo>
                  <a:lnTo>
                    <a:pt x="2897" y="11984"/>
                  </a:lnTo>
                  <a:close/>
                  <a:moveTo>
                    <a:pt x="86" y="1"/>
                  </a:moveTo>
                  <a:lnTo>
                    <a:pt x="0" y="22419"/>
                  </a:lnTo>
                  <a:lnTo>
                    <a:pt x="12963" y="29902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1456976" y="1647822"/>
              <a:ext cx="1227425" cy="2715528"/>
            </a:xfrm>
            <a:custGeom>
              <a:avLst/>
              <a:gdLst/>
              <a:ahLst/>
              <a:cxnLst/>
              <a:rect l="l" t="t" r="r" b="b"/>
              <a:pathLst>
                <a:path w="13702" h="30314" extrusionOk="0">
                  <a:moveTo>
                    <a:pt x="796" y="1"/>
                  </a:moveTo>
                  <a:lnTo>
                    <a:pt x="1" y="427"/>
                  </a:lnTo>
                  <a:lnTo>
                    <a:pt x="12878" y="30314"/>
                  </a:lnTo>
                  <a:lnTo>
                    <a:pt x="13702" y="29902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AEA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1483671" y="2011602"/>
              <a:ext cx="61183" cy="53479"/>
            </a:xfrm>
            <a:custGeom>
              <a:avLst/>
              <a:gdLst/>
              <a:ahLst/>
              <a:cxnLst/>
              <a:rect l="l" t="t" r="r" b="b"/>
              <a:pathLst>
                <a:path w="683" h="597" extrusionOk="0">
                  <a:moveTo>
                    <a:pt x="1" y="0"/>
                  </a:moveTo>
                  <a:lnTo>
                    <a:pt x="1" y="199"/>
                  </a:lnTo>
                  <a:lnTo>
                    <a:pt x="682" y="597"/>
                  </a:lnTo>
                  <a:lnTo>
                    <a:pt x="682" y="4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1483671" y="1970933"/>
              <a:ext cx="89132" cy="68708"/>
            </a:xfrm>
            <a:custGeom>
              <a:avLst/>
              <a:gdLst/>
              <a:ahLst/>
              <a:cxnLst/>
              <a:rect l="l" t="t" r="r" b="b"/>
              <a:pathLst>
                <a:path w="995" h="767" extrusionOk="0">
                  <a:moveTo>
                    <a:pt x="1" y="0"/>
                  </a:moveTo>
                  <a:lnTo>
                    <a:pt x="1" y="170"/>
                  </a:lnTo>
                  <a:lnTo>
                    <a:pt x="995" y="767"/>
                  </a:lnTo>
                  <a:lnTo>
                    <a:pt x="995" y="5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1481163" y="2053524"/>
              <a:ext cx="63691" cy="53569"/>
            </a:xfrm>
            <a:custGeom>
              <a:avLst/>
              <a:gdLst/>
              <a:ahLst/>
              <a:cxnLst/>
              <a:rect l="l" t="t" r="r" b="b"/>
              <a:pathLst>
                <a:path w="711" h="598" extrusionOk="0">
                  <a:moveTo>
                    <a:pt x="29" y="1"/>
                  </a:moveTo>
                  <a:lnTo>
                    <a:pt x="0" y="200"/>
                  </a:lnTo>
                  <a:lnTo>
                    <a:pt x="710" y="597"/>
                  </a:lnTo>
                  <a:lnTo>
                    <a:pt x="710" y="413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1481163" y="2180726"/>
              <a:ext cx="91640" cy="68797"/>
            </a:xfrm>
            <a:custGeom>
              <a:avLst/>
              <a:gdLst/>
              <a:ahLst/>
              <a:cxnLst/>
              <a:rect l="l" t="t" r="r" b="b"/>
              <a:pathLst>
                <a:path w="1023" h="768" extrusionOk="0">
                  <a:moveTo>
                    <a:pt x="0" y="1"/>
                  </a:moveTo>
                  <a:lnTo>
                    <a:pt x="0" y="171"/>
                  </a:lnTo>
                  <a:lnTo>
                    <a:pt x="1023" y="767"/>
                  </a:lnTo>
                  <a:lnTo>
                    <a:pt x="1023" y="5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1481163" y="2137549"/>
              <a:ext cx="63691" cy="52225"/>
            </a:xfrm>
            <a:custGeom>
              <a:avLst/>
              <a:gdLst/>
              <a:ahLst/>
              <a:cxnLst/>
              <a:rect l="l" t="t" r="r" b="b"/>
              <a:pathLst>
                <a:path w="711" h="583" extrusionOk="0">
                  <a:moveTo>
                    <a:pt x="0" y="0"/>
                  </a:moveTo>
                  <a:lnTo>
                    <a:pt x="0" y="199"/>
                  </a:lnTo>
                  <a:lnTo>
                    <a:pt x="710" y="582"/>
                  </a:lnTo>
                  <a:lnTo>
                    <a:pt x="710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1481163" y="2096791"/>
              <a:ext cx="63691" cy="52225"/>
            </a:xfrm>
            <a:custGeom>
              <a:avLst/>
              <a:gdLst/>
              <a:ahLst/>
              <a:cxnLst/>
              <a:rect l="l" t="t" r="r" b="b"/>
              <a:pathLst>
                <a:path w="711" h="583" extrusionOk="0">
                  <a:moveTo>
                    <a:pt x="0" y="1"/>
                  </a:moveTo>
                  <a:lnTo>
                    <a:pt x="0" y="171"/>
                  </a:lnTo>
                  <a:lnTo>
                    <a:pt x="710" y="583"/>
                  </a:lnTo>
                  <a:lnTo>
                    <a:pt x="710" y="3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1481163" y="2221485"/>
              <a:ext cx="62348" cy="53479"/>
            </a:xfrm>
            <a:custGeom>
              <a:avLst/>
              <a:gdLst/>
              <a:ahLst/>
              <a:cxnLst/>
              <a:rect l="l" t="t" r="r" b="b"/>
              <a:pathLst>
                <a:path w="696" h="597" extrusionOk="0">
                  <a:moveTo>
                    <a:pt x="0" y="0"/>
                  </a:moveTo>
                  <a:lnTo>
                    <a:pt x="0" y="199"/>
                  </a:lnTo>
                  <a:lnTo>
                    <a:pt x="696" y="596"/>
                  </a:lnTo>
                  <a:lnTo>
                    <a:pt x="696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1481163" y="2263408"/>
              <a:ext cx="62348" cy="53479"/>
            </a:xfrm>
            <a:custGeom>
              <a:avLst/>
              <a:gdLst/>
              <a:ahLst/>
              <a:cxnLst/>
              <a:rect l="l" t="t" r="r" b="b"/>
              <a:pathLst>
                <a:path w="696" h="597" extrusionOk="0">
                  <a:moveTo>
                    <a:pt x="0" y="1"/>
                  </a:moveTo>
                  <a:lnTo>
                    <a:pt x="0" y="199"/>
                  </a:lnTo>
                  <a:lnTo>
                    <a:pt x="696" y="597"/>
                  </a:lnTo>
                  <a:lnTo>
                    <a:pt x="696" y="4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1481163" y="2557226"/>
              <a:ext cx="62348" cy="52225"/>
            </a:xfrm>
            <a:custGeom>
              <a:avLst/>
              <a:gdLst/>
              <a:ahLst/>
              <a:cxnLst/>
              <a:rect l="l" t="t" r="r" b="b"/>
              <a:pathLst>
                <a:path w="696" h="583" extrusionOk="0">
                  <a:moveTo>
                    <a:pt x="0" y="0"/>
                  </a:moveTo>
                  <a:lnTo>
                    <a:pt x="0" y="199"/>
                  </a:lnTo>
                  <a:lnTo>
                    <a:pt x="696" y="582"/>
                  </a:lnTo>
                  <a:lnTo>
                    <a:pt x="696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1481163" y="2516557"/>
              <a:ext cx="62348" cy="52225"/>
            </a:xfrm>
            <a:custGeom>
              <a:avLst/>
              <a:gdLst/>
              <a:ahLst/>
              <a:cxnLst/>
              <a:rect l="l" t="t" r="r" b="b"/>
              <a:pathLst>
                <a:path w="696" h="583" extrusionOk="0">
                  <a:moveTo>
                    <a:pt x="0" y="0"/>
                  </a:moveTo>
                  <a:lnTo>
                    <a:pt x="0" y="170"/>
                  </a:lnTo>
                  <a:lnTo>
                    <a:pt x="696" y="582"/>
                  </a:lnTo>
                  <a:lnTo>
                    <a:pt x="696" y="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1481163" y="2473291"/>
              <a:ext cx="62348" cy="53479"/>
            </a:xfrm>
            <a:custGeom>
              <a:avLst/>
              <a:gdLst/>
              <a:ahLst/>
              <a:cxnLst/>
              <a:rect l="l" t="t" r="r" b="b"/>
              <a:pathLst>
                <a:path w="696" h="597" extrusionOk="0">
                  <a:moveTo>
                    <a:pt x="0" y="0"/>
                  </a:moveTo>
                  <a:lnTo>
                    <a:pt x="0" y="199"/>
                  </a:lnTo>
                  <a:lnTo>
                    <a:pt x="696" y="597"/>
                  </a:lnTo>
                  <a:lnTo>
                    <a:pt x="696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1481163" y="2431278"/>
              <a:ext cx="62348" cy="53569"/>
            </a:xfrm>
            <a:custGeom>
              <a:avLst/>
              <a:gdLst/>
              <a:ahLst/>
              <a:cxnLst/>
              <a:rect l="l" t="t" r="r" b="b"/>
              <a:pathLst>
                <a:path w="696" h="598" extrusionOk="0">
                  <a:moveTo>
                    <a:pt x="0" y="1"/>
                  </a:moveTo>
                  <a:lnTo>
                    <a:pt x="0" y="185"/>
                  </a:lnTo>
                  <a:lnTo>
                    <a:pt x="696" y="597"/>
                  </a:lnTo>
                  <a:lnTo>
                    <a:pt x="696" y="4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1481163" y="2389355"/>
              <a:ext cx="90386" cy="70052"/>
            </a:xfrm>
            <a:custGeom>
              <a:avLst/>
              <a:gdLst/>
              <a:ahLst/>
              <a:cxnLst/>
              <a:rect l="l" t="t" r="r" b="b"/>
              <a:pathLst>
                <a:path w="1009" h="782" extrusionOk="0">
                  <a:moveTo>
                    <a:pt x="0" y="0"/>
                  </a:moveTo>
                  <a:lnTo>
                    <a:pt x="0" y="185"/>
                  </a:lnTo>
                  <a:lnTo>
                    <a:pt x="1008" y="781"/>
                  </a:lnTo>
                  <a:lnTo>
                    <a:pt x="1008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1481163" y="2347343"/>
              <a:ext cx="62348" cy="52225"/>
            </a:xfrm>
            <a:custGeom>
              <a:avLst/>
              <a:gdLst/>
              <a:ahLst/>
              <a:cxnLst/>
              <a:rect l="l" t="t" r="r" b="b"/>
              <a:pathLst>
                <a:path w="696" h="583" extrusionOk="0">
                  <a:moveTo>
                    <a:pt x="0" y="1"/>
                  </a:moveTo>
                  <a:lnTo>
                    <a:pt x="0" y="199"/>
                  </a:lnTo>
                  <a:lnTo>
                    <a:pt x="696" y="583"/>
                  </a:lnTo>
                  <a:lnTo>
                    <a:pt x="696" y="4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1481163" y="2306674"/>
              <a:ext cx="62348" cy="52225"/>
            </a:xfrm>
            <a:custGeom>
              <a:avLst/>
              <a:gdLst/>
              <a:ahLst/>
              <a:cxnLst/>
              <a:rect l="l" t="t" r="r" b="b"/>
              <a:pathLst>
                <a:path w="696" h="583" extrusionOk="0">
                  <a:moveTo>
                    <a:pt x="0" y="0"/>
                  </a:moveTo>
                  <a:lnTo>
                    <a:pt x="0" y="171"/>
                  </a:lnTo>
                  <a:lnTo>
                    <a:pt x="696" y="582"/>
                  </a:lnTo>
                  <a:lnTo>
                    <a:pt x="696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1481163" y="2599149"/>
              <a:ext cx="90386" cy="67543"/>
            </a:xfrm>
            <a:custGeom>
              <a:avLst/>
              <a:gdLst/>
              <a:ahLst/>
              <a:cxnLst/>
              <a:rect l="l" t="t" r="r" b="b"/>
              <a:pathLst>
                <a:path w="1009" h="754" extrusionOk="0">
                  <a:moveTo>
                    <a:pt x="0" y="1"/>
                  </a:moveTo>
                  <a:lnTo>
                    <a:pt x="0" y="185"/>
                  </a:lnTo>
                  <a:lnTo>
                    <a:pt x="1008" y="753"/>
                  </a:lnTo>
                  <a:lnTo>
                    <a:pt x="1008" y="5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1479908" y="2641162"/>
              <a:ext cx="63602" cy="53479"/>
            </a:xfrm>
            <a:custGeom>
              <a:avLst/>
              <a:gdLst/>
              <a:ahLst/>
              <a:cxnLst/>
              <a:rect l="l" t="t" r="r" b="b"/>
              <a:pathLst>
                <a:path w="710" h="597" extrusionOk="0">
                  <a:moveTo>
                    <a:pt x="0" y="0"/>
                  </a:moveTo>
                  <a:lnTo>
                    <a:pt x="0" y="185"/>
                  </a:lnTo>
                  <a:lnTo>
                    <a:pt x="710" y="597"/>
                  </a:lnTo>
                  <a:lnTo>
                    <a:pt x="710" y="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1479908" y="2723843"/>
              <a:ext cx="63602" cy="54733"/>
            </a:xfrm>
            <a:custGeom>
              <a:avLst/>
              <a:gdLst/>
              <a:ahLst/>
              <a:cxnLst/>
              <a:rect l="l" t="t" r="r" b="b"/>
              <a:pathLst>
                <a:path w="710" h="611" extrusionOk="0">
                  <a:moveTo>
                    <a:pt x="0" y="0"/>
                  </a:moveTo>
                  <a:lnTo>
                    <a:pt x="0" y="199"/>
                  </a:lnTo>
                  <a:lnTo>
                    <a:pt x="710" y="611"/>
                  </a:lnTo>
                  <a:lnTo>
                    <a:pt x="710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1479908" y="2683084"/>
              <a:ext cx="63602" cy="52315"/>
            </a:xfrm>
            <a:custGeom>
              <a:avLst/>
              <a:gdLst/>
              <a:ahLst/>
              <a:cxnLst/>
              <a:rect l="l" t="t" r="r" b="b"/>
              <a:pathLst>
                <a:path w="710" h="584" extrusionOk="0">
                  <a:moveTo>
                    <a:pt x="0" y="1"/>
                  </a:moveTo>
                  <a:lnTo>
                    <a:pt x="0" y="200"/>
                  </a:lnTo>
                  <a:lnTo>
                    <a:pt x="710" y="583"/>
                  </a:lnTo>
                  <a:lnTo>
                    <a:pt x="710" y="3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1479908" y="2809032"/>
              <a:ext cx="89043" cy="67543"/>
            </a:xfrm>
            <a:custGeom>
              <a:avLst/>
              <a:gdLst/>
              <a:ahLst/>
              <a:cxnLst/>
              <a:rect l="l" t="t" r="r" b="b"/>
              <a:pathLst>
                <a:path w="994" h="754" extrusionOk="0">
                  <a:moveTo>
                    <a:pt x="0" y="1"/>
                  </a:moveTo>
                  <a:lnTo>
                    <a:pt x="0" y="185"/>
                  </a:lnTo>
                  <a:lnTo>
                    <a:pt x="994" y="753"/>
                  </a:lnTo>
                  <a:lnTo>
                    <a:pt x="994" y="5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1479908" y="2767109"/>
              <a:ext cx="62348" cy="52225"/>
            </a:xfrm>
            <a:custGeom>
              <a:avLst/>
              <a:gdLst/>
              <a:ahLst/>
              <a:cxnLst/>
              <a:rect l="l" t="t" r="r" b="b"/>
              <a:pathLst>
                <a:path w="696" h="583" extrusionOk="0">
                  <a:moveTo>
                    <a:pt x="0" y="0"/>
                  </a:moveTo>
                  <a:lnTo>
                    <a:pt x="0" y="170"/>
                  </a:lnTo>
                  <a:lnTo>
                    <a:pt x="696" y="582"/>
                  </a:lnTo>
                  <a:lnTo>
                    <a:pt x="696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1479908" y="2892968"/>
              <a:ext cx="62348" cy="52225"/>
            </a:xfrm>
            <a:custGeom>
              <a:avLst/>
              <a:gdLst/>
              <a:ahLst/>
              <a:cxnLst/>
              <a:rect l="l" t="t" r="r" b="b"/>
              <a:pathLst>
                <a:path w="696" h="583" extrusionOk="0">
                  <a:moveTo>
                    <a:pt x="0" y="1"/>
                  </a:moveTo>
                  <a:lnTo>
                    <a:pt x="0" y="185"/>
                  </a:lnTo>
                  <a:lnTo>
                    <a:pt x="696" y="583"/>
                  </a:lnTo>
                  <a:lnTo>
                    <a:pt x="696" y="4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1479908" y="2851045"/>
              <a:ext cx="62348" cy="53479"/>
            </a:xfrm>
            <a:custGeom>
              <a:avLst/>
              <a:gdLst/>
              <a:ahLst/>
              <a:cxnLst/>
              <a:rect l="l" t="t" r="r" b="b"/>
              <a:pathLst>
                <a:path w="696" h="597" extrusionOk="0">
                  <a:moveTo>
                    <a:pt x="0" y="0"/>
                  </a:moveTo>
                  <a:lnTo>
                    <a:pt x="0" y="185"/>
                  </a:lnTo>
                  <a:lnTo>
                    <a:pt x="696" y="596"/>
                  </a:lnTo>
                  <a:lnTo>
                    <a:pt x="696" y="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1479908" y="2976903"/>
              <a:ext cx="62348" cy="52225"/>
            </a:xfrm>
            <a:custGeom>
              <a:avLst/>
              <a:gdLst/>
              <a:ahLst/>
              <a:cxnLst/>
              <a:rect l="l" t="t" r="r" b="b"/>
              <a:pathLst>
                <a:path w="696" h="583" extrusionOk="0">
                  <a:moveTo>
                    <a:pt x="0" y="1"/>
                  </a:moveTo>
                  <a:lnTo>
                    <a:pt x="0" y="185"/>
                  </a:lnTo>
                  <a:lnTo>
                    <a:pt x="696" y="583"/>
                  </a:lnTo>
                  <a:lnTo>
                    <a:pt x="696" y="3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1479908" y="2933636"/>
              <a:ext cx="62348" cy="54823"/>
            </a:xfrm>
            <a:custGeom>
              <a:avLst/>
              <a:gdLst/>
              <a:ahLst/>
              <a:cxnLst/>
              <a:rect l="l" t="t" r="r" b="b"/>
              <a:pathLst>
                <a:path w="696" h="612" extrusionOk="0">
                  <a:moveTo>
                    <a:pt x="0" y="1"/>
                  </a:moveTo>
                  <a:lnTo>
                    <a:pt x="0" y="200"/>
                  </a:lnTo>
                  <a:lnTo>
                    <a:pt x="696" y="611"/>
                  </a:lnTo>
                  <a:lnTo>
                    <a:pt x="696" y="4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1479908" y="3060838"/>
              <a:ext cx="62348" cy="53569"/>
            </a:xfrm>
            <a:custGeom>
              <a:avLst/>
              <a:gdLst/>
              <a:ahLst/>
              <a:cxnLst/>
              <a:rect l="l" t="t" r="r" b="b"/>
              <a:pathLst>
                <a:path w="696" h="598" extrusionOk="0">
                  <a:moveTo>
                    <a:pt x="0" y="1"/>
                  </a:moveTo>
                  <a:lnTo>
                    <a:pt x="0" y="185"/>
                  </a:lnTo>
                  <a:lnTo>
                    <a:pt x="696" y="597"/>
                  </a:lnTo>
                  <a:lnTo>
                    <a:pt x="696" y="3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1479908" y="3018915"/>
              <a:ext cx="89043" cy="67454"/>
            </a:xfrm>
            <a:custGeom>
              <a:avLst/>
              <a:gdLst/>
              <a:ahLst/>
              <a:cxnLst/>
              <a:rect l="l" t="t" r="r" b="b"/>
              <a:pathLst>
                <a:path w="994" h="753" extrusionOk="0">
                  <a:moveTo>
                    <a:pt x="0" y="0"/>
                  </a:moveTo>
                  <a:lnTo>
                    <a:pt x="0" y="185"/>
                  </a:lnTo>
                  <a:lnTo>
                    <a:pt x="994" y="753"/>
                  </a:lnTo>
                  <a:lnTo>
                    <a:pt x="994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1479908" y="3143520"/>
              <a:ext cx="62348" cy="52225"/>
            </a:xfrm>
            <a:custGeom>
              <a:avLst/>
              <a:gdLst/>
              <a:ahLst/>
              <a:cxnLst/>
              <a:rect l="l" t="t" r="r" b="b"/>
              <a:pathLst>
                <a:path w="696" h="583" extrusionOk="0">
                  <a:moveTo>
                    <a:pt x="0" y="1"/>
                  </a:moveTo>
                  <a:lnTo>
                    <a:pt x="0" y="199"/>
                  </a:lnTo>
                  <a:lnTo>
                    <a:pt x="696" y="583"/>
                  </a:lnTo>
                  <a:lnTo>
                    <a:pt x="696" y="4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1479908" y="3102851"/>
              <a:ext cx="62348" cy="52225"/>
            </a:xfrm>
            <a:custGeom>
              <a:avLst/>
              <a:gdLst/>
              <a:ahLst/>
              <a:cxnLst/>
              <a:rect l="l" t="t" r="r" b="b"/>
              <a:pathLst>
                <a:path w="696" h="583" extrusionOk="0">
                  <a:moveTo>
                    <a:pt x="0" y="0"/>
                  </a:moveTo>
                  <a:lnTo>
                    <a:pt x="0" y="171"/>
                  </a:lnTo>
                  <a:lnTo>
                    <a:pt x="696" y="582"/>
                  </a:lnTo>
                  <a:lnTo>
                    <a:pt x="696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1478565" y="3227455"/>
              <a:ext cx="90386" cy="68797"/>
            </a:xfrm>
            <a:custGeom>
              <a:avLst/>
              <a:gdLst/>
              <a:ahLst/>
              <a:cxnLst/>
              <a:rect l="l" t="t" r="r" b="b"/>
              <a:pathLst>
                <a:path w="1009" h="768" extrusionOk="0">
                  <a:moveTo>
                    <a:pt x="1" y="1"/>
                  </a:moveTo>
                  <a:lnTo>
                    <a:pt x="1" y="199"/>
                  </a:lnTo>
                  <a:lnTo>
                    <a:pt x="1009" y="767"/>
                  </a:lnTo>
                  <a:lnTo>
                    <a:pt x="1009" y="5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1478565" y="3186786"/>
              <a:ext cx="63691" cy="52225"/>
            </a:xfrm>
            <a:custGeom>
              <a:avLst/>
              <a:gdLst/>
              <a:ahLst/>
              <a:cxnLst/>
              <a:rect l="l" t="t" r="r" b="b"/>
              <a:pathLst>
                <a:path w="711" h="583" extrusionOk="0">
                  <a:moveTo>
                    <a:pt x="1" y="0"/>
                  </a:moveTo>
                  <a:lnTo>
                    <a:pt x="1" y="185"/>
                  </a:lnTo>
                  <a:lnTo>
                    <a:pt x="711" y="582"/>
                  </a:lnTo>
                  <a:lnTo>
                    <a:pt x="711" y="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1478565" y="3269467"/>
              <a:ext cx="63691" cy="53479"/>
            </a:xfrm>
            <a:custGeom>
              <a:avLst/>
              <a:gdLst/>
              <a:ahLst/>
              <a:cxnLst/>
              <a:rect l="l" t="t" r="r" b="b"/>
              <a:pathLst>
                <a:path w="711" h="597" extrusionOk="0">
                  <a:moveTo>
                    <a:pt x="1" y="0"/>
                  </a:moveTo>
                  <a:lnTo>
                    <a:pt x="1" y="199"/>
                  </a:lnTo>
                  <a:lnTo>
                    <a:pt x="711" y="597"/>
                  </a:lnTo>
                  <a:lnTo>
                    <a:pt x="711" y="4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1478565" y="3312644"/>
              <a:ext cx="62437" cy="52315"/>
            </a:xfrm>
            <a:custGeom>
              <a:avLst/>
              <a:gdLst/>
              <a:ahLst/>
              <a:cxnLst/>
              <a:rect l="l" t="t" r="r" b="b"/>
              <a:pathLst>
                <a:path w="697" h="584" extrusionOk="0">
                  <a:moveTo>
                    <a:pt x="1" y="1"/>
                  </a:moveTo>
                  <a:lnTo>
                    <a:pt x="1" y="171"/>
                  </a:lnTo>
                  <a:lnTo>
                    <a:pt x="697" y="583"/>
                  </a:lnTo>
                  <a:lnTo>
                    <a:pt x="697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1478565" y="3438592"/>
              <a:ext cx="89132" cy="67543"/>
            </a:xfrm>
            <a:custGeom>
              <a:avLst/>
              <a:gdLst/>
              <a:ahLst/>
              <a:cxnLst/>
              <a:rect l="l" t="t" r="r" b="b"/>
              <a:pathLst>
                <a:path w="995" h="754" extrusionOk="0">
                  <a:moveTo>
                    <a:pt x="1" y="1"/>
                  </a:moveTo>
                  <a:lnTo>
                    <a:pt x="1" y="185"/>
                  </a:lnTo>
                  <a:lnTo>
                    <a:pt x="995" y="753"/>
                  </a:lnTo>
                  <a:lnTo>
                    <a:pt x="995" y="5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1478565" y="3396669"/>
              <a:ext cx="62437" cy="52225"/>
            </a:xfrm>
            <a:custGeom>
              <a:avLst/>
              <a:gdLst/>
              <a:ahLst/>
              <a:cxnLst/>
              <a:rect l="l" t="t" r="r" b="b"/>
              <a:pathLst>
                <a:path w="697" h="583" extrusionOk="0">
                  <a:moveTo>
                    <a:pt x="1" y="0"/>
                  </a:moveTo>
                  <a:lnTo>
                    <a:pt x="1" y="185"/>
                  </a:lnTo>
                  <a:lnTo>
                    <a:pt x="697" y="582"/>
                  </a:lnTo>
                  <a:lnTo>
                    <a:pt x="697" y="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1478565" y="3353403"/>
              <a:ext cx="62437" cy="53479"/>
            </a:xfrm>
            <a:custGeom>
              <a:avLst/>
              <a:gdLst/>
              <a:ahLst/>
              <a:cxnLst/>
              <a:rect l="l" t="t" r="r" b="b"/>
              <a:pathLst>
                <a:path w="697" h="597" extrusionOk="0">
                  <a:moveTo>
                    <a:pt x="1" y="0"/>
                  </a:moveTo>
                  <a:lnTo>
                    <a:pt x="1" y="199"/>
                  </a:lnTo>
                  <a:lnTo>
                    <a:pt x="697" y="597"/>
                  </a:lnTo>
                  <a:lnTo>
                    <a:pt x="697" y="4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1478565" y="3522528"/>
              <a:ext cx="62437" cy="52225"/>
            </a:xfrm>
            <a:custGeom>
              <a:avLst/>
              <a:gdLst/>
              <a:ahLst/>
              <a:cxnLst/>
              <a:rect l="l" t="t" r="r" b="b"/>
              <a:pathLst>
                <a:path w="697" h="583" extrusionOk="0">
                  <a:moveTo>
                    <a:pt x="1" y="1"/>
                  </a:moveTo>
                  <a:lnTo>
                    <a:pt x="1" y="171"/>
                  </a:lnTo>
                  <a:lnTo>
                    <a:pt x="697" y="583"/>
                  </a:lnTo>
                  <a:lnTo>
                    <a:pt x="697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1478565" y="3479261"/>
              <a:ext cx="62437" cy="52315"/>
            </a:xfrm>
            <a:custGeom>
              <a:avLst/>
              <a:gdLst/>
              <a:ahLst/>
              <a:cxnLst/>
              <a:rect l="l" t="t" r="r" b="b"/>
              <a:pathLst>
                <a:path w="697" h="584" extrusionOk="0">
                  <a:moveTo>
                    <a:pt x="1" y="1"/>
                  </a:moveTo>
                  <a:lnTo>
                    <a:pt x="1" y="200"/>
                  </a:lnTo>
                  <a:lnTo>
                    <a:pt x="697" y="583"/>
                  </a:lnTo>
                  <a:lnTo>
                    <a:pt x="697" y="4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1478565" y="3563196"/>
              <a:ext cx="62437" cy="53569"/>
            </a:xfrm>
            <a:custGeom>
              <a:avLst/>
              <a:gdLst/>
              <a:ahLst/>
              <a:cxnLst/>
              <a:rect l="l" t="t" r="r" b="b"/>
              <a:pathLst>
                <a:path w="697" h="598" extrusionOk="0">
                  <a:moveTo>
                    <a:pt x="1" y="1"/>
                  </a:moveTo>
                  <a:lnTo>
                    <a:pt x="1" y="200"/>
                  </a:lnTo>
                  <a:lnTo>
                    <a:pt x="697" y="597"/>
                  </a:lnTo>
                  <a:lnTo>
                    <a:pt x="697" y="4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1478565" y="3605209"/>
              <a:ext cx="62437" cy="53479"/>
            </a:xfrm>
            <a:custGeom>
              <a:avLst/>
              <a:gdLst/>
              <a:ahLst/>
              <a:cxnLst/>
              <a:rect l="l" t="t" r="r" b="b"/>
              <a:pathLst>
                <a:path w="697" h="597" extrusionOk="0">
                  <a:moveTo>
                    <a:pt x="1" y="1"/>
                  </a:moveTo>
                  <a:lnTo>
                    <a:pt x="1" y="199"/>
                  </a:lnTo>
                  <a:lnTo>
                    <a:pt x="697" y="597"/>
                  </a:lnTo>
                  <a:lnTo>
                    <a:pt x="697" y="4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3" descr="Texto, Carta&#10;&#10;Descripción generada automáticamente">
            <a:extLst>
              <a:ext uri="{FF2B5EF4-FFF2-40B4-BE49-F238E27FC236}">
                <a16:creationId xmlns:a16="http://schemas.microsoft.com/office/drawing/2014/main" id="{00526989-C5BE-450B-B32D-DF88E2A7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2708747"/>
            <a:ext cx="2743200" cy="11865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2F10DB-3455-8045-84D7-909A35757CFA}"/>
              </a:ext>
            </a:extLst>
          </p:cNvPr>
          <p:cNvSpPr txBox="1"/>
          <p:nvPr/>
        </p:nvSpPr>
        <p:spPr>
          <a:xfrm>
            <a:off x="4169270" y="3947962"/>
            <a:ext cx="419421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err="1">
                <a:solidFill>
                  <a:schemeClr val="dk1"/>
                </a:solidFill>
                <a:latin typeface="Oxanium"/>
                <a:sym typeface="Oxanium"/>
              </a:rPr>
              <a:t>donde</a:t>
            </a:r>
            <a:r>
              <a:rPr lang="en-US">
                <a:solidFill>
                  <a:schemeClr val="dk1"/>
                </a:solidFill>
                <a:latin typeface="Oxanium"/>
                <a:sym typeface="Oxanium"/>
              </a:rPr>
              <a:t> </a:t>
            </a:r>
            <a:r>
              <a:rPr lang="en-US" i="1" err="1">
                <a:solidFill>
                  <a:schemeClr val="dk1"/>
                </a:solidFill>
                <a:latin typeface="Oxanium"/>
                <a:sym typeface="Oxanium"/>
              </a:rPr>
              <a:t>Q</a:t>
            </a:r>
            <a:r>
              <a:rPr lang="en-US" baseline="-25000" err="1">
                <a:solidFill>
                  <a:schemeClr val="dk1"/>
                </a:solidFill>
                <a:latin typeface="Oxanium"/>
                <a:sym typeface="Oxanium"/>
              </a:rPr>
              <a:t>neta</a:t>
            </a:r>
            <a:r>
              <a:rPr lang="en-US">
                <a:solidFill>
                  <a:schemeClr val="dk1"/>
                </a:solidFill>
                <a:latin typeface="Oxanium"/>
                <a:sym typeface="Oxanium"/>
              </a:rPr>
              <a:t> </a:t>
            </a:r>
            <a:r>
              <a:rPr lang="en-US" err="1">
                <a:solidFill>
                  <a:schemeClr val="dk1"/>
                </a:solidFill>
                <a:latin typeface="Oxanium"/>
                <a:sym typeface="Oxanium"/>
              </a:rPr>
              <a:t>representa</a:t>
            </a:r>
            <a:r>
              <a:rPr lang="en-US">
                <a:solidFill>
                  <a:schemeClr val="dk1"/>
                </a:solidFill>
                <a:latin typeface="Oxanium"/>
                <a:sym typeface="Oxanium"/>
              </a:rPr>
              <a:t> la carga </a:t>
            </a:r>
            <a:r>
              <a:rPr lang="en-US" err="1">
                <a:solidFill>
                  <a:schemeClr val="dk1"/>
                </a:solidFill>
                <a:latin typeface="Oxanium"/>
                <a:sym typeface="Oxanium"/>
              </a:rPr>
              <a:t>neta</a:t>
            </a:r>
            <a:r>
              <a:rPr lang="en-US">
                <a:solidFill>
                  <a:schemeClr val="dk1"/>
                </a:solidFill>
                <a:latin typeface="Oxanium"/>
                <a:sym typeface="Oxanium"/>
              </a:rPr>
              <a:t> dentro de la </a:t>
            </a:r>
            <a:r>
              <a:rPr lang="en-US" err="1">
                <a:solidFill>
                  <a:schemeClr val="dk1"/>
                </a:solidFill>
                <a:latin typeface="Oxanium"/>
                <a:sym typeface="Oxanium"/>
              </a:rPr>
              <a:t>superficie</a:t>
            </a:r>
            <a:r>
              <a:rPr lang="en-US">
                <a:solidFill>
                  <a:schemeClr val="dk1"/>
                </a:solidFill>
                <a:latin typeface="Oxanium"/>
                <a:sym typeface="Oxanium"/>
              </a:rPr>
              <a:t> y </a:t>
            </a:r>
            <a:r>
              <a:rPr lang="en-US" i="1">
                <a:solidFill>
                  <a:schemeClr val="dk1"/>
                </a:solidFill>
                <a:latin typeface="Oxanium"/>
                <a:sym typeface="Oxanium"/>
              </a:rPr>
              <a:t>E</a:t>
            </a:r>
            <a:r>
              <a:rPr lang="en-US">
                <a:solidFill>
                  <a:schemeClr val="dk1"/>
                </a:solidFill>
                <a:latin typeface="Oxanium"/>
                <a:sym typeface="Oxanium"/>
              </a:rPr>
              <a:t> </a:t>
            </a:r>
            <a:r>
              <a:rPr lang="en-US" err="1">
                <a:solidFill>
                  <a:schemeClr val="dk1"/>
                </a:solidFill>
                <a:latin typeface="Oxanium"/>
                <a:sym typeface="Oxanium"/>
              </a:rPr>
              <a:t>representa</a:t>
            </a:r>
            <a:r>
              <a:rPr lang="en-US">
                <a:solidFill>
                  <a:schemeClr val="dk1"/>
                </a:solidFill>
                <a:latin typeface="Oxanium"/>
                <a:sym typeface="Oxanium"/>
              </a:rPr>
              <a:t> el campo </a:t>
            </a:r>
            <a:r>
              <a:rPr lang="en-US" err="1">
                <a:solidFill>
                  <a:schemeClr val="dk1"/>
                </a:solidFill>
                <a:latin typeface="Oxanium"/>
                <a:sym typeface="Oxanium"/>
              </a:rPr>
              <a:t>eléctrico</a:t>
            </a:r>
            <a:r>
              <a:rPr lang="en-US">
                <a:solidFill>
                  <a:schemeClr val="dk1"/>
                </a:solidFill>
                <a:latin typeface="Oxanium"/>
                <a:sym typeface="Oxanium"/>
              </a:rPr>
              <a:t> en </a:t>
            </a:r>
            <a:r>
              <a:rPr lang="en-US" err="1">
                <a:solidFill>
                  <a:schemeClr val="dk1"/>
                </a:solidFill>
                <a:latin typeface="Oxanium"/>
                <a:sym typeface="Oxanium"/>
              </a:rPr>
              <a:t>cualquier</a:t>
            </a:r>
            <a:r>
              <a:rPr lang="en-US">
                <a:solidFill>
                  <a:schemeClr val="dk1"/>
                </a:solidFill>
                <a:latin typeface="Oxanium"/>
                <a:sym typeface="Oxanium"/>
              </a:rPr>
              <a:t> punto </a:t>
            </a:r>
            <a:r>
              <a:rPr lang="en-US" err="1">
                <a:solidFill>
                  <a:schemeClr val="dk1"/>
                </a:solidFill>
                <a:latin typeface="Oxanium"/>
                <a:sym typeface="Oxanium"/>
              </a:rPr>
              <a:t>sobre</a:t>
            </a:r>
            <a:r>
              <a:rPr lang="en-US">
                <a:solidFill>
                  <a:schemeClr val="dk1"/>
                </a:solidFill>
                <a:latin typeface="Oxanium"/>
                <a:sym typeface="Oxanium"/>
              </a:rPr>
              <a:t> la </a:t>
            </a:r>
            <a:r>
              <a:rPr lang="en-US" err="1">
                <a:solidFill>
                  <a:schemeClr val="dk1"/>
                </a:solidFill>
                <a:latin typeface="Oxanium"/>
                <a:sym typeface="Oxanium"/>
              </a:rPr>
              <a:t>superficie</a:t>
            </a:r>
            <a:r>
              <a:rPr lang="en-US">
                <a:solidFill>
                  <a:schemeClr val="dk1"/>
                </a:solidFill>
                <a:latin typeface="Oxanium"/>
                <a:sym typeface="Oxanium"/>
              </a:rPr>
              <a:t>.</a:t>
            </a:r>
            <a:endParaRPr lang="es-ES">
              <a:solidFill>
                <a:schemeClr val="dk1"/>
              </a:solidFill>
              <a:latin typeface="Oxanium"/>
              <a:sym typeface="Oxan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>
            <a:spLocks noGrp="1"/>
          </p:cNvSpPr>
          <p:nvPr>
            <p:ph type="body" idx="1"/>
          </p:nvPr>
        </p:nvSpPr>
        <p:spPr>
          <a:xfrm>
            <a:off x="701600" y="1206100"/>
            <a:ext cx="6659400" cy="30255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/>
          <a:p>
            <a:pPr marL="0" indent="0">
              <a:buNone/>
            </a:pPr>
            <a:r>
              <a:rPr lang="es-ES" sz="2400"/>
              <a:t>Las siguientes cargas se localizan dentro de un submarino: 5.00 </a:t>
            </a:r>
            <a:r>
              <a:rPr lang="es-ES" sz="2400" err="1"/>
              <a:t>μC</a:t>
            </a:r>
            <a:r>
              <a:rPr lang="es-ES" sz="2400"/>
              <a:t>, -9.00 </a:t>
            </a:r>
            <a:r>
              <a:rPr lang="es-ES" sz="2400" err="1"/>
              <a:t>μC</a:t>
            </a:r>
            <a:r>
              <a:rPr lang="es-ES" sz="2400"/>
              <a:t>, 27.0 </a:t>
            </a:r>
            <a:r>
              <a:rPr lang="es-ES" sz="2400" err="1"/>
              <a:t>μC</a:t>
            </a:r>
            <a:r>
              <a:rPr lang="es-ES" sz="2400"/>
              <a:t>, y -84.0 </a:t>
            </a:r>
            <a:r>
              <a:rPr lang="es-ES" sz="2400" err="1"/>
              <a:t>μC</a:t>
            </a:r>
            <a:r>
              <a:rPr lang="es-ES" sz="2400"/>
              <a:t>. a) Calcule el flujo eléctrico neto a través del submarino. b) ¿El número de líneas de campo eléctrico que salen del submarino es mayor, menor o igual al número de las líneas que entran?</a:t>
            </a:r>
            <a:endParaRPr lang="es-ES" sz="2400" err="1"/>
          </a:p>
        </p:txBody>
      </p:sp>
      <p:sp>
        <p:nvSpPr>
          <p:cNvPr id="305" name="Google Shape;305;p39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Problema 11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41"/>
          <p:cNvGrpSpPr/>
          <p:nvPr/>
        </p:nvGrpSpPr>
        <p:grpSpPr>
          <a:xfrm>
            <a:off x="7223920" y="2653575"/>
            <a:ext cx="1362570" cy="2974909"/>
            <a:chOff x="90664" y="2383346"/>
            <a:chExt cx="1179306" cy="2574787"/>
          </a:xfrm>
        </p:grpSpPr>
        <p:sp>
          <p:nvSpPr>
            <p:cNvPr id="329" name="Google Shape;329;p41"/>
            <p:cNvSpPr/>
            <p:nvPr/>
          </p:nvSpPr>
          <p:spPr>
            <a:xfrm>
              <a:off x="877997" y="2610199"/>
              <a:ext cx="391972" cy="1890840"/>
            </a:xfrm>
            <a:custGeom>
              <a:avLst/>
              <a:gdLst/>
              <a:ahLst/>
              <a:cxnLst/>
              <a:rect l="l" t="t" r="r" b="b"/>
              <a:pathLst>
                <a:path w="1619" h="7810" extrusionOk="0">
                  <a:moveTo>
                    <a:pt x="1619" y="0"/>
                  </a:moveTo>
                  <a:lnTo>
                    <a:pt x="0" y="952"/>
                  </a:lnTo>
                  <a:lnTo>
                    <a:pt x="0" y="7809"/>
                  </a:lnTo>
                  <a:lnTo>
                    <a:pt x="1619" y="6872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482636" y="2610199"/>
              <a:ext cx="395604" cy="1890840"/>
            </a:xfrm>
            <a:custGeom>
              <a:avLst/>
              <a:gdLst/>
              <a:ahLst/>
              <a:cxnLst/>
              <a:rect l="l" t="t" r="r" b="b"/>
              <a:pathLst>
                <a:path w="1634" h="7810" extrusionOk="0">
                  <a:moveTo>
                    <a:pt x="0" y="0"/>
                  </a:moveTo>
                  <a:lnTo>
                    <a:pt x="0" y="6872"/>
                  </a:lnTo>
                  <a:lnTo>
                    <a:pt x="1633" y="7809"/>
                  </a:lnTo>
                  <a:lnTo>
                    <a:pt x="1633" y="9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482636" y="2383346"/>
              <a:ext cx="787334" cy="457336"/>
            </a:xfrm>
            <a:custGeom>
              <a:avLst/>
              <a:gdLst/>
              <a:ahLst/>
              <a:cxnLst/>
              <a:rect l="l" t="t" r="r" b="b"/>
              <a:pathLst>
                <a:path w="3252" h="1889" extrusionOk="0">
                  <a:moveTo>
                    <a:pt x="1633" y="0"/>
                  </a:moveTo>
                  <a:lnTo>
                    <a:pt x="0" y="937"/>
                  </a:lnTo>
                  <a:lnTo>
                    <a:pt x="1633" y="1889"/>
                  </a:lnTo>
                  <a:lnTo>
                    <a:pt x="3252" y="937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482636" y="3290756"/>
              <a:ext cx="395604" cy="1440525"/>
            </a:xfrm>
            <a:custGeom>
              <a:avLst/>
              <a:gdLst/>
              <a:ahLst/>
              <a:cxnLst/>
              <a:rect l="l" t="t" r="r" b="b"/>
              <a:pathLst>
                <a:path w="1634" h="5950" extrusionOk="0">
                  <a:moveTo>
                    <a:pt x="1633" y="1"/>
                  </a:moveTo>
                  <a:lnTo>
                    <a:pt x="0" y="938"/>
                  </a:lnTo>
                  <a:lnTo>
                    <a:pt x="0" y="5950"/>
                  </a:lnTo>
                  <a:lnTo>
                    <a:pt x="1633" y="4998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AEABF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90664" y="3290756"/>
              <a:ext cx="392214" cy="1440525"/>
            </a:xfrm>
            <a:custGeom>
              <a:avLst/>
              <a:gdLst/>
              <a:ahLst/>
              <a:cxnLst/>
              <a:rect l="l" t="t" r="r" b="b"/>
              <a:pathLst>
                <a:path w="1620" h="5950" extrusionOk="0">
                  <a:moveTo>
                    <a:pt x="1" y="1"/>
                  </a:moveTo>
                  <a:lnTo>
                    <a:pt x="1" y="4998"/>
                  </a:lnTo>
                  <a:lnTo>
                    <a:pt x="1619" y="5950"/>
                  </a:lnTo>
                  <a:lnTo>
                    <a:pt x="1619" y="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90664" y="3063903"/>
              <a:ext cx="787576" cy="453947"/>
            </a:xfrm>
            <a:custGeom>
              <a:avLst/>
              <a:gdLst/>
              <a:ahLst/>
              <a:cxnLst/>
              <a:rect l="l" t="t" r="r" b="b"/>
              <a:pathLst>
                <a:path w="3253" h="1875" extrusionOk="0">
                  <a:moveTo>
                    <a:pt x="1619" y="1"/>
                  </a:moveTo>
                  <a:lnTo>
                    <a:pt x="1" y="938"/>
                  </a:lnTo>
                  <a:lnTo>
                    <a:pt x="1619" y="1875"/>
                  </a:lnTo>
                  <a:lnTo>
                    <a:pt x="3252" y="9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AEABF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877997" y="4047092"/>
              <a:ext cx="391972" cy="911041"/>
            </a:xfrm>
            <a:custGeom>
              <a:avLst/>
              <a:gdLst/>
              <a:ahLst/>
              <a:cxnLst/>
              <a:rect l="l" t="t" r="r" b="b"/>
              <a:pathLst>
                <a:path w="1619" h="3763" extrusionOk="0">
                  <a:moveTo>
                    <a:pt x="1619" y="0"/>
                  </a:moveTo>
                  <a:lnTo>
                    <a:pt x="0" y="937"/>
                  </a:lnTo>
                  <a:lnTo>
                    <a:pt x="0" y="3763"/>
                  </a:lnTo>
                  <a:lnTo>
                    <a:pt x="1619" y="282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482636" y="4047092"/>
              <a:ext cx="395604" cy="911041"/>
            </a:xfrm>
            <a:custGeom>
              <a:avLst/>
              <a:gdLst/>
              <a:ahLst/>
              <a:cxnLst/>
              <a:rect l="l" t="t" r="r" b="b"/>
              <a:pathLst>
                <a:path w="1634" h="3763" extrusionOk="0">
                  <a:moveTo>
                    <a:pt x="0" y="0"/>
                  </a:moveTo>
                  <a:lnTo>
                    <a:pt x="0" y="2826"/>
                  </a:lnTo>
                  <a:lnTo>
                    <a:pt x="1633" y="3763"/>
                  </a:lnTo>
                  <a:lnTo>
                    <a:pt x="1633" y="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482636" y="3823629"/>
              <a:ext cx="787334" cy="450557"/>
            </a:xfrm>
            <a:custGeom>
              <a:avLst/>
              <a:gdLst/>
              <a:ahLst/>
              <a:cxnLst/>
              <a:rect l="l" t="t" r="r" b="b"/>
              <a:pathLst>
                <a:path w="3252" h="1861" extrusionOk="0">
                  <a:moveTo>
                    <a:pt x="1633" y="0"/>
                  </a:moveTo>
                  <a:lnTo>
                    <a:pt x="0" y="923"/>
                  </a:lnTo>
                  <a:lnTo>
                    <a:pt x="1633" y="1860"/>
                  </a:lnTo>
                  <a:lnTo>
                    <a:pt x="3252" y="923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829D8591-3410-4D59-BBF5-D6E95F092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512" y="1147954"/>
            <a:ext cx="5528976" cy="255404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F5867D9-42F5-410A-AD00-F6D85DCD83FF}"/>
              </a:ext>
            </a:extLst>
          </p:cNvPr>
          <p:cNvSpPr txBox="1"/>
          <p:nvPr/>
        </p:nvSpPr>
        <p:spPr>
          <a:xfrm>
            <a:off x="533400" y="533400"/>
            <a:ext cx="54186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>
                <a:latin typeface="Oxanium"/>
              </a:rPr>
              <a:t>A)</a:t>
            </a:r>
            <a:endParaRPr lang="es-E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&#10;&#10;Descripción generada automáticamente con confianza media">
            <a:extLst>
              <a:ext uri="{FF2B5EF4-FFF2-40B4-BE49-F238E27FC236}">
                <a16:creationId xmlns:a16="http://schemas.microsoft.com/office/drawing/2014/main" id="{F76D3515-B8C9-46DA-8FA1-EDD6F2A47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67" y="1484186"/>
            <a:ext cx="7227904" cy="21308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44"/>
          <p:cNvGrpSpPr/>
          <p:nvPr/>
        </p:nvGrpSpPr>
        <p:grpSpPr>
          <a:xfrm>
            <a:off x="7495620" y="2940000"/>
            <a:ext cx="1362570" cy="2974909"/>
            <a:chOff x="90664" y="2383346"/>
            <a:chExt cx="1179306" cy="2574787"/>
          </a:xfrm>
        </p:grpSpPr>
        <p:sp>
          <p:nvSpPr>
            <p:cNvPr id="620" name="Google Shape;620;p44"/>
            <p:cNvSpPr/>
            <p:nvPr/>
          </p:nvSpPr>
          <p:spPr>
            <a:xfrm>
              <a:off x="877997" y="2610199"/>
              <a:ext cx="391972" cy="1890840"/>
            </a:xfrm>
            <a:custGeom>
              <a:avLst/>
              <a:gdLst/>
              <a:ahLst/>
              <a:cxnLst/>
              <a:rect l="l" t="t" r="r" b="b"/>
              <a:pathLst>
                <a:path w="1619" h="7810" extrusionOk="0">
                  <a:moveTo>
                    <a:pt x="1619" y="0"/>
                  </a:moveTo>
                  <a:lnTo>
                    <a:pt x="0" y="952"/>
                  </a:lnTo>
                  <a:lnTo>
                    <a:pt x="0" y="7809"/>
                  </a:lnTo>
                  <a:lnTo>
                    <a:pt x="1619" y="6872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482636" y="2610199"/>
              <a:ext cx="395604" cy="1890840"/>
            </a:xfrm>
            <a:custGeom>
              <a:avLst/>
              <a:gdLst/>
              <a:ahLst/>
              <a:cxnLst/>
              <a:rect l="l" t="t" r="r" b="b"/>
              <a:pathLst>
                <a:path w="1634" h="7810" extrusionOk="0">
                  <a:moveTo>
                    <a:pt x="0" y="0"/>
                  </a:moveTo>
                  <a:lnTo>
                    <a:pt x="0" y="6872"/>
                  </a:lnTo>
                  <a:lnTo>
                    <a:pt x="1633" y="7809"/>
                  </a:lnTo>
                  <a:lnTo>
                    <a:pt x="1633" y="9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482636" y="2383346"/>
              <a:ext cx="787334" cy="457336"/>
            </a:xfrm>
            <a:custGeom>
              <a:avLst/>
              <a:gdLst/>
              <a:ahLst/>
              <a:cxnLst/>
              <a:rect l="l" t="t" r="r" b="b"/>
              <a:pathLst>
                <a:path w="3252" h="1889" extrusionOk="0">
                  <a:moveTo>
                    <a:pt x="1633" y="0"/>
                  </a:moveTo>
                  <a:lnTo>
                    <a:pt x="0" y="937"/>
                  </a:lnTo>
                  <a:lnTo>
                    <a:pt x="1633" y="1889"/>
                  </a:lnTo>
                  <a:lnTo>
                    <a:pt x="3252" y="937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482636" y="3290756"/>
              <a:ext cx="395604" cy="1440525"/>
            </a:xfrm>
            <a:custGeom>
              <a:avLst/>
              <a:gdLst/>
              <a:ahLst/>
              <a:cxnLst/>
              <a:rect l="l" t="t" r="r" b="b"/>
              <a:pathLst>
                <a:path w="1634" h="5950" extrusionOk="0">
                  <a:moveTo>
                    <a:pt x="1633" y="1"/>
                  </a:moveTo>
                  <a:lnTo>
                    <a:pt x="0" y="938"/>
                  </a:lnTo>
                  <a:lnTo>
                    <a:pt x="0" y="5950"/>
                  </a:lnTo>
                  <a:lnTo>
                    <a:pt x="1633" y="4998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AEABF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90664" y="3290756"/>
              <a:ext cx="392214" cy="1440525"/>
            </a:xfrm>
            <a:custGeom>
              <a:avLst/>
              <a:gdLst/>
              <a:ahLst/>
              <a:cxnLst/>
              <a:rect l="l" t="t" r="r" b="b"/>
              <a:pathLst>
                <a:path w="1620" h="5950" extrusionOk="0">
                  <a:moveTo>
                    <a:pt x="1" y="1"/>
                  </a:moveTo>
                  <a:lnTo>
                    <a:pt x="1" y="4998"/>
                  </a:lnTo>
                  <a:lnTo>
                    <a:pt x="1619" y="5950"/>
                  </a:lnTo>
                  <a:lnTo>
                    <a:pt x="1619" y="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90664" y="3063903"/>
              <a:ext cx="787576" cy="453947"/>
            </a:xfrm>
            <a:custGeom>
              <a:avLst/>
              <a:gdLst/>
              <a:ahLst/>
              <a:cxnLst/>
              <a:rect l="l" t="t" r="r" b="b"/>
              <a:pathLst>
                <a:path w="3253" h="1875" extrusionOk="0">
                  <a:moveTo>
                    <a:pt x="1619" y="1"/>
                  </a:moveTo>
                  <a:lnTo>
                    <a:pt x="1" y="938"/>
                  </a:lnTo>
                  <a:lnTo>
                    <a:pt x="1619" y="1875"/>
                  </a:lnTo>
                  <a:lnTo>
                    <a:pt x="3252" y="9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AEABF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877997" y="4047092"/>
              <a:ext cx="391972" cy="911041"/>
            </a:xfrm>
            <a:custGeom>
              <a:avLst/>
              <a:gdLst/>
              <a:ahLst/>
              <a:cxnLst/>
              <a:rect l="l" t="t" r="r" b="b"/>
              <a:pathLst>
                <a:path w="1619" h="3763" extrusionOk="0">
                  <a:moveTo>
                    <a:pt x="1619" y="0"/>
                  </a:moveTo>
                  <a:lnTo>
                    <a:pt x="0" y="937"/>
                  </a:lnTo>
                  <a:lnTo>
                    <a:pt x="0" y="3763"/>
                  </a:lnTo>
                  <a:lnTo>
                    <a:pt x="1619" y="282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482636" y="4047092"/>
              <a:ext cx="395604" cy="911041"/>
            </a:xfrm>
            <a:custGeom>
              <a:avLst/>
              <a:gdLst/>
              <a:ahLst/>
              <a:cxnLst/>
              <a:rect l="l" t="t" r="r" b="b"/>
              <a:pathLst>
                <a:path w="1634" h="3763" extrusionOk="0">
                  <a:moveTo>
                    <a:pt x="0" y="0"/>
                  </a:moveTo>
                  <a:lnTo>
                    <a:pt x="0" y="2826"/>
                  </a:lnTo>
                  <a:lnTo>
                    <a:pt x="1633" y="3763"/>
                  </a:lnTo>
                  <a:lnTo>
                    <a:pt x="1633" y="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482636" y="3823629"/>
              <a:ext cx="787334" cy="450557"/>
            </a:xfrm>
            <a:custGeom>
              <a:avLst/>
              <a:gdLst/>
              <a:ahLst/>
              <a:cxnLst/>
              <a:rect l="l" t="t" r="r" b="b"/>
              <a:pathLst>
                <a:path w="3252" h="1861" extrusionOk="0">
                  <a:moveTo>
                    <a:pt x="1633" y="0"/>
                  </a:moveTo>
                  <a:lnTo>
                    <a:pt x="0" y="923"/>
                  </a:lnTo>
                  <a:lnTo>
                    <a:pt x="1633" y="1860"/>
                  </a:lnTo>
                  <a:lnTo>
                    <a:pt x="3252" y="923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87C6665D-F94D-4C5F-849A-046241E76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332" y="957794"/>
            <a:ext cx="5663336" cy="44886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1" name="Google Shape;1261;p65"/>
          <p:cNvGrpSpPr/>
          <p:nvPr/>
        </p:nvGrpSpPr>
        <p:grpSpPr>
          <a:xfrm>
            <a:off x="124174" y="1324968"/>
            <a:ext cx="2050536" cy="4510673"/>
            <a:chOff x="1449362" y="1647822"/>
            <a:chExt cx="1235039" cy="2716782"/>
          </a:xfrm>
        </p:grpSpPr>
        <p:sp>
          <p:nvSpPr>
            <p:cNvPr id="1262" name="Google Shape;1262;p65"/>
            <p:cNvSpPr/>
            <p:nvPr/>
          </p:nvSpPr>
          <p:spPr>
            <a:xfrm>
              <a:off x="1707527" y="3479261"/>
              <a:ext cx="437598" cy="287552"/>
            </a:xfrm>
            <a:custGeom>
              <a:avLst/>
              <a:gdLst/>
              <a:ahLst/>
              <a:cxnLst/>
              <a:rect l="l" t="t" r="r" b="b"/>
              <a:pathLst>
                <a:path w="4885" h="3210" extrusionOk="0">
                  <a:moveTo>
                    <a:pt x="668" y="1"/>
                  </a:moveTo>
                  <a:lnTo>
                    <a:pt x="1" y="384"/>
                  </a:lnTo>
                  <a:lnTo>
                    <a:pt x="4885" y="3210"/>
                  </a:lnTo>
                  <a:lnTo>
                    <a:pt x="4885" y="3210"/>
                  </a:lnTo>
                  <a:lnTo>
                    <a:pt x="4473" y="2287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AEA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5"/>
            <p:cNvSpPr/>
            <p:nvPr/>
          </p:nvSpPr>
          <p:spPr>
            <a:xfrm>
              <a:off x="1707527" y="2760749"/>
              <a:ext cx="59839" cy="753009"/>
            </a:xfrm>
            <a:custGeom>
              <a:avLst/>
              <a:gdLst/>
              <a:ahLst/>
              <a:cxnLst/>
              <a:rect l="l" t="t" r="r" b="b"/>
              <a:pathLst>
                <a:path w="668" h="8406" extrusionOk="0">
                  <a:moveTo>
                    <a:pt x="15" y="0"/>
                  </a:moveTo>
                  <a:lnTo>
                    <a:pt x="1" y="8405"/>
                  </a:lnTo>
                  <a:lnTo>
                    <a:pt x="668" y="8022"/>
                  </a:lnTo>
                  <a:lnTo>
                    <a:pt x="668" y="129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AEA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5"/>
            <p:cNvSpPr/>
            <p:nvPr/>
          </p:nvSpPr>
          <p:spPr>
            <a:xfrm>
              <a:off x="1449362" y="1685982"/>
              <a:ext cx="1161315" cy="2678621"/>
            </a:xfrm>
            <a:custGeom>
              <a:avLst/>
              <a:gdLst/>
              <a:ahLst/>
              <a:cxnLst/>
              <a:rect l="l" t="t" r="r" b="b"/>
              <a:pathLst>
                <a:path w="12964" h="29902" extrusionOk="0">
                  <a:moveTo>
                    <a:pt x="2897" y="11984"/>
                  </a:moveTo>
                  <a:lnTo>
                    <a:pt x="5793" y="18700"/>
                  </a:lnTo>
                  <a:lnTo>
                    <a:pt x="7738" y="23214"/>
                  </a:lnTo>
                  <a:lnTo>
                    <a:pt x="2883" y="20403"/>
                  </a:lnTo>
                  <a:lnTo>
                    <a:pt x="2897" y="11984"/>
                  </a:lnTo>
                  <a:close/>
                  <a:moveTo>
                    <a:pt x="86" y="1"/>
                  </a:moveTo>
                  <a:lnTo>
                    <a:pt x="0" y="22419"/>
                  </a:lnTo>
                  <a:lnTo>
                    <a:pt x="12963" y="29902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6D3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5"/>
            <p:cNvSpPr/>
            <p:nvPr/>
          </p:nvSpPr>
          <p:spPr>
            <a:xfrm>
              <a:off x="1456976" y="1647822"/>
              <a:ext cx="1227425" cy="2715528"/>
            </a:xfrm>
            <a:custGeom>
              <a:avLst/>
              <a:gdLst/>
              <a:ahLst/>
              <a:cxnLst/>
              <a:rect l="l" t="t" r="r" b="b"/>
              <a:pathLst>
                <a:path w="13702" h="30314" extrusionOk="0">
                  <a:moveTo>
                    <a:pt x="796" y="1"/>
                  </a:moveTo>
                  <a:lnTo>
                    <a:pt x="1" y="427"/>
                  </a:lnTo>
                  <a:lnTo>
                    <a:pt x="12878" y="30314"/>
                  </a:lnTo>
                  <a:lnTo>
                    <a:pt x="13702" y="29902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AEA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5"/>
            <p:cNvSpPr/>
            <p:nvPr/>
          </p:nvSpPr>
          <p:spPr>
            <a:xfrm>
              <a:off x="1483671" y="2011602"/>
              <a:ext cx="61183" cy="53479"/>
            </a:xfrm>
            <a:custGeom>
              <a:avLst/>
              <a:gdLst/>
              <a:ahLst/>
              <a:cxnLst/>
              <a:rect l="l" t="t" r="r" b="b"/>
              <a:pathLst>
                <a:path w="683" h="597" extrusionOk="0">
                  <a:moveTo>
                    <a:pt x="1" y="0"/>
                  </a:moveTo>
                  <a:lnTo>
                    <a:pt x="1" y="199"/>
                  </a:lnTo>
                  <a:lnTo>
                    <a:pt x="682" y="597"/>
                  </a:lnTo>
                  <a:lnTo>
                    <a:pt x="682" y="4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5"/>
            <p:cNvSpPr/>
            <p:nvPr/>
          </p:nvSpPr>
          <p:spPr>
            <a:xfrm>
              <a:off x="1483671" y="1970933"/>
              <a:ext cx="89132" cy="68708"/>
            </a:xfrm>
            <a:custGeom>
              <a:avLst/>
              <a:gdLst/>
              <a:ahLst/>
              <a:cxnLst/>
              <a:rect l="l" t="t" r="r" b="b"/>
              <a:pathLst>
                <a:path w="995" h="767" extrusionOk="0">
                  <a:moveTo>
                    <a:pt x="1" y="0"/>
                  </a:moveTo>
                  <a:lnTo>
                    <a:pt x="1" y="170"/>
                  </a:lnTo>
                  <a:lnTo>
                    <a:pt x="995" y="767"/>
                  </a:lnTo>
                  <a:lnTo>
                    <a:pt x="995" y="5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5"/>
            <p:cNvSpPr/>
            <p:nvPr/>
          </p:nvSpPr>
          <p:spPr>
            <a:xfrm>
              <a:off x="1481163" y="2053524"/>
              <a:ext cx="63691" cy="53569"/>
            </a:xfrm>
            <a:custGeom>
              <a:avLst/>
              <a:gdLst/>
              <a:ahLst/>
              <a:cxnLst/>
              <a:rect l="l" t="t" r="r" b="b"/>
              <a:pathLst>
                <a:path w="711" h="598" extrusionOk="0">
                  <a:moveTo>
                    <a:pt x="29" y="1"/>
                  </a:moveTo>
                  <a:lnTo>
                    <a:pt x="0" y="200"/>
                  </a:lnTo>
                  <a:lnTo>
                    <a:pt x="710" y="597"/>
                  </a:lnTo>
                  <a:lnTo>
                    <a:pt x="710" y="413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5"/>
            <p:cNvSpPr/>
            <p:nvPr/>
          </p:nvSpPr>
          <p:spPr>
            <a:xfrm>
              <a:off x="1481163" y="2180726"/>
              <a:ext cx="91640" cy="68797"/>
            </a:xfrm>
            <a:custGeom>
              <a:avLst/>
              <a:gdLst/>
              <a:ahLst/>
              <a:cxnLst/>
              <a:rect l="l" t="t" r="r" b="b"/>
              <a:pathLst>
                <a:path w="1023" h="768" extrusionOk="0">
                  <a:moveTo>
                    <a:pt x="0" y="1"/>
                  </a:moveTo>
                  <a:lnTo>
                    <a:pt x="0" y="171"/>
                  </a:lnTo>
                  <a:lnTo>
                    <a:pt x="1023" y="767"/>
                  </a:lnTo>
                  <a:lnTo>
                    <a:pt x="1023" y="5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5"/>
            <p:cNvSpPr/>
            <p:nvPr/>
          </p:nvSpPr>
          <p:spPr>
            <a:xfrm>
              <a:off x="1481163" y="2137549"/>
              <a:ext cx="63691" cy="52225"/>
            </a:xfrm>
            <a:custGeom>
              <a:avLst/>
              <a:gdLst/>
              <a:ahLst/>
              <a:cxnLst/>
              <a:rect l="l" t="t" r="r" b="b"/>
              <a:pathLst>
                <a:path w="711" h="583" extrusionOk="0">
                  <a:moveTo>
                    <a:pt x="0" y="0"/>
                  </a:moveTo>
                  <a:lnTo>
                    <a:pt x="0" y="199"/>
                  </a:lnTo>
                  <a:lnTo>
                    <a:pt x="710" y="582"/>
                  </a:lnTo>
                  <a:lnTo>
                    <a:pt x="710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5"/>
            <p:cNvSpPr/>
            <p:nvPr/>
          </p:nvSpPr>
          <p:spPr>
            <a:xfrm>
              <a:off x="1481163" y="2096791"/>
              <a:ext cx="63691" cy="52225"/>
            </a:xfrm>
            <a:custGeom>
              <a:avLst/>
              <a:gdLst/>
              <a:ahLst/>
              <a:cxnLst/>
              <a:rect l="l" t="t" r="r" b="b"/>
              <a:pathLst>
                <a:path w="711" h="583" extrusionOk="0">
                  <a:moveTo>
                    <a:pt x="0" y="1"/>
                  </a:moveTo>
                  <a:lnTo>
                    <a:pt x="0" y="171"/>
                  </a:lnTo>
                  <a:lnTo>
                    <a:pt x="710" y="583"/>
                  </a:lnTo>
                  <a:lnTo>
                    <a:pt x="710" y="3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5"/>
            <p:cNvSpPr/>
            <p:nvPr/>
          </p:nvSpPr>
          <p:spPr>
            <a:xfrm>
              <a:off x="1481163" y="2221485"/>
              <a:ext cx="62348" cy="53479"/>
            </a:xfrm>
            <a:custGeom>
              <a:avLst/>
              <a:gdLst/>
              <a:ahLst/>
              <a:cxnLst/>
              <a:rect l="l" t="t" r="r" b="b"/>
              <a:pathLst>
                <a:path w="696" h="597" extrusionOk="0">
                  <a:moveTo>
                    <a:pt x="0" y="0"/>
                  </a:moveTo>
                  <a:lnTo>
                    <a:pt x="0" y="199"/>
                  </a:lnTo>
                  <a:lnTo>
                    <a:pt x="696" y="596"/>
                  </a:lnTo>
                  <a:lnTo>
                    <a:pt x="696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5"/>
            <p:cNvSpPr/>
            <p:nvPr/>
          </p:nvSpPr>
          <p:spPr>
            <a:xfrm>
              <a:off x="1481163" y="2263408"/>
              <a:ext cx="62348" cy="53479"/>
            </a:xfrm>
            <a:custGeom>
              <a:avLst/>
              <a:gdLst/>
              <a:ahLst/>
              <a:cxnLst/>
              <a:rect l="l" t="t" r="r" b="b"/>
              <a:pathLst>
                <a:path w="696" h="597" extrusionOk="0">
                  <a:moveTo>
                    <a:pt x="0" y="1"/>
                  </a:moveTo>
                  <a:lnTo>
                    <a:pt x="0" y="199"/>
                  </a:lnTo>
                  <a:lnTo>
                    <a:pt x="696" y="597"/>
                  </a:lnTo>
                  <a:lnTo>
                    <a:pt x="696" y="4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5"/>
            <p:cNvSpPr/>
            <p:nvPr/>
          </p:nvSpPr>
          <p:spPr>
            <a:xfrm>
              <a:off x="1481163" y="2557226"/>
              <a:ext cx="62348" cy="52225"/>
            </a:xfrm>
            <a:custGeom>
              <a:avLst/>
              <a:gdLst/>
              <a:ahLst/>
              <a:cxnLst/>
              <a:rect l="l" t="t" r="r" b="b"/>
              <a:pathLst>
                <a:path w="696" h="583" extrusionOk="0">
                  <a:moveTo>
                    <a:pt x="0" y="0"/>
                  </a:moveTo>
                  <a:lnTo>
                    <a:pt x="0" y="199"/>
                  </a:lnTo>
                  <a:lnTo>
                    <a:pt x="696" y="582"/>
                  </a:lnTo>
                  <a:lnTo>
                    <a:pt x="696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5"/>
            <p:cNvSpPr/>
            <p:nvPr/>
          </p:nvSpPr>
          <p:spPr>
            <a:xfrm>
              <a:off x="1481163" y="2516557"/>
              <a:ext cx="62348" cy="52225"/>
            </a:xfrm>
            <a:custGeom>
              <a:avLst/>
              <a:gdLst/>
              <a:ahLst/>
              <a:cxnLst/>
              <a:rect l="l" t="t" r="r" b="b"/>
              <a:pathLst>
                <a:path w="696" h="583" extrusionOk="0">
                  <a:moveTo>
                    <a:pt x="0" y="0"/>
                  </a:moveTo>
                  <a:lnTo>
                    <a:pt x="0" y="170"/>
                  </a:lnTo>
                  <a:lnTo>
                    <a:pt x="696" y="582"/>
                  </a:lnTo>
                  <a:lnTo>
                    <a:pt x="696" y="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5"/>
            <p:cNvSpPr/>
            <p:nvPr/>
          </p:nvSpPr>
          <p:spPr>
            <a:xfrm>
              <a:off x="1481163" y="2473291"/>
              <a:ext cx="62348" cy="53479"/>
            </a:xfrm>
            <a:custGeom>
              <a:avLst/>
              <a:gdLst/>
              <a:ahLst/>
              <a:cxnLst/>
              <a:rect l="l" t="t" r="r" b="b"/>
              <a:pathLst>
                <a:path w="696" h="597" extrusionOk="0">
                  <a:moveTo>
                    <a:pt x="0" y="0"/>
                  </a:moveTo>
                  <a:lnTo>
                    <a:pt x="0" y="199"/>
                  </a:lnTo>
                  <a:lnTo>
                    <a:pt x="696" y="597"/>
                  </a:lnTo>
                  <a:lnTo>
                    <a:pt x="696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5"/>
            <p:cNvSpPr/>
            <p:nvPr/>
          </p:nvSpPr>
          <p:spPr>
            <a:xfrm>
              <a:off x="1481163" y="2431278"/>
              <a:ext cx="62348" cy="53569"/>
            </a:xfrm>
            <a:custGeom>
              <a:avLst/>
              <a:gdLst/>
              <a:ahLst/>
              <a:cxnLst/>
              <a:rect l="l" t="t" r="r" b="b"/>
              <a:pathLst>
                <a:path w="696" h="598" extrusionOk="0">
                  <a:moveTo>
                    <a:pt x="0" y="1"/>
                  </a:moveTo>
                  <a:lnTo>
                    <a:pt x="0" y="185"/>
                  </a:lnTo>
                  <a:lnTo>
                    <a:pt x="696" y="597"/>
                  </a:lnTo>
                  <a:lnTo>
                    <a:pt x="696" y="4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5"/>
            <p:cNvSpPr/>
            <p:nvPr/>
          </p:nvSpPr>
          <p:spPr>
            <a:xfrm>
              <a:off x="1481163" y="2389355"/>
              <a:ext cx="90386" cy="70052"/>
            </a:xfrm>
            <a:custGeom>
              <a:avLst/>
              <a:gdLst/>
              <a:ahLst/>
              <a:cxnLst/>
              <a:rect l="l" t="t" r="r" b="b"/>
              <a:pathLst>
                <a:path w="1009" h="782" extrusionOk="0">
                  <a:moveTo>
                    <a:pt x="0" y="0"/>
                  </a:moveTo>
                  <a:lnTo>
                    <a:pt x="0" y="185"/>
                  </a:lnTo>
                  <a:lnTo>
                    <a:pt x="1008" y="781"/>
                  </a:lnTo>
                  <a:lnTo>
                    <a:pt x="1008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5"/>
            <p:cNvSpPr/>
            <p:nvPr/>
          </p:nvSpPr>
          <p:spPr>
            <a:xfrm>
              <a:off x="1481163" y="2347343"/>
              <a:ext cx="62348" cy="52225"/>
            </a:xfrm>
            <a:custGeom>
              <a:avLst/>
              <a:gdLst/>
              <a:ahLst/>
              <a:cxnLst/>
              <a:rect l="l" t="t" r="r" b="b"/>
              <a:pathLst>
                <a:path w="696" h="583" extrusionOk="0">
                  <a:moveTo>
                    <a:pt x="0" y="1"/>
                  </a:moveTo>
                  <a:lnTo>
                    <a:pt x="0" y="199"/>
                  </a:lnTo>
                  <a:lnTo>
                    <a:pt x="696" y="583"/>
                  </a:lnTo>
                  <a:lnTo>
                    <a:pt x="696" y="4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5"/>
            <p:cNvSpPr/>
            <p:nvPr/>
          </p:nvSpPr>
          <p:spPr>
            <a:xfrm>
              <a:off x="1481163" y="2306674"/>
              <a:ext cx="62348" cy="52225"/>
            </a:xfrm>
            <a:custGeom>
              <a:avLst/>
              <a:gdLst/>
              <a:ahLst/>
              <a:cxnLst/>
              <a:rect l="l" t="t" r="r" b="b"/>
              <a:pathLst>
                <a:path w="696" h="583" extrusionOk="0">
                  <a:moveTo>
                    <a:pt x="0" y="0"/>
                  </a:moveTo>
                  <a:lnTo>
                    <a:pt x="0" y="171"/>
                  </a:lnTo>
                  <a:lnTo>
                    <a:pt x="696" y="582"/>
                  </a:lnTo>
                  <a:lnTo>
                    <a:pt x="696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5"/>
            <p:cNvSpPr/>
            <p:nvPr/>
          </p:nvSpPr>
          <p:spPr>
            <a:xfrm>
              <a:off x="1481163" y="2599149"/>
              <a:ext cx="90386" cy="67543"/>
            </a:xfrm>
            <a:custGeom>
              <a:avLst/>
              <a:gdLst/>
              <a:ahLst/>
              <a:cxnLst/>
              <a:rect l="l" t="t" r="r" b="b"/>
              <a:pathLst>
                <a:path w="1009" h="754" extrusionOk="0">
                  <a:moveTo>
                    <a:pt x="0" y="1"/>
                  </a:moveTo>
                  <a:lnTo>
                    <a:pt x="0" y="185"/>
                  </a:lnTo>
                  <a:lnTo>
                    <a:pt x="1008" y="753"/>
                  </a:lnTo>
                  <a:lnTo>
                    <a:pt x="1008" y="5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5"/>
            <p:cNvSpPr/>
            <p:nvPr/>
          </p:nvSpPr>
          <p:spPr>
            <a:xfrm>
              <a:off x="1479908" y="2641162"/>
              <a:ext cx="63602" cy="53479"/>
            </a:xfrm>
            <a:custGeom>
              <a:avLst/>
              <a:gdLst/>
              <a:ahLst/>
              <a:cxnLst/>
              <a:rect l="l" t="t" r="r" b="b"/>
              <a:pathLst>
                <a:path w="710" h="597" extrusionOk="0">
                  <a:moveTo>
                    <a:pt x="0" y="0"/>
                  </a:moveTo>
                  <a:lnTo>
                    <a:pt x="0" y="185"/>
                  </a:lnTo>
                  <a:lnTo>
                    <a:pt x="710" y="597"/>
                  </a:lnTo>
                  <a:lnTo>
                    <a:pt x="710" y="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5"/>
            <p:cNvSpPr/>
            <p:nvPr/>
          </p:nvSpPr>
          <p:spPr>
            <a:xfrm>
              <a:off x="1479908" y="2723843"/>
              <a:ext cx="63602" cy="54733"/>
            </a:xfrm>
            <a:custGeom>
              <a:avLst/>
              <a:gdLst/>
              <a:ahLst/>
              <a:cxnLst/>
              <a:rect l="l" t="t" r="r" b="b"/>
              <a:pathLst>
                <a:path w="710" h="611" extrusionOk="0">
                  <a:moveTo>
                    <a:pt x="0" y="0"/>
                  </a:moveTo>
                  <a:lnTo>
                    <a:pt x="0" y="199"/>
                  </a:lnTo>
                  <a:lnTo>
                    <a:pt x="710" y="611"/>
                  </a:lnTo>
                  <a:lnTo>
                    <a:pt x="710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5"/>
            <p:cNvSpPr/>
            <p:nvPr/>
          </p:nvSpPr>
          <p:spPr>
            <a:xfrm>
              <a:off x="1479908" y="2683084"/>
              <a:ext cx="63602" cy="52315"/>
            </a:xfrm>
            <a:custGeom>
              <a:avLst/>
              <a:gdLst/>
              <a:ahLst/>
              <a:cxnLst/>
              <a:rect l="l" t="t" r="r" b="b"/>
              <a:pathLst>
                <a:path w="710" h="584" extrusionOk="0">
                  <a:moveTo>
                    <a:pt x="0" y="1"/>
                  </a:moveTo>
                  <a:lnTo>
                    <a:pt x="0" y="200"/>
                  </a:lnTo>
                  <a:lnTo>
                    <a:pt x="710" y="583"/>
                  </a:lnTo>
                  <a:lnTo>
                    <a:pt x="710" y="3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5"/>
            <p:cNvSpPr/>
            <p:nvPr/>
          </p:nvSpPr>
          <p:spPr>
            <a:xfrm>
              <a:off x="1479908" y="2809032"/>
              <a:ext cx="89043" cy="67543"/>
            </a:xfrm>
            <a:custGeom>
              <a:avLst/>
              <a:gdLst/>
              <a:ahLst/>
              <a:cxnLst/>
              <a:rect l="l" t="t" r="r" b="b"/>
              <a:pathLst>
                <a:path w="994" h="754" extrusionOk="0">
                  <a:moveTo>
                    <a:pt x="0" y="1"/>
                  </a:moveTo>
                  <a:lnTo>
                    <a:pt x="0" y="185"/>
                  </a:lnTo>
                  <a:lnTo>
                    <a:pt x="994" y="753"/>
                  </a:lnTo>
                  <a:lnTo>
                    <a:pt x="994" y="5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5"/>
            <p:cNvSpPr/>
            <p:nvPr/>
          </p:nvSpPr>
          <p:spPr>
            <a:xfrm>
              <a:off x="1479908" y="2767109"/>
              <a:ext cx="62348" cy="52225"/>
            </a:xfrm>
            <a:custGeom>
              <a:avLst/>
              <a:gdLst/>
              <a:ahLst/>
              <a:cxnLst/>
              <a:rect l="l" t="t" r="r" b="b"/>
              <a:pathLst>
                <a:path w="696" h="583" extrusionOk="0">
                  <a:moveTo>
                    <a:pt x="0" y="0"/>
                  </a:moveTo>
                  <a:lnTo>
                    <a:pt x="0" y="170"/>
                  </a:lnTo>
                  <a:lnTo>
                    <a:pt x="696" y="582"/>
                  </a:lnTo>
                  <a:lnTo>
                    <a:pt x="696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5"/>
            <p:cNvSpPr/>
            <p:nvPr/>
          </p:nvSpPr>
          <p:spPr>
            <a:xfrm>
              <a:off x="1479908" y="2892968"/>
              <a:ext cx="62348" cy="52225"/>
            </a:xfrm>
            <a:custGeom>
              <a:avLst/>
              <a:gdLst/>
              <a:ahLst/>
              <a:cxnLst/>
              <a:rect l="l" t="t" r="r" b="b"/>
              <a:pathLst>
                <a:path w="696" h="583" extrusionOk="0">
                  <a:moveTo>
                    <a:pt x="0" y="1"/>
                  </a:moveTo>
                  <a:lnTo>
                    <a:pt x="0" y="185"/>
                  </a:lnTo>
                  <a:lnTo>
                    <a:pt x="696" y="583"/>
                  </a:lnTo>
                  <a:lnTo>
                    <a:pt x="696" y="4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5"/>
            <p:cNvSpPr/>
            <p:nvPr/>
          </p:nvSpPr>
          <p:spPr>
            <a:xfrm>
              <a:off x="1479908" y="2851045"/>
              <a:ext cx="62348" cy="53479"/>
            </a:xfrm>
            <a:custGeom>
              <a:avLst/>
              <a:gdLst/>
              <a:ahLst/>
              <a:cxnLst/>
              <a:rect l="l" t="t" r="r" b="b"/>
              <a:pathLst>
                <a:path w="696" h="597" extrusionOk="0">
                  <a:moveTo>
                    <a:pt x="0" y="0"/>
                  </a:moveTo>
                  <a:lnTo>
                    <a:pt x="0" y="185"/>
                  </a:lnTo>
                  <a:lnTo>
                    <a:pt x="696" y="596"/>
                  </a:lnTo>
                  <a:lnTo>
                    <a:pt x="696" y="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5"/>
            <p:cNvSpPr/>
            <p:nvPr/>
          </p:nvSpPr>
          <p:spPr>
            <a:xfrm>
              <a:off x="1479908" y="2976903"/>
              <a:ext cx="62348" cy="52225"/>
            </a:xfrm>
            <a:custGeom>
              <a:avLst/>
              <a:gdLst/>
              <a:ahLst/>
              <a:cxnLst/>
              <a:rect l="l" t="t" r="r" b="b"/>
              <a:pathLst>
                <a:path w="696" h="583" extrusionOk="0">
                  <a:moveTo>
                    <a:pt x="0" y="1"/>
                  </a:moveTo>
                  <a:lnTo>
                    <a:pt x="0" y="185"/>
                  </a:lnTo>
                  <a:lnTo>
                    <a:pt x="696" y="583"/>
                  </a:lnTo>
                  <a:lnTo>
                    <a:pt x="696" y="3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5"/>
            <p:cNvSpPr/>
            <p:nvPr/>
          </p:nvSpPr>
          <p:spPr>
            <a:xfrm>
              <a:off x="1479908" y="2933636"/>
              <a:ext cx="62348" cy="54823"/>
            </a:xfrm>
            <a:custGeom>
              <a:avLst/>
              <a:gdLst/>
              <a:ahLst/>
              <a:cxnLst/>
              <a:rect l="l" t="t" r="r" b="b"/>
              <a:pathLst>
                <a:path w="696" h="612" extrusionOk="0">
                  <a:moveTo>
                    <a:pt x="0" y="1"/>
                  </a:moveTo>
                  <a:lnTo>
                    <a:pt x="0" y="200"/>
                  </a:lnTo>
                  <a:lnTo>
                    <a:pt x="696" y="611"/>
                  </a:lnTo>
                  <a:lnTo>
                    <a:pt x="696" y="4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5"/>
            <p:cNvSpPr/>
            <p:nvPr/>
          </p:nvSpPr>
          <p:spPr>
            <a:xfrm>
              <a:off x="1479908" y="3060838"/>
              <a:ext cx="62348" cy="53569"/>
            </a:xfrm>
            <a:custGeom>
              <a:avLst/>
              <a:gdLst/>
              <a:ahLst/>
              <a:cxnLst/>
              <a:rect l="l" t="t" r="r" b="b"/>
              <a:pathLst>
                <a:path w="696" h="598" extrusionOk="0">
                  <a:moveTo>
                    <a:pt x="0" y="1"/>
                  </a:moveTo>
                  <a:lnTo>
                    <a:pt x="0" y="185"/>
                  </a:lnTo>
                  <a:lnTo>
                    <a:pt x="696" y="597"/>
                  </a:lnTo>
                  <a:lnTo>
                    <a:pt x="696" y="3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5"/>
            <p:cNvSpPr/>
            <p:nvPr/>
          </p:nvSpPr>
          <p:spPr>
            <a:xfrm>
              <a:off x="1479908" y="3018915"/>
              <a:ext cx="89043" cy="67454"/>
            </a:xfrm>
            <a:custGeom>
              <a:avLst/>
              <a:gdLst/>
              <a:ahLst/>
              <a:cxnLst/>
              <a:rect l="l" t="t" r="r" b="b"/>
              <a:pathLst>
                <a:path w="994" h="753" extrusionOk="0">
                  <a:moveTo>
                    <a:pt x="0" y="0"/>
                  </a:moveTo>
                  <a:lnTo>
                    <a:pt x="0" y="185"/>
                  </a:lnTo>
                  <a:lnTo>
                    <a:pt x="994" y="753"/>
                  </a:lnTo>
                  <a:lnTo>
                    <a:pt x="994" y="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5"/>
            <p:cNvSpPr/>
            <p:nvPr/>
          </p:nvSpPr>
          <p:spPr>
            <a:xfrm>
              <a:off x="1479908" y="3143520"/>
              <a:ext cx="62348" cy="52225"/>
            </a:xfrm>
            <a:custGeom>
              <a:avLst/>
              <a:gdLst/>
              <a:ahLst/>
              <a:cxnLst/>
              <a:rect l="l" t="t" r="r" b="b"/>
              <a:pathLst>
                <a:path w="696" h="583" extrusionOk="0">
                  <a:moveTo>
                    <a:pt x="0" y="1"/>
                  </a:moveTo>
                  <a:lnTo>
                    <a:pt x="0" y="199"/>
                  </a:lnTo>
                  <a:lnTo>
                    <a:pt x="696" y="583"/>
                  </a:lnTo>
                  <a:lnTo>
                    <a:pt x="696" y="4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5"/>
            <p:cNvSpPr/>
            <p:nvPr/>
          </p:nvSpPr>
          <p:spPr>
            <a:xfrm>
              <a:off x="1479908" y="3102851"/>
              <a:ext cx="62348" cy="52225"/>
            </a:xfrm>
            <a:custGeom>
              <a:avLst/>
              <a:gdLst/>
              <a:ahLst/>
              <a:cxnLst/>
              <a:rect l="l" t="t" r="r" b="b"/>
              <a:pathLst>
                <a:path w="696" h="583" extrusionOk="0">
                  <a:moveTo>
                    <a:pt x="0" y="0"/>
                  </a:moveTo>
                  <a:lnTo>
                    <a:pt x="0" y="171"/>
                  </a:lnTo>
                  <a:lnTo>
                    <a:pt x="696" y="582"/>
                  </a:lnTo>
                  <a:lnTo>
                    <a:pt x="696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5"/>
            <p:cNvSpPr/>
            <p:nvPr/>
          </p:nvSpPr>
          <p:spPr>
            <a:xfrm>
              <a:off x="1478565" y="3227455"/>
              <a:ext cx="90386" cy="68797"/>
            </a:xfrm>
            <a:custGeom>
              <a:avLst/>
              <a:gdLst/>
              <a:ahLst/>
              <a:cxnLst/>
              <a:rect l="l" t="t" r="r" b="b"/>
              <a:pathLst>
                <a:path w="1009" h="768" extrusionOk="0">
                  <a:moveTo>
                    <a:pt x="1" y="1"/>
                  </a:moveTo>
                  <a:lnTo>
                    <a:pt x="1" y="199"/>
                  </a:lnTo>
                  <a:lnTo>
                    <a:pt x="1009" y="767"/>
                  </a:lnTo>
                  <a:lnTo>
                    <a:pt x="1009" y="5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5"/>
            <p:cNvSpPr/>
            <p:nvPr/>
          </p:nvSpPr>
          <p:spPr>
            <a:xfrm>
              <a:off x="1478565" y="3186786"/>
              <a:ext cx="63691" cy="52225"/>
            </a:xfrm>
            <a:custGeom>
              <a:avLst/>
              <a:gdLst/>
              <a:ahLst/>
              <a:cxnLst/>
              <a:rect l="l" t="t" r="r" b="b"/>
              <a:pathLst>
                <a:path w="711" h="583" extrusionOk="0">
                  <a:moveTo>
                    <a:pt x="1" y="0"/>
                  </a:moveTo>
                  <a:lnTo>
                    <a:pt x="1" y="185"/>
                  </a:lnTo>
                  <a:lnTo>
                    <a:pt x="711" y="582"/>
                  </a:lnTo>
                  <a:lnTo>
                    <a:pt x="711" y="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5"/>
            <p:cNvSpPr/>
            <p:nvPr/>
          </p:nvSpPr>
          <p:spPr>
            <a:xfrm>
              <a:off x="1478565" y="3269467"/>
              <a:ext cx="63691" cy="53479"/>
            </a:xfrm>
            <a:custGeom>
              <a:avLst/>
              <a:gdLst/>
              <a:ahLst/>
              <a:cxnLst/>
              <a:rect l="l" t="t" r="r" b="b"/>
              <a:pathLst>
                <a:path w="711" h="597" extrusionOk="0">
                  <a:moveTo>
                    <a:pt x="1" y="0"/>
                  </a:moveTo>
                  <a:lnTo>
                    <a:pt x="1" y="199"/>
                  </a:lnTo>
                  <a:lnTo>
                    <a:pt x="711" y="597"/>
                  </a:lnTo>
                  <a:lnTo>
                    <a:pt x="711" y="4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5"/>
            <p:cNvSpPr/>
            <p:nvPr/>
          </p:nvSpPr>
          <p:spPr>
            <a:xfrm>
              <a:off x="1478565" y="3312644"/>
              <a:ext cx="62437" cy="52315"/>
            </a:xfrm>
            <a:custGeom>
              <a:avLst/>
              <a:gdLst/>
              <a:ahLst/>
              <a:cxnLst/>
              <a:rect l="l" t="t" r="r" b="b"/>
              <a:pathLst>
                <a:path w="697" h="584" extrusionOk="0">
                  <a:moveTo>
                    <a:pt x="1" y="1"/>
                  </a:moveTo>
                  <a:lnTo>
                    <a:pt x="1" y="171"/>
                  </a:lnTo>
                  <a:lnTo>
                    <a:pt x="697" y="583"/>
                  </a:lnTo>
                  <a:lnTo>
                    <a:pt x="697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5"/>
            <p:cNvSpPr/>
            <p:nvPr/>
          </p:nvSpPr>
          <p:spPr>
            <a:xfrm>
              <a:off x="1478565" y="3438592"/>
              <a:ext cx="89132" cy="67543"/>
            </a:xfrm>
            <a:custGeom>
              <a:avLst/>
              <a:gdLst/>
              <a:ahLst/>
              <a:cxnLst/>
              <a:rect l="l" t="t" r="r" b="b"/>
              <a:pathLst>
                <a:path w="995" h="754" extrusionOk="0">
                  <a:moveTo>
                    <a:pt x="1" y="1"/>
                  </a:moveTo>
                  <a:lnTo>
                    <a:pt x="1" y="185"/>
                  </a:lnTo>
                  <a:lnTo>
                    <a:pt x="995" y="753"/>
                  </a:lnTo>
                  <a:lnTo>
                    <a:pt x="995" y="5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5"/>
            <p:cNvSpPr/>
            <p:nvPr/>
          </p:nvSpPr>
          <p:spPr>
            <a:xfrm>
              <a:off x="1478565" y="3396669"/>
              <a:ext cx="62437" cy="52225"/>
            </a:xfrm>
            <a:custGeom>
              <a:avLst/>
              <a:gdLst/>
              <a:ahLst/>
              <a:cxnLst/>
              <a:rect l="l" t="t" r="r" b="b"/>
              <a:pathLst>
                <a:path w="697" h="583" extrusionOk="0">
                  <a:moveTo>
                    <a:pt x="1" y="0"/>
                  </a:moveTo>
                  <a:lnTo>
                    <a:pt x="1" y="185"/>
                  </a:lnTo>
                  <a:lnTo>
                    <a:pt x="697" y="582"/>
                  </a:lnTo>
                  <a:lnTo>
                    <a:pt x="697" y="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5"/>
            <p:cNvSpPr/>
            <p:nvPr/>
          </p:nvSpPr>
          <p:spPr>
            <a:xfrm>
              <a:off x="1478565" y="3353403"/>
              <a:ext cx="62437" cy="53479"/>
            </a:xfrm>
            <a:custGeom>
              <a:avLst/>
              <a:gdLst/>
              <a:ahLst/>
              <a:cxnLst/>
              <a:rect l="l" t="t" r="r" b="b"/>
              <a:pathLst>
                <a:path w="697" h="597" extrusionOk="0">
                  <a:moveTo>
                    <a:pt x="1" y="0"/>
                  </a:moveTo>
                  <a:lnTo>
                    <a:pt x="1" y="199"/>
                  </a:lnTo>
                  <a:lnTo>
                    <a:pt x="697" y="597"/>
                  </a:lnTo>
                  <a:lnTo>
                    <a:pt x="697" y="4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5"/>
            <p:cNvSpPr/>
            <p:nvPr/>
          </p:nvSpPr>
          <p:spPr>
            <a:xfrm>
              <a:off x="1478565" y="3522528"/>
              <a:ext cx="62437" cy="52225"/>
            </a:xfrm>
            <a:custGeom>
              <a:avLst/>
              <a:gdLst/>
              <a:ahLst/>
              <a:cxnLst/>
              <a:rect l="l" t="t" r="r" b="b"/>
              <a:pathLst>
                <a:path w="697" h="583" extrusionOk="0">
                  <a:moveTo>
                    <a:pt x="1" y="1"/>
                  </a:moveTo>
                  <a:lnTo>
                    <a:pt x="1" y="171"/>
                  </a:lnTo>
                  <a:lnTo>
                    <a:pt x="697" y="583"/>
                  </a:lnTo>
                  <a:lnTo>
                    <a:pt x="697" y="3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5"/>
            <p:cNvSpPr/>
            <p:nvPr/>
          </p:nvSpPr>
          <p:spPr>
            <a:xfrm>
              <a:off x="1478565" y="3479261"/>
              <a:ext cx="62437" cy="52315"/>
            </a:xfrm>
            <a:custGeom>
              <a:avLst/>
              <a:gdLst/>
              <a:ahLst/>
              <a:cxnLst/>
              <a:rect l="l" t="t" r="r" b="b"/>
              <a:pathLst>
                <a:path w="697" h="584" extrusionOk="0">
                  <a:moveTo>
                    <a:pt x="1" y="1"/>
                  </a:moveTo>
                  <a:lnTo>
                    <a:pt x="1" y="200"/>
                  </a:lnTo>
                  <a:lnTo>
                    <a:pt x="697" y="583"/>
                  </a:lnTo>
                  <a:lnTo>
                    <a:pt x="697" y="4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5"/>
            <p:cNvSpPr/>
            <p:nvPr/>
          </p:nvSpPr>
          <p:spPr>
            <a:xfrm>
              <a:off x="1478565" y="3563196"/>
              <a:ext cx="62437" cy="53569"/>
            </a:xfrm>
            <a:custGeom>
              <a:avLst/>
              <a:gdLst/>
              <a:ahLst/>
              <a:cxnLst/>
              <a:rect l="l" t="t" r="r" b="b"/>
              <a:pathLst>
                <a:path w="697" h="598" extrusionOk="0">
                  <a:moveTo>
                    <a:pt x="1" y="1"/>
                  </a:moveTo>
                  <a:lnTo>
                    <a:pt x="1" y="200"/>
                  </a:lnTo>
                  <a:lnTo>
                    <a:pt x="697" y="597"/>
                  </a:lnTo>
                  <a:lnTo>
                    <a:pt x="697" y="4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5"/>
            <p:cNvSpPr/>
            <p:nvPr/>
          </p:nvSpPr>
          <p:spPr>
            <a:xfrm>
              <a:off x="1478565" y="3605209"/>
              <a:ext cx="62437" cy="53479"/>
            </a:xfrm>
            <a:custGeom>
              <a:avLst/>
              <a:gdLst/>
              <a:ahLst/>
              <a:cxnLst/>
              <a:rect l="l" t="t" r="r" b="b"/>
              <a:pathLst>
                <a:path w="697" h="597" extrusionOk="0">
                  <a:moveTo>
                    <a:pt x="1" y="1"/>
                  </a:moveTo>
                  <a:lnTo>
                    <a:pt x="1" y="199"/>
                  </a:lnTo>
                  <a:lnTo>
                    <a:pt x="697" y="597"/>
                  </a:lnTo>
                  <a:lnTo>
                    <a:pt x="697" y="4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n 12" descr="Forma&#10;&#10;Descripción generada automáticamente con confianza media">
            <a:extLst>
              <a:ext uri="{FF2B5EF4-FFF2-40B4-BE49-F238E27FC236}">
                <a16:creationId xmlns:a16="http://schemas.microsoft.com/office/drawing/2014/main" id="{72336226-918F-46BF-AB53-1D9D555C2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04" y="714374"/>
            <a:ext cx="6797407" cy="442912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1A720BD-3011-435F-B1B6-E9900686298B}"/>
              </a:ext>
            </a:extLst>
          </p:cNvPr>
          <p:cNvSpPr txBox="1"/>
          <p:nvPr/>
        </p:nvSpPr>
        <p:spPr>
          <a:xfrm>
            <a:off x="533400" y="533400"/>
            <a:ext cx="54186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400">
                <a:latin typeface="Oxanium"/>
              </a:rPr>
              <a:t>B)</a:t>
            </a:r>
            <a:endParaRPr lang="es-E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53"/>
          <p:cNvSpPr/>
          <p:nvPr/>
        </p:nvSpPr>
        <p:spPr>
          <a:xfrm>
            <a:off x="-938278" y="3489025"/>
            <a:ext cx="245762" cy="139644"/>
          </a:xfrm>
          <a:custGeom>
            <a:avLst/>
            <a:gdLst/>
            <a:ahLst/>
            <a:cxnLst/>
            <a:rect l="l" t="t" r="r" b="b"/>
            <a:pathLst>
              <a:path w="1151" h="654" extrusionOk="0">
                <a:moveTo>
                  <a:pt x="938" y="0"/>
                </a:moveTo>
                <a:lnTo>
                  <a:pt x="1" y="540"/>
                </a:lnTo>
                <a:lnTo>
                  <a:pt x="200" y="653"/>
                </a:lnTo>
                <a:lnTo>
                  <a:pt x="1151" y="114"/>
                </a:lnTo>
                <a:lnTo>
                  <a:pt x="9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8" name="Google Shape;968;p53"/>
          <p:cNvGrpSpPr/>
          <p:nvPr/>
        </p:nvGrpSpPr>
        <p:grpSpPr>
          <a:xfrm>
            <a:off x="-1056354" y="3345539"/>
            <a:ext cx="3159028" cy="2095936"/>
            <a:chOff x="-1056354" y="3345539"/>
            <a:chExt cx="3159028" cy="2095936"/>
          </a:xfrm>
        </p:grpSpPr>
        <p:sp>
          <p:nvSpPr>
            <p:cNvPr id="969" name="Google Shape;969;p53"/>
            <p:cNvSpPr/>
            <p:nvPr/>
          </p:nvSpPr>
          <p:spPr>
            <a:xfrm>
              <a:off x="1423464" y="4225674"/>
              <a:ext cx="661058" cy="836795"/>
            </a:xfrm>
            <a:custGeom>
              <a:avLst/>
              <a:gdLst/>
              <a:ahLst/>
              <a:cxnLst/>
              <a:rect l="l" t="t" r="r" b="b"/>
              <a:pathLst>
                <a:path w="3096" h="3919" extrusionOk="0">
                  <a:moveTo>
                    <a:pt x="3039" y="0"/>
                  </a:moveTo>
                  <a:lnTo>
                    <a:pt x="0" y="2428"/>
                  </a:lnTo>
                  <a:lnTo>
                    <a:pt x="2101" y="3919"/>
                  </a:lnTo>
                  <a:cubicBezTo>
                    <a:pt x="3095" y="3010"/>
                    <a:pt x="3039" y="2428"/>
                    <a:pt x="3039" y="2428"/>
                  </a:cubicBezTo>
                  <a:lnTo>
                    <a:pt x="30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3"/>
            <p:cNvSpPr/>
            <p:nvPr/>
          </p:nvSpPr>
          <p:spPr>
            <a:xfrm>
              <a:off x="-37697" y="3648813"/>
              <a:ext cx="1533930" cy="759010"/>
            </a:xfrm>
            <a:custGeom>
              <a:avLst/>
              <a:gdLst/>
              <a:ahLst/>
              <a:cxnLst/>
              <a:rect l="l" t="t" r="r" b="b"/>
              <a:pathLst>
                <a:path w="6845" h="3387" extrusionOk="0">
                  <a:moveTo>
                    <a:pt x="2071" y="0"/>
                  </a:moveTo>
                  <a:cubicBezTo>
                    <a:pt x="1359" y="0"/>
                    <a:pt x="648" y="93"/>
                    <a:pt x="1" y="277"/>
                  </a:cubicBezTo>
                  <a:lnTo>
                    <a:pt x="1733" y="1271"/>
                  </a:lnTo>
                  <a:cubicBezTo>
                    <a:pt x="1849" y="1266"/>
                    <a:pt x="1966" y="1263"/>
                    <a:pt x="2082" y="1263"/>
                  </a:cubicBezTo>
                  <a:cubicBezTo>
                    <a:pt x="3302" y="1263"/>
                    <a:pt x="4518" y="1534"/>
                    <a:pt x="5439" y="2066"/>
                  </a:cubicBezTo>
                  <a:cubicBezTo>
                    <a:pt x="6106" y="2435"/>
                    <a:pt x="6532" y="2903"/>
                    <a:pt x="6731" y="3386"/>
                  </a:cubicBezTo>
                  <a:cubicBezTo>
                    <a:pt x="6816" y="3173"/>
                    <a:pt x="6844" y="2960"/>
                    <a:pt x="6844" y="2719"/>
                  </a:cubicBezTo>
                  <a:lnTo>
                    <a:pt x="6844" y="2691"/>
                  </a:lnTo>
                  <a:cubicBezTo>
                    <a:pt x="6844" y="2634"/>
                    <a:pt x="6844" y="2577"/>
                    <a:pt x="6830" y="2534"/>
                  </a:cubicBezTo>
                  <a:lnTo>
                    <a:pt x="6830" y="2492"/>
                  </a:lnTo>
                  <a:cubicBezTo>
                    <a:pt x="6816" y="2435"/>
                    <a:pt x="6816" y="2364"/>
                    <a:pt x="6802" y="2321"/>
                  </a:cubicBezTo>
                  <a:cubicBezTo>
                    <a:pt x="6802" y="2293"/>
                    <a:pt x="6802" y="2279"/>
                    <a:pt x="6773" y="2279"/>
                  </a:cubicBezTo>
                  <a:cubicBezTo>
                    <a:pt x="6759" y="2222"/>
                    <a:pt x="6745" y="2151"/>
                    <a:pt x="6702" y="2108"/>
                  </a:cubicBezTo>
                  <a:cubicBezTo>
                    <a:pt x="6688" y="2052"/>
                    <a:pt x="6660" y="1981"/>
                    <a:pt x="6617" y="1924"/>
                  </a:cubicBezTo>
                  <a:cubicBezTo>
                    <a:pt x="6617" y="1910"/>
                    <a:pt x="6603" y="1895"/>
                    <a:pt x="6603" y="1895"/>
                  </a:cubicBezTo>
                  <a:cubicBezTo>
                    <a:pt x="6560" y="1839"/>
                    <a:pt x="6532" y="1768"/>
                    <a:pt x="6489" y="1711"/>
                  </a:cubicBezTo>
                  <a:lnTo>
                    <a:pt x="6475" y="1697"/>
                  </a:lnTo>
                  <a:cubicBezTo>
                    <a:pt x="6432" y="1640"/>
                    <a:pt x="6404" y="1583"/>
                    <a:pt x="6347" y="1540"/>
                  </a:cubicBezTo>
                  <a:lnTo>
                    <a:pt x="6319" y="1498"/>
                  </a:lnTo>
                  <a:lnTo>
                    <a:pt x="6148" y="1342"/>
                  </a:lnTo>
                  <a:lnTo>
                    <a:pt x="6120" y="1299"/>
                  </a:lnTo>
                  <a:cubicBezTo>
                    <a:pt x="6063" y="1257"/>
                    <a:pt x="6006" y="1214"/>
                    <a:pt x="5964" y="1157"/>
                  </a:cubicBezTo>
                  <a:cubicBezTo>
                    <a:pt x="5935" y="1157"/>
                    <a:pt x="5935" y="1143"/>
                    <a:pt x="5921" y="1143"/>
                  </a:cubicBezTo>
                  <a:lnTo>
                    <a:pt x="5708" y="987"/>
                  </a:lnTo>
                  <a:cubicBezTo>
                    <a:pt x="5694" y="973"/>
                    <a:pt x="5680" y="973"/>
                    <a:pt x="5651" y="944"/>
                  </a:cubicBezTo>
                  <a:cubicBezTo>
                    <a:pt x="5580" y="902"/>
                    <a:pt x="5495" y="845"/>
                    <a:pt x="5424" y="802"/>
                  </a:cubicBezTo>
                  <a:cubicBezTo>
                    <a:pt x="4495" y="266"/>
                    <a:pt x="3280" y="0"/>
                    <a:pt x="2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3"/>
            <p:cNvSpPr/>
            <p:nvPr/>
          </p:nvSpPr>
          <p:spPr>
            <a:xfrm>
              <a:off x="-1056354" y="3345539"/>
              <a:ext cx="3159028" cy="1826258"/>
            </a:xfrm>
            <a:custGeom>
              <a:avLst/>
              <a:gdLst/>
              <a:ahLst/>
              <a:cxnLst/>
              <a:rect l="l" t="t" r="r" b="b"/>
              <a:pathLst>
                <a:path w="14795" h="8553" extrusionOk="0">
                  <a:moveTo>
                    <a:pt x="7179" y="1577"/>
                  </a:moveTo>
                  <a:cubicBezTo>
                    <a:pt x="8382" y="1577"/>
                    <a:pt x="9579" y="1844"/>
                    <a:pt x="10493" y="2376"/>
                  </a:cubicBezTo>
                  <a:cubicBezTo>
                    <a:pt x="10592" y="2433"/>
                    <a:pt x="10663" y="2461"/>
                    <a:pt x="10734" y="2518"/>
                  </a:cubicBezTo>
                  <a:cubicBezTo>
                    <a:pt x="10748" y="2532"/>
                    <a:pt x="10762" y="2532"/>
                    <a:pt x="10776" y="2561"/>
                  </a:cubicBezTo>
                  <a:lnTo>
                    <a:pt x="10989" y="2717"/>
                  </a:lnTo>
                  <a:cubicBezTo>
                    <a:pt x="11018" y="2717"/>
                    <a:pt x="11018" y="2731"/>
                    <a:pt x="11032" y="2731"/>
                  </a:cubicBezTo>
                  <a:cubicBezTo>
                    <a:pt x="11089" y="2788"/>
                    <a:pt x="11146" y="2816"/>
                    <a:pt x="11188" y="2873"/>
                  </a:cubicBezTo>
                  <a:lnTo>
                    <a:pt x="11231" y="2916"/>
                  </a:lnTo>
                  <a:lnTo>
                    <a:pt x="11387" y="3072"/>
                  </a:lnTo>
                  <a:lnTo>
                    <a:pt x="11430" y="3100"/>
                  </a:lnTo>
                  <a:cubicBezTo>
                    <a:pt x="11458" y="3157"/>
                    <a:pt x="11515" y="3214"/>
                    <a:pt x="11543" y="3256"/>
                  </a:cubicBezTo>
                  <a:lnTo>
                    <a:pt x="11572" y="3285"/>
                  </a:lnTo>
                  <a:cubicBezTo>
                    <a:pt x="11600" y="3341"/>
                    <a:pt x="11643" y="3398"/>
                    <a:pt x="11671" y="3455"/>
                  </a:cubicBezTo>
                  <a:cubicBezTo>
                    <a:pt x="11671" y="3483"/>
                    <a:pt x="11685" y="3498"/>
                    <a:pt x="11685" y="3498"/>
                  </a:cubicBezTo>
                  <a:cubicBezTo>
                    <a:pt x="11728" y="3554"/>
                    <a:pt x="11756" y="3611"/>
                    <a:pt x="11785" y="3668"/>
                  </a:cubicBezTo>
                  <a:cubicBezTo>
                    <a:pt x="11799" y="3725"/>
                    <a:pt x="11827" y="3796"/>
                    <a:pt x="11856" y="3853"/>
                  </a:cubicBezTo>
                  <a:cubicBezTo>
                    <a:pt x="11856" y="3867"/>
                    <a:pt x="11856" y="3881"/>
                    <a:pt x="11870" y="3881"/>
                  </a:cubicBezTo>
                  <a:cubicBezTo>
                    <a:pt x="11884" y="3938"/>
                    <a:pt x="11898" y="4009"/>
                    <a:pt x="11898" y="4066"/>
                  </a:cubicBezTo>
                  <a:lnTo>
                    <a:pt x="11898" y="4094"/>
                  </a:lnTo>
                  <a:cubicBezTo>
                    <a:pt x="11898" y="4151"/>
                    <a:pt x="11927" y="4208"/>
                    <a:pt x="11927" y="4250"/>
                  </a:cubicBezTo>
                  <a:lnTo>
                    <a:pt x="11927" y="4293"/>
                  </a:lnTo>
                  <a:cubicBezTo>
                    <a:pt x="11927" y="4506"/>
                    <a:pt x="11884" y="4733"/>
                    <a:pt x="11799" y="4946"/>
                  </a:cubicBezTo>
                  <a:cubicBezTo>
                    <a:pt x="11728" y="5145"/>
                    <a:pt x="11600" y="5315"/>
                    <a:pt x="11458" y="5500"/>
                  </a:cubicBezTo>
                  <a:lnTo>
                    <a:pt x="6815" y="2859"/>
                  </a:lnTo>
                  <a:lnTo>
                    <a:pt x="5069" y="1865"/>
                  </a:lnTo>
                  <a:cubicBezTo>
                    <a:pt x="5734" y="1673"/>
                    <a:pt x="6458" y="1577"/>
                    <a:pt x="7179" y="1577"/>
                  </a:cubicBezTo>
                  <a:close/>
                  <a:moveTo>
                    <a:pt x="6819" y="0"/>
                  </a:moveTo>
                  <a:cubicBezTo>
                    <a:pt x="5452" y="0"/>
                    <a:pt x="4085" y="206"/>
                    <a:pt x="2868" y="615"/>
                  </a:cubicBezTo>
                  <a:lnTo>
                    <a:pt x="1874" y="48"/>
                  </a:lnTo>
                  <a:lnTo>
                    <a:pt x="0" y="1141"/>
                  </a:lnTo>
                  <a:lnTo>
                    <a:pt x="866" y="1595"/>
                  </a:lnTo>
                  <a:lnTo>
                    <a:pt x="11898" y="7970"/>
                  </a:lnTo>
                  <a:lnTo>
                    <a:pt x="12920" y="8552"/>
                  </a:lnTo>
                  <a:lnTo>
                    <a:pt x="14795" y="7473"/>
                  </a:lnTo>
                  <a:lnTo>
                    <a:pt x="14312" y="7189"/>
                  </a:lnTo>
                  <a:lnTo>
                    <a:pt x="13644" y="6792"/>
                  </a:lnTo>
                  <a:cubicBezTo>
                    <a:pt x="13715" y="6721"/>
                    <a:pt x="13786" y="6635"/>
                    <a:pt x="13857" y="6564"/>
                  </a:cubicBezTo>
                  <a:cubicBezTo>
                    <a:pt x="13872" y="6550"/>
                    <a:pt x="13886" y="6536"/>
                    <a:pt x="13886" y="6508"/>
                  </a:cubicBezTo>
                  <a:cubicBezTo>
                    <a:pt x="13957" y="6437"/>
                    <a:pt x="14014" y="6351"/>
                    <a:pt x="14070" y="6280"/>
                  </a:cubicBezTo>
                  <a:cubicBezTo>
                    <a:pt x="14085" y="6266"/>
                    <a:pt x="14085" y="6238"/>
                    <a:pt x="14099" y="6238"/>
                  </a:cubicBezTo>
                  <a:cubicBezTo>
                    <a:pt x="14156" y="6181"/>
                    <a:pt x="14212" y="6096"/>
                    <a:pt x="14241" y="6011"/>
                  </a:cubicBezTo>
                  <a:cubicBezTo>
                    <a:pt x="14241" y="5996"/>
                    <a:pt x="14269" y="5996"/>
                    <a:pt x="14269" y="5982"/>
                  </a:cubicBezTo>
                  <a:cubicBezTo>
                    <a:pt x="14312" y="5883"/>
                    <a:pt x="14354" y="5826"/>
                    <a:pt x="14383" y="5727"/>
                  </a:cubicBezTo>
                  <a:cubicBezTo>
                    <a:pt x="14383" y="5713"/>
                    <a:pt x="14411" y="5698"/>
                    <a:pt x="14411" y="5684"/>
                  </a:cubicBezTo>
                  <a:cubicBezTo>
                    <a:pt x="14440" y="5585"/>
                    <a:pt x="14482" y="5500"/>
                    <a:pt x="14511" y="5429"/>
                  </a:cubicBezTo>
                  <a:lnTo>
                    <a:pt x="14511" y="5414"/>
                  </a:lnTo>
                  <a:cubicBezTo>
                    <a:pt x="14553" y="5329"/>
                    <a:pt x="14567" y="5258"/>
                    <a:pt x="14582" y="5159"/>
                  </a:cubicBezTo>
                  <a:cubicBezTo>
                    <a:pt x="14582" y="5145"/>
                    <a:pt x="14582" y="5130"/>
                    <a:pt x="14596" y="5116"/>
                  </a:cubicBezTo>
                  <a:cubicBezTo>
                    <a:pt x="14624" y="5017"/>
                    <a:pt x="14638" y="4932"/>
                    <a:pt x="14638" y="4861"/>
                  </a:cubicBezTo>
                  <a:lnTo>
                    <a:pt x="14638" y="4804"/>
                  </a:lnTo>
                  <a:cubicBezTo>
                    <a:pt x="14638" y="4733"/>
                    <a:pt x="14653" y="4648"/>
                    <a:pt x="14653" y="4577"/>
                  </a:cubicBezTo>
                  <a:cubicBezTo>
                    <a:pt x="14667" y="3398"/>
                    <a:pt x="13914" y="2234"/>
                    <a:pt x="12352" y="1325"/>
                  </a:cubicBezTo>
                  <a:cubicBezTo>
                    <a:pt x="10818" y="440"/>
                    <a:pt x="8818" y="0"/>
                    <a:pt x="68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3"/>
            <p:cNvSpPr/>
            <p:nvPr/>
          </p:nvSpPr>
          <p:spPr>
            <a:xfrm>
              <a:off x="-1050376" y="3579985"/>
              <a:ext cx="3150061" cy="1861489"/>
            </a:xfrm>
            <a:custGeom>
              <a:avLst/>
              <a:gdLst/>
              <a:ahLst/>
              <a:cxnLst/>
              <a:rect l="l" t="t" r="r" b="b"/>
              <a:pathLst>
                <a:path w="14753" h="8718" extrusionOk="0">
                  <a:moveTo>
                    <a:pt x="1" y="0"/>
                  </a:moveTo>
                  <a:lnTo>
                    <a:pt x="1" y="1278"/>
                  </a:lnTo>
                  <a:lnTo>
                    <a:pt x="838" y="1761"/>
                  </a:lnTo>
                  <a:lnTo>
                    <a:pt x="11870" y="8136"/>
                  </a:lnTo>
                  <a:lnTo>
                    <a:pt x="12864" y="8718"/>
                  </a:lnTo>
                  <a:lnTo>
                    <a:pt x="14752" y="7610"/>
                  </a:lnTo>
                  <a:lnTo>
                    <a:pt x="14752" y="6361"/>
                  </a:lnTo>
                  <a:lnTo>
                    <a:pt x="12864" y="7440"/>
                  </a:lnTo>
                  <a:lnTo>
                    <a:pt x="11870" y="6872"/>
                  </a:lnTo>
                  <a:lnTo>
                    <a:pt x="838" y="4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3"/>
            <p:cNvSpPr/>
            <p:nvPr/>
          </p:nvSpPr>
          <p:spPr>
            <a:xfrm>
              <a:off x="-828956" y="3582975"/>
              <a:ext cx="181919" cy="106334"/>
            </a:xfrm>
            <a:custGeom>
              <a:avLst/>
              <a:gdLst/>
              <a:ahLst/>
              <a:cxnLst/>
              <a:rect l="l" t="t" r="r" b="b"/>
              <a:pathLst>
                <a:path w="852" h="498" extrusionOk="0">
                  <a:moveTo>
                    <a:pt x="653" y="0"/>
                  </a:moveTo>
                  <a:lnTo>
                    <a:pt x="0" y="398"/>
                  </a:lnTo>
                  <a:lnTo>
                    <a:pt x="185" y="497"/>
                  </a:lnTo>
                  <a:lnTo>
                    <a:pt x="852" y="128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3"/>
            <p:cNvSpPr/>
            <p:nvPr/>
          </p:nvSpPr>
          <p:spPr>
            <a:xfrm>
              <a:off x="-732018" y="3643615"/>
              <a:ext cx="182133" cy="103345"/>
            </a:xfrm>
            <a:custGeom>
              <a:avLst/>
              <a:gdLst/>
              <a:ahLst/>
              <a:cxnLst/>
              <a:rect l="l" t="t" r="r" b="b"/>
              <a:pathLst>
                <a:path w="853" h="484" extrusionOk="0">
                  <a:moveTo>
                    <a:pt x="653" y="0"/>
                  </a:moveTo>
                  <a:lnTo>
                    <a:pt x="0" y="384"/>
                  </a:lnTo>
                  <a:lnTo>
                    <a:pt x="213" y="483"/>
                  </a:lnTo>
                  <a:lnTo>
                    <a:pt x="852" y="11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3"/>
            <p:cNvSpPr/>
            <p:nvPr/>
          </p:nvSpPr>
          <p:spPr>
            <a:xfrm>
              <a:off x="-531950" y="3758703"/>
              <a:ext cx="182133" cy="106334"/>
            </a:xfrm>
            <a:custGeom>
              <a:avLst/>
              <a:gdLst/>
              <a:ahLst/>
              <a:cxnLst/>
              <a:rect l="l" t="t" r="r" b="b"/>
              <a:pathLst>
                <a:path w="853" h="498" extrusionOk="0">
                  <a:moveTo>
                    <a:pt x="668" y="1"/>
                  </a:moveTo>
                  <a:lnTo>
                    <a:pt x="0" y="370"/>
                  </a:lnTo>
                  <a:lnTo>
                    <a:pt x="199" y="498"/>
                  </a:lnTo>
                  <a:lnTo>
                    <a:pt x="852" y="100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3"/>
            <p:cNvSpPr/>
            <p:nvPr/>
          </p:nvSpPr>
          <p:spPr>
            <a:xfrm>
              <a:off x="-19716" y="4052935"/>
              <a:ext cx="182133" cy="106121"/>
            </a:xfrm>
            <a:custGeom>
              <a:avLst/>
              <a:gdLst/>
              <a:ahLst/>
              <a:cxnLst/>
              <a:rect l="l" t="t" r="r" b="b"/>
              <a:pathLst>
                <a:path w="853" h="497" extrusionOk="0">
                  <a:moveTo>
                    <a:pt x="640" y="0"/>
                  </a:moveTo>
                  <a:lnTo>
                    <a:pt x="1" y="383"/>
                  </a:lnTo>
                  <a:lnTo>
                    <a:pt x="200" y="497"/>
                  </a:lnTo>
                  <a:lnTo>
                    <a:pt x="853" y="114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3"/>
            <p:cNvSpPr/>
            <p:nvPr/>
          </p:nvSpPr>
          <p:spPr>
            <a:xfrm>
              <a:off x="-635080" y="3701266"/>
              <a:ext cx="188111" cy="106334"/>
            </a:xfrm>
            <a:custGeom>
              <a:avLst/>
              <a:gdLst/>
              <a:ahLst/>
              <a:cxnLst/>
              <a:rect l="l" t="t" r="r" b="b"/>
              <a:pathLst>
                <a:path w="881" h="498" extrusionOk="0">
                  <a:moveTo>
                    <a:pt x="668" y="0"/>
                  </a:moveTo>
                  <a:lnTo>
                    <a:pt x="1" y="369"/>
                  </a:lnTo>
                  <a:lnTo>
                    <a:pt x="228" y="497"/>
                  </a:lnTo>
                  <a:lnTo>
                    <a:pt x="881" y="11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3"/>
            <p:cNvSpPr/>
            <p:nvPr/>
          </p:nvSpPr>
          <p:spPr>
            <a:xfrm>
              <a:off x="-428820" y="3786034"/>
              <a:ext cx="242559" cy="139644"/>
            </a:xfrm>
            <a:custGeom>
              <a:avLst/>
              <a:gdLst/>
              <a:ahLst/>
              <a:cxnLst/>
              <a:rect l="l" t="t" r="r" b="b"/>
              <a:pathLst>
                <a:path w="1136" h="654" extrusionOk="0">
                  <a:moveTo>
                    <a:pt x="937" y="1"/>
                  </a:moveTo>
                  <a:lnTo>
                    <a:pt x="0" y="526"/>
                  </a:lnTo>
                  <a:lnTo>
                    <a:pt x="213" y="654"/>
                  </a:lnTo>
                  <a:lnTo>
                    <a:pt x="1136" y="100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3"/>
            <p:cNvSpPr/>
            <p:nvPr/>
          </p:nvSpPr>
          <p:spPr>
            <a:xfrm>
              <a:off x="-319711" y="3879983"/>
              <a:ext cx="182133" cy="106334"/>
            </a:xfrm>
            <a:custGeom>
              <a:avLst/>
              <a:gdLst/>
              <a:ahLst/>
              <a:cxnLst/>
              <a:rect l="l" t="t" r="r" b="b"/>
              <a:pathLst>
                <a:path w="853" h="498" extrusionOk="0">
                  <a:moveTo>
                    <a:pt x="653" y="1"/>
                  </a:moveTo>
                  <a:lnTo>
                    <a:pt x="0" y="384"/>
                  </a:lnTo>
                  <a:lnTo>
                    <a:pt x="199" y="498"/>
                  </a:lnTo>
                  <a:lnTo>
                    <a:pt x="852" y="129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3"/>
            <p:cNvSpPr/>
            <p:nvPr/>
          </p:nvSpPr>
          <p:spPr>
            <a:xfrm>
              <a:off x="-219784" y="3937634"/>
              <a:ext cx="182133" cy="106334"/>
            </a:xfrm>
            <a:custGeom>
              <a:avLst/>
              <a:gdLst/>
              <a:ahLst/>
              <a:cxnLst/>
              <a:rect l="l" t="t" r="r" b="b"/>
              <a:pathLst>
                <a:path w="853" h="498" extrusionOk="0">
                  <a:moveTo>
                    <a:pt x="654" y="1"/>
                  </a:moveTo>
                  <a:lnTo>
                    <a:pt x="1" y="384"/>
                  </a:lnTo>
                  <a:lnTo>
                    <a:pt x="185" y="497"/>
                  </a:lnTo>
                  <a:lnTo>
                    <a:pt x="853" y="114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3"/>
            <p:cNvSpPr/>
            <p:nvPr/>
          </p:nvSpPr>
          <p:spPr>
            <a:xfrm>
              <a:off x="-122632" y="3998274"/>
              <a:ext cx="182133" cy="100356"/>
            </a:xfrm>
            <a:custGeom>
              <a:avLst/>
              <a:gdLst/>
              <a:ahLst/>
              <a:cxnLst/>
              <a:rect l="l" t="t" r="r" b="b"/>
              <a:pathLst>
                <a:path w="853" h="470" extrusionOk="0">
                  <a:moveTo>
                    <a:pt x="667" y="0"/>
                  </a:moveTo>
                  <a:lnTo>
                    <a:pt x="0" y="370"/>
                  </a:lnTo>
                  <a:lnTo>
                    <a:pt x="213" y="469"/>
                  </a:lnTo>
                  <a:lnTo>
                    <a:pt x="852" y="10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3"/>
            <p:cNvSpPr/>
            <p:nvPr/>
          </p:nvSpPr>
          <p:spPr>
            <a:xfrm>
              <a:off x="83414" y="4077063"/>
              <a:ext cx="242772" cy="142633"/>
            </a:xfrm>
            <a:custGeom>
              <a:avLst/>
              <a:gdLst/>
              <a:ahLst/>
              <a:cxnLst/>
              <a:rect l="l" t="t" r="r" b="b"/>
              <a:pathLst>
                <a:path w="1137" h="668" extrusionOk="0">
                  <a:moveTo>
                    <a:pt x="938" y="1"/>
                  </a:moveTo>
                  <a:lnTo>
                    <a:pt x="1" y="554"/>
                  </a:lnTo>
                  <a:lnTo>
                    <a:pt x="214" y="668"/>
                  </a:lnTo>
                  <a:lnTo>
                    <a:pt x="1136" y="128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3"/>
            <p:cNvSpPr/>
            <p:nvPr/>
          </p:nvSpPr>
          <p:spPr>
            <a:xfrm>
              <a:off x="192523" y="4174002"/>
              <a:ext cx="182133" cy="106334"/>
            </a:xfrm>
            <a:custGeom>
              <a:avLst/>
              <a:gdLst/>
              <a:ahLst/>
              <a:cxnLst/>
              <a:rect l="l" t="t" r="r" b="b"/>
              <a:pathLst>
                <a:path w="853" h="498" extrusionOk="0">
                  <a:moveTo>
                    <a:pt x="654" y="1"/>
                  </a:moveTo>
                  <a:lnTo>
                    <a:pt x="1" y="399"/>
                  </a:lnTo>
                  <a:lnTo>
                    <a:pt x="200" y="498"/>
                  </a:lnTo>
                  <a:lnTo>
                    <a:pt x="853" y="129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3"/>
            <p:cNvSpPr/>
            <p:nvPr/>
          </p:nvSpPr>
          <p:spPr>
            <a:xfrm>
              <a:off x="292664" y="4231652"/>
              <a:ext cx="182133" cy="106334"/>
            </a:xfrm>
            <a:custGeom>
              <a:avLst/>
              <a:gdLst/>
              <a:ahLst/>
              <a:cxnLst/>
              <a:rect l="l" t="t" r="r" b="b"/>
              <a:pathLst>
                <a:path w="853" h="498" extrusionOk="0">
                  <a:moveTo>
                    <a:pt x="653" y="1"/>
                  </a:moveTo>
                  <a:lnTo>
                    <a:pt x="0" y="398"/>
                  </a:lnTo>
                  <a:lnTo>
                    <a:pt x="185" y="498"/>
                  </a:lnTo>
                  <a:lnTo>
                    <a:pt x="852" y="129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3"/>
            <p:cNvSpPr/>
            <p:nvPr/>
          </p:nvSpPr>
          <p:spPr>
            <a:xfrm>
              <a:off x="389602" y="4289303"/>
              <a:ext cx="182133" cy="106334"/>
            </a:xfrm>
            <a:custGeom>
              <a:avLst/>
              <a:gdLst/>
              <a:ahLst/>
              <a:cxnLst/>
              <a:rect l="l" t="t" r="r" b="b"/>
              <a:pathLst>
                <a:path w="853" h="498" extrusionOk="0">
                  <a:moveTo>
                    <a:pt x="654" y="0"/>
                  </a:moveTo>
                  <a:lnTo>
                    <a:pt x="1" y="384"/>
                  </a:lnTo>
                  <a:lnTo>
                    <a:pt x="199" y="497"/>
                  </a:lnTo>
                  <a:lnTo>
                    <a:pt x="853" y="128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489742" y="4349943"/>
              <a:ext cx="185122" cy="103345"/>
            </a:xfrm>
            <a:custGeom>
              <a:avLst/>
              <a:gdLst/>
              <a:ahLst/>
              <a:cxnLst/>
              <a:rect l="l" t="t" r="r" b="b"/>
              <a:pathLst>
                <a:path w="867" h="484" extrusionOk="0">
                  <a:moveTo>
                    <a:pt x="653" y="0"/>
                  </a:moveTo>
                  <a:lnTo>
                    <a:pt x="0" y="370"/>
                  </a:lnTo>
                  <a:lnTo>
                    <a:pt x="213" y="483"/>
                  </a:lnTo>
                  <a:lnTo>
                    <a:pt x="866" y="100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3"/>
            <p:cNvSpPr/>
            <p:nvPr/>
          </p:nvSpPr>
          <p:spPr>
            <a:xfrm>
              <a:off x="595862" y="4371082"/>
              <a:ext cx="242559" cy="142847"/>
            </a:xfrm>
            <a:custGeom>
              <a:avLst/>
              <a:gdLst/>
              <a:ahLst/>
              <a:cxnLst/>
              <a:rect l="l" t="t" r="r" b="b"/>
              <a:pathLst>
                <a:path w="1136" h="669" extrusionOk="0">
                  <a:moveTo>
                    <a:pt x="937" y="1"/>
                  </a:moveTo>
                  <a:lnTo>
                    <a:pt x="0" y="555"/>
                  </a:lnTo>
                  <a:lnTo>
                    <a:pt x="185" y="668"/>
                  </a:lnTo>
                  <a:lnTo>
                    <a:pt x="1136" y="129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3"/>
            <p:cNvSpPr/>
            <p:nvPr/>
          </p:nvSpPr>
          <p:spPr>
            <a:xfrm>
              <a:off x="704970" y="4471223"/>
              <a:ext cx="182133" cy="106334"/>
            </a:xfrm>
            <a:custGeom>
              <a:avLst/>
              <a:gdLst/>
              <a:ahLst/>
              <a:cxnLst/>
              <a:rect l="l" t="t" r="r" b="b"/>
              <a:pathLst>
                <a:path w="853" h="498" extrusionOk="0">
                  <a:moveTo>
                    <a:pt x="639" y="0"/>
                  </a:moveTo>
                  <a:lnTo>
                    <a:pt x="0" y="370"/>
                  </a:lnTo>
                  <a:lnTo>
                    <a:pt x="199" y="497"/>
                  </a:lnTo>
                  <a:lnTo>
                    <a:pt x="852" y="100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3"/>
            <p:cNvSpPr/>
            <p:nvPr/>
          </p:nvSpPr>
          <p:spPr>
            <a:xfrm>
              <a:off x="801908" y="4528874"/>
              <a:ext cx="182133" cy="106334"/>
            </a:xfrm>
            <a:custGeom>
              <a:avLst/>
              <a:gdLst/>
              <a:ahLst/>
              <a:cxnLst/>
              <a:rect l="l" t="t" r="r" b="b"/>
              <a:pathLst>
                <a:path w="853" h="498" extrusionOk="0">
                  <a:moveTo>
                    <a:pt x="668" y="0"/>
                  </a:moveTo>
                  <a:lnTo>
                    <a:pt x="1" y="383"/>
                  </a:lnTo>
                  <a:lnTo>
                    <a:pt x="199" y="497"/>
                  </a:lnTo>
                  <a:lnTo>
                    <a:pt x="852" y="11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3"/>
            <p:cNvSpPr/>
            <p:nvPr/>
          </p:nvSpPr>
          <p:spPr>
            <a:xfrm>
              <a:off x="902049" y="4583322"/>
              <a:ext cx="181919" cy="106334"/>
            </a:xfrm>
            <a:custGeom>
              <a:avLst/>
              <a:gdLst/>
              <a:ahLst/>
              <a:cxnLst/>
              <a:rect l="l" t="t" r="r" b="b"/>
              <a:pathLst>
                <a:path w="852" h="498" extrusionOk="0">
                  <a:moveTo>
                    <a:pt x="653" y="1"/>
                  </a:moveTo>
                  <a:lnTo>
                    <a:pt x="0" y="398"/>
                  </a:lnTo>
                  <a:lnTo>
                    <a:pt x="199" y="498"/>
                  </a:lnTo>
                  <a:lnTo>
                    <a:pt x="852" y="128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3"/>
            <p:cNvSpPr/>
            <p:nvPr/>
          </p:nvSpPr>
          <p:spPr>
            <a:xfrm>
              <a:off x="998987" y="4640973"/>
              <a:ext cx="182133" cy="106334"/>
            </a:xfrm>
            <a:custGeom>
              <a:avLst/>
              <a:gdLst/>
              <a:ahLst/>
              <a:cxnLst/>
              <a:rect l="l" t="t" r="r" b="b"/>
              <a:pathLst>
                <a:path w="853" h="498" extrusionOk="0">
                  <a:moveTo>
                    <a:pt x="668" y="0"/>
                  </a:moveTo>
                  <a:lnTo>
                    <a:pt x="0" y="398"/>
                  </a:lnTo>
                  <a:lnTo>
                    <a:pt x="213" y="497"/>
                  </a:lnTo>
                  <a:lnTo>
                    <a:pt x="852" y="12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3"/>
            <p:cNvSpPr/>
            <p:nvPr/>
          </p:nvSpPr>
          <p:spPr>
            <a:xfrm>
              <a:off x="1105106" y="4668303"/>
              <a:ext cx="242772" cy="139644"/>
            </a:xfrm>
            <a:custGeom>
              <a:avLst/>
              <a:gdLst/>
              <a:ahLst/>
              <a:cxnLst/>
              <a:rect l="l" t="t" r="r" b="b"/>
              <a:pathLst>
                <a:path w="1137" h="654" extrusionOk="0">
                  <a:moveTo>
                    <a:pt x="952" y="0"/>
                  </a:moveTo>
                  <a:lnTo>
                    <a:pt x="0" y="554"/>
                  </a:lnTo>
                  <a:lnTo>
                    <a:pt x="199" y="653"/>
                  </a:lnTo>
                  <a:lnTo>
                    <a:pt x="1136" y="128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3"/>
            <p:cNvSpPr/>
            <p:nvPr/>
          </p:nvSpPr>
          <p:spPr>
            <a:xfrm>
              <a:off x="1211226" y="4765242"/>
              <a:ext cx="188111" cy="106334"/>
            </a:xfrm>
            <a:custGeom>
              <a:avLst/>
              <a:gdLst/>
              <a:ahLst/>
              <a:cxnLst/>
              <a:rect l="l" t="t" r="r" b="b"/>
              <a:pathLst>
                <a:path w="881" h="498" extrusionOk="0">
                  <a:moveTo>
                    <a:pt x="668" y="1"/>
                  </a:moveTo>
                  <a:lnTo>
                    <a:pt x="0" y="384"/>
                  </a:lnTo>
                  <a:lnTo>
                    <a:pt x="213" y="498"/>
                  </a:lnTo>
                  <a:lnTo>
                    <a:pt x="881" y="114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3"/>
            <p:cNvSpPr/>
            <p:nvPr/>
          </p:nvSpPr>
          <p:spPr>
            <a:xfrm>
              <a:off x="1314356" y="4822893"/>
              <a:ext cx="181919" cy="106334"/>
            </a:xfrm>
            <a:custGeom>
              <a:avLst/>
              <a:gdLst/>
              <a:ahLst/>
              <a:cxnLst/>
              <a:rect l="l" t="t" r="r" b="b"/>
              <a:pathLst>
                <a:path w="852" h="498" extrusionOk="0">
                  <a:moveTo>
                    <a:pt x="639" y="0"/>
                  </a:moveTo>
                  <a:lnTo>
                    <a:pt x="0" y="369"/>
                  </a:lnTo>
                  <a:lnTo>
                    <a:pt x="199" y="497"/>
                  </a:lnTo>
                  <a:lnTo>
                    <a:pt x="852" y="114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3"/>
            <p:cNvSpPr/>
            <p:nvPr/>
          </p:nvSpPr>
          <p:spPr>
            <a:xfrm>
              <a:off x="1411294" y="4880544"/>
              <a:ext cx="185122" cy="106334"/>
            </a:xfrm>
            <a:custGeom>
              <a:avLst/>
              <a:gdLst/>
              <a:ahLst/>
              <a:cxnLst/>
              <a:rect l="l" t="t" r="r" b="b"/>
              <a:pathLst>
                <a:path w="867" h="498" extrusionOk="0">
                  <a:moveTo>
                    <a:pt x="668" y="0"/>
                  </a:moveTo>
                  <a:lnTo>
                    <a:pt x="0" y="369"/>
                  </a:lnTo>
                  <a:lnTo>
                    <a:pt x="199" y="497"/>
                  </a:lnTo>
                  <a:lnTo>
                    <a:pt x="866" y="12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3"/>
            <p:cNvSpPr/>
            <p:nvPr/>
          </p:nvSpPr>
          <p:spPr>
            <a:xfrm>
              <a:off x="1511221" y="4937981"/>
              <a:ext cx="182133" cy="106334"/>
            </a:xfrm>
            <a:custGeom>
              <a:avLst/>
              <a:gdLst/>
              <a:ahLst/>
              <a:cxnLst/>
              <a:rect l="l" t="t" r="r" b="b"/>
              <a:pathLst>
                <a:path w="853" h="498" extrusionOk="0">
                  <a:moveTo>
                    <a:pt x="654" y="1"/>
                  </a:moveTo>
                  <a:lnTo>
                    <a:pt x="1" y="384"/>
                  </a:lnTo>
                  <a:lnTo>
                    <a:pt x="200" y="498"/>
                  </a:lnTo>
                  <a:lnTo>
                    <a:pt x="853" y="114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3"/>
            <p:cNvSpPr/>
            <p:nvPr/>
          </p:nvSpPr>
          <p:spPr>
            <a:xfrm>
              <a:off x="1617340" y="4962322"/>
              <a:ext cx="242772" cy="142633"/>
            </a:xfrm>
            <a:custGeom>
              <a:avLst/>
              <a:gdLst/>
              <a:ahLst/>
              <a:cxnLst/>
              <a:rect l="l" t="t" r="r" b="b"/>
              <a:pathLst>
                <a:path w="1137" h="668" extrusionOk="0">
                  <a:moveTo>
                    <a:pt x="924" y="0"/>
                  </a:moveTo>
                  <a:lnTo>
                    <a:pt x="1" y="554"/>
                  </a:lnTo>
                  <a:lnTo>
                    <a:pt x="200" y="668"/>
                  </a:lnTo>
                  <a:lnTo>
                    <a:pt x="1137" y="114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Imagen 20" descr="Forma&#10;&#10;Descripción generada automáticamente con confianza media">
            <a:extLst>
              <a:ext uri="{FF2B5EF4-FFF2-40B4-BE49-F238E27FC236}">
                <a16:creationId xmlns:a16="http://schemas.microsoft.com/office/drawing/2014/main" id="{A9F80E43-082E-4D63-A011-3A842FECC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623887"/>
            <a:ext cx="7048500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rma&#10;&#10;Descripción generada automáticamente con confianza media">
            <a:extLst>
              <a:ext uri="{FF2B5EF4-FFF2-40B4-BE49-F238E27FC236}">
                <a16:creationId xmlns:a16="http://schemas.microsoft.com/office/drawing/2014/main" id="{B569EB27-90F4-48CF-A3C7-143F4A03E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70" y="-264406"/>
            <a:ext cx="8602063" cy="52996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rnational Pi Day by Slidesgo">
  <a:themeElements>
    <a:clrScheme name="Simple Light">
      <a:dk1>
        <a:srgbClr val="57585A"/>
      </a:dk1>
      <a:lt1>
        <a:srgbClr val="FDEBDF"/>
      </a:lt1>
      <a:dk2>
        <a:srgbClr val="D1DCEC"/>
      </a:dk2>
      <a:lt2>
        <a:srgbClr val="6D38F9"/>
      </a:lt2>
      <a:accent1>
        <a:srgbClr val="AEABFC"/>
      </a:accent1>
      <a:accent2>
        <a:srgbClr val="971194"/>
      </a:accent2>
      <a:accent3>
        <a:srgbClr val="E533D3"/>
      </a:accent3>
      <a:accent4>
        <a:srgbClr val="FFE94C"/>
      </a:accent4>
      <a:accent5>
        <a:srgbClr val="FB7726"/>
      </a:accent5>
      <a:accent6>
        <a:srgbClr val="FFF9F6"/>
      </a:accent6>
      <a:hlink>
        <a:srgbClr val="5758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International Pi Day by Slidesgo</vt:lpstr>
      <vt:lpstr>Problema ley de Gauss</vt:lpstr>
      <vt:lpstr>Introducción</vt:lpstr>
      <vt:lpstr>Problema 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Conclusiones</vt:lpstr>
      <vt:lpstr>Gracias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Ley de gauss</dc:title>
  <dc:creator>adryan moran</dc:creator>
  <cp:revision>1</cp:revision>
  <dcterms:modified xsi:type="dcterms:W3CDTF">2021-03-21T21:01:20Z</dcterms:modified>
</cp:coreProperties>
</file>