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62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2429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68B-FC22-4D5F-A1CB-B27DAAD64CAF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125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68B-FC22-4D5F-A1CB-B27DAAD64CAF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50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68B-FC22-4D5F-A1CB-B27DAAD64CAF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145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68B-FC22-4D5F-A1CB-B27DAAD64CAF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74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68B-FC22-4D5F-A1CB-B27DAAD64CAF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33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68B-FC22-4D5F-A1CB-B27DAAD64CAF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437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68B-FC22-4D5F-A1CB-B27DAAD64CAF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490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68B-FC22-4D5F-A1CB-B27DAAD64CAF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631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68B-FC22-4D5F-A1CB-B27DAAD64CAF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750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68B-FC22-4D5F-A1CB-B27DAAD64CAF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16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68B-FC22-4D5F-A1CB-B27DAAD64CAF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275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E168B-FC22-4D5F-A1CB-B27DAAD64CAF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905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8D77080-8AAA-44AD-A6F5-856F1C8E4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99CD702-70F7-45B7-A430-49F4EFC33E15}"/>
              </a:ext>
            </a:extLst>
          </p:cNvPr>
          <p:cNvSpPr txBox="1"/>
          <p:nvPr/>
        </p:nvSpPr>
        <p:spPr>
          <a:xfrm>
            <a:off x="524940" y="3527856"/>
            <a:ext cx="60275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Miércoles 25 de Noviembre de 2020</a:t>
            </a:r>
          </a:p>
          <a:p>
            <a:endParaRPr lang="es-MX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r>
              <a:rPr lang="es-MX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Nombre del Estudiante:</a:t>
            </a:r>
          </a:p>
          <a:p>
            <a:r>
              <a:rPr lang="es-MX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Matrícula:</a:t>
            </a:r>
          </a:p>
          <a:p>
            <a:r>
              <a:rPr lang="es-MX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Grupo: 828108-A</a:t>
            </a:r>
          </a:p>
          <a:p>
            <a:r>
              <a:rPr lang="es-MX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Materia: ESTADISTICA</a:t>
            </a:r>
          </a:p>
          <a:p>
            <a:endParaRPr lang="es-MX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s-MX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CATEDRÁTICO: GABRIELA DEL CARMEN ORTIZ LEOS</a:t>
            </a:r>
          </a:p>
          <a:p>
            <a:pPr algn="ctr"/>
            <a:r>
              <a:rPr lang="es-MX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EXPEDIENTE : 15453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6A4E10-6D71-4699-85B3-9980BFE36F40}"/>
              </a:ext>
            </a:extLst>
          </p:cNvPr>
          <p:cNvSpPr txBox="1"/>
          <p:nvPr/>
        </p:nvSpPr>
        <p:spPr>
          <a:xfrm>
            <a:off x="3429000" y="1548882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EXAMEN ORDINARIO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D428C79-3ED5-46C7-BC4F-4BDB673D0F98}"/>
              </a:ext>
            </a:extLst>
          </p:cNvPr>
          <p:cNvSpPr txBox="1"/>
          <p:nvPr/>
        </p:nvSpPr>
        <p:spPr>
          <a:xfrm>
            <a:off x="222504" y="7857821"/>
            <a:ext cx="641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Script" panose="030B0504020000000003" pitchFamily="66" charset="0"/>
              </a:rPr>
              <a:t>“Porque no existe cosa alguna que pueda detener o frenar la educación universitaria”</a:t>
            </a:r>
          </a:p>
        </p:txBody>
      </p:sp>
    </p:spTree>
    <p:extLst>
      <p:ext uri="{BB962C8B-B14F-4D97-AF65-F5344CB8AC3E}">
        <p14:creationId xmlns:p14="http://schemas.microsoft.com/office/powerpoint/2010/main" val="313158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ordinación de Comunicación Institucional | UAdeC">
            <a:extLst>
              <a:ext uri="{FF2B5EF4-FFF2-40B4-BE49-F238E27FC236}">
                <a16:creationId xmlns:a16="http://schemas.microsoft.com/office/drawing/2014/main" id="{04651AA8-45CA-425E-BA46-A999E51F0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75" y="8303693"/>
            <a:ext cx="2202025" cy="83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E889C4F-94ED-46BC-905A-4A20A5C94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788"/>
          <a:stretch/>
        </p:blipFill>
        <p:spPr>
          <a:xfrm>
            <a:off x="3519" y="0"/>
            <a:ext cx="2302837" cy="7362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8E7C5B-658E-4203-BF8E-278531ED25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71" t="21414" r="6137" b="14141"/>
          <a:stretch/>
        </p:blipFill>
        <p:spPr>
          <a:xfrm>
            <a:off x="55983" y="8362508"/>
            <a:ext cx="1156997" cy="7486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8D83F93-CDD7-49A0-A8CE-FD89FF977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500" y="8565501"/>
            <a:ext cx="1156997" cy="578499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94C28248-7397-446D-A65F-E9F7950167CC}"/>
              </a:ext>
            </a:extLst>
          </p:cNvPr>
          <p:cNvSpPr/>
          <p:nvPr/>
        </p:nvSpPr>
        <p:spPr>
          <a:xfrm>
            <a:off x="732586" y="834983"/>
            <a:ext cx="5392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IDENTIFICACION DEL ESTUDIANTE </a:t>
            </a:r>
          </a:p>
        </p:txBody>
      </p:sp>
    </p:spTree>
    <p:extLst>
      <p:ext uri="{BB962C8B-B14F-4D97-AF65-F5344CB8AC3E}">
        <p14:creationId xmlns:p14="http://schemas.microsoft.com/office/powerpoint/2010/main" val="392927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57E50C-EF80-4D7C-B06E-774C501873EE}"/>
              </a:ext>
            </a:extLst>
          </p:cNvPr>
          <p:cNvSpPr/>
          <p:nvPr/>
        </p:nvSpPr>
        <p:spPr>
          <a:xfrm>
            <a:off x="1357759" y="199798"/>
            <a:ext cx="4142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EVIDENCIAS DE SOLUCIÓN</a:t>
            </a:r>
          </a:p>
        </p:txBody>
      </p:sp>
    </p:spTree>
    <p:extLst>
      <p:ext uri="{BB962C8B-B14F-4D97-AF65-F5344CB8AC3E}">
        <p14:creationId xmlns:p14="http://schemas.microsoft.com/office/powerpoint/2010/main" val="2356070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1051</TotalTime>
  <Words>51</Words>
  <Application>Microsoft Office PowerPoint</Application>
  <PresentationFormat>Presentación en pantalla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Aharoni</vt:lpstr>
      <vt:lpstr>Arial</vt:lpstr>
      <vt:lpstr>Berlin Sans FB</vt:lpstr>
      <vt:lpstr>Calibri</vt:lpstr>
      <vt:lpstr>Calibri Light</vt:lpstr>
      <vt:lpstr>Segoe Script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Gabriela Del Carmen Ortiz Leos</dc:creator>
  <cp:lastModifiedBy>Usuario</cp:lastModifiedBy>
  <cp:revision>12</cp:revision>
  <dcterms:created xsi:type="dcterms:W3CDTF">2020-06-01T22:20:10Z</dcterms:created>
  <dcterms:modified xsi:type="dcterms:W3CDTF">2020-11-25T16:15:51Z</dcterms:modified>
</cp:coreProperties>
</file>