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3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2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4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7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3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3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9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3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5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75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168B-FC22-4D5F-A1CB-B27DAAD64CAF}" type="datetimeFigureOut">
              <a:rPr lang="es-MX" smtClean="0"/>
              <a:t>29/09/2020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EA58-9556-421B-95CB-D52819143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0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rdinación de Comunicación Institucional | UAdeC">
            <a:extLst>
              <a:ext uri="{FF2B5EF4-FFF2-40B4-BE49-F238E27FC236}">
                <a16:creationId xmlns:a16="http://schemas.microsoft.com/office/drawing/2014/main" id="{04651AA8-45CA-425E-BA46-A999E51F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04" y="8155397"/>
            <a:ext cx="2576221" cy="9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889C4F-94ED-46BC-905A-4A20A5C94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3519" y="163474"/>
            <a:ext cx="3428571" cy="10961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8E7C5B-658E-4203-BF8E-278531ED2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71" t="21414" r="6137" b="14141"/>
          <a:stretch/>
        </p:blipFill>
        <p:spPr>
          <a:xfrm>
            <a:off x="55983" y="7843288"/>
            <a:ext cx="1959428" cy="12678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D83F93-CDD7-49A0-A8CE-FD89FF97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56" y="8277949"/>
            <a:ext cx="1732102" cy="8660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69513B-C5CE-4FEC-A59A-A3333979DA68}"/>
              </a:ext>
            </a:extLst>
          </p:cNvPr>
          <p:cNvSpPr txBox="1"/>
          <p:nvPr/>
        </p:nvSpPr>
        <p:spPr>
          <a:xfrm>
            <a:off x="503853" y="1791478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BD01112-4B73-44F8-83DD-2AAA5A714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3" y="1315422"/>
            <a:ext cx="3419952" cy="11622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F3BC3C-2915-47D9-ACA6-D2C756117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31" y="3173217"/>
            <a:ext cx="3184703" cy="69180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E2A8481-8CA3-4F8E-A910-A4DFFBDA3A82}"/>
              </a:ext>
            </a:extLst>
          </p:cNvPr>
          <p:cNvSpPr txBox="1"/>
          <p:nvPr/>
        </p:nvSpPr>
        <p:spPr>
          <a:xfrm>
            <a:off x="415212" y="4015536"/>
            <a:ext cx="60275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Martes 29 de Septiembre de 2020</a:t>
            </a:r>
          </a:p>
          <a:p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Nombre del Estudiante:</a:t>
            </a:r>
          </a:p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Matrícula:</a:t>
            </a:r>
          </a:p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Grupo: 851422 Estadística Industrial</a:t>
            </a:r>
          </a:p>
          <a:p>
            <a:endParaRPr lang="es-MX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CATEDRÁTICO:GABRIELA DEL CARMEN ORTIZ LEOS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EXPEDIENTE : 15453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ACBAEA-8420-454C-BC9E-6BB33618A06D}"/>
              </a:ext>
            </a:extLst>
          </p:cNvPr>
          <p:cNvSpPr txBox="1"/>
          <p:nvPr/>
        </p:nvSpPr>
        <p:spPr>
          <a:xfrm>
            <a:off x="3391677" y="2414060"/>
            <a:ext cx="3787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PARCIAL#1</a:t>
            </a:r>
          </a:p>
        </p:txBody>
      </p:sp>
    </p:spTree>
    <p:extLst>
      <p:ext uri="{BB962C8B-B14F-4D97-AF65-F5344CB8AC3E}">
        <p14:creationId xmlns:p14="http://schemas.microsoft.com/office/powerpoint/2010/main" val="39292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B67729-3643-4A75-AB63-2C2B42235BB5}"/>
              </a:ext>
            </a:extLst>
          </p:cNvPr>
          <p:cNvSpPr/>
          <p:nvPr/>
        </p:nvSpPr>
        <p:spPr>
          <a:xfrm>
            <a:off x="771060" y="356509"/>
            <a:ext cx="53158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IDENTIFICACION DEL ESTUDIANTE</a:t>
            </a:r>
          </a:p>
          <a:p>
            <a:pPr algn="ctr"/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Credencial de Estudiante o INE </a:t>
            </a:r>
          </a:p>
        </p:txBody>
      </p:sp>
    </p:spTree>
    <p:extLst>
      <p:ext uri="{BB962C8B-B14F-4D97-AF65-F5344CB8AC3E}">
        <p14:creationId xmlns:p14="http://schemas.microsoft.com/office/powerpoint/2010/main" val="10923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33F7DC3-8350-4841-B482-9E6A787CED97}"/>
              </a:ext>
            </a:extLst>
          </p:cNvPr>
          <p:cNvSpPr/>
          <p:nvPr/>
        </p:nvSpPr>
        <p:spPr>
          <a:xfrm>
            <a:off x="549051" y="356509"/>
            <a:ext cx="5759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Evidencia de la Solución de Problemas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9E5A30-D402-4B86-9DE0-A9D3059E53ED}"/>
              </a:ext>
            </a:extLst>
          </p:cNvPr>
          <p:cNvSpPr txBox="1"/>
          <p:nvPr/>
        </p:nvSpPr>
        <p:spPr>
          <a:xfrm>
            <a:off x="167951" y="1119673"/>
            <a:ext cx="3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1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841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F6CF31-E746-4BB8-B63B-1DF1B78C6262}"/>
              </a:ext>
            </a:extLst>
          </p:cNvPr>
          <p:cNvSpPr/>
          <p:nvPr/>
        </p:nvSpPr>
        <p:spPr>
          <a:xfrm>
            <a:off x="549051" y="356509"/>
            <a:ext cx="5759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Evidencia de la Solución de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433FCC-7BED-43A5-9665-3765DDBC2220}"/>
              </a:ext>
            </a:extLst>
          </p:cNvPr>
          <p:cNvSpPr txBox="1"/>
          <p:nvPr/>
        </p:nvSpPr>
        <p:spPr>
          <a:xfrm>
            <a:off x="167951" y="1119673"/>
            <a:ext cx="3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2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63809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42E261-C9BB-410F-97EC-DACFC52D6A93}"/>
              </a:ext>
            </a:extLst>
          </p:cNvPr>
          <p:cNvSpPr/>
          <p:nvPr/>
        </p:nvSpPr>
        <p:spPr>
          <a:xfrm>
            <a:off x="549051" y="356509"/>
            <a:ext cx="5759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Evidencia de la Solución de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9E207A-3949-416F-8E0C-896DE70923E3}"/>
              </a:ext>
            </a:extLst>
          </p:cNvPr>
          <p:cNvSpPr txBox="1"/>
          <p:nvPr/>
        </p:nvSpPr>
        <p:spPr>
          <a:xfrm>
            <a:off x="167951" y="1119673"/>
            <a:ext cx="3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3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09632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96C9F8-2A4B-4203-8B00-329542CA836C}"/>
              </a:ext>
            </a:extLst>
          </p:cNvPr>
          <p:cNvSpPr/>
          <p:nvPr/>
        </p:nvSpPr>
        <p:spPr>
          <a:xfrm>
            <a:off x="549051" y="356509"/>
            <a:ext cx="5759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Evidencia de la Solución de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AED83C-958B-434B-B70F-CFA82F510CBC}"/>
              </a:ext>
            </a:extLst>
          </p:cNvPr>
          <p:cNvSpPr txBox="1"/>
          <p:nvPr/>
        </p:nvSpPr>
        <p:spPr>
          <a:xfrm>
            <a:off x="167951" y="1119673"/>
            <a:ext cx="3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4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07506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66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Del Carmen Ortiz Leos</dc:creator>
  <cp:lastModifiedBy>Gabriela Del Carmen Ortiz Leos</cp:lastModifiedBy>
  <cp:revision>7</cp:revision>
  <dcterms:created xsi:type="dcterms:W3CDTF">2020-06-01T22:20:10Z</dcterms:created>
  <dcterms:modified xsi:type="dcterms:W3CDTF">2020-09-29T23:26:01Z</dcterms:modified>
</cp:coreProperties>
</file>