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301" r:id="rId6"/>
    <p:sldId id="302" r:id="rId7"/>
    <p:sldId id="303" r:id="rId8"/>
    <p:sldId id="304" r:id="rId9"/>
    <p:sldId id="258" r:id="rId10"/>
    <p:sldId id="273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omfortaa" pitchFamily="2" charset="0"/>
      <p:regular r:id="rId19"/>
      <p:bold r:id="rId20"/>
    </p:embeddedFont>
    <p:embeddedFont>
      <p:font typeface="Fredoka One" panose="02000000000000000000" pitchFamily="2" charset="0"/>
      <p:regular r:id="rId21"/>
    </p:embeddedFont>
    <p:embeddedFont>
      <p:font typeface="Holtwood One SC" panose="02000000000000000000" pitchFamily="2" charset="0"/>
      <p:regular r:id="rId22"/>
    </p:embeddedFont>
    <p:embeddedFont>
      <p:font typeface="Patrick Hand SC" panose="020B0604020202020204" pitchFamily="34" charset="0"/>
      <p:regular r:id="rId23"/>
    </p:embeddedFont>
    <p:embeddedFont>
      <p:font typeface="Sniglet" panose="020B0604020202020204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33D16-B258-4BD5-B0BB-6BFD0D834DDE}">
  <a:tblStyle styleId="{44433D16-B258-4BD5-B0BB-6BFD0D834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c901f3876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c901f3876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c30849765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c30849765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c901f3876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c901f3876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c30849765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c30849765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38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20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0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45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c3084976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c3084976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81550" y="9474"/>
            <a:ext cx="7047994" cy="5143471"/>
          </a:xfrm>
          <a:custGeom>
            <a:avLst/>
            <a:gdLst/>
            <a:ahLst/>
            <a:cxnLst/>
            <a:rect l="l" t="t" r="r" b="b"/>
            <a:pathLst>
              <a:path w="67748" h="49441" extrusionOk="0">
                <a:moveTo>
                  <a:pt x="40003" y="0"/>
                </a:moveTo>
                <a:cubicBezTo>
                  <a:pt x="36827" y="0"/>
                  <a:pt x="33637" y="786"/>
                  <a:pt x="30707" y="2029"/>
                </a:cubicBezTo>
                <a:cubicBezTo>
                  <a:pt x="27849" y="3232"/>
                  <a:pt x="25075" y="4958"/>
                  <a:pt x="23396" y="7566"/>
                </a:cubicBezTo>
                <a:cubicBezTo>
                  <a:pt x="21503" y="10507"/>
                  <a:pt x="21087" y="14388"/>
                  <a:pt x="18539" y="16769"/>
                </a:cubicBezTo>
                <a:cubicBezTo>
                  <a:pt x="15300" y="19794"/>
                  <a:pt x="9811" y="19305"/>
                  <a:pt x="6644" y="22413"/>
                </a:cubicBezTo>
                <a:cubicBezTo>
                  <a:pt x="4144" y="24866"/>
                  <a:pt x="3894" y="28830"/>
                  <a:pt x="4406" y="32307"/>
                </a:cubicBezTo>
                <a:cubicBezTo>
                  <a:pt x="5144" y="37331"/>
                  <a:pt x="8025" y="48226"/>
                  <a:pt x="1" y="49416"/>
                </a:cubicBezTo>
                <a:cubicBezTo>
                  <a:pt x="5692" y="49428"/>
                  <a:pt x="11383" y="49440"/>
                  <a:pt x="17074" y="49440"/>
                </a:cubicBezTo>
                <a:lnTo>
                  <a:pt x="67747" y="49440"/>
                </a:lnTo>
                <a:cubicBezTo>
                  <a:pt x="62366" y="49440"/>
                  <a:pt x="60449" y="45332"/>
                  <a:pt x="60449" y="40534"/>
                </a:cubicBezTo>
                <a:cubicBezTo>
                  <a:pt x="60449" y="35546"/>
                  <a:pt x="64354" y="31057"/>
                  <a:pt x="63580" y="26068"/>
                </a:cubicBezTo>
                <a:cubicBezTo>
                  <a:pt x="63044" y="22675"/>
                  <a:pt x="60318" y="20329"/>
                  <a:pt x="58472" y="17627"/>
                </a:cubicBezTo>
                <a:cubicBezTo>
                  <a:pt x="56424" y="14638"/>
                  <a:pt x="55079" y="11197"/>
                  <a:pt x="53603" y="7911"/>
                </a:cubicBezTo>
                <a:cubicBezTo>
                  <a:pt x="51817" y="3923"/>
                  <a:pt x="47780" y="1196"/>
                  <a:pt x="43506" y="339"/>
                </a:cubicBezTo>
                <a:cubicBezTo>
                  <a:pt x="42350" y="107"/>
                  <a:pt x="41177" y="0"/>
                  <a:pt x="400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09475" y="934350"/>
            <a:ext cx="5125200" cy="19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6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2688" y="3498075"/>
            <a:ext cx="5838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822785">
            <a:off x="501646" y="1235392"/>
            <a:ext cx="986748" cy="979526"/>
            <a:chOff x="1193082" y="841697"/>
            <a:chExt cx="1170763" cy="1162329"/>
          </a:xfrm>
        </p:grpSpPr>
        <p:sp>
          <p:nvSpPr>
            <p:cNvPr id="13" name="Google Shape;13;p2"/>
            <p:cNvSpPr/>
            <p:nvPr/>
          </p:nvSpPr>
          <p:spPr>
            <a:xfrm rot="-2361516">
              <a:off x="1348852" y="1023586"/>
              <a:ext cx="859224" cy="798550"/>
            </a:xfrm>
            <a:custGeom>
              <a:avLst/>
              <a:gdLst/>
              <a:ahLst/>
              <a:cxnLst/>
              <a:rect l="l" t="t" r="r" b="b"/>
              <a:pathLst>
                <a:path w="21610" h="20084" extrusionOk="0">
                  <a:moveTo>
                    <a:pt x="8206" y="1"/>
                  </a:moveTo>
                  <a:cubicBezTo>
                    <a:pt x="8099" y="1"/>
                    <a:pt x="8014" y="11"/>
                    <a:pt x="7954" y="31"/>
                  </a:cubicBezTo>
                  <a:cubicBezTo>
                    <a:pt x="6811" y="423"/>
                    <a:pt x="4418" y="2674"/>
                    <a:pt x="13204" y="6103"/>
                  </a:cubicBezTo>
                  <a:cubicBezTo>
                    <a:pt x="13669" y="6281"/>
                    <a:pt x="7478" y="5876"/>
                    <a:pt x="7418" y="8198"/>
                  </a:cubicBezTo>
                  <a:cubicBezTo>
                    <a:pt x="7347" y="10520"/>
                    <a:pt x="14252" y="10115"/>
                    <a:pt x="13907" y="13544"/>
                  </a:cubicBezTo>
                  <a:cubicBezTo>
                    <a:pt x="13758" y="15074"/>
                    <a:pt x="11953" y="15954"/>
                    <a:pt x="9911" y="15954"/>
                  </a:cubicBezTo>
                  <a:cubicBezTo>
                    <a:pt x="7392" y="15954"/>
                    <a:pt x="4514" y="14613"/>
                    <a:pt x="3941" y="11496"/>
                  </a:cubicBezTo>
                  <a:cubicBezTo>
                    <a:pt x="3858" y="11064"/>
                    <a:pt x="3254" y="10464"/>
                    <a:pt x="2625" y="10464"/>
                  </a:cubicBezTo>
                  <a:cubicBezTo>
                    <a:pt x="2352" y="10464"/>
                    <a:pt x="2075" y="10577"/>
                    <a:pt x="1834" y="10865"/>
                  </a:cubicBezTo>
                  <a:cubicBezTo>
                    <a:pt x="1036" y="11830"/>
                    <a:pt x="0" y="17199"/>
                    <a:pt x="8263" y="19747"/>
                  </a:cubicBezTo>
                  <a:cubicBezTo>
                    <a:pt x="9009" y="19978"/>
                    <a:pt x="9751" y="20084"/>
                    <a:pt x="10474" y="20084"/>
                  </a:cubicBezTo>
                  <a:cubicBezTo>
                    <a:pt x="16046" y="20084"/>
                    <a:pt x="20444" y="13805"/>
                    <a:pt x="16407" y="10401"/>
                  </a:cubicBezTo>
                  <a:lnTo>
                    <a:pt x="16407" y="10401"/>
                  </a:lnTo>
                  <a:cubicBezTo>
                    <a:pt x="16407" y="10401"/>
                    <a:pt x="16985" y="10502"/>
                    <a:pt x="17725" y="10502"/>
                  </a:cubicBezTo>
                  <a:cubicBezTo>
                    <a:pt x="19299" y="10502"/>
                    <a:pt x="21609" y="10045"/>
                    <a:pt x="20670" y="7186"/>
                  </a:cubicBezTo>
                  <a:cubicBezTo>
                    <a:pt x="19361" y="3193"/>
                    <a:pt x="10142" y="1"/>
                    <a:pt x="8206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361516">
              <a:off x="1906814" y="1116052"/>
              <a:ext cx="65843" cy="66321"/>
            </a:xfrm>
            <a:custGeom>
              <a:avLst/>
              <a:gdLst/>
              <a:ahLst/>
              <a:cxnLst/>
              <a:rect l="l" t="t" r="r" b="b"/>
              <a:pathLst>
                <a:path w="1656" h="1668" extrusionOk="0">
                  <a:moveTo>
                    <a:pt x="822" y="1"/>
                  </a:moveTo>
                  <a:cubicBezTo>
                    <a:pt x="370" y="1"/>
                    <a:pt x="1" y="382"/>
                    <a:pt x="1" y="834"/>
                  </a:cubicBezTo>
                  <a:cubicBezTo>
                    <a:pt x="1" y="1299"/>
                    <a:pt x="370" y="1668"/>
                    <a:pt x="822" y="1668"/>
                  </a:cubicBezTo>
                  <a:cubicBezTo>
                    <a:pt x="1287" y="1668"/>
                    <a:pt x="1656" y="1299"/>
                    <a:pt x="1656" y="834"/>
                  </a:cubicBezTo>
                  <a:cubicBezTo>
                    <a:pt x="1656" y="382"/>
                    <a:pt x="1287" y="1"/>
                    <a:pt x="822" y="1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2361516">
              <a:off x="1534264" y="1075884"/>
              <a:ext cx="331404" cy="186755"/>
            </a:xfrm>
            <a:custGeom>
              <a:avLst/>
              <a:gdLst/>
              <a:ahLst/>
              <a:cxnLst/>
              <a:rect l="l" t="t" r="r" b="b"/>
              <a:pathLst>
                <a:path w="8335" h="4697" extrusionOk="0">
                  <a:moveTo>
                    <a:pt x="729" y="0"/>
                  </a:moveTo>
                  <a:cubicBezTo>
                    <a:pt x="587" y="0"/>
                    <a:pt x="452" y="83"/>
                    <a:pt x="381" y="223"/>
                  </a:cubicBezTo>
                  <a:lnTo>
                    <a:pt x="84" y="866"/>
                  </a:lnTo>
                  <a:cubicBezTo>
                    <a:pt x="0" y="1057"/>
                    <a:pt x="84" y="1283"/>
                    <a:pt x="274" y="1366"/>
                  </a:cubicBezTo>
                  <a:lnTo>
                    <a:pt x="7442" y="4664"/>
                  </a:lnTo>
                  <a:cubicBezTo>
                    <a:pt x="7492" y="4686"/>
                    <a:pt x="7544" y="4696"/>
                    <a:pt x="7596" y="4696"/>
                  </a:cubicBezTo>
                  <a:cubicBezTo>
                    <a:pt x="7741" y="4696"/>
                    <a:pt x="7880" y="4614"/>
                    <a:pt x="7942" y="4474"/>
                  </a:cubicBezTo>
                  <a:lnTo>
                    <a:pt x="8239" y="3819"/>
                  </a:lnTo>
                  <a:cubicBezTo>
                    <a:pt x="8335" y="3628"/>
                    <a:pt x="8251" y="3402"/>
                    <a:pt x="8061" y="3319"/>
                  </a:cubicBezTo>
                  <a:lnTo>
                    <a:pt x="881" y="33"/>
                  </a:lnTo>
                  <a:cubicBezTo>
                    <a:pt x="831" y="11"/>
                    <a:pt x="780" y="0"/>
                    <a:pt x="729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41061" y="2221029"/>
            <a:ext cx="732039" cy="701437"/>
            <a:chOff x="7039475" y="481968"/>
            <a:chExt cx="476805" cy="456783"/>
          </a:xfrm>
        </p:grpSpPr>
        <p:sp>
          <p:nvSpPr>
            <p:cNvPr id="17" name="Google Shape;17;p2"/>
            <p:cNvSpPr/>
            <p:nvPr/>
          </p:nvSpPr>
          <p:spPr>
            <a:xfrm>
              <a:off x="7090867" y="779324"/>
              <a:ext cx="159854" cy="159427"/>
            </a:xfrm>
            <a:custGeom>
              <a:avLst/>
              <a:gdLst/>
              <a:ahLst/>
              <a:cxnLst/>
              <a:rect l="l" t="t" r="r" b="b"/>
              <a:pathLst>
                <a:path w="4871" h="4858" extrusionOk="0">
                  <a:moveTo>
                    <a:pt x="2430" y="0"/>
                  </a:moveTo>
                  <a:cubicBezTo>
                    <a:pt x="1096" y="0"/>
                    <a:pt x="1" y="1083"/>
                    <a:pt x="1" y="2429"/>
                  </a:cubicBezTo>
                  <a:cubicBezTo>
                    <a:pt x="1" y="3774"/>
                    <a:pt x="1096" y="4858"/>
                    <a:pt x="2430" y="4858"/>
                  </a:cubicBezTo>
                  <a:cubicBezTo>
                    <a:pt x="3775" y="4858"/>
                    <a:pt x="4870" y="3774"/>
                    <a:pt x="4870" y="2429"/>
                  </a:cubicBezTo>
                  <a:cubicBezTo>
                    <a:pt x="4870" y="1083"/>
                    <a:pt x="3775" y="0"/>
                    <a:pt x="2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06541" y="481968"/>
              <a:ext cx="153980" cy="154374"/>
            </a:xfrm>
            <a:custGeom>
              <a:avLst/>
              <a:gdLst/>
              <a:ahLst/>
              <a:cxnLst/>
              <a:rect l="l" t="t" r="r" b="b"/>
              <a:pathLst>
                <a:path w="4692" h="4704" extrusionOk="0">
                  <a:moveTo>
                    <a:pt x="2346" y="0"/>
                  </a:moveTo>
                  <a:cubicBezTo>
                    <a:pt x="1049" y="0"/>
                    <a:pt x="1" y="1060"/>
                    <a:pt x="1" y="2358"/>
                  </a:cubicBezTo>
                  <a:cubicBezTo>
                    <a:pt x="1" y="3656"/>
                    <a:pt x="1049" y="4703"/>
                    <a:pt x="2346" y="4703"/>
                  </a:cubicBezTo>
                  <a:cubicBezTo>
                    <a:pt x="3644" y="4703"/>
                    <a:pt x="4692" y="3656"/>
                    <a:pt x="4692" y="2358"/>
                  </a:cubicBezTo>
                  <a:cubicBezTo>
                    <a:pt x="4692" y="1060"/>
                    <a:pt x="3644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39475" y="552394"/>
              <a:ext cx="476805" cy="303037"/>
            </a:xfrm>
            <a:custGeom>
              <a:avLst/>
              <a:gdLst/>
              <a:ahLst/>
              <a:cxnLst/>
              <a:rect l="l" t="t" r="r" b="b"/>
              <a:pathLst>
                <a:path w="14529" h="9234" extrusionOk="0">
                  <a:moveTo>
                    <a:pt x="2186" y="0"/>
                  </a:moveTo>
                  <a:cubicBezTo>
                    <a:pt x="796" y="0"/>
                    <a:pt x="1" y="1696"/>
                    <a:pt x="447" y="2403"/>
                  </a:cubicBezTo>
                  <a:cubicBezTo>
                    <a:pt x="1186" y="3557"/>
                    <a:pt x="9365" y="8034"/>
                    <a:pt x="10925" y="8951"/>
                  </a:cubicBezTo>
                  <a:cubicBezTo>
                    <a:pt x="11263" y="9147"/>
                    <a:pt x="11634" y="9233"/>
                    <a:pt x="11998" y="9233"/>
                  </a:cubicBezTo>
                  <a:cubicBezTo>
                    <a:pt x="13315" y="9233"/>
                    <a:pt x="14528" y="8100"/>
                    <a:pt x="13651" y="6915"/>
                  </a:cubicBezTo>
                  <a:cubicBezTo>
                    <a:pt x="12235" y="5010"/>
                    <a:pt x="4615" y="748"/>
                    <a:pt x="2829" y="117"/>
                  </a:cubicBezTo>
                  <a:cubicBezTo>
                    <a:pt x="2603" y="36"/>
                    <a:pt x="238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40486" y="805873"/>
              <a:ext cx="43024" cy="43024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1"/>
                  </a:moveTo>
                  <a:cubicBezTo>
                    <a:pt x="298" y="1"/>
                    <a:pt x="1" y="298"/>
                    <a:pt x="1" y="655"/>
                  </a:cubicBezTo>
                  <a:cubicBezTo>
                    <a:pt x="1" y="1025"/>
                    <a:pt x="298" y="1310"/>
                    <a:pt x="656" y="1310"/>
                  </a:cubicBezTo>
                  <a:cubicBezTo>
                    <a:pt x="1025" y="1310"/>
                    <a:pt x="1310" y="1025"/>
                    <a:pt x="1310" y="655"/>
                  </a:cubicBezTo>
                  <a:cubicBezTo>
                    <a:pt x="1310" y="298"/>
                    <a:pt x="1025" y="1"/>
                    <a:pt x="6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25653" y="595549"/>
              <a:ext cx="243440" cy="158705"/>
            </a:xfrm>
            <a:custGeom>
              <a:avLst/>
              <a:gdLst/>
              <a:ahLst/>
              <a:cxnLst/>
              <a:rect l="l" t="t" r="r" b="b"/>
              <a:pathLst>
                <a:path w="7418" h="4836" extrusionOk="0">
                  <a:moveTo>
                    <a:pt x="756" y="1"/>
                  </a:moveTo>
                  <a:cubicBezTo>
                    <a:pt x="594" y="1"/>
                    <a:pt x="438" y="86"/>
                    <a:pt x="357" y="230"/>
                  </a:cubicBezTo>
                  <a:lnTo>
                    <a:pt x="131" y="623"/>
                  </a:lnTo>
                  <a:cubicBezTo>
                    <a:pt x="0" y="838"/>
                    <a:pt x="84" y="1123"/>
                    <a:pt x="298" y="1254"/>
                  </a:cubicBezTo>
                  <a:lnTo>
                    <a:pt x="6442" y="4778"/>
                  </a:lnTo>
                  <a:cubicBezTo>
                    <a:pt x="6511" y="4817"/>
                    <a:pt x="6587" y="4835"/>
                    <a:pt x="6663" y="4835"/>
                  </a:cubicBezTo>
                  <a:cubicBezTo>
                    <a:pt x="6824" y="4835"/>
                    <a:pt x="6984" y="4753"/>
                    <a:pt x="7073" y="4600"/>
                  </a:cubicBezTo>
                  <a:lnTo>
                    <a:pt x="7287" y="4219"/>
                  </a:lnTo>
                  <a:cubicBezTo>
                    <a:pt x="7418" y="4005"/>
                    <a:pt x="7346" y="3719"/>
                    <a:pt x="7120" y="3588"/>
                  </a:cubicBezTo>
                  <a:lnTo>
                    <a:pt x="989" y="64"/>
                  </a:lnTo>
                  <a:cubicBezTo>
                    <a:pt x="915" y="21"/>
                    <a:pt x="835" y="1"/>
                    <a:pt x="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-822915">
            <a:off x="1187007" y="550235"/>
            <a:ext cx="438181" cy="454907"/>
            <a:chOff x="614950" y="1682850"/>
            <a:chExt cx="438175" cy="454900"/>
          </a:xfrm>
        </p:grpSpPr>
        <p:sp>
          <p:nvSpPr>
            <p:cNvPr id="23" name="Google Shape;23;p2"/>
            <p:cNvSpPr/>
            <p:nvPr/>
          </p:nvSpPr>
          <p:spPr>
            <a:xfrm>
              <a:off x="614950" y="1682850"/>
              <a:ext cx="438175" cy="454900"/>
            </a:xfrm>
            <a:custGeom>
              <a:avLst/>
              <a:gdLst/>
              <a:ahLst/>
              <a:cxnLst/>
              <a:rect l="l" t="t" r="r" b="b"/>
              <a:pathLst>
                <a:path w="17527" h="18196" extrusionOk="0">
                  <a:moveTo>
                    <a:pt x="9682" y="1"/>
                  </a:moveTo>
                  <a:cubicBezTo>
                    <a:pt x="6586" y="1"/>
                    <a:pt x="1400" y="4345"/>
                    <a:pt x="762" y="5582"/>
                  </a:cubicBezTo>
                  <a:cubicBezTo>
                    <a:pt x="0" y="7082"/>
                    <a:pt x="2882" y="11261"/>
                    <a:pt x="4084" y="12249"/>
                  </a:cubicBezTo>
                  <a:cubicBezTo>
                    <a:pt x="4502" y="12589"/>
                    <a:pt x="4976" y="12766"/>
                    <a:pt x="5510" y="12766"/>
                  </a:cubicBezTo>
                  <a:cubicBezTo>
                    <a:pt x="6529" y="12766"/>
                    <a:pt x="7767" y="12124"/>
                    <a:pt x="9251" y="10749"/>
                  </a:cubicBezTo>
                  <a:cubicBezTo>
                    <a:pt x="9763" y="10272"/>
                    <a:pt x="10433" y="10032"/>
                    <a:pt x="11064" y="10032"/>
                  </a:cubicBezTo>
                  <a:cubicBezTo>
                    <a:pt x="11961" y="10032"/>
                    <a:pt x="12780" y="10516"/>
                    <a:pt x="12954" y="11487"/>
                  </a:cubicBezTo>
                  <a:cubicBezTo>
                    <a:pt x="13264" y="13142"/>
                    <a:pt x="12347" y="13737"/>
                    <a:pt x="10728" y="14095"/>
                  </a:cubicBezTo>
                  <a:cubicBezTo>
                    <a:pt x="9097" y="14452"/>
                    <a:pt x="7073" y="15333"/>
                    <a:pt x="7680" y="17178"/>
                  </a:cubicBezTo>
                  <a:cubicBezTo>
                    <a:pt x="7910" y="17887"/>
                    <a:pt x="8685" y="18196"/>
                    <a:pt x="9683" y="18196"/>
                  </a:cubicBezTo>
                  <a:cubicBezTo>
                    <a:pt x="11265" y="18196"/>
                    <a:pt x="13407" y="17420"/>
                    <a:pt x="14824" y="16238"/>
                  </a:cubicBezTo>
                  <a:cubicBezTo>
                    <a:pt x="17133" y="14321"/>
                    <a:pt x="17526" y="10761"/>
                    <a:pt x="16336" y="8630"/>
                  </a:cubicBezTo>
                  <a:cubicBezTo>
                    <a:pt x="15497" y="7137"/>
                    <a:pt x="13561" y="6088"/>
                    <a:pt x="11616" y="6088"/>
                  </a:cubicBezTo>
                  <a:cubicBezTo>
                    <a:pt x="10798" y="6088"/>
                    <a:pt x="9979" y="6273"/>
                    <a:pt x="9240" y="6689"/>
                  </a:cubicBezTo>
                  <a:cubicBezTo>
                    <a:pt x="6739" y="8082"/>
                    <a:pt x="6025" y="8749"/>
                    <a:pt x="6025" y="8749"/>
                  </a:cubicBezTo>
                  <a:cubicBezTo>
                    <a:pt x="6025" y="8749"/>
                    <a:pt x="5894" y="7641"/>
                    <a:pt x="5346" y="7129"/>
                  </a:cubicBezTo>
                  <a:cubicBezTo>
                    <a:pt x="5346" y="7129"/>
                    <a:pt x="13621" y="3331"/>
                    <a:pt x="11311" y="664"/>
                  </a:cubicBezTo>
                  <a:cubicBezTo>
                    <a:pt x="10906" y="198"/>
                    <a:pt x="10341" y="1"/>
                    <a:pt x="9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6375" y="1706975"/>
              <a:ext cx="183400" cy="114275"/>
            </a:xfrm>
            <a:custGeom>
              <a:avLst/>
              <a:gdLst/>
              <a:ahLst/>
              <a:cxnLst/>
              <a:rect l="l" t="t" r="r" b="b"/>
              <a:pathLst>
                <a:path w="7336" h="4571" extrusionOk="0">
                  <a:moveTo>
                    <a:pt x="6697" y="0"/>
                  </a:moveTo>
                  <a:cubicBezTo>
                    <a:pt x="5771" y="0"/>
                    <a:pt x="3285" y="1082"/>
                    <a:pt x="1775" y="2319"/>
                  </a:cubicBezTo>
                  <a:cubicBezTo>
                    <a:pt x="1" y="3759"/>
                    <a:pt x="84" y="4307"/>
                    <a:pt x="322" y="4545"/>
                  </a:cubicBezTo>
                  <a:cubicBezTo>
                    <a:pt x="339" y="4562"/>
                    <a:pt x="366" y="4570"/>
                    <a:pt x="401" y="4570"/>
                  </a:cubicBezTo>
                  <a:cubicBezTo>
                    <a:pt x="862" y="4570"/>
                    <a:pt x="2810" y="3198"/>
                    <a:pt x="4204" y="2402"/>
                  </a:cubicBezTo>
                  <a:cubicBezTo>
                    <a:pt x="5704" y="1545"/>
                    <a:pt x="7335" y="497"/>
                    <a:pt x="7026" y="104"/>
                  </a:cubicBezTo>
                  <a:cubicBezTo>
                    <a:pt x="6972" y="33"/>
                    <a:pt x="6858" y="0"/>
                    <a:pt x="6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6325" y="182745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2"/>
                    <a:pt x="0" y="441"/>
                  </a:cubicBezTo>
                  <a:cubicBezTo>
                    <a:pt x="0" y="679"/>
                    <a:pt x="203" y="881"/>
                    <a:pt x="441" y="881"/>
                  </a:cubicBezTo>
                  <a:cubicBezTo>
                    <a:pt x="691" y="881"/>
                    <a:pt x="881" y="679"/>
                    <a:pt x="881" y="441"/>
                  </a:cubicBezTo>
                  <a:cubicBezTo>
                    <a:pt x="881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6724">
            <a:off x="219112" y="196368"/>
            <a:ext cx="656845" cy="687258"/>
            <a:chOff x="1761950" y="1669000"/>
            <a:chExt cx="482700" cy="529100"/>
          </a:xfrm>
        </p:grpSpPr>
        <p:sp>
          <p:nvSpPr>
            <p:cNvPr id="27" name="Google Shape;27;p2"/>
            <p:cNvSpPr/>
            <p:nvPr/>
          </p:nvSpPr>
          <p:spPr>
            <a:xfrm>
              <a:off x="1761950" y="1669000"/>
              <a:ext cx="482700" cy="529100"/>
            </a:xfrm>
            <a:custGeom>
              <a:avLst/>
              <a:gdLst/>
              <a:ahLst/>
              <a:cxnLst/>
              <a:rect l="l" t="t" r="r" b="b"/>
              <a:pathLst>
                <a:path w="19308" h="21164" extrusionOk="0">
                  <a:moveTo>
                    <a:pt x="8652" y="3590"/>
                  </a:moveTo>
                  <a:cubicBezTo>
                    <a:pt x="9200" y="3590"/>
                    <a:pt x="9762" y="3731"/>
                    <a:pt x="10282" y="4028"/>
                  </a:cubicBezTo>
                  <a:cubicBezTo>
                    <a:pt x="11794" y="4897"/>
                    <a:pt x="12366" y="6767"/>
                    <a:pt x="11532" y="8207"/>
                  </a:cubicBezTo>
                  <a:cubicBezTo>
                    <a:pt x="10983" y="9165"/>
                    <a:pt x="9973" y="9693"/>
                    <a:pt x="8916" y="9693"/>
                  </a:cubicBezTo>
                  <a:cubicBezTo>
                    <a:pt x="8369" y="9693"/>
                    <a:pt x="7809" y="9551"/>
                    <a:pt x="7294" y="9255"/>
                  </a:cubicBezTo>
                  <a:cubicBezTo>
                    <a:pt x="5770" y="8386"/>
                    <a:pt x="5210" y="6517"/>
                    <a:pt x="6043" y="5064"/>
                  </a:cubicBezTo>
                  <a:cubicBezTo>
                    <a:pt x="6592" y="4115"/>
                    <a:pt x="7595" y="3590"/>
                    <a:pt x="8652" y="3590"/>
                  </a:cubicBezTo>
                  <a:close/>
                  <a:moveTo>
                    <a:pt x="8921" y="0"/>
                  </a:moveTo>
                  <a:cubicBezTo>
                    <a:pt x="3425" y="0"/>
                    <a:pt x="1" y="7231"/>
                    <a:pt x="3460" y="11124"/>
                  </a:cubicBezTo>
                  <a:cubicBezTo>
                    <a:pt x="4980" y="12835"/>
                    <a:pt x="6651" y="13348"/>
                    <a:pt x="8108" y="13348"/>
                  </a:cubicBezTo>
                  <a:cubicBezTo>
                    <a:pt x="10292" y="13348"/>
                    <a:pt x="11996" y="12196"/>
                    <a:pt x="11997" y="12196"/>
                  </a:cubicBezTo>
                  <a:lnTo>
                    <a:pt x="11997" y="12196"/>
                  </a:lnTo>
                  <a:cubicBezTo>
                    <a:pt x="11997" y="12196"/>
                    <a:pt x="10818" y="15958"/>
                    <a:pt x="7520" y="16423"/>
                  </a:cubicBezTo>
                  <a:cubicBezTo>
                    <a:pt x="4210" y="16899"/>
                    <a:pt x="1912" y="17518"/>
                    <a:pt x="2305" y="19173"/>
                  </a:cubicBezTo>
                  <a:cubicBezTo>
                    <a:pt x="2626" y="20508"/>
                    <a:pt x="3836" y="21163"/>
                    <a:pt x="5444" y="21163"/>
                  </a:cubicBezTo>
                  <a:cubicBezTo>
                    <a:pt x="8423" y="21163"/>
                    <a:pt x="12767" y="18912"/>
                    <a:pt x="15342" y="14565"/>
                  </a:cubicBezTo>
                  <a:cubicBezTo>
                    <a:pt x="19307" y="7874"/>
                    <a:pt x="17033" y="1873"/>
                    <a:pt x="10592" y="218"/>
                  </a:cubicBezTo>
                  <a:cubicBezTo>
                    <a:pt x="10018" y="69"/>
                    <a:pt x="9460" y="0"/>
                    <a:pt x="8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46075" y="2061100"/>
              <a:ext cx="36350" cy="36050"/>
            </a:xfrm>
            <a:custGeom>
              <a:avLst/>
              <a:gdLst/>
              <a:ahLst/>
              <a:cxnLst/>
              <a:rect l="l" t="t" r="r" b="b"/>
              <a:pathLst>
                <a:path w="1454" h="1442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20"/>
                    <a:pt x="322" y="1441"/>
                    <a:pt x="727" y="1441"/>
                  </a:cubicBezTo>
                  <a:cubicBezTo>
                    <a:pt x="1132" y="1441"/>
                    <a:pt x="1453" y="1120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66425" y="2108000"/>
              <a:ext cx="179675" cy="64750"/>
            </a:xfrm>
            <a:custGeom>
              <a:avLst/>
              <a:gdLst/>
              <a:ahLst/>
              <a:cxnLst/>
              <a:rect l="l" t="t" r="r" b="b"/>
              <a:pathLst>
                <a:path w="7187" h="2590" extrusionOk="0">
                  <a:moveTo>
                    <a:pt x="6473" y="0"/>
                  </a:moveTo>
                  <a:cubicBezTo>
                    <a:pt x="5731" y="0"/>
                    <a:pt x="4264" y="1127"/>
                    <a:pt x="2950" y="1127"/>
                  </a:cubicBezTo>
                  <a:cubicBezTo>
                    <a:pt x="2917" y="1127"/>
                    <a:pt x="2885" y="1126"/>
                    <a:pt x="2853" y="1125"/>
                  </a:cubicBezTo>
                  <a:cubicBezTo>
                    <a:pt x="2772" y="1122"/>
                    <a:pt x="2693" y="1120"/>
                    <a:pt x="2615" y="1120"/>
                  </a:cubicBezTo>
                  <a:cubicBezTo>
                    <a:pt x="1103" y="1120"/>
                    <a:pt x="0" y="1654"/>
                    <a:pt x="555" y="2220"/>
                  </a:cubicBezTo>
                  <a:cubicBezTo>
                    <a:pt x="816" y="2482"/>
                    <a:pt x="1430" y="2589"/>
                    <a:pt x="2132" y="2589"/>
                  </a:cubicBezTo>
                  <a:cubicBezTo>
                    <a:pt x="3028" y="2589"/>
                    <a:pt x="4069" y="2414"/>
                    <a:pt x="4710" y="2161"/>
                  </a:cubicBezTo>
                  <a:cubicBezTo>
                    <a:pt x="5853" y="1708"/>
                    <a:pt x="7187" y="756"/>
                    <a:pt x="6853" y="196"/>
                  </a:cubicBezTo>
                  <a:cubicBezTo>
                    <a:pt x="6770" y="57"/>
                    <a:pt x="6640" y="0"/>
                    <a:pt x="6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848546">
            <a:off x="1619898" y="3992037"/>
            <a:ext cx="669524" cy="727617"/>
            <a:chOff x="1761950" y="1669000"/>
            <a:chExt cx="482700" cy="529100"/>
          </a:xfrm>
        </p:grpSpPr>
        <p:sp>
          <p:nvSpPr>
            <p:cNvPr id="31" name="Google Shape;31;p2"/>
            <p:cNvSpPr/>
            <p:nvPr/>
          </p:nvSpPr>
          <p:spPr>
            <a:xfrm>
              <a:off x="1761950" y="1669000"/>
              <a:ext cx="482700" cy="529100"/>
            </a:xfrm>
            <a:custGeom>
              <a:avLst/>
              <a:gdLst/>
              <a:ahLst/>
              <a:cxnLst/>
              <a:rect l="l" t="t" r="r" b="b"/>
              <a:pathLst>
                <a:path w="19308" h="21164" extrusionOk="0">
                  <a:moveTo>
                    <a:pt x="8652" y="3590"/>
                  </a:moveTo>
                  <a:cubicBezTo>
                    <a:pt x="9200" y="3590"/>
                    <a:pt x="9762" y="3731"/>
                    <a:pt x="10282" y="4028"/>
                  </a:cubicBezTo>
                  <a:cubicBezTo>
                    <a:pt x="11794" y="4897"/>
                    <a:pt x="12366" y="6767"/>
                    <a:pt x="11532" y="8207"/>
                  </a:cubicBezTo>
                  <a:cubicBezTo>
                    <a:pt x="10983" y="9165"/>
                    <a:pt x="9973" y="9693"/>
                    <a:pt x="8916" y="9693"/>
                  </a:cubicBezTo>
                  <a:cubicBezTo>
                    <a:pt x="8369" y="9693"/>
                    <a:pt x="7809" y="9551"/>
                    <a:pt x="7294" y="9255"/>
                  </a:cubicBezTo>
                  <a:cubicBezTo>
                    <a:pt x="5770" y="8386"/>
                    <a:pt x="5210" y="6517"/>
                    <a:pt x="6043" y="5064"/>
                  </a:cubicBezTo>
                  <a:cubicBezTo>
                    <a:pt x="6592" y="4115"/>
                    <a:pt x="7595" y="3590"/>
                    <a:pt x="8652" y="3590"/>
                  </a:cubicBezTo>
                  <a:close/>
                  <a:moveTo>
                    <a:pt x="8921" y="0"/>
                  </a:moveTo>
                  <a:cubicBezTo>
                    <a:pt x="3425" y="0"/>
                    <a:pt x="1" y="7231"/>
                    <a:pt x="3460" y="11124"/>
                  </a:cubicBezTo>
                  <a:cubicBezTo>
                    <a:pt x="4980" y="12835"/>
                    <a:pt x="6651" y="13348"/>
                    <a:pt x="8108" y="13348"/>
                  </a:cubicBezTo>
                  <a:cubicBezTo>
                    <a:pt x="10292" y="13348"/>
                    <a:pt x="11996" y="12196"/>
                    <a:pt x="11997" y="12196"/>
                  </a:cubicBezTo>
                  <a:lnTo>
                    <a:pt x="11997" y="12196"/>
                  </a:lnTo>
                  <a:cubicBezTo>
                    <a:pt x="11997" y="12196"/>
                    <a:pt x="10818" y="15958"/>
                    <a:pt x="7520" y="16423"/>
                  </a:cubicBezTo>
                  <a:cubicBezTo>
                    <a:pt x="4210" y="16899"/>
                    <a:pt x="1912" y="17518"/>
                    <a:pt x="2305" y="19173"/>
                  </a:cubicBezTo>
                  <a:cubicBezTo>
                    <a:pt x="2626" y="20508"/>
                    <a:pt x="3836" y="21163"/>
                    <a:pt x="5444" y="21163"/>
                  </a:cubicBezTo>
                  <a:cubicBezTo>
                    <a:pt x="8423" y="21163"/>
                    <a:pt x="12767" y="18912"/>
                    <a:pt x="15342" y="14565"/>
                  </a:cubicBezTo>
                  <a:cubicBezTo>
                    <a:pt x="19307" y="7874"/>
                    <a:pt x="17033" y="1873"/>
                    <a:pt x="10592" y="218"/>
                  </a:cubicBezTo>
                  <a:cubicBezTo>
                    <a:pt x="10018" y="69"/>
                    <a:pt x="9460" y="0"/>
                    <a:pt x="8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6075" y="2061100"/>
              <a:ext cx="36350" cy="36050"/>
            </a:xfrm>
            <a:custGeom>
              <a:avLst/>
              <a:gdLst/>
              <a:ahLst/>
              <a:cxnLst/>
              <a:rect l="l" t="t" r="r" b="b"/>
              <a:pathLst>
                <a:path w="1454" h="1442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20"/>
                    <a:pt x="322" y="1441"/>
                    <a:pt x="727" y="1441"/>
                  </a:cubicBezTo>
                  <a:cubicBezTo>
                    <a:pt x="1132" y="1441"/>
                    <a:pt x="1453" y="1120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66425" y="2108000"/>
              <a:ext cx="179675" cy="64750"/>
            </a:xfrm>
            <a:custGeom>
              <a:avLst/>
              <a:gdLst/>
              <a:ahLst/>
              <a:cxnLst/>
              <a:rect l="l" t="t" r="r" b="b"/>
              <a:pathLst>
                <a:path w="7187" h="2590" extrusionOk="0">
                  <a:moveTo>
                    <a:pt x="6473" y="0"/>
                  </a:moveTo>
                  <a:cubicBezTo>
                    <a:pt x="5731" y="0"/>
                    <a:pt x="4264" y="1127"/>
                    <a:pt x="2950" y="1127"/>
                  </a:cubicBezTo>
                  <a:cubicBezTo>
                    <a:pt x="2917" y="1127"/>
                    <a:pt x="2885" y="1126"/>
                    <a:pt x="2853" y="1125"/>
                  </a:cubicBezTo>
                  <a:cubicBezTo>
                    <a:pt x="2772" y="1122"/>
                    <a:pt x="2693" y="1120"/>
                    <a:pt x="2615" y="1120"/>
                  </a:cubicBezTo>
                  <a:cubicBezTo>
                    <a:pt x="1103" y="1120"/>
                    <a:pt x="0" y="1654"/>
                    <a:pt x="555" y="2220"/>
                  </a:cubicBezTo>
                  <a:cubicBezTo>
                    <a:pt x="816" y="2482"/>
                    <a:pt x="1430" y="2589"/>
                    <a:pt x="2132" y="2589"/>
                  </a:cubicBezTo>
                  <a:cubicBezTo>
                    <a:pt x="3028" y="2589"/>
                    <a:pt x="4069" y="2414"/>
                    <a:pt x="4710" y="2161"/>
                  </a:cubicBezTo>
                  <a:cubicBezTo>
                    <a:pt x="5853" y="1708"/>
                    <a:pt x="7187" y="756"/>
                    <a:pt x="6853" y="196"/>
                  </a:cubicBezTo>
                  <a:cubicBezTo>
                    <a:pt x="6770" y="57"/>
                    <a:pt x="6640" y="0"/>
                    <a:pt x="6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-822750">
            <a:off x="515907" y="4403414"/>
            <a:ext cx="408183" cy="349991"/>
            <a:chOff x="2321700" y="1787550"/>
            <a:chExt cx="450675" cy="386425"/>
          </a:xfrm>
        </p:grpSpPr>
        <p:sp>
          <p:nvSpPr>
            <p:cNvPr id="35" name="Google Shape;35;p2"/>
            <p:cNvSpPr/>
            <p:nvPr/>
          </p:nvSpPr>
          <p:spPr>
            <a:xfrm>
              <a:off x="2321700" y="1787550"/>
              <a:ext cx="450675" cy="386425"/>
            </a:xfrm>
            <a:custGeom>
              <a:avLst/>
              <a:gdLst/>
              <a:ahLst/>
              <a:cxnLst/>
              <a:rect l="l" t="t" r="r" b="b"/>
              <a:pathLst>
                <a:path w="18027" h="15457" extrusionOk="0">
                  <a:moveTo>
                    <a:pt x="6484" y="0"/>
                  </a:moveTo>
                  <a:cubicBezTo>
                    <a:pt x="6270" y="0"/>
                    <a:pt x="6046" y="42"/>
                    <a:pt x="5811" y="132"/>
                  </a:cubicBezTo>
                  <a:cubicBezTo>
                    <a:pt x="3465" y="1025"/>
                    <a:pt x="6502" y="6990"/>
                    <a:pt x="6406" y="7216"/>
                  </a:cubicBezTo>
                  <a:cubicBezTo>
                    <a:pt x="6299" y="7442"/>
                    <a:pt x="1" y="8906"/>
                    <a:pt x="1191" y="11514"/>
                  </a:cubicBezTo>
                  <a:cubicBezTo>
                    <a:pt x="1500" y="12194"/>
                    <a:pt x="2065" y="12444"/>
                    <a:pt x="2736" y="12444"/>
                  </a:cubicBezTo>
                  <a:cubicBezTo>
                    <a:pt x="4599" y="12444"/>
                    <a:pt x="7287" y="10521"/>
                    <a:pt x="7644" y="10521"/>
                  </a:cubicBezTo>
                  <a:cubicBezTo>
                    <a:pt x="7654" y="10521"/>
                    <a:pt x="7662" y="10523"/>
                    <a:pt x="7668" y="10526"/>
                  </a:cubicBezTo>
                  <a:cubicBezTo>
                    <a:pt x="7946" y="10654"/>
                    <a:pt x="9383" y="15457"/>
                    <a:pt x="11790" y="15457"/>
                  </a:cubicBezTo>
                  <a:cubicBezTo>
                    <a:pt x="12066" y="15457"/>
                    <a:pt x="12355" y="15393"/>
                    <a:pt x="12657" y="15252"/>
                  </a:cubicBezTo>
                  <a:cubicBezTo>
                    <a:pt x="15586" y="13871"/>
                    <a:pt x="11550" y="9014"/>
                    <a:pt x="11633" y="8775"/>
                  </a:cubicBezTo>
                  <a:cubicBezTo>
                    <a:pt x="11717" y="8549"/>
                    <a:pt x="18027" y="6620"/>
                    <a:pt x="16812" y="4358"/>
                  </a:cubicBezTo>
                  <a:cubicBezTo>
                    <a:pt x="16512" y="3790"/>
                    <a:pt x="15959" y="3579"/>
                    <a:pt x="15293" y="3579"/>
                  </a:cubicBezTo>
                  <a:cubicBezTo>
                    <a:pt x="13348" y="3579"/>
                    <a:pt x="10443" y="5387"/>
                    <a:pt x="10096" y="5387"/>
                  </a:cubicBezTo>
                  <a:cubicBezTo>
                    <a:pt x="10087" y="5387"/>
                    <a:pt x="10079" y="5385"/>
                    <a:pt x="10073" y="5382"/>
                  </a:cubicBezTo>
                  <a:cubicBezTo>
                    <a:pt x="9920" y="5284"/>
                    <a:pt x="8893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6500" y="1936425"/>
              <a:ext cx="34550" cy="29700"/>
            </a:xfrm>
            <a:custGeom>
              <a:avLst/>
              <a:gdLst/>
              <a:ahLst/>
              <a:cxnLst/>
              <a:rect l="l" t="t" r="r" b="b"/>
              <a:pathLst>
                <a:path w="1382" h="1188" extrusionOk="0">
                  <a:moveTo>
                    <a:pt x="707" y="1"/>
                  </a:moveTo>
                  <a:cubicBezTo>
                    <a:pt x="639" y="1"/>
                    <a:pt x="569" y="11"/>
                    <a:pt x="500" y="34"/>
                  </a:cubicBezTo>
                  <a:cubicBezTo>
                    <a:pt x="179" y="153"/>
                    <a:pt x="0" y="487"/>
                    <a:pt x="107" y="796"/>
                  </a:cubicBezTo>
                  <a:cubicBezTo>
                    <a:pt x="192" y="1040"/>
                    <a:pt x="423" y="1187"/>
                    <a:pt x="674" y="1187"/>
                  </a:cubicBezTo>
                  <a:cubicBezTo>
                    <a:pt x="743" y="1187"/>
                    <a:pt x="813" y="1177"/>
                    <a:pt x="881" y="1154"/>
                  </a:cubicBezTo>
                  <a:cubicBezTo>
                    <a:pt x="1203" y="1035"/>
                    <a:pt x="1381" y="701"/>
                    <a:pt x="1274" y="392"/>
                  </a:cubicBezTo>
                  <a:cubicBezTo>
                    <a:pt x="1190" y="148"/>
                    <a:pt x="959" y="1"/>
                    <a:pt x="707" y="1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85125" y="1819000"/>
              <a:ext cx="57775" cy="104050"/>
            </a:xfrm>
            <a:custGeom>
              <a:avLst/>
              <a:gdLst/>
              <a:ahLst/>
              <a:cxnLst/>
              <a:rect l="l" t="t" r="r" b="b"/>
              <a:pathLst>
                <a:path w="2311" h="4162" extrusionOk="0">
                  <a:moveTo>
                    <a:pt x="591" y="0"/>
                  </a:moveTo>
                  <a:cubicBezTo>
                    <a:pt x="556" y="0"/>
                    <a:pt x="521" y="6"/>
                    <a:pt x="488" y="17"/>
                  </a:cubicBezTo>
                  <a:cubicBezTo>
                    <a:pt x="48" y="159"/>
                    <a:pt x="0" y="1195"/>
                    <a:pt x="369" y="2338"/>
                  </a:cubicBezTo>
                  <a:cubicBezTo>
                    <a:pt x="712" y="3389"/>
                    <a:pt x="1291" y="4162"/>
                    <a:pt x="1725" y="4162"/>
                  </a:cubicBezTo>
                  <a:cubicBezTo>
                    <a:pt x="1758" y="4162"/>
                    <a:pt x="1791" y="4157"/>
                    <a:pt x="1822" y="4148"/>
                  </a:cubicBezTo>
                  <a:cubicBezTo>
                    <a:pt x="2251" y="4005"/>
                    <a:pt x="2310" y="2969"/>
                    <a:pt x="1941" y="1826"/>
                  </a:cubicBezTo>
                  <a:cubicBezTo>
                    <a:pt x="1600" y="771"/>
                    <a:pt x="1016" y="0"/>
                    <a:pt x="591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822915">
            <a:off x="486898" y="3016329"/>
            <a:ext cx="1016239" cy="1014109"/>
            <a:chOff x="345025" y="221948"/>
            <a:chExt cx="1016224" cy="1014094"/>
          </a:xfrm>
        </p:grpSpPr>
        <p:sp>
          <p:nvSpPr>
            <p:cNvPr id="39" name="Google Shape;39;p2"/>
            <p:cNvSpPr/>
            <p:nvPr/>
          </p:nvSpPr>
          <p:spPr>
            <a:xfrm rot="3022827">
              <a:off x="496652" y="364477"/>
              <a:ext cx="712970" cy="729036"/>
            </a:xfrm>
            <a:custGeom>
              <a:avLst/>
              <a:gdLst/>
              <a:ahLst/>
              <a:cxnLst/>
              <a:rect l="l" t="t" r="r" b="b"/>
              <a:pathLst>
                <a:path w="16287" h="16654" extrusionOk="0">
                  <a:moveTo>
                    <a:pt x="6602" y="1"/>
                  </a:moveTo>
                  <a:cubicBezTo>
                    <a:pt x="4440" y="1"/>
                    <a:pt x="2474" y="1200"/>
                    <a:pt x="1536" y="2842"/>
                  </a:cubicBezTo>
                  <a:cubicBezTo>
                    <a:pt x="0" y="5533"/>
                    <a:pt x="310" y="8021"/>
                    <a:pt x="1917" y="8473"/>
                  </a:cubicBezTo>
                  <a:cubicBezTo>
                    <a:pt x="2144" y="8536"/>
                    <a:pt x="2350" y="8566"/>
                    <a:pt x="2539" y="8566"/>
                  </a:cubicBezTo>
                  <a:cubicBezTo>
                    <a:pt x="4027" y="8566"/>
                    <a:pt x="4420" y="6743"/>
                    <a:pt x="4906" y="5211"/>
                  </a:cubicBezTo>
                  <a:cubicBezTo>
                    <a:pt x="5274" y="4041"/>
                    <a:pt x="5978" y="3410"/>
                    <a:pt x="6827" y="3410"/>
                  </a:cubicBezTo>
                  <a:cubicBezTo>
                    <a:pt x="7239" y="3410"/>
                    <a:pt x="7685" y="3558"/>
                    <a:pt x="8144" y="3866"/>
                  </a:cubicBezTo>
                  <a:cubicBezTo>
                    <a:pt x="9549" y="4818"/>
                    <a:pt x="8168" y="8938"/>
                    <a:pt x="7013" y="11057"/>
                  </a:cubicBezTo>
                  <a:cubicBezTo>
                    <a:pt x="5858" y="13165"/>
                    <a:pt x="5037" y="16605"/>
                    <a:pt x="7894" y="16653"/>
                  </a:cubicBezTo>
                  <a:cubicBezTo>
                    <a:pt x="7908" y="16653"/>
                    <a:pt x="7922" y="16653"/>
                    <a:pt x="7936" y="16653"/>
                  </a:cubicBezTo>
                  <a:cubicBezTo>
                    <a:pt x="10817" y="16653"/>
                    <a:pt x="16286" y="11800"/>
                    <a:pt x="15883" y="10378"/>
                  </a:cubicBezTo>
                  <a:cubicBezTo>
                    <a:pt x="15623" y="9451"/>
                    <a:pt x="14750" y="9032"/>
                    <a:pt x="13847" y="9032"/>
                  </a:cubicBezTo>
                  <a:cubicBezTo>
                    <a:pt x="13348" y="9032"/>
                    <a:pt x="12839" y="9160"/>
                    <a:pt x="12419" y="9402"/>
                  </a:cubicBezTo>
                  <a:cubicBezTo>
                    <a:pt x="11668" y="9855"/>
                    <a:pt x="11014" y="10438"/>
                    <a:pt x="10490" y="11140"/>
                  </a:cubicBezTo>
                  <a:cubicBezTo>
                    <a:pt x="10490" y="11140"/>
                    <a:pt x="14157" y="4675"/>
                    <a:pt x="10764" y="1663"/>
                  </a:cubicBezTo>
                  <a:cubicBezTo>
                    <a:pt x="9441" y="489"/>
                    <a:pt x="7982" y="1"/>
                    <a:pt x="6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3022827">
              <a:off x="774226" y="318054"/>
              <a:ext cx="184557" cy="226056"/>
            </a:xfrm>
            <a:custGeom>
              <a:avLst/>
              <a:gdLst/>
              <a:ahLst/>
              <a:cxnLst/>
              <a:rect l="l" t="t" r="r" b="b"/>
              <a:pathLst>
                <a:path w="4216" h="5164" extrusionOk="0">
                  <a:moveTo>
                    <a:pt x="3680" y="0"/>
                  </a:moveTo>
                  <a:cubicBezTo>
                    <a:pt x="3129" y="0"/>
                    <a:pt x="1983" y="685"/>
                    <a:pt x="1286" y="1779"/>
                  </a:cubicBezTo>
                  <a:cubicBezTo>
                    <a:pt x="429" y="3112"/>
                    <a:pt x="1" y="4887"/>
                    <a:pt x="715" y="5148"/>
                  </a:cubicBezTo>
                  <a:cubicBezTo>
                    <a:pt x="742" y="5159"/>
                    <a:pt x="768" y="5163"/>
                    <a:pt x="794" y="5163"/>
                  </a:cubicBezTo>
                  <a:cubicBezTo>
                    <a:pt x="1353" y="5163"/>
                    <a:pt x="1689" y="2929"/>
                    <a:pt x="2406" y="2053"/>
                  </a:cubicBezTo>
                  <a:cubicBezTo>
                    <a:pt x="3156" y="1124"/>
                    <a:pt x="4215" y="529"/>
                    <a:pt x="3953" y="112"/>
                  </a:cubicBezTo>
                  <a:cubicBezTo>
                    <a:pt x="3902" y="36"/>
                    <a:pt x="3807" y="0"/>
                    <a:pt x="3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3022827">
              <a:off x="1023192" y="438639"/>
              <a:ext cx="36027" cy="35983"/>
            </a:xfrm>
            <a:custGeom>
              <a:avLst/>
              <a:gdLst/>
              <a:ahLst/>
              <a:cxnLst/>
              <a:rect l="l" t="t" r="r" b="b"/>
              <a:pathLst>
                <a:path w="823" h="822" extrusionOk="0">
                  <a:moveTo>
                    <a:pt x="405" y="0"/>
                  </a:moveTo>
                  <a:cubicBezTo>
                    <a:pt x="179" y="0"/>
                    <a:pt x="1" y="191"/>
                    <a:pt x="1" y="417"/>
                  </a:cubicBezTo>
                  <a:cubicBezTo>
                    <a:pt x="1" y="643"/>
                    <a:pt x="179" y="822"/>
                    <a:pt x="405" y="822"/>
                  </a:cubicBezTo>
                  <a:cubicBezTo>
                    <a:pt x="632" y="822"/>
                    <a:pt x="822" y="643"/>
                    <a:pt x="822" y="417"/>
                  </a:cubicBezTo>
                  <a:cubicBezTo>
                    <a:pt x="822" y="191"/>
                    <a:pt x="632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1139325" y="25077"/>
            <a:ext cx="280152" cy="258246"/>
          </a:xfrm>
          <a:custGeom>
            <a:avLst/>
            <a:gdLst/>
            <a:ahLst/>
            <a:cxnLst/>
            <a:rect l="l" t="t" r="r" b="b"/>
            <a:pathLst>
              <a:path w="3403" h="3137" extrusionOk="0">
                <a:moveTo>
                  <a:pt x="1673" y="0"/>
                </a:moveTo>
                <a:cubicBezTo>
                  <a:pt x="1551" y="0"/>
                  <a:pt x="1429" y="84"/>
                  <a:pt x="1429" y="250"/>
                </a:cubicBezTo>
                <a:cubicBezTo>
                  <a:pt x="1382" y="631"/>
                  <a:pt x="1370" y="1012"/>
                  <a:pt x="1370" y="1405"/>
                </a:cubicBezTo>
                <a:cubicBezTo>
                  <a:pt x="1013" y="1429"/>
                  <a:pt x="655" y="1417"/>
                  <a:pt x="298" y="1453"/>
                </a:cubicBezTo>
                <a:cubicBezTo>
                  <a:pt x="48" y="1453"/>
                  <a:pt x="1" y="1798"/>
                  <a:pt x="239" y="1870"/>
                </a:cubicBezTo>
                <a:cubicBezTo>
                  <a:pt x="620" y="2013"/>
                  <a:pt x="1025" y="2084"/>
                  <a:pt x="1429" y="2096"/>
                </a:cubicBezTo>
                <a:cubicBezTo>
                  <a:pt x="1465" y="2417"/>
                  <a:pt x="1584" y="2715"/>
                  <a:pt x="1751" y="2989"/>
                </a:cubicBezTo>
                <a:cubicBezTo>
                  <a:pt x="1820" y="3090"/>
                  <a:pt x="1924" y="3136"/>
                  <a:pt x="2026" y="3136"/>
                </a:cubicBezTo>
                <a:cubicBezTo>
                  <a:pt x="2189" y="3136"/>
                  <a:pt x="2346" y="3020"/>
                  <a:pt x="2346" y="2822"/>
                </a:cubicBezTo>
                <a:cubicBezTo>
                  <a:pt x="2358" y="2560"/>
                  <a:pt x="2310" y="2298"/>
                  <a:pt x="2227" y="2036"/>
                </a:cubicBezTo>
                <a:cubicBezTo>
                  <a:pt x="2560" y="1989"/>
                  <a:pt x="2882" y="1882"/>
                  <a:pt x="3168" y="1703"/>
                </a:cubicBezTo>
                <a:cubicBezTo>
                  <a:pt x="3402" y="1550"/>
                  <a:pt x="3336" y="1143"/>
                  <a:pt x="3038" y="1143"/>
                </a:cubicBezTo>
                <a:cubicBezTo>
                  <a:pt x="3033" y="1143"/>
                  <a:pt x="3029" y="1143"/>
                  <a:pt x="3025" y="1143"/>
                </a:cubicBezTo>
                <a:cubicBezTo>
                  <a:pt x="2703" y="1167"/>
                  <a:pt x="2382" y="1227"/>
                  <a:pt x="2072" y="1310"/>
                </a:cubicBezTo>
                <a:cubicBezTo>
                  <a:pt x="2001" y="965"/>
                  <a:pt x="1953" y="608"/>
                  <a:pt x="1917" y="250"/>
                </a:cubicBezTo>
                <a:cubicBezTo>
                  <a:pt x="1917" y="84"/>
                  <a:pt x="1795" y="0"/>
                  <a:pt x="16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938657">
            <a:off x="8146029" y="265411"/>
            <a:ext cx="259678" cy="245732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938657">
            <a:off x="8364240" y="503658"/>
            <a:ext cx="244370" cy="156769"/>
          </a:xfrm>
          <a:custGeom>
            <a:avLst/>
            <a:gdLst/>
            <a:ahLst/>
            <a:cxnLst/>
            <a:rect l="l" t="t" r="r" b="b"/>
            <a:pathLst>
              <a:path w="3049" h="1956" extrusionOk="0">
                <a:moveTo>
                  <a:pt x="1465" y="0"/>
                </a:moveTo>
                <a:cubicBezTo>
                  <a:pt x="1250" y="143"/>
                  <a:pt x="1191" y="381"/>
                  <a:pt x="1203" y="667"/>
                </a:cubicBezTo>
                <a:cubicBezTo>
                  <a:pt x="893" y="691"/>
                  <a:pt x="584" y="715"/>
                  <a:pt x="274" y="727"/>
                </a:cubicBezTo>
                <a:cubicBezTo>
                  <a:pt x="72" y="727"/>
                  <a:pt x="0" y="1072"/>
                  <a:pt x="226" y="1096"/>
                </a:cubicBezTo>
                <a:cubicBezTo>
                  <a:pt x="572" y="1155"/>
                  <a:pt x="929" y="1179"/>
                  <a:pt x="1286" y="1179"/>
                </a:cubicBezTo>
                <a:cubicBezTo>
                  <a:pt x="1334" y="1381"/>
                  <a:pt x="1405" y="1572"/>
                  <a:pt x="1488" y="1751"/>
                </a:cubicBezTo>
                <a:cubicBezTo>
                  <a:pt x="1545" y="1893"/>
                  <a:pt x="1674" y="1956"/>
                  <a:pt x="1800" y="1956"/>
                </a:cubicBezTo>
                <a:cubicBezTo>
                  <a:pt x="1989" y="1956"/>
                  <a:pt x="2170" y="1813"/>
                  <a:pt x="2084" y="1584"/>
                </a:cubicBezTo>
                <a:cubicBezTo>
                  <a:pt x="2024" y="1441"/>
                  <a:pt x="1965" y="1286"/>
                  <a:pt x="1917" y="1143"/>
                </a:cubicBezTo>
                <a:cubicBezTo>
                  <a:pt x="2286" y="1096"/>
                  <a:pt x="2691" y="1048"/>
                  <a:pt x="2965" y="774"/>
                </a:cubicBezTo>
                <a:cubicBezTo>
                  <a:pt x="3048" y="691"/>
                  <a:pt x="3001" y="548"/>
                  <a:pt x="2893" y="512"/>
                </a:cubicBezTo>
                <a:cubicBezTo>
                  <a:pt x="2792" y="483"/>
                  <a:pt x="2690" y="471"/>
                  <a:pt x="2588" y="471"/>
                </a:cubicBezTo>
                <a:cubicBezTo>
                  <a:pt x="2317" y="471"/>
                  <a:pt x="2042" y="552"/>
                  <a:pt x="1774" y="596"/>
                </a:cubicBezTo>
                <a:cubicBezTo>
                  <a:pt x="1727" y="346"/>
                  <a:pt x="1715" y="155"/>
                  <a:pt x="1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 rot="-1313014">
            <a:off x="2548815" y="4481240"/>
            <a:ext cx="417958" cy="427891"/>
            <a:chOff x="2797650" y="3803725"/>
            <a:chExt cx="787175" cy="819250"/>
          </a:xfrm>
        </p:grpSpPr>
        <p:sp>
          <p:nvSpPr>
            <p:cNvPr id="46" name="Google Shape;46;p2"/>
            <p:cNvSpPr/>
            <p:nvPr/>
          </p:nvSpPr>
          <p:spPr>
            <a:xfrm>
              <a:off x="2797650" y="3803725"/>
              <a:ext cx="787175" cy="819250"/>
            </a:xfrm>
            <a:custGeom>
              <a:avLst/>
              <a:gdLst/>
              <a:ahLst/>
              <a:cxnLst/>
              <a:rect l="l" t="t" r="r" b="b"/>
              <a:pathLst>
                <a:path w="31487" h="32770" extrusionOk="0">
                  <a:moveTo>
                    <a:pt x="19368" y="5206"/>
                  </a:moveTo>
                  <a:cubicBezTo>
                    <a:pt x="20885" y="5206"/>
                    <a:pt x="22337" y="6384"/>
                    <a:pt x="22337" y="8157"/>
                  </a:cubicBezTo>
                  <a:cubicBezTo>
                    <a:pt x="22337" y="9788"/>
                    <a:pt x="21015" y="11110"/>
                    <a:pt x="19384" y="11110"/>
                  </a:cubicBezTo>
                  <a:lnTo>
                    <a:pt x="19372" y="11110"/>
                  </a:lnTo>
                  <a:cubicBezTo>
                    <a:pt x="16741" y="11098"/>
                    <a:pt x="15443" y="7919"/>
                    <a:pt x="17301" y="6074"/>
                  </a:cubicBezTo>
                  <a:cubicBezTo>
                    <a:pt x="17904" y="5474"/>
                    <a:pt x="18644" y="5206"/>
                    <a:pt x="19368" y="5206"/>
                  </a:cubicBezTo>
                  <a:close/>
                  <a:moveTo>
                    <a:pt x="14622" y="16964"/>
                  </a:moveTo>
                  <a:cubicBezTo>
                    <a:pt x="15232" y="16964"/>
                    <a:pt x="15847" y="17082"/>
                    <a:pt x="16431" y="17325"/>
                  </a:cubicBezTo>
                  <a:cubicBezTo>
                    <a:pt x="18217" y="18063"/>
                    <a:pt x="19372" y="19802"/>
                    <a:pt x="19372" y="21730"/>
                  </a:cubicBezTo>
                  <a:cubicBezTo>
                    <a:pt x="19372" y="24362"/>
                    <a:pt x="17241" y="26493"/>
                    <a:pt x="14610" y="26493"/>
                  </a:cubicBezTo>
                  <a:cubicBezTo>
                    <a:pt x="12681" y="26493"/>
                    <a:pt x="10943" y="25326"/>
                    <a:pt x="10216" y="23552"/>
                  </a:cubicBezTo>
                  <a:cubicBezTo>
                    <a:pt x="9478" y="21766"/>
                    <a:pt x="9883" y="19718"/>
                    <a:pt x="11240" y="18361"/>
                  </a:cubicBezTo>
                  <a:cubicBezTo>
                    <a:pt x="12158" y="17451"/>
                    <a:pt x="13381" y="16964"/>
                    <a:pt x="14622" y="16964"/>
                  </a:cubicBezTo>
                  <a:close/>
                  <a:moveTo>
                    <a:pt x="19725" y="1"/>
                  </a:moveTo>
                  <a:cubicBezTo>
                    <a:pt x="19020" y="1"/>
                    <a:pt x="18278" y="84"/>
                    <a:pt x="17503" y="263"/>
                  </a:cubicBezTo>
                  <a:cubicBezTo>
                    <a:pt x="7323" y="2621"/>
                    <a:pt x="10812" y="12110"/>
                    <a:pt x="10812" y="12110"/>
                  </a:cubicBezTo>
                  <a:cubicBezTo>
                    <a:pt x="7811" y="12336"/>
                    <a:pt x="1" y="18694"/>
                    <a:pt x="4632" y="27291"/>
                  </a:cubicBezTo>
                  <a:cubicBezTo>
                    <a:pt x="6708" y="31143"/>
                    <a:pt x="10415" y="32769"/>
                    <a:pt x="14135" y="32769"/>
                  </a:cubicBezTo>
                  <a:cubicBezTo>
                    <a:pt x="18716" y="32769"/>
                    <a:pt x="23317" y="30304"/>
                    <a:pt x="24921" y="26493"/>
                  </a:cubicBezTo>
                  <a:cubicBezTo>
                    <a:pt x="27826" y="19587"/>
                    <a:pt x="23885" y="14884"/>
                    <a:pt x="23885" y="14884"/>
                  </a:cubicBezTo>
                  <a:cubicBezTo>
                    <a:pt x="31486" y="12321"/>
                    <a:pt x="28294" y="1"/>
                    <a:pt x="19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95025" y="3993950"/>
              <a:ext cx="52100" cy="52425"/>
            </a:xfrm>
            <a:custGeom>
              <a:avLst/>
              <a:gdLst/>
              <a:ahLst/>
              <a:cxnLst/>
              <a:rect l="l" t="t" r="r" b="b"/>
              <a:pathLst>
                <a:path w="2084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84" y="1620"/>
                    <a:pt x="2084" y="1048"/>
                  </a:cubicBezTo>
                  <a:cubicBezTo>
                    <a:pt x="2084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08675" y="4172500"/>
              <a:ext cx="142325" cy="208700"/>
            </a:xfrm>
            <a:custGeom>
              <a:avLst/>
              <a:gdLst/>
              <a:ahLst/>
              <a:cxnLst/>
              <a:rect l="l" t="t" r="r" b="b"/>
              <a:pathLst>
                <a:path w="5693" h="8348" extrusionOk="0">
                  <a:moveTo>
                    <a:pt x="4297" y="1"/>
                  </a:moveTo>
                  <a:cubicBezTo>
                    <a:pt x="3111" y="1"/>
                    <a:pt x="1775" y="1987"/>
                    <a:pt x="1025" y="4170"/>
                  </a:cubicBezTo>
                  <a:cubicBezTo>
                    <a:pt x="239" y="6456"/>
                    <a:pt x="1" y="8110"/>
                    <a:pt x="882" y="8325"/>
                  </a:cubicBezTo>
                  <a:cubicBezTo>
                    <a:pt x="951" y="8340"/>
                    <a:pt x="1015" y="8348"/>
                    <a:pt x="1075" y="8348"/>
                  </a:cubicBezTo>
                  <a:cubicBezTo>
                    <a:pt x="2349" y="8348"/>
                    <a:pt x="1783" y="4988"/>
                    <a:pt x="2966" y="3658"/>
                  </a:cubicBezTo>
                  <a:cubicBezTo>
                    <a:pt x="4204" y="2265"/>
                    <a:pt x="5692" y="217"/>
                    <a:pt x="4466" y="14"/>
                  </a:cubicBezTo>
                  <a:cubicBezTo>
                    <a:pt x="4410" y="5"/>
                    <a:pt x="4354" y="1"/>
                    <a:pt x="4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01875" y="3858125"/>
              <a:ext cx="155675" cy="104675"/>
            </a:xfrm>
            <a:custGeom>
              <a:avLst/>
              <a:gdLst/>
              <a:ahLst/>
              <a:cxnLst/>
              <a:rect l="l" t="t" r="r" b="b"/>
              <a:pathLst>
                <a:path w="6227" h="4187" extrusionOk="0">
                  <a:moveTo>
                    <a:pt x="5196" y="1"/>
                  </a:moveTo>
                  <a:cubicBezTo>
                    <a:pt x="4415" y="1"/>
                    <a:pt x="3142" y="589"/>
                    <a:pt x="2179" y="1362"/>
                  </a:cubicBezTo>
                  <a:cubicBezTo>
                    <a:pt x="845" y="2409"/>
                    <a:pt x="0" y="3838"/>
                    <a:pt x="714" y="4148"/>
                  </a:cubicBezTo>
                  <a:cubicBezTo>
                    <a:pt x="776" y="4174"/>
                    <a:pt x="835" y="4186"/>
                    <a:pt x="892" y="4186"/>
                  </a:cubicBezTo>
                  <a:cubicBezTo>
                    <a:pt x="1587" y="4186"/>
                    <a:pt x="2016" y="2368"/>
                    <a:pt x="3512" y="1862"/>
                  </a:cubicBezTo>
                  <a:cubicBezTo>
                    <a:pt x="5144" y="1326"/>
                    <a:pt x="6227" y="945"/>
                    <a:pt x="5822" y="266"/>
                  </a:cubicBezTo>
                  <a:cubicBezTo>
                    <a:pt x="5709" y="82"/>
                    <a:pt x="5487" y="1"/>
                    <a:pt x="5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7925529">
            <a:off x="253009" y="3613320"/>
            <a:ext cx="259678" cy="245733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7925529">
            <a:off x="1351496" y="4748684"/>
            <a:ext cx="244370" cy="156769"/>
          </a:xfrm>
          <a:custGeom>
            <a:avLst/>
            <a:gdLst/>
            <a:ahLst/>
            <a:cxnLst/>
            <a:rect l="l" t="t" r="r" b="b"/>
            <a:pathLst>
              <a:path w="3049" h="1956" extrusionOk="0">
                <a:moveTo>
                  <a:pt x="1465" y="0"/>
                </a:moveTo>
                <a:cubicBezTo>
                  <a:pt x="1250" y="143"/>
                  <a:pt x="1191" y="381"/>
                  <a:pt x="1203" y="667"/>
                </a:cubicBezTo>
                <a:cubicBezTo>
                  <a:pt x="893" y="691"/>
                  <a:pt x="584" y="715"/>
                  <a:pt x="274" y="727"/>
                </a:cubicBezTo>
                <a:cubicBezTo>
                  <a:pt x="72" y="727"/>
                  <a:pt x="0" y="1072"/>
                  <a:pt x="226" y="1096"/>
                </a:cubicBezTo>
                <a:cubicBezTo>
                  <a:pt x="572" y="1155"/>
                  <a:pt x="929" y="1179"/>
                  <a:pt x="1286" y="1179"/>
                </a:cubicBezTo>
                <a:cubicBezTo>
                  <a:pt x="1334" y="1381"/>
                  <a:pt x="1405" y="1572"/>
                  <a:pt x="1488" y="1751"/>
                </a:cubicBezTo>
                <a:cubicBezTo>
                  <a:pt x="1545" y="1893"/>
                  <a:pt x="1674" y="1956"/>
                  <a:pt x="1800" y="1956"/>
                </a:cubicBezTo>
                <a:cubicBezTo>
                  <a:pt x="1989" y="1956"/>
                  <a:pt x="2170" y="1813"/>
                  <a:pt x="2084" y="1584"/>
                </a:cubicBezTo>
                <a:cubicBezTo>
                  <a:pt x="2024" y="1441"/>
                  <a:pt x="1965" y="1286"/>
                  <a:pt x="1917" y="1143"/>
                </a:cubicBezTo>
                <a:cubicBezTo>
                  <a:pt x="2286" y="1096"/>
                  <a:pt x="2691" y="1048"/>
                  <a:pt x="2965" y="774"/>
                </a:cubicBezTo>
                <a:cubicBezTo>
                  <a:pt x="3048" y="691"/>
                  <a:pt x="3001" y="548"/>
                  <a:pt x="2893" y="512"/>
                </a:cubicBezTo>
                <a:cubicBezTo>
                  <a:pt x="2792" y="483"/>
                  <a:pt x="2690" y="471"/>
                  <a:pt x="2588" y="471"/>
                </a:cubicBezTo>
                <a:cubicBezTo>
                  <a:pt x="2317" y="471"/>
                  <a:pt x="2042" y="552"/>
                  <a:pt x="1774" y="596"/>
                </a:cubicBezTo>
                <a:cubicBezTo>
                  <a:pt x="1727" y="346"/>
                  <a:pt x="1715" y="155"/>
                  <a:pt x="1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 rot="2390256">
            <a:off x="3252091" y="4128624"/>
            <a:ext cx="341244" cy="354176"/>
            <a:chOff x="614950" y="1682850"/>
            <a:chExt cx="438175" cy="454900"/>
          </a:xfrm>
        </p:grpSpPr>
        <p:sp>
          <p:nvSpPr>
            <p:cNvPr id="53" name="Google Shape;53;p2"/>
            <p:cNvSpPr/>
            <p:nvPr/>
          </p:nvSpPr>
          <p:spPr>
            <a:xfrm>
              <a:off x="614950" y="1682850"/>
              <a:ext cx="438175" cy="454900"/>
            </a:xfrm>
            <a:custGeom>
              <a:avLst/>
              <a:gdLst/>
              <a:ahLst/>
              <a:cxnLst/>
              <a:rect l="l" t="t" r="r" b="b"/>
              <a:pathLst>
                <a:path w="17527" h="18196" extrusionOk="0">
                  <a:moveTo>
                    <a:pt x="9682" y="1"/>
                  </a:moveTo>
                  <a:cubicBezTo>
                    <a:pt x="6586" y="1"/>
                    <a:pt x="1400" y="4345"/>
                    <a:pt x="762" y="5582"/>
                  </a:cubicBezTo>
                  <a:cubicBezTo>
                    <a:pt x="0" y="7082"/>
                    <a:pt x="2882" y="11261"/>
                    <a:pt x="4084" y="12249"/>
                  </a:cubicBezTo>
                  <a:cubicBezTo>
                    <a:pt x="4502" y="12589"/>
                    <a:pt x="4976" y="12766"/>
                    <a:pt x="5510" y="12766"/>
                  </a:cubicBezTo>
                  <a:cubicBezTo>
                    <a:pt x="6529" y="12766"/>
                    <a:pt x="7767" y="12124"/>
                    <a:pt x="9251" y="10749"/>
                  </a:cubicBezTo>
                  <a:cubicBezTo>
                    <a:pt x="9763" y="10272"/>
                    <a:pt x="10433" y="10032"/>
                    <a:pt x="11064" y="10032"/>
                  </a:cubicBezTo>
                  <a:cubicBezTo>
                    <a:pt x="11961" y="10032"/>
                    <a:pt x="12780" y="10516"/>
                    <a:pt x="12954" y="11487"/>
                  </a:cubicBezTo>
                  <a:cubicBezTo>
                    <a:pt x="13264" y="13142"/>
                    <a:pt x="12347" y="13737"/>
                    <a:pt x="10728" y="14095"/>
                  </a:cubicBezTo>
                  <a:cubicBezTo>
                    <a:pt x="9097" y="14452"/>
                    <a:pt x="7073" y="15333"/>
                    <a:pt x="7680" y="17178"/>
                  </a:cubicBezTo>
                  <a:cubicBezTo>
                    <a:pt x="7910" y="17887"/>
                    <a:pt x="8685" y="18196"/>
                    <a:pt x="9683" y="18196"/>
                  </a:cubicBezTo>
                  <a:cubicBezTo>
                    <a:pt x="11265" y="18196"/>
                    <a:pt x="13407" y="17420"/>
                    <a:pt x="14824" y="16238"/>
                  </a:cubicBezTo>
                  <a:cubicBezTo>
                    <a:pt x="17133" y="14321"/>
                    <a:pt x="17526" y="10761"/>
                    <a:pt x="16336" y="8630"/>
                  </a:cubicBezTo>
                  <a:cubicBezTo>
                    <a:pt x="15497" y="7137"/>
                    <a:pt x="13561" y="6088"/>
                    <a:pt x="11616" y="6088"/>
                  </a:cubicBezTo>
                  <a:cubicBezTo>
                    <a:pt x="10798" y="6088"/>
                    <a:pt x="9979" y="6273"/>
                    <a:pt x="9240" y="6689"/>
                  </a:cubicBezTo>
                  <a:cubicBezTo>
                    <a:pt x="6739" y="8082"/>
                    <a:pt x="6025" y="8749"/>
                    <a:pt x="6025" y="8749"/>
                  </a:cubicBezTo>
                  <a:cubicBezTo>
                    <a:pt x="6025" y="8749"/>
                    <a:pt x="5894" y="7641"/>
                    <a:pt x="5346" y="7129"/>
                  </a:cubicBezTo>
                  <a:cubicBezTo>
                    <a:pt x="5346" y="7129"/>
                    <a:pt x="13621" y="3331"/>
                    <a:pt x="11311" y="664"/>
                  </a:cubicBezTo>
                  <a:cubicBezTo>
                    <a:pt x="10906" y="198"/>
                    <a:pt x="10341" y="1"/>
                    <a:pt x="9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6375" y="1706975"/>
              <a:ext cx="183400" cy="114275"/>
            </a:xfrm>
            <a:custGeom>
              <a:avLst/>
              <a:gdLst/>
              <a:ahLst/>
              <a:cxnLst/>
              <a:rect l="l" t="t" r="r" b="b"/>
              <a:pathLst>
                <a:path w="7336" h="4571" extrusionOk="0">
                  <a:moveTo>
                    <a:pt x="6697" y="0"/>
                  </a:moveTo>
                  <a:cubicBezTo>
                    <a:pt x="5771" y="0"/>
                    <a:pt x="3285" y="1082"/>
                    <a:pt x="1775" y="2319"/>
                  </a:cubicBezTo>
                  <a:cubicBezTo>
                    <a:pt x="1" y="3759"/>
                    <a:pt x="84" y="4307"/>
                    <a:pt x="322" y="4545"/>
                  </a:cubicBezTo>
                  <a:cubicBezTo>
                    <a:pt x="339" y="4562"/>
                    <a:pt x="366" y="4570"/>
                    <a:pt x="401" y="4570"/>
                  </a:cubicBezTo>
                  <a:cubicBezTo>
                    <a:pt x="862" y="4570"/>
                    <a:pt x="2810" y="3198"/>
                    <a:pt x="4204" y="2402"/>
                  </a:cubicBezTo>
                  <a:cubicBezTo>
                    <a:pt x="5704" y="1545"/>
                    <a:pt x="7335" y="497"/>
                    <a:pt x="7026" y="104"/>
                  </a:cubicBezTo>
                  <a:cubicBezTo>
                    <a:pt x="6972" y="33"/>
                    <a:pt x="6858" y="0"/>
                    <a:pt x="6697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6325" y="182745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2"/>
                    <a:pt x="0" y="441"/>
                  </a:cubicBezTo>
                  <a:cubicBezTo>
                    <a:pt x="0" y="679"/>
                    <a:pt x="203" y="881"/>
                    <a:pt x="441" y="881"/>
                  </a:cubicBezTo>
                  <a:cubicBezTo>
                    <a:pt x="691" y="881"/>
                    <a:pt x="881" y="679"/>
                    <a:pt x="881" y="441"/>
                  </a:cubicBezTo>
                  <a:cubicBezTo>
                    <a:pt x="881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 rot="7925529">
            <a:off x="6478559" y="4606845"/>
            <a:ext cx="259678" cy="245733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/>
          <p:nvPr/>
        </p:nvSpPr>
        <p:spPr>
          <a:xfrm>
            <a:off x="0" y="-833075"/>
            <a:ext cx="9143948" cy="5976552"/>
          </a:xfrm>
          <a:custGeom>
            <a:avLst/>
            <a:gdLst/>
            <a:ahLst/>
            <a:cxnLst/>
            <a:rect l="l" t="t" r="r" b="b"/>
            <a:pathLst>
              <a:path w="67748" h="49441" extrusionOk="0">
                <a:moveTo>
                  <a:pt x="40003" y="0"/>
                </a:moveTo>
                <a:cubicBezTo>
                  <a:pt x="36827" y="0"/>
                  <a:pt x="33637" y="786"/>
                  <a:pt x="30707" y="2029"/>
                </a:cubicBezTo>
                <a:cubicBezTo>
                  <a:pt x="27849" y="3232"/>
                  <a:pt x="25075" y="4958"/>
                  <a:pt x="23396" y="7566"/>
                </a:cubicBezTo>
                <a:cubicBezTo>
                  <a:pt x="21503" y="10507"/>
                  <a:pt x="21087" y="14388"/>
                  <a:pt x="18539" y="16769"/>
                </a:cubicBezTo>
                <a:cubicBezTo>
                  <a:pt x="15300" y="19794"/>
                  <a:pt x="9811" y="19305"/>
                  <a:pt x="6644" y="22413"/>
                </a:cubicBezTo>
                <a:cubicBezTo>
                  <a:pt x="4144" y="24866"/>
                  <a:pt x="3894" y="28830"/>
                  <a:pt x="4406" y="32307"/>
                </a:cubicBezTo>
                <a:cubicBezTo>
                  <a:pt x="5144" y="37331"/>
                  <a:pt x="8025" y="48226"/>
                  <a:pt x="1" y="49416"/>
                </a:cubicBezTo>
                <a:cubicBezTo>
                  <a:pt x="5692" y="49428"/>
                  <a:pt x="11383" y="49440"/>
                  <a:pt x="17074" y="49440"/>
                </a:cubicBezTo>
                <a:lnTo>
                  <a:pt x="67747" y="49440"/>
                </a:lnTo>
                <a:cubicBezTo>
                  <a:pt x="62366" y="49440"/>
                  <a:pt x="60449" y="45332"/>
                  <a:pt x="60449" y="40534"/>
                </a:cubicBezTo>
                <a:cubicBezTo>
                  <a:pt x="60449" y="35546"/>
                  <a:pt x="64354" y="31057"/>
                  <a:pt x="63580" y="26068"/>
                </a:cubicBezTo>
                <a:cubicBezTo>
                  <a:pt x="63044" y="22675"/>
                  <a:pt x="60318" y="20329"/>
                  <a:pt x="58472" y="17627"/>
                </a:cubicBezTo>
                <a:cubicBezTo>
                  <a:pt x="56424" y="14638"/>
                  <a:pt x="55079" y="11197"/>
                  <a:pt x="53603" y="7911"/>
                </a:cubicBezTo>
                <a:cubicBezTo>
                  <a:pt x="51817" y="3923"/>
                  <a:pt x="47780" y="1196"/>
                  <a:pt x="43506" y="339"/>
                </a:cubicBezTo>
                <a:cubicBezTo>
                  <a:pt x="42350" y="107"/>
                  <a:pt x="41177" y="0"/>
                  <a:pt x="400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"/>
          <p:cNvSpPr/>
          <p:nvPr/>
        </p:nvSpPr>
        <p:spPr>
          <a:xfrm rot="2700000" flipH="1">
            <a:off x="1089607" y="2099283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0"/>
          <p:cNvSpPr/>
          <p:nvPr/>
        </p:nvSpPr>
        <p:spPr>
          <a:xfrm rot="2700000" flipH="1">
            <a:off x="8079107" y="1003908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 rot="10800000">
            <a:off x="-152390" y="1594688"/>
            <a:ext cx="9486890" cy="3653587"/>
          </a:xfrm>
          <a:custGeom>
            <a:avLst/>
            <a:gdLst/>
            <a:ahLst/>
            <a:cxnLst/>
            <a:rect l="l" t="t" r="r" b="b"/>
            <a:pathLst>
              <a:path w="112241" h="40653" extrusionOk="0">
                <a:moveTo>
                  <a:pt x="9" y="482"/>
                </a:moveTo>
                <a:cubicBezTo>
                  <a:pt x="6" y="482"/>
                  <a:pt x="3" y="482"/>
                  <a:pt x="1" y="482"/>
                </a:cubicBezTo>
                <a:cubicBezTo>
                  <a:pt x="1" y="482"/>
                  <a:pt x="4" y="482"/>
                  <a:pt x="9" y="482"/>
                </a:cubicBezTo>
                <a:close/>
                <a:moveTo>
                  <a:pt x="84716" y="1"/>
                </a:moveTo>
                <a:cubicBezTo>
                  <a:pt x="52481" y="1"/>
                  <a:pt x="765" y="475"/>
                  <a:pt x="9" y="482"/>
                </a:cubicBezTo>
                <a:lnTo>
                  <a:pt x="9" y="482"/>
                </a:lnTo>
                <a:cubicBezTo>
                  <a:pt x="61" y="482"/>
                  <a:pt x="113" y="481"/>
                  <a:pt x="165" y="481"/>
                </a:cubicBezTo>
                <a:cubicBezTo>
                  <a:pt x="10817" y="481"/>
                  <a:pt x="19426" y="9643"/>
                  <a:pt x="25182" y="17579"/>
                </a:cubicBezTo>
                <a:cubicBezTo>
                  <a:pt x="29623" y="23711"/>
                  <a:pt x="33767" y="30271"/>
                  <a:pt x="39851" y="34784"/>
                </a:cubicBezTo>
                <a:cubicBezTo>
                  <a:pt x="45062" y="38640"/>
                  <a:pt x="51556" y="40652"/>
                  <a:pt x="58034" y="40652"/>
                </a:cubicBezTo>
                <a:cubicBezTo>
                  <a:pt x="61798" y="40652"/>
                  <a:pt x="65557" y="39973"/>
                  <a:pt x="69057" y="38582"/>
                </a:cubicBezTo>
                <a:cubicBezTo>
                  <a:pt x="75165" y="36141"/>
                  <a:pt x="80344" y="31760"/>
                  <a:pt x="84594" y="26747"/>
                </a:cubicBezTo>
                <a:cubicBezTo>
                  <a:pt x="91738" y="18294"/>
                  <a:pt x="97025" y="2197"/>
                  <a:pt x="109598" y="482"/>
                </a:cubicBezTo>
                <a:cubicBezTo>
                  <a:pt x="112241" y="121"/>
                  <a:pt x="100948" y="1"/>
                  <a:pt x="84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8549447">
            <a:off x="818866" y="3953439"/>
            <a:ext cx="222571" cy="210618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rot="-7207332">
            <a:off x="8195943" y="585542"/>
            <a:ext cx="231437" cy="219006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 rot="-3647476">
            <a:off x="7605364" y="4527908"/>
            <a:ext cx="222571" cy="210618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/>
          <p:nvPr/>
        </p:nvSpPr>
        <p:spPr>
          <a:xfrm rot="2195570">
            <a:off x="7453946" y="4697576"/>
            <a:ext cx="158461" cy="149951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0" y="1836000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 idx="2" hasCustomPrompt="1"/>
          </p:nvPr>
        </p:nvSpPr>
        <p:spPr>
          <a:xfrm>
            <a:off x="1610350" y="1917000"/>
            <a:ext cx="20751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4572000" y="2655000"/>
            <a:ext cx="37815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9" y="-230093"/>
            <a:ext cx="9222332" cy="1707949"/>
            <a:chOff x="9" y="-230093"/>
            <a:chExt cx="9222332" cy="1707949"/>
          </a:xfrm>
        </p:grpSpPr>
        <p:grpSp>
          <p:nvGrpSpPr>
            <p:cNvPr id="117" name="Google Shape;117;p4"/>
            <p:cNvGrpSpPr/>
            <p:nvPr/>
          </p:nvGrpSpPr>
          <p:grpSpPr>
            <a:xfrm rot="-4110747">
              <a:off x="225859" y="835922"/>
              <a:ext cx="514564" cy="482509"/>
              <a:chOff x="1808966" y="570473"/>
              <a:chExt cx="514562" cy="482508"/>
            </a:xfrm>
          </p:grpSpPr>
          <p:sp>
            <p:nvSpPr>
              <p:cNvPr id="118" name="Google Shape;118;p4"/>
              <p:cNvSpPr/>
              <p:nvPr/>
            </p:nvSpPr>
            <p:spPr>
              <a:xfrm rot="1336399">
                <a:off x="1860484" y="635298"/>
                <a:ext cx="411526" cy="35285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5457" extrusionOk="0">
                    <a:moveTo>
                      <a:pt x="6484" y="0"/>
                    </a:moveTo>
                    <a:cubicBezTo>
                      <a:pt x="6270" y="0"/>
                      <a:pt x="6046" y="42"/>
                      <a:pt x="5811" y="132"/>
                    </a:cubicBezTo>
                    <a:cubicBezTo>
                      <a:pt x="3465" y="1025"/>
                      <a:pt x="6502" y="6990"/>
                      <a:pt x="6406" y="7216"/>
                    </a:cubicBezTo>
                    <a:cubicBezTo>
                      <a:pt x="6299" y="7442"/>
                      <a:pt x="1" y="8906"/>
                      <a:pt x="1191" y="11514"/>
                    </a:cubicBezTo>
                    <a:cubicBezTo>
                      <a:pt x="1500" y="12194"/>
                      <a:pt x="2065" y="12444"/>
                      <a:pt x="2736" y="12444"/>
                    </a:cubicBezTo>
                    <a:cubicBezTo>
                      <a:pt x="4599" y="12444"/>
                      <a:pt x="7287" y="10521"/>
                      <a:pt x="7644" y="10521"/>
                    </a:cubicBezTo>
                    <a:cubicBezTo>
                      <a:pt x="7654" y="10521"/>
                      <a:pt x="7662" y="10523"/>
                      <a:pt x="7668" y="10526"/>
                    </a:cubicBezTo>
                    <a:cubicBezTo>
                      <a:pt x="7946" y="10654"/>
                      <a:pt x="9383" y="15457"/>
                      <a:pt x="11790" y="15457"/>
                    </a:cubicBezTo>
                    <a:cubicBezTo>
                      <a:pt x="12066" y="15457"/>
                      <a:pt x="12355" y="15393"/>
                      <a:pt x="12657" y="15252"/>
                    </a:cubicBezTo>
                    <a:cubicBezTo>
                      <a:pt x="15586" y="13871"/>
                      <a:pt x="11550" y="9014"/>
                      <a:pt x="11633" y="8775"/>
                    </a:cubicBezTo>
                    <a:cubicBezTo>
                      <a:pt x="11717" y="8549"/>
                      <a:pt x="18027" y="6620"/>
                      <a:pt x="16812" y="4358"/>
                    </a:cubicBezTo>
                    <a:cubicBezTo>
                      <a:pt x="16512" y="3790"/>
                      <a:pt x="15959" y="3579"/>
                      <a:pt x="15293" y="3579"/>
                    </a:cubicBezTo>
                    <a:cubicBezTo>
                      <a:pt x="13348" y="3579"/>
                      <a:pt x="10443" y="5387"/>
                      <a:pt x="10096" y="5387"/>
                    </a:cubicBezTo>
                    <a:cubicBezTo>
                      <a:pt x="10087" y="5387"/>
                      <a:pt x="10079" y="5385"/>
                      <a:pt x="10073" y="5382"/>
                    </a:cubicBezTo>
                    <a:cubicBezTo>
                      <a:pt x="9920" y="5284"/>
                      <a:pt x="8893" y="0"/>
                      <a:pt x="6484" y="0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rot="1336399">
                <a:off x="2057921" y="772127"/>
                <a:ext cx="3154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188" extrusionOk="0">
                    <a:moveTo>
                      <a:pt x="707" y="1"/>
                    </a:moveTo>
                    <a:cubicBezTo>
                      <a:pt x="639" y="1"/>
                      <a:pt x="569" y="11"/>
                      <a:pt x="500" y="34"/>
                    </a:cubicBezTo>
                    <a:cubicBezTo>
                      <a:pt x="179" y="153"/>
                      <a:pt x="0" y="487"/>
                      <a:pt x="107" y="796"/>
                    </a:cubicBezTo>
                    <a:cubicBezTo>
                      <a:pt x="192" y="1040"/>
                      <a:pt x="423" y="1187"/>
                      <a:pt x="674" y="1187"/>
                    </a:cubicBezTo>
                    <a:cubicBezTo>
                      <a:pt x="743" y="1187"/>
                      <a:pt x="813" y="1177"/>
                      <a:pt x="881" y="1154"/>
                    </a:cubicBezTo>
                    <a:cubicBezTo>
                      <a:pt x="1203" y="1035"/>
                      <a:pt x="1381" y="701"/>
                      <a:pt x="1274" y="392"/>
                    </a:cubicBezTo>
                    <a:cubicBezTo>
                      <a:pt x="1190" y="148"/>
                      <a:pt x="959" y="1"/>
                      <a:pt x="707" y="1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1336399">
                <a:off x="2049945" y="660067"/>
                <a:ext cx="52756" cy="9501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162" extrusionOk="0">
                    <a:moveTo>
                      <a:pt x="591" y="0"/>
                    </a:moveTo>
                    <a:cubicBezTo>
                      <a:pt x="556" y="0"/>
                      <a:pt x="521" y="6"/>
                      <a:pt x="488" y="17"/>
                    </a:cubicBezTo>
                    <a:cubicBezTo>
                      <a:pt x="48" y="159"/>
                      <a:pt x="0" y="1195"/>
                      <a:pt x="369" y="2338"/>
                    </a:cubicBezTo>
                    <a:cubicBezTo>
                      <a:pt x="712" y="3389"/>
                      <a:pt x="1291" y="4162"/>
                      <a:pt x="1725" y="4162"/>
                    </a:cubicBezTo>
                    <a:cubicBezTo>
                      <a:pt x="1758" y="4162"/>
                      <a:pt x="1791" y="4157"/>
                      <a:pt x="1822" y="4148"/>
                    </a:cubicBezTo>
                    <a:cubicBezTo>
                      <a:pt x="2251" y="4005"/>
                      <a:pt x="2310" y="2969"/>
                      <a:pt x="1941" y="1826"/>
                    </a:cubicBezTo>
                    <a:cubicBezTo>
                      <a:pt x="1600" y="771"/>
                      <a:pt x="1016" y="0"/>
                      <a:pt x="591" y="0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4"/>
            <p:cNvGrpSpPr/>
            <p:nvPr/>
          </p:nvGrpSpPr>
          <p:grpSpPr>
            <a:xfrm>
              <a:off x="8431055" y="995377"/>
              <a:ext cx="367699" cy="482479"/>
              <a:chOff x="2295201" y="456788"/>
              <a:chExt cx="624170" cy="819010"/>
            </a:xfrm>
          </p:grpSpPr>
          <p:sp>
            <p:nvSpPr>
              <p:cNvPr id="122" name="Google Shape;122;p4"/>
              <p:cNvSpPr/>
              <p:nvPr/>
            </p:nvSpPr>
            <p:spPr>
              <a:xfrm rot="-265425">
                <a:off x="2324324" y="477457"/>
                <a:ext cx="565924" cy="777671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20864" extrusionOk="0">
                    <a:moveTo>
                      <a:pt x="5535" y="1"/>
                    </a:moveTo>
                    <a:cubicBezTo>
                      <a:pt x="2828" y="1"/>
                      <a:pt x="1" y="8910"/>
                      <a:pt x="1788" y="10310"/>
                    </a:cubicBezTo>
                    <a:cubicBezTo>
                      <a:pt x="3657" y="11786"/>
                      <a:pt x="7289" y="11953"/>
                      <a:pt x="7289" y="11953"/>
                    </a:cubicBezTo>
                    <a:cubicBezTo>
                      <a:pt x="7289" y="11953"/>
                      <a:pt x="4372" y="19656"/>
                      <a:pt x="7015" y="20752"/>
                    </a:cubicBezTo>
                    <a:cubicBezTo>
                      <a:pt x="7196" y="20827"/>
                      <a:pt x="7372" y="20863"/>
                      <a:pt x="7545" y="20863"/>
                    </a:cubicBezTo>
                    <a:cubicBezTo>
                      <a:pt x="9884" y="20863"/>
                      <a:pt x="11503" y="14240"/>
                      <a:pt x="13277" y="8774"/>
                    </a:cubicBezTo>
                    <a:cubicBezTo>
                      <a:pt x="15182" y="2916"/>
                      <a:pt x="13754" y="2857"/>
                      <a:pt x="12384" y="2511"/>
                    </a:cubicBezTo>
                    <a:cubicBezTo>
                      <a:pt x="12343" y="2501"/>
                      <a:pt x="12302" y="2497"/>
                      <a:pt x="12260" y="2497"/>
                    </a:cubicBezTo>
                    <a:cubicBezTo>
                      <a:pt x="10905" y="2497"/>
                      <a:pt x="9152" y="7564"/>
                      <a:pt x="8979" y="8465"/>
                    </a:cubicBezTo>
                    <a:cubicBezTo>
                      <a:pt x="8979" y="8465"/>
                      <a:pt x="8979" y="8465"/>
                      <a:pt x="8979" y="8465"/>
                    </a:cubicBezTo>
                    <a:cubicBezTo>
                      <a:pt x="8977" y="8465"/>
                      <a:pt x="7518" y="7226"/>
                      <a:pt x="5729" y="7131"/>
                    </a:cubicBezTo>
                    <a:cubicBezTo>
                      <a:pt x="5729" y="7131"/>
                      <a:pt x="8729" y="952"/>
                      <a:pt x="5907" y="59"/>
                    </a:cubicBezTo>
                    <a:cubicBezTo>
                      <a:pt x="5784" y="19"/>
                      <a:pt x="5660" y="1"/>
                      <a:pt x="5535" y="1"/>
                    </a:cubicBezTo>
                    <a:close/>
                  </a:path>
                </a:pathLst>
              </a:custGeom>
              <a:solidFill>
                <a:srgbClr val="73C3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rot="-265425">
                <a:off x="2377983" y="520434"/>
                <a:ext cx="134856" cy="237506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6372" extrusionOk="0">
                    <a:moveTo>
                      <a:pt x="2894" y="1"/>
                    </a:moveTo>
                    <a:cubicBezTo>
                      <a:pt x="2158" y="1"/>
                      <a:pt x="0" y="6168"/>
                      <a:pt x="759" y="6366"/>
                    </a:cubicBezTo>
                    <a:cubicBezTo>
                      <a:pt x="771" y="6370"/>
                      <a:pt x="784" y="6371"/>
                      <a:pt x="797" y="6371"/>
                    </a:cubicBezTo>
                    <a:cubicBezTo>
                      <a:pt x="1610" y="6371"/>
                      <a:pt x="3617" y="266"/>
                      <a:pt x="2938" y="9"/>
                    </a:cubicBezTo>
                    <a:cubicBezTo>
                      <a:pt x="2924" y="3"/>
                      <a:pt x="2909" y="1"/>
                      <a:pt x="2894" y="1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-265425">
                <a:off x="2567619" y="589139"/>
                <a:ext cx="233444" cy="606400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6269" extrusionOk="0">
                    <a:moveTo>
                      <a:pt x="5623" y="0"/>
                    </a:moveTo>
                    <a:cubicBezTo>
                      <a:pt x="5237" y="0"/>
                      <a:pt x="2897" y="5871"/>
                      <a:pt x="1845" y="8883"/>
                    </a:cubicBezTo>
                    <a:cubicBezTo>
                      <a:pt x="786" y="11919"/>
                      <a:pt x="0" y="16087"/>
                      <a:pt x="417" y="16265"/>
                    </a:cubicBezTo>
                    <a:cubicBezTo>
                      <a:pt x="422" y="16267"/>
                      <a:pt x="427" y="16268"/>
                      <a:pt x="433" y="16268"/>
                    </a:cubicBezTo>
                    <a:cubicBezTo>
                      <a:pt x="883" y="16268"/>
                      <a:pt x="2882" y="9144"/>
                      <a:pt x="3941" y="6097"/>
                    </a:cubicBezTo>
                    <a:cubicBezTo>
                      <a:pt x="5024" y="3014"/>
                      <a:pt x="6263" y="168"/>
                      <a:pt x="5632" y="1"/>
                    </a:cubicBezTo>
                    <a:cubicBezTo>
                      <a:pt x="5629" y="1"/>
                      <a:pt x="5626" y="0"/>
                      <a:pt x="5623" y="0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rot="-265425">
                <a:off x="2398304" y="791182"/>
                <a:ext cx="33323" cy="3332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94" extrusionOk="0">
                    <a:moveTo>
                      <a:pt x="453" y="1"/>
                    </a:moveTo>
                    <a:cubicBezTo>
                      <a:pt x="203" y="1"/>
                      <a:pt x="0" y="203"/>
                      <a:pt x="0" y="442"/>
                    </a:cubicBezTo>
                    <a:cubicBezTo>
                      <a:pt x="0" y="692"/>
                      <a:pt x="203" y="894"/>
                      <a:pt x="453" y="894"/>
                    </a:cubicBezTo>
                    <a:cubicBezTo>
                      <a:pt x="703" y="894"/>
                      <a:pt x="893" y="692"/>
                      <a:pt x="893" y="442"/>
                    </a:cubicBezTo>
                    <a:cubicBezTo>
                      <a:pt x="893" y="203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4"/>
            <p:cNvGrpSpPr/>
            <p:nvPr/>
          </p:nvGrpSpPr>
          <p:grpSpPr>
            <a:xfrm rot="312326">
              <a:off x="27316" y="107713"/>
              <a:ext cx="537653" cy="545141"/>
              <a:chOff x="881650" y="1773075"/>
              <a:chExt cx="407175" cy="416350"/>
            </a:xfrm>
          </p:grpSpPr>
          <p:sp>
            <p:nvSpPr>
              <p:cNvPr id="127" name="Google Shape;127;p4"/>
              <p:cNvSpPr/>
              <p:nvPr/>
            </p:nvSpPr>
            <p:spPr>
              <a:xfrm>
                <a:off x="881650" y="1773075"/>
                <a:ext cx="407175" cy="416350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16654" extrusionOk="0">
                    <a:moveTo>
                      <a:pt x="6602" y="1"/>
                    </a:moveTo>
                    <a:cubicBezTo>
                      <a:pt x="4440" y="1"/>
                      <a:pt x="2474" y="1200"/>
                      <a:pt x="1536" y="2842"/>
                    </a:cubicBezTo>
                    <a:cubicBezTo>
                      <a:pt x="0" y="5533"/>
                      <a:pt x="310" y="8021"/>
                      <a:pt x="1917" y="8473"/>
                    </a:cubicBezTo>
                    <a:cubicBezTo>
                      <a:pt x="2144" y="8536"/>
                      <a:pt x="2350" y="8566"/>
                      <a:pt x="2539" y="8566"/>
                    </a:cubicBezTo>
                    <a:cubicBezTo>
                      <a:pt x="4027" y="8566"/>
                      <a:pt x="4420" y="6743"/>
                      <a:pt x="4906" y="5211"/>
                    </a:cubicBezTo>
                    <a:cubicBezTo>
                      <a:pt x="5274" y="4041"/>
                      <a:pt x="5978" y="3410"/>
                      <a:pt x="6827" y="3410"/>
                    </a:cubicBezTo>
                    <a:cubicBezTo>
                      <a:pt x="7239" y="3410"/>
                      <a:pt x="7685" y="3558"/>
                      <a:pt x="8144" y="3866"/>
                    </a:cubicBezTo>
                    <a:cubicBezTo>
                      <a:pt x="9549" y="4818"/>
                      <a:pt x="8168" y="8938"/>
                      <a:pt x="7013" y="11057"/>
                    </a:cubicBezTo>
                    <a:cubicBezTo>
                      <a:pt x="5858" y="13165"/>
                      <a:pt x="5037" y="16605"/>
                      <a:pt x="7894" y="16653"/>
                    </a:cubicBezTo>
                    <a:cubicBezTo>
                      <a:pt x="7908" y="16653"/>
                      <a:pt x="7922" y="16653"/>
                      <a:pt x="7936" y="16653"/>
                    </a:cubicBezTo>
                    <a:cubicBezTo>
                      <a:pt x="10817" y="16653"/>
                      <a:pt x="16286" y="11800"/>
                      <a:pt x="15883" y="10378"/>
                    </a:cubicBezTo>
                    <a:cubicBezTo>
                      <a:pt x="15623" y="9451"/>
                      <a:pt x="14750" y="9032"/>
                      <a:pt x="13847" y="9032"/>
                    </a:cubicBezTo>
                    <a:cubicBezTo>
                      <a:pt x="13348" y="9032"/>
                      <a:pt x="12839" y="9160"/>
                      <a:pt x="12419" y="9402"/>
                    </a:cubicBezTo>
                    <a:cubicBezTo>
                      <a:pt x="11668" y="9855"/>
                      <a:pt x="11014" y="10438"/>
                      <a:pt x="10490" y="11140"/>
                    </a:cubicBezTo>
                    <a:cubicBezTo>
                      <a:pt x="10490" y="11140"/>
                      <a:pt x="14157" y="4675"/>
                      <a:pt x="10764" y="1663"/>
                    </a:cubicBezTo>
                    <a:cubicBezTo>
                      <a:pt x="9441" y="489"/>
                      <a:pt x="7982" y="1"/>
                      <a:pt x="6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906350" y="1802325"/>
                <a:ext cx="105400" cy="1291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5164" extrusionOk="0">
                    <a:moveTo>
                      <a:pt x="3680" y="0"/>
                    </a:moveTo>
                    <a:cubicBezTo>
                      <a:pt x="3129" y="0"/>
                      <a:pt x="1983" y="685"/>
                      <a:pt x="1286" y="1779"/>
                    </a:cubicBezTo>
                    <a:cubicBezTo>
                      <a:pt x="429" y="3112"/>
                      <a:pt x="1" y="4887"/>
                      <a:pt x="715" y="5148"/>
                    </a:cubicBezTo>
                    <a:cubicBezTo>
                      <a:pt x="742" y="5159"/>
                      <a:pt x="768" y="5163"/>
                      <a:pt x="794" y="5163"/>
                    </a:cubicBezTo>
                    <a:cubicBezTo>
                      <a:pt x="1353" y="5163"/>
                      <a:pt x="1689" y="2929"/>
                      <a:pt x="2406" y="2053"/>
                    </a:cubicBezTo>
                    <a:cubicBezTo>
                      <a:pt x="3156" y="1124"/>
                      <a:pt x="4215" y="529"/>
                      <a:pt x="3953" y="112"/>
                    </a:cubicBezTo>
                    <a:cubicBezTo>
                      <a:pt x="3902" y="36"/>
                      <a:pt x="3807" y="0"/>
                      <a:pt x="36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023625" y="17890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17"/>
                    </a:cubicBezTo>
                    <a:cubicBezTo>
                      <a:pt x="1" y="643"/>
                      <a:pt x="179" y="822"/>
                      <a:pt x="405" y="822"/>
                    </a:cubicBezTo>
                    <a:cubicBezTo>
                      <a:pt x="632" y="822"/>
                      <a:pt x="822" y="643"/>
                      <a:pt x="822" y="417"/>
                    </a:cubicBezTo>
                    <a:cubicBezTo>
                      <a:pt x="822" y="191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 rot="-705166">
              <a:off x="764605" y="339823"/>
              <a:ext cx="436681" cy="381309"/>
              <a:chOff x="2743525" y="601801"/>
              <a:chExt cx="333510" cy="291221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2743525" y="601801"/>
                <a:ext cx="333510" cy="118908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5209" extrusionOk="0">
                    <a:moveTo>
                      <a:pt x="11552" y="1"/>
                    </a:moveTo>
                    <a:cubicBezTo>
                      <a:pt x="8221" y="1"/>
                      <a:pt x="4891" y="370"/>
                      <a:pt x="1560" y="517"/>
                    </a:cubicBezTo>
                    <a:cubicBezTo>
                      <a:pt x="1" y="587"/>
                      <a:pt x="200" y="5208"/>
                      <a:pt x="1739" y="5208"/>
                    </a:cubicBezTo>
                    <a:cubicBezTo>
                      <a:pt x="1751" y="5208"/>
                      <a:pt x="1763" y="5208"/>
                      <a:pt x="1775" y="5208"/>
                    </a:cubicBezTo>
                    <a:lnTo>
                      <a:pt x="7406" y="4958"/>
                    </a:lnTo>
                    <a:lnTo>
                      <a:pt x="11395" y="4791"/>
                    </a:lnTo>
                    <a:cubicBezTo>
                      <a:pt x="11462" y="4788"/>
                      <a:pt x="11534" y="4786"/>
                      <a:pt x="11607" y="4786"/>
                    </a:cubicBezTo>
                    <a:cubicBezTo>
                      <a:pt x="11843" y="4786"/>
                      <a:pt x="12107" y="4799"/>
                      <a:pt x="12374" y="4799"/>
                    </a:cubicBezTo>
                    <a:cubicBezTo>
                      <a:pt x="12924" y="4799"/>
                      <a:pt x="13487" y="4745"/>
                      <a:pt x="13836" y="4410"/>
                    </a:cubicBezTo>
                    <a:cubicBezTo>
                      <a:pt x="14610" y="3696"/>
                      <a:pt x="14395" y="1767"/>
                      <a:pt x="14002" y="898"/>
                    </a:cubicBezTo>
                    <a:cubicBezTo>
                      <a:pt x="13741" y="302"/>
                      <a:pt x="13431" y="112"/>
                      <a:pt x="12990" y="40"/>
                    </a:cubicBezTo>
                    <a:cubicBezTo>
                      <a:pt x="12705" y="17"/>
                      <a:pt x="12419" y="5"/>
                      <a:pt x="12133" y="5"/>
                    </a:cubicBezTo>
                    <a:cubicBezTo>
                      <a:pt x="11939" y="2"/>
                      <a:pt x="11746" y="1"/>
                      <a:pt x="11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2746241" y="774181"/>
                <a:ext cx="329698" cy="118840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5206" extrusionOk="0">
                    <a:moveTo>
                      <a:pt x="13042" y="1"/>
                    </a:moveTo>
                    <a:cubicBezTo>
                      <a:pt x="13025" y="1"/>
                      <a:pt x="13008" y="1"/>
                      <a:pt x="12991" y="2"/>
                    </a:cubicBezTo>
                    <a:lnTo>
                      <a:pt x="11800" y="50"/>
                    </a:lnTo>
                    <a:lnTo>
                      <a:pt x="1561" y="514"/>
                    </a:lnTo>
                    <a:cubicBezTo>
                      <a:pt x="1" y="585"/>
                      <a:pt x="188" y="5206"/>
                      <a:pt x="1739" y="5206"/>
                    </a:cubicBezTo>
                    <a:cubicBezTo>
                      <a:pt x="1751" y="5206"/>
                      <a:pt x="1763" y="5206"/>
                      <a:pt x="1775" y="5205"/>
                    </a:cubicBezTo>
                    <a:lnTo>
                      <a:pt x="7406" y="4955"/>
                    </a:lnTo>
                    <a:cubicBezTo>
                      <a:pt x="8788" y="4896"/>
                      <a:pt x="10300" y="4824"/>
                      <a:pt x="11717" y="4765"/>
                    </a:cubicBezTo>
                    <a:cubicBezTo>
                      <a:pt x="12693" y="4717"/>
                      <a:pt x="13729" y="4824"/>
                      <a:pt x="14110" y="3717"/>
                    </a:cubicBezTo>
                    <a:cubicBezTo>
                      <a:pt x="14416" y="2882"/>
                      <a:pt x="14442" y="1"/>
                      <a:pt x="130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2744552" y="616023"/>
                <a:ext cx="328145" cy="104961"/>
              </a:xfrm>
              <a:custGeom>
                <a:avLst/>
                <a:gdLst/>
                <a:ahLst/>
                <a:cxnLst/>
                <a:rect l="l" t="t" r="r" b="b"/>
                <a:pathLst>
                  <a:path w="14375" h="4598" extrusionOk="0">
                    <a:moveTo>
                      <a:pt x="1182" y="1"/>
                    </a:moveTo>
                    <a:cubicBezTo>
                      <a:pt x="0" y="674"/>
                      <a:pt x="273" y="4597"/>
                      <a:pt x="1698" y="4597"/>
                    </a:cubicBezTo>
                    <a:cubicBezTo>
                      <a:pt x="1708" y="4597"/>
                      <a:pt x="1719" y="4597"/>
                      <a:pt x="1730" y="4597"/>
                    </a:cubicBezTo>
                    <a:lnTo>
                      <a:pt x="7361" y="4347"/>
                    </a:lnTo>
                    <a:lnTo>
                      <a:pt x="11350" y="4168"/>
                    </a:lnTo>
                    <a:cubicBezTo>
                      <a:pt x="11417" y="4165"/>
                      <a:pt x="11489" y="4163"/>
                      <a:pt x="11562" y="4163"/>
                    </a:cubicBezTo>
                    <a:cubicBezTo>
                      <a:pt x="11798" y="4163"/>
                      <a:pt x="12062" y="4176"/>
                      <a:pt x="12329" y="4176"/>
                    </a:cubicBezTo>
                    <a:cubicBezTo>
                      <a:pt x="12879" y="4176"/>
                      <a:pt x="13442" y="4122"/>
                      <a:pt x="13791" y="3787"/>
                    </a:cubicBezTo>
                    <a:cubicBezTo>
                      <a:pt x="14291" y="3334"/>
                      <a:pt x="14374" y="2382"/>
                      <a:pt x="14279" y="1525"/>
                    </a:cubicBezTo>
                    <a:lnTo>
                      <a:pt x="14279" y="1525"/>
                    </a:lnTo>
                    <a:cubicBezTo>
                      <a:pt x="11338" y="2525"/>
                      <a:pt x="8123" y="2668"/>
                      <a:pt x="4992" y="2668"/>
                    </a:cubicBezTo>
                    <a:cubicBezTo>
                      <a:pt x="4016" y="2668"/>
                      <a:pt x="2980" y="2632"/>
                      <a:pt x="2146" y="2120"/>
                    </a:cubicBezTo>
                    <a:cubicBezTo>
                      <a:pt x="1444" y="1680"/>
                      <a:pt x="980" y="763"/>
                      <a:pt x="1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746196" y="786440"/>
                <a:ext cx="325680" cy="106582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4669" extrusionOk="0">
                    <a:moveTo>
                      <a:pt x="1372" y="1"/>
                    </a:moveTo>
                    <a:lnTo>
                      <a:pt x="1372" y="1"/>
                    </a:lnTo>
                    <a:cubicBezTo>
                      <a:pt x="0" y="403"/>
                      <a:pt x="238" y="4669"/>
                      <a:pt x="1722" y="4669"/>
                    </a:cubicBezTo>
                    <a:cubicBezTo>
                      <a:pt x="1732" y="4669"/>
                      <a:pt x="1743" y="4669"/>
                      <a:pt x="1753" y="4668"/>
                    </a:cubicBezTo>
                    <a:lnTo>
                      <a:pt x="7397" y="4418"/>
                    </a:lnTo>
                    <a:cubicBezTo>
                      <a:pt x="8778" y="4359"/>
                      <a:pt x="10290" y="4287"/>
                      <a:pt x="11719" y="4228"/>
                    </a:cubicBezTo>
                    <a:cubicBezTo>
                      <a:pt x="12695" y="4192"/>
                      <a:pt x="13731" y="4299"/>
                      <a:pt x="14112" y="3192"/>
                    </a:cubicBezTo>
                    <a:cubicBezTo>
                      <a:pt x="14207" y="2858"/>
                      <a:pt x="14255" y="2525"/>
                      <a:pt x="14266" y="2192"/>
                    </a:cubicBezTo>
                    <a:lnTo>
                      <a:pt x="14266" y="2192"/>
                    </a:lnTo>
                    <a:cubicBezTo>
                      <a:pt x="12488" y="2567"/>
                      <a:pt x="10682" y="2755"/>
                      <a:pt x="8874" y="2755"/>
                    </a:cubicBezTo>
                    <a:cubicBezTo>
                      <a:pt x="7753" y="2755"/>
                      <a:pt x="6632" y="2683"/>
                      <a:pt x="5515" y="2537"/>
                    </a:cubicBezTo>
                    <a:cubicBezTo>
                      <a:pt x="4587" y="2418"/>
                      <a:pt x="3646" y="2239"/>
                      <a:pt x="2836" y="1763"/>
                    </a:cubicBezTo>
                    <a:cubicBezTo>
                      <a:pt x="2158" y="1370"/>
                      <a:pt x="1586" y="739"/>
                      <a:pt x="13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4"/>
            <p:cNvGrpSpPr/>
            <p:nvPr/>
          </p:nvGrpSpPr>
          <p:grpSpPr>
            <a:xfrm rot="1251702">
              <a:off x="7652250" y="-143698"/>
              <a:ext cx="612129" cy="587789"/>
              <a:chOff x="1761950" y="1669000"/>
              <a:chExt cx="482700" cy="529100"/>
            </a:xfrm>
          </p:grpSpPr>
          <p:sp>
            <p:nvSpPr>
              <p:cNvPr id="136" name="Google Shape;136;p4"/>
              <p:cNvSpPr/>
              <p:nvPr/>
            </p:nvSpPr>
            <p:spPr>
              <a:xfrm>
                <a:off x="1761950" y="1669000"/>
                <a:ext cx="482700" cy="529100"/>
              </a:xfrm>
              <a:custGeom>
                <a:avLst/>
                <a:gdLst/>
                <a:ahLst/>
                <a:cxnLst/>
                <a:rect l="l" t="t" r="r" b="b"/>
                <a:pathLst>
                  <a:path w="19308" h="21164" extrusionOk="0">
                    <a:moveTo>
                      <a:pt x="8652" y="3590"/>
                    </a:moveTo>
                    <a:cubicBezTo>
                      <a:pt x="9200" y="3590"/>
                      <a:pt x="9762" y="3731"/>
                      <a:pt x="10282" y="4028"/>
                    </a:cubicBezTo>
                    <a:cubicBezTo>
                      <a:pt x="11794" y="4897"/>
                      <a:pt x="12366" y="6767"/>
                      <a:pt x="11532" y="8207"/>
                    </a:cubicBezTo>
                    <a:cubicBezTo>
                      <a:pt x="10983" y="9165"/>
                      <a:pt x="9973" y="9693"/>
                      <a:pt x="8916" y="9693"/>
                    </a:cubicBezTo>
                    <a:cubicBezTo>
                      <a:pt x="8369" y="9693"/>
                      <a:pt x="7809" y="9551"/>
                      <a:pt x="7294" y="9255"/>
                    </a:cubicBezTo>
                    <a:cubicBezTo>
                      <a:pt x="5770" y="8386"/>
                      <a:pt x="5210" y="6517"/>
                      <a:pt x="6043" y="5064"/>
                    </a:cubicBezTo>
                    <a:cubicBezTo>
                      <a:pt x="6592" y="4115"/>
                      <a:pt x="7595" y="3590"/>
                      <a:pt x="8652" y="3590"/>
                    </a:cubicBezTo>
                    <a:close/>
                    <a:moveTo>
                      <a:pt x="8921" y="0"/>
                    </a:moveTo>
                    <a:cubicBezTo>
                      <a:pt x="3425" y="0"/>
                      <a:pt x="1" y="7231"/>
                      <a:pt x="3460" y="11124"/>
                    </a:cubicBezTo>
                    <a:cubicBezTo>
                      <a:pt x="4980" y="12835"/>
                      <a:pt x="6651" y="13348"/>
                      <a:pt x="8108" y="13348"/>
                    </a:cubicBezTo>
                    <a:cubicBezTo>
                      <a:pt x="10292" y="13348"/>
                      <a:pt x="11996" y="12196"/>
                      <a:pt x="11997" y="12196"/>
                    </a:cubicBezTo>
                    <a:lnTo>
                      <a:pt x="11997" y="12196"/>
                    </a:lnTo>
                    <a:cubicBezTo>
                      <a:pt x="11997" y="12196"/>
                      <a:pt x="10818" y="15958"/>
                      <a:pt x="7520" y="16423"/>
                    </a:cubicBezTo>
                    <a:cubicBezTo>
                      <a:pt x="4210" y="16899"/>
                      <a:pt x="1912" y="17518"/>
                      <a:pt x="2305" y="19173"/>
                    </a:cubicBezTo>
                    <a:cubicBezTo>
                      <a:pt x="2626" y="20508"/>
                      <a:pt x="3836" y="21163"/>
                      <a:pt x="5444" y="21163"/>
                    </a:cubicBezTo>
                    <a:cubicBezTo>
                      <a:pt x="8423" y="21163"/>
                      <a:pt x="12767" y="18912"/>
                      <a:pt x="15342" y="14565"/>
                    </a:cubicBezTo>
                    <a:cubicBezTo>
                      <a:pt x="19307" y="7874"/>
                      <a:pt x="17033" y="1873"/>
                      <a:pt x="10592" y="218"/>
                    </a:cubicBezTo>
                    <a:cubicBezTo>
                      <a:pt x="10018" y="69"/>
                      <a:pt x="9460" y="0"/>
                      <a:pt x="8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2046075" y="2061100"/>
                <a:ext cx="36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42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27"/>
                    </a:cubicBezTo>
                    <a:cubicBezTo>
                      <a:pt x="1" y="1120"/>
                      <a:pt x="322" y="1441"/>
                      <a:pt x="727" y="1441"/>
                    </a:cubicBezTo>
                    <a:cubicBezTo>
                      <a:pt x="1132" y="1441"/>
                      <a:pt x="1453" y="1120"/>
                      <a:pt x="1453" y="727"/>
                    </a:cubicBezTo>
                    <a:cubicBezTo>
                      <a:pt x="1453" y="322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1866425" y="2108000"/>
                <a:ext cx="179675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2590" extrusionOk="0">
                    <a:moveTo>
                      <a:pt x="6473" y="0"/>
                    </a:moveTo>
                    <a:cubicBezTo>
                      <a:pt x="5731" y="0"/>
                      <a:pt x="4264" y="1127"/>
                      <a:pt x="2950" y="1127"/>
                    </a:cubicBezTo>
                    <a:cubicBezTo>
                      <a:pt x="2917" y="1127"/>
                      <a:pt x="2885" y="1126"/>
                      <a:pt x="2853" y="1125"/>
                    </a:cubicBezTo>
                    <a:cubicBezTo>
                      <a:pt x="2772" y="1122"/>
                      <a:pt x="2693" y="1120"/>
                      <a:pt x="2615" y="1120"/>
                    </a:cubicBezTo>
                    <a:cubicBezTo>
                      <a:pt x="1103" y="1120"/>
                      <a:pt x="0" y="1654"/>
                      <a:pt x="555" y="2220"/>
                    </a:cubicBezTo>
                    <a:cubicBezTo>
                      <a:pt x="816" y="2482"/>
                      <a:pt x="1430" y="2589"/>
                      <a:pt x="2132" y="2589"/>
                    </a:cubicBezTo>
                    <a:cubicBezTo>
                      <a:pt x="3028" y="2589"/>
                      <a:pt x="4069" y="2414"/>
                      <a:pt x="4710" y="2161"/>
                    </a:cubicBezTo>
                    <a:cubicBezTo>
                      <a:pt x="5853" y="1708"/>
                      <a:pt x="7187" y="756"/>
                      <a:pt x="6853" y="196"/>
                    </a:cubicBezTo>
                    <a:cubicBezTo>
                      <a:pt x="6770" y="57"/>
                      <a:pt x="6640" y="0"/>
                      <a:pt x="6473" y="0"/>
                    </a:cubicBezTo>
                    <a:close/>
                  </a:path>
                </a:pathLst>
              </a:custGeom>
              <a:solidFill>
                <a:srgbClr val="8F5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4"/>
            <p:cNvGrpSpPr/>
            <p:nvPr/>
          </p:nvGrpSpPr>
          <p:grpSpPr>
            <a:xfrm rot="4572509">
              <a:off x="8551189" y="72890"/>
              <a:ext cx="651112" cy="559644"/>
              <a:chOff x="5413039" y="3695766"/>
              <a:chExt cx="458683" cy="430121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5413039" y="3720424"/>
                <a:ext cx="441374" cy="403818"/>
              </a:xfrm>
              <a:custGeom>
                <a:avLst/>
                <a:gdLst/>
                <a:ahLst/>
                <a:cxnLst/>
                <a:rect l="l" t="t" r="r" b="b"/>
                <a:pathLst>
                  <a:path w="13962" h="12774" extrusionOk="0">
                    <a:moveTo>
                      <a:pt x="11855" y="1"/>
                    </a:moveTo>
                    <a:cubicBezTo>
                      <a:pt x="11483" y="1"/>
                      <a:pt x="11125" y="143"/>
                      <a:pt x="10783" y="362"/>
                    </a:cubicBezTo>
                    <a:cubicBezTo>
                      <a:pt x="10080" y="803"/>
                      <a:pt x="9473" y="1577"/>
                      <a:pt x="9020" y="2053"/>
                    </a:cubicBezTo>
                    <a:cubicBezTo>
                      <a:pt x="7961" y="3172"/>
                      <a:pt x="6937" y="4327"/>
                      <a:pt x="5865" y="5410"/>
                    </a:cubicBezTo>
                    <a:lnTo>
                      <a:pt x="1031" y="10244"/>
                    </a:lnTo>
                    <a:cubicBezTo>
                      <a:pt x="0" y="11285"/>
                      <a:pt x="1012" y="12773"/>
                      <a:pt x="2146" y="12773"/>
                    </a:cubicBezTo>
                    <a:cubicBezTo>
                      <a:pt x="2478" y="12773"/>
                      <a:pt x="2822" y="12645"/>
                      <a:pt x="3127" y="12340"/>
                    </a:cubicBezTo>
                    <a:lnTo>
                      <a:pt x="7961" y="7506"/>
                    </a:lnTo>
                    <a:cubicBezTo>
                      <a:pt x="9437" y="6018"/>
                      <a:pt x="10890" y="4529"/>
                      <a:pt x="12378" y="3065"/>
                    </a:cubicBezTo>
                    <a:cubicBezTo>
                      <a:pt x="13259" y="2196"/>
                      <a:pt x="13962" y="434"/>
                      <a:pt x="12140" y="29"/>
                    </a:cubicBezTo>
                    <a:cubicBezTo>
                      <a:pt x="12044" y="10"/>
                      <a:pt x="11949" y="1"/>
                      <a:pt x="11855" y="1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5421542" y="3695766"/>
                <a:ext cx="202130" cy="1858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878" extrusionOk="0">
                    <a:moveTo>
                      <a:pt x="3377" y="1386"/>
                    </a:moveTo>
                    <a:cubicBezTo>
                      <a:pt x="3636" y="1386"/>
                      <a:pt x="3893" y="1451"/>
                      <a:pt x="4120" y="1595"/>
                    </a:cubicBezTo>
                    <a:cubicBezTo>
                      <a:pt x="4882" y="2023"/>
                      <a:pt x="5156" y="2988"/>
                      <a:pt x="4715" y="3750"/>
                    </a:cubicBezTo>
                    <a:lnTo>
                      <a:pt x="4727" y="3750"/>
                    </a:lnTo>
                    <a:cubicBezTo>
                      <a:pt x="4424" y="4252"/>
                      <a:pt x="3897" y="4530"/>
                      <a:pt x="3356" y="4530"/>
                    </a:cubicBezTo>
                    <a:cubicBezTo>
                      <a:pt x="3089" y="4530"/>
                      <a:pt x="2820" y="4463"/>
                      <a:pt x="2572" y="4321"/>
                    </a:cubicBezTo>
                    <a:cubicBezTo>
                      <a:pt x="1822" y="3881"/>
                      <a:pt x="1560" y="2940"/>
                      <a:pt x="1977" y="2178"/>
                    </a:cubicBezTo>
                    <a:cubicBezTo>
                      <a:pt x="2253" y="1690"/>
                      <a:pt x="2818" y="1386"/>
                      <a:pt x="3377" y="1386"/>
                    </a:cubicBezTo>
                    <a:close/>
                    <a:moveTo>
                      <a:pt x="3408" y="1"/>
                    </a:moveTo>
                    <a:cubicBezTo>
                      <a:pt x="2358" y="1"/>
                      <a:pt x="1294" y="569"/>
                      <a:pt x="774" y="1488"/>
                    </a:cubicBezTo>
                    <a:cubicBezTo>
                      <a:pt x="0" y="2904"/>
                      <a:pt x="500" y="4678"/>
                      <a:pt x="1905" y="5488"/>
                    </a:cubicBezTo>
                    <a:cubicBezTo>
                      <a:pt x="2370" y="5752"/>
                      <a:pt x="2877" y="5878"/>
                      <a:pt x="3377" y="5878"/>
                    </a:cubicBezTo>
                    <a:cubicBezTo>
                      <a:pt x="4387" y="5878"/>
                      <a:pt x="5368" y="5364"/>
                      <a:pt x="5918" y="4440"/>
                    </a:cubicBezTo>
                    <a:cubicBezTo>
                      <a:pt x="6299" y="3762"/>
                      <a:pt x="6394" y="2964"/>
                      <a:pt x="6215" y="2226"/>
                    </a:cubicBezTo>
                    <a:cubicBezTo>
                      <a:pt x="5989" y="1452"/>
                      <a:pt x="5489" y="797"/>
                      <a:pt x="4810" y="392"/>
                    </a:cubicBezTo>
                    <a:cubicBezTo>
                      <a:pt x="4383" y="124"/>
                      <a:pt x="3897" y="1"/>
                      <a:pt x="3408" y="1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5668043" y="3938552"/>
                <a:ext cx="203679" cy="187336"/>
              </a:xfrm>
              <a:custGeom>
                <a:avLst/>
                <a:gdLst/>
                <a:ahLst/>
                <a:cxnLst/>
                <a:rect l="l" t="t" r="r" b="b"/>
                <a:pathLst>
                  <a:path w="6443" h="5926" extrusionOk="0">
                    <a:moveTo>
                      <a:pt x="3429" y="1385"/>
                    </a:moveTo>
                    <a:cubicBezTo>
                      <a:pt x="3690" y="1385"/>
                      <a:pt x="3950" y="1451"/>
                      <a:pt x="4180" y="1594"/>
                    </a:cubicBezTo>
                    <a:cubicBezTo>
                      <a:pt x="4930" y="2023"/>
                      <a:pt x="5204" y="2987"/>
                      <a:pt x="4775" y="3749"/>
                    </a:cubicBezTo>
                    <a:lnTo>
                      <a:pt x="4763" y="3749"/>
                    </a:lnTo>
                    <a:cubicBezTo>
                      <a:pt x="4459" y="4210"/>
                      <a:pt x="3959" y="4461"/>
                      <a:pt x="3446" y="4461"/>
                    </a:cubicBezTo>
                    <a:cubicBezTo>
                      <a:pt x="3178" y="4461"/>
                      <a:pt x="2906" y="4392"/>
                      <a:pt x="2656" y="4249"/>
                    </a:cubicBezTo>
                    <a:cubicBezTo>
                      <a:pt x="1930" y="3833"/>
                      <a:pt x="1656" y="2928"/>
                      <a:pt x="2025" y="2178"/>
                    </a:cubicBezTo>
                    <a:cubicBezTo>
                      <a:pt x="2301" y="1690"/>
                      <a:pt x="2867" y="1385"/>
                      <a:pt x="3429" y="1385"/>
                    </a:cubicBezTo>
                    <a:close/>
                    <a:moveTo>
                      <a:pt x="3450" y="0"/>
                    </a:moveTo>
                    <a:cubicBezTo>
                      <a:pt x="2401" y="0"/>
                      <a:pt x="1334" y="569"/>
                      <a:pt x="822" y="1487"/>
                    </a:cubicBezTo>
                    <a:cubicBezTo>
                      <a:pt x="1" y="2904"/>
                      <a:pt x="501" y="4714"/>
                      <a:pt x="1918" y="5535"/>
                    </a:cubicBezTo>
                    <a:cubicBezTo>
                      <a:pt x="2381" y="5800"/>
                      <a:pt x="2887" y="5926"/>
                      <a:pt x="3386" y="5926"/>
                    </a:cubicBezTo>
                    <a:cubicBezTo>
                      <a:pt x="4413" y="5926"/>
                      <a:pt x="5413" y="5393"/>
                      <a:pt x="5966" y="4440"/>
                    </a:cubicBezTo>
                    <a:cubicBezTo>
                      <a:pt x="6335" y="3761"/>
                      <a:pt x="6442" y="2963"/>
                      <a:pt x="6252" y="2225"/>
                    </a:cubicBezTo>
                    <a:cubicBezTo>
                      <a:pt x="6037" y="1451"/>
                      <a:pt x="5537" y="796"/>
                      <a:pt x="4847" y="392"/>
                    </a:cubicBezTo>
                    <a:cubicBezTo>
                      <a:pt x="4423" y="123"/>
                      <a:pt x="3939" y="0"/>
                      <a:pt x="3450" y="0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5415884" y="3734871"/>
                <a:ext cx="203648" cy="149717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4736" extrusionOk="0">
                    <a:moveTo>
                      <a:pt x="1108" y="0"/>
                    </a:moveTo>
                    <a:cubicBezTo>
                      <a:pt x="1060" y="84"/>
                      <a:pt x="1001" y="167"/>
                      <a:pt x="953" y="251"/>
                    </a:cubicBezTo>
                    <a:cubicBezTo>
                      <a:pt x="1" y="1858"/>
                      <a:pt x="751" y="3941"/>
                      <a:pt x="2513" y="4561"/>
                    </a:cubicBezTo>
                    <a:cubicBezTo>
                      <a:pt x="2845" y="4680"/>
                      <a:pt x="3182" y="4735"/>
                      <a:pt x="3512" y="4735"/>
                    </a:cubicBezTo>
                    <a:cubicBezTo>
                      <a:pt x="4932" y="4735"/>
                      <a:pt x="6220" y="3701"/>
                      <a:pt x="6442" y="2203"/>
                    </a:cubicBezTo>
                    <a:lnTo>
                      <a:pt x="6442" y="2203"/>
                    </a:lnTo>
                    <a:cubicBezTo>
                      <a:pt x="5930" y="2406"/>
                      <a:pt x="5394" y="2537"/>
                      <a:pt x="4858" y="2596"/>
                    </a:cubicBezTo>
                    <a:cubicBezTo>
                      <a:pt x="4529" y="3092"/>
                      <a:pt x="4041" y="3310"/>
                      <a:pt x="3558" y="3310"/>
                    </a:cubicBezTo>
                    <a:cubicBezTo>
                      <a:pt x="2694" y="3310"/>
                      <a:pt x="1846" y="2614"/>
                      <a:pt x="1953" y="1560"/>
                    </a:cubicBezTo>
                    <a:cubicBezTo>
                      <a:pt x="1525" y="1132"/>
                      <a:pt x="1239" y="596"/>
                      <a:pt x="1108" y="0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5413039" y="3751816"/>
                <a:ext cx="422944" cy="372427"/>
              </a:xfrm>
              <a:custGeom>
                <a:avLst/>
                <a:gdLst/>
                <a:ahLst/>
                <a:cxnLst/>
                <a:rect l="l" t="t" r="r" b="b"/>
                <a:pathLst>
                  <a:path w="13379" h="11781" extrusionOk="0">
                    <a:moveTo>
                      <a:pt x="13259" y="0"/>
                    </a:moveTo>
                    <a:lnTo>
                      <a:pt x="13259" y="0"/>
                    </a:lnTo>
                    <a:cubicBezTo>
                      <a:pt x="10592" y="2405"/>
                      <a:pt x="7830" y="4691"/>
                      <a:pt x="4948" y="6858"/>
                    </a:cubicBezTo>
                    <a:cubicBezTo>
                      <a:pt x="4294" y="7358"/>
                      <a:pt x="3615" y="7858"/>
                      <a:pt x="2829" y="8132"/>
                    </a:cubicBezTo>
                    <a:cubicBezTo>
                      <a:pt x="2555" y="8227"/>
                      <a:pt x="2258" y="8287"/>
                      <a:pt x="1972" y="8311"/>
                    </a:cubicBezTo>
                    <a:lnTo>
                      <a:pt x="1031" y="9251"/>
                    </a:lnTo>
                    <a:cubicBezTo>
                      <a:pt x="0" y="10292"/>
                      <a:pt x="1012" y="11780"/>
                      <a:pt x="2146" y="11780"/>
                    </a:cubicBezTo>
                    <a:cubicBezTo>
                      <a:pt x="2478" y="11780"/>
                      <a:pt x="2822" y="11652"/>
                      <a:pt x="3127" y="11347"/>
                    </a:cubicBezTo>
                    <a:lnTo>
                      <a:pt x="7961" y="6513"/>
                    </a:lnTo>
                    <a:cubicBezTo>
                      <a:pt x="9437" y="5025"/>
                      <a:pt x="10890" y="3536"/>
                      <a:pt x="12378" y="2072"/>
                    </a:cubicBezTo>
                    <a:cubicBezTo>
                      <a:pt x="12914" y="1536"/>
                      <a:pt x="13378" y="679"/>
                      <a:pt x="13259" y="0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5670319" y="3993811"/>
                <a:ext cx="198748" cy="130781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4137" extrusionOk="0">
                    <a:moveTo>
                      <a:pt x="619" y="1"/>
                    </a:moveTo>
                    <a:lnTo>
                      <a:pt x="619" y="1"/>
                    </a:lnTo>
                    <a:cubicBezTo>
                      <a:pt x="0" y="1442"/>
                      <a:pt x="608" y="3108"/>
                      <a:pt x="2001" y="3811"/>
                    </a:cubicBezTo>
                    <a:cubicBezTo>
                      <a:pt x="2430" y="4031"/>
                      <a:pt x="2890" y="4136"/>
                      <a:pt x="3343" y="4136"/>
                    </a:cubicBezTo>
                    <a:cubicBezTo>
                      <a:pt x="4358" y="4136"/>
                      <a:pt x="5342" y="3610"/>
                      <a:pt x="5894" y="2680"/>
                    </a:cubicBezTo>
                    <a:cubicBezTo>
                      <a:pt x="6156" y="2204"/>
                      <a:pt x="6287" y="1680"/>
                      <a:pt x="6275" y="1144"/>
                    </a:cubicBezTo>
                    <a:lnTo>
                      <a:pt x="6275" y="1144"/>
                    </a:lnTo>
                    <a:cubicBezTo>
                      <a:pt x="5811" y="1311"/>
                      <a:pt x="5346" y="1454"/>
                      <a:pt x="4858" y="1537"/>
                    </a:cubicBezTo>
                    <a:cubicBezTo>
                      <a:pt x="4834" y="1704"/>
                      <a:pt x="4775" y="1858"/>
                      <a:pt x="4691" y="2001"/>
                    </a:cubicBezTo>
                    <a:cubicBezTo>
                      <a:pt x="4375" y="2554"/>
                      <a:pt x="3859" y="2798"/>
                      <a:pt x="3347" y="2798"/>
                    </a:cubicBezTo>
                    <a:cubicBezTo>
                      <a:pt x="2492" y="2798"/>
                      <a:pt x="1646" y="2118"/>
                      <a:pt x="1751" y="1061"/>
                    </a:cubicBezTo>
                    <a:cubicBezTo>
                      <a:pt x="1298" y="799"/>
                      <a:pt x="905" y="441"/>
                      <a:pt x="619" y="1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 flipH="1">
            <a:off x="7" y="0"/>
            <a:ext cx="14219160" cy="5143515"/>
          </a:xfrm>
          <a:custGeom>
            <a:avLst/>
            <a:gdLst/>
            <a:ahLst/>
            <a:cxnLst/>
            <a:rect l="l" t="t" r="r" b="b"/>
            <a:pathLst>
              <a:path w="96251" h="34817" extrusionOk="0">
                <a:moveTo>
                  <a:pt x="95847" y="1"/>
                </a:moveTo>
                <a:cubicBezTo>
                  <a:pt x="82372" y="1"/>
                  <a:pt x="71829" y="6460"/>
                  <a:pt x="66890" y="8051"/>
                </a:cubicBezTo>
                <a:cubicBezTo>
                  <a:pt x="62106" y="9588"/>
                  <a:pt x="54877" y="12752"/>
                  <a:pt x="40865" y="12752"/>
                </a:cubicBezTo>
                <a:cubicBezTo>
                  <a:pt x="37718" y="12752"/>
                  <a:pt x="34229" y="12592"/>
                  <a:pt x="30349" y="12219"/>
                </a:cubicBezTo>
                <a:cubicBezTo>
                  <a:pt x="29447" y="12132"/>
                  <a:pt x="28569" y="12090"/>
                  <a:pt x="27715" y="12090"/>
                </a:cubicBezTo>
                <a:cubicBezTo>
                  <a:pt x="8537" y="12090"/>
                  <a:pt x="1463" y="33058"/>
                  <a:pt x="893" y="33674"/>
                </a:cubicBezTo>
                <a:lnTo>
                  <a:pt x="0" y="34817"/>
                </a:lnTo>
                <a:lnTo>
                  <a:pt x="96250" y="34817"/>
                </a:lnTo>
                <a:lnTo>
                  <a:pt x="96250" y="3"/>
                </a:lnTo>
                <a:cubicBezTo>
                  <a:pt x="96116" y="2"/>
                  <a:pt x="95981" y="1"/>
                  <a:pt x="958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2198575" y="2571750"/>
            <a:ext cx="4752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2195550" y="3288450"/>
            <a:ext cx="4752900" cy="1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50" name="Google Shape;150;p5"/>
          <p:cNvGrpSpPr/>
          <p:nvPr/>
        </p:nvGrpSpPr>
        <p:grpSpPr>
          <a:xfrm>
            <a:off x="4001667" y="690058"/>
            <a:ext cx="1218047" cy="1503157"/>
            <a:chOff x="4058918" y="739532"/>
            <a:chExt cx="1084830" cy="1338758"/>
          </a:xfrm>
        </p:grpSpPr>
        <p:sp>
          <p:nvSpPr>
            <p:cNvPr id="151" name="Google Shape;151;p5"/>
            <p:cNvSpPr/>
            <p:nvPr/>
          </p:nvSpPr>
          <p:spPr>
            <a:xfrm rot="-2700000">
              <a:off x="4836574" y="793805"/>
              <a:ext cx="256693" cy="249107"/>
            </a:xfrm>
            <a:custGeom>
              <a:avLst/>
              <a:gdLst/>
              <a:ahLst/>
              <a:cxnLst/>
              <a:rect l="l" t="t" r="r" b="b"/>
              <a:pathLst>
                <a:path w="2978" h="2890" extrusionOk="0">
                  <a:moveTo>
                    <a:pt x="1162" y="0"/>
                  </a:moveTo>
                  <a:cubicBezTo>
                    <a:pt x="1099" y="0"/>
                    <a:pt x="1037" y="30"/>
                    <a:pt x="1001" y="90"/>
                  </a:cubicBezTo>
                  <a:cubicBezTo>
                    <a:pt x="846" y="340"/>
                    <a:pt x="763" y="626"/>
                    <a:pt x="775" y="911"/>
                  </a:cubicBezTo>
                  <a:cubicBezTo>
                    <a:pt x="536" y="923"/>
                    <a:pt x="310" y="995"/>
                    <a:pt x="108" y="1114"/>
                  </a:cubicBezTo>
                  <a:cubicBezTo>
                    <a:pt x="1" y="1173"/>
                    <a:pt x="1" y="1328"/>
                    <a:pt x="108" y="1388"/>
                  </a:cubicBezTo>
                  <a:cubicBezTo>
                    <a:pt x="296" y="1471"/>
                    <a:pt x="502" y="1509"/>
                    <a:pt x="702" y="1509"/>
                  </a:cubicBezTo>
                  <a:cubicBezTo>
                    <a:pt x="731" y="1509"/>
                    <a:pt x="759" y="1508"/>
                    <a:pt x="787" y="1507"/>
                  </a:cubicBezTo>
                  <a:cubicBezTo>
                    <a:pt x="810" y="1923"/>
                    <a:pt x="834" y="2376"/>
                    <a:pt x="1025" y="2745"/>
                  </a:cubicBezTo>
                  <a:cubicBezTo>
                    <a:pt x="1082" y="2846"/>
                    <a:pt x="1169" y="2889"/>
                    <a:pt x="1257" y="2889"/>
                  </a:cubicBezTo>
                  <a:cubicBezTo>
                    <a:pt x="1406" y="2889"/>
                    <a:pt x="1557" y="2767"/>
                    <a:pt x="1572" y="2602"/>
                  </a:cubicBezTo>
                  <a:cubicBezTo>
                    <a:pt x="1608" y="2233"/>
                    <a:pt x="1525" y="1852"/>
                    <a:pt x="1477" y="1471"/>
                  </a:cubicBezTo>
                  <a:cubicBezTo>
                    <a:pt x="1535" y="1471"/>
                    <a:pt x="1593" y="1471"/>
                    <a:pt x="1651" y="1471"/>
                  </a:cubicBezTo>
                  <a:cubicBezTo>
                    <a:pt x="2000" y="1471"/>
                    <a:pt x="2353" y="1462"/>
                    <a:pt x="2680" y="1340"/>
                  </a:cubicBezTo>
                  <a:cubicBezTo>
                    <a:pt x="2918" y="1257"/>
                    <a:pt x="2977" y="864"/>
                    <a:pt x="2680" y="792"/>
                  </a:cubicBezTo>
                  <a:cubicBezTo>
                    <a:pt x="2559" y="771"/>
                    <a:pt x="2437" y="762"/>
                    <a:pt x="2315" y="762"/>
                  </a:cubicBezTo>
                  <a:cubicBezTo>
                    <a:pt x="2026" y="762"/>
                    <a:pt x="1734" y="810"/>
                    <a:pt x="1441" y="852"/>
                  </a:cubicBezTo>
                  <a:cubicBezTo>
                    <a:pt x="1465" y="590"/>
                    <a:pt x="1418" y="328"/>
                    <a:pt x="1322" y="90"/>
                  </a:cubicBezTo>
                  <a:cubicBezTo>
                    <a:pt x="1287" y="30"/>
                    <a:pt x="1224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058918" y="1903050"/>
              <a:ext cx="178601" cy="175240"/>
            </a:xfrm>
            <a:custGeom>
              <a:avLst/>
              <a:gdLst/>
              <a:ahLst/>
              <a:cxnLst/>
              <a:rect l="l" t="t" r="r" b="b"/>
              <a:pathLst>
                <a:path w="2072" h="2033" extrusionOk="0">
                  <a:moveTo>
                    <a:pt x="804" y="1"/>
                  </a:moveTo>
                  <a:cubicBezTo>
                    <a:pt x="759" y="1"/>
                    <a:pt x="715" y="22"/>
                    <a:pt x="691" y="63"/>
                  </a:cubicBezTo>
                  <a:cubicBezTo>
                    <a:pt x="584" y="242"/>
                    <a:pt x="536" y="444"/>
                    <a:pt x="548" y="647"/>
                  </a:cubicBezTo>
                  <a:cubicBezTo>
                    <a:pt x="381" y="647"/>
                    <a:pt x="215" y="706"/>
                    <a:pt x="72" y="790"/>
                  </a:cubicBezTo>
                  <a:cubicBezTo>
                    <a:pt x="0" y="837"/>
                    <a:pt x="0" y="944"/>
                    <a:pt x="72" y="980"/>
                  </a:cubicBezTo>
                  <a:cubicBezTo>
                    <a:pt x="206" y="1032"/>
                    <a:pt x="350" y="1066"/>
                    <a:pt x="487" y="1066"/>
                  </a:cubicBezTo>
                  <a:cubicBezTo>
                    <a:pt x="508" y="1066"/>
                    <a:pt x="528" y="1065"/>
                    <a:pt x="548" y="1063"/>
                  </a:cubicBezTo>
                  <a:lnTo>
                    <a:pt x="548" y="1063"/>
                  </a:lnTo>
                  <a:cubicBezTo>
                    <a:pt x="536" y="1361"/>
                    <a:pt x="596" y="1659"/>
                    <a:pt x="715" y="1933"/>
                  </a:cubicBezTo>
                  <a:cubicBezTo>
                    <a:pt x="754" y="2003"/>
                    <a:pt x="815" y="2033"/>
                    <a:pt x="876" y="2033"/>
                  </a:cubicBezTo>
                  <a:cubicBezTo>
                    <a:pt x="981" y="2033"/>
                    <a:pt x="1088" y="1946"/>
                    <a:pt x="1096" y="1825"/>
                  </a:cubicBezTo>
                  <a:cubicBezTo>
                    <a:pt x="1108" y="1563"/>
                    <a:pt x="1084" y="1302"/>
                    <a:pt x="1036" y="1040"/>
                  </a:cubicBezTo>
                  <a:lnTo>
                    <a:pt x="1036" y="1040"/>
                  </a:lnTo>
                  <a:cubicBezTo>
                    <a:pt x="1081" y="1042"/>
                    <a:pt x="1125" y="1043"/>
                    <a:pt x="1170" y="1043"/>
                  </a:cubicBezTo>
                  <a:cubicBezTo>
                    <a:pt x="1402" y="1043"/>
                    <a:pt x="1640" y="1016"/>
                    <a:pt x="1870" y="956"/>
                  </a:cubicBezTo>
                  <a:cubicBezTo>
                    <a:pt x="2036" y="885"/>
                    <a:pt x="2072" y="599"/>
                    <a:pt x="1870" y="563"/>
                  </a:cubicBezTo>
                  <a:cubicBezTo>
                    <a:pt x="1758" y="550"/>
                    <a:pt x="1648" y="543"/>
                    <a:pt x="1539" y="543"/>
                  </a:cubicBezTo>
                  <a:cubicBezTo>
                    <a:pt x="1358" y="543"/>
                    <a:pt x="1179" y="562"/>
                    <a:pt x="1000" y="599"/>
                  </a:cubicBezTo>
                  <a:cubicBezTo>
                    <a:pt x="1012" y="420"/>
                    <a:pt x="988" y="230"/>
                    <a:pt x="917" y="63"/>
                  </a:cubicBezTo>
                  <a:cubicBezTo>
                    <a:pt x="893" y="22"/>
                    <a:pt x="849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1828805" y="1120279"/>
            <a:ext cx="7315281" cy="4098577"/>
          </a:xfrm>
          <a:custGeom>
            <a:avLst/>
            <a:gdLst/>
            <a:ahLst/>
            <a:cxnLst/>
            <a:rect l="l" t="t" r="r" b="b"/>
            <a:pathLst>
              <a:path w="97775" h="54781" extrusionOk="0">
                <a:moveTo>
                  <a:pt x="97774" y="0"/>
                </a:moveTo>
                <a:cubicBezTo>
                  <a:pt x="86952" y="4370"/>
                  <a:pt x="82380" y="20122"/>
                  <a:pt x="76379" y="26634"/>
                </a:cubicBezTo>
                <a:cubicBezTo>
                  <a:pt x="70134" y="33404"/>
                  <a:pt x="56141" y="33809"/>
                  <a:pt x="41131" y="33809"/>
                </a:cubicBezTo>
                <a:cubicBezTo>
                  <a:pt x="39086" y="33809"/>
                  <a:pt x="37023" y="33802"/>
                  <a:pt x="34957" y="33802"/>
                </a:cubicBezTo>
                <a:cubicBezTo>
                  <a:pt x="18836" y="33802"/>
                  <a:pt x="0" y="54781"/>
                  <a:pt x="0" y="54781"/>
                </a:cubicBezTo>
                <a:lnTo>
                  <a:pt x="97774" y="54781"/>
                </a:lnTo>
                <a:lnTo>
                  <a:pt x="977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 rot="10800000" flipH="1">
            <a:off x="-13734" y="-13780"/>
            <a:ext cx="2028867" cy="1581195"/>
          </a:xfrm>
          <a:custGeom>
            <a:avLst/>
            <a:gdLst/>
            <a:ahLst/>
            <a:cxnLst/>
            <a:rect l="l" t="t" r="r" b="b"/>
            <a:pathLst>
              <a:path w="39363" h="46052" extrusionOk="0">
                <a:moveTo>
                  <a:pt x="795" y="1"/>
                </a:moveTo>
                <a:cubicBezTo>
                  <a:pt x="713" y="1"/>
                  <a:pt x="630" y="28"/>
                  <a:pt x="560" y="78"/>
                </a:cubicBezTo>
                <a:cubicBezTo>
                  <a:pt x="0" y="555"/>
                  <a:pt x="274" y="3007"/>
                  <a:pt x="274" y="3722"/>
                </a:cubicBezTo>
                <a:lnTo>
                  <a:pt x="274" y="45941"/>
                </a:lnTo>
                <a:lnTo>
                  <a:pt x="334" y="45941"/>
                </a:lnTo>
                <a:lnTo>
                  <a:pt x="17407" y="45917"/>
                </a:lnTo>
                <a:lnTo>
                  <a:pt x="29647" y="45905"/>
                </a:lnTo>
                <a:cubicBezTo>
                  <a:pt x="29685" y="45905"/>
                  <a:pt x="29722" y="45905"/>
                  <a:pt x="29760" y="45905"/>
                </a:cubicBezTo>
                <a:cubicBezTo>
                  <a:pt x="31414" y="45905"/>
                  <a:pt x="33224" y="46051"/>
                  <a:pt x="34997" y="46051"/>
                </a:cubicBezTo>
                <a:cubicBezTo>
                  <a:pt x="36273" y="46051"/>
                  <a:pt x="37530" y="45976"/>
                  <a:pt x="38696" y="45715"/>
                </a:cubicBezTo>
                <a:cubicBezTo>
                  <a:pt x="39362" y="45572"/>
                  <a:pt x="38696" y="40143"/>
                  <a:pt x="38600" y="39559"/>
                </a:cubicBezTo>
                <a:cubicBezTo>
                  <a:pt x="38255" y="37166"/>
                  <a:pt x="37457" y="34725"/>
                  <a:pt x="35457" y="33213"/>
                </a:cubicBezTo>
                <a:cubicBezTo>
                  <a:pt x="33540" y="31773"/>
                  <a:pt x="31028" y="31523"/>
                  <a:pt x="28659" y="31166"/>
                </a:cubicBezTo>
                <a:cubicBezTo>
                  <a:pt x="26051" y="30761"/>
                  <a:pt x="23444" y="30153"/>
                  <a:pt x="21110" y="28939"/>
                </a:cubicBezTo>
                <a:cubicBezTo>
                  <a:pt x="18777" y="27713"/>
                  <a:pt x="16717" y="25843"/>
                  <a:pt x="15681" y="23403"/>
                </a:cubicBezTo>
                <a:cubicBezTo>
                  <a:pt x="14645" y="20950"/>
                  <a:pt x="14728" y="18188"/>
                  <a:pt x="14264" y="15580"/>
                </a:cubicBezTo>
                <a:cubicBezTo>
                  <a:pt x="12966" y="8222"/>
                  <a:pt x="7418" y="3257"/>
                  <a:pt x="1001" y="66"/>
                </a:cubicBezTo>
                <a:cubicBezTo>
                  <a:pt x="939" y="22"/>
                  <a:pt x="867" y="1"/>
                  <a:pt x="7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ubTitle" idx="1"/>
          </p:nvPr>
        </p:nvSpPr>
        <p:spPr>
          <a:xfrm>
            <a:off x="1143528" y="1881200"/>
            <a:ext cx="1644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2"/>
          </p:nvPr>
        </p:nvSpPr>
        <p:spPr>
          <a:xfrm>
            <a:off x="6398325" y="1881200"/>
            <a:ext cx="1560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ubTitle" idx="3"/>
          </p:nvPr>
        </p:nvSpPr>
        <p:spPr>
          <a:xfrm>
            <a:off x="721875" y="2376425"/>
            <a:ext cx="24879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subTitle" idx="4"/>
          </p:nvPr>
        </p:nvSpPr>
        <p:spPr>
          <a:xfrm>
            <a:off x="5934375" y="2376425"/>
            <a:ext cx="24879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0673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3274179" y="1771641"/>
            <a:ext cx="2412297" cy="3145859"/>
            <a:chOff x="4058918" y="-821387"/>
            <a:chExt cx="2335008" cy="2899677"/>
          </a:xfrm>
        </p:grpSpPr>
        <p:sp>
          <p:nvSpPr>
            <p:cNvPr id="162" name="Google Shape;162;p6"/>
            <p:cNvSpPr/>
            <p:nvPr/>
          </p:nvSpPr>
          <p:spPr>
            <a:xfrm rot="-2700000">
              <a:off x="6086752" y="-767114"/>
              <a:ext cx="256693" cy="249107"/>
            </a:xfrm>
            <a:custGeom>
              <a:avLst/>
              <a:gdLst/>
              <a:ahLst/>
              <a:cxnLst/>
              <a:rect l="l" t="t" r="r" b="b"/>
              <a:pathLst>
                <a:path w="2978" h="2890" extrusionOk="0">
                  <a:moveTo>
                    <a:pt x="1162" y="0"/>
                  </a:moveTo>
                  <a:cubicBezTo>
                    <a:pt x="1099" y="0"/>
                    <a:pt x="1037" y="30"/>
                    <a:pt x="1001" y="90"/>
                  </a:cubicBezTo>
                  <a:cubicBezTo>
                    <a:pt x="846" y="340"/>
                    <a:pt x="763" y="626"/>
                    <a:pt x="775" y="911"/>
                  </a:cubicBezTo>
                  <a:cubicBezTo>
                    <a:pt x="536" y="923"/>
                    <a:pt x="310" y="995"/>
                    <a:pt x="108" y="1114"/>
                  </a:cubicBezTo>
                  <a:cubicBezTo>
                    <a:pt x="1" y="1173"/>
                    <a:pt x="1" y="1328"/>
                    <a:pt x="108" y="1388"/>
                  </a:cubicBezTo>
                  <a:cubicBezTo>
                    <a:pt x="296" y="1471"/>
                    <a:pt x="502" y="1509"/>
                    <a:pt x="702" y="1509"/>
                  </a:cubicBezTo>
                  <a:cubicBezTo>
                    <a:pt x="731" y="1509"/>
                    <a:pt x="759" y="1508"/>
                    <a:pt x="787" y="1507"/>
                  </a:cubicBezTo>
                  <a:cubicBezTo>
                    <a:pt x="810" y="1923"/>
                    <a:pt x="834" y="2376"/>
                    <a:pt x="1025" y="2745"/>
                  </a:cubicBezTo>
                  <a:cubicBezTo>
                    <a:pt x="1082" y="2846"/>
                    <a:pt x="1169" y="2889"/>
                    <a:pt x="1257" y="2889"/>
                  </a:cubicBezTo>
                  <a:cubicBezTo>
                    <a:pt x="1406" y="2889"/>
                    <a:pt x="1557" y="2767"/>
                    <a:pt x="1572" y="2602"/>
                  </a:cubicBezTo>
                  <a:cubicBezTo>
                    <a:pt x="1608" y="2233"/>
                    <a:pt x="1525" y="1852"/>
                    <a:pt x="1477" y="1471"/>
                  </a:cubicBezTo>
                  <a:cubicBezTo>
                    <a:pt x="1535" y="1471"/>
                    <a:pt x="1593" y="1471"/>
                    <a:pt x="1651" y="1471"/>
                  </a:cubicBezTo>
                  <a:cubicBezTo>
                    <a:pt x="2000" y="1471"/>
                    <a:pt x="2353" y="1462"/>
                    <a:pt x="2680" y="1340"/>
                  </a:cubicBezTo>
                  <a:cubicBezTo>
                    <a:pt x="2918" y="1257"/>
                    <a:pt x="2977" y="864"/>
                    <a:pt x="2680" y="792"/>
                  </a:cubicBezTo>
                  <a:cubicBezTo>
                    <a:pt x="2559" y="771"/>
                    <a:pt x="2437" y="762"/>
                    <a:pt x="2315" y="762"/>
                  </a:cubicBezTo>
                  <a:cubicBezTo>
                    <a:pt x="2026" y="762"/>
                    <a:pt x="1734" y="810"/>
                    <a:pt x="1441" y="852"/>
                  </a:cubicBezTo>
                  <a:cubicBezTo>
                    <a:pt x="1465" y="590"/>
                    <a:pt x="1418" y="328"/>
                    <a:pt x="1322" y="90"/>
                  </a:cubicBezTo>
                  <a:cubicBezTo>
                    <a:pt x="1287" y="30"/>
                    <a:pt x="1224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058918" y="1903050"/>
              <a:ext cx="178601" cy="175240"/>
            </a:xfrm>
            <a:custGeom>
              <a:avLst/>
              <a:gdLst/>
              <a:ahLst/>
              <a:cxnLst/>
              <a:rect l="l" t="t" r="r" b="b"/>
              <a:pathLst>
                <a:path w="2072" h="2033" extrusionOk="0">
                  <a:moveTo>
                    <a:pt x="804" y="1"/>
                  </a:moveTo>
                  <a:cubicBezTo>
                    <a:pt x="759" y="1"/>
                    <a:pt x="715" y="22"/>
                    <a:pt x="691" y="63"/>
                  </a:cubicBezTo>
                  <a:cubicBezTo>
                    <a:pt x="584" y="242"/>
                    <a:pt x="536" y="444"/>
                    <a:pt x="548" y="647"/>
                  </a:cubicBezTo>
                  <a:cubicBezTo>
                    <a:pt x="381" y="647"/>
                    <a:pt x="215" y="706"/>
                    <a:pt x="72" y="790"/>
                  </a:cubicBezTo>
                  <a:cubicBezTo>
                    <a:pt x="0" y="837"/>
                    <a:pt x="0" y="944"/>
                    <a:pt x="72" y="980"/>
                  </a:cubicBezTo>
                  <a:cubicBezTo>
                    <a:pt x="206" y="1032"/>
                    <a:pt x="350" y="1066"/>
                    <a:pt x="487" y="1066"/>
                  </a:cubicBezTo>
                  <a:cubicBezTo>
                    <a:pt x="508" y="1066"/>
                    <a:pt x="528" y="1065"/>
                    <a:pt x="548" y="1063"/>
                  </a:cubicBezTo>
                  <a:lnTo>
                    <a:pt x="548" y="1063"/>
                  </a:lnTo>
                  <a:cubicBezTo>
                    <a:pt x="536" y="1361"/>
                    <a:pt x="596" y="1659"/>
                    <a:pt x="715" y="1933"/>
                  </a:cubicBezTo>
                  <a:cubicBezTo>
                    <a:pt x="754" y="2003"/>
                    <a:pt x="815" y="2033"/>
                    <a:pt x="876" y="2033"/>
                  </a:cubicBezTo>
                  <a:cubicBezTo>
                    <a:pt x="981" y="2033"/>
                    <a:pt x="1088" y="1946"/>
                    <a:pt x="1096" y="1825"/>
                  </a:cubicBezTo>
                  <a:cubicBezTo>
                    <a:pt x="1108" y="1563"/>
                    <a:pt x="1084" y="1302"/>
                    <a:pt x="1036" y="1040"/>
                  </a:cubicBezTo>
                  <a:lnTo>
                    <a:pt x="1036" y="1040"/>
                  </a:lnTo>
                  <a:cubicBezTo>
                    <a:pt x="1081" y="1042"/>
                    <a:pt x="1125" y="1043"/>
                    <a:pt x="1170" y="1043"/>
                  </a:cubicBezTo>
                  <a:cubicBezTo>
                    <a:pt x="1402" y="1043"/>
                    <a:pt x="1640" y="1016"/>
                    <a:pt x="1870" y="956"/>
                  </a:cubicBezTo>
                  <a:cubicBezTo>
                    <a:pt x="2036" y="885"/>
                    <a:pt x="2072" y="599"/>
                    <a:pt x="1870" y="563"/>
                  </a:cubicBezTo>
                  <a:cubicBezTo>
                    <a:pt x="1758" y="550"/>
                    <a:pt x="1648" y="543"/>
                    <a:pt x="1539" y="543"/>
                  </a:cubicBezTo>
                  <a:cubicBezTo>
                    <a:pt x="1358" y="543"/>
                    <a:pt x="1179" y="562"/>
                    <a:pt x="1000" y="599"/>
                  </a:cubicBezTo>
                  <a:cubicBezTo>
                    <a:pt x="1012" y="420"/>
                    <a:pt x="988" y="230"/>
                    <a:pt x="917" y="63"/>
                  </a:cubicBezTo>
                  <a:cubicBezTo>
                    <a:pt x="893" y="22"/>
                    <a:pt x="849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734675" y="2957150"/>
            <a:ext cx="40290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0" y="-120750"/>
            <a:ext cx="9344063" cy="2768673"/>
          </a:xfrm>
          <a:custGeom>
            <a:avLst/>
            <a:gdLst/>
            <a:ahLst/>
            <a:cxnLst/>
            <a:rect l="l" t="t" r="r" b="b"/>
            <a:pathLst>
              <a:path w="112241" h="40653" extrusionOk="0">
                <a:moveTo>
                  <a:pt x="9" y="482"/>
                </a:moveTo>
                <a:cubicBezTo>
                  <a:pt x="6" y="482"/>
                  <a:pt x="3" y="482"/>
                  <a:pt x="1" y="482"/>
                </a:cubicBezTo>
                <a:cubicBezTo>
                  <a:pt x="1" y="482"/>
                  <a:pt x="4" y="482"/>
                  <a:pt x="9" y="482"/>
                </a:cubicBezTo>
                <a:close/>
                <a:moveTo>
                  <a:pt x="84716" y="1"/>
                </a:moveTo>
                <a:cubicBezTo>
                  <a:pt x="52481" y="1"/>
                  <a:pt x="765" y="475"/>
                  <a:pt x="9" y="482"/>
                </a:cubicBezTo>
                <a:lnTo>
                  <a:pt x="9" y="482"/>
                </a:lnTo>
                <a:cubicBezTo>
                  <a:pt x="61" y="482"/>
                  <a:pt x="113" y="481"/>
                  <a:pt x="165" y="481"/>
                </a:cubicBezTo>
                <a:cubicBezTo>
                  <a:pt x="10817" y="481"/>
                  <a:pt x="19426" y="9643"/>
                  <a:pt x="25182" y="17579"/>
                </a:cubicBezTo>
                <a:cubicBezTo>
                  <a:pt x="29623" y="23711"/>
                  <a:pt x="33767" y="30271"/>
                  <a:pt x="39851" y="34784"/>
                </a:cubicBezTo>
                <a:cubicBezTo>
                  <a:pt x="45062" y="38640"/>
                  <a:pt x="51556" y="40652"/>
                  <a:pt x="58034" y="40652"/>
                </a:cubicBezTo>
                <a:cubicBezTo>
                  <a:pt x="61798" y="40652"/>
                  <a:pt x="65557" y="39973"/>
                  <a:pt x="69057" y="38582"/>
                </a:cubicBezTo>
                <a:cubicBezTo>
                  <a:pt x="75165" y="36141"/>
                  <a:pt x="80344" y="31760"/>
                  <a:pt x="84594" y="26747"/>
                </a:cubicBezTo>
                <a:cubicBezTo>
                  <a:pt x="91738" y="18294"/>
                  <a:pt x="97025" y="2197"/>
                  <a:pt x="109598" y="482"/>
                </a:cubicBezTo>
                <a:cubicBezTo>
                  <a:pt x="112241" y="121"/>
                  <a:pt x="100948" y="1"/>
                  <a:pt x="84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7482100" y="624540"/>
            <a:ext cx="190026" cy="179821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5706286">
            <a:off x="217809" y="4365300"/>
            <a:ext cx="225857" cy="213728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/>
          <p:nvPr/>
        </p:nvSpPr>
        <p:spPr>
          <a:xfrm>
            <a:off x="-66675" y="-25"/>
            <a:ext cx="3856688" cy="5206524"/>
          </a:xfrm>
          <a:custGeom>
            <a:avLst/>
            <a:gdLst/>
            <a:ahLst/>
            <a:cxnLst/>
            <a:rect l="l" t="t" r="r" b="b"/>
            <a:pathLst>
              <a:path w="39363" h="46052" extrusionOk="0">
                <a:moveTo>
                  <a:pt x="795" y="1"/>
                </a:moveTo>
                <a:cubicBezTo>
                  <a:pt x="713" y="1"/>
                  <a:pt x="630" y="28"/>
                  <a:pt x="560" y="78"/>
                </a:cubicBezTo>
                <a:cubicBezTo>
                  <a:pt x="0" y="555"/>
                  <a:pt x="274" y="3007"/>
                  <a:pt x="274" y="3722"/>
                </a:cubicBezTo>
                <a:lnTo>
                  <a:pt x="274" y="45941"/>
                </a:lnTo>
                <a:lnTo>
                  <a:pt x="334" y="45941"/>
                </a:lnTo>
                <a:lnTo>
                  <a:pt x="17407" y="45917"/>
                </a:lnTo>
                <a:lnTo>
                  <a:pt x="29647" y="45905"/>
                </a:lnTo>
                <a:cubicBezTo>
                  <a:pt x="29685" y="45905"/>
                  <a:pt x="29722" y="45905"/>
                  <a:pt x="29760" y="45905"/>
                </a:cubicBezTo>
                <a:cubicBezTo>
                  <a:pt x="31414" y="45905"/>
                  <a:pt x="33224" y="46051"/>
                  <a:pt x="34997" y="46051"/>
                </a:cubicBezTo>
                <a:cubicBezTo>
                  <a:pt x="36273" y="46051"/>
                  <a:pt x="37530" y="45976"/>
                  <a:pt x="38696" y="45715"/>
                </a:cubicBezTo>
                <a:cubicBezTo>
                  <a:pt x="39362" y="45572"/>
                  <a:pt x="38696" y="40143"/>
                  <a:pt x="38600" y="39559"/>
                </a:cubicBezTo>
                <a:cubicBezTo>
                  <a:pt x="38255" y="37166"/>
                  <a:pt x="37457" y="34725"/>
                  <a:pt x="35457" y="33213"/>
                </a:cubicBezTo>
                <a:cubicBezTo>
                  <a:pt x="33540" y="31773"/>
                  <a:pt x="31028" y="31523"/>
                  <a:pt x="28659" y="31166"/>
                </a:cubicBezTo>
                <a:cubicBezTo>
                  <a:pt x="26051" y="30761"/>
                  <a:pt x="23444" y="30153"/>
                  <a:pt x="21110" y="28939"/>
                </a:cubicBezTo>
                <a:cubicBezTo>
                  <a:pt x="18777" y="27713"/>
                  <a:pt x="16717" y="25843"/>
                  <a:pt x="15681" y="23403"/>
                </a:cubicBezTo>
                <a:cubicBezTo>
                  <a:pt x="14645" y="20950"/>
                  <a:pt x="14728" y="18188"/>
                  <a:pt x="14264" y="15580"/>
                </a:cubicBezTo>
                <a:cubicBezTo>
                  <a:pt x="12966" y="8222"/>
                  <a:pt x="7418" y="3257"/>
                  <a:pt x="1001" y="66"/>
                </a:cubicBezTo>
                <a:cubicBezTo>
                  <a:pt x="939" y="22"/>
                  <a:pt x="867" y="1"/>
                  <a:pt x="7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>
            <a:off x="2263275" y="3115751"/>
            <a:ext cx="176590" cy="162787"/>
          </a:xfrm>
          <a:custGeom>
            <a:avLst/>
            <a:gdLst/>
            <a:ahLst/>
            <a:cxnLst/>
            <a:rect l="l" t="t" r="r" b="b"/>
            <a:pathLst>
              <a:path w="3403" h="3137" extrusionOk="0">
                <a:moveTo>
                  <a:pt x="1673" y="0"/>
                </a:moveTo>
                <a:cubicBezTo>
                  <a:pt x="1551" y="0"/>
                  <a:pt x="1429" y="84"/>
                  <a:pt x="1429" y="250"/>
                </a:cubicBezTo>
                <a:cubicBezTo>
                  <a:pt x="1382" y="631"/>
                  <a:pt x="1370" y="1012"/>
                  <a:pt x="1370" y="1405"/>
                </a:cubicBezTo>
                <a:cubicBezTo>
                  <a:pt x="1013" y="1429"/>
                  <a:pt x="655" y="1417"/>
                  <a:pt x="298" y="1453"/>
                </a:cubicBezTo>
                <a:cubicBezTo>
                  <a:pt x="48" y="1453"/>
                  <a:pt x="1" y="1798"/>
                  <a:pt x="239" y="1870"/>
                </a:cubicBezTo>
                <a:cubicBezTo>
                  <a:pt x="620" y="2013"/>
                  <a:pt x="1025" y="2084"/>
                  <a:pt x="1429" y="2096"/>
                </a:cubicBezTo>
                <a:cubicBezTo>
                  <a:pt x="1465" y="2417"/>
                  <a:pt x="1584" y="2715"/>
                  <a:pt x="1751" y="2989"/>
                </a:cubicBezTo>
                <a:cubicBezTo>
                  <a:pt x="1820" y="3090"/>
                  <a:pt x="1924" y="3136"/>
                  <a:pt x="2026" y="3136"/>
                </a:cubicBezTo>
                <a:cubicBezTo>
                  <a:pt x="2189" y="3136"/>
                  <a:pt x="2346" y="3020"/>
                  <a:pt x="2346" y="2822"/>
                </a:cubicBezTo>
                <a:cubicBezTo>
                  <a:pt x="2358" y="2560"/>
                  <a:pt x="2310" y="2298"/>
                  <a:pt x="2227" y="2036"/>
                </a:cubicBezTo>
                <a:cubicBezTo>
                  <a:pt x="2560" y="1989"/>
                  <a:pt x="2882" y="1882"/>
                  <a:pt x="3168" y="1703"/>
                </a:cubicBezTo>
                <a:cubicBezTo>
                  <a:pt x="3402" y="1550"/>
                  <a:pt x="3336" y="1143"/>
                  <a:pt x="3038" y="1143"/>
                </a:cubicBezTo>
                <a:cubicBezTo>
                  <a:pt x="3033" y="1143"/>
                  <a:pt x="3029" y="1143"/>
                  <a:pt x="3025" y="1143"/>
                </a:cubicBezTo>
                <a:cubicBezTo>
                  <a:pt x="2703" y="1167"/>
                  <a:pt x="2382" y="1227"/>
                  <a:pt x="2072" y="1310"/>
                </a:cubicBezTo>
                <a:cubicBezTo>
                  <a:pt x="2001" y="965"/>
                  <a:pt x="1953" y="608"/>
                  <a:pt x="1917" y="250"/>
                </a:cubicBezTo>
                <a:cubicBezTo>
                  <a:pt x="1917" y="84"/>
                  <a:pt x="1795" y="0"/>
                  <a:pt x="16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 rot="6532479">
            <a:off x="8438434" y="4494363"/>
            <a:ext cx="259677" cy="245731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/>
          <p:nvPr/>
        </p:nvSpPr>
        <p:spPr>
          <a:xfrm rot="-9224351">
            <a:off x="8657264" y="4331424"/>
            <a:ext cx="184881" cy="174952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 hasCustomPrompt="1"/>
          </p:nvPr>
        </p:nvSpPr>
        <p:spPr>
          <a:xfrm>
            <a:off x="2760600" y="1426465"/>
            <a:ext cx="85590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2"/>
          </p:nvPr>
        </p:nvSpPr>
        <p:spPr>
          <a:xfrm>
            <a:off x="2760600" y="2175052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1"/>
          </p:nvPr>
        </p:nvSpPr>
        <p:spPr>
          <a:xfrm>
            <a:off x="2760600" y="1806764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2760588" y="3124375"/>
            <a:ext cx="968100" cy="7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/>
          </p:nvPr>
        </p:nvSpPr>
        <p:spPr>
          <a:xfrm>
            <a:off x="2760600" y="3956880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subTitle" idx="5"/>
          </p:nvPr>
        </p:nvSpPr>
        <p:spPr>
          <a:xfrm>
            <a:off x="2760600" y="3600186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title" idx="6" hasCustomPrompt="1"/>
          </p:nvPr>
        </p:nvSpPr>
        <p:spPr>
          <a:xfrm>
            <a:off x="5856257" y="1426453"/>
            <a:ext cx="96810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14"/>
          <p:cNvSpPr txBox="1">
            <a:spLocks noGrp="1"/>
          </p:cNvSpPr>
          <p:nvPr>
            <p:ph type="title" idx="7"/>
          </p:nvPr>
        </p:nvSpPr>
        <p:spPr>
          <a:xfrm>
            <a:off x="5856257" y="2173164"/>
            <a:ext cx="25623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8"/>
          </p:nvPr>
        </p:nvSpPr>
        <p:spPr>
          <a:xfrm>
            <a:off x="5856257" y="1806739"/>
            <a:ext cx="2562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title" idx="9" hasCustomPrompt="1"/>
          </p:nvPr>
        </p:nvSpPr>
        <p:spPr>
          <a:xfrm>
            <a:off x="5856257" y="3275255"/>
            <a:ext cx="968100" cy="57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13"/>
          </p:nvPr>
        </p:nvSpPr>
        <p:spPr>
          <a:xfrm>
            <a:off x="5856257" y="3960493"/>
            <a:ext cx="24765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4"/>
          </p:nvPr>
        </p:nvSpPr>
        <p:spPr>
          <a:xfrm>
            <a:off x="5856257" y="3603986"/>
            <a:ext cx="2562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15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7_1_1_2_2_1">
    <p:bg>
      <p:bgPr>
        <a:solidFill>
          <a:schemeClr val="dk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subTitle" idx="1"/>
          </p:nvPr>
        </p:nvSpPr>
        <p:spPr>
          <a:xfrm>
            <a:off x="723900" y="1058024"/>
            <a:ext cx="7700100" cy="3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67152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/>
          <p:nvPr/>
        </p:nvSpPr>
        <p:spPr>
          <a:xfrm flipH="1">
            <a:off x="-109" y="3543300"/>
            <a:ext cx="4314932" cy="1600189"/>
          </a:xfrm>
          <a:custGeom>
            <a:avLst/>
            <a:gdLst/>
            <a:ahLst/>
            <a:cxnLst/>
            <a:rect l="l" t="t" r="r" b="b"/>
            <a:pathLst>
              <a:path w="96251" h="34817" extrusionOk="0">
                <a:moveTo>
                  <a:pt x="95847" y="1"/>
                </a:moveTo>
                <a:cubicBezTo>
                  <a:pt x="82372" y="1"/>
                  <a:pt x="71829" y="6460"/>
                  <a:pt x="66890" y="8051"/>
                </a:cubicBezTo>
                <a:cubicBezTo>
                  <a:pt x="62106" y="9588"/>
                  <a:pt x="54877" y="12752"/>
                  <a:pt x="40865" y="12752"/>
                </a:cubicBezTo>
                <a:cubicBezTo>
                  <a:pt x="37718" y="12752"/>
                  <a:pt x="34229" y="12592"/>
                  <a:pt x="30349" y="12219"/>
                </a:cubicBezTo>
                <a:cubicBezTo>
                  <a:pt x="29447" y="12132"/>
                  <a:pt x="28569" y="12090"/>
                  <a:pt x="27715" y="12090"/>
                </a:cubicBezTo>
                <a:cubicBezTo>
                  <a:pt x="8537" y="12090"/>
                  <a:pt x="1463" y="33058"/>
                  <a:pt x="893" y="33674"/>
                </a:cubicBezTo>
                <a:lnTo>
                  <a:pt x="0" y="34817"/>
                </a:lnTo>
                <a:lnTo>
                  <a:pt x="96250" y="34817"/>
                </a:lnTo>
                <a:lnTo>
                  <a:pt x="96250" y="3"/>
                </a:lnTo>
                <a:cubicBezTo>
                  <a:pt x="96116" y="2"/>
                  <a:pt x="95981" y="1"/>
                  <a:pt x="958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9"/>
          <p:cNvSpPr/>
          <p:nvPr/>
        </p:nvSpPr>
        <p:spPr>
          <a:xfrm rot="10800000" flipH="1">
            <a:off x="3267076" y="11"/>
            <a:ext cx="5876845" cy="1600189"/>
          </a:xfrm>
          <a:custGeom>
            <a:avLst/>
            <a:gdLst/>
            <a:ahLst/>
            <a:cxnLst/>
            <a:rect l="l" t="t" r="r" b="b"/>
            <a:pathLst>
              <a:path w="96251" h="34817" extrusionOk="0">
                <a:moveTo>
                  <a:pt x="95847" y="1"/>
                </a:moveTo>
                <a:cubicBezTo>
                  <a:pt x="82372" y="1"/>
                  <a:pt x="71829" y="6460"/>
                  <a:pt x="66890" y="8051"/>
                </a:cubicBezTo>
                <a:cubicBezTo>
                  <a:pt x="62106" y="9588"/>
                  <a:pt x="54877" y="12752"/>
                  <a:pt x="40865" y="12752"/>
                </a:cubicBezTo>
                <a:cubicBezTo>
                  <a:pt x="37718" y="12752"/>
                  <a:pt x="34229" y="12592"/>
                  <a:pt x="30349" y="12219"/>
                </a:cubicBezTo>
                <a:cubicBezTo>
                  <a:pt x="29447" y="12132"/>
                  <a:pt x="28569" y="12090"/>
                  <a:pt x="27715" y="12090"/>
                </a:cubicBezTo>
                <a:cubicBezTo>
                  <a:pt x="8537" y="12090"/>
                  <a:pt x="1463" y="33058"/>
                  <a:pt x="893" y="33674"/>
                </a:cubicBezTo>
                <a:lnTo>
                  <a:pt x="0" y="34817"/>
                </a:lnTo>
                <a:lnTo>
                  <a:pt x="96250" y="34817"/>
                </a:lnTo>
                <a:lnTo>
                  <a:pt x="96250" y="3"/>
                </a:lnTo>
                <a:cubicBezTo>
                  <a:pt x="96116" y="2"/>
                  <a:pt x="95981" y="1"/>
                  <a:pt x="958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9"/>
          <p:cNvSpPr/>
          <p:nvPr/>
        </p:nvSpPr>
        <p:spPr>
          <a:xfrm rot="2700000" flipH="1">
            <a:off x="5842582" y="1337283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9"/>
          <p:cNvSpPr/>
          <p:nvPr/>
        </p:nvSpPr>
        <p:spPr>
          <a:xfrm rot="2700000" flipH="1">
            <a:off x="1937332" y="3604233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9" r:id="rId6"/>
    <p:sldLayoutId id="2147483660" r:id="rId7"/>
    <p:sldLayoutId id="2147483672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33"/>
          <p:cNvGrpSpPr/>
          <p:nvPr/>
        </p:nvGrpSpPr>
        <p:grpSpPr>
          <a:xfrm>
            <a:off x="1883204" y="430725"/>
            <a:ext cx="5377580" cy="2929928"/>
            <a:chOff x="2180925" y="540000"/>
            <a:chExt cx="4796700" cy="2370300"/>
          </a:xfrm>
        </p:grpSpPr>
        <p:sp>
          <p:nvSpPr>
            <p:cNvPr id="422" name="Google Shape;422;p33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3"/>
          <p:cNvSpPr txBox="1">
            <a:spLocks noGrp="1"/>
          </p:cNvSpPr>
          <p:nvPr>
            <p:ph type="ctrTitle"/>
          </p:nvPr>
        </p:nvSpPr>
        <p:spPr>
          <a:xfrm>
            <a:off x="2062472" y="752235"/>
            <a:ext cx="5125200" cy="19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Calculo Multivariable Equipo #2 – Proyecto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429" name="Google Shape;429;p33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1479736" y="3364214"/>
            <a:ext cx="5838600" cy="1113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Docente:</a:t>
            </a:r>
            <a:br>
              <a:rPr lang="en" dirty="0"/>
            </a:br>
            <a:r>
              <a:rPr lang="en" dirty="0"/>
              <a:t>  Laura Monica Monserrat </a:t>
            </a:r>
            <a:r>
              <a:rPr lang="en"/>
              <a:t>Garcia Esparza</a:t>
            </a:r>
            <a:endParaRPr lang="es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US"/>
          </a:p>
        </p:txBody>
      </p:sp>
      <p:grpSp>
        <p:nvGrpSpPr>
          <p:cNvPr id="430" name="Google Shape;430;p33"/>
          <p:cNvGrpSpPr/>
          <p:nvPr/>
        </p:nvGrpSpPr>
        <p:grpSpPr>
          <a:xfrm>
            <a:off x="6727039" y="1229170"/>
            <a:ext cx="2581060" cy="3910725"/>
            <a:chOff x="6727039" y="1229170"/>
            <a:chExt cx="2581060" cy="3910725"/>
          </a:xfrm>
        </p:grpSpPr>
        <p:sp>
          <p:nvSpPr>
            <p:cNvPr id="431" name="Google Shape;431;p33"/>
            <p:cNvSpPr/>
            <p:nvPr/>
          </p:nvSpPr>
          <p:spPr>
            <a:xfrm>
              <a:off x="7754966" y="4075026"/>
              <a:ext cx="128747" cy="264786"/>
            </a:xfrm>
            <a:custGeom>
              <a:avLst/>
              <a:gdLst/>
              <a:ahLst/>
              <a:cxnLst/>
              <a:rect l="l" t="t" r="r" b="b"/>
              <a:pathLst>
                <a:path w="2966" h="5740" extrusionOk="0">
                  <a:moveTo>
                    <a:pt x="2965" y="0"/>
                  </a:moveTo>
                  <a:lnTo>
                    <a:pt x="2965" y="0"/>
                  </a:lnTo>
                  <a:cubicBezTo>
                    <a:pt x="2310" y="1131"/>
                    <a:pt x="1429" y="2131"/>
                    <a:pt x="381" y="2917"/>
                  </a:cubicBezTo>
                  <a:lnTo>
                    <a:pt x="0" y="5739"/>
                  </a:lnTo>
                  <a:cubicBezTo>
                    <a:pt x="2643" y="3965"/>
                    <a:pt x="2965" y="1"/>
                    <a:pt x="2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795025" y="3797500"/>
              <a:ext cx="782839" cy="354228"/>
            </a:xfrm>
            <a:custGeom>
              <a:avLst/>
              <a:gdLst/>
              <a:ahLst/>
              <a:cxnLst/>
              <a:rect l="l" t="t" r="r" b="b"/>
              <a:pathLst>
                <a:path w="19277" h="8434" extrusionOk="0">
                  <a:moveTo>
                    <a:pt x="751" y="1"/>
                  </a:moveTo>
                  <a:lnTo>
                    <a:pt x="1" y="5644"/>
                  </a:lnTo>
                  <a:cubicBezTo>
                    <a:pt x="2080" y="7061"/>
                    <a:pt x="5167" y="8433"/>
                    <a:pt x="9340" y="8433"/>
                  </a:cubicBezTo>
                  <a:cubicBezTo>
                    <a:pt x="9445" y="8433"/>
                    <a:pt x="9551" y="8432"/>
                    <a:pt x="9657" y="8431"/>
                  </a:cubicBezTo>
                  <a:cubicBezTo>
                    <a:pt x="12907" y="8395"/>
                    <a:pt x="16146" y="7930"/>
                    <a:pt x="19277" y="7049"/>
                  </a:cubicBezTo>
                  <a:cubicBezTo>
                    <a:pt x="19075" y="5156"/>
                    <a:pt x="18896" y="3859"/>
                    <a:pt x="18753" y="3561"/>
                  </a:cubicBezTo>
                  <a:cubicBezTo>
                    <a:pt x="18062" y="2049"/>
                    <a:pt x="751" y="1"/>
                    <a:pt x="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8404000" y="4142325"/>
              <a:ext cx="204192" cy="289628"/>
            </a:xfrm>
            <a:custGeom>
              <a:avLst/>
              <a:gdLst/>
              <a:ahLst/>
              <a:cxnLst/>
              <a:rect l="l" t="t" r="r" b="b"/>
              <a:pathLst>
                <a:path w="4739" h="6466" extrusionOk="0">
                  <a:moveTo>
                    <a:pt x="0" y="1"/>
                  </a:moveTo>
                  <a:cubicBezTo>
                    <a:pt x="0" y="2"/>
                    <a:pt x="465" y="5633"/>
                    <a:pt x="4739" y="6466"/>
                  </a:cubicBezTo>
                  <a:cubicBezTo>
                    <a:pt x="4679" y="5680"/>
                    <a:pt x="4608" y="4894"/>
                    <a:pt x="4548" y="4144"/>
                  </a:cubicBezTo>
                  <a:cubicBezTo>
                    <a:pt x="3310" y="3513"/>
                    <a:pt x="1226" y="22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7649150" y="4029075"/>
              <a:ext cx="1013016" cy="1110821"/>
            </a:xfrm>
            <a:custGeom>
              <a:avLst/>
              <a:gdLst/>
              <a:ahLst/>
              <a:cxnLst/>
              <a:rect l="l" t="t" r="r" b="b"/>
              <a:pathLst>
                <a:path w="24945" h="27231" extrusionOk="0">
                  <a:moveTo>
                    <a:pt x="3585" y="1"/>
                  </a:moveTo>
                  <a:lnTo>
                    <a:pt x="2977" y="4585"/>
                  </a:lnTo>
                  <a:cubicBezTo>
                    <a:pt x="4025" y="3799"/>
                    <a:pt x="4906" y="2811"/>
                    <a:pt x="5561" y="1680"/>
                  </a:cubicBezTo>
                  <a:lnTo>
                    <a:pt x="5561" y="1680"/>
                  </a:lnTo>
                  <a:cubicBezTo>
                    <a:pt x="5561" y="1680"/>
                    <a:pt x="5227" y="5645"/>
                    <a:pt x="2596" y="7418"/>
                  </a:cubicBezTo>
                  <a:lnTo>
                    <a:pt x="1" y="27230"/>
                  </a:lnTo>
                  <a:lnTo>
                    <a:pt x="8776" y="27230"/>
                  </a:lnTo>
                  <a:cubicBezTo>
                    <a:pt x="8776" y="27230"/>
                    <a:pt x="10157" y="12300"/>
                    <a:pt x="10431" y="12026"/>
                  </a:cubicBezTo>
                  <a:cubicBezTo>
                    <a:pt x="10603" y="11854"/>
                    <a:pt x="11155" y="11715"/>
                    <a:pt x="11590" y="11715"/>
                  </a:cubicBezTo>
                  <a:cubicBezTo>
                    <a:pt x="11847" y="11715"/>
                    <a:pt x="12062" y="11764"/>
                    <a:pt x="12133" y="11883"/>
                  </a:cubicBezTo>
                  <a:cubicBezTo>
                    <a:pt x="12312" y="12205"/>
                    <a:pt x="13693" y="27230"/>
                    <a:pt x="13693" y="27230"/>
                  </a:cubicBezTo>
                  <a:lnTo>
                    <a:pt x="24944" y="27230"/>
                  </a:lnTo>
                  <a:cubicBezTo>
                    <a:pt x="24944" y="27230"/>
                    <a:pt x="24301" y="17955"/>
                    <a:pt x="23623" y="9835"/>
                  </a:cubicBezTo>
                  <a:cubicBezTo>
                    <a:pt x="19349" y="9002"/>
                    <a:pt x="18884" y="3371"/>
                    <a:pt x="18884" y="3370"/>
                  </a:cubicBezTo>
                  <a:lnTo>
                    <a:pt x="18884" y="3370"/>
                  </a:lnTo>
                  <a:cubicBezTo>
                    <a:pt x="20110" y="5573"/>
                    <a:pt x="22194" y="6883"/>
                    <a:pt x="23432" y="7514"/>
                  </a:cubicBezTo>
                  <a:cubicBezTo>
                    <a:pt x="23230" y="5192"/>
                    <a:pt x="23028" y="3073"/>
                    <a:pt x="22849" y="1406"/>
                  </a:cubicBezTo>
                  <a:cubicBezTo>
                    <a:pt x="19718" y="2287"/>
                    <a:pt x="16479" y="2751"/>
                    <a:pt x="13229" y="2787"/>
                  </a:cubicBezTo>
                  <a:cubicBezTo>
                    <a:pt x="13123" y="2789"/>
                    <a:pt x="13017" y="2790"/>
                    <a:pt x="12912" y="2790"/>
                  </a:cubicBezTo>
                  <a:cubicBezTo>
                    <a:pt x="8739" y="2790"/>
                    <a:pt x="5652" y="1418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807698" y="2278051"/>
              <a:ext cx="181684" cy="462364"/>
            </a:xfrm>
            <a:custGeom>
              <a:avLst/>
              <a:gdLst/>
              <a:ahLst/>
              <a:cxnLst/>
              <a:rect l="l" t="t" r="r" b="b"/>
              <a:pathLst>
                <a:path w="4478" h="11396" extrusionOk="0">
                  <a:moveTo>
                    <a:pt x="2411" y="0"/>
                  </a:moveTo>
                  <a:cubicBezTo>
                    <a:pt x="2122" y="0"/>
                    <a:pt x="1890" y="63"/>
                    <a:pt x="1798" y="216"/>
                  </a:cubicBezTo>
                  <a:cubicBezTo>
                    <a:pt x="1513" y="668"/>
                    <a:pt x="0" y="10110"/>
                    <a:pt x="0" y="10110"/>
                  </a:cubicBezTo>
                  <a:cubicBezTo>
                    <a:pt x="48" y="10669"/>
                    <a:pt x="3227" y="11396"/>
                    <a:pt x="3227" y="11396"/>
                  </a:cubicBezTo>
                  <a:lnTo>
                    <a:pt x="3632" y="6526"/>
                  </a:lnTo>
                  <a:cubicBezTo>
                    <a:pt x="3632" y="6526"/>
                    <a:pt x="4477" y="1263"/>
                    <a:pt x="4322" y="763"/>
                  </a:cubicBezTo>
                  <a:cubicBezTo>
                    <a:pt x="4220" y="397"/>
                    <a:pt x="3137" y="0"/>
                    <a:pt x="241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727039" y="2413035"/>
              <a:ext cx="349776" cy="403818"/>
            </a:xfrm>
            <a:custGeom>
              <a:avLst/>
              <a:gdLst/>
              <a:ahLst/>
              <a:cxnLst/>
              <a:rect l="l" t="t" r="r" b="b"/>
              <a:pathLst>
                <a:path w="8621" h="9953" extrusionOk="0">
                  <a:moveTo>
                    <a:pt x="2242" y="0"/>
                  </a:moveTo>
                  <a:cubicBezTo>
                    <a:pt x="1675" y="0"/>
                    <a:pt x="997" y="162"/>
                    <a:pt x="738" y="865"/>
                  </a:cubicBezTo>
                  <a:cubicBezTo>
                    <a:pt x="250" y="2151"/>
                    <a:pt x="1703" y="2282"/>
                    <a:pt x="1703" y="2282"/>
                  </a:cubicBezTo>
                  <a:cubicBezTo>
                    <a:pt x="1703" y="2282"/>
                    <a:pt x="274" y="2377"/>
                    <a:pt x="131" y="3366"/>
                  </a:cubicBezTo>
                  <a:cubicBezTo>
                    <a:pt x="0" y="4354"/>
                    <a:pt x="1441" y="4532"/>
                    <a:pt x="1441" y="4532"/>
                  </a:cubicBezTo>
                  <a:cubicBezTo>
                    <a:pt x="679" y="4735"/>
                    <a:pt x="179" y="5449"/>
                    <a:pt x="250" y="6235"/>
                  </a:cubicBezTo>
                  <a:cubicBezTo>
                    <a:pt x="322" y="7664"/>
                    <a:pt x="548" y="8831"/>
                    <a:pt x="4393" y="9593"/>
                  </a:cubicBezTo>
                  <a:cubicBezTo>
                    <a:pt x="5790" y="9866"/>
                    <a:pt x="6729" y="9953"/>
                    <a:pt x="7360" y="9953"/>
                  </a:cubicBezTo>
                  <a:cubicBezTo>
                    <a:pt x="8461" y="9953"/>
                    <a:pt x="8620" y="9688"/>
                    <a:pt x="8620" y="9688"/>
                  </a:cubicBezTo>
                  <a:lnTo>
                    <a:pt x="8108" y="7485"/>
                  </a:lnTo>
                  <a:cubicBezTo>
                    <a:pt x="8108" y="7485"/>
                    <a:pt x="7251" y="5914"/>
                    <a:pt x="7477" y="5152"/>
                  </a:cubicBezTo>
                  <a:cubicBezTo>
                    <a:pt x="7715" y="4401"/>
                    <a:pt x="8096" y="2699"/>
                    <a:pt x="7441" y="1961"/>
                  </a:cubicBezTo>
                  <a:cubicBezTo>
                    <a:pt x="7081" y="1547"/>
                    <a:pt x="6107" y="1208"/>
                    <a:pt x="5252" y="1208"/>
                  </a:cubicBezTo>
                  <a:cubicBezTo>
                    <a:pt x="4581" y="1208"/>
                    <a:pt x="3983" y="1416"/>
                    <a:pt x="3810" y="1961"/>
                  </a:cubicBezTo>
                  <a:cubicBezTo>
                    <a:pt x="3417" y="3199"/>
                    <a:pt x="5489" y="2877"/>
                    <a:pt x="5596" y="3104"/>
                  </a:cubicBezTo>
                  <a:cubicBezTo>
                    <a:pt x="5691" y="3342"/>
                    <a:pt x="4846" y="7354"/>
                    <a:pt x="4632" y="7485"/>
                  </a:cubicBezTo>
                  <a:cubicBezTo>
                    <a:pt x="4614" y="7497"/>
                    <a:pt x="4579" y="7502"/>
                    <a:pt x="4532" y="7502"/>
                  </a:cubicBezTo>
                  <a:cubicBezTo>
                    <a:pt x="4043" y="7502"/>
                    <a:pt x="2151" y="6939"/>
                    <a:pt x="2107" y="6830"/>
                  </a:cubicBezTo>
                  <a:cubicBezTo>
                    <a:pt x="2060" y="6723"/>
                    <a:pt x="3120" y="115"/>
                    <a:pt x="3120" y="115"/>
                  </a:cubicBezTo>
                  <a:cubicBezTo>
                    <a:pt x="3120" y="115"/>
                    <a:pt x="2720" y="0"/>
                    <a:pt x="2242" y="0"/>
                  </a:cubicBez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949214" y="2683857"/>
              <a:ext cx="1033828" cy="516123"/>
            </a:xfrm>
            <a:custGeom>
              <a:avLst/>
              <a:gdLst/>
              <a:ahLst/>
              <a:cxnLst/>
              <a:rect l="l" t="t" r="r" b="b"/>
              <a:pathLst>
                <a:path w="25481" h="12721" extrusionOk="0">
                  <a:moveTo>
                    <a:pt x="4275" y="1"/>
                  </a:moveTo>
                  <a:cubicBezTo>
                    <a:pt x="1299" y="763"/>
                    <a:pt x="1" y="4525"/>
                    <a:pt x="1" y="4525"/>
                  </a:cubicBezTo>
                  <a:cubicBezTo>
                    <a:pt x="1" y="4525"/>
                    <a:pt x="1799" y="8835"/>
                    <a:pt x="10621" y="11597"/>
                  </a:cubicBezTo>
                  <a:cubicBezTo>
                    <a:pt x="13292" y="12430"/>
                    <a:pt x="15597" y="12720"/>
                    <a:pt x="17512" y="12720"/>
                  </a:cubicBezTo>
                  <a:cubicBezTo>
                    <a:pt x="21922" y="12720"/>
                    <a:pt x="24266" y="11180"/>
                    <a:pt x="24266" y="11180"/>
                  </a:cubicBezTo>
                  <a:lnTo>
                    <a:pt x="25480" y="953"/>
                  </a:lnTo>
                  <a:lnTo>
                    <a:pt x="25480" y="953"/>
                  </a:lnTo>
                  <a:cubicBezTo>
                    <a:pt x="25480" y="953"/>
                    <a:pt x="23301" y="2215"/>
                    <a:pt x="17646" y="3787"/>
                  </a:cubicBezTo>
                  <a:cubicBezTo>
                    <a:pt x="16925" y="3985"/>
                    <a:pt x="16170" y="4072"/>
                    <a:pt x="15403" y="4072"/>
                  </a:cubicBezTo>
                  <a:cubicBezTo>
                    <a:pt x="10142" y="4072"/>
                    <a:pt x="4275" y="1"/>
                    <a:pt x="4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8771853" y="4066892"/>
              <a:ext cx="384546" cy="394040"/>
            </a:xfrm>
            <a:custGeom>
              <a:avLst/>
              <a:gdLst/>
              <a:ahLst/>
              <a:cxnLst/>
              <a:rect l="l" t="t" r="r" b="b"/>
              <a:pathLst>
                <a:path w="9478" h="9712" extrusionOk="0">
                  <a:moveTo>
                    <a:pt x="5191" y="0"/>
                  </a:moveTo>
                  <a:cubicBezTo>
                    <a:pt x="5191" y="0"/>
                    <a:pt x="4798" y="2048"/>
                    <a:pt x="4429" y="2262"/>
                  </a:cubicBezTo>
                  <a:cubicBezTo>
                    <a:pt x="4368" y="2301"/>
                    <a:pt x="4281" y="2316"/>
                    <a:pt x="4174" y="2316"/>
                  </a:cubicBezTo>
                  <a:cubicBezTo>
                    <a:pt x="3814" y="2316"/>
                    <a:pt x="3238" y="2143"/>
                    <a:pt x="2742" y="2143"/>
                  </a:cubicBezTo>
                  <a:cubicBezTo>
                    <a:pt x="2533" y="2143"/>
                    <a:pt x="2337" y="2174"/>
                    <a:pt x="2179" y="2262"/>
                  </a:cubicBezTo>
                  <a:cubicBezTo>
                    <a:pt x="1536" y="2619"/>
                    <a:pt x="0" y="4739"/>
                    <a:pt x="846" y="5513"/>
                  </a:cubicBezTo>
                  <a:cubicBezTo>
                    <a:pt x="1415" y="6042"/>
                    <a:pt x="1747" y="6128"/>
                    <a:pt x="1903" y="6128"/>
                  </a:cubicBezTo>
                  <a:cubicBezTo>
                    <a:pt x="1978" y="6128"/>
                    <a:pt x="2012" y="6108"/>
                    <a:pt x="2012" y="6108"/>
                  </a:cubicBezTo>
                  <a:lnTo>
                    <a:pt x="2012" y="6108"/>
                  </a:lnTo>
                  <a:cubicBezTo>
                    <a:pt x="2012" y="6108"/>
                    <a:pt x="227" y="7894"/>
                    <a:pt x="1691" y="8942"/>
                  </a:cubicBezTo>
                  <a:cubicBezTo>
                    <a:pt x="2081" y="9217"/>
                    <a:pt x="2410" y="9318"/>
                    <a:pt x="2685" y="9318"/>
                  </a:cubicBezTo>
                  <a:cubicBezTo>
                    <a:pt x="3441" y="9318"/>
                    <a:pt x="3774" y="8549"/>
                    <a:pt x="3775" y="8549"/>
                  </a:cubicBezTo>
                  <a:lnTo>
                    <a:pt x="3775" y="8549"/>
                  </a:lnTo>
                  <a:cubicBezTo>
                    <a:pt x="3775" y="8549"/>
                    <a:pt x="3751" y="9382"/>
                    <a:pt x="4537" y="9656"/>
                  </a:cubicBezTo>
                  <a:cubicBezTo>
                    <a:pt x="4637" y="9692"/>
                    <a:pt x="4734" y="9707"/>
                    <a:pt x="4828" y="9707"/>
                  </a:cubicBezTo>
                  <a:cubicBezTo>
                    <a:pt x="5452" y="9707"/>
                    <a:pt x="5894" y="9013"/>
                    <a:pt x="5894" y="9013"/>
                  </a:cubicBezTo>
                  <a:cubicBezTo>
                    <a:pt x="5894" y="9013"/>
                    <a:pt x="6158" y="9712"/>
                    <a:pt x="7037" y="9712"/>
                  </a:cubicBezTo>
                  <a:cubicBezTo>
                    <a:pt x="7090" y="9712"/>
                    <a:pt x="7146" y="9709"/>
                    <a:pt x="7204" y="9704"/>
                  </a:cubicBezTo>
                  <a:cubicBezTo>
                    <a:pt x="8216" y="9608"/>
                    <a:pt x="9478" y="5858"/>
                    <a:pt x="8739" y="4179"/>
                  </a:cubicBezTo>
                  <a:cubicBezTo>
                    <a:pt x="8001" y="2500"/>
                    <a:pt x="8418" y="572"/>
                    <a:pt x="8418" y="572"/>
                  </a:cubicBezTo>
                  <a:lnTo>
                    <a:pt x="5191" y="0"/>
                  </a:ln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8691154" y="2883839"/>
              <a:ext cx="616945" cy="1274707"/>
            </a:xfrm>
            <a:custGeom>
              <a:avLst/>
              <a:gdLst/>
              <a:ahLst/>
              <a:cxnLst/>
              <a:rect l="l" t="t" r="r" b="b"/>
              <a:pathLst>
                <a:path w="15206" h="31418" extrusionOk="0">
                  <a:moveTo>
                    <a:pt x="2477" y="1"/>
                  </a:moveTo>
                  <a:cubicBezTo>
                    <a:pt x="406" y="751"/>
                    <a:pt x="1" y="9049"/>
                    <a:pt x="1" y="9049"/>
                  </a:cubicBezTo>
                  <a:cubicBezTo>
                    <a:pt x="1" y="9049"/>
                    <a:pt x="4537" y="14657"/>
                    <a:pt x="6061" y="17872"/>
                  </a:cubicBezTo>
                  <a:cubicBezTo>
                    <a:pt x="7585" y="21087"/>
                    <a:pt x="6240" y="28945"/>
                    <a:pt x="6240" y="28945"/>
                  </a:cubicBezTo>
                  <a:cubicBezTo>
                    <a:pt x="8097" y="31139"/>
                    <a:pt x="10690" y="31418"/>
                    <a:pt x="11886" y="31418"/>
                  </a:cubicBezTo>
                  <a:cubicBezTo>
                    <a:pt x="12293" y="31418"/>
                    <a:pt x="12538" y="31386"/>
                    <a:pt x="12538" y="31386"/>
                  </a:cubicBezTo>
                  <a:cubicBezTo>
                    <a:pt x="12538" y="31386"/>
                    <a:pt x="15205" y="23158"/>
                    <a:pt x="13550" y="15122"/>
                  </a:cubicBezTo>
                  <a:cubicBezTo>
                    <a:pt x="11895" y="7073"/>
                    <a:pt x="2477" y="1"/>
                    <a:pt x="2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8070050" y="2637075"/>
              <a:ext cx="634619" cy="640731"/>
            </a:xfrm>
            <a:custGeom>
              <a:avLst/>
              <a:gdLst/>
              <a:ahLst/>
              <a:cxnLst/>
              <a:rect l="l" t="t" r="r" b="b"/>
              <a:pathLst>
                <a:path w="13848" h="9063" extrusionOk="0">
                  <a:moveTo>
                    <a:pt x="4657" y="1"/>
                  </a:moveTo>
                  <a:cubicBezTo>
                    <a:pt x="3176" y="1"/>
                    <a:pt x="2108" y="106"/>
                    <a:pt x="2108" y="106"/>
                  </a:cubicBezTo>
                  <a:cubicBezTo>
                    <a:pt x="2108" y="106"/>
                    <a:pt x="1096" y="391"/>
                    <a:pt x="0" y="749"/>
                  </a:cubicBezTo>
                  <a:cubicBezTo>
                    <a:pt x="1619" y="3832"/>
                    <a:pt x="4370" y="8940"/>
                    <a:pt x="4858" y="9059"/>
                  </a:cubicBezTo>
                  <a:cubicBezTo>
                    <a:pt x="4866" y="9061"/>
                    <a:pt x="4875" y="9062"/>
                    <a:pt x="4885" y="9062"/>
                  </a:cubicBezTo>
                  <a:cubicBezTo>
                    <a:pt x="5534" y="9062"/>
                    <a:pt x="10965" y="5103"/>
                    <a:pt x="13847" y="2665"/>
                  </a:cubicBezTo>
                  <a:cubicBezTo>
                    <a:pt x="13133" y="2153"/>
                    <a:pt x="12395" y="1689"/>
                    <a:pt x="11633" y="1260"/>
                  </a:cubicBezTo>
                  <a:cubicBezTo>
                    <a:pt x="9746" y="216"/>
                    <a:pt x="6778" y="1"/>
                    <a:pt x="4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7819251" y="2684344"/>
              <a:ext cx="972442" cy="968506"/>
            </a:xfrm>
            <a:custGeom>
              <a:avLst/>
              <a:gdLst/>
              <a:ahLst/>
              <a:cxnLst/>
              <a:rect l="l" t="t" r="r" b="b"/>
              <a:pathLst>
                <a:path w="23968" h="23871" extrusionOk="0">
                  <a:moveTo>
                    <a:pt x="6465" y="0"/>
                  </a:moveTo>
                  <a:cubicBezTo>
                    <a:pt x="5501" y="310"/>
                    <a:pt x="4477" y="679"/>
                    <a:pt x="4036" y="941"/>
                  </a:cubicBezTo>
                  <a:cubicBezTo>
                    <a:pt x="4036" y="941"/>
                    <a:pt x="1179" y="15860"/>
                    <a:pt x="0" y="22944"/>
                  </a:cubicBezTo>
                  <a:cubicBezTo>
                    <a:pt x="1952" y="23409"/>
                    <a:pt x="4591" y="23870"/>
                    <a:pt x="7411" y="23870"/>
                  </a:cubicBezTo>
                  <a:cubicBezTo>
                    <a:pt x="10079" y="23870"/>
                    <a:pt x="12908" y="23457"/>
                    <a:pt x="15466" y="22241"/>
                  </a:cubicBezTo>
                  <a:cubicBezTo>
                    <a:pt x="17740" y="21170"/>
                    <a:pt x="19753" y="18729"/>
                    <a:pt x="21479" y="15788"/>
                  </a:cubicBezTo>
                  <a:cubicBezTo>
                    <a:pt x="22301" y="10585"/>
                    <a:pt x="23182" y="5870"/>
                    <a:pt x="23967" y="4930"/>
                  </a:cubicBezTo>
                  <a:cubicBezTo>
                    <a:pt x="22824" y="3834"/>
                    <a:pt x="21598" y="2822"/>
                    <a:pt x="20312" y="1905"/>
                  </a:cubicBezTo>
                  <a:cubicBezTo>
                    <a:pt x="17430" y="4343"/>
                    <a:pt x="11987" y="8302"/>
                    <a:pt x="11339" y="8302"/>
                  </a:cubicBezTo>
                  <a:cubicBezTo>
                    <a:pt x="11328" y="8302"/>
                    <a:pt x="11319" y="8301"/>
                    <a:pt x="11311" y="8299"/>
                  </a:cubicBezTo>
                  <a:cubicBezTo>
                    <a:pt x="10835" y="8180"/>
                    <a:pt x="8084" y="3072"/>
                    <a:pt x="6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7799175" y="3313975"/>
              <a:ext cx="891497" cy="704339"/>
            </a:xfrm>
            <a:custGeom>
              <a:avLst/>
              <a:gdLst/>
              <a:ahLst/>
              <a:cxnLst/>
              <a:rect l="l" t="t" r="r" b="b"/>
              <a:pathLst>
                <a:path w="22015" h="17360" extrusionOk="0">
                  <a:moveTo>
                    <a:pt x="22015" y="0"/>
                  </a:moveTo>
                  <a:lnTo>
                    <a:pt x="22015" y="0"/>
                  </a:lnTo>
                  <a:cubicBezTo>
                    <a:pt x="20289" y="2941"/>
                    <a:pt x="18276" y="5382"/>
                    <a:pt x="16002" y="6453"/>
                  </a:cubicBezTo>
                  <a:cubicBezTo>
                    <a:pt x="13444" y="7669"/>
                    <a:pt x="10615" y="8082"/>
                    <a:pt x="7947" y="8082"/>
                  </a:cubicBezTo>
                  <a:cubicBezTo>
                    <a:pt x="5127" y="8082"/>
                    <a:pt x="2488" y="7621"/>
                    <a:pt x="536" y="7156"/>
                  </a:cubicBezTo>
                  <a:cubicBezTo>
                    <a:pt x="203" y="9192"/>
                    <a:pt x="0" y="10573"/>
                    <a:pt x="48" y="10775"/>
                  </a:cubicBezTo>
                  <a:cubicBezTo>
                    <a:pt x="286" y="11656"/>
                    <a:pt x="2953" y="16931"/>
                    <a:pt x="10573" y="17300"/>
                  </a:cubicBezTo>
                  <a:cubicBezTo>
                    <a:pt x="11417" y="17341"/>
                    <a:pt x="12175" y="17359"/>
                    <a:pt x="12857" y="17359"/>
                  </a:cubicBezTo>
                  <a:cubicBezTo>
                    <a:pt x="18347" y="17359"/>
                    <a:pt x="18919" y="16168"/>
                    <a:pt x="19491" y="15871"/>
                  </a:cubicBezTo>
                  <a:cubicBezTo>
                    <a:pt x="19860" y="15692"/>
                    <a:pt x="20872" y="7346"/>
                    <a:pt x="2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8252079" y="2535077"/>
              <a:ext cx="227084" cy="180710"/>
            </a:xfrm>
            <a:custGeom>
              <a:avLst/>
              <a:gdLst/>
              <a:ahLst/>
              <a:cxnLst/>
              <a:rect l="l" t="t" r="r" b="b"/>
              <a:pathLst>
                <a:path w="5597" h="4454" extrusionOk="0">
                  <a:moveTo>
                    <a:pt x="5596" y="0"/>
                  </a:moveTo>
                  <a:cubicBezTo>
                    <a:pt x="5001" y="191"/>
                    <a:pt x="4394" y="334"/>
                    <a:pt x="3786" y="453"/>
                  </a:cubicBezTo>
                  <a:cubicBezTo>
                    <a:pt x="3280" y="543"/>
                    <a:pt x="2771" y="587"/>
                    <a:pt x="2264" y="587"/>
                  </a:cubicBezTo>
                  <a:cubicBezTo>
                    <a:pt x="1567" y="587"/>
                    <a:pt x="873" y="504"/>
                    <a:pt x="191" y="346"/>
                  </a:cubicBezTo>
                  <a:lnTo>
                    <a:pt x="0" y="1703"/>
                  </a:lnTo>
                  <a:lnTo>
                    <a:pt x="1441" y="4453"/>
                  </a:lnTo>
                  <a:lnTo>
                    <a:pt x="5394" y="1786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8258838" y="2434987"/>
              <a:ext cx="229965" cy="132467"/>
            </a:xfrm>
            <a:custGeom>
              <a:avLst/>
              <a:gdLst/>
              <a:ahLst/>
              <a:cxnLst/>
              <a:rect l="l" t="t" r="r" b="b"/>
              <a:pathLst>
                <a:path w="5668" h="2818" extrusionOk="0">
                  <a:moveTo>
                    <a:pt x="5668" y="0"/>
                  </a:moveTo>
                  <a:lnTo>
                    <a:pt x="239" y="774"/>
                  </a:lnTo>
                  <a:lnTo>
                    <a:pt x="1" y="2584"/>
                  </a:lnTo>
                  <a:cubicBezTo>
                    <a:pt x="669" y="2739"/>
                    <a:pt x="1349" y="2818"/>
                    <a:pt x="2031" y="2818"/>
                  </a:cubicBezTo>
                  <a:cubicBezTo>
                    <a:pt x="2553" y="2818"/>
                    <a:pt x="3076" y="2772"/>
                    <a:pt x="3596" y="2679"/>
                  </a:cubicBezTo>
                  <a:cubicBezTo>
                    <a:pt x="4204" y="2572"/>
                    <a:pt x="4811" y="2417"/>
                    <a:pt x="5406" y="2238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8006655" y="1229170"/>
              <a:ext cx="1033828" cy="782319"/>
            </a:xfrm>
            <a:custGeom>
              <a:avLst/>
              <a:gdLst/>
              <a:ahLst/>
              <a:cxnLst/>
              <a:rect l="l" t="t" r="r" b="b"/>
              <a:pathLst>
                <a:path w="25481" h="19282" extrusionOk="0">
                  <a:moveTo>
                    <a:pt x="4714" y="1"/>
                  </a:moveTo>
                  <a:cubicBezTo>
                    <a:pt x="4359" y="1"/>
                    <a:pt x="2954" y="170"/>
                    <a:pt x="1584" y="2672"/>
                  </a:cubicBezTo>
                  <a:cubicBezTo>
                    <a:pt x="1" y="5565"/>
                    <a:pt x="2108" y="10030"/>
                    <a:pt x="2108" y="10030"/>
                  </a:cubicBezTo>
                  <a:cubicBezTo>
                    <a:pt x="1310" y="12971"/>
                    <a:pt x="20503" y="19281"/>
                    <a:pt x="20503" y="19281"/>
                  </a:cubicBezTo>
                  <a:cubicBezTo>
                    <a:pt x="20503" y="19281"/>
                    <a:pt x="25480" y="16686"/>
                    <a:pt x="24706" y="12661"/>
                  </a:cubicBezTo>
                  <a:cubicBezTo>
                    <a:pt x="24175" y="9951"/>
                    <a:pt x="22705" y="9512"/>
                    <a:pt x="21807" y="9512"/>
                  </a:cubicBezTo>
                  <a:cubicBezTo>
                    <a:pt x="21375" y="9512"/>
                    <a:pt x="21075" y="9613"/>
                    <a:pt x="21075" y="9613"/>
                  </a:cubicBezTo>
                  <a:cubicBezTo>
                    <a:pt x="21075" y="9613"/>
                    <a:pt x="22027" y="6720"/>
                    <a:pt x="17646" y="3612"/>
                  </a:cubicBezTo>
                  <a:cubicBezTo>
                    <a:pt x="16129" y="2534"/>
                    <a:pt x="14605" y="2190"/>
                    <a:pt x="13156" y="2190"/>
                  </a:cubicBezTo>
                  <a:cubicBezTo>
                    <a:pt x="10603" y="2190"/>
                    <a:pt x="8285" y="3258"/>
                    <a:pt x="6654" y="3258"/>
                  </a:cubicBezTo>
                  <a:cubicBezTo>
                    <a:pt x="6544" y="3258"/>
                    <a:pt x="6438" y="3254"/>
                    <a:pt x="6335" y="3243"/>
                  </a:cubicBezTo>
                  <a:cubicBezTo>
                    <a:pt x="3835" y="2993"/>
                    <a:pt x="4799" y="5"/>
                    <a:pt x="4799" y="5"/>
                  </a:cubicBezTo>
                  <a:cubicBezTo>
                    <a:pt x="4799" y="5"/>
                    <a:pt x="4769" y="1"/>
                    <a:pt x="4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8215360" y="1413897"/>
              <a:ext cx="74410" cy="74897"/>
            </a:xfrm>
            <a:custGeom>
              <a:avLst/>
              <a:gdLst/>
              <a:ahLst/>
              <a:cxnLst/>
              <a:rect l="l" t="t" r="r" b="b"/>
              <a:pathLst>
                <a:path w="1834" h="1846" extrusionOk="0">
                  <a:moveTo>
                    <a:pt x="917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29"/>
                    <a:pt x="417" y="1846"/>
                    <a:pt x="917" y="1846"/>
                  </a:cubicBezTo>
                  <a:cubicBezTo>
                    <a:pt x="1429" y="1846"/>
                    <a:pt x="1834" y="1429"/>
                    <a:pt x="1834" y="929"/>
                  </a:cubicBezTo>
                  <a:cubicBezTo>
                    <a:pt x="1834" y="417"/>
                    <a:pt x="1429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8356877" y="1399413"/>
              <a:ext cx="407754" cy="178194"/>
            </a:xfrm>
            <a:custGeom>
              <a:avLst/>
              <a:gdLst/>
              <a:ahLst/>
              <a:cxnLst/>
              <a:rect l="l" t="t" r="r" b="b"/>
              <a:pathLst>
                <a:path w="10050" h="4392" extrusionOk="0">
                  <a:moveTo>
                    <a:pt x="3056" y="0"/>
                  </a:moveTo>
                  <a:cubicBezTo>
                    <a:pt x="1635" y="0"/>
                    <a:pt x="468" y="416"/>
                    <a:pt x="298" y="1286"/>
                  </a:cubicBezTo>
                  <a:cubicBezTo>
                    <a:pt x="1" y="2810"/>
                    <a:pt x="2596" y="3143"/>
                    <a:pt x="5823" y="3286"/>
                  </a:cubicBezTo>
                  <a:cubicBezTo>
                    <a:pt x="8599" y="3399"/>
                    <a:pt x="9289" y="4391"/>
                    <a:pt x="9609" y="4391"/>
                  </a:cubicBezTo>
                  <a:cubicBezTo>
                    <a:pt x="9660" y="4391"/>
                    <a:pt x="9701" y="4367"/>
                    <a:pt x="9740" y="4310"/>
                  </a:cubicBezTo>
                  <a:cubicBezTo>
                    <a:pt x="10050" y="3881"/>
                    <a:pt x="8823" y="1750"/>
                    <a:pt x="6383" y="690"/>
                  </a:cubicBezTo>
                  <a:cubicBezTo>
                    <a:pt x="5340" y="235"/>
                    <a:pt x="4126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8059800" y="1654975"/>
              <a:ext cx="688913" cy="333266"/>
            </a:xfrm>
            <a:custGeom>
              <a:avLst/>
              <a:gdLst/>
              <a:ahLst/>
              <a:cxnLst/>
              <a:rect l="l" t="t" r="r" b="b"/>
              <a:pathLst>
                <a:path w="16813" h="8458" extrusionOk="0">
                  <a:moveTo>
                    <a:pt x="715" y="1"/>
                  </a:moveTo>
                  <a:cubicBezTo>
                    <a:pt x="465" y="691"/>
                    <a:pt x="215" y="1370"/>
                    <a:pt x="1" y="2037"/>
                  </a:cubicBezTo>
                  <a:cubicBezTo>
                    <a:pt x="1662" y="3549"/>
                    <a:pt x="4415" y="5547"/>
                    <a:pt x="7230" y="5547"/>
                  </a:cubicBezTo>
                  <a:cubicBezTo>
                    <a:pt x="7340" y="5547"/>
                    <a:pt x="7451" y="5544"/>
                    <a:pt x="7561" y="5537"/>
                  </a:cubicBezTo>
                  <a:cubicBezTo>
                    <a:pt x="12205" y="5263"/>
                    <a:pt x="13491" y="4752"/>
                    <a:pt x="13491" y="4752"/>
                  </a:cubicBezTo>
                  <a:cubicBezTo>
                    <a:pt x="13491" y="4752"/>
                    <a:pt x="14205" y="8458"/>
                    <a:pt x="15947" y="8458"/>
                  </a:cubicBezTo>
                  <a:cubicBezTo>
                    <a:pt x="16086" y="8458"/>
                    <a:pt x="16231" y="8434"/>
                    <a:pt x="16384" y="8383"/>
                  </a:cubicBezTo>
                  <a:cubicBezTo>
                    <a:pt x="16539" y="8323"/>
                    <a:pt x="16681" y="8252"/>
                    <a:pt x="16812" y="8145"/>
                  </a:cubicBezTo>
                  <a:cubicBezTo>
                    <a:pt x="15288" y="7609"/>
                    <a:pt x="15169" y="2085"/>
                    <a:pt x="15169" y="2085"/>
                  </a:cubicBezTo>
                  <a:cubicBezTo>
                    <a:pt x="13220" y="2569"/>
                    <a:pt x="11455" y="2760"/>
                    <a:pt x="9883" y="2760"/>
                  </a:cubicBezTo>
                  <a:cubicBezTo>
                    <a:pt x="3915" y="2760"/>
                    <a:pt x="715" y="1"/>
                    <a:pt x="715" y="1"/>
                  </a:cubicBez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916828" y="1718678"/>
              <a:ext cx="1015530" cy="769701"/>
            </a:xfrm>
            <a:custGeom>
              <a:avLst/>
              <a:gdLst/>
              <a:ahLst/>
              <a:cxnLst/>
              <a:rect l="l" t="t" r="r" b="b"/>
              <a:pathLst>
                <a:path w="25030" h="18971" extrusionOk="0">
                  <a:moveTo>
                    <a:pt x="3608" y="1"/>
                  </a:moveTo>
                  <a:lnTo>
                    <a:pt x="3608" y="1"/>
                  </a:lnTo>
                  <a:cubicBezTo>
                    <a:pt x="0" y="10657"/>
                    <a:pt x="1107" y="16777"/>
                    <a:pt x="8870" y="18706"/>
                  </a:cubicBezTo>
                  <a:cubicBezTo>
                    <a:pt x="9603" y="18888"/>
                    <a:pt x="10289" y="18970"/>
                    <a:pt x="10929" y="18970"/>
                  </a:cubicBezTo>
                  <a:cubicBezTo>
                    <a:pt x="17495" y="18970"/>
                    <a:pt x="19324" y="10252"/>
                    <a:pt x="19324" y="10252"/>
                  </a:cubicBezTo>
                  <a:cubicBezTo>
                    <a:pt x="19971" y="10854"/>
                    <a:pt x="20627" y="11101"/>
                    <a:pt x="21243" y="11101"/>
                  </a:cubicBezTo>
                  <a:cubicBezTo>
                    <a:pt x="23381" y="11101"/>
                    <a:pt x="25029" y="8118"/>
                    <a:pt x="24087" y="6621"/>
                  </a:cubicBezTo>
                  <a:cubicBezTo>
                    <a:pt x="23599" y="5840"/>
                    <a:pt x="22907" y="5607"/>
                    <a:pt x="22256" y="5607"/>
                  </a:cubicBezTo>
                  <a:cubicBezTo>
                    <a:pt x="21300" y="5607"/>
                    <a:pt x="20431" y="6109"/>
                    <a:pt x="20431" y="6109"/>
                  </a:cubicBezTo>
                  <a:cubicBezTo>
                    <a:pt x="20300" y="6216"/>
                    <a:pt x="20157" y="6287"/>
                    <a:pt x="20003" y="6347"/>
                  </a:cubicBezTo>
                  <a:cubicBezTo>
                    <a:pt x="19865" y="6393"/>
                    <a:pt x="19732" y="6414"/>
                    <a:pt x="19605" y="6414"/>
                  </a:cubicBezTo>
                  <a:cubicBezTo>
                    <a:pt x="17822" y="6414"/>
                    <a:pt x="17086" y="2192"/>
                    <a:pt x="17086" y="2192"/>
                  </a:cubicBezTo>
                  <a:cubicBezTo>
                    <a:pt x="17086" y="2192"/>
                    <a:pt x="15978" y="3001"/>
                    <a:pt x="11263" y="3204"/>
                  </a:cubicBezTo>
                  <a:cubicBezTo>
                    <a:pt x="11169" y="3208"/>
                    <a:pt x="11074" y="3209"/>
                    <a:pt x="10979" y="3209"/>
                  </a:cubicBezTo>
                  <a:cubicBezTo>
                    <a:pt x="8131" y="3209"/>
                    <a:pt x="5279" y="1510"/>
                    <a:pt x="3608" y="1"/>
                  </a:cubicBez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8150120" y="2093081"/>
              <a:ext cx="159937" cy="164278"/>
            </a:xfrm>
            <a:custGeom>
              <a:avLst/>
              <a:gdLst/>
              <a:ahLst/>
              <a:cxnLst/>
              <a:rect l="l" t="t" r="r" b="b"/>
              <a:pathLst>
                <a:path w="3942" h="4049" extrusionOk="0">
                  <a:moveTo>
                    <a:pt x="3942" y="0"/>
                  </a:moveTo>
                  <a:lnTo>
                    <a:pt x="3192" y="1750"/>
                  </a:lnTo>
                  <a:cubicBezTo>
                    <a:pt x="3192" y="1750"/>
                    <a:pt x="2816" y="1511"/>
                    <a:pt x="2330" y="1511"/>
                  </a:cubicBezTo>
                  <a:cubicBezTo>
                    <a:pt x="1990" y="1511"/>
                    <a:pt x="1597" y="1628"/>
                    <a:pt x="1239" y="2024"/>
                  </a:cubicBezTo>
                  <a:cubicBezTo>
                    <a:pt x="1" y="3382"/>
                    <a:pt x="2156" y="4048"/>
                    <a:pt x="2156" y="4048"/>
                  </a:cubicBezTo>
                  <a:cubicBezTo>
                    <a:pt x="2156" y="4048"/>
                    <a:pt x="1346" y="3548"/>
                    <a:pt x="1858" y="2977"/>
                  </a:cubicBezTo>
                  <a:cubicBezTo>
                    <a:pt x="2084" y="2715"/>
                    <a:pt x="2379" y="2628"/>
                    <a:pt x="2672" y="2628"/>
                  </a:cubicBezTo>
                  <a:cubicBezTo>
                    <a:pt x="3258" y="2628"/>
                    <a:pt x="3835" y="2977"/>
                    <a:pt x="3835" y="2977"/>
                  </a:cubicBezTo>
                  <a:lnTo>
                    <a:pt x="3942" y="0"/>
                  </a:ln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8106626" y="1852729"/>
              <a:ext cx="129507" cy="59885"/>
            </a:xfrm>
            <a:custGeom>
              <a:avLst/>
              <a:gdLst/>
              <a:ahLst/>
              <a:cxnLst/>
              <a:rect l="l" t="t" r="r" b="b"/>
              <a:pathLst>
                <a:path w="3192" h="1476" extrusionOk="0">
                  <a:moveTo>
                    <a:pt x="2019" y="0"/>
                  </a:moveTo>
                  <a:cubicBezTo>
                    <a:pt x="1153" y="0"/>
                    <a:pt x="1" y="896"/>
                    <a:pt x="180" y="1245"/>
                  </a:cubicBezTo>
                  <a:cubicBezTo>
                    <a:pt x="261" y="1408"/>
                    <a:pt x="481" y="1476"/>
                    <a:pt x="759" y="1476"/>
                  </a:cubicBezTo>
                  <a:cubicBezTo>
                    <a:pt x="1665" y="1476"/>
                    <a:pt x="3191" y="755"/>
                    <a:pt x="2609" y="209"/>
                  </a:cubicBezTo>
                  <a:cubicBezTo>
                    <a:pt x="2451" y="61"/>
                    <a:pt x="2245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8496487" y="1896629"/>
              <a:ext cx="124842" cy="82281"/>
            </a:xfrm>
            <a:custGeom>
              <a:avLst/>
              <a:gdLst/>
              <a:ahLst/>
              <a:cxnLst/>
              <a:rect l="l" t="t" r="r" b="b"/>
              <a:pathLst>
                <a:path w="3077" h="2028" extrusionOk="0">
                  <a:moveTo>
                    <a:pt x="1131" y="0"/>
                  </a:moveTo>
                  <a:cubicBezTo>
                    <a:pt x="1047" y="0"/>
                    <a:pt x="963" y="14"/>
                    <a:pt x="882" y="44"/>
                  </a:cubicBezTo>
                  <a:cubicBezTo>
                    <a:pt x="1" y="373"/>
                    <a:pt x="1694" y="2028"/>
                    <a:pt x="2485" y="2028"/>
                  </a:cubicBezTo>
                  <a:cubicBezTo>
                    <a:pt x="2581" y="2028"/>
                    <a:pt x="2664" y="2003"/>
                    <a:pt x="2727" y="1949"/>
                  </a:cubicBezTo>
                  <a:cubicBezTo>
                    <a:pt x="3076" y="1654"/>
                    <a:pt x="2056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8263642" y="2271316"/>
              <a:ext cx="220349" cy="94534"/>
            </a:xfrm>
            <a:custGeom>
              <a:avLst/>
              <a:gdLst/>
              <a:ahLst/>
              <a:cxnLst/>
              <a:rect l="l" t="t" r="r" b="b"/>
              <a:pathLst>
                <a:path w="5431" h="2330" extrusionOk="0">
                  <a:moveTo>
                    <a:pt x="5430" y="1"/>
                  </a:moveTo>
                  <a:lnTo>
                    <a:pt x="5430" y="1"/>
                  </a:lnTo>
                  <a:cubicBezTo>
                    <a:pt x="4763" y="524"/>
                    <a:pt x="4025" y="941"/>
                    <a:pt x="3239" y="1251"/>
                  </a:cubicBezTo>
                  <a:cubicBezTo>
                    <a:pt x="2851" y="1406"/>
                    <a:pt x="2421" y="1462"/>
                    <a:pt x="2006" y="1462"/>
                  </a:cubicBezTo>
                  <a:cubicBezTo>
                    <a:pt x="959" y="1462"/>
                    <a:pt x="1" y="1108"/>
                    <a:pt x="1" y="1108"/>
                  </a:cubicBezTo>
                  <a:lnTo>
                    <a:pt x="1" y="1108"/>
                  </a:lnTo>
                  <a:cubicBezTo>
                    <a:pt x="518" y="1884"/>
                    <a:pt x="1379" y="2330"/>
                    <a:pt x="2278" y="2330"/>
                  </a:cubicBezTo>
                  <a:cubicBezTo>
                    <a:pt x="2538" y="2330"/>
                    <a:pt x="2802" y="2293"/>
                    <a:pt x="3061" y="2215"/>
                  </a:cubicBezTo>
                  <a:cubicBezTo>
                    <a:pt x="5132" y="1656"/>
                    <a:pt x="5430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8757815" y="2007067"/>
              <a:ext cx="67188" cy="77493"/>
            </a:xfrm>
            <a:custGeom>
              <a:avLst/>
              <a:gdLst/>
              <a:ahLst/>
              <a:cxnLst/>
              <a:rect l="l" t="t" r="r" b="b"/>
              <a:pathLst>
                <a:path w="1656" h="1910" extrusionOk="0">
                  <a:moveTo>
                    <a:pt x="572" y="1"/>
                  </a:moveTo>
                  <a:cubicBezTo>
                    <a:pt x="894" y="894"/>
                    <a:pt x="1" y="1882"/>
                    <a:pt x="1" y="1882"/>
                  </a:cubicBezTo>
                  <a:cubicBezTo>
                    <a:pt x="1" y="1882"/>
                    <a:pt x="149" y="1909"/>
                    <a:pt x="351" y="1909"/>
                  </a:cubicBezTo>
                  <a:cubicBezTo>
                    <a:pt x="745" y="1909"/>
                    <a:pt x="1347" y="1805"/>
                    <a:pt x="1465" y="1192"/>
                  </a:cubicBezTo>
                  <a:cubicBezTo>
                    <a:pt x="1656" y="251"/>
                    <a:pt x="573" y="1"/>
                    <a:pt x="572" y="1"/>
                  </a:cubicBez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8160263" y="2604091"/>
              <a:ext cx="393269" cy="225705"/>
            </a:xfrm>
            <a:custGeom>
              <a:avLst/>
              <a:gdLst/>
              <a:ahLst/>
              <a:cxnLst/>
              <a:rect l="l" t="t" r="r" b="b"/>
              <a:pathLst>
                <a:path w="9693" h="5563" extrusionOk="0">
                  <a:moveTo>
                    <a:pt x="2255" y="0"/>
                  </a:moveTo>
                  <a:cubicBezTo>
                    <a:pt x="2100" y="0"/>
                    <a:pt x="71" y="897"/>
                    <a:pt x="37" y="978"/>
                  </a:cubicBezTo>
                  <a:cubicBezTo>
                    <a:pt x="1" y="1062"/>
                    <a:pt x="1739" y="4872"/>
                    <a:pt x="1739" y="4872"/>
                  </a:cubicBezTo>
                  <a:lnTo>
                    <a:pt x="5192" y="5562"/>
                  </a:lnTo>
                  <a:cubicBezTo>
                    <a:pt x="5192" y="5562"/>
                    <a:pt x="9681" y="2550"/>
                    <a:pt x="9693" y="2478"/>
                  </a:cubicBezTo>
                  <a:cubicBezTo>
                    <a:pt x="9693" y="2395"/>
                    <a:pt x="7740" y="85"/>
                    <a:pt x="7657" y="85"/>
                  </a:cubicBezTo>
                  <a:cubicBezTo>
                    <a:pt x="7561" y="85"/>
                    <a:pt x="3894" y="2169"/>
                    <a:pt x="3811" y="2169"/>
                  </a:cubicBezTo>
                  <a:cubicBezTo>
                    <a:pt x="3716" y="2169"/>
                    <a:pt x="2370" y="73"/>
                    <a:pt x="2263" y="2"/>
                  </a:cubicBezTo>
                  <a:cubicBezTo>
                    <a:pt x="2262" y="1"/>
                    <a:pt x="2259" y="0"/>
                    <a:pt x="2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8059805" y="2668520"/>
              <a:ext cx="218848" cy="198927"/>
            </a:xfrm>
            <a:custGeom>
              <a:avLst/>
              <a:gdLst/>
              <a:ahLst/>
              <a:cxnLst/>
              <a:rect l="l" t="t" r="r" b="b"/>
              <a:pathLst>
                <a:path w="5394" h="4903" extrusionOk="0">
                  <a:moveTo>
                    <a:pt x="2950" y="0"/>
                  </a:moveTo>
                  <a:cubicBezTo>
                    <a:pt x="2639" y="0"/>
                    <a:pt x="2287" y="118"/>
                    <a:pt x="1894" y="414"/>
                  </a:cubicBezTo>
                  <a:cubicBezTo>
                    <a:pt x="0" y="1843"/>
                    <a:pt x="631" y="4903"/>
                    <a:pt x="1941" y="4903"/>
                  </a:cubicBezTo>
                  <a:cubicBezTo>
                    <a:pt x="3251" y="4903"/>
                    <a:pt x="5394" y="3641"/>
                    <a:pt x="5394" y="3641"/>
                  </a:cubicBezTo>
                  <a:lnTo>
                    <a:pt x="4727" y="1712"/>
                  </a:lnTo>
                  <a:cubicBezTo>
                    <a:pt x="4727" y="1712"/>
                    <a:pt x="4137" y="0"/>
                    <a:pt x="2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8161156" y="2745081"/>
              <a:ext cx="110885" cy="76357"/>
            </a:xfrm>
            <a:custGeom>
              <a:avLst/>
              <a:gdLst/>
              <a:ahLst/>
              <a:cxnLst/>
              <a:rect l="l" t="t" r="r" b="b"/>
              <a:pathLst>
                <a:path w="2733" h="1882" extrusionOk="0">
                  <a:moveTo>
                    <a:pt x="967" y="0"/>
                  </a:moveTo>
                  <a:cubicBezTo>
                    <a:pt x="572" y="0"/>
                    <a:pt x="240" y="203"/>
                    <a:pt x="158" y="742"/>
                  </a:cubicBezTo>
                  <a:cubicBezTo>
                    <a:pt x="0" y="1716"/>
                    <a:pt x="864" y="1881"/>
                    <a:pt x="1470" y="1881"/>
                  </a:cubicBezTo>
                  <a:cubicBezTo>
                    <a:pt x="1783" y="1881"/>
                    <a:pt x="2027" y="1837"/>
                    <a:pt x="2027" y="1837"/>
                  </a:cubicBezTo>
                  <a:cubicBezTo>
                    <a:pt x="2027" y="1837"/>
                    <a:pt x="2064" y="1843"/>
                    <a:pt x="2120" y="1843"/>
                  </a:cubicBezTo>
                  <a:cubicBezTo>
                    <a:pt x="2314" y="1843"/>
                    <a:pt x="2733" y="1772"/>
                    <a:pt x="2622" y="1135"/>
                  </a:cubicBezTo>
                  <a:cubicBezTo>
                    <a:pt x="2531" y="613"/>
                    <a:pt x="1653" y="0"/>
                    <a:pt x="967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8282021" y="2722319"/>
              <a:ext cx="227247" cy="206108"/>
            </a:xfrm>
            <a:custGeom>
              <a:avLst/>
              <a:gdLst/>
              <a:ahLst/>
              <a:cxnLst/>
              <a:rect l="l" t="t" r="r" b="b"/>
              <a:pathLst>
                <a:path w="5601" h="5080" extrusionOk="0">
                  <a:moveTo>
                    <a:pt x="3043" y="1"/>
                  </a:moveTo>
                  <a:cubicBezTo>
                    <a:pt x="2053" y="1"/>
                    <a:pt x="1203" y="1160"/>
                    <a:pt x="1203" y="1160"/>
                  </a:cubicBezTo>
                  <a:lnTo>
                    <a:pt x="0" y="2815"/>
                  </a:lnTo>
                  <a:cubicBezTo>
                    <a:pt x="0" y="2815"/>
                    <a:pt x="1667" y="4660"/>
                    <a:pt x="2917" y="5041"/>
                  </a:cubicBezTo>
                  <a:cubicBezTo>
                    <a:pt x="2999" y="5067"/>
                    <a:pt x="3082" y="5079"/>
                    <a:pt x="3165" y="5079"/>
                  </a:cubicBezTo>
                  <a:cubicBezTo>
                    <a:pt x="4354" y="5079"/>
                    <a:pt x="5600" y="2570"/>
                    <a:pt x="4298" y="767"/>
                  </a:cubicBezTo>
                  <a:cubicBezTo>
                    <a:pt x="3890" y="201"/>
                    <a:pt x="3454" y="1"/>
                    <a:pt x="3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311477" y="2774861"/>
              <a:ext cx="102648" cy="67756"/>
            </a:xfrm>
            <a:custGeom>
              <a:avLst/>
              <a:gdLst/>
              <a:ahLst/>
              <a:cxnLst/>
              <a:rect l="l" t="t" r="r" b="b"/>
              <a:pathLst>
                <a:path w="2530" h="1670" extrusionOk="0">
                  <a:moveTo>
                    <a:pt x="1579" y="0"/>
                  </a:moveTo>
                  <a:cubicBezTo>
                    <a:pt x="1126" y="0"/>
                    <a:pt x="679" y="163"/>
                    <a:pt x="679" y="163"/>
                  </a:cubicBezTo>
                  <a:cubicBezTo>
                    <a:pt x="679" y="163"/>
                    <a:pt x="1" y="163"/>
                    <a:pt x="251" y="889"/>
                  </a:cubicBezTo>
                  <a:cubicBezTo>
                    <a:pt x="393" y="1294"/>
                    <a:pt x="1110" y="1669"/>
                    <a:pt x="1702" y="1669"/>
                  </a:cubicBezTo>
                  <a:cubicBezTo>
                    <a:pt x="2152" y="1669"/>
                    <a:pt x="2530" y="1452"/>
                    <a:pt x="2525" y="865"/>
                  </a:cubicBezTo>
                  <a:cubicBezTo>
                    <a:pt x="2519" y="171"/>
                    <a:pt x="2045" y="0"/>
                    <a:pt x="1579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8216780" y="2711689"/>
              <a:ext cx="135796" cy="169958"/>
            </a:xfrm>
            <a:custGeom>
              <a:avLst/>
              <a:gdLst/>
              <a:ahLst/>
              <a:cxnLst/>
              <a:rect l="l" t="t" r="r" b="b"/>
              <a:pathLst>
                <a:path w="3347" h="4189" extrusionOk="0">
                  <a:moveTo>
                    <a:pt x="1850" y="1"/>
                  </a:moveTo>
                  <a:cubicBezTo>
                    <a:pt x="1105" y="1"/>
                    <a:pt x="390" y="773"/>
                    <a:pt x="203" y="1839"/>
                  </a:cubicBezTo>
                  <a:cubicBezTo>
                    <a:pt x="1" y="2982"/>
                    <a:pt x="501" y="4029"/>
                    <a:pt x="1311" y="4172"/>
                  </a:cubicBezTo>
                  <a:cubicBezTo>
                    <a:pt x="1373" y="4183"/>
                    <a:pt x="1435" y="4189"/>
                    <a:pt x="1497" y="4189"/>
                  </a:cubicBezTo>
                  <a:cubicBezTo>
                    <a:pt x="2243" y="4189"/>
                    <a:pt x="2957" y="3417"/>
                    <a:pt x="3144" y="2351"/>
                  </a:cubicBezTo>
                  <a:cubicBezTo>
                    <a:pt x="3347" y="1208"/>
                    <a:pt x="2847" y="160"/>
                    <a:pt x="2037" y="17"/>
                  </a:cubicBezTo>
                  <a:cubicBezTo>
                    <a:pt x="1975" y="6"/>
                    <a:pt x="1912" y="1"/>
                    <a:pt x="1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8467032" y="1988241"/>
              <a:ext cx="116443" cy="159450"/>
            </a:xfrm>
            <a:custGeom>
              <a:avLst/>
              <a:gdLst/>
              <a:ahLst/>
              <a:cxnLst/>
              <a:rect l="l" t="t" r="r" b="b"/>
              <a:pathLst>
                <a:path w="2870" h="3930" extrusionOk="0">
                  <a:moveTo>
                    <a:pt x="1548" y="1"/>
                  </a:moveTo>
                  <a:lnTo>
                    <a:pt x="1548" y="1"/>
                  </a:lnTo>
                  <a:cubicBezTo>
                    <a:pt x="953" y="334"/>
                    <a:pt x="500" y="870"/>
                    <a:pt x="274" y="1525"/>
                  </a:cubicBezTo>
                  <a:cubicBezTo>
                    <a:pt x="0" y="2322"/>
                    <a:pt x="84" y="3203"/>
                    <a:pt x="524" y="3930"/>
                  </a:cubicBezTo>
                  <a:cubicBezTo>
                    <a:pt x="2286" y="3477"/>
                    <a:pt x="2870" y="1263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8381992" y="1969578"/>
              <a:ext cx="147887" cy="179817"/>
            </a:xfrm>
            <a:custGeom>
              <a:avLst/>
              <a:gdLst/>
              <a:ahLst/>
              <a:cxnLst/>
              <a:rect l="l" t="t" r="r" b="b"/>
              <a:pathLst>
                <a:path w="3645" h="4432" extrusionOk="0">
                  <a:moveTo>
                    <a:pt x="2394" y="0"/>
                  </a:moveTo>
                  <a:cubicBezTo>
                    <a:pt x="1476" y="0"/>
                    <a:pt x="605" y="667"/>
                    <a:pt x="322" y="1675"/>
                  </a:cubicBezTo>
                  <a:cubicBezTo>
                    <a:pt x="1" y="2854"/>
                    <a:pt x="620" y="4068"/>
                    <a:pt x="1703" y="4366"/>
                  </a:cubicBezTo>
                  <a:cubicBezTo>
                    <a:pt x="1865" y="4411"/>
                    <a:pt x="2030" y="4432"/>
                    <a:pt x="2196" y="4432"/>
                  </a:cubicBezTo>
                  <a:cubicBezTo>
                    <a:pt x="2337" y="4432"/>
                    <a:pt x="2478" y="4417"/>
                    <a:pt x="2620" y="4390"/>
                  </a:cubicBezTo>
                  <a:cubicBezTo>
                    <a:pt x="2180" y="3663"/>
                    <a:pt x="2096" y="2782"/>
                    <a:pt x="2370" y="1985"/>
                  </a:cubicBezTo>
                  <a:cubicBezTo>
                    <a:pt x="2596" y="1330"/>
                    <a:pt x="3049" y="794"/>
                    <a:pt x="3644" y="461"/>
                  </a:cubicBezTo>
                  <a:cubicBezTo>
                    <a:pt x="3430" y="282"/>
                    <a:pt x="3180" y="139"/>
                    <a:pt x="2894" y="68"/>
                  </a:cubicBezTo>
                  <a:cubicBezTo>
                    <a:pt x="2728" y="22"/>
                    <a:pt x="2560" y="0"/>
                    <a:pt x="2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8202296" y="1938499"/>
              <a:ext cx="116484" cy="159450"/>
            </a:xfrm>
            <a:custGeom>
              <a:avLst/>
              <a:gdLst/>
              <a:ahLst/>
              <a:cxnLst/>
              <a:rect l="l" t="t" r="r" b="b"/>
              <a:pathLst>
                <a:path w="2871" h="3930" extrusionOk="0">
                  <a:moveTo>
                    <a:pt x="1560" y="0"/>
                  </a:moveTo>
                  <a:cubicBezTo>
                    <a:pt x="953" y="334"/>
                    <a:pt x="501" y="869"/>
                    <a:pt x="275" y="1512"/>
                  </a:cubicBezTo>
                  <a:cubicBezTo>
                    <a:pt x="1" y="2322"/>
                    <a:pt x="96" y="3191"/>
                    <a:pt x="525" y="3929"/>
                  </a:cubicBezTo>
                  <a:cubicBezTo>
                    <a:pt x="2287" y="3477"/>
                    <a:pt x="2870" y="1262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8117297" y="1919349"/>
              <a:ext cx="148333" cy="180142"/>
            </a:xfrm>
            <a:custGeom>
              <a:avLst/>
              <a:gdLst/>
              <a:ahLst/>
              <a:cxnLst/>
              <a:rect l="l" t="t" r="r" b="b"/>
              <a:pathLst>
                <a:path w="3656" h="4440" extrusionOk="0">
                  <a:moveTo>
                    <a:pt x="2406" y="1"/>
                  </a:moveTo>
                  <a:cubicBezTo>
                    <a:pt x="1482" y="1"/>
                    <a:pt x="616" y="675"/>
                    <a:pt x="334" y="1675"/>
                  </a:cubicBezTo>
                  <a:cubicBezTo>
                    <a:pt x="0" y="2865"/>
                    <a:pt x="619" y="4068"/>
                    <a:pt x="1715" y="4377"/>
                  </a:cubicBezTo>
                  <a:cubicBezTo>
                    <a:pt x="1884" y="4418"/>
                    <a:pt x="2057" y="4439"/>
                    <a:pt x="2229" y="4439"/>
                  </a:cubicBezTo>
                  <a:cubicBezTo>
                    <a:pt x="2360" y="4439"/>
                    <a:pt x="2491" y="4427"/>
                    <a:pt x="2620" y="4401"/>
                  </a:cubicBezTo>
                  <a:cubicBezTo>
                    <a:pt x="2191" y="3663"/>
                    <a:pt x="2096" y="2794"/>
                    <a:pt x="2370" y="1984"/>
                  </a:cubicBezTo>
                  <a:cubicBezTo>
                    <a:pt x="2596" y="1341"/>
                    <a:pt x="3048" y="806"/>
                    <a:pt x="3655" y="472"/>
                  </a:cubicBezTo>
                  <a:cubicBezTo>
                    <a:pt x="3441" y="282"/>
                    <a:pt x="3179" y="151"/>
                    <a:pt x="2905" y="67"/>
                  </a:cubicBezTo>
                  <a:cubicBezTo>
                    <a:pt x="2739" y="22"/>
                    <a:pt x="2572" y="1"/>
                    <a:pt x="2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0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0673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Conclucion</a:t>
            </a:r>
            <a:endParaRPr dirty="0"/>
          </a:p>
        </p:txBody>
      </p:sp>
      <p:grpSp>
        <p:nvGrpSpPr>
          <p:cNvPr id="970" name="Google Shape;970;p50"/>
          <p:cNvGrpSpPr/>
          <p:nvPr/>
        </p:nvGrpSpPr>
        <p:grpSpPr>
          <a:xfrm>
            <a:off x="3169446" y="1881195"/>
            <a:ext cx="2621747" cy="3390903"/>
            <a:chOff x="701275" y="2586234"/>
            <a:chExt cx="1756850" cy="2272266"/>
          </a:xfrm>
        </p:grpSpPr>
        <p:sp>
          <p:nvSpPr>
            <p:cNvPr id="971" name="Google Shape;971;p50"/>
            <p:cNvSpPr/>
            <p:nvPr/>
          </p:nvSpPr>
          <p:spPr>
            <a:xfrm>
              <a:off x="1429625" y="4590275"/>
              <a:ext cx="427175" cy="156000"/>
            </a:xfrm>
            <a:custGeom>
              <a:avLst/>
              <a:gdLst/>
              <a:ahLst/>
              <a:cxnLst/>
              <a:rect l="l" t="t" r="r" b="b"/>
              <a:pathLst>
                <a:path w="17087" h="6240" extrusionOk="0">
                  <a:moveTo>
                    <a:pt x="941" y="1"/>
                  </a:moveTo>
                  <a:cubicBezTo>
                    <a:pt x="941" y="1"/>
                    <a:pt x="453" y="1703"/>
                    <a:pt x="1" y="3465"/>
                  </a:cubicBezTo>
                  <a:cubicBezTo>
                    <a:pt x="1239" y="4239"/>
                    <a:pt x="4275" y="5847"/>
                    <a:pt x="8704" y="6192"/>
                  </a:cubicBezTo>
                  <a:cubicBezTo>
                    <a:pt x="9065" y="6223"/>
                    <a:pt x="9425" y="6239"/>
                    <a:pt x="9784" y="6239"/>
                  </a:cubicBezTo>
                  <a:cubicBezTo>
                    <a:pt x="12402" y="6239"/>
                    <a:pt x="14961" y="5406"/>
                    <a:pt x="17086" y="3846"/>
                  </a:cubicBezTo>
                  <a:cubicBezTo>
                    <a:pt x="16765" y="2739"/>
                    <a:pt x="16384" y="1644"/>
                    <a:pt x="15931" y="584"/>
                  </a:cubicBezTo>
                  <a:lnTo>
                    <a:pt x="941" y="1"/>
                  </a:lnTo>
                  <a:close/>
                </a:path>
              </a:pathLst>
            </a:custGeom>
            <a:solidFill>
              <a:srgbClr val="8F5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1391525" y="4676900"/>
              <a:ext cx="507225" cy="181600"/>
            </a:xfrm>
            <a:custGeom>
              <a:avLst/>
              <a:gdLst/>
              <a:ahLst/>
              <a:cxnLst/>
              <a:rect l="l" t="t" r="r" b="b"/>
              <a:pathLst>
                <a:path w="20289" h="7264" extrusionOk="0">
                  <a:moveTo>
                    <a:pt x="1525" y="0"/>
                  </a:moveTo>
                  <a:cubicBezTo>
                    <a:pt x="1287" y="917"/>
                    <a:pt x="1060" y="1858"/>
                    <a:pt x="906" y="2584"/>
                  </a:cubicBezTo>
                  <a:cubicBezTo>
                    <a:pt x="477" y="4727"/>
                    <a:pt x="1" y="7263"/>
                    <a:pt x="1" y="7263"/>
                  </a:cubicBezTo>
                  <a:lnTo>
                    <a:pt x="20289" y="7263"/>
                  </a:lnTo>
                  <a:cubicBezTo>
                    <a:pt x="20289" y="7263"/>
                    <a:pt x="19587" y="3656"/>
                    <a:pt x="18610" y="381"/>
                  </a:cubicBezTo>
                  <a:cubicBezTo>
                    <a:pt x="16485" y="1941"/>
                    <a:pt x="13926" y="2774"/>
                    <a:pt x="11308" y="2774"/>
                  </a:cubicBezTo>
                  <a:cubicBezTo>
                    <a:pt x="10949" y="2774"/>
                    <a:pt x="10589" y="2758"/>
                    <a:pt x="10228" y="2727"/>
                  </a:cubicBezTo>
                  <a:cubicBezTo>
                    <a:pt x="5799" y="2382"/>
                    <a:pt x="2763" y="774"/>
                    <a:pt x="1525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701275" y="3719675"/>
              <a:ext cx="387850" cy="425350"/>
            </a:xfrm>
            <a:custGeom>
              <a:avLst/>
              <a:gdLst/>
              <a:ahLst/>
              <a:cxnLst/>
              <a:rect l="l" t="t" r="r" b="b"/>
              <a:pathLst>
                <a:path w="15514" h="17014" extrusionOk="0">
                  <a:moveTo>
                    <a:pt x="6719" y="1"/>
                  </a:moveTo>
                  <a:cubicBezTo>
                    <a:pt x="5496" y="1"/>
                    <a:pt x="4727" y="633"/>
                    <a:pt x="3846" y="2297"/>
                  </a:cubicBezTo>
                  <a:cubicBezTo>
                    <a:pt x="2262" y="5309"/>
                    <a:pt x="167" y="11905"/>
                    <a:pt x="83" y="13203"/>
                  </a:cubicBezTo>
                  <a:cubicBezTo>
                    <a:pt x="0" y="14489"/>
                    <a:pt x="476" y="14977"/>
                    <a:pt x="3560" y="16179"/>
                  </a:cubicBezTo>
                  <a:cubicBezTo>
                    <a:pt x="4908" y="16700"/>
                    <a:pt x="5837" y="17013"/>
                    <a:pt x="6582" y="17013"/>
                  </a:cubicBezTo>
                  <a:cubicBezTo>
                    <a:pt x="7541" y="17013"/>
                    <a:pt x="8193" y="16494"/>
                    <a:pt x="9037" y="15227"/>
                  </a:cubicBezTo>
                  <a:cubicBezTo>
                    <a:pt x="10525" y="12977"/>
                    <a:pt x="12145" y="10203"/>
                    <a:pt x="12145" y="10203"/>
                  </a:cubicBezTo>
                  <a:cubicBezTo>
                    <a:pt x="12145" y="10203"/>
                    <a:pt x="13930" y="7726"/>
                    <a:pt x="14728" y="6000"/>
                  </a:cubicBezTo>
                  <a:cubicBezTo>
                    <a:pt x="15514" y="4273"/>
                    <a:pt x="15121" y="2404"/>
                    <a:pt x="10894" y="1035"/>
                  </a:cubicBezTo>
                  <a:cubicBezTo>
                    <a:pt x="9002" y="416"/>
                    <a:pt x="7711" y="1"/>
                    <a:pt x="6719" y="1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927175" y="3910400"/>
              <a:ext cx="142325" cy="195375"/>
            </a:xfrm>
            <a:custGeom>
              <a:avLst/>
              <a:gdLst/>
              <a:ahLst/>
              <a:cxnLst/>
              <a:rect l="l" t="t" r="r" b="b"/>
              <a:pathLst>
                <a:path w="5693" h="7815" extrusionOk="0">
                  <a:moveTo>
                    <a:pt x="3876" y="1"/>
                  </a:moveTo>
                  <a:cubicBezTo>
                    <a:pt x="3676" y="1"/>
                    <a:pt x="3479" y="75"/>
                    <a:pt x="3323" y="228"/>
                  </a:cubicBezTo>
                  <a:cubicBezTo>
                    <a:pt x="2799" y="752"/>
                    <a:pt x="3109" y="2574"/>
                    <a:pt x="3109" y="2574"/>
                  </a:cubicBezTo>
                  <a:lnTo>
                    <a:pt x="1" y="7598"/>
                  </a:lnTo>
                  <a:cubicBezTo>
                    <a:pt x="1" y="7598"/>
                    <a:pt x="652" y="7815"/>
                    <a:pt x="1276" y="7815"/>
                  </a:cubicBezTo>
                  <a:cubicBezTo>
                    <a:pt x="1588" y="7815"/>
                    <a:pt x="1894" y="7761"/>
                    <a:pt x="2108" y="7598"/>
                  </a:cubicBezTo>
                  <a:cubicBezTo>
                    <a:pt x="2370" y="7407"/>
                    <a:pt x="2608" y="7205"/>
                    <a:pt x="2847" y="6979"/>
                  </a:cubicBezTo>
                  <a:lnTo>
                    <a:pt x="4335" y="7812"/>
                  </a:lnTo>
                  <a:lnTo>
                    <a:pt x="5692" y="5502"/>
                  </a:lnTo>
                  <a:lnTo>
                    <a:pt x="4359" y="3990"/>
                  </a:lnTo>
                  <a:cubicBezTo>
                    <a:pt x="4359" y="3990"/>
                    <a:pt x="4954" y="2288"/>
                    <a:pt x="4883" y="1180"/>
                  </a:cubicBezTo>
                  <a:cubicBezTo>
                    <a:pt x="4841" y="412"/>
                    <a:pt x="4348" y="1"/>
                    <a:pt x="3876" y="1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798600" y="3824775"/>
              <a:ext cx="60450" cy="55850"/>
            </a:xfrm>
            <a:custGeom>
              <a:avLst/>
              <a:gdLst/>
              <a:ahLst/>
              <a:cxnLst/>
              <a:rect l="l" t="t" r="r" b="b"/>
              <a:pathLst>
                <a:path w="2418" h="2234" extrusionOk="0">
                  <a:moveTo>
                    <a:pt x="884" y="1"/>
                  </a:moveTo>
                  <a:cubicBezTo>
                    <a:pt x="692" y="1"/>
                    <a:pt x="514" y="116"/>
                    <a:pt x="441" y="307"/>
                  </a:cubicBezTo>
                  <a:lnTo>
                    <a:pt x="96" y="1188"/>
                  </a:lnTo>
                  <a:cubicBezTo>
                    <a:pt x="0" y="1427"/>
                    <a:pt x="120" y="1700"/>
                    <a:pt x="358" y="1808"/>
                  </a:cubicBezTo>
                  <a:lnTo>
                    <a:pt x="1358" y="2200"/>
                  </a:lnTo>
                  <a:cubicBezTo>
                    <a:pt x="1416" y="2223"/>
                    <a:pt x="1475" y="2233"/>
                    <a:pt x="1534" y="2233"/>
                  </a:cubicBezTo>
                  <a:cubicBezTo>
                    <a:pt x="1726" y="2233"/>
                    <a:pt x="1904" y="2118"/>
                    <a:pt x="1977" y="1927"/>
                  </a:cubicBezTo>
                  <a:lnTo>
                    <a:pt x="2322" y="1046"/>
                  </a:lnTo>
                  <a:cubicBezTo>
                    <a:pt x="2417" y="807"/>
                    <a:pt x="2298" y="522"/>
                    <a:pt x="2060" y="426"/>
                  </a:cubicBezTo>
                  <a:lnTo>
                    <a:pt x="1060" y="34"/>
                  </a:lnTo>
                  <a:cubicBezTo>
                    <a:pt x="1002" y="11"/>
                    <a:pt x="942" y="1"/>
                    <a:pt x="884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841175" y="3750075"/>
              <a:ext cx="200325" cy="111200"/>
            </a:xfrm>
            <a:custGeom>
              <a:avLst/>
              <a:gdLst/>
              <a:ahLst/>
              <a:cxnLst/>
              <a:rect l="l" t="t" r="r" b="b"/>
              <a:pathLst>
                <a:path w="8013" h="4448" extrusionOk="0">
                  <a:moveTo>
                    <a:pt x="896" y="0"/>
                  </a:moveTo>
                  <a:cubicBezTo>
                    <a:pt x="704" y="0"/>
                    <a:pt x="526" y="115"/>
                    <a:pt x="453" y="307"/>
                  </a:cubicBezTo>
                  <a:lnTo>
                    <a:pt x="95" y="1188"/>
                  </a:lnTo>
                  <a:cubicBezTo>
                    <a:pt x="0" y="1438"/>
                    <a:pt x="119" y="1712"/>
                    <a:pt x="369" y="1807"/>
                  </a:cubicBezTo>
                  <a:lnTo>
                    <a:pt x="6953" y="4415"/>
                  </a:lnTo>
                  <a:cubicBezTo>
                    <a:pt x="7009" y="4437"/>
                    <a:pt x="7066" y="4447"/>
                    <a:pt x="7123" y="4447"/>
                  </a:cubicBezTo>
                  <a:cubicBezTo>
                    <a:pt x="7309" y="4447"/>
                    <a:pt x="7487" y="4333"/>
                    <a:pt x="7561" y="4141"/>
                  </a:cubicBezTo>
                  <a:lnTo>
                    <a:pt x="7918" y="3260"/>
                  </a:lnTo>
                  <a:cubicBezTo>
                    <a:pt x="8013" y="3010"/>
                    <a:pt x="7894" y="2736"/>
                    <a:pt x="7644" y="2641"/>
                  </a:cubicBezTo>
                  <a:lnTo>
                    <a:pt x="1072" y="33"/>
                  </a:lnTo>
                  <a:cubicBezTo>
                    <a:pt x="1013" y="11"/>
                    <a:pt x="954" y="0"/>
                    <a:pt x="896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868250" y="3854850"/>
              <a:ext cx="60750" cy="55825"/>
            </a:xfrm>
            <a:custGeom>
              <a:avLst/>
              <a:gdLst/>
              <a:ahLst/>
              <a:cxnLst/>
              <a:rect l="l" t="t" r="r" b="b"/>
              <a:pathLst>
                <a:path w="2430" h="2233" extrusionOk="0">
                  <a:moveTo>
                    <a:pt x="890" y="0"/>
                  </a:moveTo>
                  <a:cubicBezTo>
                    <a:pt x="703" y="0"/>
                    <a:pt x="526" y="113"/>
                    <a:pt x="453" y="295"/>
                  </a:cubicBezTo>
                  <a:lnTo>
                    <a:pt x="96" y="1188"/>
                  </a:lnTo>
                  <a:cubicBezTo>
                    <a:pt x="1" y="1426"/>
                    <a:pt x="120" y="1700"/>
                    <a:pt x="370" y="1795"/>
                  </a:cubicBezTo>
                  <a:lnTo>
                    <a:pt x="1370" y="2200"/>
                  </a:lnTo>
                  <a:cubicBezTo>
                    <a:pt x="1425" y="2222"/>
                    <a:pt x="1483" y="2233"/>
                    <a:pt x="1539" y="2233"/>
                  </a:cubicBezTo>
                  <a:cubicBezTo>
                    <a:pt x="1726" y="2233"/>
                    <a:pt x="1904" y="2118"/>
                    <a:pt x="1977" y="1926"/>
                  </a:cubicBezTo>
                  <a:lnTo>
                    <a:pt x="2334" y="1045"/>
                  </a:lnTo>
                  <a:cubicBezTo>
                    <a:pt x="2429" y="795"/>
                    <a:pt x="2310" y="521"/>
                    <a:pt x="2060" y="426"/>
                  </a:cubicBezTo>
                  <a:lnTo>
                    <a:pt x="1060" y="33"/>
                  </a:lnTo>
                  <a:cubicBezTo>
                    <a:pt x="1004" y="11"/>
                    <a:pt x="947" y="0"/>
                    <a:pt x="890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931350" y="3878900"/>
              <a:ext cx="60450" cy="55600"/>
            </a:xfrm>
            <a:custGeom>
              <a:avLst/>
              <a:gdLst/>
              <a:ahLst/>
              <a:cxnLst/>
              <a:rect l="l" t="t" r="r" b="b"/>
              <a:pathLst>
                <a:path w="2418" h="2224" extrusionOk="0">
                  <a:moveTo>
                    <a:pt x="881" y="1"/>
                  </a:moveTo>
                  <a:cubicBezTo>
                    <a:pt x="694" y="1"/>
                    <a:pt x="513" y="108"/>
                    <a:pt x="441" y="297"/>
                  </a:cubicBezTo>
                  <a:lnTo>
                    <a:pt x="96" y="1178"/>
                  </a:lnTo>
                  <a:cubicBezTo>
                    <a:pt x="1" y="1428"/>
                    <a:pt x="120" y="1702"/>
                    <a:pt x="358" y="1798"/>
                  </a:cubicBezTo>
                  <a:lnTo>
                    <a:pt x="1358" y="2190"/>
                  </a:lnTo>
                  <a:cubicBezTo>
                    <a:pt x="1417" y="2213"/>
                    <a:pt x="1477" y="2223"/>
                    <a:pt x="1535" y="2223"/>
                  </a:cubicBezTo>
                  <a:cubicBezTo>
                    <a:pt x="1727" y="2223"/>
                    <a:pt x="1904" y="2111"/>
                    <a:pt x="1977" y="1929"/>
                  </a:cubicBezTo>
                  <a:lnTo>
                    <a:pt x="2322" y="1047"/>
                  </a:lnTo>
                  <a:cubicBezTo>
                    <a:pt x="2418" y="797"/>
                    <a:pt x="2299" y="524"/>
                    <a:pt x="2060" y="428"/>
                  </a:cubicBezTo>
                  <a:lnTo>
                    <a:pt x="1060" y="35"/>
                  </a:lnTo>
                  <a:cubicBezTo>
                    <a:pt x="1002" y="12"/>
                    <a:pt x="941" y="1"/>
                    <a:pt x="881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770325" y="3886400"/>
              <a:ext cx="60450" cy="55825"/>
            </a:xfrm>
            <a:custGeom>
              <a:avLst/>
              <a:gdLst/>
              <a:ahLst/>
              <a:cxnLst/>
              <a:rect l="l" t="t" r="r" b="b"/>
              <a:pathLst>
                <a:path w="2418" h="2233" extrusionOk="0">
                  <a:moveTo>
                    <a:pt x="883" y="0"/>
                  </a:moveTo>
                  <a:cubicBezTo>
                    <a:pt x="691" y="0"/>
                    <a:pt x="514" y="113"/>
                    <a:pt x="441" y="295"/>
                  </a:cubicBezTo>
                  <a:lnTo>
                    <a:pt x="96" y="1188"/>
                  </a:lnTo>
                  <a:cubicBezTo>
                    <a:pt x="0" y="1426"/>
                    <a:pt x="119" y="1700"/>
                    <a:pt x="358" y="1795"/>
                  </a:cubicBezTo>
                  <a:lnTo>
                    <a:pt x="1358" y="2200"/>
                  </a:lnTo>
                  <a:cubicBezTo>
                    <a:pt x="1416" y="2222"/>
                    <a:pt x="1475" y="2233"/>
                    <a:pt x="1534" y="2233"/>
                  </a:cubicBezTo>
                  <a:cubicBezTo>
                    <a:pt x="1726" y="2233"/>
                    <a:pt x="1904" y="2118"/>
                    <a:pt x="1977" y="1926"/>
                  </a:cubicBezTo>
                  <a:lnTo>
                    <a:pt x="2322" y="1045"/>
                  </a:lnTo>
                  <a:cubicBezTo>
                    <a:pt x="2417" y="795"/>
                    <a:pt x="2298" y="521"/>
                    <a:pt x="2060" y="426"/>
                  </a:cubicBezTo>
                  <a:lnTo>
                    <a:pt x="1060" y="33"/>
                  </a:lnTo>
                  <a:cubicBezTo>
                    <a:pt x="1001" y="11"/>
                    <a:pt x="941" y="0"/>
                    <a:pt x="883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839975" y="3915575"/>
              <a:ext cx="60750" cy="55525"/>
            </a:xfrm>
            <a:custGeom>
              <a:avLst/>
              <a:gdLst/>
              <a:ahLst/>
              <a:cxnLst/>
              <a:rect l="l" t="t" r="r" b="b"/>
              <a:pathLst>
                <a:path w="2430" h="2221" extrusionOk="0">
                  <a:moveTo>
                    <a:pt x="895" y="0"/>
                  </a:moveTo>
                  <a:cubicBezTo>
                    <a:pt x="703" y="0"/>
                    <a:pt x="526" y="113"/>
                    <a:pt x="453" y="295"/>
                  </a:cubicBezTo>
                  <a:lnTo>
                    <a:pt x="108" y="1176"/>
                  </a:lnTo>
                  <a:cubicBezTo>
                    <a:pt x="0" y="1426"/>
                    <a:pt x="120" y="1700"/>
                    <a:pt x="370" y="1795"/>
                  </a:cubicBezTo>
                  <a:lnTo>
                    <a:pt x="1370" y="2188"/>
                  </a:lnTo>
                  <a:cubicBezTo>
                    <a:pt x="1425" y="2210"/>
                    <a:pt x="1483" y="2221"/>
                    <a:pt x="1540" y="2221"/>
                  </a:cubicBezTo>
                  <a:cubicBezTo>
                    <a:pt x="1727" y="2221"/>
                    <a:pt x="1907" y="2108"/>
                    <a:pt x="1989" y="1926"/>
                  </a:cubicBezTo>
                  <a:lnTo>
                    <a:pt x="2334" y="1045"/>
                  </a:lnTo>
                  <a:cubicBezTo>
                    <a:pt x="2429" y="795"/>
                    <a:pt x="2310" y="521"/>
                    <a:pt x="2072" y="426"/>
                  </a:cubicBezTo>
                  <a:lnTo>
                    <a:pt x="1072" y="33"/>
                  </a:lnTo>
                  <a:cubicBezTo>
                    <a:pt x="1013" y="11"/>
                    <a:pt x="953" y="0"/>
                    <a:pt x="895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909925" y="3941750"/>
              <a:ext cx="60750" cy="55725"/>
            </a:xfrm>
            <a:custGeom>
              <a:avLst/>
              <a:gdLst/>
              <a:ahLst/>
              <a:cxnLst/>
              <a:rect l="l" t="t" r="r" b="b"/>
              <a:pathLst>
                <a:path w="2430" h="2229" extrusionOk="0">
                  <a:moveTo>
                    <a:pt x="895" y="1"/>
                  </a:moveTo>
                  <a:cubicBezTo>
                    <a:pt x="703" y="1"/>
                    <a:pt x="526" y="113"/>
                    <a:pt x="453" y="296"/>
                  </a:cubicBezTo>
                  <a:lnTo>
                    <a:pt x="108" y="1189"/>
                  </a:lnTo>
                  <a:cubicBezTo>
                    <a:pt x="0" y="1427"/>
                    <a:pt x="119" y="1701"/>
                    <a:pt x="370" y="1796"/>
                  </a:cubicBezTo>
                  <a:lnTo>
                    <a:pt x="1370" y="2189"/>
                  </a:lnTo>
                  <a:cubicBezTo>
                    <a:pt x="1429" y="2215"/>
                    <a:pt x="1491" y="2228"/>
                    <a:pt x="1552" y="2228"/>
                  </a:cubicBezTo>
                  <a:cubicBezTo>
                    <a:pt x="1734" y="2228"/>
                    <a:pt x="1905" y="2114"/>
                    <a:pt x="1977" y="1927"/>
                  </a:cubicBezTo>
                  <a:lnTo>
                    <a:pt x="2334" y="1046"/>
                  </a:lnTo>
                  <a:cubicBezTo>
                    <a:pt x="2429" y="796"/>
                    <a:pt x="2310" y="522"/>
                    <a:pt x="2060" y="427"/>
                  </a:cubicBezTo>
                  <a:lnTo>
                    <a:pt x="1072" y="34"/>
                  </a:lnTo>
                  <a:cubicBezTo>
                    <a:pt x="1013" y="11"/>
                    <a:pt x="953" y="1"/>
                    <a:pt x="895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743225" y="3947125"/>
              <a:ext cx="60450" cy="55525"/>
            </a:xfrm>
            <a:custGeom>
              <a:avLst/>
              <a:gdLst/>
              <a:ahLst/>
              <a:cxnLst/>
              <a:rect l="l" t="t" r="r" b="b"/>
              <a:pathLst>
                <a:path w="2418" h="2221" extrusionOk="0">
                  <a:moveTo>
                    <a:pt x="883" y="0"/>
                  </a:moveTo>
                  <a:cubicBezTo>
                    <a:pt x="692" y="0"/>
                    <a:pt x="514" y="113"/>
                    <a:pt x="441" y="295"/>
                  </a:cubicBezTo>
                  <a:lnTo>
                    <a:pt x="96" y="1176"/>
                  </a:lnTo>
                  <a:cubicBezTo>
                    <a:pt x="1" y="1426"/>
                    <a:pt x="120" y="1700"/>
                    <a:pt x="358" y="1795"/>
                  </a:cubicBezTo>
                  <a:lnTo>
                    <a:pt x="1358" y="2188"/>
                  </a:lnTo>
                  <a:cubicBezTo>
                    <a:pt x="1417" y="2210"/>
                    <a:pt x="1477" y="2221"/>
                    <a:pt x="1535" y="2221"/>
                  </a:cubicBezTo>
                  <a:cubicBezTo>
                    <a:pt x="1727" y="2221"/>
                    <a:pt x="1904" y="2108"/>
                    <a:pt x="1977" y="1926"/>
                  </a:cubicBezTo>
                  <a:lnTo>
                    <a:pt x="2323" y="1045"/>
                  </a:lnTo>
                  <a:cubicBezTo>
                    <a:pt x="2418" y="795"/>
                    <a:pt x="2299" y="521"/>
                    <a:pt x="2061" y="426"/>
                  </a:cubicBezTo>
                  <a:lnTo>
                    <a:pt x="1061" y="33"/>
                  </a:lnTo>
                  <a:cubicBezTo>
                    <a:pt x="1002" y="11"/>
                    <a:pt x="942" y="0"/>
                    <a:pt x="883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808725" y="3977175"/>
              <a:ext cx="60750" cy="55850"/>
            </a:xfrm>
            <a:custGeom>
              <a:avLst/>
              <a:gdLst/>
              <a:ahLst/>
              <a:cxnLst/>
              <a:rect l="l" t="t" r="r" b="b"/>
              <a:pathLst>
                <a:path w="2430" h="2234" extrusionOk="0">
                  <a:moveTo>
                    <a:pt x="889" y="1"/>
                  </a:moveTo>
                  <a:cubicBezTo>
                    <a:pt x="703" y="1"/>
                    <a:pt x="526" y="113"/>
                    <a:pt x="453" y="295"/>
                  </a:cubicBezTo>
                  <a:lnTo>
                    <a:pt x="96" y="1188"/>
                  </a:lnTo>
                  <a:cubicBezTo>
                    <a:pt x="0" y="1427"/>
                    <a:pt x="119" y="1700"/>
                    <a:pt x="369" y="1796"/>
                  </a:cubicBezTo>
                  <a:lnTo>
                    <a:pt x="1358" y="2200"/>
                  </a:lnTo>
                  <a:cubicBezTo>
                    <a:pt x="1416" y="2223"/>
                    <a:pt x="1475" y="2233"/>
                    <a:pt x="1534" y="2233"/>
                  </a:cubicBezTo>
                  <a:cubicBezTo>
                    <a:pt x="1725" y="2233"/>
                    <a:pt x="1904" y="2118"/>
                    <a:pt x="1977" y="1927"/>
                  </a:cubicBezTo>
                  <a:lnTo>
                    <a:pt x="2334" y="1046"/>
                  </a:lnTo>
                  <a:cubicBezTo>
                    <a:pt x="2429" y="795"/>
                    <a:pt x="2310" y="522"/>
                    <a:pt x="2060" y="426"/>
                  </a:cubicBezTo>
                  <a:lnTo>
                    <a:pt x="1060" y="33"/>
                  </a:lnTo>
                  <a:cubicBezTo>
                    <a:pt x="1004" y="11"/>
                    <a:pt x="946" y="1"/>
                    <a:pt x="889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874200" y="4001300"/>
              <a:ext cx="60750" cy="55825"/>
            </a:xfrm>
            <a:custGeom>
              <a:avLst/>
              <a:gdLst/>
              <a:ahLst/>
              <a:cxnLst/>
              <a:rect l="l" t="t" r="r" b="b"/>
              <a:pathLst>
                <a:path w="2430" h="2233" extrusionOk="0">
                  <a:moveTo>
                    <a:pt x="896" y="0"/>
                  </a:moveTo>
                  <a:cubicBezTo>
                    <a:pt x="704" y="0"/>
                    <a:pt x="526" y="115"/>
                    <a:pt x="453" y="307"/>
                  </a:cubicBezTo>
                  <a:lnTo>
                    <a:pt x="96" y="1188"/>
                  </a:lnTo>
                  <a:cubicBezTo>
                    <a:pt x="1" y="1426"/>
                    <a:pt x="120" y="1700"/>
                    <a:pt x="370" y="1807"/>
                  </a:cubicBezTo>
                  <a:lnTo>
                    <a:pt x="1370" y="2200"/>
                  </a:lnTo>
                  <a:cubicBezTo>
                    <a:pt x="1425" y="2222"/>
                    <a:pt x="1483" y="2233"/>
                    <a:pt x="1539" y="2233"/>
                  </a:cubicBezTo>
                  <a:cubicBezTo>
                    <a:pt x="1726" y="2233"/>
                    <a:pt x="1904" y="2118"/>
                    <a:pt x="1977" y="1926"/>
                  </a:cubicBezTo>
                  <a:lnTo>
                    <a:pt x="2334" y="1045"/>
                  </a:lnTo>
                  <a:cubicBezTo>
                    <a:pt x="2430" y="807"/>
                    <a:pt x="2310" y="521"/>
                    <a:pt x="2060" y="426"/>
                  </a:cubicBezTo>
                  <a:lnTo>
                    <a:pt x="1072" y="33"/>
                  </a:lnTo>
                  <a:cubicBezTo>
                    <a:pt x="1014" y="11"/>
                    <a:pt x="955" y="0"/>
                    <a:pt x="896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718225" y="4009625"/>
              <a:ext cx="60750" cy="55700"/>
            </a:xfrm>
            <a:custGeom>
              <a:avLst/>
              <a:gdLst/>
              <a:ahLst/>
              <a:cxnLst/>
              <a:rect l="l" t="t" r="r" b="b"/>
              <a:pathLst>
                <a:path w="2430" h="2228" extrusionOk="0">
                  <a:moveTo>
                    <a:pt x="895" y="0"/>
                  </a:moveTo>
                  <a:cubicBezTo>
                    <a:pt x="704" y="0"/>
                    <a:pt x="526" y="113"/>
                    <a:pt x="453" y="295"/>
                  </a:cubicBezTo>
                  <a:lnTo>
                    <a:pt x="108" y="1176"/>
                  </a:lnTo>
                  <a:cubicBezTo>
                    <a:pt x="1" y="1426"/>
                    <a:pt x="120" y="1700"/>
                    <a:pt x="370" y="1795"/>
                  </a:cubicBezTo>
                  <a:lnTo>
                    <a:pt x="1370" y="2188"/>
                  </a:lnTo>
                  <a:cubicBezTo>
                    <a:pt x="1430" y="2215"/>
                    <a:pt x="1491" y="2228"/>
                    <a:pt x="1552" y="2228"/>
                  </a:cubicBezTo>
                  <a:cubicBezTo>
                    <a:pt x="1735" y="2228"/>
                    <a:pt x="1909" y="2114"/>
                    <a:pt x="1989" y="1926"/>
                  </a:cubicBezTo>
                  <a:lnTo>
                    <a:pt x="2334" y="1045"/>
                  </a:lnTo>
                  <a:cubicBezTo>
                    <a:pt x="2430" y="795"/>
                    <a:pt x="2311" y="521"/>
                    <a:pt x="2072" y="426"/>
                  </a:cubicBezTo>
                  <a:lnTo>
                    <a:pt x="1072" y="33"/>
                  </a:lnTo>
                  <a:cubicBezTo>
                    <a:pt x="1014" y="11"/>
                    <a:pt x="954" y="0"/>
                    <a:pt x="895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783425" y="4034025"/>
              <a:ext cx="60450" cy="55850"/>
            </a:xfrm>
            <a:custGeom>
              <a:avLst/>
              <a:gdLst/>
              <a:ahLst/>
              <a:cxnLst/>
              <a:rect l="l" t="t" r="r" b="b"/>
              <a:pathLst>
                <a:path w="2418" h="2234" extrusionOk="0">
                  <a:moveTo>
                    <a:pt x="884" y="1"/>
                  </a:moveTo>
                  <a:cubicBezTo>
                    <a:pt x="692" y="1"/>
                    <a:pt x="514" y="116"/>
                    <a:pt x="441" y="307"/>
                  </a:cubicBezTo>
                  <a:lnTo>
                    <a:pt x="96" y="1188"/>
                  </a:lnTo>
                  <a:cubicBezTo>
                    <a:pt x="0" y="1427"/>
                    <a:pt x="119" y="1700"/>
                    <a:pt x="357" y="1808"/>
                  </a:cubicBezTo>
                  <a:lnTo>
                    <a:pt x="1358" y="2201"/>
                  </a:lnTo>
                  <a:cubicBezTo>
                    <a:pt x="1416" y="2223"/>
                    <a:pt x="1475" y="2233"/>
                    <a:pt x="1533" y="2233"/>
                  </a:cubicBezTo>
                  <a:cubicBezTo>
                    <a:pt x="1725" y="2233"/>
                    <a:pt x="1904" y="2119"/>
                    <a:pt x="1977" y="1927"/>
                  </a:cubicBezTo>
                  <a:lnTo>
                    <a:pt x="2322" y="1046"/>
                  </a:lnTo>
                  <a:cubicBezTo>
                    <a:pt x="2417" y="807"/>
                    <a:pt x="2298" y="522"/>
                    <a:pt x="2060" y="426"/>
                  </a:cubicBezTo>
                  <a:lnTo>
                    <a:pt x="1060" y="34"/>
                  </a:lnTo>
                  <a:cubicBezTo>
                    <a:pt x="1002" y="11"/>
                    <a:pt x="942" y="1"/>
                    <a:pt x="884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843850" y="4063500"/>
              <a:ext cx="60450" cy="55550"/>
            </a:xfrm>
            <a:custGeom>
              <a:avLst/>
              <a:gdLst/>
              <a:ahLst/>
              <a:cxnLst/>
              <a:rect l="l" t="t" r="r" b="b"/>
              <a:pathLst>
                <a:path w="2418" h="2222" extrusionOk="0">
                  <a:moveTo>
                    <a:pt x="883" y="0"/>
                  </a:moveTo>
                  <a:cubicBezTo>
                    <a:pt x="691" y="0"/>
                    <a:pt x="514" y="113"/>
                    <a:pt x="441" y="295"/>
                  </a:cubicBezTo>
                  <a:lnTo>
                    <a:pt x="95" y="1176"/>
                  </a:lnTo>
                  <a:cubicBezTo>
                    <a:pt x="0" y="1426"/>
                    <a:pt x="119" y="1700"/>
                    <a:pt x="357" y="1795"/>
                  </a:cubicBezTo>
                  <a:lnTo>
                    <a:pt x="1358" y="2188"/>
                  </a:lnTo>
                  <a:cubicBezTo>
                    <a:pt x="1416" y="2211"/>
                    <a:pt x="1476" y="2221"/>
                    <a:pt x="1535" y="2221"/>
                  </a:cubicBezTo>
                  <a:cubicBezTo>
                    <a:pt x="1726" y="2221"/>
                    <a:pt x="1904" y="2109"/>
                    <a:pt x="1977" y="1926"/>
                  </a:cubicBezTo>
                  <a:lnTo>
                    <a:pt x="2322" y="1045"/>
                  </a:lnTo>
                  <a:cubicBezTo>
                    <a:pt x="2417" y="795"/>
                    <a:pt x="2298" y="521"/>
                    <a:pt x="2060" y="426"/>
                  </a:cubicBezTo>
                  <a:lnTo>
                    <a:pt x="1060" y="33"/>
                  </a:lnTo>
                  <a:cubicBezTo>
                    <a:pt x="1001" y="11"/>
                    <a:pt x="941" y="0"/>
                    <a:pt x="883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985825" y="4128325"/>
              <a:ext cx="515275" cy="234375"/>
            </a:xfrm>
            <a:custGeom>
              <a:avLst/>
              <a:gdLst/>
              <a:ahLst/>
              <a:cxnLst/>
              <a:rect l="l" t="t" r="r" b="b"/>
              <a:pathLst>
                <a:path w="20611" h="9375" extrusionOk="0">
                  <a:moveTo>
                    <a:pt x="203" y="0"/>
                  </a:moveTo>
                  <a:cubicBezTo>
                    <a:pt x="24" y="1107"/>
                    <a:pt x="1" y="2239"/>
                    <a:pt x="120" y="3358"/>
                  </a:cubicBezTo>
                  <a:cubicBezTo>
                    <a:pt x="120" y="3358"/>
                    <a:pt x="4239" y="6644"/>
                    <a:pt x="9490" y="8132"/>
                  </a:cubicBezTo>
                  <a:cubicBezTo>
                    <a:pt x="13412" y="9235"/>
                    <a:pt x="17414" y="9374"/>
                    <a:pt x="19188" y="9374"/>
                  </a:cubicBezTo>
                  <a:cubicBezTo>
                    <a:pt x="19789" y="9374"/>
                    <a:pt x="20134" y="9358"/>
                    <a:pt x="20134" y="9358"/>
                  </a:cubicBezTo>
                  <a:lnTo>
                    <a:pt x="20610" y="2750"/>
                  </a:lnTo>
                  <a:lnTo>
                    <a:pt x="20610" y="2750"/>
                  </a:lnTo>
                  <a:cubicBezTo>
                    <a:pt x="20610" y="2750"/>
                    <a:pt x="20448" y="2777"/>
                    <a:pt x="20114" y="2777"/>
                  </a:cubicBezTo>
                  <a:cubicBezTo>
                    <a:pt x="19561" y="2777"/>
                    <a:pt x="18535" y="2703"/>
                    <a:pt x="16991" y="2310"/>
                  </a:cubicBezTo>
                  <a:cubicBezTo>
                    <a:pt x="15856" y="3111"/>
                    <a:pt x="13702" y="4256"/>
                    <a:pt x="10619" y="4256"/>
                  </a:cubicBezTo>
                  <a:cubicBezTo>
                    <a:pt x="10080" y="4256"/>
                    <a:pt x="9513" y="4221"/>
                    <a:pt x="8918" y="4143"/>
                  </a:cubicBezTo>
                  <a:cubicBezTo>
                    <a:pt x="4918" y="3620"/>
                    <a:pt x="1775" y="1357"/>
                    <a:pt x="203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990141" y="3971437"/>
              <a:ext cx="419700" cy="265075"/>
            </a:xfrm>
            <a:custGeom>
              <a:avLst/>
              <a:gdLst/>
              <a:ahLst/>
              <a:cxnLst/>
              <a:rect l="l" t="t" r="r" b="b"/>
              <a:pathLst>
                <a:path w="16788" h="10603" extrusionOk="0">
                  <a:moveTo>
                    <a:pt x="4632" y="0"/>
                  </a:moveTo>
                  <a:cubicBezTo>
                    <a:pt x="2893" y="643"/>
                    <a:pt x="1488" y="1977"/>
                    <a:pt x="750" y="3691"/>
                  </a:cubicBezTo>
                  <a:cubicBezTo>
                    <a:pt x="393" y="4536"/>
                    <a:pt x="131" y="5429"/>
                    <a:pt x="0" y="6346"/>
                  </a:cubicBezTo>
                  <a:cubicBezTo>
                    <a:pt x="1572" y="7703"/>
                    <a:pt x="4727" y="9966"/>
                    <a:pt x="8715" y="10489"/>
                  </a:cubicBezTo>
                  <a:cubicBezTo>
                    <a:pt x="9310" y="10567"/>
                    <a:pt x="9878" y="10602"/>
                    <a:pt x="10417" y="10602"/>
                  </a:cubicBezTo>
                  <a:cubicBezTo>
                    <a:pt x="13502" y="10602"/>
                    <a:pt x="15663" y="9457"/>
                    <a:pt x="16788" y="8656"/>
                  </a:cubicBezTo>
                  <a:cubicBezTo>
                    <a:pt x="15526" y="8311"/>
                    <a:pt x="14276" y="7894"/>
                    <a:pt x="13073" y="7382"/>
                  </a:cubicBezTo>
                  <a:cubicBezTo>
                    <a:pt x="8001" y="5275"/>
                    <a:pt x="4632" y="0"/>
                    <a:pt x="4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2213050" y="3755350"/>
              <a:ext cx="70275" cy="84275"/>
            </a:xfrm>
            <a:custGeom>
              <a:avLst/>
              <a:gdLst/>
              <a:ahLst/>
              <a:cxnLst/>
              <a:rect l="l" t="t" r="r" b="b"/>
              <a:pathLst>
                <a:path w="2811" h="3371" extrusionOk="0">
                  <a:moveTo>
                    <a:pt x="1" y="1"/>
                  </a:moveTo>
                  <a:lnTo>
                    <a:pt x="906" y="3370"/>
                  </a:lnTo>
                  <a:lnTo>
                    <a:pt x="2811" y="23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2213050" y="3755350"/>
              <a:ext cx="20875" cy="26825"/>
            </a:xfrm>
            <a:custGeom>
              <a:avLst/>
              <a:gdLst/>
              <a:ahLst/>
              <a:cxnLst/>
              <a:rect l="l" t="t" r="r" b="b"/>
              <a:pathLst>
                <a:path w="835" h="1073" extrusionOk="0">
                  <a:moveTo>
                    <a:pt x="1" y="1"/>
                  </a:moveTo>
                  <a:lnTo>
                    <a:pt x="287" y="1060"/>
                  </a:lnTo>
                  <a:cubicBezTo>
                    <a:pt x="321" y="1068"/>
                    <a:pt x="356" y="1072"/>
                    <a:pt x="389" y="1072"/>
                  </a:cubicBezTo>
                  <a:cubicBezTo>
                    <a:pt x="602" y="1072"/>
                    <a:pt x="793" y="919"/>
                    <a:pt x="834" y="7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2398200" y="4050325"/>
              <a:ext cx="59925" cy="54075"/>
            </a:xfrm>
            <a:custGeom>
              <a:avLst/>
              <a:gdLst/>
              <a:ahLst/>
              <a:cxnLst/>
              <a:rect l="l" t="t" r="r" b="b"/>
              <a:pathLst>
                <a:path w="2397" h="2163" extrusionOk="0">
                  <a:moveTo>
                    <a:pt x="1620" y="1"/>
                  </a:moveTo>
                  <a:lnTo>
                    <a:pt x="1" y="1013"/>
                  </a:lnTo>
                  <a:cubicBezTo>
                    <a:pt x="1" y="1013"/>
                    <a:pt x="394" y="2072"/>
                    <a:pt x="965" y="2156"/>
                  </a:cubicBezTo>
                  <a:cubicBezTo>
                    <a:pt x="994" y="2160"/>
                    <a:pt x="1024" y="2162"/>
                    <a:pt x="1054" y="2162"/>
                  </a:cubicBezTo>
                  <a:cubicBezTo>
                    <a:pt x="1622" y="2162"/>
                    <a:pt x="2397" y="1446"/>
                    <a:pt x="2227" y="870"/>
                  </a:cubicBezTo>
                  <a:cubicBezTo>
                    <a:pt x="2132" y="513"/>
                    <a:pt x="1918" y="203"/>
                    <a:pt x="1620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2366950" y="4002700"/>
              <a:ext cx="77725" cy="82275"/>
            </a:xfrm>
            <a:custGeom>
              <a:avLst/>
              <a:gdLst/>
              <a:ahLst/>
              <a:cxnLst/>
              <a:rect l="l" t="t" r="r" b="b"/>
              <a:pathLst>
                <a:path w="3109" h="3291" extrusionOk="0">
                  <a:moveTo>
                    <a:pt x="1846" y="1"/>
                  </a:moveTo>
                  <a:lnTo>
                    <a:pt x="1" y="1298"/>
                  </a:lnTo>
                  <a:lnTo>
                    <a:pt x="1120" y="3263"/>
                  </a:lnTo>
                  <a:cubicBezTo>
                    <a:pt x="1218" y="3282"/>
                    <a:pt x="1317" y="3291"/>
                    <a:pt x="1416" y="3291"/>
                  </a:cubicBezTo>
                  <a:cubicBezTo>
                    <a:pt x="1758" y="3291"/>
                    <a:pt x="2092" y="3181"/>
                    <a:pt x="2370" y="2977"/>
                  </a:cubicBezTo>
                  <a:cubicBezTo>
                    <a:pt x="2727" y="2692"/>
                    <a:pt x="2989" y="2299"/>
                    <a:pt x="3108" y="1846"/>
                  </a:cubicBezTo>
                  <a:lnTo>
                    <a:pt x="1846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2231825" y="3868325"/>
              <a:ext cx="119375" cy="164175"/>
            </a:xfrm>
            <a:custGeom>
              <a:avLst/>
              <a:gdLst/>
              <a:ahLst/>
              <a:cxnLst/>
              <a:rect l="l" t="t" r="r" b="b"/>
              <a:pathLst>
                <a:path w="4775" h="6567" extrusionOk="0">
                  <a:moveTo>
                    <a:pt x="2133" y="0"/>
                  </a:moveTo>
                  <a:cubicBezTo>
                    <a:pt x="1631" y="0"/>
                    <a:pt x="876" y="734"/>
                    <a:pt x="655" y="1482"/>
                  </a:cubicBezTo>
                  <a:cubicBezTo>
                    <a:pt x="381" y="2411"/>
                    <a:pt x="1036" y="3899"/>
                    <a:pt x="1036" y="3899"/>
                  </a:cubicBezTo>
                  <a:lnTo>
                    <a:pt x="0" y="5078"/>
                  </a:lnTo>
                  <a:lnTo>
                    <a:pt x="1369" y="6566"/>
                  </a:lnTo>
                  <a:lnTo>
                    <a:pt x="2584" y="5673"/>
                  </a:lnTo>
                  <a:cubicBezTo>
                    <a:pt x="2584" y="5673"/>
                    <a:pt x="2869" y="5900"/>
                    <a:pt x="3584" y="6019"/>
                  </a:cubicBezTo>
                  <a:cubicBezTo>
                    <a:pt x="3674" y="6034"/>
                    <a:pt x="3764" y="6042"/>
                    <a:pt x="3855" y="6042"/>
                  </a:cubicBezTo>
                  <a:cubicBezTo>
                    <a:pt x="4182" y="6042"/>
                    <a:pt x="4504" y="5941"/>
                    <a:pt x="4774" y="5745"/>
                  </a:cubicBezTo>
                  <a:lnTo>
                    <a:pt x="2060" y="1720"/>
                  </a:lnTo>
                  <a:cubicBezTo>
                    <a:pt x="2060" y="1720"/>
                    <a:pt x="2858" y="637"/>
                    <a:pt x="2441" y="137"/>
                  </a:cubicBezTo>
                  <a:cubicBezTo>
                    <a:pt x="2360" y="42"/>
                    <a:pt x="2254" y="0"/>
                    <a:pt x="2133" y="0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2235675" y="3811525"/>
              <a:ext cx="177425" cy="223725"/>
            </a:xfrm>
            <a:custGeom>
              <a:avLst/>
              <a:gdLst/>
              <a:ahLst/>
              <a:cxnLst/>
              <a:rect l="l" t="t" r="r" b="b"/>
              <a:pathLst>
                <a:path w="7097" h="8949" extrusionOk="0">
                  <a:moveTo>
                    <a:pt x="1222" y="1"/>
                  </a:moveTo>
                  <a:cubicBezTo>
                    <a:pt x="1011" y="1"/>
                    <a:pt x="789" y="36"/>
                    <a:pt x="620" y="147"/>
                  </a:cubicBezTo>
                  <a:cubicBezTo>
                    <a:pt x="179" y="444"/>
                    <a:pt x="1" y="1123"/>
                    <a:pt x="1" y="1123"/>
                  </a:cubicBezTo>
                  <a:lnTo>
                    <a:pt x="1906" y="3981"/>
                  </a:lnTo>
                  <a:lnTo>
                    <a:pt x="4620" y="8017"/>
                  </a:lnTo>
                  <a:lnTo>
                    <a:pt x="5252" y="8945"/>
                  </a:lnTo>
                  <a:cubicBezTo>
                    <a:pt x="5252" y="8945"/>
                    <a:pt x="5301" y="8948"/>
                    <a:pt x="5381" y="8948"/>
                  </a:cubicBezTo>
                  <a:cubicBezTo>
                    <a:pt x="5622" y="8948"/>
                    <a:pt x="6144" y="8922"/>
                    <a:pt x="6466" y="8707"/>
                  </a:cubicBezTo>
                  <a:cubicBezTo>
                    <a:pt x="6883" y="8422"/>
                    <a:pt x="7097" y="7648"/>
                    <a:pt x="7097" y="7648"/>
                  </a:cubicBezTo>
                  <a:lnTo>
                    <a:pt x="1906" y="99"/>
                  </a:lnTo>
                  <a:cubicBezTo>
                    <a:pt x="1906" y="99"/>
                    <a:pt x="1578" y="1"/>
                    <a:pt x="1222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2298775" y="3858925"/>
              <a:ext cx="105400" cy="108525"/>
            </a:xfrm>
            <a:custGeom>
              <a:avLst/>
              <a:gdLst/>
              <a:ahLst/>
              <a:cxnLst/>
              <a:rect l="l" t="t" r="r" b="b"/>
              <a:pathLst>
                <a:path w="4216" h="4341" extrusionOk="0">
                  <a:moveTo>
                    <a:pt x="1226" y="0"/>
                  </a:moveTo>
                  <a:cubicBezTo>
                    <a:pt x="1132" y="0"/>
                    <a:pt x="1040" y="12"/>
                    <a:pt x="953" y="37"/>
                  </a:cubicBezTo>
                  <a:cubicBezTo>
                    <a:pt x="25" y="299"/>
                    <a:pt x="1" y="977"/>
                    <a:pt x="239" y="1299"/>
                  </a:cubicBezTo>
                  <a:cubicBezTo>
                    <a:pt x="357" y="1471"/>
                    <a:pt x="569" y="1524"/>
                    <a:pt x="787" y="1524"/>
                  </a:cubicBezTo>
                  <a:cubicBezTo>
                    <a:pt x="1142" y="1524"/>
                    <a:pt x="1513" y="1382"/>
                    <a:pt x="1513" y="1382"/>
                  </a:cubicBezTo>
                  <a:lnTo>
                    <a:pt x="1513" y="1382"/>
                  </a:lnTo>
                  <a:cubicBezTo>
                    <a:pt x="1513" y="1382"/>
                    <a:pt x="656" y="2156"/>
                    <a:pt x="1144" y="2728"/>
                  </a:cubicBezTo>
                  <a:cubicBezTo>
                    <a:pt x="1307" y="2914"/>
                    <a:pt x="1502" y="2976"/>
                    <a:pt x="1691" y="2976"/>
                  </a:cubicBezTo>
                  <a:cubicBezTo>
                    <a:pt x="2069" y="2976"/>
                    <a:pt x="2418" y="2728"/>
                    <a:pt x="2418" y="2728"/>
                  </a:cubicBezTo>
                  <a:lnTo>
                    <a:pt x="2418" y="2728"/>
                  </a:lnTo>
                  <a:cubicBezTo>
                    <a:pt x="2418" y="2728"/>
                    <a:pt x="1501" y="3537"/>
                    <a:pt x="2108" y="4156"/>
                  </a:cubicBezTo>
                  <a:cubicBezTo>
                    <a:pt x="2230" y="4283"/>
                    <a:pt x="2393" y="4341"/>
                    <a:pt x="2570" y="4341"/>
                  </a:cubicBezTo>
                  <a:cubicBezTo>
                    <a:pt x="3275" y="4341"/>
                    <a:pt x="4215" y="3429"/>
                    <a:pt x="3787" y="2335"/>
                  </a:cubicBezTo>
                  <a:cubicBezTo>
                    <a:pt x="3313" y="1084"/>
                    <a:pt x="2126" y="0"/>
                    <a:pt x="1226" y="0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1807050" y="4128325"/>
              <a:ext cx="515275" cy="234375"/>
            </a:xfrm>
            <a:custGeom>
              <a:avLst/>
              <a:gdLst/>
              <a:ahLst/>
              <a:cxnLst/>
              <a:rect l="l" t="t" r="r" b="b"/>
              <a:pathLst>
                <a:path w="20611" h="9375" extrusionOk="0">
                  <a:moveTo>
                    <a:pt x="20408" y="0"/>
                  </a:moveTo>
                  <a:cubicBezTo>
                    <a:pt x="18837" y="1357"/>
                    <a:pt x="15681" y="3620"/>
                    <a:pt x="11693" y="4143"/>
                  </a:cubicBezTo>
                  <a:cubicBezTo>
                    <a:pt x="11098" y="4221"/>
                    <a:pt x="10531" y="4256"/>
                    <a:pt x="9992" y="4256"/>
                  </a:cubicBezTo>
                  <a:cubicBezTo>
                    <a:pt x="6909" y="4256"/>
                    <a:pt x="4755" y="3111"/>
                    <a:pt x="3620" y="2310"/>
                  </a:cubicBezTo>
                  <a:cubicBezTo>
                    <a:pt x="2076" y="2703"/>
                    <a:pt x="1050" y="2777"/>
                    <a:pt x="497" y="2777"/>
                  </a:cubicBezTo>
                  <a:cubicBezTo>
                    <a:pt x="163" y="2777"/>
                    <a:pt x="1" y="2750"/>
                    <a:pt x="1" y="2750"/>
                  </a:cubicBezTo>
                  <a:lnTo>
                    <a:pt x="1" y="2750"/>
                  </a:lnTo>
                  <a:lnTo>
                    <a:pt x="465" y="9358"/>
                  </a:lnTo>
                  <a:cubicBezTo>
                    <a:pt x="465" y="9358"/>
                    <a:pt x="810" y="9374"/>
                    <a:pt x="1411" y="9374"/>
                  </a:cubicBezTo>
                  <a:cubicBezTo>
                    <a:pt x="3185" y="9374"/>
                    <a:pt x="7187" y="9235"/>
                    <a:pt x="11109" y="8132"/>
                  </a:cubicBezTo>
                  <a:cubicBezTo>
                    <a:pt x="16360" y="6644"/>
                    <a:pt x="20492" y="3358"/>
                    <a:pt x="20492" y="3358"/>
                  </a:cubicBezTo>
                  <a:cubicBezTo>
                    <a:pt x="20611" y="2239"/>
                    <a:pt x="20587" y="1107"/>
                    <a:pt x="20408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1897850" y="3971109"/>
              <a:ext cx="419725" cy="265075"/>
            </a:xfrm>
            <a:custGeom>
              <a:avLst/>
              <a:gdLst/>
              <a:ahLst/>
              <a:cxnLst/>
              <a:rect l="l" t="t" r="r" b="b"/>
              <a:pathLst>
                <a:path w="16789" h="10603" extrusionOk="0">
                  <a:moveTo>
                    <a:pt x="12157" y="0"/>
                  </a:moveTo>
                  <a:cubicBezTo>
                    <a:pt x="12157" y="0"/>
                    <a:pt x="8787" y="5275"/>
                    <a:pt x="3715" y="7382"/>
                  </a:cubicBezTo>
                  <a:cubicBezTo>
                    <a:pt x="2512" y="7894"/>
                    <a:pt x="1262" y="8311"/>
                    <a:pt x="0" y="8656"/>
                  </a:cubicBezTo>
                  <a:cubicBezTo>
                    <a:pt x="1125" y="9457"/>
                    <a:pt x="3294" y="10602"/>
                    <a:pt x="6375" y="10602"/>
                  </a:cubicBezTo>
                  <a:cubicBezTo>
                    <a:pt x="6913" y="10602"/>
                    <a:pt x="7479" y="10567"/>
                    <a:pt x="8073" y="10489"/>
                  </a:cubicBezTo>
                  <a:cubicBezTo>
                    <a:pt x="12061" y="9966"/>
                    <a:pt x="15216" y="7703"/>
                    <a:pt x="16788" y="6346"/>
                  </a:cubicBezTo>
                  <a:cubicBezTo>
                    <a:pt x="16657" y="5429"/>
                    <a:pt x="16395" y="4536"/>
                    <a:pt x="16038" y="3691"/>
                  </a:cubicBezTo>
                  <a:cubicBezTo>
                    <a:pt x="15300" y="1977"/>
                    <a:pt x="13895" y="643"/>
                    <a:pt x="12157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1530525" y="4174550"/>
              <a:ext cx="253350" cy="187750"/>
            </a:xfrm>
            <a:custGeom>
              <a:avLst/>
              <a:gdLst/>
              <a:ahLst/>
              <a:cxnLst/>
              <a:rect l="l" t="t" r="r" b="b"/>
              <a:pathLst>
                <a:path w="10134" h="7510" extrusionOk="0">
                  <a:moveTo>
                    <a:pt x="5646" y="0"/>
                  </a:moveTo>
                  <a:cubicBezTo>
                    <a:pt x="4022" y="0"/>
                    <a:pt x="2287" y="175"/>
                    <a:pt x="2287" y="175"/>
                  </a:cubicBezTo>
                  <a:cubicBezTo>
                    <a:pt x="2287" y="175"/>
                    <a:pt x="942" y="437"/>
                    <a:pt x="1" y="628"/>
                  </a:cubicBezTo>
                  <a:cubicBezTo>
                    <a:pt x="394" y="1842"/>
                    <a:pt x="1751" y="5414"/>
                    <a:pt x="4847" y="7509"/>
                  </a:cubicBezTo>
                  <a:cubicBezTo>
                    <a:pt x="6061" y="6366"/>
                    <a:pt x="7192" y="5116"/>
                    <a:pt x="8204" y="3783"/>
                  </a:cubicBezTo>
                  <a:cubicBezTo>
                    <a:pt x="8919" y="2806"/>
                    <a:pt x="9574" y="1771"/>
                    <a:pt x="10133" y="699"/>
                  </a:cubicBezTo>
                  <a:cubicBezTo>
                    <a:pt x="9466" y="544"/>
                    <a:pt x="8514" y="330"/>
                    <a:pt x="7609" y="139"/>
                  </a:cubicBezTo>
                  <a:cubicBezTo>
                    <a:pt x="7090" y="36"/>
                    <a:pt x="6379" y="0"/>
                    <a:pt x="5646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1452999" y="4189156"/>
              <a:ext cx="385775" cy="394725"/>
            </a:xfrm>
            <a:custGeom>
              <a:avLst/>
              <a:gdLst/>
              <a:ahLst/>
              <a:cxnLst/>
              <a:rect l="l" t="t" r="r" b="b"/>
              <a:pathLst>
                <a:path w="15431" h="15789" extrusionOk="0">
                  <a:moveTo>
                    <a:pt x="3096" y="1"/>
                  </a:moveTo>
                  <a:lnTo>
                    <a:pt x="2834" y="60"/>
                  </a:lnTo>
                  <a:cubicBezTo>
                    <a:pt x="2405" y="155"/>
                    <a:pt x="1977" y="239"/>
                    <a:pt x="1548" y="274"/>
                  </a:cubicBezTo>
                  <a:cubicBezTo>
                    <a:pt x="1548" y="274"/>
                    <a:pt x="441" y="6704"/>
                    <a:pt x="131" y="9633"/>
                  </a:cubicBezTo>
                  <a:cubicBezTo>
                    <a:pt x="96" y="10014"/>
                    <a:pt x="48" y="10419"/>
                    <a:pt x="0" y="10823"/>
                  </a:cubicBezTo>
                  <a:cubicBezTo>
                    <a:pt x="1155" y="12716"/>
                    <a:pt x="3691" y="15788"/>
                    <a:pt x="7966" y="15788"/>
                  </a:cubicBezTo>
                  <a:cubicBezTo>
                    <a:pt x="11752" y="15788"/>
                    <a:pt x="14145" y="13490"/>
                    <a:pt x="15431" y="11704"/>
                  </a:cubicBezTo>
                  <a:cubicBezTo>
                    <a:pt x="15359" y="10276"/>
                    <a:pt x="15264" y="8799"/>
                    <a:pt x="15157" y="7633"/>
                  </a:cubicBezTo>
                  <a:cubicBezTo>
                    <a:pt x="14824" y="4311"/>
                    <a:pt x="14157" y="274"/>
                    <a:pt x="14157" y="274"/>
                  </a:cubicBezTo>
                  <a:lnTo>
                    <a:pt x="13240" y="72"/>
                  </a:lnTo>
                  <a:cubicBezTo>
                    <a:pt x="12669" y="1144"/>
                    <a:pt x="12026" y="2179"/>
                    <a:pt x="11299" y="3156"/>
                  </a:cubicBezTo>
                  <a:cubicBezTo>
                    <a:pt x="10287" y="4489"/>
                    <a:pt x="9156" y="5739"/>
                    <a:pt x="7942" y="6882"/>
                  </a:cubicBezTo>
                  <a:cubicBezTo>
                    <a:pt x="4846" y="4787"/>
                    <a:pt x="3489" y="1215"/>
                    <a:pt x="3096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1437675" y="4458285"/>
              <a:ext cx="405725" cy="213450"/>
            </a:xfrm>
            <a:custGeom>
              <a:avLst/>
              <a:gdLst/>
              <a:ahLst/>
              <a:cxnLst/>
              <a:rect l="l" t="t" r="r" b="b"/>
              <a:pathLst>
                <a:path w="16229" h="8538" extrusionOk="0">
                  <a:moveTo>
                    <a:pt x="619" y="0"/>
                  </a:moveTo>
                  <a:cubicBezTo>
                    <a:pt x="334" y="2715"/>
                    <a:pt x="0" y="5727"/>
                    <a:pt x="0" y="5727"/>
                  </a:cubicBezTo>
                  <a:cubicBezTo>
                    <a:pt x="0" y="5727"/>
                    <a:pt x="3739" y="8537"/>
                    <a:pt x="8335" y="8537"/>
                  </a:cubicBezTo>
                  <a:cubicBezTo>
                    <a:pt x="12942" y="8537"/>
                    <a:pt x="16228" y="5942"/>
                    <a:pt x="16228" y="5942"/>
                  </a:cubicBezTo>
                  <a:cubicBezTo>
                    <a:pt x="16228" y="5942"/>
                    <a:pt x="16169" y="3501"/>
                    <a:pt x="16050" y="881"/>
                  </a:cubicBezTo>
                  <a:cubicBezTo>
                    <a:pt x="14764" y="2667"/>
                    <a:pt x="12371" y="4965"/>
                    <a:pt x="8585" y="4965"/>
                  </a:cubicBezTo>
                  <a:cubicBezTo>
                    <a:pt x="4310" y="4965"/>
                    <a:pt x="1774" y="1893"/>
                    <a:pt x="619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1612700" y="4097650"/>
              <a:ext cx="85450" cy="61075"/>
            </a:xfrm>
            <a:custGeom>
              <a:avLst/>
              <a:gdLst/>
              <a:ahLst/>
              <a:cxnLst/>
              <a:rect l="l" t="t" r="r" b="b"/>
              <a:pathLst>
                <a:path w="3418" h="2443" extrusionOk="0">
                  <a:moveTo>
                    <a:pt x="131" y="1"/>
                  </a:moveTo>
                  <a:cubicBezTo>
                    <a:pt x="131" y="691"/>
                    <a:pt x="95" y="1382"/>
                    <a:pt x="0" y="2072"/>
                  </a:cubicBezTo>
                  <a:cubicBezTo>
                    <a:pt x="559" y="2312"/>
                    <a:pt x="1162" y="2442"/>
                    <a:pt x="1777" y="2442"/>
                  </a:cubicBezTo>
                  <a:cubicBezTo>
                    <a:pt x="1804" y="2442"/>
                    <a:pt x="1831" y="2442"/>
                    <a:pt x="1857" y="2442"/>
                  </a:cubicBezTo>
                  <a:cubicBezTo>
                    <a:pt x="2381" y="2430"/>
                    <a:pt x="2905" y="2346"/>
                    <a:pt x="3417" y="2192"/>
                  </a:cubicBezTo>
                  <a:cubicBezTo>
                    <a:pt x="3358" y="2001"/>
                    <a:pt x="3322" y="1811"/>
                    <a:pt x="3322" y="1608"/>
                  </a:cubicBezTo>
                  <a:cubicBezTo>
                    <a:pt x="3310" y="358"/>
                    <a:pt x="3310" y="203"/>
                    <a:pt x="3310" y="20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7C5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1587400" y="4149450"/>
              <a:ext cx="133075" cy="125625"/>
            </a:xfrm>
            <a:custGeom>
              <a:avLst/>
              <a:gdLst/>
              <a:ahLst/>
              <a:cxnLst/>
              <a:rect l="l" t="t" r="r" b="b"/>
              <a:pathLst>
                <a:path w="5323" h="5025" extrusionOk="0">
                  <a:moveTo>
                    <a:pt x="1012" y="0"/>
                  </a:moveTo>
                  <a:cubicBezTo>
                    <a:pt x="988" y="155"/>
                    <a:pt x="953" y="310"/>
                    <a:pt x="893" y="465"/>
                  </a:cubicBezTo>
                  <a:cubicBezTo>
                    <a:pt x="726" y="822"/>
                    <a:pt x="393" y="1096"/>
                    <a:pt x="0" y="1179"/>
                  </a:cubicBezTo>
                  <a:cubicBezTo>
                    <a:pt x="0" y="1179"/>
                    <a:pt x="1000" y="3632"/>
                    <a:pt x="2643" y="5025"/>
                  </a:cubicBezTo>
                  <a:cubicBezTo>
                    <a:pt x="3274" y="4311"/>
                    <a:pt x="3846" y="3572"/>
                    <a:pt x="4382" y="2787"/>
                  </a:cubicBezTo>
                  <a:cubicBezTo>
                    <a:pt x="4739" y="2263"/>
                    <a:pt x="5048" y="1715"/>
                    <a:pt x="5322" y="1143"/>
                  </a:cubicBezTo>
                  <a:cubicBezTo>
                    <a:pt x="4894" y="941"/>
                    <a:pt x="4560" y="572"/>
                    <a:pt x="4429" y="120"/>
                  </a:cubicBezTo>
                  <a:cubicBezTo>
                    <a:pt x="3917" y="274"/>
                    <a:pt x="3393" y="358"/>
                    <a:pt x="2869" y="370"/>
                  </a:cubicBezTo>
                  <a:cubicBezTo>
                    <a:pt x="2843" y="370"/>
                    <a:pt x="2816" y="370"/>
                    <a:pt x="2789" y="370"/>
                  </a:cubicBezTo>
                  <a:cubicBezTo>
                    <a:pt x="2174" y="370"/>
                    <a:pt x="1571" y="240"/>
                    <a:pt x="1012" y="0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1013800" y="3145600"/>
              <a:ext cx="1236800" cy="864600"/>
            </a:xfrm>
            <a:custGeom>
              <a:avLst/>
              <a:gdLst/>
              <a:ahLst/>
              <a:cxnLst/>
              <a:rect l="l" t="t" r="r" b="b"/>
              <a:pathLst>
                <a:path w="49472" h="34584" extrusionOk="0">
                  <a:moveTo>
                    <a:pt x="42359" y="0"/>
                  </a:moveTo>
                  <a:cubicBezTo>
                    <a:pt x="41931" y="0"/>
                    <a:pt x="41649" y="78"/>
                    <a:pt x="41649" y="78"/>
                  </a:cubicBezTo>
                  <a:cubicBezTo>
                    <a:pt x="42697" y="804"/>
                    <a:pt x="41946" y="2471"/>
                    <a:pt x="41946" y="2471"/>
                  </a:cubicBezTo>
                  <a:cubicBezTo>
                    <a:pt x="41946" y="2471"/>
                    <a:pt x="43720" y="3852"/>
                    <a:pt x="42994" y="5436"/>
                  </a:cubicBezTo>
                  <a:cubicBezTo>
                    <a:pt x="42256" y="7031"/>
                    <a:pt x="40315" y="7031"/>
                    <a:pt x="40315" y="7031"/>
                  </a:cubicBezTo>
                  <a:cubicBezTo>
                    <a:pt x="40315" y="7031"/>
                    <a:pt x="40454" y="9390"/>
                    <a:pt x="37894" y="9390"/>
                  </a:cubicBezTo>
                  <a:cubicBezTo>
                    <a:pt x="37856" y="9390"/>
                    <a:pt x="37818" y="9390"/>
                    <a:pt x="37779" y="9389"/>
                  </a:cubicBezTo>
                  <a:cubicBezTo>
                    <a:pt x="35100" y="9317"/>
                    <a:pt x="35541" y="5293"/>
                    <a:pt x="35541" y="5293"/>
                  </a:cubicBezTo>
                  <a:lnTo>
                    <a:pt x="35541" y="5293"/>
                  </a:lnTo>
                  <a:cubicBezTo>
                    <a:pt x="35541" y="5293"/>
                    <a:pt x="34713" y="6001"/>
                    <a:pt x="33675" y="6001"/>
                  </a:cubicBezTo>
                  <a:cubicBezTo>
                    <a:pt x="33321" y="6001"/>
                    <a:pt x="32943" y="5919"/>
                    <a:pt x="32564" y="5698"/>
                  </a:cubicBezTo>
                  <a:cubicBezTo>
                    <a:pt x="31076" y="4829"/>
                    <a:pt x="31874" y="2364"/>
                    <a:pt x="31874" y="2364"/>
                  </a:cubicBezTo>
                  <a:lnTo>
                    <a:pt x="31874" y="2364"/>
                  </a:lnTo>
                  <a:cubicBezTo>
                    <a:pt x="31874" y="2364"/>
                    <a:pt x="30909" y="3594"/>
                    <a:pt x="29321" y="3594"/>
                  </a:cubicBezTo>
                  <a:cubicBezTo>
                    <a:pt x="29162" y="3594"/>
                    <a:pt x="28997" y="3582"/>
                    <a:pt x="28826" y="3555"/>
                  </a:cubicBezTo>
                  <a:cubicBezTo>
                    <a:pt x="26945" y="3257"/>
                    <a:pt x="25933" y="1162"/>
                    <a:pt x="25933" y="1162"/>
                  </a:cubicBezTo>
                  <a:lnTo>
                    <a:pt x="25933" y="1162"/>
                  </a:lnTo>
                  <a:cubicBezTo>
                    <a:pt x="25933" y="1162"/>
                    <a:pt x="26254" y="3662"/>
                    <a:pt x="24444" y="4674"/>
                  </a:cubicBezTo>
                  <a:cubicBezTo>
                    <a:pt x="24023" y="4910"/>
                    <a:pt x="23613" y="5000"/>
                    <a:pt x="23232" y="5000"/>
                  </a:cubicBezTo>
                  <a:cubicBezTo>
                    <a:pt x="21978" y="5000"/>
                    <a:pt x="21039" y="4019"/>
                    <a:pt x="21039" y="4019"/>
                  </a:cubicBezTo>
                  <a:lnTo>
                    <a:pt x="21039" y="4019"/>
                  </a:lnTo>
                  <a:cubicBezTo>
                    <a:pt x="21039" y="4019"/>
                    <a:pt x="21622" y="6091"/>
                    <a:pt x="20313" y="6591"/>
                  </a:cubicBezTo>
                  <a:cubicBezTo>
                    <a:pt x="20089" y="6679"/>
                    <a:pt x="19871" y="6716"/>
                    <a:pt x="19665" y="6716"/>
                  </a:cubicBezTo>
                  <a:cubicBezTo>
                    <a:pt x="18677" y="6716"/>
                    <a:pt x="17943" y="5876"/>
                    <a:pt x="17943" y="5876"/>
                  </a:cubicBezTo>
                  <a:cubicBezTo>
                    <a:pt x="17943" y="5876"/>
                    <a:pt x="17574" y="8058"/>
                    <a:pt x="15271" y="8058"/>
                  </a:cubicBezTo>
                  <a:cubicBezTo>
                    <a:pt x="15162" y="8058"/>
                    <a:pt x="15049" y="8054"/>
                    <a:pt x="14931" y="8043"/>
                  </a:cubicBezTo>
                  <a:cubicBezTo>
                    <a:pt x="12324" y="7829"/>
                    <a:pt x="12288" y="4495"/>
                    <a:pt x="12288" y="4495"/>
                  </a:cubicBezTo>
                  <a:cubicBezTo>
                    <a:pt x="12288" y="4495"/>
                    <a:pt x="11433" y="5446"/>
                    <a:pt x="10236" y="5446"/>
                  </a:cubicBezTo>
                  <a:cubicBezTo>
                    <a:pt x="9798" y="5446"/>
                    <a:pt x="9315" y="5319"/>
                    <a:pt x="8811" y="4972"/>
                  </a:cubicBezTo>
                  <a:cubicBezTo>
                    <a:pt x="6918" y="3662"/>
                    <a:pt x="8811" y="650"/>
                    <a:pt x="8811" y="650"/>
                  </a:cubicBezTo>
                  <a:cubicBezTo>
                    <a:pt x="8811" y="650"/>
                    <a:pt x="8565" y="608"/>
                    <a:pt x="8184" y="608"/>
                  </a:cubicBezTo>
                  <a:cubicBezTo>
                    <a:pt x="7317" y="608"/>
                    <a:pt x="5750" y="821"/>
                    <a:pt x="4775" y="2209"/>
                  </a:cubicBezTo>
                  <a:cubicBezTo>
                    <a:pt x="3358" y="4210"/>
                    <a:pt x="4549" y="6234"/>
                    <a:pt x="4549" y="6234"/>
                  </a:cubicBezTo>
                  <a:cubicBezTo>
                    <a:pt x="4549" y="6234"/>
                    <a:pt x="4538" y="6233"/>
                    <a:pt x="4518" y="6233"/>
                  </a:cubicBezTo>
                  <a:cubicBezTo>
                    <a:pt x="4236" y="6233"/>
                    <a:pt x="2095" y="6326"/>
                    <a:pt x="1084" y="9115"/>
                  </a:cubicBezTo>
                  <a:cubicBezTo>
                    <a:pt x="1" y="12103"/>
                    <a:pt x="2489" y="13889"/>
                    <a:pt x="2489" y="13889"/>
                  </a:cubicBezTo>
                  <a:cubicBezTo>
                    <a:pt x="2489" y="13889"/>
                    <a:pt x="155" y="15080"/>
                    <a:pt x="489" y="18187"/>
                  </a:cubicBezTo>
                  <a:cubicBezTo>
                    <a:pt x="810" y="21283"/>
                    <a:pt x="3858" y="21628"/>
                    <a:pt x="3858" y="21628"/>
                  </a:cubicBezTo>
                  <a:cubicBezTo>
                    <a:pt x="3858" y="21628"/>
                    <a:pt x="2822" y="23450"/>
                    <a:pt x="3858" y="25260"/>
                  </a:cubicBezTo>
                  <a:cubicBezTo>
                    <a:pt x="4882" y="27070"/>
                    <a:pt x="6835" y="27260"/>
                    <a:pt x="6835" y="27260"/>
                  </a:cubicBezTo>
                  <a:cubicBezTo>
                    <a:pt x="6835" y="27260"/>
                    <a:pt x="6454" y="28665"/>
                    <a:pt x="7871" y="30082"/>
                  </a:cubicBezTo>
                  <a:cubicBezTo>
                    <a:pt x="8553" y="30764"/>
                    <a:pt x="9402" y="30941"/>
                    <a:pt x="10098" y="30941"/>
                  </a:cubicBezTo>
                  <a:cubicBezTo>
                    <a:pt x="10846" y="30941"/>
                    <a:pt x="11419" y="30737"/>
                    <a:pt x="11419" y="30737"/>
                  </a:cubicBezTo>
                  <a:lnTo>
                    <a:pt x="11419" y="30737"/>
                  </a:lnTo>
                  <a:cubicBezTo>
                    <a:pt x="11419" y="30737"/>
                    <a:pt x="11407" y="31820"/>
                    <a:pt x="13193" y="33154"/>
                  </a:cubicBezTo>
                  <a:cubicBezTo>
                    <a:pt x="13792" y="33602"/>
                    <a:pt x="14389" y="33752"/>
                    <a:pt x="14918" y="33752"/>
                  </a:cubicBezTo>
                  <a:cubicBezTo>
                    <a:pt x="15976" y="33752"/>
                    <a:pt x="16765" y="33154"/>
                    <a:pt x="16765" y="33154"/>
                  </a:cubicBezTo>
                  <a:cubicBezTo>
                    <a:pt x="16765" y="33154"/>
                    <a:pt x="31886" y="34535"/>
                    <a:pt x="34612" y="34582"/>
                  </a:cubicBezTo>
                  <a:cubicBezTo>
                    <a:pt x="34638" y="34583"/>
                    <a:pt x="34663" y="34583"/>
                    <a:pt x="34688" y="34583"/>
                  </a:cubicBezTo>
                  <a:cubicBezTo>
                    <a:pt x="37328" y="34583"/>
                    <a:pt x="37386" y="32130"/>
                    <a:pt x="37386" y="32130"/>
                  </a:cubicBezTo>
                  <a:cubicBezTo>
                    <a:pt x="37386" y="32130"/>
                    <a:pt x="37899" y="32347"/>
                    <a:pt x="38596" y="32347"/>
                  </a:cubicBezTo>
                  <a:cubicBezTo>
                    <a:pt x="39173" y="32347"/>
                    <a:pt x="39876" y="32198"/>
                    <a:pt x="40518" y="31653"/>
                  </a:cubicBezTo>
                  <a:cubicBezTo>
                    <a:pt x="41923" y="30463"/>
                    <a:pt x="41327" y="29308"/>
                    <a:pt x="41327" y="29308"/>
                  </a:cubicBezTo>
                  <a:cubicBezTo>
                    <a:pt x="41327" y="29308"/>
                    <a:pt x="42970" y="29105"/>
                    <a:pt x="44482" y="27534"/>
                  </a:cubicBezTo>
                  <a:cubicBezTo>
                    <a:pt x="45995" y="25950"/>
                    <a:pt x="44375" y="24057"/>
                    <a:pt x="44375" y="24057"/>
                  </a:cubicBezTo>
                  <a:cubicBezTo>
                    <a:pt x="44375" y="24057"/>
                    <a:pt x="47197" y="23843"/>
                    <a:pt x="48340" y="21343"/>
                  </a:cubicBezTo>
                  <a:cubicBezTo>
                    <a:pt x="49471" y="18842"/>
                    <a:pt x="47626" y="17092"/>
                    <a:pt x="47626" y="17092"/>
                  </a:cubicBezTo>
                  <a:cubicBezTo>
                    <a:pt x="47626" y="17092"/>
                    <a:pt x="49412" y="16175"/>
                    <a:pt x="49316" y="14330"/>
                  </a:cubicBezTo>
                  <a:cubicBezTo>
                    <a:pt x="49209" y="12484"/>
                    <a:pt x="46971" y="12151"/>
                    <a:pt x="46971" y="12151"/>
                  </a:cubicBezTo>
                  <a:cubicBezTo>
                    <a:pt x="46971" y="12151"/>
                    <a:pt x="48007" y="10794"/>
                    <a:pt x="47566" y="8567"/>
                  </a:cubicBezTo>
                  <a:cubicBezTo>
                    <a:pt x="47138" y="6341"/>
                    <a:pt x="45411" y="6019"/>
                    <a:pt x="45411" y="6019"/>
                  </a:cubicBezTo>
                  <a:cubicBezTo>
                    <a:pt x="45411" y="6019"/>
                    <a:pt x="46864" y="4233"/>
                    <a:pt x="45411" y="1840"/>
                  </a:cubicBezTo>
                  <a:cubicBezTo>
                    <a:pt x="44472" y="273"/>
                    <a:pt x="43160" y="0"/>
                    <a:pt x="42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1459700" y="3460975"/>
              <a:ext cx="388450" cy="130400"/>
            </a:xfrm>
            <a:custGeom>
              <a:avLst/>
              <a:gdLst/>
              <a:ahLst/>
              <a:cxnLst/>
              <a:rect l="l" t="t" r="r" b="b"/>
              <a:pathLst>
                <a:path w="15538" h="5216" extrusionOk="0">
                  <a:moveTo>
                    <a:pt x="8049" y="0"/>
                  </a:moveTo>
                  <a:cubicBezTo>
                    <a:pt x="1786" y="0"/>
                    <a:pt x="0" y="5215"/>
                    <a:pt x="0" y="5215"/>
                  </a:cubicBezTo>
                  <a:cubicBezTo>
                    <a:pt x="0" y="5215"/>
                    <a:pt x="3441" y="2608"/>
                    <a:pt x="8156" y="2608"/>
                  </a:cubicBezTo>
                  <a:cubicBezTo>
                    <a:pt x="12871" y="2608"/>
                    <a:pt x="15538" y="5025"/>
                    <a:pt x="15538" y="5025"/>
                  </a:cubicBezTo>
                  <a:cubicBezTo>
                    <a:pt x="15538" y="5025"/>
                    <a:pt x="14300" y="0"/>
                    <a:pt x="8049" y="0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1279475" y="3705775"/>
              <a:ext cx="144225" cy="166625"/>
            </a:xfrm>
            <a:custGeom>
              <a:avLst/>
              <a:gdLst/>
              <a:ahLst/>
              <a:cxnLst/>
              <a:rect l="l" t="t" r="r" b="b"/>
              <a:pathLst>
                <a:path w="5769" h="6665" extrusionOk="0">
                  <a:moveTo>
                    <a:pt x="4330" y="0"/>
                  </a:moveTo>
                  <a:cubicBezTo>
                    <a:pt x="3274" y="0"/>
                    <a:pt x="1904" y="293"/>
                    <a:pt x="1185" y="1638"/>
                  </a:cubicBezTo>
                  <a:cubicBezTo>
                    <a:pt x="0" y="3863"/>
                    <a:pt x="1677" y="6665"/>
                    <a:pt x="4110" y="6665"/>
                  </a:cubicBezTo>
                  <a:cubicBezTo>
                    <a:pt x="4293" y="6665"/>
                    <a:pt x="4482" y="6649"/>
                    <a:pt x="4673" y="6615"/>
                  </a:cubicBezTo>
                  <a:lnTo>
                    <a:pt x="5769" y="174"/>
                  </a:lnTo>
                  <a:cubicBezTo>
                    <a:pt x="5769" y="174"/>
                    <a:pt x="5142" y="0"/>
                    <a:pt x="4330" y="0"/>
                  </a:cubicBezTo>
                  <a:close/>
                </a:path>
              </a:pathLst>
            </a:custGeom>
            <a:solidFill>
              <a:srgbClr val="694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1345100" y="3761875"/>
              <a:ext cx="41400" cy="54825"/>
            </a:xfrm>
            <a:custGeom>
              <a:avLst/>
              <a:gdLst/>
              <a:ahLst/>
              <a:cxnLst/>
              <a:rect l="l" t="t" r="r" b="b"/>
              <a:pathLst>
                <a:path w="1656" h="2193" extrusionOk="0">
                  <a:moveTo>
                    <a:pt x="1618" y="1"/>
                  </a:moveTo>
                  <a:cubicBezTo>
                    <a:pt x="1417" y="1"/>
                    <a:pt x="462" y="48"/>
                    <a:pt x="238" y="942"/>
                  </a:cubicBezTo>
                  <a:cubicBezTo>
                    <a:pt x="0" y="1954"/>
                    <a:pt x="1251" y="2192"/>
                    <a:pt x="1251" y="2192"/>
                  </a:cubicBezTo>
                  <a:cubicBezTo>
                    <a:pt x="1251" y="2192"/>
                    <a:pt x="727" y="1657"/>
                    <a:pt x="834" y="978"/>
                  </a:cubicBezTo>
                  <a:cubicBezTo>
                    <a:pt x="941" y="299"/>
                    <a:pt x="1655" y="2"/>
                    <a:pt x="1655" y="2"/>
                  </a:cubicBezTo>
                  <a:cubicBezTo>
                    <a:pt x="1655" y="2"/>
                    <a:pt x="1642" y="1"/>
                    <a:pt x="1618" y="1"/>
                  </a:cubicBezTo>
                  <a:close/>
                </a:path>
              </a:pathLst>
            </a:custGeom>
            <a:solidFill>
              <a:srgbClr val="553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1874925" y="3719975"/>
              <a:ext cx="144475" cy="166475"/>
            </a:xfrm>
            <a:custGeom>
              <a:avLst/>
              <a:gdLst/>
              <a:ahLst/>
              <a:cxnLst/>
              <a:rect l="l" t="t" r="r" b="b"/>
              <a:pathLst>
                <a:path w="5779" h="6659" extrusionOk="0">
                  <a:moveTo>
                    <a:pt x="1451" y="0"/>
                  </a:moveTo>
                  <a:cubicBezTo>
                    <a:pt x="632" y="0"/>
                    <a:pt x="0" y="177"/>
                    <a:pt x="0" y="177"/>
                  </a:cubicBezTo>
                  <a:lnTo>
                    <a:pt x="1108" y="6607"/>
                  </a:lnTo>
                  <a:cubicBezTo>
                    <a:pt x="1303" y="6642"/>
                    <a:pt x="1494" y="6659"/>
                    <a:pt x="1682" y="6659"/>
                  </a:cubicBezTo>
                  <a:cubicBezTo>
                    <a:pt x="4100" y="6659"/>
                    <a:pt x="5779" y="3863"/>
                    <a:pt x="4596" y="1642"/>
                  </a:cubicBezTo>
                  <a:cubicBezTo>
                    <a:pt x="3872" y="294"/>
                    <a:pt x="2507" y="0"/>
                    <a:pt x="1451" y="0"/>
                  </a:cubicBezTo>
                  <a:close/>
                </a:path>
              </a:pathLst>
            </a:custGeom>
            <a:solidFill>
              <a:srgbClr val="694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1912425" y="3775875"/>
              <a:ext cx="41400" cy="55100"/>
            </a:xfrm>
            <a:custGeom>
              <a:avLst/>
              <a:gdLst/>
              <a:ahLst/>
              <a:cxnLst/>
              <a:rect l="l" t="t" r="r" b="b"/>
              <a:pathLst>
                <a:path w="1656" h="2204" extrusionOk="0">
                  <a:moveTo>
                    <a:pt x="26" y="1"/>
                  </a:moveTo>
                  <a:cubicBezTo>
                    <a:pt x="9" y="1"/>
                    <a:pt x="1" y="1"/>
                    <a:pt x="1" y="1"/>
                  </a:cubicBezTo>
                  <a:cubicBezTo>
                    <a:pt x="1" y="1"/>
                    <a:pt x="703" y="299"/>
                    <a:pt x="822" y="977"/>
                  </a:cubicBezTo>
                  <a:cubicBezTo>
                    <a:pt x="929" y="1656"/>
                    <a:pt x="405" y="2204"/>
                    <a:pt x="405" y="2204"/>
                  </a:cubicBezTo>
                  <a:cubicBezTo>
                    <a:pt x="405" y="2204"/>
                    <a:pt x="1656" y="1954"/>
                    <a:pt x="1418" y="954"/>
                  </a:cubicBezTo>
                  <a:cubicBezTo>
                    <a:pt x="1189" y="41"/>
                    <a:pt x="197" y="1"/>
                    <a:pt x="26" y="1"/>
                  </a:cubicBezTo>
                  <a:close/>
                </a:path>
              </a:pathLst>
            </a:custGeom>
            <a:solidFill>
              <a:srgbClr val="553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1412375" y="3627950"/>
              <a:ext cx="487275" cy="142500"/>
            </a:xfrm>
            <a:custGeom>
              <a:avLst/>
              <a:gdLst/>
              <a:ahLst/>
              <a:cxnLst/>
              <a:rect l="l" t="t" r="r" b="b"/>
              <a:pathLst>
                <a:path w="19491" h="5700" extrusionOk="0">
                  <a:moveTo>
                    <a:pt x="7108" y="1"/>
                  </a:moveTo>
                  <a:cubicBezTo>
                    <a:pt x="7108" y="1"/>
                    <a:pt x="6811" y="1144"/>
                    <a:pt x="5810" y="1465"/>
                  </a:cubicBezTo>
                  <a:cubicBezTo>
                    <a:pt x="5658" y="1516"/>
                    <a:pt x="5504" y="1537"/>
                    <a:pt x="5351" y="1537"/>
                  </a:cubicBezTo>
                  <a:cubicBezTo>
                    <a:pt x="4502" y="1537"/>
                    <a:pt x="3715" y="870"/>
                    <a:pt x="3715" y="870"/>
                  </a:cubicBezTo>
                  <a:lnTo>
                    <a:pt x="3715" y="870"/>
                  </a:lnTo>
                  <a:cubicBezTo>
                    <a:pt x="3715" y="870"/>
                    <a:pt x="3822" y="2263"/>
                    <a:pt x="2691" y="3025"/>
                  </a:cubicBezTo>
                  <a:cubicBezTo>
                    <a:pt x="2281" y="3301"/>
                    <a:pt x="1801" y="3446"/>
                    <a:pt x="1319" y="3446"/>
                  </a:cubicBezTo>
                  <a:cubicBezTo>
                    <a:pt x="1030" y="3446"/>
                    <a:pt x="741" y="3394"/>
                    <a:pt x="465" y="3287"/>
                  </a:cubicBezTo>
                  <a:cubicBezTo>
                    <a:pt x="286" y="3882"/>
                    <a:pt x="131" y="4478"/>
                    <a:pt x="0" y="5073"/>
                  </a:cubicBezTo>
                  <a:cubicBezTo>
                    <a:pt x="261" y="5114"/>
                    <a:pt x="578" y="5144"/>
                    <a:pt x="915" y="5144"/>
                  </a:cubicBezTo>
                  <a:cubicBezTo>
                    <a:pt x="1361" y="5144"/>
                    <a:pt x="1845" y="5091"/>
                    <a:pt x="2286" y="4942"/>
                  </a:cubicBezTo>
                  <a:cubicBezTo>
                    <a:pt x="3072" y="4656"/>
                    <a:pt x="3715" y="4073"/>
                    <a:pt x="4060" y="3311"/>
                  </a:cubicBezTo>
                  <a:cubicBezTo>
                    <a:pt x="4060" y="3311"/>
                    <a:pt x="4632" y="3663"/>
                    <a:pt x="5254" y="3663"/>
                  </a:cubicBezTo>
                  <a:cubicBezTo>
                    <a:pt x="5399" y="3663"/>
                    <a:pt x="5547" y="3644"/>
                    <a:pt x="5691" y="3596"/>
                  </a:cubicBezTo>
                  <a:cubicBezTo>
                    <a:pt x="6453" y="3346"/>
                    <a:pt x="6561" y="2477"/>
                    <a:pt x="6561" y="2477"/>
                  </a:cubicBezTo>
                  <a:cubicBezTo>
                    <a:pt x="6561" y="2477"/>
                    <a:pt x="7168" y="3596"/>
                    <a:pt x="8108" y="3596"/>
                  </a:cubicBezTo>
                  <a:cubicBezTo>
                    <a:pt x="9049" y="3596"/>
                    <a:pt x="9418" y="2477"/>
                    <a:pt x="9418" y="2477"/>
                  </a:cubicBezTo>
                  <a:cubicBezTo>
                    <a:pt x="9418" y="2477"/>
                    <a:pt x="9632" y="3561"/>
                    <a:pt x="10573" y="3561"/>
                  </a:cubicBezTo>
                  <a:cubicBezTo>
                    <a:pt x="11514" y="3561"/>
                    <a:pt x="11883" y="2334"/>
                    <a:pt x="11883" y="2334"/>
                  </a:cubicBezTo>
                  <a:cubicBezTo>
                    <a:pt x="12049" y="3049"/>
                    <a:pt x="12633" y="3608"/>
                    <a:pt x="13371" y="3739"/>
                  </a:cubicBezTo>
                  <a:cubicBezTo>
                    <a:pt x="13564" y="3779"/>
                    <a:pt x="13736" y="3796"/>
                    <a:pt x="13891" y="3796"/>
                  </a:cubicBezTo>
                  <a:cubicBezTo>
                    <a:pt x="14747" y="3796"/>
                    <a:pt x="15038" y="3275"/>
                    <a:pt x="15038" y="3275"/>
                  </a:cubicBezTo>
                  <a:cubicBezTo>
                    <a:pt x="15038" y="3275"/>
                    <a:pt x="15216" y="4870"/>
                    <a:pt x="17383" y="5442"/>
                  </a:cubicBezTo>
                  <a:cubicBezTo>
                    <a:pt x="17970" y="5614"/>
                    <a:pt x="18566" y="5700"/>
                    <a:pt x="19170" y="5700"/>
                  </a:cubicBezTo>
                  <a:cubicBezTo>
                    <a:pt x="19277" y="5700"/>
                    <a:pt x="19384" y="5697"/>
                    <a:pt x="19491" y="5692"/>
                  </a:cubicBezTo>
                  <a:cubicBezTo>
                    <a:pt x="19324" y="4430"/>
                    <a:pt x="19145" y="3585"/>
                    <a:pt x="19145" y="3585"/>
                  </a:cubicBezTo>
                  <a:cubicBezTo>
                    <a:pt x="17669" y="3537"/>
                    <a:pt x="16836" y="1013"/>
                    <a:pt x="16836" y="1013"/>
                  </a:cubicBezTo>
                  <a:cubicBezTo>
                    <a:pt x="16494" y="1610"/>
                    <a:pt x="15867" y="1968"/>
                    <a:pt x="15201" y="1968"/>
                  </a:cubicBezTo>
                  <a:cubicBezTo>
                    <a:pt x="15123" y="1968"/>
                    <a:pt x="15045" y="1963"/>
                    <a:pt x="14966" y="1953"/>
                  </a:cubicBezTo>
                  <a:cubicBezTo>
                    <a:pt x="13633" y="1822"/>
                    <a:pt x="13299" y="251"/>
                    <a:pt x="13299" y="251"/>
                  </a:cubicBezTo>
                  <a:cubicBezTo>
                    <a:pt x="13299" y="251"/>
                    <a:pt x="13061" y="1203"/>
                    <a:pt x="11728" y="1251"/>
                  </a:cubicBezTo>
                  <a:cubicBezTo>
                    <a:pt x="11698" y="1252"/>
                    <a:pt x="11669" y="1253"/>
                    <a:pt x="11640" y="1253"/>
                  </a:cubicBezTo>
                  <a:cubicBezTo>
                    <a:pt x="10379" y="1253"/>
                    <a:pt x="10049" y="1"/>
                    <a:pt x="10049" y="1"/>
                  </a:cubicBezTo>
                  <a:cubicBezTo>
                    <a:pt x="9775" y="584"/>
                    <a:pt x="9216" y="977"/>
                    <a:pt x="8585" y="1060"/>
                  </a:cubicBezTo>
                  <a:cubicBezTo>
                    <a:pt x="8513" y="1071"/>
                    <a:pt x="8445" y="1076"/>
                    <a:pt x="8380" y="1076"/>
                  </a:cubicBezTo>
                  <a:cubicBezTo>
                    <a:pt x="7421" y="1076"/>
                    <a:pt x="7108" y="1"/>
                    <a:pt x="7108" y="1"/>
                  </a:cubicBezTo>
                  <a:close/>
                </a:path>
              </a:pathLst>
            </a:custGeom>
            <a:solidFill>
              <a:srgbClr val="7C5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1381400" y="3686300"/>
              <a:ext cx="536125" cy="422425"/>
            </a:xfrm>
            <a:custGeom>
              <a:avLst/>
              <a:gdLst/>
              <a:ahLst/>
              <a:cxnLst/>
              <a:rect l="l" t="t" r="r" b="b"/>
              <a:pathLst>
                <a:path w="21445" h="16897" extrusionOk="0">
                  <a:moveTo>
                    <a:pt x="13110" y="0"/>
                  </a:moveTo>
                  <a:cubicBezTo>
                    <a:pt x="13110" y="0"/>
                    <a:pt x="12753" y="1227"/>
                    <a:pt x="11812" y="1227"/>
                  </a:cubicBezTo>
                  <a:cubicBezTo>
                    <a:pt x="10871" y="1227"/>
                    <a:pt x="10657" y="143"/>
                    <a:pt x="10657" y="143"/>
                  </a:cubicBezTo>
                  <a:cubicBezTo>
                    <a:pt x="10657" y="143"/>
                    <a:pt x="10288" y="1262"/>
                    <a:pt x="9347" y="1262"/>
                  </a:cubicBezTo>
                  <a:cubicBezTo>
                    <a:pt x="8407" y="1262"/>
                    <a:pt x="7788" y="143"/>
                    <a:pt x="7788" y="143"/>
                  </a:cubicBezTo>
                  <a:cubicBezTo>
                    <a:pt x="7788" y="143"/>
                    <a:pt x="7680" y="1012"/>
                    <a:pt x="6918" y="1262"/>
                  </a:cubicBezTo>
                  <a:cubicBezTo>
                    <a:pt x="6774" y="1310"/>
                    <a:pt x="6626" y="1329"/>
                    <a:pt x="6481" y="1329"/>
                  </a:cubicBezTo>
                  <a:cubicBezTo>
                    <a:pt x="5859" y="1329"/>
                    <a:pt x="5287" y="977"/>
                    <a:pt x="5287" y="977"/>
                  </a:cubicBezTo>
                  <a:cubicBezTo>
                    <a:pt x="4954" y="1739"/>
                    <a:pt x="4311" y="2322"/>
                    <a:pt x="3513" y="2608"/>
                  </a:cubicBezTo>
                  <a:cubicBezTo>
                    <a:pt x="3069" y="2760"/>
                    <a:pt x="2577" y="2812"/>
                    <a:pt x="2119" y="2812"/>
                  </a:cubicBezTo>
                  <a:cubicBezTo>
                    <a:pt x="1790" y="2812"/>
                    <a:pt x="1479" y="2786"/>
                    <a:pt x="1215" y="2751"/>
                  </a:cubicBezTo>
                  <a:lnTo>
                    <a:pt x="1215" y="2751"/>
                  </a:lnTo>
                  <a:cubicBezTo>
                    <a:pt x="1" y="8120"/>
                    <a:pt x="477" y="13597"/>
                    <a:pt x="3239" y="14919"/>
                  </a:cubicBezTo>
                  <a:cubicBezTo>
                    <a:pt x="6179" y="16325"/>
                    <a:pt x="8827" y="16897"/>
                    <a:pt x="11134" y="16897"/>
                  </a:cubicBezTo>
                  <a:cubicBezTo>
                    <a:pt x="14882" y="16897"/>
                    <a:pt x="17733" y="15389"/>
                    <a:pt x="19480" y="13502"/>
                  </a:cubicBezTo>
                  <a:cubicBezTo>
                    <a:pt x="21444" y="11383"/>
                    <a:pt x="21099" y="6263"/>
                    <a:pt x="20718" y="3358"/>
                  </a:cubicBezTo>
                  <a:lnTo>
                    <a:pt x="20718" y="3358"/>
                  </a:lnTo>
                  <a:cubicBezTo>
                    <a:pt x="20611" y="3363"/>
                    <a:pt x="20504" y="3366"/>
                    <a:pt x="20397" y="3366"/>
                  </a:cubicBezTo>
                  <a:cubicBezTo>
                    <a:pt x="19793" y="3366"/>
                    <a:pt x="19199" y="3280"/>
                    <a:pt x="18622" y="3108"/>
                  </a:cubicBezTo>
                  <a:cubicBezTo>
                    <a:pt x="16443" y="2536"/>
                    <a:pt x="16265" y="941"/>
                    <a:pt x="16265" y="941"/>
                  </a:cubicBezTo>
                  <a:cubicBezTo>
                    <a:pt x="16265" y="941"/>
                    <a:pt x="15983" y="1462"/>
                    <a:pt x="15122" y="1462"/>
                  </a:cubicBezTo>
                  <a:cubicBezTo>
                    <a:pt x="14967" y="1462"/>
                    <a:pt x="14793" y="1445"/>
                    <a:pt x="14598" y="1405"/>
                  </a:cubicBezTo>
                  <a:cubicBezTo>
                    <a:pt x="13872" y="1274"/>
                    <a:pt x="13288" y="715"/>
                    <a:pt x="13110" y="0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1631450" y="3877975"/>
              <a:ext cx="56275" cy="31000"/>
            </a:xfrm>
            <a:custGeom>
              <a:avLst/>
              <a:gdLst/>
              <a:ahLst/>
              <a:cxnLst/>
              <a:rect l="l" t="t" r="r" b="b"/>
              <a:pathLst>
                <a:path w="2251" h="1240" extrusionOk="0">
                  <a:moveTo>
                    <a:pt x="1119" y="1"/>
                  </a:moveTo>
                  <a:cubicBezTo>
                    <a:pt x="0" y="1"/>
                    <a:pt x="36" y="1239"/>
                    <a:pt x="36" y="1239"/>
                  </a:cubicBezTo>
                  <a:cubicBezTo>
                    <a:pt x="36" y="1239"/>
                    <a:pt x="441" y="620"/>
                    <a:pt x="1107" y="620"/>
                  </a:cubicBezTo>
                  <a:cubicBezTo>
                    <a:pt x="1774" y="620"/>
                    <a:pt x="2215" y="1239"/>
                    <a:pt x="2215" y="1239"/>
                  </a:cubicBezTo>
                  <a:cubicBezTo>
                    <a:pt x="2215" y="1239"/>
                    <a:pt x="2250" y="1"/>
                    <a:pt x="1119" y="1"/>
                  </a:cubicBezTo>
                  <a:close/>
                </a:path>
              </a:pathLst>
            </a:custGeom>
            <a:solidFill>
              <a:srgbClr val="7C5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1432900" y="3900600"/>
              <a:ext cx="93500" cy="54500"/>
            </a:xfrm>
            <a:custGeom>
              <a:avLst/>
              <a:gdLst/>
              <a:ahLst/>
              <a:cxnLst/>
              <a:rect l="l" t="t" r="r" b="b"/>
              <a:pathLst>
                <a:path w="3740" h="2180" extrusionOk="0">
                  <a:moveTo>
                    <a:pt x="1870" y="1"/>
                  </a:moveTo>
                  <a:cubicBezTo>
                    <a:pt x="834" y="1"/>
                    <a:pt x="1" y="489"/>
                    <a:pt x="1" y="1084"/>
                  </a:cubicBezTo>
                  <a:cubicBezTo>
                    <a:pt x="1" y="1692"/>
                    <a:pt x="834" y="2180"/>
                    <a:pt x="1870" y="2180"/>
                  </a:cubicBezTo>
                  <a:cubicBezTo>
                    <a:pt x="2906" y="2180"/>
                    <a:pt x="3739" y="1692"/>
                    <a:pt x="3739" y="1084"/>
                  </a:cubicBezTo>
                  <a:cubicBezTo>
                    <a:pt x="3739" y="489"/>
                    <a:pt x="2906" y="1"/>
                    <a:pt x="1870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1635025" y="3948825"/>
              <a:ext cx="51800" cy="51225"/>
            </a:xfrm>
            <a:custGeom>
              <a:avLst/>
              <a:gdLst/>
              <a:ahLst/>
              <a:cxnLst/>
              <a:rect l="l" t="t" r="r" b="b"/>
              <a:pathLst>
                <a:path w="2072" h="2049" extrusionOk="0">
                  <a:moveTo>
                    <a:pt x="1036" y="1"/>
                  </a:moveTo>
                  <a:cubicBezTo>
                    <a:pt x="464" y="1"/>
                    <a:pt x="0" y="727"/>
                    <a:pt x="0" y="1632"/>
                  </a:cubicBezTo>
                  <a:cubicBezTo>
                    <a:pt x="0" y="1763"/>
                    <a:pt x="12" y="1894"/>
                    <a:pt x="36" y="2025"/>
                  </a:cubicBezTo>
                  <a:cubicBezTo>
                    <a:pt x="311" y="1761"/>
                    <a:pt x="667" y="1630"/>
                    <a:pt x="1022" y="1630"/>
                  </a:cubicBezTo>
                  <a:cubicBezTo>
                    <a:pt x="1390" y="1630"/>
                    <a:pt x="1758" y="1770"/>
                    <a:pt x="2036" y="2049"/>
                  </a:cubicBezTo>
                  <a:cubicBezTo>
                    <a:pt x="2060" y="1918"/>
                    <a:pt x="2072" y="1775"/>
                    <a:pt x="2072" y="1632"/>
                  </a:cubicBezTo>
                  <a:cubicBezTo>
                    <a:pt x="2072" y="727"/>
                    <a:pt x="1607" y="1"/>
                    <a:pt x="1036" y="1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1635900" y="3989575"/>
              <a:ext cx="50025" cy="41125"/>
            </a:xfrm>
            <a:custGeom>
              <a:avLst/>
              <a:gdLst/>
              <a:ahLst/>
              <a:cxnLst/>
              <a:rect l="l" t="t" r="r" b="b"/>
              <a:pathLst>
                <a:path w="2001" h="1645" extrusionOk="0">
                  <a:moveTo>
                    <a:pt x="987" y="0"/>
                  </a:moveTo>
                  <a:cubicBezTo>
                    <a:pt x="632" y="0"/>
                    <a:pt x="276" y="131"/>
                    <a:pt x="1" y="395"/>
                  </a:cubicBezTo>
                  <a:cubicBezTo>
                    <a:pt x="108" y="1109"/>
                    <a:pt x="513" y="1645"/>
                    <a:pt x="1001" y="1645"/>
                  </a:cubicBezTo>
                  <a:cubicBezTo>
                    <a:pt x="1477" y="1645"/>
                    <a:pt x="1882" y="1121"/>
                    <a:pt x="2001" y="419"/>
                  </a:cubicBezTo>
                  <a:cubicBezTo>
                    <a:pt x="1723" y="140"/>
                    <a:pt x="1355" y="0"/>
                    <a:pt x="987" y="0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1449575" y="3710100"/>
              <a:ext cx="152725" cy="187550"/>
            </a:xfrm>
            <a:custGeom>
              <a:avLst/>
              <a:gdLst/>
              <a:ahLst/>
              <a:cxnLst/>
              <a:rect l="l" t="t" r="r" b="b"/>
              <a:pathLst>
                <a:path w="6109" h="7502" extrusionOk="0">
                  <a:moveTo>
                    <a:pt x="3048" y="1"/>
                  </a:moveTo>
                  <a:cubicBezTo>
                    <a:pt x="1370" y="1"/>
                    <a:pt x="0" y="1680"/>
                    <a:pt x="0" y="3751"/>
                  </a:cubicBezTo>
                  <a:cubicBezTo>
                    <a:pt x="0" y="5823"/>
                    <a:pt x="1370" y="7502"/>
                    <a:pt x="3048" y="7502"/>
                  </a:cubicBezTo>
                  <a:cubicBezTo>
                    <a:pt x="4739" y="7502"/>
                    <a:pt x="6108" y="5823"/>
                    <a:pt x="6108" y="3751"/>
                  </a:cubicBezTo>
                  <a:cubicBezTo>
                    <a:pt x="6108" y="1680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1448741" y="3709797"/>
              <a:ext cx="155684" cy="133675"/>
            </a:xfrm>
            <a:custGeom>
              <a:avLst/>
              <a:gdLst/>
              <a:ahLst/>
              <a:cxnLst/>
              <a:rect l="l" t="t" r="r" b="b"/>
              <a:pathLst>
                <a:path w="6228" h="5347" extrusionOk="0">
                  <a:moveTo>
                    <a:pt x="3071" y="1"/>
                  </a:moveTo>
                  <a:cubicBezTo>
                    <a:pt x="1554" y="1"/>
                    <a:pt x="965" y="1049"/>
                    <a:pt x="965" y="1049"/>
                  </a:cubicBezTo>
                  <a:cubicBezTo>
                    <a:pt x="965" y="1049"/>
                    <a:pt x="1" y="5347"/>
                    <a:pt x="3108" y="5347"/>
                  </a:cubicBezTo>
                  <a:cubicBezTo>
                    <a:pt x="6228" y="5347"/>
                    <a:pt x="5323" y="1191"/>
                    <a:pt x="5323" y="1191"/>
                  </a:cubicBezTo>
                  <a:cubicBezTo>
                    <a:pt x="4835" y="441"/>
                    <a:pt x="3989" y="1"/>
                    <a:pt x="3096" y="1"/>
                  </a:cubicBezTo>
                  <a:cubicBezTo>
                    <a:pt x="3088" y="1"/>
                    <a:pt x="3079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1705550" y="3710100"/>
              <a:ext cx="152725" cy="187550"/>
            </a:xfrm>
            <a:custGeom>
              <a:avLst/>
              <a:gdLst/>
              <a:ahLst/>
              <a:cxnLst/>
              <a:rect l="l" t="t" r="r" b="b"/>
              <a:pathLst>
                <a:path w="6109" h="7502" extrusionOk="0">
                  <a:moveTo>
                    <a:pt x="3049" y="1"/>
                  </a:moveTo>
                  <a:cubicBezTo>
                    <a:pt x="1370" y="1"/>
                    <a:pt x="1" y="1680"/>
                    <a:pt x="1" y="3751"/>
                  </a:cubicBezTo>
                  <a:cubicBezTo>
                    <a:pt x="1" y="5823"/>
                    <a:pt x="1370" y="7502"/>
                    <a:pt x="3049" y="7502"/>
                  </a:cubicBezTo>
                  <a:cubicBezTo>
                    <a:pt x="4740" y="7502"/>
                    <a:pt x="6109" y="5823"/>
                    <a:pt x="6109" y="3751"/>
                  </a:cubicBezTo>
                  <a:cubicBezTo>
                    <a:pt x="6109" y="1680"/>
                    <a:pt x="4740" y="1"/>
                    <a:pt x="3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1704675" y="3709161"/>
              <a:ext cx="155700" cy="133675"/>
            </a:xfrm>
            <a:custGeom>
              <a:avLst/>
              <a:gdLst/>
              <a:ahLst/>
              <a:cxnLst/>
              <a:rect l="l" t="t" r="r" b="b"/>
              <a:pathLst>
                <a:path w="6228" h="5347" extrusionOk="0">
                  <a:moveTo>
                    <a:pt x="3070" y="1"/>
                  </a:moveTo>
                  <a:cubicBezTo>
                    <a:pt x="1541" y="1"/>
                    <a:pt x="965" y="1049"/>
                    <a:pt x="965" y="1049"/>
                  </a:cubicBezTo>
                  <a:cubicBezTo>
                    <a:pt x="965" y="1049"/>
                    <a:pt x="0" y="5347"/>
                    <a:pt x="3108" y="5347"/>
                  </a:cubicBezTo>
                  <a:cubicBezTo>
                    <a:pt x="6227" y="5347"/>
                    <a:pt x="5322" y="1191"/>
                    <a:pt x="5322" y="1191"/>
                  </a:cubicBezTo>
                  <a:cubicBezTo>
                    <a:pt x="4822" y="441"/>
                    <a:pt x="3989" y="1"/>
                    <a:pt x="3096" y="1"/>
                  </a:cubicBezTo>
                  <a:cubicBezTo>
                    <a:pt x="3087" y="1"/>
                    <a:pt x="3078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1777600" y="3904775"/>
              <a:ext cx="93775" cy="54200"/>
            </a:xfrm>
            <a:custGeom>
              <a:avLst/>
              <a:gdLst/>
              <a:ahLst/>
              <a:cxnLst/>
              <a:rect l="l" t="t" r="r" b="b"/>
              <a:pathLst>
                <a:path w="3751" h="2168" extrusionOk="0">
                  <a:moveTo>
                    <a:pt x="1881" y="1"/>
                  </a:moveTo>
                  <a:cubicBezTo>
                    <a:pt x="845" y="1"/>
                    <a:pt x="0" y="489"/>
                    <a:pt x="0" y="1084"/>
                  </a:cubicBezTo>
                  <a:cubicBezTo>
                    <a:pt x="0" y="1679"/>
                    <a:pt x="845" y="2167"/>
                    <a:pt x="1881" y="2167"/>
                  </a:cubicBezTo>
                  <a:cubicBezTo>
                    <a:pt x="2917" y="2167"/>
                    <a:pt x="3751" y="1679"/>
                    <a:pt x="3751" y="1084"/>
                  </a:cubicBezTo>
                  <a:cubicBezTo>
                    <a:pt x="3751" y="489"/>
                    <a:pt x="2917" y="1"/>
                    <a:pt x="1881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1147922" y="2586234"/>
              <a:ext cx="1026009" cy="934174"/>
            </a:xfrm>
            <a:custGeom>
              <a:avLst/>
              <a:gdLst/>
              <a:ahLst/>
              <a:cxnLst/>
              <a:rect l="l" t="t" r="r" b="b"/>
              <a:pathLst>
                <a:path w="36791" h="31995" extrusionOk="0">
                  <a:moveTo>
                    <a:pt x="18895" y="1"/>
                  </a:moveTo>
                  <a:cubicBezTo>
                    <a:pt x="16109" y="1"/>
                    <a:pt x="15276" y="2608"/>
                    <a:pt x="15276" y="2608"/>
                  </a:cubicBezTo>
                  <a:cubicBezTo>
                    <a:pt x="15276" y="2608"/>
                    <a:pt x="14594" y="2309"/>
                    <a:pt x="13662" y="2309"/>
                  </a:cubicBezTo>
                  <a:cubicBezTo>
                    <a:pt x="12952" y="2309"/>
                    <a:pt x="12096" y="2483"/>
                    <a:pt x="11287" y="3096"/>
                  </a:cubicBezTo>
                  <a:cubicBezTo>
                    <a:pt x="9406" y="4513"/>
                    <a:pt x="10906" y="7442"/>
                    <a:pt x="10906" y="7442"/>
                  </a:cubicBezTo>
                  <a:cubicBezTo>
                    <a:pt x="10906" y="7442"/>
                    <a:pt x="8811" y="7656"/>
                    <a:pt x="8370" y="9835"/>
                  </a:cubicBezTo>
                  <a:cubicBezTo>
                    <a:pt x="7918" y="12002"/>
                    <a:pt x="9835" y="13360"/>
                    <a:pt x="9835" y="13360"/>
                  </a:cubicBezTo>
                  <a:cubicBezTo>
                    <a:pt x="9835" y="13360"/>
                    <a:pt x="8108" y="13360"/>
                    <a:pt x="6977" y="14336"/>
                  </a:cubicBezTo>
                  <a:cubicBezTo>
                    <a:pt x="5846" y="15324"/>
                    <a:pt x="5941" y="16943"/>
                    <a:pt x="5941" y="16943"/>
                  </a:cubicBezTo>
                  <a:cubicBezTo>
                    <a:pt x="5941" y="16943"/>
                    <a:pt x="5455" y="16733"/>
                    <a:pt x="4754" y="16733"/>
                  </a:cubicBezTo>
                  <a:cubicBezTo>
                    <a:pt x="4029" y="16733"/>
                    <a:pt x="3075" y="16958"/>
                    <a:pt x="2191" y="17872"/>
                  </a:cubicBezTo>
                  <a:cubicBezTo>
                    <a:pt x="453" y="19658"/>
                    <a:pt x="1881" y="23266"/>
                    <a:pt x="1881" y="23266"/>
                  </a:cubicBezTo>
                  <a:cubicBezTo>
                    <a:pt x="1881" y="23266"/>
                    <a:pt x="0" y="26266"/>
                    <a:pt x="1881" y="27576"/>
                  </a:cubicBezTo>
                  <a:cubicBezTo>
                    <a:pt x="2385" y="27923"/>
                    <a:pt x="2868" y="28050"/>
                    <a:pt x="3306" y="28050"/>
                  </a:cubicBezTo>
                  <a:cubicBezTo>
                    <a:pt x="4503" y="28050"/>
                    <a:pt x="5358" y="27099"/>
                    <a:pt x="5358" y="27099"/>
                  </a:cubicBezTo>
                  <a:cubicBezTo>
                    <a:pt x="5358" y="27099"/>
                    <a:pt x="5394" y="30433"/>
                    <a:pt x="8001" y="30647"/>
                  </a:cubicBezTo>
                  <a:cubicBezTo>
                    <a:pt x="8118" y="30658"/>
                    <a:pt x="8231" y="30662"/>
                    <a:pt x="8339" y="30662"/>
                  </a:cubicBezTo>
                  <a:cubicBezTo>
                    <a:pt x="10633" y="30662"/>
                    <a:pt x="11013" y="28480"/>
                    <a:pt x="11013" y="28480"/>
                  </a:cubicBezTo>
                  <a:cubicBezTo>
                    <a:pt x="11013" y="28480"/>
                    <a:pt x="11761" y="29327"/>
                    <a:pt x="12758" y="29327"/>
                  </a:cubicBezTo>
                  <a:cubicBezTo>
                    <a:pt x="12961" y="29327"/>
                    <a:pt x="13175" y="29291"/>
                    <a:pt x="13395" y="29207"/>
                  </a:cubicBezTo>
                  <a:cubicBezTo>
                    <a:pt x="14704" y="28695"/>
                    <a:pt x="14121" y="26635"/>
                    <a:pt x="14121" y="26635"/>
                  </a:cubicBezTo>
                  <a:lnTo>
                    <a:pt x="14121" y="26635"/>
                  </a:lnTo>
                  <a:cubicBezTo>
                    <a:pt x="14121" y="26635"/>
                    <a:pt x="15055" y="27611"/>
                    <a:pt x="16304" y="27611"/>
                  </a:cubicBezTo>
                  <a:cubicBezTo>
                    <a:pt x="16687" y="27611"/>
                    <a:pt x="17101" y="27519"/>
                    <a:pt x="17526" y="27278"/>
                  </a:cubicBezTo>
                  <a:cubicBezTo>
                    <a:pt x="19336" y="26266"/>
                    <a:pt x="19014" y="23766"/>
                    <a:pt x="19014" y="23766"/>
                  </a:cubicBezTo>
                  <a:lnTo>
                    <a:pt x="19014" y="23766"/>
                  </a:lnTo>
                  <a:cubicBezTo>
                    <a:pt x="19015" y="23766"/>
                    <a:pt x="20027" y="25873"/>
                    <a:pt x="21908" y="26159"/>
                  </a:cubicBezTo>
                  <a:cubicBezTo>
                    <a:pt x="22074" y="26184"/>
                    <a:pt x="22234" y="26195"/>
                    <a:pt x="22389" y="26195"/>
                  </a:cubicBezTo>
                  <a:cubicBezTo>
                    <a:pt x="23986" y="26195"/>
                    <a:pt x="24956" y="24968"/>
                    <a:pt x="24956" y="24968"/>
                  </a:cubicBezTo>
                  <a:lnTo>
                    <a:pt x="24956" y="24968"/>
                  </a:lnTo>
                  <a:cubicBezTo>
                    <a:pt x="24956" y="24968"/>
                    <a:pt x="24158" y="27433"/>
                    <a:pt x="25634" y="28302"/>
                  </a:cubicBezTo>
                  <a:cubicBezTo>
                    <a:pt x="26015" y="28524"/>
                    <a:pt x="26397" y="28607"/>
                    <a:pt x="26753" y="28607"/>
                  </a:cubicBezTo>
                  <a:cubicBezTo>
                    <a:pt x="27787" y="28607"/>
                    <a:pt x="28611" y="27909"/>
                    <a:pt x="28611" y="27909"/>
                  </a:cubicBezTo>
                  <a:lnTo>
                    <a:pt x="28611" y="27909"/>
                  </a:lnTo>
                  <a:cubicBezTo>
                    <a:pt x="28611" y="27909"/>
                    <a:pt x="28182" y="31921"/>
                    <a:pt x="30861" y="31993"/>
                  </a:cubicBezTo>
                  <a:cubicBezTo>
                    <a:pt x="30900" y="31994"/>
                    <a:pt x="30939" y="31994"/>
                    <a:pt x="30976" y="31994"/>
                  </a:cubicBezTo>
                  <a:cubicBezTo>
                    <a:pt x="33536" y="31994"/>
                    <a:pt x="33385" y="29647"/>
                    <a:pt x="33385" y="29647"/>
                  </a:cubicBezTo>
                  <a:cubicBezTo>
                    <a:pt x="33385" y="29647"/>
                    <a:pt x="35350" y="29647"/>
                    <a:pt x="36064" y="28052"/>
                  </a:cubicBezTo>
                  <a:cubicBezTo>
                    <a:pt x="36790" y="26456"/>
                    <a:pt x="35028" y="25075"/>
                    <a:pt x="35028" y="25075"/>
                  </a:cubicBezTo>
                  <a:cubicBezTo>
                    <a:pt x="35028" y="25075"/>
                    <a:pt x="35790" y="23408"/>
                    <a:pt x="34731" y="22694"/>
                  </a:cubicBezTo>
                  <a:cubicBezTo>
                    <a:pt x="34731" y="22694"/>
                    <a:pt x="35981" y="20158"/>
                    <a:pt x="35112" y="18955"/>
                  </a:cubicBezTo>
                  <a:cubicBezTo>
                    <a:pt x="34576" y="18241"/>
                    <a:pt x="33814" y="17741"/>
                    <a:pt x="32933" y="17551"/>
                  </a:cubicBezTo>
                  <a:cubicBezTo>
                    <a:pt x="32933" y="17551"/>
                    <a:pt x="34028" y="16681"/>
                    <a:pt x="33421" y="15372"/>
                  </a:cubicBezTo>
                  <a:cubicBezTo>
                    <a:pt x="32826" y="14074"/>
                    <a:pt x="31849" y="13800"/>
                    <a:pt x="31849" y="13800"/>
                  </a:cubicBezTo>
                  <a:cubicBezTo>
                    <a:pt x="31849" y="13800"/>
                    <a:pt x="33528" y="12276"/>
                    <a:pt x="33040" y="10597"/>
                  </a:cubicBezTo>
                  <a:cubicBezTo>
                    <a:pt x="32540" y="8907"/>
                    <a:pt x="30456" y="8418"/>
                    <a:pt x="30456" y="8418"/>
                  </a:cubicBezTo>
                  <a:cubicBezTo>
                    <a:pt x="30456" y="8418"/>
                    <a:pt x="32599" y="6847"/>
                    <a:pt x="31302" y="4728"/>
                  </a:cubicBezTo>
                  <a:cubicBezTo>
                    <a:pt x="30564" y="3534"/>
                    <a:pt x="29656" y="3273"/>
                    <a:pt x="29004" y="3273"/>
                  </a:cubicBezTo>
                  <a:cubicBezTo>
                    <a:pt x="28498" y="3273"/>
                    <a:pt x="28147" y="3430"/>
                    <a:pt x="28147" y="3430"/>
                  </a:cubicBezTo>
                  <a:cubicBezTo>
                    <a:pt x="28147" y="3430"/>
                    <a:pt x="28420" y="1418"/>
                    <a:pt x="26146" y="489"/>
                  </a:cubicBezTo>
                  <a:cubicBezTo>
                    <a:pt x="25724" y="318"/>
                    <a:pt x="25335" y="248"/>
                    <a:pt x="24982" y="248"/>
                  </a:cubicBezTo>
                  <a:cubicBezTo>
                    <a:pt x="23437" y="248"/>
                    <a:pt x="22562" y="1572"/>
                    <a:pt x="22562" y="1572"/>
                  </a:cubicBezTo>
                  <a:cubicBezTo>
                    <a:pt x="22562" y="1572"/>
                    <a:pt x="21693" y="1"/>
                    <a:pt x="1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968;p50">
            <a:extLst>
              <a:ext uri="{FF2B5EF4-FFF2-40B4-BE49-F238E27FC236}">
                <a16:creationId xmlns:a16="http://schemas.microsoft.com/office/drawing/2014/main" id="{B91820F1-2850-5345-AAFC-39CE15C145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390546" y="1110091"/>
            <a:ext cx="4387757" cy="23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None/>
              <a:defRPr sz="14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None/>
              <a:defRPr sz="15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None/>
              <a:defRPr sz="15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None/>
              <a:defRPr sz="15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None/>
              <a:defRPr sz="15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None/>
              <a:defRPr sz="15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US"/>
              <a:t>Máximos: (868.055,3124.998)Para maximiziar la producción es (868.055,3124.998) 226,855.9188  es el costo maximo para producir 250,000 unidades de un producto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body" idx="1"/>
          </p:nvPr>
        </p:nvSpPr>
        <p:spPr>
          <a:xfrm>
            <a:off x="505532" y="988642"/>
            <a:ext cx="3956684" cy="3026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/>
              <a:t>Equipo 2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/>
              <a:t>Integrantes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/>
              <a:t>Jose </a:t>
            </a:r>
            <a:r>
              <a:rPr lang="es-MX" dirty="0"/>
              <a:t>Adrian </a:t>
            </a:r>
            <a:r>
              <a:rPr lang="es-MX"/>
              <a:t>Ontiveros Moran</a:t>
            </a:r>
            <a:endParaRPr lang="es-US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US" sz="1600"/>
              <a:t>Cristina Itaii García García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US" sz="1600"/>
              <a:t>Cristian Fco Aguirre Casas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600"/>
              <a:t>Humberto Antonio Sagaz Molina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US"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600"/>
              <a:t>Luis Francisco Segovia Davila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US"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600"/>
              <a:t>Jesús Emanuel Emiliano Román</a:t>
            </a:r>
            <a:endParaRPr lang="es-US"/>
          </a:p>
        </p:txBody>
      </p:sp>
      <p:sp>
        <p:nvSpPr>
          <p:cNvPr id="595" name="Google Shape;595;p40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Muchas Gracias </a:t>
            </a:r>
            <a:endParaRPr dirty="0"/>
          </a:p>
        </p:txBody>
      </p:sp>
      <p:grpSp>
        <p:nvGrpSpPr>
          <p:cNvPr id="596" name="Google Shape;596;p40"/>
          <p:cNvGrpSpPr/>
          <p:nvPr/>
        </p:nvGrpSpPr>
        <p:grpSpPr>
          <a:xfrm>
            <a:off x="5104107" y="349033"/>
            <a:ext cx="2277110" cy="596503"/>
            <a:chOff x="1185654" y="1841890"/>
            <a:chExt cx="2277110" cy="596503"/>
          </a:xfrm>
        </p:grpSpPr>
        <p:sp>
          <p:nvSpPr>
            <p:cNvPr id="597" name="Google Shape;597;p40"/>
            <p:cNvSpPr/>
            <p:nvPr/>
          </p:nvSpPr>
          <p:spPr>
            <a:xfrm rot="1336399">
              <a:off x="1698559" y="2020711"/>
              <a:ext cx="411526" cy="352857"/>
            </a:xfrm>
            <a:custGeom>
              <a:avLst/>
              <a:gdLst/>
              <a:ahLst/>
              <a:cxnLst/>
              <a:rect l="l" t="t" r="r" b="b"/>
              <a:pathLst>
                <a:path w="18027" h="15457" extrusionOk="0">
                  <a:moveTo>
                    <a:pt x="6484" y="0"/>
                  </a:moveTo>
                  <a:cubicBezTo>
                    <a:pt x="6270" y="0"/>
                    <a:pt x="6046" y="42"/>
                    <a:pt x="5811" y="132"/>
                  </a:cubicBezTo>
                  <a:cubicBezTo>
                    <a:pt x="3465" y="1025"/>
                    <a:pt x="6502" y="6990"/>
                    <a:pt x="6406" y="7216"/>
                  </a:cubicBezTo>
                  <a:cubicBezTo>
                    <a:pt x="6299" y="7442"/>
                    <a:pt x="1" y="8906"/>
                    <a:pt x="1191" y="11514"/>
                  </a:cubicBezTo>
                  <a:cubicBezTo>
                    <a:pt x="1500" y="12194"/>
                    <a:pt x="2065" y="12444"/>
                    <a:pt x="2736" y="12444"/>
                  </a:cubicBezTo>
                  <a:cubicBezTo>
                    <a:pt x="4599" y="12444"/>
                    <a:pt x="7287" y="10521"/>
                    <a:pt x="7644" y="10521"/>
                  </a:cubicBezTo>
                  <a:cubicBezTo>
                    <a:pt x="7654" y="10521"/>
                    <a:pt x="7662" y="10523"/>
                    <a:pt x="7668" y="10526"/>
                  </a:cubicBezTo>
                  <a:cubicBezTo>
                    <a:pt x="7946" y="10654"/>
                    <a:pt x="9383" y="15457"/>
                    <a:pt x="11790" y="15457"/>
                  </a:cubicBezTo>
                  <a:cubicBezTo>
                    <a:pt x="12066" y="15457"/>
                    <a:pt x="12355" y="15393"/>
                    <a:pt x="12657" y="15252"/>
                  </a:cubicBezTo>
                  <a:cubicBezTo>
                    <a:pt x="15586" y="13871"/>
                    <a:pt x="11550" y="9014"/>
                    <a:pt x="11633" y="8775"/>
                  </a:cubicBezTo>
                  <a:cubicBezTo>
                    <a:pt x="11717" y="8549"/>
                    <a:pt x="18027" y="6620"/>
                    <a:pt x="16812" y="4358"/>
                  </a:cubicBezTo>
                  <a:cubicBezTo>
                    <a:pt x="16512" y="3790"/>
                    <a:pt x="15959" y="3579"/>
                    <a:pt x="15293" y="3579"/>
                  </a:cubicBezTo>
                  <a:cubicBezTo>
                    <a:pt x="13348" y="3579"/>
                    <a:pt x="10443" y="5387"/>
                    <a:pt x="10096" y="5387"/>
                  </a:cubicBezTo>
                  <a:cubicBezTo>
                    <a:pt x="10087" y="5387"/>
                    <a:pt x="10079" y="5385"/>
                    <a:pt x="10073" y="5382"/>
                  </a:cubicBezTo>
                  <a:cubicBezTo>
                    <a:pt x="9920" y="5284"/>
                    <a:pt x="8893" y="0"/>
                    <a:pt x="6484" y="0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 rot="1336399">
              <a:off x="1895996" y="2157540"/>
              <a:ext cx="31549" cy="27120"/>
            </a:xfrm>
            <a:custGeom>
              <a:avLst/>
              <a:gdLst/>
              <a:ahLst/>
              <a:cxnLst/>
              <a:rect l="l" t="t" r="r" b="b"/>
              <a:pathLst>
                <a:path w="1382" h="1188" extrusionOk="0">
                  <a:moveTo>
                    <a:pt x="707" y="1"/>
                  </a:moveTo>
                  <a:cubicBezTo>
                    <a:pt x="639" y="1"/>
                    <a:pt x="569" y="11"/>
                    <a:pt x="500" y="34"/>
                  </a:cubicBezTo>
                  <a:cubicBezTo>
                    <a:pt x="179" y="153"/>
                    <a:pt x="0" y="487"/>
                    <a:pt x="107" y="796"/>
                  </a:cubicBezTo>
                  <a:cubicBezTo>
                    <a:pt x="192" y="1040"/>
                    <a:pt x="423" y="1187"/>
                    <a:pt x="674" y="1187"/>
                  </a:cubicBezTo>
                  <a:cubicBezTo>
                    <a:pt x="743" y="1187"/>
                    <a:pt x="813" y="1177"/>
                    <a:pt x="881" y="1154"/>
                  </a:cubicBezTo>
                  <a:cubicBezTo>
                    <a:pt x="1203" y="1035"/>
                    <a:pt x="1381" y="701"/>
                    <a:pt x="1274" y="392"/>
                  </a:cubicBezTo>
                  <a:cubicBezTo>
                    <a:pt x="1190" y="148"/>
                    <a:pt x="959" y="1"/>
                    <a:pt x="707" y="1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 rot="1336399">
              <a:off x="1888020" y="2045480"/>
              <a:ext cx="52756" cy="95011"/>
            </a:xfrm>
            <a:custGeom>
              <a:avLst/>
              <a:gdLst/>
              <a:ahLst/>
              <a:cxnLst/>
              <a:rect l="l" t="t" r="r" b="b"/>
              <a:pathLst>
                <a:path w="2311" h="4162" extrusionOk="0">
                  <a:moveTo>
                    <a:pt x="591" y="0"/>
                  </a:moveTo>
                  <a:cubicBezTo>
                    <a:pt x="556" y="0"/>
                    <a:pt x="521" y="6"/>
                    <a:pt x="488" y="17"/>
                  </a:cubicBezTo>
                  <a:cubicBezTo>
                    <a:pt x="48" y="159"/>
                    <a:pt x="0" y="1195"/>
                    <a:pt x="369" y="2338"/>
                  </a:cubicBezTo>
                  <a:cubicBezTo>
                    <a:pt x="712" y="3389"/>
                    <a:pt x="1291" y="4162"/>
                    <a:pt x="1725" y="4162"/>
                  </a:cubicBezTo>
                  <a:cubicBezTo>
                    <a:pt x="1758" y="4162"/>
                    <a:pt x="1791" y="4157"/>
                    <a:pt x="1822" y="4148"/>
                  </a:cubicBezTo>
                  <a:cubicBezTo>
                    <a:pt x="2251" y="4005"/>
                    <a:pt x="2310" y="2969"/>
                    <a:pt x="1941" y="1826"/>
                  </a:cubicBezTo>
                  <a:cubicBezTo>
                    <a:pt x="1600" y="771"/>
                    <a:pt x="1016" y="0"/>
                    <a:pt x="591" y="0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 rot="-265308">
              <a:off x="2151118" y="1854855"/>
              <a:ext cx="346597" cy="476282"/>
            </a:xfrm>
            <a:custGeom>
              <a:avLst/>
              <a:gdLst/>
              <a:ahLst/>
              <a:cxnLst/>
              <a:rect l="l" t="t" r="r" b="b"/>
              <a:pathLst>
                <a:path w="15183" h="20864" extrusionOk="0">
                  <a:moveTo>
                    <a:pt x="5535" y="1"/>
                  </a:moveTo>
                  <a:cubicBezTo>
                    <a:pt x="2828" y="1"/>
                    <a:pt x="1" y="8910"/>
                    <a:pt x="1788" y="10310"/>
                  </a:cubicBezTo>
                  <a:cubicBezTo>
                    <a:pt x="3657" y="11786"/>
                    <a:pt x="7289" y="11953"/>
                    <a:pt x="7289" y="11953"/>
                  </a:cubicBezTo>
                  <a:cubicBezTo>
                    <a:pt x="7289" y="11953"/>
                    <a:pt x="4372" y="19656"/>
                    <a:pt x="7015" y="20752"/>
                  </a:cubicBezTo>
                  <a:cubicBezTo>
                    <a:pt x="7196" y="20827"/>
                    <a:pt x="7372" y="20863"/>
                    <a:pt x="7545" y="20863"/>
                  </a:cubicBezTo>
                  <a:cubicBezTo>
                    <a:pt x="9884" y="20863"/>
                    <a:pt x="11503" y="14240"/>
                    <a:pt x="13277" y="8774"/>
                  </a:cubicBezTo>
                  <a:cubicBezTo>
                    <a:pt x="15182" y="2916"/>
                    <a:pt x="13754" y="2857"/>
                    <a:pt x="12384" y="2511"/>
                  </a:cubicBezTo>
                  <a:cubicBezTo>
                    <a:pt x="12343" y="2501"/>
                    <a:pt x="12302" y="2497"/>
                    <a:pt x="12260" y="2497"/>
                  </a:cubicBezTo>
                  <a:cubicBezTo>
                    <a:pt x="10905" y="2497"/>
                    <a:pt x="9152" y="7564"/>
                    <a:pt x="8979" y="8465"/>
                  </a:cubicBezTo>
                  <a:cubicBezTo>
                    <a:pt x="8979" y="8465"/>
                    <a:pt x="8979" y="8465"/>
                    <a:pt x="8979" y="8465"/>
                  </a:cubicBezTo>
                  <a:cubicBezTo>
                    <a:pt x="8977" y="8465"/>
                    <a:pt x="7518" y="7226"/>
                    <a:pt x="5729" y="7131"/>
                  </a:cubicBezTo>
                  <a:cubicBezTo>
                    <a:pt x="5729" y="7131"/>
                    <a:pt x="8729" y="952"/>
                    <a:pt x="5907" y="59"/>
                  </a:cubicBezTo>
                  <a:cubicBezTo>
                    <a:pt x="5784" y="19"/>
                    <a:pt x="5660" y="1"/>
                    <a:pt x="5535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 rot="-265308">
              <a:off x="2183976" y="1881172"/>
              <a:ext cx="82592" cy="145460"/>
            </a:xfrm>
            <a:custGeom>
              <a:avLst/>
              <a:gdLst/>
              <a:ahLst/>
              <a:cxnLst/>
              <a:rect l="l" t="t" r="r" b="b"/>
              <a:pathLst>
                <a:path w="3618" h="6372" extrusionOk="0">
                  <a:moveTo>
                    <a:pt x="2894" y="1"/>
                  </a:moveTo>
                  <a:cubicBezTo>
                    <a:pt x="2158" y="1"/>
                    <a:pt x="0" y="6168"/>
                    <a:pt x="759" y="6366"/>
                  </a:cubicBezTo>
                  <a:cubicBezTo>
                    <a:pt x="771" y="6370"/>
                    <a:pt x="784" y="6371"/>
                    <a:pt x="797" y="6371"/>
                  </a:cubicBezTo>
                  <a:cubicBezTo>
                    <a:pt x="1610" y="6371"/>
                    <a:pt x="3617" y="266"/>
                    <a:pt x="2938" y="9"/>
                  </a:cubicBezTo>
                  <a:cubicBezTo>
                    <a:pt x="2924" y="3"/>
                    <a:pt x="2909" y="1"/>
                    <a:pt x="2894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 rot="-265308">
              <a:off x="2300120" y="1923250"/>
              <a:ext cx="142971" cy="371388"/>
            </a:xfrm>
            <a:custGeom>
              <a:avLst/>
              <a:gdLst/>
              <a:ahLst/>
              <a:cxnLst/>
              <a:rect l="l" t="t" r="r" b="b"/>
              <a:pathLst>
                <a:path w="6263" h="16269" extrusionOk="0">
                  <a:moveTo>
                    <a:pt x="5623" y="0"/>
                  </a:moveTo>
                  <a:cubicBezTo>
                    <a:pt x="5237" y="0"/>
                    <a:pt x="2897" y="5871"/>
                    <a:pt x="1845" y="8883"/>
                  </a:cubicBezTo>
                  <a:cubicBezTo>
                    <a:pt x="786" y="11919"/>
                    <a:pt x="0" y="16087"/>
                    <a:pt x="417" y="16265"/>
                  </a:cubicBezTo>
                  <a:cubicBezTo>
                    <a:pt x="422" y="16267"/>
                    <a:pt x="427" y="16268"/>
                    <a:pt x="433" y="16268"/>
                  </a:cubicBezTo>
                  <a:cubicBezTo>
                    <a:pt x="883" y="16268"/>
                    <a:pt x="2882" y="9144"/>
                    <a:pt x="3941" y="6097"/>
                  </a:cubicBezTo>
                  <a:cubicBezTo>
                    <a:pt x="5024" y="3014"/>
                    <a:pt x="6263" y="168"/>
                    <a:pt x="5632" y="1"/>
                  </a:cubicBezTo>
                  <a:cubicBezTo>
                    <a:pt x="5629" y="1"/>
                    <a:pt x="5626" y="0"/>
                    <a:pt x="5623" y="0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 rot="-265308">
              <a:off x="2196419" y="2046988"/>
              <a:ext cx="20408" cy="2040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2"/>
                  </a:cubicBezTo>
                  <a:cubicBezTo>
                    <a:pt x="0" y="692"/>
                    <a:pt x="203" y="894"/>
                    <a:pt x="453" y="894"/>
                  </a:cubicBezTo>
                  <a:cubicBezTo>
                    <a:pt x="703" y="894"/>
                    <a:pt x="893" y="692"/>
                    <a:pt x="893" y="442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40"/>
            <p:cNvGrpSpPr/>
            <p:nvPr/>
          </p:nvGrpSpPr>
          <p:grpSpPr>
            <a:xfrm rot="1745982">
              <a:off x="1254638" y="1942750"/>
              <a:ext cx="371818" cy="380196"/>
              <a:chOff x="881650" y="1773075"/>
              <a:chExt cx="407175" cy="416350"/>
            </a:xfrm>
          </p:grpSpPr>
          <p:sp>
            <p:nvSpPr>
              <p:cNvPr id="605" name="Google Shape;605;p40"/>
              <p:cNvSpPr/>
              <p:nvPr/>
            </p:nvSpPr>
            <p:spPr>
              <a:xfrm>
                <a:off x="881650" y="1773075"/>
                <a:ext cx="407175" cy="416350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16654" extrusionOk="0">
                    <a:moveTo>
                      <a:pt x="6602" y="1"/>
                    </a:moveTo>
                    <a:cubicBezTo>
                      <a:pt x="4440" y="1"/>
                      <a:pt x="2474" y="1200"/>
                      <a:pt x="1536" y="2842"/>
                    </a:cubicBezTo>
                    <a:cubicBezTo>
                      <a:pt x="0" y="5533"/>
                      <a:pt x="310" y="8021"/>
                      <a:pt x="1917" y="8473"/>
                    </a:cubicBezTo>
                    <a:cubicBezTo>
                      <a:pt x="2144" y="8536"/>
                      <a:pt x="2350" y="8566"/>
                      <a:pt x="2539" y="8566"/>
                    </a:cubicBezTo>
                    <a:cubicBezTo>
                      <a:pt x="4027" y="8566"/>
                      <a:pt x="4420" y="6743"/>
                      <a:pt x="4906" y="5211"/>
                    </a:cubicBezTo>
                    <a:cubicBezTo>
                      <a:pt x="5274" y="4041"/>
                      <a:pt x="5978" y="3410"/>
                      <a:pt x="6827" y="3410"/>
                    </a:cubicBezTo>
                    <a:cubicBezTo>
                      <a:pt x="7239" y="3410"/>
                      <a:pt x="7685" y="3558"/>
                      <a:pt x="8144" y="3866"/>
                    </a:cubicBezTo>
                    <a:cubicBezTo>
                      <a:pt x="9549" y="4818"/>
                      <a:pt x="8168" y="8938"/>
                      <a:pt x="7013" y="11057"/>
                    </a:cubicBezTo>
                    <a:cubicBezTo>
                      <a:pt x="5858" y="13165"/>
                      <a:pt x="5037" y="16605"/>
                      <a:pt x="7894" y="16653"/>
                    </a:cubicBezTo>
                    <a:cubicBezTo>
                      <a:pt x="7908" y="16653"/>
                      <a:pt x="7922" y="16653"/>
                      <a:pt x="7936" y="16653"/>
                    </a:cubicBezTo>
                    <a:cubicBezTo>
                      <a:pt x="10817" y="16653"/>
                      <a:pt x="16286" y="11800"/>
                      <a:pt x="15883" y="10378"/>
                    </a:cubicBezTo>
                    <a:cubicBezTo>
                      <a:pt x="15623" y="9451"/>
                      <a:pt x="14750" y="9032"/>
                      <a:pt x="13847" y="9032"/>
                    </a:cubicBezTo>
                    <a:cubicBezTo>
                      <a:pt x="13348" y="9032"/>
                      <a:pt x="12839" y="9160"/>
                      <a:pt x="12419" y="9402"/>
                    </a:cubicBezTo>
                    <a:cubicBezTo>
                      <a:pt x="11668" y="9855"/>
                      <a:pt x="11014" y="10438"/>
                      <a:pt x="10490" y="11140"/>
                    </a:cubicBezTo>
                    <a:cubicBezTo>
                      <a:pt x="10490" y="11140"/>
                      <a:pt x="14157" y="4675"/>
                      <a:pt x="10764" y="1663"/>
                    </a:cubicBezTo>
                    <a:cubicBezTo>
                      <a:pt x="9441" y="489"/>
                      <a:pt x="7982" y="1"/>
                      <a:pt x="6602" y="1"/>
                    </a:cubicBezTo>
                    <a:close/>
                  </a:path>
                </a:pathLst>
              </a:custGeom>
              <a:solidFill>
                <a:srgbClr val="FFC7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906350" y="1802325"/>
                <a:ext cx="105400" cy="1291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5164" extrusionOk="0">
                    <a:moveTo>
                      <a:pt x="3680" y="0"/>
                    </a:moveTo>
                    <a:cubicBezTo>
                      <a:pt x="3129" y="0"/>
                      <a:pt x="1983" y="685"/>
                      <a:pt x="1286" y="1779"/>
                    </a:cubicBezTo>
                    <a:cubicBezTo>
                      <a:pt x="429" y="3112"/>
                      <a:pt x="1" y="4887"/>
                      <a:pt x="715" y="5148"/>
                    </a:cubicBezTo>
                    <a:cubicBezTo>
                      <a:pt x="742" y="5159"/>
                      <a:pt x="768" y="5163"/>
                      <a:pt x="794" y="5163"/>
                    </a:cubicBezTo>
                    <a:cubicBezTo>
                      <a:pt x="1353" y="5163"/>
                      <a:pt x="1689" y="2929"/>
                      <a:pt x="2406" y="2053"/>
                    </a:cubicBezTo>
                    <a:cubicBezTo>
                      <a:pt x="3156" y="1124"/>
                      <a:pt x="4215" y="529"/>
                      <a:pt x="3953" y="112"/>
                    </a:cubicBezTo>
                    <a:cubicBezTo>
                      <a:pt x="3902" y="36"/>
                      <a:pt x="3807" y="0"/>
                      <a:pt x="3680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0"/>
              <p:cNvSpPr/>
              <p:nvPr/>
            </p:nvSpPr>
            <p:spPr>
              <a:xfrm>
                <a:off x="1023625" y="17890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17"/>
                    </a:cubicBezTo>
                    <a:cubicBezTo>
                      <a:pt x="1" y="643"/>
                      <a:pt x="179" y="822"/>
                      <a:pt x="405" y="822"/>
                    </a:cubicBezTo>
                    <a:cubicBezTo>
                      <a:pt x="632" y="822"/>
                      <a:pt x="822" y="643"/>
                      <a:pt x="822" y="417"/>
                    </a:cubicBezTo>
                    <a:cubicBezTo>
                      <a:pt x="822" y="191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8" name="Google Shape;608;p40"/>
            <p:cNvSpPr/>
            <p:nvPr/>
          </p:nvSpPr>
          <p:spPr>
            <a:xfrm>
              <a:off x="2581600" y="1987214"/>
              <a:ext cx="333510" cy="118908"/>
            </a:xfrm>
            <a:custGeom>
              <a:avLst/>
              <a:gdLst/>
              <a:ahLst/>
              <a:cxnLst/>
              <a:rect l="l" t="t" r="r" b="b"/>
              <a:pathLst>
                <a:path w="14610" h="5209" extrusionOk="0">
                  <a:moveTo>
                    <a:pt x="11552" y="1"/>
                  </a:moveTo>
                  <a:cubicBezTo>
                    <a:pt x="8221" y="1"/>
                    <a:pt x="4891" y="370"/>
                    <a:pt x="1560" y="517"/>
                  </a:cubicBezTo>
                  <a:cubicBezTo>
                    <a:pt x="1" y="587"/>
                    <a:pt x="200" y="5208"/>
                    <a:pt x="1739" y="5208"/>
                  </a:cubicBezTo>
                  <a:cubicBezTo>
                    <a:pt x="1751" y="5208"/>
                    <a:pt x="1763" y="5208"/>
                    <a:pt x="1775" y="5208"/>
                  </a:cubicBezTo>
                  <a:lnTo>
                    <a:pt x="7406" y="4958"/>
                  </a:lnTo>
                  <a:lnTo>
                    <a:pt x="11395" y="4791"/>
                  </a:lnTo>
                  <a:cubicBezTo>
                    <a:pt x="11462" y="4788"/>
                    <a:pt x="11534" y="4786"/>
                    <a:pt x="11607" y="4786"/>
                  </a:cubicBezTo>
                  <a:cubicBezTo>
                    <a:pt x="11843" y="4786"/>
                    <a:pt x="12107" y="4799"/>
                    <a:pt x="12374" y="4799"/>
                  </a:cubicBezTo>
                  <a:cubicBezTo>
                    <a:pt x="12924" y="4799"/>
                    <a:pt x="13487" y="4745"/>
                    <a:pt x="13836" y="4410"/>
                  </a:cubicBezTo>
                  <a:cubicBezTo>
                    <a:pt x="14610" y="3696"/>
                    <a:pt x="14395" y="1767"/>
                    <a:pt x="14002" y="898"/>
                  </a:cubicBezTo>
                  <a:cubicBezTo>
                    <a:pt x="13741" y="302"/>
                    <a:pt x="13431" y="112"/>
                    <a:pt x="12990" y="40"/>
                  </a:cubicBezTo>
                  <a:cubicBezTo>
                    <a:pt x="12705" y="17"/>
                    <a:pt x="12419" y="5"/>
                    <a:pt x="12133" y="5"/>
                  </a:cubicBezTo>
                  <a:cubicBezTo>
                    <a:pt x="11939" y="2"/>
                    <a:pt x="11746" y="1"/>
                    <a:pt x="11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2584316" y="2159594"/>
              <a:ext cx="329698" cy="118840"/>
            </a:xfrm>
            <a:custGeom>
              <a:avLst/>
              <a:gdLst/>
              <a:ahLst/>
              <a:cxnLst/>
              <a:rect l="l" t="t" r="r" b="b"/>
              <a:pathLst>
                <a:path w="14443" h="5206" extrusionOk="0">
                  <a:moveTo>
                    <a:pt x="13042" y="1"/>
                  </a:moveTo>
                  <a:cubicBezTo>
                    <a:pt x="13025" y="1"/>
                    <a:pt x="13008" y="1"/>
                    <a:pt x="12991" y="2"/>
                  </a:cubicBezTo>
                  <a:lnTo>
                    <a:pt x="11800" y="50"/>
                  </a:lnTo>
                  <a:lnTo>
                    <a:pt x="1561" y="514"/>
                  </a:lnTo>
                  <a:cubicBezTo>
                    <a:pt x="1" y="585"/>
                    <a:pt x="188" y="5206"/>
                    <a:pt x="1739" y="5206"/>
                  </a:cubicBezTo>
                  <a:cubicBezTo>
                    <a:pt x="1751" y="5206"/>
                    <a:pt x="1763" y="5206"/>
                    <a:pt x="1775" y="5205"/>
                  </a:cubicBezTo>
                  <a:lnTo>
                    <a:pt x="7406" y="4955"/>
                  </a:lnTo>
                  <a:cubicBezTo>
                    <a:pt x="8788" y="4896"/>
                    <a:pt x="10300" y="4824"/>
                    <a:pt x="11717" y="4765"/>
                  </a:cubicBezTo>
                  <a:cubicBezTo>
                    <a:pt x="12693" y="4717"/>
                    <a:pt x="13729" y="4824"/>
                    <a:pt x="14110" y="3717"/>
                  </a:cubicBezTo>
                  <a:cubicBezTo>
                    <a:pt x="14416" y="2882"/>
                    <a:pt x="14442" y="1"/>
                    <a:pt x="13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582627" y="2001436"/>
              <a:ext cx="328145" cy="104961"/>
            </a:xfrm>
            <a:custGeom>
              <a:avLst/>
              <a:gdLst/>
              <a:ahLst/>
              <a:cxnLst/>
              <a:rect l="l" t="t" r="r" b="b"/>
              <a:pathLst>
                <a:path w="14375" h="4598" extrusionOk="0">
                  <a:moveTo>
                    <a:pt x="1182" y="1"/>
                  </a:moveTo>
                  <a:cubicBezTo>
                    <a:pt x="0" y="674"/>
                    <a:pt x="273" y="4597"/>
                    <a:pt x="1698" y="4597"/>
                  </a:cubicBezTo>
                  <a:cubicBezTo>
                    <a:pt x="1708" y="4597"/>
                    <a:pt x="1719" y="4597"/>
                    <a:pt x="1730" y="4597"/>
                  </a:cubicBezTo>
                  <a:lnTo>
                    <a:pt x="7361" y="4347"/>
                  </a:lnTo>
                  <a:lnTo>
                    <a:pt x="11350" y="4168"/>
                  </a:lnTo>
                  <a:cubicBezTo>
                    <a:pt x="11417" y="4165"/>
                    <a:pt x="11489" y="4163"/>
                    <a:pt x="11562" y="4163"/>
                  </a:cubicBezTo>
                  <a:cubicBezTo>
                    <a:pt x="11798" y="4163"/>
                    <a:pt x="12062" y="4176"/>
                    <a:pt x="12329" y="4176"/>
                  </a:cubicBezTo>
                  <a:cubicBezTo>
                    <a:pt x="12879" y="4176"/>
                    <a:pt x="13442" y="4122"/>
                    <a:pt x="13791" y="3787"/>
                  </a:cubicBezTo>
                  <a:cubicBezTo>
                    <a:pt x="14291" y="3334"/>
                    <a:pt x="14374" y="2382"/>
                    <a:pt x="14279" y="1525"/>
                  </a:cubicBezTo>
                  <a:lnTo>
                    <a:pt x="14279" y="1525"/>
                  </a:lnTo>
                  <a:cubicBezTo>
                    <a:pt x="11338" y="2525"/>
                    <a:pt x="8123" y="2668"/>
                    <a:pt x="4992" y="2668"/>
                  </a:cubicBezTo>
                  <a:cubicBezTo>
                    <a:pt x="4016" y="2668"/>
                    <a:pt x="2980" y="2632"/>
                    <a:pt x="2146" y="2120"/>
                  </a:cubicBezTo>
                  <a:cubicBezTo>
                    <a:pt x="1444" y="1680"/>
                    <a:pt x="980" y="763"/>
                    <a:pt x="1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584271" y="2171853"/>
              <a:ext cx="325680" cy="106582"/>
            </a:xfrm>
            <a:custGeom>
              <a:avLst/>
              <a:gdLst/>
              <a:ahLst/>
              <a:cxnLst/>
              <a:rect l="l" t="t" r="r" b="b"/>
              <a:pathLst>
                <a:path w="14267" h="4669" extrusionOk="0">
                  <a:moveTo>
                    <a:pt x="1372" y="1"/>
                  </a:moveTo>
                  <a:lnTo>
                    <a:pt x="1372" y="1"/>
                  </a:lnTo>
                  <a:cubicBezTo>
                    <a:pt x="0" y="403"/>
                    <a:pt x="238" y="4669"/>
                    <a:pt x="1722" y="4669"/>
                  </a:cubicBezTo>
                  <a:cubicBezTo>
                    <a:pt x="1732" y="4669"/>
                    <a:pt x="1743" y="4669"/>
                    <a:pt x="1753" y="4668"/>
                  </a:cubicBezTo>
                  <a:lnTo>
                    <a:pt x="7397" y="4418"/>
                  </a:lnTo>
                  <a:cubicBezTo>
                    <a:pt x="8778" y="4359"/>
                    <a:pt x="10290" y="4287"/>
                    <a:pt x="11719" y="4228"/>
                  </a:cubicBezTo>
                  <a:cubicBezTo>
                    <a:pt x="12695" y="4192"/>
                    <a:pt x="13731" y="4299"/>
                    <a:pt x="14112" y="3192"/>
                  </a:cubicBezTo>
                  <a:cubicBezTo>
                    <a:pt x="14207" y="2858"/>
                    <a:pt x="14255" y="2525"/>
                    <a:pt x="14266" y="2192"/>
                  </a:cubicBezTo>
                  <a:lnTo>
                    <a:pt x="14266" y="2192"/>
                  </a:lnTo>
                  <a:cubicBezTo>
                    <a:pt x="12488" y="2567"/>
                    <a:pt x="10682" y="2755"/>
                    <a:pt x="8874" y="2755"/>
                  </a:cubicBezTo>
                  <a:cubicBezTo>
                    <a:pt x="7753" y="2755"/>
                    <a:pt x="6632" y="2683"/>
                    <a:pt x="5515" y="2537"/>
                  </a:cubicBezTo>
                  <a:cubicBezTo>
                    <a:pt x="4587" y="2418"/>
                    <a:pt x="3646" y="2239"/>
                    <a:pt x="2836" y="1763"/>
                  </a:cubicBezTo>
                  <a:cubicBezTo>
                    <a:pt x="2158" y="1370"/>
                    <a:pt x="1586" y="739"/>
                    <a:pt x="1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40"/>
            <p:cNvGrpSpPr/>
            <p:nvPr/>
          </p:nvGrpSpPr>
          <p:grpSpPr>
            <a:xfrm rot="-10695426">
              <a:off x="3000577" y="1847750"/>
              <a:ext cx="442792" cy="436191"/>
              <a:chOff x="1761950" y="1669000"/>
              <a:chExt cx="482700" cy="529100"/>
            </a:xfrm>
          </p:grpSpPr>
          <p:sp>
            <p:nvSpPr>
              <p:cNvPr id="613" name="Google Shape;613;p40"/>
              <p:cNvSpPr/>
              <p:nvPr/>
            </p:nvSpPr>
            <p:spPr>
              <a:xfrm>
                <a:off x="1761950" y="1669000"/>
                <a:ext cx="482700" cy="529100"/>
              </a:xfrm>
              <a:custGeom>
                <a:avLst/>
                <a:gdLst/>
                <a:ahLst/>
                <a:cxnLst/>
                <a:rect l="l" t="t" r="r" b="b"/>
                <a:pathLst>
                  <a:path w="19308" h="21164" extrusionOk="0">
                    <a:moveTo>
                      <a:pt x="8652" y="3590"/>
                    </a:moveTo>
                    <a:cubicBezTo>
                      <a:pt x="9200" y="3590"/>
                      <a:pt x="9762" y="3731"/>
                      <a:pt x="10282" y="4028"/>
                    </a:cubicBezTo>
                    <a:cubicBezTo>
                      <a:pt x="11794" y="4897"/>
                      <a:pt x="12366" y="6767"/>
                      <a:pt x="11532" y="8207"/>
                    </a:cubicBezTo>
                    <a:cubicBezTo>
                      <a:pt x="10983" y="9165"/>
                      <a:pt x="9973" y="9693"/>
                      <a:pt x="8916" y="9693"/>
                    </a:cubicBezTo>
                    <a:cubicBezTo>
                      <a:pt x="8369" y="9693"/>
                      <a:pt x="7809" y="9551"/>
                      <a:pt x="7294" y="9255"/>
                    </a:cubicBezTo>
                    <a:cubicBezTo>
                      <a:pt x="5770" y="8386"/>
                      <a:pt x="5210" y="6517"/>
                      <a:pt x="6043" y="5064"/>
                    </a:cubicBezTo>
                    <a:cubicBezTo>
                      <a:pt x="6592" y="4115"/>
                      <a:pt x="7595" y="3590"/>
                      <a:pt x="8652" y="3590"/>
                    </a:cubicBezTo>
                    <a:close/>
                    <a:moveTo>
                      <a:pt x="8921" y="0"/>
                    </a:moveTo>
                    <a:cubicBezTo>
                      <a:pt x="3425" y="0"/>
                      <a:pt x="1" y="7231"/>
                      <a:pt x="3460" y="11124"/>
                    </a:cubicBezTo>
                    <a:cubicBezTo>
                      <a:pt x="4980" y="12835"/>
                      <a:pt x="6651" y="13348"/>
                      <a:pt x="8108" y="13348"/>
                    </a:cubicBezTo>
                    <a:cubicBezTo>
                      <a:pt x="10292" y="13348"/>
                      <a:pt x="11996" y="12196"/>
                      <a:pt x="11997" y="12196"/>
                    </a:cubicBezTo>
                    <a:lnTo>
                      <a:pt x="11997" y="12196"/>
                    </a:lnTo>
                    <a:cubicBezTo>
                      <a:pt x="11997" y="12196"/>
                      <a:pt x="10818" y="15958"/>
                      <a:pt x="7520" y="16423"/>
                    </a:cubicBezTo>
                    <a:cubicBezTo>
                      <a:pt x="4210" y="16899"/>
                      <a:pt x="1912" y="17518"/>
                      <a:pt x="2305" y="19173"/>
                    </a:cubicBezTo>
                    <a:cubicBezTo>
                      <a:pt x="2626" y="20508"/>
                      <a:pt x="3836" y="21163"/>
                      <a:pt x="5444" y="21163"/>
                    </a:cubicBezTo>
                    <a:cubicBezTo>
                      <a:pt x="8423" y="21163"/>
                      <a:pt x="12767" y="18912"/>
                      <a:pt x="15342" y="14565"/>
                    </a:cubicBezTo>
                    <a:cubicBezTo>
                      <a:pt x="19307" y="7874"/>
                      <a:pt x="17033" y="1873"/>
                      <a:pt x="10592" y="218"/>
                    </a:cubicBezTo>
                    <a:cubicBezTo>
                      <a:pt x="10018" y="69"/>
                      <a:pt x="9460" y="0"/>
                      <a:pt x="8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0"/>
              <p:cNvSpPr/>
              <p:nvPr/>
            </p:nvSpPr>
            <p:spPr>
              <a:xfrm>
                <a:off x="2046075" y="2061100"/>
                <a:ext cx="36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42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27"/>
                    </a:cubicBezTo>
                    <a:cubicBezTo>
                      <a:pt x="1" y="1120"/>
                      <a:pt x="322" y="1441"/>
                      <a:pt x="727" y="1441"/>
                    </a:cubicBezTo>
                    <a:cubicBezTo>
                      <a:pt x="1132" y="1441"/>
                      <a:pt x="1453" y="1120"/>
                      <a:pt x="1453" y="727"/>
                    </a:cubicBezTo>
                    <a:cubicBezTo>
                      <a:pt x="1453" y="322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0"/>
              <p:cNvSpPr/>
              <p:nvPr/>
            </p:nvSpPr>
            <p:spPr>
              <a:xfrm>
                <a:off x="1866425" y="2108000"/>
                <a:ext cx="179675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2590" extrusionOk="0">
                    <a:moveTo>
                      <a:pt x="6473" y="0"/>
                    </a:moveTo>
                    <a:cubicBezTo>
                      <a:pt x="5731" y="0"/>
                      <a:pt x="4264" y="1127"/>
                      <a:pt x="2950" y="1127"/>
                    </a:cubicBezTo>
                    <a:cubicBezTo>
                      <a:pt x="2917" y="1127"/>
                      <a:pt x="2885" y="1126"/>
                      <a:pt x="2853" y="1125"/>
                    </a:cubicBezTo>
                    <a:cubicBezTo>
                      <a:pt x="2772" y="1122"/>
                      <a:pt x="2693" y="1120"/>
                      <a:pt x="2615" y="1120"/>
                    </a:cubicBezTo>
                    <a:cubicBezTo>
                      <a:pt x="1103" y="1120"/>
                      <a:pt x="0" y="1654"/>
                      <a:pt x="555" y="2220"/>
                    </a:cubicBezTo>
                    <a:cubicBezTo>
                      <a:pt x="816" y="2482"/>
                      <a:pt x="1430" y="2589"/>
                      <a:pt x="2132" y="2589"/>
                    </a:cubicBezTo>
                    <a:cubicBezTo>
                      <a:pt x="3028" y="2589"/>
                      <a:pt x="4069" y="2414"/>
                      <a:pt x="4710" y="2161"/>
                    </a:cubicBezTo>
                    <a:cubicBezTo>
                      <a:pt x="5853" y="1708"/>
                      <a:pt x="7187" y="756"/>
                      <a:pt x="6853" y="196"/>
                    </a:cubicBezTo>
                    <a:cubicBezTo>
                      <a:pt x="6770" y="57"/>
                      <a:pt x="6640" y="0"/>
                      <a:pt x="6473" y="0"/>
                    </a:cubicBezTo>
                    <a:close/>
                  </a:path>
                </a:pathLst>
              </a:custGeom>
              <a:solidFill>
                <a:srgbClr val="8F5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6" name="Google Shape;616;p40"/>
          <p:cNvGrpSpPr/>
          <p:nvPr/>
        </p:nvGrpSpPr>
        <p:grpSpPr>
          <a:xfrm rot="308040">
            <a:off x="5398083" y="1659757"/>
            <a:ext cx="2546625" cy="3139829"/>
            <a:chOff x="5616500" y="1812300"/>
            <a:chExt cx="2354194" cy="2902573"/>
          </a:xfrm>
        </p:grpSpPr>
        <p:sp>
          <p:nvSpPr>
            <p:cNvPr id="617" name="Google Shape;617;p40"/>
            <p:cNvSpPr/>
            <p:nvPr/>
          </p:nvSpPr>
          <p:spPr>
            <a:xfrm>
              <a:off x="5616500" y="4179784"/>
              <a:ext cx="290520" cy="141654"/>
            </a:xfrm>
            <a:custGeom>
              <a:avLst/>
              <a:gdLst/>
              <a:ahLst/>
              <a:cxnLst/>
              <a:rect l="l" t="t" r="r" b="b"/>
              <a:pathLst>
                <a:path w="10191" h="4969" extrusionOk="0">
                  <a:moveTo>
                    <a:pt x="8512" y="1"/>
                  </a:moveTo>
                  <a:lnTo>
                    <a:pt x="4690" y="72"/>
                  </a:lnTo>
                  <a:cubicBezTo>
                    <a:pt x="4690" y="72"/>
                    <a:pt x="904" y="858"/>
                    <a:pt x="368" y="2692"/>
                  </a:cubicBezTo>
                  <a:cubicBezTo>
                    <a:pt x="1" y="3913"/>
                    <a:pt x="2560" y="4968"/>
                    <a:pt x="4951" y="4968"/>
                  </a:cubicBezTo>
                  <a:cubicBezTo>
                    <a:pt x="6127" y="4968"/>
                    <a:pt x="7262" y="4713"/>
                    <a:pt x="7988" y="4097"/>
                  </a:cubicBezTo>
                  <a:cubicBezTo>
                    <a:pt x="10191" y="2227"/>
                    <a:pt x="8512" y="1"/>
                    <a:pt x="8512" y="1"/>
                  </a:cubicBezTo>
                  <a:close/>
                </a:path>
              </a:pathLst>
            </a:custGeom>
            <a:solidFill>
              <a:srgbClr val="7BC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744695" y="4474697"/>
              <a:ext cx="206708" cy="240176"/>
            </a:xfrm>
            <a:custGeom>
              <a:avLst/>
              <a:gdLst/>
              <a:ahLst/>
              <a:cxnLst/>
              <a:rect l="l" t="t" r="r" b="b"/>
              <a:pathLst>
                <a:path w="7251" h="8425" extrusionOk="0">
                  <a:moveTo>
                    <a:pt x="5656" y="0"/>
                  </a:moveTo>
                  <a:cubicBezTo>
                    <a:pt x="4432" y="0"/>
                    <a:pt x="2453" y="2872"/>
                    <a:pt x="2453" y="2872"/>
                  </a:cubicBezTo>
                  <a:cubicBezTo>
                    <a:pt x="2453" y="2872"/>
                    <a:pt x="0" y="8206"/>
                    <a:pt x="3632" y="8420"/>
                  </a:cubicBezTo>
                  <a:cubicBezTo>
                    <a:pt x="3686" y="8423"/>
                    <a:pt x="3739" y="8425"/>
                    <a:pt x="3791" y="8425"/>
                  </a:cubicBezTo>
                  <a:cubicBezTo>
                    <a:pt x="7251" y="8425"/>
                    <a:pt x="7224" y="1531"/>
                    <a:pt x="6192" y="264"/>
                  </a:cubicBezTo>
                  <a:cubicBezTo>
                    <a:pt x="6042" y="79"/>
                    <a:pt x="5860" y="0"/>
                    <a:pt x="5656" y="0"/>
                  </a:cubicBezTo>
                  <a:close/>
                </a:path>
              </a:pathLst>
            </a:custGeom>
            <a:solidFill>
              <a:srgbClr val="7BC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5719641" y="3354000"/>
              <a:ext cx="1224654" cy="1203017"/>
            </a:xfrm>
            <a:custGeom>
              <a:avLst/>
              <a:gdLst/>
              <a:ahLst/>
              <a:cxnLst/>
              <a:rect l="l" t="t" r="r" b="b"/>
              <a:pathLst>
                <a:path w="42959" h="42200" extrusionOk="0">
                  <a:moveTo>
                    <a:pt x="23599" y="0"/>
                  </a:moveTo>
                  <a:cubicBezTo>
                    <a:pt x="23599" y="0"/>
                    <a:pt x="16598" y="1334"/>
                    <a:pt x="8644" y="9573"/>
                  </a:cubicBezTo>
                  <a:cubicBezTo>
                    <a:pt x="679" y="17812"/>
                    <a:pt x="1" y="28408"/>
                    <a:pt x="1" y="28408"/>
                  </a:cubicBezTo>
                  <a:cubicBezTo>
                    <a:pt x="1" y="28408"/>
                    <a:pt x="1669" y="30118"/>
                    <a:pt x="3669" y="30118"/>
                  </a:cubicBezTo>
                  <a:cubicBezTo>
                    <a:pt x="4281" y="30118"/>
                    <a:pt x="4925" y="29958"/>
                    <a:pt x="5561" y="29539"/>
                  </a:cubicBezTo>
                  <a:cubicBezTo>
                    <a:pt x="5561" y="29539"/>
                    <a:pt x="7859" y="13740"/>
                    <a:pt x="26349" y="11228"/>
                  </a:cubicBezTo>
                  <a:lnTo>
                    <a:pt x="26349" y="11228"/>
                  </a:lnTo>
                  <a:cubicBezTo>
                    <a:pt x="26349" y="11228"/>
                    <a:pt x="25754" y="23491"/>
                    <a:pt x="30504" y="31409"/>
                  </a:cubicBezTo>
                  <a:cubicBezTo>
                    <a:pt x="35255" y="39326"/>
                    <a:pt x="37481" y="42124"/>
                    <a:pt x="37481" y="42124"/>
                  </a:cubicBezTo>
                  <a:cubicBezTo>
                    <a:pt x="37481" y="42124"/>
                    <a:pt x="37729" y="42199"/>
                    <a:pt x="38146" y="42199"/>
                  </a:cubicBezTo>
                  <a:cubicBezTo>
                    <a:pt x="39141" y="42199"/>
                    <a:pt x="41097" y="41774"/>
                    <a:pt x="42958" y="38898"/>
                  </a:cubicBezTo>
                  <a:cubicBezTo>
                    <a:pt x="42958" y="38898"/>
                    <a:pt x="32124" y="21431"/>
                    <a:pt x="35862" y="9192"/>
                  </a:cubicBezTo>
                  <a:cubicBezTo>
                    <a:pt x="38213" y="1502"/>
                    <a:pt x="38610" y="75"/>
                    <a:pt x="38581" y="75"/>
                  </a:cubicBezTo>
                  <a:cubicBezTo>
                    <a:pt x="38564" y="75"/>
                    <a:pt x="38398" y="572"/>
                    <a:pt x="38398" y="572"/>
                  </a:cubicBezTo>
                  <a:lnTo>
                    <a:pt x="23599" y="0"/>
                  </a:ln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505681" y="2729024"/>
              <a:ext cx="171416" cy="180681"/>
            </a:xfrm>
            <a:custGeom>
              <a:avLst/>
              <a:gdLst/>
              <a:ahLst/>
              <a:cxnLst/>
              <a:rect l="l" t="t" r="r" b="b"/>
              <a:pathLst>
                <a:path w="6013" h="6338" extrusionOk="0">
                  <a:moveTo>
                    <a:pt x="3673" y="0"/>
                  </a:moveTo>
                  <a:cubicBezTo>
                    <a:pt x="1613" y="0"/>
                    <a:pt x="1463" y="2365"/>
                    <a:pt x="1405" y="2552"/>
                  </a:cubicBezTo>
                  <a:cubicBezTo>
                    <a:pt x="1334" y="2730"/>
                    <a:pt x="0" y="3373"/>
                    <a:pt x="0" y="3373"/>
                  </a:cubicBezTo>
                  <a:lnTo>
                    <a:pt x="238" y="5647"/>
                  </a:lnTo>
                  <a:cubicBezTo>
                    <a:pt x="238" y="5647"/>
                    <a:pt x="1511" y="4931"/>
                    <a:pt x="2178" y="4931"/>
                  </a:cubicBezTo>
                  <a:cubicBezTo>
                    <a:pt x="2345" y="4931"/>
                    <a:pt x="2474" y="4976"/>
                    <a:pt x="2536" y="5088"/>
                  </a:cubicBezTo>
                  <a:cubicBezTo>
                    <a:pt x="2846" y="5635"/>
                    <a:pt x="4310" y="6338"/>
                    <a:pt x="4310" y="6338"/>
                  </a:cubicBezTo>
                  <a:cubicBezTo>
                    <a:pt x="4310" y="6338"/>
                    <a:pt x="6013" y="123"/>
                    <a:pt x="3810" y="4"/>
                  </a:cubicBezTo>
                  <a:cubicBezTo>
                    <a:pt x="3764" y="1"/>
                    <a:pt x="3718" y="0"/>
                    <a:pt x="3673" y="0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740618" y="2778058"/>
              <a:ext cx="895078" cy="395485"/>
            </a:xfrm>
            <a:custGeom>
              <a:avLst/>
              <a:gdLst/>
              <a:ahLst/>
              <a:cxnLst/>
              <a:rect l="l" t="t" r="r" b="b"/>
              <a:pathLst>
                <a:path w="31398" h="13873" extrusionOk="0">
                  <a:moveTo>
                    <a:pt x="25875" y="1"/>
                  </a:moveTo>
                  <a:cubicBezTo>
                    <a:pt x="24767" y="1"/>
                    <a:pt x="22307" y="1146"/>
                    <a:pt x="16836" y="3106"/>
                  </a:cubicBezTo>
                  <a:cubicBezTo>
                    <a:pt x="14358" y="3994"/>
                    <a:pt x="11617" y="4267"/>
                    <a:pt x="9187" y="4267"/>
                  </a:cubicBezTo>
                  <a:cubicBezTo>
                    <a:pt x="5334" y="4267"/>
                    <a:pt x="2263" y="3582"/>
                    <a:pt x="2263" y="3582"/>
                  </a:cubicBezTo>
                  <a:lnTo>
                    <a:pt x="2263" y="3582"/>
                  </a:lnTo>
                  <a:cubicBezTo>
                    <a:pt x="1" y="4427"/>
                    <a:pt x="1346" y="10142"/>
                    <a:pt x="2560" y="11547"/>
                  </a:cubicBezTo>
                  <a:cubicBezTo>
                    <a:pt x="3413" y="12525"/>
                    <a:pt x="12864" y="13872"/>
                    <a:pt x="19972" y="13872"/>
                  </a:cubicBezTo>
                  <a:cubicBezTo>
                    <a:pt x="22990" y="13872"/>
                    <a:pt x="25586" y="13629"/>
                    <a:pt x="26921" y="13012"/>
                  </a:cubicBezTo>
                  <a:cubicBezTo>
                    <a:pt x="31397" y="10940"/>
                    <a:pt x="27159" y="582"/>
                    <a:pt x="26337" y="105"/>
                  </a:cubicBezTo>
                  <a:cubicBezTo>
                    <a:pt x="26218" y="35"/>
                    <a:pt x="26067" y="1"/>
                    <a:pt x="25875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358785" y="2843568"/>
              <a:ext cx="459911" cy="591901"/>
            </a:xfrm>
            <a:custGeom>
              <a:avLst/>
              <a:gdLst/>
              <a:ahLst/>
              <a:cxnLst/>
              <a:rect l="l" t="t" r="r" b="b"/>
              <a:pathLst>
                <a:path w="16133" h="20763" extrusionOk="0">
                  <a:moveTo>
                    <a:pt x="10905" y="1"/>
                  </a:moveTo>
                  <a:cubicBezTo>
                    <a:pt x="9768" y="1"/>
                    <a:pt x="8037" y="248"/>
                    <a:pt x="8037" y="248"/>
                  </a:cubicBezTo>
                  <a:lnTo>
                    <a:pt x="5620" y="1165"/>
                  </a:lnTo>
                  <a:lnTo>
                    <a:pt x="2738" y="8666"/>
                  </a:lnTo>
                  <a:cubicBezTo>
                    <a:pt x="2738" y="8666"/>
                    <a:pt x="0" y="16405"/>
                    <a:pt x="464" y="17345"/>
                  </a:cubicBezTo>
                  <a:cubicBezTo>
                    <a:pt x="848" y="18102"/>
                    <a:pt x="7019" y="20763"/>
                    <a:pt x="10924" y="20763"/>
                  </a:cubicBezTo>
                  <a:cubicBezTo>
                    <a:pt x="11872" y="20763"/>
                    <a:pt x="12686" y="20606"/>
                    <a:pt x="13252" y="20227"/>
                  </a:cubicBezTo>
                  <a:cubicBezTo>
                    <a:pt x="16133" y="18286"/>
                    <a:pt x="15954" y="9249"/>
                    <a:pt x="15954" y="9249"/>
                  </a:cubicBezTo>
                  <a:cubicBezTo>
                    <a:pt x="15954" y="9249"/>
                    <a:pt x="14764" y="3796"/>
                    <a:pt x="15657" y="1284"/>
                  </a:cubicBezTo>
                  <a:cubicBezTo>
                    <a:pt x="15657" y="1284"/>
                    <a:pt x="12466" y="296"/>
                    <a:pt x="11668" y="69"/>
                  </a:cubicBezTo>
                  <a:cubicBezTo>
                    <a:pt x="11494" y="20"/>
                    <a:pt x="11223" y="1"/>
                    <a:pt x="10905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6587190" y="2837724"/>
              <a:ext cx="119161" cy="74262"/>
            </a:xfrm>
            <a:custGeom>
              <a:avLst/>
              <a:gdLst/>
              <a:ahLst/>
              <a:cxnLst/>
              <a:rect l="l" t="t" r="r" b="b"/>
              <a:pathLst>
                <a:path w="4180" h="2605" extrusionOk="0">
                  <a:moveTo>
                    <a:pt x="49" y="1"/>
                  </a:moveTo>
                  <a:lnTo>
                    <a:pt x="49" y="1"/>
                  </a:lnTo>
                  <a:cubicBezTo>
                    <a:pt x="13" y="548"/>
                    <a:pt x="1" y="1167"/>
                    <a:pt x="84" y="1382"/>
                  </a:cubicBezTo>
                  <a:cubicBezTo>
                    <a:pt x="230" y="1775"/>
                    <a:pt x="696" y="2605"/>
                    <a:pt x="1811" y="2605"/>
                  </a:cubicBezTo>
                  <a:cubicBezTo>
                    <a:pt x="1876" y="2605"/>
                    <a:pt x="1943" y="2602"/>
                    <a:pt x="2013" y="2596"/>
                  </a:cubicBezTo>
                  <a:cubicBezTo>
                    <a:pt x="3287" y="2477"/>
                    <a:pt x="4132" y="953"/>
                    <a:pt x="4180" y="394"/>
                  </a:cubicBezTo>
                  <a:lnTo>
                    <a:pt x="4180" y="167"/>
                  </a:lnTo>
                  <a:cubicBezTo>
                    <a:pt x="3609" y="370"/>
                    <a:pt x="3013" y="477"/>
                    <a:pt x="2418" y="489"/>
                  </a:cubicBezTo>
                  <a:cubicBezTo>
                    <a:pt x="2366" y="490"/>
                    <a:pt x="2315" y="491"/>
                    <a:pt x="2264" y="491"/>
                  </a:cubicBezTo>
                  <a:cubicBezTo>
                    <a:pt x="1495" y="491"/>
                    <a:pt x="740" y="324"/>
                    <a:pt x="49" y="1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588558" y="2767481"/>
              <a:ext cx="118135" cy="84268"/>
            </a:xfrm>
            <a:custGeom>
              <a:avLst/>
              <a:gdLst/>
              <a:ahLst/>
              <a:cxnLst/>
              <a:rect l="l" t="t" r="r" b="b"/>
              <a:pathLst>
                <a:path w="4144" h="2956" extrusionOk="0">
                  <a:moveTo>
                    <a:pt x="3942" y="0"/>
                  </a:moveTo>
                  <a:lnTo>
                    <a:pt x="72" y="1512"/>
                  </a:lnTo>
                  <a:cubicBezTo>
                    <a:pt x="72" y="1512"/>
                    <a:pt x="24" y="1965"/>
                    <a:pt x="1" y="2465"/>
                  </a:cubicBezTo>
                  <a:cubicBezTo>
                    <a:pt x="692" y="2788"/>
                    <a:pt x="1458" y="2955"/>
                    <a:pt x="2227" y="2955"/>
                  </a:cubicBezTo>
                  <a:cubicBezTo>
                    <a:pt x="2279" y="2955"/>
                    <a:pt x="2330" y="2954"/>
                    <a:pt x="2382" y="2953"/>
                  </a:cubicBezTo>
                  <a:cubicBezTo>
                    <a:pt x="2977" y="2941"/>
                    <a:pt x="3572" y="2834"/>
                    <a:pt x="4144" y="2631"/>
                  </a:cubicBezTo>
                  <a:cubicBezTo>
                    <a:pt x="4144" y="1846"/>
                    <a:pt x="3942" y="0"/>
                    <a:pt x="3942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273233" y="1812300"/>
              <a:ext cx="808929" cy="442493"/>
            </a:xfrm>
            <a:custGeom>
              <a:avLst/>
              <a:gdLst/>
              <a:ahLst/>
              <a:cxnLst/>
              <a:rect l="l" t="t" r="r" b="b"/>
              <a:pathLst>
                <a:path w="28376" h="15522" extrusionOk="0">
                  <a:moveTo>
                    <a:pt x="14394" y="1"/>
                  </a:moveTo>
                  <a:cubicBezTo>
                    <a:pt x="11064" y="1"/>
                    <a:pt x="9609" y="3264"/>
                    <a:pt x="9609" y="3264"/>
                  </a:cubicBezTo>
                  <a:cubicBezTo>
                    <a:pt x="9609" y="3264"/>
                    <a:pt x="8025" y="2068"/>
                    <a:pt x="5794" y="2068"/>
                  </a:cubicBezTo>
                  <a:cubicBezTo>
                    <a:pt x="4354" y="2068"/>
                    <a:pt x="2645" y="2566"/>
                    <a:pt x="917" y="4205"/>
                  </a:cubicBezTo>
                  <a:cubicBezTo>
                    <a:pt x="179" y="6419"/>
                    <a:pt x="1" y="9384"/>
                    <a:pt x="3144" y="11015"/>
                  </a:cubicBezTo>
                  <a:cubicBezTo>
                    <a:pt x="3860" y="11385"/>
                    <a:pt x="4521" y="11531"/>
                    <a:pt x="5118" y="11531"/>
                  </a:cubicBezTo>
                  <a:cubicBezTo>
                    <a:pt x="7370" y="11531"/>
                    <a:pt x="8716" y="9455"/>
                    <a:pt x="8716" y="9455"/>
                  </a:cubicBezTo>
                  <a:cubicBezTo>
                    <a:pt x="8716" y="9455"/>
                    <a:pt x="9061" y="12003"/>
                    <a:pt x="12145" y="12206"/>
                  </a:cubicBezTo>
                  <a:cubicBezTo>
                    <a:pt x="12250" y="12213"/>
                    <a:pt x="12353" y="12216"/>
                    <a:pt x="12453" y="12216"/>
                  </a:cubicBezTo>
                  <a:cubicBezTo>
                    <a:pt x="15281" y="12216"/>
                    <a:pt x="16169" y="9551"/>
                    <a:pt x="16169" y="9551"/>
                  </a:cubicBezTo>
                  <a:lnTo>
                    <a:pt x="16169" y="9551"/>
                  </a:lnTo>
                  <a:cubicBezTo>
                    <a:pt x="16169" y="9551"/>
                    <a:pt x="15729" y="12373"/>
                    <a:pt x="18515" y="12777"/>
                  </a:cubicBezTo>
                  <a:cubicBezTo>
                    <a:pt x="18879" y="12832"/>
                    <a:pt x="19207" y="12855"/>
                    <a:pt x="19503" y="12855"/>
                  </a:cubicBezTo>
                  <a:cubicBezTo>
                    <a:pt x="21478" y="12855"/>
                    <a:pt x="21991" y="11801"/>
                    <a:pt x="21991" y="11801"/>
                  </a:cubicBezTo>
                  <a:lnTo>
                    <a:pt x="21991" y="11801"/>
                  </a:lnTo>
                  <a:cubicBezTo>
                    <a:pt x="21991" y="11801"/>
                    <a:pt x="20932" y="15266"/>
                    <a:pt x="24051" y="15516"/>
                  </a:cubicBezTo>
                  <a:cubicBezTo>
                    <a:pt x="24105" y="15520"/>
                    <a:pt x="24159" y="15522"/>
                    <a:pt x="24213" y="15522"/>
                  </a:cubicBezTo>
                  <a:cubicBezTo>
                    <a:pt x="26509" y="15522"/>
                    <a:pt x="28375" y="11834"/>
                    <a:pt x="27957" y="8646"/>
                  </a:cubicBezTo>
                  <a:cubicBezTo>
                    <a:pt x="27402" y="8191"/>
                    <a:pt x="26810" y="8043"/>
                    <a:pt x="26276" y="8043"/>
                  </a:cubicBezTo>
                  <a:cubicBezTo>
                    <a:pt x="25285" y="8043"/>
                    <a:pt x="24492" y="8551"/>
                    <a:pt x="24492" y="8551"/>
                  </a:cubicBezTo>
                  <a:cubicBezTo>
                    <a:pt x="24492" y="8551"/>
                    <a:pt x="25420" y="7265"/>
                    <a:pt x="23396" y="4943"/>
                  </a:cubicBezTo>
                  <a:cubicBezTo>
                    <a:pt x="22707" y="4147"/>
                    <a:pt x="21966" y="3886"/>
                    <a:pt x="21289" y="3886"/>
                  </a:cubicBezTo>
                  <a:cubicBezTo>
                    <a:pt x="19991" y="3886"/>
                    <a:pt x="18932" y="4848"/>
                    <a:pt x="18932" y="4848"/>
                  </a:cubicBezTo>
                  <a:cubicBezTo>
                    <a:pt x="18932" y="4848"/>
                    <a:pt x="20098" y="1276"/>
                    <a:pt x="15788" y="181"/>
                  </a:cubicBezTo>
                  <a:cubicBezTo>
                    <a:pt x="15291" y="56"/>
                    <a:pt x="14826" y="1"/>
                    <a:pt x="14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6160542" y="1932147"/>
              <a:ext cx="994199" cy="565845"/>
            </a:xfrm>
            <a:custGeom>
              <a:avLst/>
              <a:gdLst/>
              <a:ahLst/>
              <a:cxnLst/>
              <a:rect l="l" t="t" r="r" b="b"/>
              <a:pathLst>
                <a:path w="34875" h="19849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751" y="108"/>
                    <a:pt x="4644" y="227"/>
                    <a:pt x="4525" y="346"/>
                  </a:cubicBezTo>
                  <a:cubicBezTo>
                    <a:pt x="1" y="5049"/>
                    <a:pt x="4073" y="9466"/>
                    <a:pt x="4073" y="9466"/>
                  </a:cubicBezTo>
                  <a:cubicBezTo>
                    <a:pt x="2453" y="11598"/>
                    <a:pt x="4358" y="14229"/>
                    <a:pt x="4358" y="14229"/>
                  </a:cubicBezTo>
                  <a:lnTo>
                    <a:pt x="27588" y="19849"/>
                  </a:lnTo>
                  <a:cubicBezTo>
                    <a:pt x="27588" y="19849"/>
                    <a:pt x="30469" y="18503"/>
                    <a:pt x="31540" y="15658"/>
                  </a:cubicBezTo>
                  <a:cubicBezTo>
                    <a:pt x="32600" y="12800"/>
                    <a:pt x="30338" y="12371"/>
                    <a:pt x="30338" y="12371"/>
                  </a:cubicBezTo>
                  <a:cubicBezTo>
                    <a:pt x="30338" y="12371"/>
                    <a:pt x="34874" y="11443"/>
                    <a:pt x="33362" y="6811"/>
                  </a:cubicBezTo>
                  <a:cubicBezTo>
                    <a:pt x="32969" y="5621"/>
                    <a:pt x="32457" y="4894"/>
                    <a:pt x="31910" y="4454"/>
                  </a:cubicBezTo>
                  <a:lnTo>
                    <a:pt x="31910" y="4454"/>
                  </a:lnTo>
                  <a:cubicBezTo>
                    <a:pt x="32328" y="7625"/>
                    <a:pt x="30467" y="11319"/>
                    <a:pt x="28176" y="11319"/>
                  </a:cubicBezTo>
                  <a:cubicBezTo>
                    <a:pt x="28119" y="11319"/>
                    <a:pt x="28062" y="11316"/>
                    <a:pt x="28004" y="11312"/>
                  </a:cubicBezTo>
                  <a:cubicBezTo>
                    <a:pt x="24885" y="11074"/>
                    <a:pt x="25944" y="7597"/>
                    <a:pt x="25944" y="7597"/>
                  </a:cubicBezTo>
                  <a:lnTo>
                    <a:pt x="25944" y="7597"/>
                  </a:lnTo>
                  <a:cubicBezTo>
                    <a:pt x="25944" y="7597"/>
                    <a:pt x="25424" y="8656"/>
                    <a:pt x="23417" y="8656"/>
                  </a:cubicBezTo>
                  <a:cubicBezTo>
                    <a:pt x="23132" y="8656"/>
                    <a:pt x="22816" y="8634"/>
                    <a:pt x="22468" y="8585"/>
                  </a:cubicBezTo>
                  <a:cubicBezTo>
                    <a:pt x="19682" y="8180"/>
                    <a:pt x="20122" y="5347"/>
                    <a:pt x="20122" y="5347"/>
                  </a:cubicBezTo>
                  <a:lnTo>
                    <a:pt x="20122" y="5347"/>
                  </a:lnTo>
                  <a:cubicBezTo>
                    <a:pt x="20122" y="5347"/>
                    <a:pt x="19223" y="8012"/>
                    <a:pt x="16394" y="8012"/>
                  </a:cubicBezTo>
                  <a:cubicBezTo>
                    <a:pt x="16294" y="8012"/>
                    <a:pt x="16191" y="8009"/>
                    <a:pt x="16086" y="8002"/>
                  </a:cubicBezTo>
                  <a:cubicBezTo>
                    <a:pt x="13014" y="7799"/>
                    <a:pt x="12669" y="5251"/>
                    <a:pt x="12669" y="5251"/>
                  </a:cubicBezTo>
                  <a:cubicBezTo>
                    <a:pt x="12669" y="5251"/>
                    <a:pt x="11317" y="7331"/>
                    <a:pt x="9065" y="7331"/>
                  </a:cubicBezTo>
                  <a:cubicBezTo>
                    <a:pt x="8466" y="7331"/>
                    <a:pt x="7803" y="7184"/>
                    <a:pt x="7085" y="6811"/>
                  </a:cubicBezTo>
                  <a:cubicBezTo>
                    <a:pt x="3954" y="5180"/>
                    <a:pt x="4132" y="2215"/>
                    <a:pt x="4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546823" y="1957604"/>
              <a:ext cx="48206" cy="47893"/>
            </a:xfrm>
            <a:custGeom>
              <a:avLst/>
              <a:gdLst/>
              <a:ahLst/>
              <a:cxnLst/>
              <a:rect l="l" t="t" r="r" b="b"/>
              <a:pathLst>
                <a:path w="1691" h="1680" extrusionOk="0">
                  <a:moveTo>
                    <a:pt x="845" y="1"/>
                  </a:moveTo>
                  <a:cubicBezTo>
                    <a:pt x="381" y="1"/>
                    <a:pt x="0" y="382"/>
                    <a:pt x="0" y="846"/>
                  </a:cubicBezTo>
                  <a:cubicBezTo>
                    <a:pt x="0" y="1310"/>
                    <a:pt x="381" y="1680"/>
                    <a:pt x="845" y="1680"/>
                  </a:cubicBezTo>
                  <a:cubicBezTo>
                    <a:pt x="1310" y="1680"/>
                    <a:pt x="1691" y="1310"/>
                    <a:pt x="1691" y="846"/>
                  </a:cubicBezTo>
                  <a:cubicBezTo>
                    <a:pt x="1691" y="382"/>
                    <a:pt x="131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6362007" y="1917978"/>
              <a:ext cx="136494" cy="61890"/>
            </a:xfrm>
            <a:custGeom>
              <a:avLst/>
              <a:gdLst/>
              <a:ahLst/>
              <a:cxnLst/>
              <a:rect l="l" t="t" r="r" b="b"/>
              <a:pathLst>
                <a:path w="4788" h="2171" extrusionOk="0">
                  <a:moveTo>
                    <a:pt x="1213" y="1"/>
                  </a:moveTo>
                  <a:cubicBezTo>
                    <a:pt x="600" y="1"/>
                    <a:pt x="142" y="133"/>
                    <a:pt x="113" y="450"/>
                  </a:cubicBezTo>
                  <a:cubicBezTo>
                    <a:pt x="0" y="1688"/>
                    <a:pt x="1345" y="2171"/>
                    <a:pt x="2595" y="2171"/>
                  </a:cubicBezTo>
                  <a:cubicBezTo>
                    <a:pt x="3581" y="2171"/>
                    <a:pt x="4509" y="1870"/>
                    <a:pt x="4614" y="1403"/>
                  </a:cubicBezTo>
                  <a:cubicBezTo>
                    <a:pt x="4787" y="676"/>
                    <a:pt x="2601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6238368" y="2314122"/>
              <a:ext cx="102114" cy="178942"/>
            </a:xfrm>
            <a:custGeom>
              <a:avLst/>
              <a:gdLst/>
              <a:ahLst/>
              <a:cxnLst/>
              <a:rect l="l" t="t" r="r" b="b"/>
              <a:pathLst>
                <a:path w="3582" h="6277" extrusionOk="0">
                  <a:moveTo>
                    <a:pt x="2930" y="0"/>
                  </a:moveTo>
                  <a:cubicBezTo>
                    <a:pt x="1944" y="0"/>
                    <a:pt x="178" y="364"/>
                    <a:pt x="93" y="2949"/>
                  </a:cubicBezTo>
                  <a:cubicBezTo>
                    <a:pt x="0" y="6063"/>
                    <a:pt x="2268" y="6276"/>
                    <a:pt x="2890" y="6276"/>
                  </a:cubicBezTo>
                  <a:cubicBezTo>
                    <a:pt x="2988" y="6276"/>
                    <a:pt x="3045" y="6271"/>
                    <a:pt x="3045" y="6271"/>
                  </a:cubicBezTo>
                  <a:lnTo>
                    <a:pt x="3581" y="56"/>
                  </a:lnTo>
                  <a:cubicBezTo>
                    <a:pt x="3581" y="56"/>
                    <a:pt x="3315" y="0"/>
                    <a:pt x="2930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839740" y="2434396"/>
              <a:ext cx="172613" cy="193395"/>
            </a:xfrm>
            <a:custGeom>
              <a:avLst/>
              <a:gdLst/>
              <a:ahLst/>
              <a:cxnLst/>
              <a:rect l="l" t="t" r="r" b="b"/>
              <a:pathLst>
                <a:path w="6055" h="6784" extrusionOk="0">
                  <a:moveTo>
                    <a:pt x="2903" y="0"/>
                  </a:moveTo>
                  <a:cubicBezTo>
                    <a:pt x="2424" y="0"/>
                    <a:pt x="2084" y="75"/>
                    <a:pt x="2084" y="75"/>
                  </a:cubicBezTo>
                  <a:cubicBezTo>
                    <a:pt x="2084" y="75"/>
                    <a:pt x="0" y="3314"/>
                    <a:pt x="584" y="5326"/>
                  </a:cubicBezTo>
                  <a:cubicBezTo>
                    <a:pt x="840" y="6211"/>
                    <a:pt x="1910" y="6783"/>
                    <a:pt x="3033" y="6783"/>
                  </a:cubicBezTo>
                  <a:cubicBezTo>
                    <a:pt x="4463" y="6783"/>
                    <a:pt x="5979" y="5856"/>
                    <a:pt x="6013" y="3469"/>
                  </a:cubicBezTo>
                  <a:cubicBezTo>
                    <a:pt x="6055" y="442"/>
                    <a:pt x="4067" y="0"/>
                    <a:pt x="2903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236230" y="2213547"/>
              <a:ext cx="662913" cy="599912"/>
            </a:xfrm>
            <a:custGeom>
              <a:avLst/>
              <a:gdLst/>
              <a:ahLst/>
              <a:cxnLst/>
              <a:rect l="l" t="t" r="r" b="b"/>
              <a:pathLst>
                <a:path w="23254" h="21044" extrusionOk="0">
                  <a:moveTo>
                    <a:pt x="4859" y="0"/>
                  </a:moveTo>
                  <a:lnTo>
                    <a:pt x="4859" y="0"/>
                  </a:lnTo>
                  <a:cubicBezTo>
                    <a:pt x="2239" y="6537"/>
                    <a:pt x="1" y="18240"/>
                    <a:pt x="11407" y="20765"/>
                  </a:cubicBezTo>
                  <a:cubicBezTo>
                    <a:pt x="12267" y="20955"/>
                    <a:pt x="13064" y="21043"/>
                    <a:pt x="13804" y="21043"/>
                  </a:cubicBezTo>
                  <a:cubicBezTo>
                    <a:pt x="22867" y="21043"/>
                    <a:pt x="23254" y="7822"/>
                    <a:pt x="23254" y="7822"/>
                  </a:cubicBezTo>
                  <a:cubicBezTo>
                    <a:pt x="20575" y="6120"/>
                    <a:pt x="21349" y="1822"/>
                    <a:pt x="21349" y="1822"/>
                  </a:cubicBezTo>
                  <a:lnTo>
                    <a:pt x="21349" y="1822"/>
                  </a:lnTo>
                  <a:cubicBezTo>
                    <a:pt x="21349" y="1822"/>
                    <a:pt x="20967" y="3215"/>
                    <a:pt x="18598" y="3310"/>
                  </a:cubicBezTo>
                  <a:cubicBezTo>
                    <a:pt x="18548" y="3312"/>
                    <a:pt x="18499" y="3313"/>
                    <a:pt x="18450" y="3313"/>
                  </a:cubicBezTo>
                  <a:cubicBezTo>
                    <a:pt x="16205" y="3313"/>
                    <a:pt x="15658" y="1203"/>
                    <a:pt x="15658" y="1203"/>
                  </a:cubicBezTo>
                  <a:cubicBezTo>
                    <a:pt x="14932" y="2014"/>
                    <a:pt x="13909" y="2471"/>
                    <a:pt x="12838" y="2471"/>
                  </a:cubicBezTo>
                  <a:cubicBezTo>
                    <a:pt x="12715" y="2471"/>
                    <a:pt x="12591" y="2465"/>
                    <a:pt x="12467" y="2453"/>
                  </a:cubicBezTo>
                  <a:cubicBezTo>
                    <a:pt x="10455" y="2262"/>
                    <a:pt x="10014" y="310"/>
                    <a:pt x="10014" y="310"/>
                  </a:cubicBezTo>
                  <a:cubicBezTo>
                    <a:pt x="10014" y="310"/>
                    <a:pt x="9562" y="1381"/>
                    <a:pt x="7287" y="1381"/>
                  </a:cubicBezTo>
                  <a:cubicBezTo>
                    <a:pt x="5013" y="1381"/>
                    <a:pt x="4859" y="0"/>
                    <a:pt x="4859" y="0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451093" y="2345908"/>
              <a:ext cx="99149" cy="160241"/>
            </a:xfrm>
            <a:custGeom>
              <a:avLst/>
              <a:gdLst/>
              <a:ahLst/>
              <a:cxnLst/>
              <a:rect l="l" t="t" r="r" b="b"/>
              <a:pathLst>
                <a:path w="3478" h="5621" extrusionOk="0">
                  <a:moveTo>
                    <a:pt x="2227" y="1"/>
                  </a:moveTo>
                  <a:cubicBezTo>
                    <a:pt x="1370" y="477"/>
                    <a:pt x="715" y="1251"/>
                    <a:pt x="393" y="2167"/>
                  </a:cubicBezTo>
                  <a:cubicBezTo>
                    <a:pt x="1" y="3322"/>
                    <a:pt x="131" y="4584"/>
                    <a:pt x="751" y="5620"/>
                  </a:cubicBezTo>
                  <a:cubicBezTo>
                    <a:pt x="1917" y="5346"/>
                    <a:pt x="2834" y="4453"/>
                    <a:pt x="3132" y="3287"/>
                  </a:cubicBezTo>
                  <a:cubicBezTo>
                    <a:pt x="3477" y="2025"/>
                    <a:pt x="3084" y="763"/>
                    <a:pt x="2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365570" y="2326495"/>
              <a:ext cx="149009" cy="181650"/>
            </a:xfrm>
            <a:custGeom>
              <a:avLst/>
              <a:gdLst/>
              <a:ahLst/>
              <a:cxnLst/>
              <a:rect l="l" t="t" r="r" b="b"/>
              <a:pathLst>
                <a:path w="5227" h="6372" extrusionOk="0">
                  <a:moveTo>
                    <a:pt x="3434" y="1"/>
                  </a:moveTo>
                  <a:cubicBezTo>
                    <a:pt x="2115" y="1"/>
                    <a:pt x="868" y="957"/>
                    <a:pt x="464" y="2408"/>
                  </a:cubicBezTo>
                  <a:cubicBezTo>
                    <a:pt x="0" y="4111"/>
                    <a:pt x="881" y="5837"/>
                    <a:pt x="2453" y="6277"/>
                  </a:cubicBezTo>
                  <a:cubicBezTo>
                    <a:pt x="2680" y="6342"/>
                    <a:pt x="2917" y="6372"/>
                    <a:pt x="3156" y="6372"/>
                  </a:cubicBezTo>
                  <a:cubicBezTo>
                    <a:pt x="3355" y="6372"/>
                    <a:pt x="3555" y="6351"/>
                    <a:pt x="3751" y="6313"/>
                  </a:cubicBezTo>
                  <a:cubicBezTo>
                    <a:pt x="3131" y="5265"/>
                    <a:pt x="3001" y="4003"/>
                    <a:pt x="3393" y="2848"/>
                  </a:cubicBezTo>
                  <a:cubicBezTo>
                    <a:pt x="3715" y="1932"/>
                    <a:pt x="4370" y="1158"/>
                    <a:pt x="5227" y="682"/>
                  </a:cubicBezTo>
                  <a:cubicBezTo>
                    <a:pt x="4917" y="408"/>
                    <a:pt x="4548" y="217"/>
                    <a:pt x="4155" y="98"/>
                  </a:cubicBezTo>
                  <a:cubicBezTo>
                    <a:pt x="3916" y="32"/>
                    <a:pt x="3674" y="1"/>
                    <a:pt x="3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736542" y="2402582"/>
              <a:ext cx="104908" cy="169420"/>
            </a:xfrm>
            <a:custGeom>
              <a:avLst/>
              <a:gdLst/>
              <a:ahLst/>
              <a:cxnLst/>
              <a:rect l="l" t="t" r="r" b="b"/>
              <a:pathLst>
                <a:path w="3680" h="5943" extrusionOk="0">
                  <a:moveTo>
                    <a:pt x="2346" y="1"/>
                  </a:moveTo>
                  <a:cubicBezTo>
                    <a:pt x="1441" y="501"/>
                    <a:pt x="751" y="1311"/>
                    <a:pt x="417" y="2287"/>
                  </a:cubicBezTo>
                  <a:cubicBezTo>
                    <a:pt x="1" y="3501"/>
                    <a:pt x="132" y="4835"/>
                    <a:pt x="786" y="5942"/>
                  </a:cubicBezTo>
                  <a:cubicBezTo>
                    <a:pt x="2013" y="5644"/>
                    <a:pt x="2989" y="4692"/>
                    <a:pt x="3311" y="3466"/>
                  </a:cubicBezTo>
                  <a:cubicBezTo>
                    <a:pt x="3680" y="2144"/>
                    <a:pt x="3263" y="787"/>
                    <a:pt x="2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645916" y="2382227"/>
              <a:ext cx="157532" cy="191570"/>
            </a:xfrm>
            <a:custGeom>
              <a:avLst/>
              <a:gdLst/>
              <a:ahLst/>
              <a:cxnLst/>
              <a:rect l="l" t="t" r="r" b="b"/>
              <a:pathLst>
                <a:path w="5526" h="6720" extrusionOk="0">
                  <a:moveTo>
                    <a:pt x="3621" y="1"/>
                  </a:moveTo>
                  <a:cubicBezTo>
                    <a:pt x="2228" y="1"/>
                    <a:pt x="923" y="1018"/>
                    <a:pt x="501" y="2537"/>
                  </a:cubicBezTo>
                  <a:cubicBezTo>
                    <a:pt x="1" y="4334"/>
                    <a:pt x="941" y="6168"/>
                    <a:pt x="2584" y="6620"/>
                  </a:cubicBezTo>
                  <a:cubicBezTo>
                    <a:pt x="2836" y="6687"/>
                    <a:pt x="3091" y="6720"/>
                    <a:pt x="3347" y="6720"/>
                  </a:cubicBezTo>
                  <a:cubicBezTo>
                    <a:pt x="3553" y="6720"/>
                    <a:pt x="3759" y="6698"/>
                    <a:pt x="3965" y="6656"/>
                  </a:cubicBezTo>
                  <a:cubicBezTo>
                    <a:pt x="3311" y="5549"/>
                    <a:pt x="3168" y="4215"/>
                    <a:pt x="3584" y="3001"/>
                  </a:cubicBezTo>
                  <a:cubicBezTo>
                    <a:pt x="3930" y="2025"/>
                    <a:pt x="4620" y="1215"/>
                    <a:pt x="5525" y="715"/>
                  </a:cubicBezTo>
                  <a:cubicBezTo>
                    <a:pt x="5204" y="429"/>
                    <a:pt x="4811" y="215"/>
                    <a:pt x="4394" y="108"/>
                  </a:cubicBezTo>
                  <a:cubicBezTo>
                    <a:pt x="4137" y="35"/>
                    <a:pt x="3877" y="1"/>
                    <a:pt x="3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460244" y="2528643"/>
              <a:ext cx="74034" cy="40281"/>
            </a:xfrm>
            <a:custGeom>
              <a:avLst/>
              <a:gdLst/>
              <a:ahLst/>
              <a:cxnLst/>
              <a:rect l="l" t="t" r="r" b="b"/>
              <a:pathLst>
                <a:path w="2597" h="1413" extrusionOk="0">
                  <a:moveTo>
                    <a:pt x="1471" y="0"/>
                  </a:moveTo>
                  <a:cubicBezTo>
                    <a:pt x="1342" y="0"/>
                    <a:pt x="1201" y="24"/>
                    <a:pt x="1049" y="79"/>
                  </a:cubicBezTo>
                  <a:cubicBezTo>
                    <a:pt x="1" y="460"/>
                    <a:pt x="287" y="1413"/>
                    <a:pt x="287" y="1413"/>
                  </a:cubicBezTo>
                  <a:cubicBezTo>
                    <a:pt x="744" y="790"/>
                    <a:pt x="1295" y="628"/>
                    <a:pt x="1744" y="628"/>
                  </a:cubicBezTo>
                  <a:cubicBezTo>
                    <a:pt x="2230" y="628"/>
                    <a:pt x="2597" y="818"/>
                    <a:pt x="2597" y="818"/>
                  </a:cubicBezTo>
                  <a:cubicBezTo>
                    <a:pt x="2597" y="818"/>
                    <a:pt x="2231" y="0"/>
                    <a:pt x="1471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510846" y="2613368"/>
              <a:ext cx="189746" cy="103568"/>
            </a:xfrm>
            <a:custGeom>
              <a:avLst/>
              <a:gdLst/>
              <a:ahLst/>
              <a:cxnLst/>
              <a:rect l="l" t="t" r="r" b="b"/>
              <a:pathLst>
                <a:path w="6656" h="3633" extrusionOk="0">
                  <a:moveTo>
                    <a:pt x="6656" y="1"/>
                  </a:moveTo>
                  <a:lnTo>
                    <a:pt x="6656" y="1"/>
                  </a:lnTo>
                  <a:cubicBezTo>
                    <a:pt x="5459" y="573"/>
                    <a:pt x="3875" y="722"/>
                    <a:pt x="2552" y="722"/>
                  </a:cubicBezTo>
                  <a:cubicBezTo>
                    <a:pt x="1124" y="722"/>
                    <a:pt x="0" y="548"/>
                    <a:pt x="0" y="548"/>
                  </a:cubicBezTo>
                  <a:lnTo>
                    <a:pt x="0" y="548"/>
                  </a:lnTo>
                  <a:cubicBezTo>
                    <a:pt x="0" y="548"/>
                    <a:pt x="211" y="3633"/>
                    <a:pt x="3299" y="3633"/>
                  </a:cubicBezTo>
                  <a:cubicBezTo>
                    <a:pt x="3322" y="3633"/>
                    <a:pt x="3346" y="3632"/>
                    <a:pt x="3369" y="3632"/>
                  </a:cubicBezTo>
                  <a:cubicBezTo>
                    <a:pt x="6513" y="3584"/>
                    <a:pt x="6656" y="1"/>
                    <a:pt x="6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396073" y="2271788"/>
              <a:ext cx="84297" cy="37430"/>
            </a:xfrm>
            <a:custGeom>
              <a:avLst/>
              <a:gdLst/>
              <a:ahLst/>
              <a:cxnLst/>
              <a:rect l="l" t="t" r="r" b="b"/>
              <a:pathLst>
                <a:path w="2957" h="1313" extrusionOk="0">
                  <a:moveTo>
                    <a:pt x="2337" y="1"/>
                  </a:moveTo>
                  <a:cubicBezTo>
                    <a:pt x="1577" y="1"/>
                    <a:pt x="0" y="824"/>
                    <a:pt x="156" y="1136"/>
                  </a:cubicBezTo>
                  <a:cubicBezTo>
                    <a:pt x="221" y="1260"/>
                    <a:pt x="383" y="1312"/>
                    <a:pt x="597" y="1312"/>
                  </a:cubicBezTo>
                  <a:cubicBezTo>
                    <a:pt x="1408" y="1312"/>
                    <a:pt x="2956" y="560"/>
                    <a:pt x="2693" y="136"/>
                  </a:cubicBezTo>
                  <a:cubicBezTo>
                    <a:pt x="2632" y="41"/>
                    <a:pt x="2504" y="1"/>
                    <a:pt x="2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6756868" y="2322446"/>
              <a:ext cx="81731" cy="67363"/>
            </a:xfrm>
            <a:custGeom>
              <a:avLst/>
              <a:gdLst/>
              <a:ahLst/>
              <a:cxnLst/>
              <a:rect l="l" t="t" r="r" b="b"/>
              <a:pathLst>
                <a:path w="2867" h="2363" extrusionOk="0">
                  <a:moveTo>
                    <a:pt x="699" y="0"/>
                  </a:moveTo>
                  <a:cubicBezTo>
                    <a:pt x="600" y="0"/>
                    <a:pt x="512" y="34"/>
                    <a:pt x="443" y="109"/>
                  </a:cubicBezTo>
                  <a:cubicBezTo>
                    <a:pt x="1" y="583"/>
                    <a:pt x="1645" y="2363"/>
                    <a:pt x="2297" y="2363"/>
                  </a:cubicBezTo>
                  <a:cubicBezTo>
                    <a:pt x="2366" y="2363"/>
                    <a:pt x="2423" y="2343"/>
                    <a:pt x="2467" y="2300"/>
                  </a:cubicBezTo>
                  <a:cubicBezTo>
                    <a:pt x="2866" y="1911"/>
                    <a:pt x="144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402887" y="3023338"/>
              <a:ext cx="969939" cy="823183"/>
            </a:xfrm>
            <a:custGeom>
              <a:avLst/>
              <a:gdLst/>
              <a:ahLst/>
              <a:cxnLst/>
              <a:rect l="l" t="t" r="r" b="b"/>
              <a:pathLst>
                <a:path w="34024" h="28876" extrusionOk="0">
                  <a:moveTo>
                    <a:pt x="18197" y="0"/>
                  </a:moveTo>
                  <a:cubicBezTo>
                    <a:pt x="17253" y="0"/>
                    <a:pt x="16547" y="47"/>
                    <a:pt x="16217" y="133"/>
                  </a:cubicBezTo>
                  <a:cubicBezTo>
                    <a:pt x="14218" y="654"/>
                    <a:pt x="8553" y="20174"/>
                    <a:pt x="7720" y="20174"/>
                  </a:cubicBezTo>
                  <a:cubicBezTo>
                    <a:pt x="7715" y="20174"/>
                    <a:pt x="7709" y="20173"/>
                    <a:pt x="7704" y="20172"/>
                  </a:cubicBezTo>
                  <a:cubicBezTo>
                    <a:pt x="6930" y="19910"/>
                    <a:pt x="7918" y="12575"/>
                    <a:pt x="6252" y="8896"/>
                  </a:cubicBezTo>
                  <a:cubicBezTo>
                    <a:pt x="5535" y="7298"/>
                    <a:pt x="4468" y="6705"/>
                    <a:pt x="3446" y="6705"/>
                  </a:cubicBezTo>
                  <a:cubicBezTo>
                    <a:pt x="2107" y="6705"/>
                    <a:pt x="846" y="7723"/>
                    <a:pt x="549" y="8837"/>
                  </a:cubicBezTo>
                  <a:cubicBezTo>
                    <a:pt x="251" y="9968"/>
                    <a:pt x="1" y="28244"/>
                    <a:pt x="6895" y="28863"/>
                  </a:cubicBezTo>
                  <a:cubicBezTo>
                    <a:pt x="6987" y="28871"/>
                    <a:pt x="7080" y="28876"/>
                    <a:pt x="7172" y="28876"/>
                  </a:cubicBezTo>
                  <a:cubicBezTo>
                    <a:pt x="13914" y="28876"/>
                    <a:pt x="18937" y="6808"/>
                    <a:pt x="19289" y="6432"/>
                  </a:cubicBezTo>
                  <a:cubicBezTo>
                    <a:pt x="19311" y="6409"/>
                    <a:pt x="19380" y="6399"/>
                    <a:pt x="19490" y="6399"/>
                  </a:cubicBezTo>
                  <a:cubicBezTo>
                    <a:pt x="20399" y="6399"/>
                    <a:pt x="24123" y="7091"/>
                    <a:pt x="27477" y="7091"/>
                  </a:cubicBezTo>
                  <a:cubicBezTo>
                    <a:pt x="30309" y="7091"/>
                    <a:pt x="32878" y="6598"/>
                    <a:pt x="33267" y="4777"/>
                  </a:cubicBezTo>
                  <a:cubicBezTo>
                    <a:pt x="34023" y="1224"/>
                    <a:pt x="23008" y="0"/>
                    <a:pt x="18197" y="0"/>
                  </a:cubicBezTo>
                  <a:close/>
                </a:path>
              </a:pathLst>
            </a:custGeom>
            <a:solidFill>
              <a:srgbClr val="8F5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6491831" y="3256475"/>
              <a:ext cx="71981" cy="200493"/>
            </a:xfrm>
            <a:custGeom>
              <a:avLst/>
              <a:gdLst/>
              <a:ahLst/>
              <a:cxnLst/>
              <a:rect l="l" t="t" r="r" b="b"/>
              <a:pathLst>
                <a:path w="2525" h="7033" extrusionOk="0">
                  <a:moveTo>
                    <a:pt x="733" y="1"/>
                  </a:moveTo>
                  <a:cubicBezTo>
                    <a:pt x="719" y="1"/>
                    <a:pt x="705" y="2"/>
                    <a:pt x="691" y="4"/>
                  </a:cubicBezTo>
                  <a:cubicBezTo>
                    <a:pt x="167" y="87"/>
                    <a:pt x="0" y="1730"/>
                    <a:pt x="310" y="3671"/>
                  </a:cubicBezTo>
                  <a:cubicBezTo>
                    <a:pt x="610" y="5554"/>
                    <a:pt x="1258" y="7033"/>
                    <a:pt x="1774" y="7033"/>
                  </a:cubicBezTo>
                  <a:cubicBezTo>
                    <a:pt x="1790" y="7033"/>
                    <a:pt x="1806" y="7031"/>
                    <a:pt x="1822" y="7029"/>
                  </a:cubicBezTo>
                  <a:cubicBezTo>
                    <a:pt x="2346" y="6945"/>
                    <a:pt x="2524" y="5302"/>
                    <a:pt x="2203" y="3361"/>
                  </a:cubicBezTo>
                  <a:cubicBezTo>
                    <a:pt x="1902" y="1472"/>
                    <a:pt x="1250" y="1"/>
                    <a:pt x="733" y="1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703273" y="3439865"/>
              <a:ext cx="77084" cy="77084"/>
            </a:xfrm>
            <a:custGeom>
              <a:avLst/>
              <a:gdLst/>
              <a:ahLst/>
              <a:cxnLst/>
              <a:rect l="l" t="t" r="r" b="b"/>
              <a:pathLst>
                <a:path w="2704" h="2704" extrusionOk="0">
                  <a:moveTo>
                    <a:pt x="1358" y="0"/>
                  </a:moveTo>
                  <a:cubicBezTo>
                    <a:pt x="608" y="0"/>
                    <a:pt x="1" y="608"/>
                    <a:pt x="1" y="1358"/>
                  </a:cubicBezTo>
                  <a:cubicBezTo>
                    <a:pt x="1" y="2096"/>
                    <a:pt x="608" y="2703"/>
                    <a:pt x="1358" y="2703"/>
                  </a:cubicBezTo>
                  <a:cubicBezTo>
                    <a:pt x="2096" y="2703"/>
                    <a:pt x="2704" y="2096"/>
                    <a:pt x="2704" y="1358"/>
                  </a:cubicBezTo>
                  <a:cubicBezTo>
                    <a:pt x="2704" y="608"/>
                    <a:pt x="2096" y="0"/>
                    <a:pt x="1358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6757923" y="3093752"/>
              <a:ext cx="180253" cy="295110"/>
            </a:xfrm>
            <a:custGeom>
              <a:avLst/>
              <a:gdLst/>
              <a:ahLst/>
              <a:cxnLst/>
              <a:rect l="l" t="t" r="r" b="b"/>
              <a:pathLst>
                <a:path w="6323" h="10352" extrusionOk="0">
                  <a:moveTo>
                    <a:pt x="4743" y="0"/>
                  </a:moveTo>
                  <a:cubicBezTo>
                    <a:pt x="4117" y="0"/>
                    <a:pt x="3559" y="777"/>
                    <a:pt x="2668" y="2902"/>
                  </a:cubicBezTo>
                  <a:cubicBezTo>
                    <a:pt x="1489" y="5712"/>
                    <a:pt x="1" y="8510"/>
                    <a:pt x="453" y="9808"/>
                  </a:cubicBezTo>
                  <a:cubicBezTo>
                    <a:pt x="582" y="10187"/>
                    <a:pt x="772" y="10351"/>
                    <a:pt x="1001" y="10351"/>
                  </a:cubicBezTo>
                  <a:cubicBezTo>
                    <a:pt x="1892" y="10351"/>
                    <a:pt x="3364" y="7856"/>
                    <a:pt x="4037" y="5867"/>
                  </a:cubicBezTo>
                  <a:cubicBezTo>
                    <a:pt x="4882" y="3366"/>
                    <a:pt x="6323" y="795"/>
                    <a:pt x="5382" y="223"/>
                  </a:cubicBezTo>
                  <a:cubicBezTo>
                    <a:pt x="5153" y="81"/>
                    <a:pt x="4944" y="0"/>
                    <a:pt x="4743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237599" y="3375580"/>
              <a:ext cx="313640" cy="253489"/>
            </a:xfrm>
            <a:custGeom>
              <a:avLst/>
              <a:gdLst/>
              <a:ahLst/>
              <a:cxnLst/>
              <a:rect l="l" t="t" r="r" b="b"/>
              <a:pathLst>
                <a:path w="11002" h="8892" extrusionOk="0">
                  <a:moveTo>
                    <a:pt x="8605" y="0"/>
                  </a:moveTo>
                  <a:cubicBezTo>
                    <a:pt x="7644" y="0"/>
                    <a:pt x="6174" y="2889"/>
                    <a:pt x="5870" y="3041"/>
                  </a:cubicBezTo>
                  <a:cubicBezTo>
                    <a:pt x="5847" y="3052"/>
                    <a:pt x="5816" y="3057"/>
                    <a:pt x="5781" y="3057"/>
                  </a:cubicBezTo>
                  <a:cubicBezTo>
                    <a:pt x="5313" y="3057"/>
                    <a:pt x="3906" y="2184"/>
                    <a:pt x="3906" y="2184"/>
                  </a:cubicBezTo>
                  <a:cubicBezTo>
                    <a:pt x="3906" y="2184"/>
                    <a:pt x="0" y="3244"/>
                    <a:pt x="2537" y="4136"/>
                  </a:cubicBezTo>
                  <a:cubicBezTo>
                    <a:pt x="5073" y="5029"/>
                    <a:pt x="4989" y="5530"/>
                    <a:pt x="5204" y="6053"/>
                  </a:cubicBezTo>
                  <a:cubicBezTo>
                    <a:pt x="5748" y="7405"/>
                    <a:pt x="7262" y="8892"/>
                    <a:pt x="8239" y="8892"/>
                  </a:cubicBezTo>
                  <a:cubicBezTo>
                    <a:pt x="8458" y="8892"/>
                    <a:pt x="8651" y="8817"/>
                    <a:pt x="8799" y="8649"/>
                  </a:cubicBezTo>
                  <a:cubicBezTo>
                    <a:pt x="9597" y="7732"/>
                    <a:pt x="7418" y="6732"/>
                    <a:pt x="7525" y="6422"/>
                  </a:cubicBezTo>
                  <a:cubicBezTo>
                    <a:pt x="7541" y="6380"/>
                    <a:pt x="7600" y="6363"/>
                    <a:pt x="7692" y="6363"/>
                  </a:cubicBezTo>
                  <a:cubicBezTo>
                    <a:pt x="8040" y="6363"/>
                    <a:pt x="8855" y="6605"/>
                    <a:pt x="9511" y="6605"/>
                  </a:cubicBezTo>
                  <a:cubicBezTo>
                    <a:pt x="9995" y="6605"/>
                    <a:pt x="10393" y="6474"/>
                    <a:pt x="10454" y="6018"/>
                  </a:cubicBezTo>
                  <a:cubicBezTo>
                    <a:pt x="10621" y="4791"/>
                    <a:pt x="7954" y="5208"/>
                    <a:pt x="8013" y="4982"/>
                  </a:cubicBezTo>
                  <a:cubicBezTo>
                    <a:pt x="8073" y="4744"/>
                    <a:pt x="11002" y="4458"/>
                    <a:pt x="10728" y="3279"/>
                  </a:cubicBezTo>
                  <a:cubicBezTo>
                    <a:pt x="10650" y="2959"/>
                    <a:pt x="10383" y="2847"/>
                    <a:pt x="10035" y="2847"/>
                  </a:cubicBezTo>
                  <a:cubicBezTo>
                    <a:pt x="9217" y="2847"/>
                    <a:pt x="7948" y="3466"/>
                    <a:pt x="7607" y="3466"/>
                  </a:cubicBezTo>
                  <a:cubicBezTo>
                    <a:pt x="7564" y="3466"/>
                    <a:pt x="7536" y="3456"/>
                    <a:pt x="7525" y="3434"/>
                  </a:cubicBezTo>
                  <a:cubicBezTo>
                    <a:pt x="7382" y="3160"/>
                    <a:pt x="9799" y="779"/>
                    <a:pt x="8871" y="88"/>
                  </a:cubicBezTo>
                  <a:cubicBezTo>
                    <a:pt x="8788" y="28"/>
                    <a:pt x="8699" y="0"/>
                    <a:pt x="8605" y="0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5975555" y="2876096"/>
              <a:ext cx="547173" cy="700486"/>
            </a:xfrm>
            <a:custGeom>
              <a:avLst/>
              <a:gdLst/>
              <a:ahLst/>
              <a:cxnLst/>
              <a:rect l="l" t="t" r="r" b="b"/>
              <a:pathLst>
                <a:path w="19194" h="24572" extrusionOk="0">
                  <a:moveTo>
                    <a:pt x="19194" y="0"/>
                  </a:moveTo>
                  <a:lnTo>
                    <a:pt x="19194" y="0"/>
                  </a:lnTo>
                  <a:cubicBezTo>
                    <a:pt x="19193" y="0"/>
                    <a:pt x="10335" y="1298"/>
                    <a:pt x="5168" y="7787"/>
                  </a:cubicBezTo>
                  <a:cubicBezTo>
                    <a:pt x="1" y="14264"/>
                    <a:pt x="4954" y="24348"/>
                    <a:pt x="6752" y="24539"/>
                  </a:cubicBezTo>
                  <a:cubicBezTo>
                    <a:pt x="6965" y="24561"/>
                    <a:pt x="7173" y="24572"/>
                    <a:pt x="7375" y="24572"/>
                  </a:cubicBezTo>
                  <a:cubicBezTo>
                    <a:pt x="11949" y="24572"/>
                    <a:pt x="13467" y="19099"/>
                    <a:pt x="13479" y="18038"/>
                  </a:cubicBezTo>
                  <a:cubicBezTo>
                    <a:pt x="13491" y="16931"/>
                    <a:pt x="11979" y="14823"/>
                    <a:pt x="12169" y="12037"/>
                  </a:cubicBezTo>
                  <a:cubicBezTo>
                    <a:pt x="12348" y="9239"/>
                    <a:pt x="16277" y="7489"/>
                    <a:pt x="16277" y="7489"/>
                  </a:cubicBezTo>
                  <a:cubicBezTo>
                    <a:pt x="16729" y="6203"/>
                    <a:pt x="19194" y="0"/>
                    <a:pt x="19194" y="0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321293" y="2218507"/>
              <a:ext cx="649401" cy="985419"/>
            </a:xfrm>
            <a:custGeom>
              <a:avLst/>
              <a:gdLst/>
              <a:ahLst/>
              <a:cxnLst/>
              <a:rect l="l" t="t" r="r" b="b"/>
              <a:pathLst>
                <a:path w="22780" h="34567" extrusionOk="0">
                  <a:moveTo>
                    <a:pt x="13306" y="0"/>
                  </a:moveTo>
                  <a:cubicBezTo>
                    <a:pt x="10161" y="0"/>
                    <a:pt x="1" y="7471"/>
                    <a:pt x="622" y="9458"/>
                  </a:cubicBezTo>
                  <a:cubicBezTo>
                    <a:pt x="1330" y="11733"/>
                    <a:pt x="2323" y="12531"/>
                    <a:pt x="3382" y="12531"/>
                  </a:cubicBezTo>
                  <a:cubicBezTo>
                    <a:pt x="5858" y="12531"/>
                    <a:pt x="8692" y="8165"/>
                    <a:pt x="9065" y="8165"/>
                  </a:cubicBezTo>
                  <a:cubicBezTo>
                    <a:pt x="9074" y="8165"/>
                    <a:pt x="9082" y="8167"/>
                    <a:pt x="9088" y="8172"/>
                  </a:cubicBezTo>
                  <a:cubicBezTo>
                    <a:pt x="9445" y="8494"/>
                    <a:pt x="9469" y="28496"/>
                    <a:pt x="8909" y="28508"/>
                  </a:cubicBezTo>
                  <a:cubicBezTo>
                    <a:pt x="6230" y="28568"/>
                    <a:pt x="2849" y="29068"/>
                    <a:pt x="2492" y="32116"/>
                  </a:cubicBezTo>
                  <a:cubicBezTo>
                    <a:pt x="2257" y="34047"/>
                    <a:pt x="4117" y="34567"/>
                    <a:pt x="6780" y="34567"/>
                  </a:cubicBezTo>
                  <a:cubicBezTo>
                    <a:pt x="8304" y="34567"/>
                    <a:pt x="10091" y="34397"/>
                    <a:pt x="11897" y="34223"/>
                  </a:cubicBezTo>
                  <a:cubicBezTo>
                    <a:pt x="16862" y="33735"/>
                    <a:pt x="22780" y="32973"/>
                    <a:pt x="22113" y="29223"/>
                  </a:cubicBezTo>
                  <a:cubicBezTo>
                    <a:pt x="21811" y="27552"/>
                    <a:pt x="20540" y="27138"/>
                    <a:pt x="19189" y="27138"/>
                  </a:cubicBezTo>
                  <a:cubicBezTo>
                    <a:pt x="17862" y="27138"/>
                    <a:pt x="16456" y="27538"/>
                    <a:pt x="15816" y="27538"/>
                  </a:cubicBezTo>
                  <a:cubicBezTo>
                    <a:pt x="15644" y="27538"/>
                    <a:pt x="15527" y="27509"/>
                    <a:pt x="15481" y="27437"/>
                  </a:cubicBezTo>
                  <a:cubicBezTo>
                    <a:pt x="15100" y="26818"/>
                    <a:pt x="16065" y="1350"/>
                    <a:pt x="13874" y="124"/>
                  </a:cubicBezTo>
                  <a:cubicBezTo>
                    <a:pt x="13726" y="40"/>
                    <a:pt x="13535" y="0"/>
                    <a:pt x="13306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597305" y="2290575"/>
              <a:ext cx="55704" cy="55704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1"/>
                  </a:moveTo>
                  <a:cubicBezTo>
                    <a:pt x="441" y="1"/>
                    <a:pt x="1" y="441"/>
                    <a:pt x="1" y="977"/>
                  </a:cubicBezTo>
                  <a:cubicBezTo>
                    <a:pt x="1" y="1513"/>
                    <a:pt x="441" y="1953"/>
                    <a:pt x="977" y="1953"/>
                  </a:cubicBezTo>
                  <a:cubicBezTo>
                    <a:pt x="1513" y="1953"/>
                    <a:pt x="1954" y="1513"/>
                    <a:pt x="1954" y="977"/>
                  </a:cubicBezTo>
                  <a:cubicBezTo>
                    <a:pt x="1954" y="441"/>
                    <a:pt x="1513" y="1"/>
                    <a:pt x="97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360406" y="2350127"/>
              <a:ext cx="199952" cy="144134"/>
            </a:xfrm>
            <a:custGeom>
              <a:avLst/>
              <a:gdLst/>
              <a:ahLst/>
              <a:cxnLst/>
              <a:rect l="l" t="t" r="r" b="b"/>
              <a:pathLst>
                <a:path w="7014" h="5056" extrusionOk="0">
                  <a:moveTo>
                    <a:pt x="6209" y="1"/>
                  </a:moveTo>
                  <a:cubicBezTo>
                    <a:pt x="5509" y="1"/>
                    <a:pt x="4182" y="623"/>
                    <a:pt x="2834" y="1638"/>
                  </a:cubicBezTo>
                  <a:cubicBezTo>
                    <a:pt x="1108" y="2936"/>
                    <a:pt x="0" y="4401"/>
                    <a:pt x="381" y="4889"/>
                  </a:cubicBezTo>
                  <a:cubicBezTo>
                    <a:pt x="465" y="5002"/>
                    <a:pt x="616" y="5055"/>
                    <a:pt x="820" y="5055"/>
                  </a:cubicBezTo>
                  <a:cubicBezTo>
                    <a:pt x="1520" y="5055"/>
                    <a:pt x="2843" y="4427"/>
                    <a:pt x="4179" y="3412"/>
                  </a:cubicBezTo>
                  <a:cubicBezTo>
                    <a:pt x="5918" y="2115"/>
                    <a:pt x="7013" y="650"/>
                    <a:pt x="6644" y="162"/>
                  </a:cubicBezTo>
                  <a:cubicBezTo>
                    <a:pt x="6561" y="53"/>
                    <a:pt x="6411" y="1"/>
                    <a:pt x="6209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7439828" y="3058203"/>
              <a:ext cx="337757" cy="65168"/>
            </a:xfrm>
            <a:custGeom>
              <a:avLst/>
              <a:gdLst/>
              <a:ahLst/>
              <a:cxnLst/>
              <a:rect l="l" t="t" r="r" b="b"/>
              <a:pathLst>
                <a:path w="11848" h="2286" extrusionOk="0">
                  <a:moveTo>
                    <a:pt x="9440" y="0"/>
                  </a:moveTo>
                  <a:cubicBezTo>
                    <a:pt x="8430" y="0"/>
                    <a:pt x="7170" y="79"/>
                    <a:pt x="5811" y="244"/>
                  </a:cubicBezTo>
                  <a:cubicBezTo>
                    <a:pt x="2572" y="637"/>
                    <a:pt x="0" y="1351"/>
                    <a:pt x="60" y="1851"/>
                  </a:cubicBezTo>
                  <a:cubicBezTo>
                    <a:pt x="94" y="2134"/>
                    <a:pt x="1007" y="2285"/>
                    <a:pt x="2403" y="2285"/>
                  </a:cubicBezTo>
                  <a:cubicBezTo>
                    <a:pt x="3412" y="2285"/>
                    <a:pt x="4673" y="2207"/>
                    <a:pt x="6037" y="2042"/>
                  </a:cubicBezTo>
                  <a:cubicBezTo>
                    <a:pt x="9275" y="1649"/>
                    <a:pt x="11847" y="934"/>
                    <a:pt x="11788" y="434"/>
                  </a:cubicBezTo>
                  <a:cubicBezTo>
                    <a:pt x="11753" y="151"/>
                    <a:pt x="10836" y="0"/>
                    <a:pt x="9440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7699135" y="2685550"/>
              <a:ext cx="85580" cy="158160"/>
            </a:xfrm>
            <a:custGeom>
              <a:avLst/>
              <a:gdLst/>
              <a:ahLst/>
              <a:cxnLst/>
              <a:rect l="l" t="t" r="r" b="b"/>
              <a:pathLst>
                <a:path w="3002" h="5548" extrusionOk="0">
                  <a:moveTo>
                    <a:pt x="1279" y="1"/>
                  </a:moveTo>
                  <a:cubicBezTo>
                    <a:pt x="586" y="1"/>
                    <a:pt x="96" y="721"/>
                    <a:pt x="156" y="1195"/>
                  </a:cubicBezTo>
                  <a:cubicBezTo>
                    <a:pt x="215" y="1779"/>
                    <a:pt x="858" y="2112"/>
                    <a:pt x="858" y="2112"/>
                  </a:cubicBezTo>
                  <a:cubicBezTo>
                    <a:pt x="858" y="2112"/>
                    <a:pt x="1" y="2362"/>
                    <a:pt x="156" y="3100"/>
                  </a:cubicBezTo>
                  <a:cubicBezTo>
                    <a:pt x="285" y="3719"/>
                    <a:pt x="850" y="3769"/>
                    <a:pt x="1029" y="3769"/>
                  </a:cubicBezTo>
                  <a:cubicBezTo>
                    <a:pt x="1064" y="3769"/>
                    <a:pt x="1084" y="3767"/>
                    <a:pt x="1084" y="3767"/>
                  </a:cubicBezTo>
                  <a:lnTo>
                    <a:pt x="1084" y="3767"/>
                  </a:lnTo>
                  <a:cubicBezTo>
                    <a:pt x="1084" y="3767"/>
                    <a:pt x="156" y="4148"/>
                    <a:pt x="382" y="4981"/>
                  </a:cubicBezTo>
                  <a:cubicBezTo>
                    <a:pt x="496" y="5386"/>
                    <a:pt x="888" y="5548"/>
                    <a:pt x="1299" y="5548"/>
                  </a:cubicBezTo>
                  <a:cubicBezTo>
                    <a:pt x="1746" y="5548"/>
                    <a:pt x="2215" y="5356"/>
                    <a:pt x="2370" y="5077"/>
                  </a:cubicBezTo>
                  <a:cubicBezTo>
                    <a:pt x="3001" y="3886"/>
                    <a:pt x="2632" y="517"/>
                    <a:pt x="1727" y="100"/>
                  </a:cubicBezTo>
                  <a:cubicBezTo>
                    <a:pt x="1571" y="31"/>
                    <a:pt x="1421" y="1"/>
                    <a:pt x="1279" y="1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1"/>
          </p:nvPr>
        </p:nvSpPr>
        <p:spPr>
          <a:xfrm>
            <a:off x="723900" y="1058024"/>
            <a:ext cx="7700100" cy="3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dirty="0"/>
              <a:t>En esta ocasión resolveremos el siguiente ejercicio planteado:</a:t>
            </a:r>
            <a:br>
              <a:rPr lang="es-ES" dirty="0"/>
            </a:br>
            <a:r>
              <a:rPr lang="es-ES" dirty="0"/>
              <a:t>Hallar el máximo nivel de producción P si el costo total de trabajo (a $72 por unidad) y capital (a $60 por unidad) está restringido a $250 000,donde x es el número de unidades de trabajo y </a:t>
            </a:r>
            <a:r>
              <a:rPr lang="es-ES" dirty="0" err="1"/>
              <a:t>y</a:t>
            </a:r>
            <a:r>
              <a:rPr lang="es-ES" dirty="0"/>
              <a:t> es el número de unidades de capital.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dirty="0"/>
              <a:t>P(x, y) = 100x0.257,0.75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s-ES"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67152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1317524" y="2152130"/>
            <a:ext cx="6399821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 importantes</a:t>
            </a:r>
            <a:endParaRPr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1"/>
          </p:nvPr>
        </p:nvSpPr>
        <p:spPr>
          <a:xfrm>
            <a:off x="329808" y="2920518"/>
            <a:ext cx="8608816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2000" dirty="0"/>
              <a:t>Multiplicadores de Lagrange:  Procedimiento para encontrar los máximos y mínimos de funciones de múltiples variables sujetas a restricciones.</a:t>
            </a:r>
            <a:br>
              <a:rPr lang="es-ES" sz="2000" dirty="0"/>
            </a:br>
            <a:r>
              <a:rPr lang="es-ES" sz="2000" dirty="0"/>
              <a:t>Derivada parcial:  Es la derivada respecto a cada una de esas variables manteniendo las otras como constantes.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2710376" y="258851"/>
            <a:ext cx="3304606" cy="1747862"/>
            <a:chOff x="3097975" y="807826"/>
            <a:chExt cx="2943183" cy="1556699"/>
          </a:xfrm>
        </p:grpSpPr>
        <p:grpSp>
          <p:nvGrpSpPr>
            <p:cNvPr id="549" name="Google Shape;549;p38"/>
            <p:cNvGrpSpPr/>
            <p:nvPr/>
          </p:nvGrpSpPr>
          <p:grpSpPr>
            <a:xfrm rot="3899974">
              <a:off x="4955299" y="1705505"/>
              <a:ext cx="567545" cy="564922"/>
              <a:chOff x="5337287" y="1473735"/>
              <a:chExt cx="729497" cy="726126"/>
            </a:xfrm>
          </p:grpSpPr>
          <p:sp>
            <p:nvSpPr>
              <p:cNvPr id="550" name="Google Shape;550;p38"/>
              <p:cNvSpPr/>
              <p:nvPr/>
            </p:nvSpPr>
            <p:spPr>
              <a:xfrm rot="1111093">
                <a:off x="5413336" y="1550628"/>
                <a:ext cx="577510" cy="572340"/>
              </a:xfrm>
              <a:custGeom>
                <a:avLst/>
                <a:gdLst/>
                <a:ahLst/>
                <a:cxnLst/>
                <a:rect l="l" t="t" r="r" b="b"/>
                <a:pathLst>
                  <a:path w="16086" h="15942" extrusionOk="0">
                    <a:moveTo>
                      <a:pt x="8438" y="1"/>
                    </a:moveTo>
                    <a:cubicBezTo>
                      <a:pt x="7314" y="1"/>
                      <a:pt x="5811" y="74"/>
                      <a:pt x="5204" y="756"/>
                    </a:cubicBezTo>
                    <a:cubicBezTo>
                      <a:pt x="4454" y="1590"/>
                      <a:pt x="4775" y="3781"/>
                      <a:pt x="4787" y="4816"/>
                    </a:cubicBezTo>
                    <a:cubicBezTo>
                      <a:pt x="4787" y="4983"/>
                      <a:pt x="4799" y="5162"/>
                      <a:pt x="4799" y="5328"/>
                    </a:cubicBezTo>
                    <a:cubicBezTo>
                      <a:pt x="3632" y="5531"/>
                      <a:pt x="2477" y="5781"/>
                      <a:pt x="1346" y="6078"/>
                    </a:cubicBezTo>
                    <a:cubicBezTo>
                      <a:pt x="929" y="6186"/>
                      <a:pt x="489" y="6317"/>
                      <a:pt x="251" y="6674"/>
                    </a:cubicBezTo>
                    <a:cubicBezTo>
                      <a:pt x="60" y="6936"/>
                      <a:pt x="36" y="7293"/>
                      <a:pt x="24" y="7614"/>
                    </a:cubicBezTo>
                    <a:cubicBezTo>
                      <a:pt x="1" y="8638"/>
                      <a:pt x="155" y="9805"/>
                      <a:pt x="977" y="10400"/>
                    </a:cubicBezTo>
                    <a:cubicBezTo>
                      <a:pt x="1429" y="10734"/>
                      <a:pt x="2001" y="10829"/>
                      <a:pt x="2560" y="10901"/>
                    </a:cubicBezTo>
                    <a:cubicBezTo>
                      <a:pt x="3489" y="11031"/>
                      <a:pt x="4418" y="11115"/>
                      <a:pt x="5347" y="11174"/>
                    </a:cubicBezTo>
                    <a:cubicBezTo>
                      <a:pt x="5549" y="12341"/>
                      <a:pt x="5799" y="13484"/>
                      <a:pt x="6097" y="14627"/>
                    </a:cubicBezTo>
                    <a:cubicBezTo>
                      <a:pt x="6204" y="15032"/>
                      <a:pt x="6335" y="15473"/>
                      <a:pt x="6692" y="15711"/>
                    </a:cubicBezTo>
                    <a:cubicBezTo>
                      <a:pt x="6954" y="15901"/>
                      <a:pt x="7311" y="15925"/>
                      <a:pt x="7644" y="15937"/>
                    </a:cubicBezTo>
                    <a:cubicBezTo>
                      <a:pt x="7726" y="15940"/>
                      <a:pt x="7809" y="15941"/>
                      <a:pt x="7893" y="15941"/>
                    </a:cubicBezTo>
                    <a:cubicBezTo>
                      <a:pt x="8842" y="15941"/>
                      <a:pt x="9871" y="15739"/>
                      <a:pt x="10419" y="14984"/>
                    </a:cubicBezTo>
                    <a:cubicBezTo>
                      <a:pt x="10752" y="14532"/>
                      <a:pt x="10847" y="13960"/>
                      <a:pt x="10919" y="13413"/>
                    </a:cubicBezTo>
                    <a:cubicBezTo>
                      <a:pt x="11026" y="12639"/>
                      <a:pt x="11109" y="11865"/>
                      <a:pt x="11169" y="11091"/>
                    </a:cubicBezTo>
                    <a:cubicBezTo>
                      <a:pt x="11716" y="11043"/>
                      <a:pt x="12264" y="10984"/>
                      <a:pt x="12824" y="10901"/>
                    </a:cubicBezTo>
                    <a:cubicBezTo>
                      <a:pt x="13681" y="10793"/>
                      <a:pt x="14562" y="10639"/>
                      <a:pt x="15348" y="10246"/>
                    </a:cubicBezTo>
                    <a:cubicBezTo>
                      <a:pt x="15538" y="10174"/>
                      <a:pt x="15705" y="10043"/>
                      <a:pt x="15836" y="9877"/>
                    </a:cubicBezTo>
                    <a:cubicBezTo>
                      <a:pt x="15931" y="9674"/>
                      <a:pt x="15979" y="9448"/>
                      <a:pt x="15955" y="9222"/>
                    </a:cubicBezTo>
                    <a:cubicBezTo>
                      <a:pt x="15955" y="8198"/>
                      <a:pt x="16086" y="5959"/>
                      <a:pt x="15217" y="5186"/>
                    </a:cubicBezTo>
                    <a:cubicBezTo>
                      <a:pt x="14769" y="4788"/>
                      <a:pt x="13948" y="4695"/>
                      <a:pt x="13120" y="4695"/>
                    </a:cubicBezTo>
                    <a:cubicBezTo>
                      <a:pt x="12385" y="4695"/>
                      <a:pt x="11644" y="4769"/>
                      <a:pt x="11157" y="4769"/>
                    </a:cubicBezTo>
                    <a:lnTo>
                      <a:pt x="11109" y="4769"/>
                    </a:lnTo>
                    <a:cubicBezTo>
                      <a:pt x="11062" y="4233"/>
                      <a:pt x="11002" y="3685"/>
                      <a:pt x="10931" y="3150"/>
                    </a:cubicBezTo>
                    <a:cubicBezTo>
                      <a:pt x="10812" y="2280"/>
                      <a:pt x="10657" y="1411"/>
                      <a:pt x="10276" y="625"/>
                    </a:cubicBezTo>
                    <a:cubicBezTo>
                      <a:pt x="10192" y="423"/>
                      <a:pt x="10061" y="256"/>
                      <a:pt x="9895" y="137"/>
                    </a:cubicBezTo>
                    <a:cubicBezTo>
                      <a:pt x="9713" y="52"/>
                      <a:pt x="9512" y="5"/>
                      <a:pt x="9317" y="5"/>
                    </a:cubicBezTo>
                    <a:cubicBezTo>
                      <a:pt x="9295" y="5"/>
                      <a:pt x="9273" y="5"/>
                      <a:pt x="9252" y="6"/>
                    </a:cubicBezTo>
                    <a:cubicBezTo>
                      <a:pt x="9026" y="6"/>
                      <a:pt x="8747" y="1"/>
                      <a:pt x="8438" y="1"/>
                    </a:cubicBezTo>
                    <a:close/>
                  </a:path>
                </a:pathLst>
              </a:custGeom>
              <a:solidFill>
                <a:srgbClr val="73C3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 rot="1111093">
                <a:off x="5377250" y="1771623"/>
                <a:ext cx="570257" cy="344617"/>
              </a:xfrm>
              <a:custGeom>
                <a:avLst/>
                <a:gdLst/>
                <a:ahLst/>
                <a:cxnLst/>
                <a:rect l="l" t="t" r="r" b="b"/>
                <a:pathLst>
                  <a:path w="15884" h="9599" extrusionOk="0">
                    <a:moveTo>
                      <a:pt x="620" y="0"/>
                    </a:moveTo>
                    <a:cubicBezTo>
                      <a:pt x="477" y="72"/>
                      <a:pt x="346" y="191"/>
                      <a:pt x="251" y="322"/>
                    </a:cubicBezTo>
                    <a:cubicBezTo>
                      <a:pt x="60" y="596"/>
                      <a:pt x="36" y="941"/>
                      <a:pt x="24" y="1274"/>
                    </a:cubicBezTo>
                    <a:cubicBezTo>
                      <a:pt x="1" y="2298"/>
                      <a:pt x="155" y="3453"/>
                      <a:pt x="977" y="4060"/>
                    </a:cubicBezTo>
                    <a:cubicBezTo>
                      <a:pt x="1429" y="4382"/>
                      <a:pt x="2001" y="4477"/>
                      <a:pt x="2560" y="4560"/>
                    </a:cubicBezTo>
                    <a:cubicBezTo>
                      <a:pt x="3477" y="4679"/>
                      <a:pt x="4418" y="4775"/>
                      <a:pt x="5347" y="4834"/>
                    </a:cubicBezTo>
                    <a:cubicBezTo>
                      <a:pt x="5549" y="5989"/>
                      <a:pt x="5799" y="7144"/>
                      <a:pt x="6097" y="8275"/>
                    </a:cubicBezTo>
                    <a:cubicBezTo>
                      <a:pt x="6204" y="8692"/>
                      <a:pt x="6335" y="9121"/>
                      <a:pt x="6692" y="9371"/>
                    </a:cubicBezTo>
                    <a:cubicBezTo>
                      <a:pt x="6954" y="9549"/>
                      <a:pt x="7311" y="9585"/>
                      <a:pt x="7644" y="9597"/>
                    </a:cubicBezTo>
                    <a:cubicBezTo>
                      <a:pt x="7707" y="9598"/>
                      <a:pt x="7769" y="9599"/>
                      <a:pt x="7832" y="9599"/>
                    </a:cubicBezTo>
                    <a:cubicBezTo>
                      <a:pt x="8798" y="9599"/>
                      <a:pt x="9860" y="9415"/>
                      <a:pt x="10419" y="8632"/>
                    </a:cubicBezTo>
                    <a:cubicBezTo>
                      <a:pt x="10752" y="8192"/>
                      <a:pt x="10847" y="7608"/>
                      <a:pt x="10919" y="7061"/>
                    </a:cubicBezTo>
                    <a:cubicBezTo>
                      <a:pt x="11026" y="6299"/>
                      <a:pt x="11109" y="5525"/>
                      <a:pt x="11169" y="4751"/>
                    </a:cubicBezTo>
                    <a:cubicBezTo>
                      <a:pt x="11716" y="4691"/>
                      <a:pt x="12264" y="4632"/>
                      <a:pt x="12824" y="4560"/>
                    </a:cubicBezTo>
                    <a:cubicBezTo>
                      <a:pt x="13681" y="4441"/>
                      <a:pt x="14562" y="4287"/>
                      <a:pt x="15348" y="3906"/>
                    </a:cubicBezTo>
                    <a:cubicBezTo>
                      <a:pt x="15538" y="3822"/>
                      <a:pt x="15705" y="3691"/>
                      <a:pt x="15824" y="3525"/>
                    </a:cubicBezTo>
                    <a:cubicBezTo>
                      <a:pt x="15848" y="3489"/>
                      <a:pt x="15872" y="3453"/>
                      <a:pt x="15884" y="3406"/>
                    </a:cubicBezTo>
                    <a:cubicBezTo>
                      <a:pt x="15419" y="3370"/>
                      <a:pt x="14955" y="3322"/>
                      <a:pt x="14502" y="3286"/>
                    </a:cubicBezTo>
                    <a:cubicBezTo>
                      <a:pt x="11788" y="3072"/>
                      <a:pt x="9026" y="3144"/>
                      <a:pt x="6347" y="2620"/>
                    </a:cubicBezTo>
                    <a:cubicBezTo>
                      <a:pt x="4263" y="2227"/>
                      <a:pt x="2179" y="1393"/>
                      <a:pt x="620" y="0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38"/>
            <p:cNvSpPr/>
            <p:nvPr/>
          </p:nvSpPr>
          <p:spPr>
            <a:xfrm rot="-1686541">
              <a:off x="4207313" y="924067"/>
              <a:ext cx="729406" cy="942610"/>
            </a:xfrm>
            <a:custGeom>
              <a:avLst/>
              <a:gdLst/>
              <a:ahLst/>
              <a:cxnLst/>
              <a:rect l="l" t="t" r="r" b="b"/>
              <a:pathLst>
                <a:path w="22111" h="28574" extrusionOk="0">
                  <a:moveTo>
                    <a:pt x="7240" y="1"/>
                  </a:moveTo>
                  <a:cubicBezTo>
                    <a:pt x="6935" y="1"/>
                    <a:pt x="6631" y="43"/>
                    <a:pt x="6335" y="133"/>
                  </a:cubicBezTo>
                  <a:cubicBezTo>
                    <a:pt x="4870" y="669"/>
                    <a:pt x="4775" y="2443"/>
                    <a:pt x="4466" y="3717"/>
                  </a:cubicBezTo>
                  <a:cubicBezTo>
                    <a:pt x="4013" y="5669"/>
                    <a:pt x="3334" y="7610"/>
                    <a:pt x="2775" y="9551"/>
                  </a:cubicBezTo>
                  <a:cubicBezTo>
                    <a:pt x="1608" y="13551"/>
                    <a:pt x="429" y="17587"/>
                    <a:pt x="96" y="21743"/>
                  </a:cubicBezTo>
                  <a:cubicBezTo>
                    <a:pt x="1" y="22898"/>
                    <a:pt x="1" y="24160"/>
                    <a:pt x="667" y="25100"/>
                  </a:cubicBezTo>
                  <a:cubicBezTo>
                    <a:pt x="1406" y="26160"/>
                    <a:pt x="2775" y="26553"/>
                    <a:pt x="4037" y="26851"/>
                  </a:cubicBezTo>
                  <a:cubicBezTo>
                    <a:pt x="6132" y="27339"/>
                    <a:pt x="8240" y="27791"/>
                    <a:pt x="10347" y="28184"/>
                  </a:cubicBezTo>
                  <a:cubicBezTo>
                    <a:pt x="11180" y="28342"/>
                    <a:pt x="12362" y="28573"/>
                    <a:pt x="13431" y="28573"/>
                  </a:cubicBezTo>
                  <a:cubicBezTo>
                    <a:pt x="14136" y="28573"/>
                    <a:pt x="14791" y="28473"/>
                    <a:pt x="15265" y="28184"/>
                  </a:cubicBezTo>
                  <a:cubicBezTo>
                    <a:pt x="16157" y="27636"/>
                    <a:pt x="16693" y="26648"/>
                    <a:pt x="17134" y="25696"/>
                  </a:cubicBezTo>
                  <a:cubicBezTo>
                    <a:pt x="19586" y="20504"/>
                    <a:pt x="20146" y="14623"/>
                    <a:pt x="21515" y="9039"/>
                  </a:cubicBezTo>
                  <a:cubicBezTo>
                    <a:pt x="21813" y="7789"/>
                    <a:pt x="22111" y="6431"/>
                    <a:pt x="21587" y="5253"/>
                  </a:cubicBezTo>
                  <a:cubicBezTo>
                    <a:pt x="21099" y="4193"/>
                    <a:pt x="20039" y="3526"/>
                    <a:pt x="19003" y="2990"/>
                  </a:cubicBezTo>
                  <a:cubicBezTo>
                    <a:pt x="15443" y="1169"/>
                    <a:pt x="11526" y="145"/>
                    <a:pt x="7537" y="14"/>
                  </a:cubicBezTo>
                  <a:cubicBezTo>
                    <a:pt x="7438" y="5"/>
                    <a:pt x="7339" y="1"/>
                    <a:pt x="7240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-1686541">
              <a:off x="4221072" y="979031"/>
              <a:ext cx="599795" cy="916648"/>
            </a:xfrm>
            <a:custGeom>
              <a:avLst/>
              <a:gdLst/>
              <a:ahLst/>
              <a:cxnLst/>
              <a:rect l="l" t="t" r="r" b="b"/>
              <a:pathLst>
                <a:path w="18182" h="27787" extrusionOk="0">
                  <a:moveTo>
                    <a:pt x="5442" y="1"/>
                  </a:moveTo>
                  <a:lnTo>
                    <a:pt x="5442" y="1"/>
                  </a:lnTo>
                  <a:cubicBezTo>
                    <a:pt x="4811" y="787"/>
                    <a:pt x="4704" y="1977"/>
                    <a:pt x="4477" y="2918"/>
                  </a:cubicBezTo>
                  <a:cubicBezTo>
                    <a:pt x="4001" y="4882"/>
                    <a:pt x="3334" y="6823"/>
                    <a:pt x="2775" y="8764"/>
                  </a:cubicBezTo>
                  <a:cubicBezTo>
                    <a:pt x="1608" y="12764"/>
                    <a:pt x="429" y="16800"/>
                    <a:pt x="96" y="20956"/>
                  </a:cubicBezTo>
                  <a:cubicBezTo>
                    <a:pt x="1" y="22111"/>
                    <a:pt x="1" y="23373"/>
                    <a:pt x="667" y="24313"/>
                  </a:cubicBezTo>
                  <a:cubicBezTo>
                    <a:pt x="1406" y="25373"/>
                    <a:pt x="2775" y="25766"/>
                    <a:pt x="4037" y="26064"/>
                  </a:cubicBezTo>
                  <a:cubicBezTo>
                    <a:pt x="6132" y="26552"/>
                    <a:pt x="8240" y="27004"/>
                    <a:pt x="10347" y="27397"/>
                  </a:cubicBezTo>
                  <a:cubicBezTo>
                    <a:pt x="11180" y="27555"/>
                    <a:pt x="12362" y="27786"/>
                    <a:pt x="13431" y="27786"/>
                  </a:cubicBezTo>
                  <a:cubicBezTo>
                    <a:pt x="14136" y="27786"/>
                    <a:pt x="14791" y="27686"/>
                    <a:pt x="15265" y="27397"/>
                  </a:cubicBezTo>
                  <a:cubicBezTo>
                    <a:pt x="16157" y="26849"/>
                    <a:pt x="16681" y="25861"/>
                    <a:pt x="17134" y="24909"/>
                  </a:cubicBezTo>
                  <a:cubicBezTo>
                    <a:pt x="17527" y="24075"/>
                    <a:pt x="17872" y="23218"/>
                    <a:pt x="18182" y="22349"/>
                  </a:cubicBezTo>
                  <a:cubicBezTo>
                    <a:pt x="16253" y="21884"/>
                    <a:pt x="14443" y="21027"/>
                    <a:pt x="12871" y="19825"/>
                  </a:cubicBezTo>
                  <a:cubicBezTo>
                    <a:pt x="10002" y="17634"/>
                    <a:pt x="7942" y="14503"/>
                    <a:pt x="6502" y="11181"/>
                  </a:cubicBezTo>
                  <a:cubicBezTo>
                    <a:pt x="5466" y="8764"/>
                    <a:pt x="4704" y="6156"/>
                    <a:pt x="4847" y="3525"/>
                  </a:cubicBezTo>
                  <a:cubicBezTo>
                    <a:pt x="4930" y="2334"/>
                    <a:pt x="5120" y="1156"/>
                    <a:pt x="5442" y="1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-1686541">
              <a:off x="4283656" y="1004791"/>
              <a:ext cx="451314" cy="271264"/>
            </a:xfrm>
            <a:custGeom>
              <a:avLst/>
              <a:gdLst/>
              <a:ahLst/>
              <a:cxnLst/>
              <a:rect l="l" t="t" r="r" b="b"/>
              <a:pathLst>
                <a:path w="13681" h="8223" extrusionOk="0">
                  <a:moveTo>
                    <a:pt x="2180" y="1"/>
                  </a:moveTo>
                  <a:cubicBezTo>
                    <a:pt x="1626" y="1"/>
                    <a:pt x="1125" y="184"/>
                    <a:pt x="738" y="789"/>
                  </a:cubicBezTo>
                  <a:cubicBezTo>
                    <a:pt x="191" y="1635"/>
                    <a:pt x="191" y="2837"/>
                    <a:pt x="71" y="3802"/>
                  </a:cubicBezTo>
                  <a:cubicBezTo>
                    <a:pt x="24" y="4159"/>
                    <a:pt x="0" y="4552"/>
                    <a:pt x="167" y="4861"/>
                  </a:cubicBezTo>
                  <a:cubicBezTo>
                    <a:pt x="417" y="5290"/>
                    <a:pt x="953" y="5457"/>
                    <a:pt x="1441" y="5576"/>
                  </a:cubicBezTo>
                  <a:lnTo>
                    <a:pt x="11835" y="8159"/>
                  </a:lnTo>
                  <a:cubicBezTo>
                    <a:pt x="11967" y="8191"/>
                    <a:pt x="12112" y="8222"/>
                    <a:pt x="12249" y="8222"/>
                  </a:cubicBezTo>
                  <a:cubicBezTo>
                    <a:pt x="12372" y="8222"/>
                    <a:pt x="12489" y="8197"/>
                    <a:pt x="12585" y="8124"/>
                  </a:cubicBezTo>
                  <a:cubicBezTo>
                    <a:pt x="12716" y="7981"/>
                    <a:pt x="12811" y="7802"/>
                    <a:pt x="12835" y="7600"/>
                  </a:cubicBezTo>
                  <a:cubicBezTo>
                    <a:pt x="13085" y="6540"/>
                    <a:pt x="13323" y="5480"/>
                    <a:pt x="13549" y="4421"/>
                  </a:cubicBezTo>
                  <a:cubicBezTo>
                    <a:pt x="13680" y="4123"/>
                    <a:pt x="13502" y="3790"/>
                    <a:pt x="13180" y="3730"/>
                  </a:cubicBezTo>
                  <a:cubicBezTo>
                    <a:pt x="10204" y="2373"/>
                    <a:pt x="7025" y="1027"/>
                    <a:pt x="3774" y="277"/>
                  </a:cubicBezTo>
                  <a:cubicBezTo>
                    <a:pt x="3230" y="153"/>
                    <a:pt x="2683" y="1"/>
                    <a:pt x="2180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-1686541">
              <a:off x="4323771" y="1326672"/>
              <a:ext cx="104507" cy="96293"/>
            </a:xfrm>
            <a:custGeom>
              <a:avLst/>
              <a:gdLst/>
              <a:ahLst/>
              <a:cxnLst/>
              <a:rect l="l" t="t" r="r" b="b"/>
              <a:pathLst>
                <a:path w="3168" h="2919" extrusionOk="0">
                  <a:moveTo>
                    <a:pt x="1439" y="1"/>
                  </a:moveTo>
                  <a:cubicBezTo>
                    <a:pt x="1294" y="1"/>
                    <a:pt x="1159" y="20"/>
                    <a:pt x="1048" y="60"/>
                  </a:cubicBezTo>
                  <a:cubicBezTo>
                    <a:pt x="476" y="274"/>
                    <a:pt x="0" y="1310"/>
                    <a:pt x="95" y="2036"/>
                  </a:cubicBezTo>
                  <a:cubicBezTo>
                    <a:pt x="181" y="2633"/>
                    <a:pt x="1018" y="2919"/>
                    <a:pt x="1739" y="2919"/>
                  </a:cubicBezTo>
                  <a:cubicBezTo>
                    <a:pt x="2025" y="2919"/>
                    <a:pt x="2293" y="2874"/>
                    <a:pt x="2488" y="2786"/>
                  </a:cubicBezTo>
                  <a:cubicBezTo>
                    <a:pt x="3084" y="2513"/>
                    <a:pt x="3167" y="1393"/>
                    <a:pt x="3036" y="858"/>
                  </a:cubicBezTo>
                  <a:cubicBezTo>
                    <a:pt x="2910" y="355"/>
                    <a:pt x="2069" y="1"/>
                    <a:pt x="1439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-1686541">
              <a:off x="4442547" y="1298195"/>
              <a:ext cx="104507" cy="96260"/>
            </a:xfrm>
            <a:custGeom>
              <a:avLst/>
              <a:gdLst/>
              <a:ahLst/>
              <a:cxnLst/>
              <a:rect l="l" t="t" r="r" b="b"/>
              <a:pathLst>
                <a:path w="3168" h="2918" extrusionOk="0">
                  <a:moveTo>
                    <a:pt x="1462" y="1"/>
                  </a:moveTo>
                  <a:cubicBezTo>
                    <a:pt x="1309" y="1"/>
                    <a:pt x="1167" y="21"/>
                    <a:pt x="1049" y="65"/>
                  </a:cubicBezTo>
                  <a:cubicBezTo>
                    <a:pt x="477" y="268"/>
                    <a:pt x="1" y="1304"/>
                    <a:pt x="108" y="2030"/>
                  </a:cubicBezTo>
                  <a:cubicBezTo>
                    <a:pt x="185" y="2626"/>
                    <a:pt x="1017" y="2918"/>
                    <a:pt x="1737" y="2918"/>
                  </a:cubicBezTo>
                  <a:cubicBezTo>
                    <a:pt x="2024" y="2918"/>
                    <a:pt x="2293" y="2872"/>
                    <a:pt x="2489" y="2780"/>
                  </a:cubicBezTo>
                  <a:cubicBezTo>
                    <a:pt x="3085" y="2518"/>
                    <a:pt x="3168" y="1399"/>
                    <a:pt x="3037" y="851"/>
                  </a:cubicBezTo>
                  <a:cubicBezTo>
                    <a:pt x="2922" y="353"/>
                    <a:pt x="2097" y="1"/>
                    <a:pt x="1462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-1686541">
              <a:off x="4561531" y="1269163"/>
              <a:ext cx="104507" cy="96293"/>
            </a:xfrm>
            <a:custGeom>
              <a:avLst/>
              <a:gdLst/>
              <a:ahLst/>
              <a:cxnLst/>
              <a:rect l="l" t="t" r="r" b="b"/>
              <a:pathLst>
                <a:path w="3168" h="2919" extrusionOk="0">
                  <a:moveTo>
                    <a:pt x="1440" y="0"/>
                  </a:moveTo>
                  <a:cubicBezTo>
                    <a:pt x="1294" y="0"/>
                    <a:pt x="1160" y="19"/>
                    <a:pt x="1048" y="59"/>
                  </a:cubicBezTo>
                  <a:cubicBezTo>
                    <a:pt x="477" y="274"/>
                    <a:pt x="1" y="1309"/>
                    <a:pt x="96" y="2036"/>
                  </a:cubicBezTo>
                  <a:cubicBezTo>
                    <a:pt x="181" y="2633"/>
                    <a:pt x="1018" y="2918"/>
                    <a:pt x="1740" y="2918"/>
                  </a:cubicBezTo>
                  <a:cubicBezTo>
                    <a:pt x="2026" y="2918"/>
                    <a:pt x="2293" y="2874"/>
                    <a:pt x="2489" y="2786"/>
                  </a:cubicBezTo>
                  <a:cubicBezTo>
                    <a:pt x="3084" y="2524"/>
                    <a:pt x="3168" y="1393"/>
                    <a:pt x="3037" y="857"/>
                  </a:cubicBezTo>
                  <a:cubicBezTo>
                    <a:pt x="2911" y="354"/>
                    <a:pt x="2070" y="0"/>
                    <a:pt x="1440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-1686541">
              <a:off x="4683156" y="1241028"/>
              <a:ext cx="104111" cy="96260"/>
            </a:xfrm>
            <a:custGeom>
              <a:avLst/>
              <a:gdLst/>
              <a:ahLst/>
              <a:cxnLst/>
              <a:rect l="l" t="t" r="r" b="b"/>
              <a:pathLst>
                <a:path w="3156" h="2918" extrusionOk="0">
                  <a:moveTo>
                    <a:pt x="1450" y="1"/>
                  </a:moveTo>
                  <a:cubicBezTo>
                    <a:pt x="1297" y="1"/>
                    <a:pt x="1155" y="21"/>
                    <a:pt x="1037" y="65"/>
                  </a:cubicBezTo>
                  <a:cubicBezTo>
                    <a:pt x="477" y="268"/>
                    <a:pt x="1" y="1304"/>
                    <a:pt x="96" y="2030"/>
                  </a:cubicBezTo>
                  <a:cubicBezTo>
                    <a:pt x="181" y="2626"/>
                    <a:pt x="1016" y="2918"/>
                    <a:pt x="1732" y="2918"/>
                  </a:cubicBezTo>
                  <a:cubicBezTo>
                    <a:pt x="2018" y="2918"/>
                    <a:pt x="2284" y="2872"/>
                    <a:pt x="2477" y="2780"/>
                  </a:cubicBezTo>
                  <a:cubicBezTo>
                    <a:pt x="3073" y="2518"/>
                    <a:pt x="3156" y="1399"/>
                    <a:pt x="3025" y="851"/>
                  </a:cubicBezTo>
                  <a:cubicBezTo>
                    <a:pt x="2910" y="353"/>
                    <a:pt x="2085" y="1"/>
                    <a:pt x="1450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-1686541">
              <a:off x="4350331" y="1456527"/>
              <a:ext cx="104507" cy="96095"/>
            </a:xfrm>
            <a:custGeom>
              <a:avLst/>
              <a:gdLst/>
              <a:ahLst/>
              <a:cxnLst/>
              <a:rect l="l" t="t" r="r" b="b"/>
              <a:pathLst>
                <a:path w="3168" h="2913" extrusionOk="0">
                  <a:moveTo>
                    <a:pt x="1462" y="1"/>
                  </a:moveTo>
                  <a:cubicBezTo>
                    <a:pt x="1308" y="1"/>
                    <a:pt x="1166" y="21"/>
                    <a:pt x="1048" y="65"/>
                  </a:cubicBezTo>
                  <a:cubicBezTo>
                    <a:pt x="476" y="268"/>
                    <a:pt x="0" y="1304"/>
                    <a:pt x="107" y="2030"/>
                  </a:cubicBezTo>
                  <a:cubicBezTo>
                    <a:pt x="184" y="2627"/>
                    <a:pt x="1019" y="2913"/>
                    <a:pt x="1740" y="2913"/>
                  </a:cubicBezTo>
                  <a:cubicBezTo>
                    <a:pt x="2025" y="2913"/>
                    <a:pt x="2293" y="2868"/>
                    <a:pt x="2488" y="2780"/>
                  </a:cubicBezTo>
                  <a:cubicBezTo>
                    <a:pt x="3084" y="2518"/>
                    <a:pt x="3167" y="1387"/>
                    <a:pt x="3036" y="851"/>
                  </a:cubicBezTo>
                  <a:cubicBezTo>
                    <a:pt x="2921" y="353"/>
                    <a:pt x="2096" y="1"/>
                    <a:pt x="1462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-1686541">
              <a:off x="4469410" y="1427678"/>
              <a:ext cx="104507" cy="96260"/>
            </a:xfrm>
            <a:custGeom>
              <a:avLst/>
              <a:gdLst/>
              <a:ahLst/>
              <a:cxnLst/>
              <a:rect l="l" t="t" r="r" b="b"/>
              <a:pathLst>
                <a:path w="3168" h="2918" extrusionOk="0">
                  <a:moveTo>
                    <a:pt x="1457" y="1"/>
                  </a:moveTo>
                  <a:cubicBezTo>
                    <a:pt x="1305" y="1"/>
                    <a:pt x="1164" y="21"/>
                    <a:pt x="1049" y="65"/>
                  </a:cubicBezTo>
                  <a:cubicBezTo>
                    <a:pt x="477" y="268"/>
                    <a:pt x="1" y="1303"/>
                    <a:pt x="96" y="2030"/>
                  </a:cubicBezTo>
                  <a:cubicBezTo>
                    <a:pt x="181" y="2626"/>
                    <a:pt x="1016" y="2917"/>
                    <a:pt x="1737" y="2917"/>
                  </a:cubicBezTo>
                  <a:cubicBezTo>
                    <a:pt x="2024" y="2917"/>
                    <a:pt x="2293" y="2871"/>
                    <a:pt x="2489" y="2780"/>
                  </a:cubicBezTo>
                  <a:cubicBezTo>
                    <a:pt x="3084" y="2518"/>
                    <a:pt x="3168" y="1399"/>
                    <a:pt x="3037" y="851"/>
                  </a:cubicBezTo>
                  <a:cubicBezTo>
                    <a:pt x="2912" y="352"/>
                    <a:pt x="2085" y="1"/>
                    <a:pt x="145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-1686541">
              <a:off x="4588084" y="1398757"/>
              <a:ext cx="104507" cy="96590"/>
            </a:xfrm>
            <a:custGeom>
              <a:avLst/>
              <a:gdLst/>
              <a:ahLst/>
              <a:cxnLst/>
              <a:rect l="l" t="t" r="r" b="b"/>
              <a:pathLst>
                <a:path w="3168" h="2928" extrusionOk="0">
                  <a:moveTo>
                    <a:pt x="1453" y="1"/>
                  </a:moveTo>
                  <a:cubicBezTo>
                    <a:pt x="1303" y="1"/>
                    <a:pt x="1164" y="20"/>
                    <a:pt x="1048" y="61"/>
                  </a:cubicBezTo>
                  <a:cubicBezTo>
                    <a:pt x="477" y="275"/>
                    <a:pt x="1" y="1323"/>
                    <a:pt x="108" y="2037"/>
                  </a:cubicBezTo>
                  <a:cubicBezTo>
                    <a:pt x="184" y="2639"/>
                    <a:pt x="1009" y="2927"/>
                    <a:pt x="1726" y="2927"/>
                  </a:cubicBezTo>
                  <a:cubicBezTo>
                    <a:pt x="2017" y="2927"/>
                    <a:pt x="2290" y="2880"/>
                    <a:pt x="2489" y="2787"/>
                  </a:cubicBezTo>
                  <a:cubicBezTo>
                    <a:pt x="3084" y="2514"/>
                    <a:pt x="3168" y="1394"/>
                    <a:pt x="3037" y="847"/>
                  </a:cubicBezTo>
                  <a:cubicBezTo>
                    <a:pt x="2921" y="346"/>
                    <a:pt x="2088" y="1"/>
                    <a:pt x="1453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-1686541">
              <a:off x="4709639" y="1370507"/>
              <a:ext cx="104903" cy="96326"/>
            </a:xfrm>
            <a:custGeom>
              <a:avLst/>
              <a:gdLst/>
              <a:ahLst/>
              <a:cxnLst/>
              <a:rect l="l" t="t" r="r" b="b"/>
              <a:pathLst>
                <a:path w="3180" h="2920" extrusionOk="0">
                  <a:moveTo>
                    <a:pt x="1462" y="1"/>
                  </a:moveTo>
                  <a:cubicBezTo>
                    <a:pt x="1309" y="1"/>
                    <a:pt x="1167" y="21"/>
                    <a:pt x="1049" y="65"/>
                  </a:cubicBezTo>
                  <a:cubicBezTo>
                    <a:pt x="477" y="268"/>
                    <a:pt x="1" y="1303"/>
                    <a:pt x="108" y="2030"/>
                  </a:cubicBezTo>
                  <a:cubicBezTo>
                    <a:pt x="184" y="2632"/>
                    <a:pt x="1009" y="2920"/>
                    <a:pt x="1727" y="2920"/>
                  </a:cubicBezTo>
                  <a:cubicBezTo>
                    <a:pt x="2017" y="2920"/>
                    <a:pt x="2290" y="2872"/>
                    <a:pt x="2489" y="2780"/>
                  </a:cubicBezTo>
                  <a:cubicBezTo>
                    <a:pt x="3084" y="2518"/>
                    <a:pt x="3180" y="1399"/>
                    <a:pt x="3037" y="851"/>
                  </a:cubicBezTo>
                  <a:cubicBezTo>
                    <a:pt x="2922" y="352"/>
                    <a:pt x="2096" y="1"/>
                    <a:pt x="1462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 rot="-1686541">
              <a:off x="4377148" y="1585790"/>
              <a:ext cx="104540" cy="96491"/>
            </a:xfrm>
            <a:custGeom>
              <a:avLst/>
              <a:gdLst/>
              <a:ahLst/>
              <a:cxnLst/>
              <a:rect l="l" t="t" r="r" b="b"/>
              <a:pathLst>
                <a:path w="3169" h="2925" extrusionOk="0">
                  <a:moveTo>
                    <a:pt x="1448" y="0"/>
                  </a:moveTo>
                  <a:cubicBezTo>
                    <a:pt x="1300" y="0"/>
                    <a:pt x="1162" y="19"/>
                    <a:pt x="1049" y="60"/>
                  </a:cubicBezTo>
                  <a:cubicBezTo>
                    <a:pt x="477" y="275"/>
                    <a:pt x="1" y="1310"/>
                    <a:pt x="96" y="2037"/>
                  </a:cubicBezTo>
                  <a:cubicBezTo>
                    <a:pt x="181" y="2633"/>
                    <a:pt x="1016" y="2924"/>
                    <a:pt x="1737" y="2924"/>
                  </a:cubicBezTo>
                  <a:cubicBezTo>
                    <a:pt x="2024" y="2924"/>
                    <a:pt x="2293" y="2878"/>
                    <a:pt x="2489" y="2787"/>
                  </a:cubicBezTo>
                  <a:cubicBezTo>
                    <a:pt x="3085" y="2513"/>
                    <a:pt x="3168" y="1394"/>
                    <a:pt x="3037" y="846"/>
                  </a:cubicBezTo>
                  <a:cubicBezTo>
                    <a:pt x="2912" y="345"/>
                    <a:pt x="2077" y="0"/>
                    <a:pt x="1448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 rot="-1686541">
              <a:off x="4495839" y="1557005"/>
              <a:ext cx="104903" cy="96524"/>
            </a:xfrm>
            <a:custGeom>
              <a:avLst/>
              <a:gdLst/>
              <a:ahLst/>
              <a:cxnLst/>
              <a:rect l="l" t="t" r="r" b="b"/>
              <a:pathLst>
                <a:path w="3180" h="2926" extrusionOk="0">
                  <a:moveTo>
                    <a:pt x="1460" y="1"/>
                  </a:moveTo>
                  <a:cubicBezTo>
                    <a:pt x="1311" y="1"/>
                    <a:pt x="1174" y="20"/>
                    <a:pt x="1060" y="61"/>
                  </a:cubicBezTo>
                  <a:cubicBezTo>
                    <a:pt x="477" y="275"/>
                    <a:pt x="1" y="1311"/>
                    <a:pt x="108" y="2037"/>
                  </a:cubicBezTo>
                  <a:cubicBezTo>
                    <a:pt x="193" y="2634"/>
                    <a:pt x="1028" y="2925"/>
                    <a:pt x="1749" y="2925"/>
                  </a:cubicBezTo>
                  <a:cubicBezTo>
                    <a:pt x="2036" y="2925"/>
                    <a:pt x="2305" y="2879"/>
                    <a:pt x="2501" y="2787"/>
                  </a:cubicBezTo>
                  <a:cubicBezTo>
                    <a:pt x="3096" y="2514"/>
                    <a:pt x="3180" y="1394"/>
                    <a:pt x="3049" y="847"/>
                  </a:cubicBezTo>
                  <a:cubicBezTo>
                    <a:pt x="2924" y="346"/>
                    <a:pt x="2089" y="1"/>
                    <a:pt x="1460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 rot="-1686541">
              <a:off x="4614939" y="1528241"/>
              <a:ext cx="104507" cy="96557"/>
            </a:xfrm>
            <a:custGeom>
              <a:avLst/>
              <a:gdLst/>
              <a:ahLst/>
              <a:cxnLst/>
              <a:rect l="l" t="t" r="r" b="b"/>
              <a:pathLst>
                <a:path w="3168" h="2927" extrusionOk="0">
                  <a:moveTo>
                    <a:pt x="1447" y="1"/>
                  </a:moveTo>
                  <a:cubicBezTo>
                    <a:pt x="1299" y="1"/>
                    <a:pt x="1162" y="20"/>
                    <a:pt x="1048" y="61"/>
                  </a:cubicBezTo>
                  <a:cubicBezTo>
                    <a:pt x="477" y="275"/>
                    <a:pt x="0" y="1311"/>
                    <a:pt x="96" y="2037"/>
                  </a:cubicBezTo>
                  <a:cubicBezTo>
                    <a:pt x="180" y="2639"/>
                    <a:pt x="1007" y="2927"/>
                    <a:pt x="1726" y="2927"/>
                  </a:cubicBezTo>
                  <a:cubicBezTo>
                    <a:pt x="2017" y="2927"/>
                    <a:pt x="2290" y="2880"/>
                    <a:pt x="2489" y="2787"/>
                  </a:cubicBezTo>
                  <a:cubicBezTo>
                    <a:pt x="3084" y="2513"/>
                    <a:pt x="3168" y="1394"/>
                    <a:pt x="3037" y="846"/>
                  </a:cubicBezTo>
                  <a:cubicBezTo>
                    <a:pt x="2911" y="346"/>
                    <a:pt x="2077" y="1"/>
                    <a:pt x="144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 rot="-1686541">
              <a:off x="4729866" y="1501749"/>
              <a:ext cx="140630" cy="212346"/>
            </a:xfrm>
            <a:custGeom>
              <a:avLst/>
              <a:gdLst/>
              <a:ahLst/>
              <a:cxnLst/>
              <a:rect l="l" t="t" r="r" b="b"/>
              <a:pathLst>
                <a:path w="4263" h="6437" extrusionOk="0">
                  <a:moveTo>
                    <a:pt x="2556" y="0"/>
                  </a:moveTo>
                  <a:cubicBezTo>
                    <a:pt x="2403" y="0"/>
                    <a:pt x="2262" y="21"/>
                    <a:pt x="2143" y="65"/>
                  </a:cubicBezTo>
                  <a:cubicBezTo>
                    <a:pt x="1572" y="267"/>
                    <a:pt x="0" y="4827"/>
                    <a:pt x="107" y="5554"/>
                  </a:cubicBezTo>
                  <a:cubicBezTo>
                    <a:pt x="184" y="6151"/>
                    <a:pt x="1025" y="6436"/>
                    <a:pt x="1745" y="6436"/>
                  </a:cubicBezTo>
                  <a:cubicBezTo>
                    <a:pt x="2030" y="6436"/>
                    <a:pt x="2296" y="6391"/>
                    <a:pt x="2489" y="6304"/>
                  </a:cubicBezTo>
                  <a:cubicBezTo>
                    <a:pt x="3084" y="6030"/>
                    <a:pt x="4263" y="1386"/>
                    <a:pt x="4132" y="851"/>
                  </a:cubicBezTo>
                  <a:cubicBezTo>
                    <a:pt x="4007" y="352"/>
                    <a:pt x="3188" y="0"/>
                    <a:pt x="2556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 rot="-1686541">
              <a:off x="4403662" y="1715460"/>
              <a:ext cx="104540" cy="96491"/>
            </a:xfrm>
            <a:custGeom>
              <a:avLst/>
              <a:gdLst/>
              <a:ahLst/>
              <a:cxnLst/>
              <a:rect l="l" t="t" r="r" b="b"/>
              <a:pathLst>
                <a:path w="3169" h="2925" extrusionOk="0">
                  <a:moveTo>
                    <a:pt x="1445" y="1"/>
                  </a:moveTo>
                  <a:cubicBezTo>
                    <a:pt x="1299" y="1"/>
                    <a:pt x="1163" y="20"/>
                    <a:pt x="1049" y="60"/>
                  </a:cubicBezTo>
                  <a:cubicBezTo>
                    <a:pt x="489" y="274"/>
                    <a:pt x="1" y="1310"/>
                    <a:pt x="108" y="2036"/>
                  </a:cubicBezTo>
                  <a:cubicBezTo>
                    <a:pt x="185" y="2633"/>
                    <a:pt x="1017" y="2924"/>
                    <a:pt x="1737" y="2924"/>
                  </a:cubicBezTo>
                  <a:cubicBezTo>
                    <a:pt x="2024" y="2924"/>
                    <a:pt x="2293" y="2878"/>
                    <a:pt x="2489" y="2787"/>
                  </a:cubicBezTo>
                  <a:cubicBezTo>
                    <a:pt x="3085" y="2525"/>
                    <a:pt x="3168" y="1405"/>
                    <a:pt x="3037" y="858"/>
                  </a:cubicBezTo>
                  <a:cubicBezTo>
                    <a:pt x="2921" y="355"/>
                    <a:pt x="2082" y="1"/>
                    <a:pt x="1445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 rot="-1686541">
              <a:off x="4522772" y="1686800"/>
              <a:ext cx="104507" cy="96260"/>
            </a:xfrm>
            <a:custGeom>
              <a:avLst/>
              <a:gdLst/>
              <a:ahLst/>
              <a:cxnLst/>
              <a:rect l="l" t="t" r="r" b="b"/>
              <a:pathLst>
                <a:path w="3168" h="2918" extrusionOk="0">
                  <a:moveTo>
                    <a:pt x="1457" y="1"/>
                  </a:moveTo>
                  <a:cubicBezTo>
                    <a:pt x="1305" y="1"/>
                    <a:pt x="1164" y="22"/>
                    <a:pt x="1048" y="66"/>
                  </a:cubicBezTo>
                  <a:cubicBezTo>
                    <a:pt x="477" y="268"/>
                    <a:pt x="1" y="1304"/>
                    <a:pt x="96" y="2030"/>
                  </a:cubicBezTo>
                  <a:cubicBezTo>
                    <a:pt x="181" y="2626"/>
                    <a:pt x="1016" y="2918"/>
                    <a:pt x="1737" y="2918"/>
                  </a:cubicBezTo>
                  <a:cubicBezTo>
                    <a:pt x="2024" y="2918"/>
                    <a:pt x="2293" y="2872"/>
                    <a:pt x="2489" y="2780"/>
                  </a:cubicBezTo>
                  <a:cubicBezTo>
                    <a:pt x="3084" y="2518"/>
                    <a:pt x="3168" y="1399"/>
                    <a:pt x="3037" y="851"/>
                  </a:cubicBezTo>
                  <a:cubicBezTo>
                    <a:pt x="2912" y="353"/>
                    <a:pt x="2085" y="1"/>
                    <a:pt x="145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 rot="-1686541">
              <a:off x="4641515" y="1658027"/>
              <a:ext cx="104903" cy="96458"/>
            </a:xfrm>
            <a:custGeom>
              <a:avLst/>
              <a:gdLst/>
              <a:ahLst/>
              <a:cxnLst/>
              <a:rect l="l" t="t" r="r" b="b"/>
              <a:pathLst>
                <a:path w="3180" h="2924" extrusionOk="0">
                  <a:moveTo>
                    <a:pt x="1462" y="1"/>
                  </a:moveTo>
                  <a:cubicBezTo>
                    <a:pt x="1309" y="1"/>
                    <a:pt x="1166" y="21"/>
                    <a:pt x="1048" y="65"/>
                  </a:cubicBezTo>
                  <a:cubicBezTo>
                    <a:pt x="489" y="268"/>
                    <a:pt x="0" y="1304"/>
                    <a:pt x="108" y="2030"/>
                  </a:cubicBezTo>
                  <a:cubicBezTo>
                    <a:pt x="184" y="2636"/>
                    <a:pt x="1021" y="2924"/>
                    <a:pt x="1743" y="2924"/>
                  </a:cubicBezTo>
                  <a:cubicBezTo>
                    <a:pt x="2027" y="2924"/>
                    <a:pt x="2294" y="2879"/>
                    <a:pt x="2489" y="2792"/>
                  </a:cubicBezTo>
                  <a:cubicBezTo>
                    <a:pt x="3084" y="2518"/>
                    <a:pt x="3179" y="1399"/>
                    <a:pt x="3037" y="851"/>
                  </a:cubicBezTo>
                  <a:cubicBezTo>
                    <a:pt x="2921" y="353"/>
                    <a:pt x="2096" y="1"/>
                    <a:pt x="1462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 rot="-1686541">
              <a:off x="4288791" y="1025309"/>
              <a:ext cx="430498" cy="254670"/>
            </a:xfrm>
            <a:custGeom>
              <a:avLst/>
              <a:gdLst/>
              <a:ahLst/>
              <a:cxnLst/>
              <a:rect l="l" t="t" r="r" b="b"/>
              <a:pathLst>
                <a:path w="13050" h="7720" extrusionOk="0">
                  <a:moveTo>
                    <a:pt x="953" y="1"/>
                  </a:moveTo>
                  <a:cubicBezTo>
                    <a:pt x="869" y="96"/>
                    <a:pt x="798" y="179"/>
                    <a:pt x="726" y="286"/>
                  </a:cubicBezTo>
                  <a:cubicBezTo>
                    <a:pt x="191" y="1132"/>
                    <a:pt x="191" y="2334"/>
                    <a:pt x="71" y="3299"/>
                  </a:cubicBezTo>
                  <a:cubicBezTo>
                    <a:pt x="24" y="3656"/>
                    <a:pt x="0" y="4049"/>
                    <a:pt x="167" y="4358"/>
                  </a:cubicBezTo>
                  <a:cubicBezTo>
                    <a:pt x="417" y="4787"/>
                    <a:pt x="953" y="4954"/>
                    <a:pt x="1441" y="5073"/>
                  </a:cubicBezTo>
                  <a:lnTo>
                    <a:pt x="11835" y="7656"/>
                  </a:lnTo>
                  <a:cubicBezTo>
                    <a:pt x="11967" y="7688"/>
                    <a:pt x="12108" y="7719"/>
                    <a:pt x="12244" y="7719"/>
                  </a:cubicBezTo>
                  <a:cubicBezTo>
                    <a:pt x="12366" y="7719"/>
                    <a:pt x="12484" y="7694"/>
                    <a:pt x="12585" y="7621"/>
                  </a:cubicBezTo>
                  <a:cubicBezTo>
                    <a:pt x="12716" y="7478"/>
                    <a:pt x="12811" y="7299"/>
                    <a:pt x="12835" y="7097"/>
                  </a:cubicBezTo>
                  <a:cubicBezTo>
                    <a:pt x="12906" y="6799"/>
                    <a:pt x="12978" y="6490"/>
                    <a:pt x="13049" y="6180"/>
                  </a:cubicBezTo>
                  <a:cubicBezTo>
                    <a:pt x="10299" y="5978"/>
                    <a:pt x="7596" y="5347"/>
                    <a:pt x="5060" y="4287"/>
                  </a:cubicBezTo>
                  <a:cubicBezTo>
                    <a:pt x="3893" y="3811"/>
                    <a:pt x="2727" y="3215"/>
                    <a:pt x="1905" y="2263"/>
                  </a:cubicBezTo>
                  <a:cubicBezTo>
                    <a:pt x="1357" y="1632"/>
                    <a:pt x="1024" y="846"/>
                    <a:pt x="953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38"/>
            <p:cNvGrpSpPr/>
            <p:nvPr/>
          </p:nvGrpSpPr>
          <p:grpSpPr>
            <a:xfrm rot="1758233">
              <a:off x="5087284" y="1191978"/>
              <a:ext cx="510162" cy="250650"/>
              <a:chOff x="5546225" y="738275"/>
              <a:chExt cx="672125" cy="330225"/>
            </a:xfrm>
          </p:grpSpPr>
          <p:sp>
            <p:nvSpPr>
              <p:cNvPr id="572" name="Google Shape;572;p38"/>
              <p:cNvSpPr/>
              <p:nvPr/>
            </p:nvSpPr>
            <p:spPr>
              <a:xfrm>
                <a:off x="5546225" y="738275"/>
                <a:ext cx="672125" cy="3299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3197" extrusionOk="0">
                    <a:moveTo>
                      <a:pt x="13990" y="3690"/>
                    </a:moveTo>
                    <a:cubicBezTo>
                      <a:pt x="15832" y="3690"/>
                      <a:pt x="17603" y="4285"/>
                      <a:pt x="18681" y="5610"/>
                    </a:cubicBezTo>
                    <a:cubicBezTo>
                      <a:pt x="19515" y="6646"/>
                      <a:pt x="19860" y="8004"/>
                      <a:pt x="19610" y="9325"/>
                    </a:cubicBezTo>
                    <a:lnTo>
                      <a:pt x="10049" y="9456"/>
                    </a:lnTo>
                    <a:cubicBezTo>
                      <a:pt x="9474" y="9465"/>
                      <a:pt x="8878" y="9508"/>
                      <a:pt x="8298" y="9508"/>
                    </a:cubicBezTo>
                    <a:cubicBezTo>
                      <a:pt x="8110" y="9508"/>
                      <a:pt x="7923" y="9503"/>
                      <a:pt x="7739" y="9492"/>
                    </a:cubicBezTo>
                    <a:cubicBezTo>
                      <a:pt x="6953" y="9444"/>
                      <a:pt x="6930" y="9278"/>
                      <a:pt x="6965" y="8646"/>
                    </a:cubicBezTo>
                    <a:cubicBezTo>
                      <a:pt x="7149" y="5604"/>
                      <a:pt x="10685" y="3690"/>
                      <a:pt x="13990" y="3690"/>
                    </a:cubicBezTo>
                    <a:close/>
                    <a:moveTo>
                      <a:pt x="14723" y="1"/>
                    </a:moveTo>
                    <a:cubicBezTo>
                      <a:pt x="7831" y="1"/>
                      <a:pt x="454" y="4347"/>
                      <a:pt x="72" y="11266"/>
                    </a:cubicBezTo>
                    <a:cubicBezTo>
                      <a:pt x="0" y="12671"/>
                      <a:pt x="48" y="13052"/>
                      <a:pt x="1691" y="13159"/>
                    </a:cubicBezTo>
                    <a:cubicBezTo>
                      <a:pt x="2087" y="13186"/>
                      <a:pt x="2489" y="13196"/>
                      <a:pt x="2894" y="13196"/>
                    </a:cubicBezTo>
                    <a:cubicBezTo>
                      <a:pt x="4093" y="13196"/>
                      <a:pt x="5317" y="13105"/>
                      <a:pt x="6501" y="13088"/>
                    </a:cubicBezTo>
                    <a:lnTo>
                      <a:pt x="26432" y="12790"/>
                    </a:lnTo>
                    <a:cubicBezTo>
                      <a:pt x="26884" y="9885"/>
                      <a:pt x="26337" y="6837"/>
                      <a:pt x="24503" y="4360"/>
                    </a:cubicBezTo>
                    <a:cubicBezTo>
                      <a:pt x="22257" y="1352"/>
                      <a:pt x="18566" y="1"/>
                      <a:pt x="14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5546225" y="738625"/>
                <a:ext cx="665275" cy="329875"/>
              </a:xfrm>
              <a:custGeom>
                <a:avLst/>
                <a:gdLst/>
                <a:ahLst/>
                <a:cxnLst/>
                <a:rect l="l" t="t" r="r" b="b"/>
                <a:pathLst>
                  <a:path w="26611" h="13195" extrusionOk="0">
                    <a:moveTo>
                      <a:pt x="14038" y="0"/>
                    </a:moveTo>
                    <a:lnTo>
                      <a:pt x="14038" y="0"/>
                    </a:lnTo>
                    <a:cubicBezTo>
                      <a:pt x="7346" y="286"/>
                      <a:pt x="441" y="4561"/>
                      <a:pt x="72" y="11252"/>
                    </a:cubicBezTo>
                    <a:cubicBezTo>
                      <a:pt x="0" y="12669"/>
                      <a:pt x="60" y="13038"/>
                      <a:pt x="1691" y="13157"/>
                    </a:cubicBezTo>
                    <a:cubicBezTo>
                      <a:pt x="2087" y="13184"/>
                      <a:pt x="2489" y="13194"/>
                      <a:pt x="2894" y="13194"/>
                    </a:cubicBezTo>
                    <a:cubicBezTo>
                      <a:pt x="4093" y="13194"/>
                      <a:pt x="5317" y="13103"/>
                      <a:pt x="6501" y="13085"/>
                    </a:cubicBezTo>
                    <a:lnTo>
                      <a:pt x="26432" y="12776"/>
                    </a:lnTo>
                    <a:cubicBezTo>
                      <a:pt x="26563" y="11883"/>
                      <a:pt x="26611" y="10990"/>
                      <a:pt x="26551" y="10097"/>
                    </a:cubicBezTo>
                    <a:lnTo>
                      <a:pt x="26551" y="10097"/>
                    </a:lnTo>
                    <a:cubicBezTo>
                      <a:pt x="25825" y="10549"/>
                      <a:pt x="25087" y="11002"/>
                      <a:pt x="24277" y="11264"/>
                    </a:cubicBezTo>
                    <a:cubicBezTo>
                      <a:pt x="23408" y="11550"/>
                      <a:pt x="22491" y="11621"/>
                      <a:pt x="21574" y="11657"/>
                    </a:cubicBezTo>
                    <a:cubicBezTo>
                      <a:pt x="20303" y="11720"/>
                      <a:pt x="19031" y="11746"/>
                      <a:pt x="17758" y="11746"/>
                    </a:cubicBezTo>
                    <a:cubicBezTo>
                      <a:pt x="14965" y="11746"/>
                      <a:pt x="12171" y="11621"/>
                      <a:pt x="9382" y="11490"/>
                    </a:cubicBezTo>
                    <a:cubicBezTo>
                      <a:pt x="7739" y="11419"/>
                      <a:pt x="6072" y="11347"/>
                      <a:pt x="4501" y="10847"/>
                    </a:cubicBezTo>
                    <a:cubicBezTo>
                      <a:pt x="4215" y="10776"/>
                      <a:pt x="3965" y="10645"/>
                      <a:pt x="3751" y="10442"/>
                    </a:cubicBezTo>
                    <a:cubicBezTo>
                      <a:pt x="3477" y="10133"/>
                      <a:pt x="3465" y="9668"/>
                      <a:pt x="3501" y="9264"/>
                    </a:cubicBezTo>
                    <a:cubicBezTo>
                      <a:pt x="3751" y="6192"/>
                      <a:pt x="5953" y="3537"/>
                      <a:pt x="8632" y="2001"/>
                    </a:cubicBezTo>
                    <a:cubicBezTo>
                      <a:pt x="10299" y="1024"/>
                      <a:pt x="12145" y="429"/>
                      <a:pt x="14038" y="0"/>
                    </a:cubicBezTo>
                    <a:close/>
                  </a:path>
                </a:pathLst>
              </a:custGeom>
              <a:solidFill>
                <a:srgbClr val="8F5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38"/>
            <p:cNvSpPr/>
            <p:nvPr/>
          </p:nvSpPr>
          <p:spPr>
            <a:xfrm>
              <a:off x="3097983" y="1398030"/>
              <a:ext cx="960940" cy="731344"/>
            </a:xfrm>
            <a:custGeom>
              <a:avLst/>
              <a:gdLst/>
              <a:ahLst/>
              <a:cxnLst/>
              <a:rect l="l" t="t" r="r" b="b"/>
              <a:pathLst>
                <a:path w="23551" h="17924" extrusionOk="0">
                  <a:moveTo>
                    <a:pt x="16310" y="4500"/>
                  </a:moveTo>
                  <a:cubicBezTo>
                    <a:pt x="16417" y="4500"/>
                    <a:pt x="16510" y="4517"/>
                    <a:pt x="16574" y="4563"/>
                  </a:cubicBezTo>
                  <a:cubicBezTo>
                    <a:pt x="17014" y="4873"/>
                    <a:pt x="15954" y="5837"/>
                    <a:pt x="15752" y="6075"/>
                  </a:cubicBezTo>
                  <a:cubicBezTo>
                    <a:pt x="14145" y="7992"/>
                    <a:pt x="12228" y="9730"/>
                    <a:pt x="10537" y="11552"/>
                  </a:cubicBezTo>
                  <a:cubicBezTo>
                    <a:pt x="10182" y="11946"/>
                    <a:pt x="9478" y="12773"/>
                    <a:pt x="8795" y="12773"/>
                  </a:cubicBezTo>
                  <a:cubicBezTo>
                    <a:pt x="8631" y="12773"/>
                    <a:pt x="8467" y="12725"/>
                    <a:pt x="8311" y="12612"/>
                  </a:cubicBezTo>
                  <a:cubicBezTo>
                    <a:pt x="8156" y="12493"/>
                    <a:pt x="8025" y="12338"/>
                    <a:pt x="7918" y="12171"/>
                  </a:cubicBezTo>
                  <a:cubicBezTo>
                    <a:pt x="7108" y="10981"/>
                    <a:pt x="6287" y="9790"/>
                    <a:pt x="5489" y="8576"/>
                  </a:cubicBezTo>
                  <a:cubicBezTo>
                    <a:pt x="5215" y="8159"/>
                    <a:pt x="4965" y="7623"/>
                    <a:pt x="5429" y="7218"/>
                  </a:cubicBezTo>
                  <a:cubicBezTo>
                    <a:pt x="5655" y="7052"/>
                    <a:pt x="5917" y="6932"/>
                    <a:pt x="6191" y="6885"/>
                  </a:cubicBezTo>
                  <a:cubicBezTo>
                    <a:pt x="8549" y="6266"/>
                    <a:pt x="10894" y="5670"/>
                    <a:pt x="13264" y="5135"/>
                  </a:cubicBezTo>
                  <a:cubicBezTo>
                    <a:pt x="13966" y="4980"/>
                    <a:pt x="14669" y="4825"/>
                    <a:pt x="15371" y="4694"/>
                  </a:cubicBezTo>
                  <a:cubicBezTo>
                    <a:pt x="15566" y="4650"/>
                    <a:pt x="15999" y="4500"/>
                    <a:pt x="16310" y="4500"/>
                  </a:cubicBezTo>
                  <a:close/>
                  <a:moveTo>
                    <a:pt x="22190" y="1"/>
                  </a:moveTo>
                  <a:cubicBezTo>
                    <a:pt x="21584" y="1"/>
                    <a:pt x="20737" y="328"/>
                    <a:pt x="20336" y="408"/>
                  </a:cubicBezTo>
                  <a:cubicBezTo>
                    <a:pt x="18967" y="705"/>
                    <a:pt x="17597" y="1027"/>
                    <a:pt x="16228" y="1372"/>
                  </a:cubicBezTo>
                  <a:cubicBezTo>
                    <a:pt x="11597" y="2539"/>
                    <a:pt x="7001" y="3837"/>
                    <a:pt x="2405" y="5170"/>
                  </a:cubicBezTo>
                  <a:cubicBezTo>
                    <a:pt x="1869" y="5325"/>
                    <a:pt x="1310" y="5504"/>
                    <a:pt x="905" y="5885"/>
                  </a:cubicBezTo>
                  <a:cubicBezTo>
                    <a:pt x="0" y="6766"/>
                    <a:pt x="488" y="7933"/>
                    <a:pt x="1024" y="8837"/>
                  </a:cubicBezTo>
                  <a:cubicBezTo>
                    <a:pt x="2572" y="11457"/>
                    <a:pt x="4191" y="14029"/>
                    <a:pt x="5786" y="16612"/>
                  </a:cubicBezTo>
                  <a:cubicBezTo>
                    <a:pt x="5977" y="16981"/>
                    <a:pt x="6239" y="17303"/>
                    <a:pt x="6548" y="17577"/>
                  </a:cubicBezTo>
                  <a:cubicBezTo>
                    <a:pt x="6854" y="17820"/>
                    <a:pt x="7171" y="17923"/>
                    <a:pt x="7491" y="17923"/>
                  </a:cubicBezTo>
                  <a:cubicBezTo>
                    <a:pt x="8825" y="17923"/>
                    <a:pt x="10193" y="16124"/>
                    <a:pt x="10894" y="15279"/>
                  </a:cubicBezTo>
                  <a:cubicBezTo>
                    <a:pt x="14216" y="11326"/>
                    <a:pt x="17955" y="7540"/>
                    <a:pt x="21098" y="3396"/>
                  </a:cubicBezTo>
                  <a:cubicBezTo>
                    <a:pt x="21479" y="2884"/>
                    <a:pt x="23551" y="813"/>
                    <a:pt x="22693" y="134"/>
                  </a:cubicBezTo>
                  <a:cubicBezTo>
                    <a:pt x="22570" y="38"/>
                    <a:pt x="22394" y="1"/>
                    <a:pt x="22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097975" y="1615900"/>
              <a:ext cx="784696" cy="507911"/>
            </a:xfrm>
            <a:custGeom>
              <a:avLst/>
              <a:gdLst/>
              <a:ahLst/>
              <a:cxnLst/>
              <a:rect l="l" t="t" r="r" b="b"/>
              <a:pathLst>
                <a:path w="19241" h="12659" extrusionOk="0">
                  <a:moveTo>
                    <a:pt x="2096" y="1"/>
                  </a:moveTo>
                  <a:cubicBezTo>
                    <a:pt x="1655" y="120"/>
                    <a:pt x="1250" y="322"/>
                    <a:pt x="905" y="620"/>
                  </a:cubicBezTo>
                  <a:cubicBezTo>
                    <a:pt x="0" y="1501"/>
                    <a:pt x="488" y="2668"/>
                    <a:pt x="1024" y="3572"/>
                  </a:cubicBezTo>
                  <a:cubicBezTo>
                    <a:pt x="2572" y="6192"/>
                    <a:pt x="4179" y="8764"/>
                    <a:pt x="5787" y="11347"/>
                  </a:cubicBezTo>
                  <a:cubicBezTo>
                    <a:pt x="5977" y="11716"/>
                    <a:pt x="6239" y="12038"/>
                    <a:pt x="6549" y="12312"/>
                  </a:cubicBezTo>
                  <a:cubicBezTo>
                    <a:pt x="6852" y="12555"/>
                    <a:pt x="7167" y="12658"/>
                    <a:pt x="7485" y="12658"/>
                  </a:cubicBezTo>
                  <a:cubicBezTo>
                    <a:pt x="8813" y="12658"/>
                    <a:pt x="10183" y="10859"/>
                    <a:pt x="10894" y="10014"/>
                  </a:cubicBezTo>
                  <a:cubicBezTo>
                    <a:pt x="13585" y="6823"/>
                    <a:pt x="16538" y="3739"/>
                    <a:pt x="19241" y="477"/>
                  </a:cubicBezTo>
                  <a:lnTo>
                    <a:pt x="19241" y="477"/>
                  </a:lnTo>
                  <a:cubicBezTo>
                    <a:pt x="17812" y="1013"/>
                    <a:pt x="16359" y="1453"/>
                    <a:pt x="14883" y="1798"/>
                  </a:cubicBezTo>
                  <a:cubicBezTo>
                    <a:pt x="13478" y="3334"/>
                    <a:pt x="11942" y="4775"/>
                    <a:pt x="10549" y="6287"/>
                  </a:cubicBezTo>
                  <a:cubicBezTo>
                    <a:pt x="10184" y="6672"/>
                    <a:pt x="9485" y="7506"/>
                    <a:pt x="8796" y="7506"/>
                  </a:cubicBezTo>
                  <a:cubicBezTo>
                    <a:pt x="8632" y="7506"/>
                    <a:pt x="8469" y="7459"/>
                    <a:pt x="8311" y="7347"/>
                  </a:cubicBezTo>
                  <a:cubicBezTo>
                    <a:pt x="8156" y="7228"/>
                    <a:pt x="8025" y="7073"/>
                    <a:pt x="7930" y="6894"/>
                  </a:cubicBezTo>
                  <a:cubicBezTo>
                    <a:pt x="7108" y="5704"/>
                    <a:pt x="6287" y="4513"/>
                    <a:pt x="5489" y="3311"/>
                  </a:cubicBezTo>
                  <a:cubicBezTo>
                    <a:pt x="5286" y="3001"/>
                    <a:pt x="5108" y="2632"/>
                    <a:pt x="5203" y="2287"/>
                  </a:cubicBezTo>
                  <a:cubicBezTo>
                    <a:pt x="5060" y="2251"/>
                    <a:pt x="4905" y="2191"/>
                    <a:pt x="4763" y="2144"/>
                  </a:cubicBezTo>
                  <a:cubicBezTo>
                    <a:pt x="3667" y="1727"/>
                    <a:pt x="2727" y="977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8"/>
            <p:cNvGrpSpPr/>
            <p:nvPr/>
          </p:nvGrpSpPr>
          <p:grpSpPr>
            <a:xfrm>
              <a:off x="5541437" y="1455861"/>
              <a:ext cx="499721" cy="500779"/>
              <a:chOff x="5683312" y="727398"/>
              <a:chExt cx="499721" cy="500779"/>
            </a:xfrm>
          </p:grpSpPr>
          <p:sp>
            <p:nvSpPr>
              <p:cNvPr id="577" name="Google Shape;577;p38"/>
              <p:cNvSpPr/>
              <p:nvPr/>
            </p:nvSpPr>
            <p:spPr>
              <a:xfrm rot="2374715">
                <a:off x="5757492" y="798149"/>
                <a:ext cx="351361" cy="359278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16654" extrusionOk="0">
                    <a:moveTo>
                      <a:pt x="6602" y="1"/>
                    </a:moveTo>
                    <a:cubicBezTo>
                      <a:pt x="4440" y="1"/>
                      <a:pt x="2474" y="1200"/>
                      <a:pt x="1536" y="2842"/>
                    </a:cubicBezTo>
                    <a:cubicBezTo>
                      <a:pt x="0" y="5533"/>
                      <a:pt x="310" y="8021"/>
                      <a:pt x="1917" y="8473"/>
                    </a:cubicBezTo>
                    <a:cubicBezTo>
                      <a:pt x="2144" y="8536"/>
                      <a:pt x="2350" y="8566"/>
                      <a:pt x="2539" y="8566"/>
                    </a:cubicBezTo>
                    <a:cubicBezTo>
                      <a:pt x="4027" y="8566"/>
                      <a:pt x="4420" y="6743"/>
                      <a:pt x="4906" y="5211"/>
                    </a:cubicBezTo>
                    <a:cubicBezTo>
                      <a:pt x="5274" y="4041"/>
                      <a:pt x="5978" y="3410"/>
                      <a:pt x="6827" y="3410"/>
                    </a:cubicBezTo>
                    <a:cubicBezTo>
                      <a:pt x="7239" y="3410"/>
                      <a:pt x="7685" y="3558"/>
                      <a:pt x="8144" y="3866"/>
                    </a:cubicBezTo>
                    <a:cubicBezTo>
                      <a:pt x="9549" y="4818"/>
                      <a:pt x="8168" y="8938"/>
                      <a:pt x="7013" y="11057"/>
                    </a:cubicBezTo>
                    <a:cubicBezTo>
                      <a:pt x="5858" y="13165"/>
                      <a:pt x="5037" y="16605"/>
                      <a:pt x="7894" y="16653"/>
                    </a:cubicBezTo>
                    <a:cubicBezTo>
                      <a:pt x="7908" y="16653"/>
                      <a:pt x="7922" y="16653"/>
                      <a:pt x="7936" y="16653"/>
                    </a:cubicBezTo>
                    <a:cubicBezTo>
                      <a:pt x="10817" y="16653"/>
                      <a:pt x="16286" y="11800"/>
                      <a:pt x="15883" y="10378"/>
                    </a:cubicBezTo>
                    <a:cubicBezTo>
                      <a:pt x="15623" y="9451"/>
                      <a:pt x="14750" y="9032"/>
                      <a:pt x="13847" y="9032"/>
                    </a:cubicBezTo>
                    <a:cubicBezTo>
                      <a:pt x="13348" y="9032"/>
                      <a:pt x="12839" y="9160"/>
                      <a:pt x="12419" y="9402"/>
                    </a:cubicBezTo>
                    <a:cubicBezTo>
                      <a:pt x="11668" y="9855"/>
                      <a:pt x="11014" y="10438"/>
                      <a:pt x="10490" y="11140"/>
                    </a:cubicBezTo>
                    <a:cubicBezTo>
                      <a:pt x="10490" y="11140"/>
                      <a:pt x="14157" y="4675"/>
                      <a:pt x="10764" y="1663"/>
                    </a:cubicBezTo>
                    <a:cubicBezTo>
                      <a:pt x="9441" y="489"/>
                      <a:pt x="7982" y="1"/>
                      <a:pt x="6602" y="1"/>
                    </a:cubicBezTo>
                    <a:close/>
                  </a:path>
                </a:pathLst>
              </a:custGeom>
              <a:solidFill>
                <a:srgbClr val="FFC7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 rot="2374715">
                <a:off x="5866656" y="776637"/>
                <a:ext cx="90952" cy="11140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5164" extrusionOk="0">
                    <a:moveTo>
                      <a:pt x="3680" y="0"/>
                    </a:moveTo>
                    <a:cubicBezTo>
                      <a:pt x="3129" y="0"/>
                      <a:pt x="1983" y="685"/>
                      <a:pt x="1286" y="1779"/>
                    </a:cubicBezTo>
                    <a:cubicBezTo>
                      <a:pt x="429" y="3112"/>
                      <a:pt x="1" y="4887"/>
                      <a:pt x="715" y="5148"/>
                    </a:cubicBezTo>
                    <a:cubicBezTo>
                      <a:pt x="742" y="5159"/>
                      <a:pt x="768" y="5163"/>
                      <a:pt x="794" y="5163"/>
                    </a:cubicBezTo>
                    <a:cubicBezTo>
                      <a:pt x="1353" y="5163"/>
                      <a:pt x="1689" y="2929"/>
                      <a:pt x="2406" y="2053"/>
                    </a:cubicBezTo>
                    <a:cubicBezTo>
                      <a:pt x="3156" y="1124"/>
                      <a:pt x="4215" y="529"/>
                      <a:pt x="3953" y="112"/>
                    </a:cubicBezTo>
                    <a:cubicBezTo>
                      <a:pt x="3902" y="36"/>
                      <a:pt x="3807" y="0"/>
                      <a:pt x="3680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 rot="2374715">
                <a:off x="5990189" y="819697"/>
                <a:ext cx="17755" cy="17733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17"/>
                    </a:cubicBezTo>
                    <a:cubicBezTo>
                      <a:pt x="1" y="643"/>
                      <a:pt x="179" y="822"/>
                      <a:pt x="405" y="822"/>
                    </a:cubicBezTo>
                    <a:cubicBezTo>
                      <a:pt x="632" y="822"/>
                      <a:pt x="822" y="643"/>
                      <a:pt x="822" y="417"/>
                    </a:cubicBezTo>
                    <a:cubicBezTo>
                      <a:pt x="822" y="191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38"/>
            <p:cNvGrpSpPr/>
            <p:nvPr/>
          </p:nvGrpSpPr>
          <p:grpSpPr>
            <a:xfrm>
              <a:off x="3585622" y="934452"/>
              <a:ext cx="357643" cy="351989"/>
              <a:chOff x="3585622" y="934452"/>
              <a:chExt cx="357643" cy="351989"/>
            </a:xfrm>
          </p:grpSpPr>
          <p:sp>
            <p:nvSpPr>
              <p:cNvPr id="581" name="Google Shape;581;p38"/>
              <p:cNvSpPr/>
              <p:nvPr/>
            </p:nvSpPr>
            <p:spPr>
              <a:xfrm rot="-1963149">
                <a:off x="3631360" y="986761"/>
                <a:ext cx="266166" cy="247371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20084" extrusionOk="0">
                    <a:moveTo>
                      <a:pt x="8206" y="1"/>
                    </a:moveTo>
                    <a:cubicBezTo>
                      <a:pt x="8099" y="1"/>
                      <a:pt x="8014" y="11"/>
                      <a:pt x="7954" y="31"/>
                    </a:cubicBezTo>
                    <a:cubicBezTo>
                      <a:pt x="6811" y="423"/>
                      <a:pt x="4418" y="2674"/>
                      <a:pt x="13204" y="6103"/>
                    </a:cubicBezTo>
                    <a:cubicBezTo>
                      <a:pt x="13669" y="6281"/>
                      <a:pt x="7478" y="5876"/>
                      <a:pt x="7418" y="8198"/>
                    </a:cubicBezTo>
                    <a:cubicBezTo>
                      <a:pt x="7347" y="10520"/>
                      <a:pt x="14252" y="10115"/>
                      <a:pt x="13907" y="13544"/>
                    </a:cubicBezTo>
                    <a:cubicBezTo>
                      <a:pt x="13758" y="15074"/>
                      <a:pt x="11953" y="15954"/>
                      <a:pt x="9911" y="15954"/>
                    </a:cubicBezTo>
                    <a:cubicBezTo>
                      <a:pt x="7392" y="15954"/>
                      <a:pt x="4514" y="14613"/>
                      <a:pt x="3941" y="11496"/>
                    </a:cubicBezTo>
                    <a:cubicBezTo>
                      <a:pt x="3858" y="11064"/>
                      <a:pt x="3254" y="10464"/>
                      <a:pt x="2625" y="10464"/>
                    </a:cubicBezTo>
                    <a:cubicBezTo>
                      <a:pt x="2352" y="10464"/>
                      <a:pt x="2075" y="10577"/>
                      <a:pt x="1834" y="10865"/>
                    </a:cubicBezTo>
                    <a:cubicBezTo>
                      <a:pt x="1036" y="11830"/>
                      <a:pt x="0" y="17199"/>
                      <a:pt x="8263" y="19747"/>
                    </a:cubicBezTo>
                    <a:cubicBezTo>
                      <a:pt x="9009" y="19978"/>
                      <a:pt x="9751" y="20084"/>
                      <a:pt x="10474" y="20084"/>
                    </a:cubicBezTo>
                    <a:cubicBezTo>
                      <a:pt x="16046" y="20084"/>
                      <a:pt x="20444" y="13805"/>
                      <a:pt x="16407" y="10401"/>
                    </a:cubicBezTo>
                    <a:lnTo>
                      <a:pt x="16407" y="10401"/>
                    </a:lnTo>
                    <a:cubicBezTo>
                      <a:pt x="16407" y="10401"/>
                      <a:pt x="16985" y="10502"/>
                      <a:pt x="17725" y="10502"/>
                    </a:cubicBezTo>
                    <a:cubicBezTo>
                      <a:pt x="19299" y="10502"/>
                      <a:pt x="21609" y="10045"/>
                      <a:pt x="20670" y="7186"/>
                    </a:cubicBezTo>
                    <a:cubicBezTo>
                      <a:pt x="19361" y="3193"/>
                      <a:pt x="10142" y="1"/>
                      <a:pt x="82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 rot="-1963149">
                <a:off x="3813689" y="1021743"/>
                <a:ext cx="20397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668" extrusionOk="0">
                    <a:moveTo>
                      <a:pt x="822" y="1"/>
                    </a:moveTo>
                    <a:cubicBezTo>
                      <a:pt x="370" y="1"/>
                      <a:pt x="1" y="382"/>
                      <a:pt x="1" y="834"/>
                    </a:cubicBezTo>
                    <a:cubicBezTo>
                      <a:pt x="1" y="1299"/>
                      <a:pt x="370" y="1668"/>
                      <a:pt x="822" y="1668"/>
                    </a:cubicBezTo>
                    <a:cubicBezTo>
                      <a:pt x="1287" y="1668"/>
                      <a:pt x="1656" y="1299"/>
                      <a:pt x="1656" y="834"/>
                    </a:cubicBezTo>
                    <a:cubicBezTo>
                      <a:pt x="1656" y="382"/>
                      <a:pt x="1287" y="1"/>
                      <a:pt x="822" y="1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 rot="-1963149">
                <a:off x="3698051" y="1000672"/>
                <a:ext cx="102661" cy="57852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4697" extrusionOk="0">
                    <a:moveTo>
                      <a:pt x="729" y="0"/>
                    </a:moveTo>
                    <a:cubicBezTo>
                      <a:pt x="587" y="0"/>
                      <a:pt x="452" y="83"/>
                      <a:pt x="381" y="223"/>
                    </a:cubicBezTo>
                    <a:lnTo>
                      <a:pt x="84" y="866"/>
                    </a:lnTo>
                    <a:cubicBezTo>
                      <a:pt x="0" y="1057"/>
                      <a:pt x="84" y="1283"/>
                      <a:pt x="274" y="1366"/>
                    </a:cubicBezTo>
                    <a:lnTo>
                      <a:pt x="7442" y="4664"/>
                    </a:lnTo>
                    <a:cubicBezTo>
                      <a:pt x="7492" y="4686"/>
                      <a:pt x="7544" y="4696"/>
                      <a:pt x="7596" y="4696"/>
                    </a:cubicBezTo>
                    <a:cubicBezTo>
                      <a:pt x="7741" y="4696"/>
                      <a:pt x="7880" y="4614"/>
                      <a:pt x="7942" y="4474"/>
                    </a:cubicBezTo>
                    <a:lnTo>
                      <a:pt x="8239" y="3819"/>
                    </a:lnTo>
                    <a:cubicBezTo>
                      <a:pt x="8335" y="3628"/>
                      <a:pt x="8251" y="3402"/>
                      <a:pt x="8061" y="3319"/>
                    </a:cubicBezTo>
                    <a:lnTo>
                      <a:pt x="881" y="33"/>
                    </a:lnTo>
                    <a:cubicBezTo>
                      <a:pt x="831" y="11"/>
                      <a:pt x="780" y="0"/>
                      <a:pt x="729" y="0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206116" y="2571750"/>
            <a:ext cx="2808468" cy="1954075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3540642" y="469306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572375" y="2901354"/>
            <a:ext cx="20751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Google Shape;541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673633" y="1319803"/>
                <a:ext cx="4897991" cy="369876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</m:sup>
                      </m:sSup>
                      <m:sSup>
                        <m:sSupPr>
                          <m:ctrlP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𝟕𝟓</m:t>
                          </m:r>
                        </m:sup>
                      </m:sSup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=72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+60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=250,000 = 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𝟕𝟐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𝟔𝟎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sz="16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𝟓𝟎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𝟎𝟎𝟎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s-MX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MX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1.− 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Funci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auxiliar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:</m:t>
                      </m:r>
                    </m:oMath>
                  </m:oMathPara>
                </a14:m>
                <a:endParaRPr lang="es-MX" dirty="0">
                  <a:latin typeface="Patrick Hand SC" panose="020B060402020202020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 sz="16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λ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𝟎𝟎</m:t>
                      </m:r>
                      <m:sSup>
                        <m:sSupPr>
                          <m:ctrlP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</m:sup>
                      </m:sSup>
                      <m:sSup>
                        <m:sSupPr>
                          <m:ctrlP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𝟕𝟓</m:t>
                          </m:r>
                        </m:sup>
                      </m:sSup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λ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𝟕𝟐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𝟔𝟎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MX" sz="16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𝟓𝟎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𝟎𝟎𝟎</m:t>
                          </m:r>
                        </m:e>
                      </m:d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1" name="Google Shape;54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73633" y="1319803"/>
                <a:ext cx="4897991" cy="3698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0" y="0"/>
            <a:ext cx="2743200" cy="1892595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3122848" y="-24207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258724" y="291279"/>
            <a:ext cx="2160283" cy="1336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Google Shape;541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0094" y="1960963"/>
                <a:ext cx="4481906" cy="30481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63500" indent="0"/>
                <a:r>
                  <a:rPr lang="es-ES" dirty="0"/>
                  <a:t>2.- Calcular Derivadas parciales de x, y, λ (</a:t>
                </a:r>
                <a:r>
                  <a:rPr lang="es-ES" dirty="0" err="1"/>
                  <a:t>Fx</a:t>
                </a:r>
                <a:r>
                  <a:rPr lang="es-ES" dirty="0"/>
                  <a:t>, </a:t>
                </a:r>
                <a:r>
                  <a:rPr lang="es-ES" dirty="0" err="1"/>
                  <a:t>Fy</a:t>
                </a:r>
                <a:r>
                  <a:rPr lang="es-ES" dirty="0"/>
                  <a:t>, </a:t>
                </a:r>
                <a:r>
                  <a:rPr lang="es-ES" dirty="0" err="1"/>
                  <a:t>Fλ</a:t>
                </a:r>
                <a:r>
                  <a:rPr lang="es-ES" dirty="0"/>
                  <a:t>)</a:t>
                </a:r>
              </a:p>
              <a:p>
                <a:pPr marL="635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sup>
                          </m:sSup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72</m:t>
                              </m:r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+60</m:t>
                              </m:r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−250,000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0.25</m:t>
                          </m:r>
                        </m:e>
                      </m:d>
                      <m:d>
                        <m:d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−0.75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e>
                      </m:d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+72</m:t>
                      </m:r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=25</m:t>
                      </m:r>
                      <m:sSup>
                        <m:s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−0.75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0.75</m:t>
                          </m:r>
                        </m:sup>
                      </m:sSup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+72</m:t>
                      </m:r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𝟐𝟓</m:t>
                          </m:r>
                          <m:sSup>
                            <m:sSupPr>
                              <m:ctrlP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𝟕𝟓</m:t>
                              </m:r>
                            </m:sup>
                          </m:sSup>
                        </m:den>
                      </m:f>
                      <m:r>
                        <a:rPr lang="es-MX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MX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𝟕𝟐</m:t>
                      </m:r>
                      <m:r>
                        <a:rPr lang="es-MX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𝝀</m:t>
                      </m:r>
                    </m:oMath>
                  </m:oMathPara>
                </a14:m>
                <a:endParaRPr lang="es-MX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00" indent="0"/>
                <a:endParaRPr lang="es-MX" dirty="0"/>
              </a:p>
            </p:txBody>
          </p:sp>
        </mc:Choice>
        <mc:Fallback xmlns="">
          <p:sp>
            <p:nvSpPr>
              <p:cNvPr id="541" name="Google Shape;54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094" y="1960963"/>
                <a:ext cx="4481906" cy="3048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802E4E-3C01-4206-B502-222F32EDB984}"/>
                  </a:ext>
                </a:extLst>
              </p:cNvPr>
              <p:cNvSpPr txBox="1"/>
              <p:nvPr/>
            </p:nvSpPr>
            <p:spPr>
              <a:xfrm>
                <a:off x="5018568" y="1749471"/>
                <a:ext cx="3950646" cy="3501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sup>
                          </m:sSup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72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+60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−250,000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i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0.75</m:t>
                          </m:r>
                        </m:e>
                      </m:d>
                      <m:d>
                        <m:d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−0.25</m:t>
                              </m:r>
                            </m:sup>
                          </m:sSup>
                        </m:e>
                      </m:d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+60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=75</m:t>
                      </m:r>
                      <m:sSup>
                        <m:sSup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0.25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−0.25</m:t>
                          </m:r>
                        </m:sup>
                      </m:sSup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+60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i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𝟕𝟓</m:t>
                          </m:r>
                          <m:sSup>
                            <m:sSupPr>
                              <m:ctrlP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𝟐𝟓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𝟐𝟓</m:t>
                              </m:r>
                            </m:sup>
                          </m:sSup>
                        </m:den>
                      </m:f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𝟔𝟎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𝝀</m:t>
                      </m:r>
                    </m:oMath>
                  </m:oMathPara>
                </a14:m>
                <a:endParaRPr lang="es-MX" b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s-MX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𝜕𝜆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sup>
                          </m:sSup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72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+60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−250,000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i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=0+ 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+60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−250,000</m:t>
                      </m:r>
                    </m:oMath>
                  </m:oMathPara>
                </a14:m>
                <a:endParaRPr lang="es-MX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𝟕𝟐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𝟔𝟎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𝟓𝟎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𝟎𝟎𝟎</m:t>
                      </m:r>
                    </m:oMath>
                  </m:oMathPara>
                </a14:m>
                <a:endParaRPr lang="es-MX" b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802E4E-3C01-4206-B502-222F32ED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568" y="1749471"/>
                <a:ext cx="3950646" cy="3501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7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6052634" y="31161"/>
            <a:ext cx="1616148" cy="1169582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887063" y="31161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5805377" y="-191386"/>
            <a:ext cx="2110663" cy="1527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Google Shape;541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96747" y="1183222"/>
                <a:ext cx="8150506" cy="30481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63500" indent="0">
                  <a:buFont typeface="Sniglet"/>
                  <a:buNone/>
                </a:pPr>
                <a:r>
                  <a:rPr lang="es-ES" sz="1600" dirty="0"/>
                  <a:t>		3.- Igualar las derivadas de x, y, λ a cero</a:t>
                </a:r>
                <a:endParaRPr lang="es-MX" sz="1600" dirty="0"/>
              </a:p>
              <a:p>
                <a:pPr marL="63500" indent="0"/>
                <a14:m>
                  <m:oMath xmlns:m="http://schemas.openxmlformats.org/officeDocument/2006/math">
                    <m:f>
                      <m:fPr>
                        <m:ctrlPr>
                          <a:rPr lang="es-MX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MX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𝟐𝟓</m:t>
                        </m:r>
                        <m:sSup>
                          <m:sSupPr>
                            <m:ctrlP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𝟕𝟓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𝟕𝟓</m:t>
                            </m:r>
                          </m:sup>
                        </m:sSup>
                      </m:den>
                    </m:f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𝟕𝟐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MX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MX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𝟕𝟓</m:t>
                        </m:r>
                        <m:sSup>
                          <m:sSupPr>
                            <m:ctrlP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𝟐𝟓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𝟐𝟓</m:t>
                            </m:r>
                          </m:sup>
                        </m:sSup>
                      </m:den>
                    </m:f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𝟔𝟎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MX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𝟕𝟐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𝟔𝟎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𝟎𝟎𝟎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s-MX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00" indent="0"/>
                <a:endParaRPr lang="es-MX" dirty="0"/>
              </a:p>
            </p:txBody>
          </p:sp>
        </mc:Choice>
        <mc:Fallback xmlns="">
          <p:sp>
            <p:nvSpPr>
              <p:cNvPr id="541" name="Google Shape;54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6747" y="1183222"/>
                <a:ext cx="8150506" cy="3048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802E4E-3C01-4206-B502-222F32EDB984}"/>
                  </a:ext>
                </a:extLst>
              </p:cNvPr>
              <p:cNvSpPr txBox="1"/>
              <p:nvPr/>
            </p:nvSpPr>
            <p:spPr>
              <a:xfrm>
                <a:off x="255181" y="2519490"/>
                <a:ext cx="4316819" cy="2694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800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MX" sz="1800" b="1" i="1" smtClean="0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s-MX" sz="1800" b="1" i="1" smtClean="0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MX" sz="1800" i="1">
                            <a:solidFill>
                              <a:schemeClr val="tx1">
                                <a:lumMod val="10000"/>
                                <a:lumOff val="9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MX" sz="1800" i="1">
                            <a:solidFill>
                              <a:schemeClr val="tx1">
                                <a:lumMod val="10000"/>
                                <a:lumOff val="9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25</m:t>
                        </m:r>
                        <m:sSup>
                          <m:sSupPr>
                            <m:ctrlP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0.75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0.75</m:t>
                            </m:r>
                          </m:sup>
                        </m:sSup>
                      </m:den>
                    </m:f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+72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den>
                      </m:f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=−72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𝟐𝟓</m:t>
                          </m:r>
                          <m:sSup>
                            <m:sSupPr>
                              <m:ctrlP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𝟕𝟐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𝟕𝟓</m:t>
                              </m:r>
                            </m:sup>
                          </m:sSup>
                        </m:den>
                      </m:f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𝝀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802E4E-3C01-4206-B502-222F32ED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1" y="2519490"/>
                <a:ext cx="4316819" cy="2694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/>
              <p:nvPr/>
            </p:nvSpPr>
            <p:spPr>
              <a:xfrm>
                <a:off x="3781447" y="2519490"/>
                <a:ext cx="4316819" cy="282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800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MX" sz="1800" b="1" i="1" smtClean="0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s-MX" sz="1800" b="1" i="1" smtClean="0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𝒚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s-MX" sz="1800" i="1">
                            <a:solidFill>
                              <a:schemeClr val="tx1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MX" sz="1800" i="1">
                            <a:solidFill>
                              <a:schemeClr val="tx1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75</m:t>
                        </m:r>
                        <m:sSup>
                          <m:sSupPr>
                            <m:ctrlP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0.25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0.25</m:t>
                            </m:r>
                          </m:sup>
                        </m:sSup>
                      </m:den>
                    </m:f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+60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75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den>
                      </m:f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=−60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𝟕𝟓</m:t>
                          </m:r>
                          <m:sSup>
                            <m:sSupPr>
                              <m:ctrlP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𝟐𝟓</m:t>
                              </m:r>
                            </m:sup>
                          </m:sSup>
                        </m:num>
                        <m:den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𝟔𝟎</m:t>
                          </m:r>
                          <m:sSup>
                            <m:sSupPr>
                              <m:ctrlP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𝟐𝟓</m:t>
                              </m:r>
                            </m:sup>
                          </m:sSup>
                        </m:den>
                      </m:f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𝝀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47" y="2519490"/>
                <a:ext cx="4316819" cy="2828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FBB71E64-3AC5-4CD2-9856-C3DD0AECA50B}"/>
              </a:ext>
            </a:extLst>
          </p:cNvPr>
          <p:cNvSpPr txBox="1"/>
          <p:nvPr/>
        </p:nvSpPr>
        <p:spPr>
          <a:xfrm>
            <a:off x="917464" y="1983472"/>
            <a:ext cx="548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                 </a:t>
            </a:r>
            <a:r>
              <a:rPr lang="es-ES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4.- Despejar λ de </a:t>
            </a:r>
            <a:r>
              <a:rPr lang="es-ES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Fx</a:t>
            </a:r>
            <a:r>
              <a:rPr lang="es-ES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</a:t>
            </a:r>
            <a:endParaRPr lang="es-ES" sz="2800" dirty="0">
              <a:solidFill>
                <a:schemeClr val="tx1">
                  <a:lumMod val="10000"/>
                  <a:lumOff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ED223F-7499-4C09-A703-B8FB4A777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239" y="3716983"/>
            <a:ext cx="1615580" cy="11705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34DA19A-2833-4A88-91ED-4AC87C302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032" y="3599993"/>
            <a:ext cx="1767993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7313061" y="3305635"/>
            <a:ext cx="1616148" cy="1169582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2413590" y="105588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7065804" y="3191457"/>
            <a:ext cx="2110663" cy="1527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04</a:t>
            </a:r>
            <a:endParaRPr sz="6000" dirty="0"/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496747" y="1183222"/>
            <a:ext cx="8150506" cy="3048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>
              <a:buFont typeface="Sniglet"/>
              <a:buNone/>
            </a:pPr>
            <a:endParaRPr lang="es-MX" sz="1600" dirty="0"/>
          </a:p>
          <a:p>
            <a:pPr marL="63500" indent="0"/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/>
              <p:nvPr/>
            </p:nvSpPr>
            <p:spPr>
              <a:xfrm>
                <a:off x="2279881" y="1747146"/>
                <a:ext cx="4418631" cy="403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 smtClean="0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−72</m:t>
                              </m:r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den>
                      </m:f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75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num>
                        <m:den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−60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−60</m:t>
                              </m:r>
                              <m:sSup>
                                <m:sSupPr>
                                  <m:ctrlPr>
                                    <a:rPr lang="es-MX" sz="1800" i="1">
                                      <a:solidFill>
                                        <a:schemeClr val="tx1">
                                          <a:lumMod val="10000"/>
                                          <a:lumOff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i="1">
                                      <a:solidFill>
                                        <a:schemeClr val="tx1">
                                          <a:lumMod val="10000"/>
                                          <a:lumOff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1800" i="1">
                                      <a:solidFill>
                                        <a:schemeClr val="tx1">
                                          <a:lumMod val="10000"/>
                                          <a:lumOff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0.25</m:t>
                                  </m:r>
                                </m:sup>
                              </m:sSup>
                            </m:e>
                          </m:d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−72</m:t>
                              </m:r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den>
                      </m:f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=75</m:t>
                      </m:r>
                      <m:sSup>
                        <m:sSup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0.25</m:t>
                          </m:r>
                        </m:sup>
                      </m:sSup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−60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e>
                      </m:d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25</m:t>
                      </m:r>
                      <m:sSup>
                        <m:sSup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0.75</m:t>
                          </m:r>
                        </m:sup>
                      </m:sSup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=75</m:t>
                      </m:r>
                      <m:sSup>
                        <m:sSup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0.25</m:t>
                          </m:r>
                        </m:sup>
                      </m:sSup>
                      <m:d>
                        <m:d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−72</m:t>
                              </m:r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−1500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−5400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−5400</m:t>
                          </m:r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−1500</m:t>
                          </m:r>
                        </m:den>
                      </m:f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81" y="1747146"/>
                <a:ext cx="4418631" cy="4030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FBB71E64-3AC5-4CD2-9856-C3DD0AECA50B}"/>
              </a:ext>
            </a:extLst>
          </p:cNvPr>
          <p:cNvSpPr txBox="1"/>
          <p:nvPr/>
        </p:nvSpPr>
        <p:spPr>
          <a:xfrm>
            <a:off x="1058670" y="1101799"/>
            <a:ext cx="7588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                 </a:t>
            </a:r>
            <a:r>
              <a:rPr lang="es-ES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4.- Despejar λ de </a:t>
            </a:r>
            <a:r>
              <a:rPr lang="es-ES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Fx</a:t>
            </a:r>
            <a:r>
              <a:rPr lang="es-ES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</a:t>
            </a:r>
            <a:endParaRPr lang="es-ES" sz="2800" dirty="0">
              <a:solidFill>
                <a:schemeClr val="tx1">
                  <a:lumMod val="10000"/>
                  <a:lumOff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712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145274" y="3884274"/>
            <a:ext cx="1616148" cy="1169582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2413590" y="105588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  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-102228" y="3726130"/>
            <a:ext cx="2110663" cy="1527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05</a:t>
            </a:r>
            <a:endParaRPr sz="6000" dirty="0"/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496747" y="1183222"/>
            <a:ext cx="8150506" cy="3048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>
              <a:buFont typeface="Sniglet"/>
              <a:buNone/>
            </a:pPr>
            <a:endParaRPr lang="es-MX" sz="1600" dirty="0"/>
          </a:p>
          <a:p>
            <a:pPr marL="63500" indent="0"/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/>
              <p:nvPr/>
            </p:nvSpPr>
            <p:spPr>
              <a:xfrm>
                <a:off x="2290636" y="1307766"/>
                <a:ext cx="4418631" cy="4568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+60</m:t>
                      </m:r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−250,000=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+60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3.6</m:t>
                          </m:r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sz="1800" b="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50,000=0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+216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−250,000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288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=250,000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50,000</m:t>
                          </m:r>
                        </m:num>
                        <m:den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288</m:t>
                          </m:r>
                        </m:den>
                      </m:f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800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𝟖𝟔𝟖</m:t>
                      </m:r>
                      <m:r>
                        <a:rPr lang="es-MX" sz="1800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800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𝟎𝟓𝟓𝟓𝟓𝟓𝟔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800" i="1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=3.6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=3.6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𝟖𝟔𝟖</m:t>
                          </m:r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𝟎𝟓𝟓𝟓𝟓𝟓𝟔</m:t>
                          </m:r>
                          <m:r>
                            <m:rPr>
                              <m:nor/>
                            </m:rPr>
                            <a:rPr lang="es-MX" sz="1800" dirty="0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800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𝟑𝟏𝟐𝟓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36" y="1307766"/>
                <a:ext cx="4418631" cy="4568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FBB71E64-3AC5-4CD2-9856-C3DD0AECA50B}"/>
              </a:ext>
            </a:extLst>
          </p:cNvPr>
          <p:cNvSpPr txBox="1"/>
          <p:nvPr/>
        </p:nvSpPr>
        <p:spPr>
          <a:xfrm>
            <a:off x="3068223" y="784546"/>
            <a:ext cx="758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5.- Sustituir en </a:t>
            </a:r>
            <a:r>
              <a:rPr lang="es-MX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Fx</a:t>
            </a:r>
            <a:endParaRPr lang="es-MX" sz="2800" dirty="0">
              <a:solidFill>
                <a:schemeClr val="tx1">
                  <a:lumMod val="10000"/>
                  <a:lumOff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3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2822020" y="903037"/>
            <a:ext cx="235366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Maximos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title" idx="2"/>
          </p:nvPr>
        </p:nvSpPr>
        <p:spPr>
          <a:xfrm>
            <a:off x="2560499" y="1418697"/>
            <a:ext cx="4733435" cy="77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(868.055,3124.998)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Google Shape;479;p35"/>
              <p:cNvSpPr txBox="1">
                <a:spLocks noGrp="1"/>
              </p:cNvSpPr>
              <p:nvPr>
                <p:ph type="title" idx="4"/>
              </p:nvPr>
            </p:nvSpPr>
            <p:spPr>
              <a:xfrm>
                <a:off x="2650358" y="2683463"/>
                <a:ext cx="4441557" cy="124263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</m:sup>
                      </m:sSup>
                      <m:sSup>
                        <m:sSupPr>
                          <m:ctrlP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𝟕𝟓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100</m:t>
                      </m:r>
                      <m:sSup>
                        <m:sSup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868.055</m:t>
                              </m:r>
                            </m:e>
                          </m:d>
                        </m:e>
                        <m: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0.25</m:t>
                          </m:r>
                        </m:sup>
                      </m:sSup>
                      <m:sSup>
                        <m:sSup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3124.9998</m:t>
                              </m:r>
                            </m:e>
                          </m:d>
                        </m:e>
                        <m: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0.75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MX" sz="1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𝟐𝟐𝟔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𝟖𝟓𝟓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𝟗𝟏𝟖𝟖</m:t>
                      </m:r>
                    </m:oMath>
                  </m:oMathPara>
                </a14:m>
                <a:br>
                  <a:rPr lang="es-MX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dirty="0"/>
              </a:p>
            </p:txBody>
          </p:sp>
        </mc:Choice>
        <mc:Fallback xmlns="">
          <p:sp>
            <p:nvSpPr>
              <p:cNvPr id="479" name="Google Shape;479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"/>
              </p:nvPr>
            </p:nvSpPr>
            <p:spPr>
              <a:xfrm>
                <a:off x="2650358" y="2683463"/>
                <a:ext cx="4441557" cy="1242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Google Shape;486;p35"/>
          <p:cNvSpPr txBox="1">
            <a:spLocks noGrp="1"/>
          </p:cNvSpPr>
          <p:nvPr>
            <p:ph type="subTitle" idx="5"/>
          </p:nvPr>
        </p:nvSpPr>
        <p:spPr>
          <a:xfrm>
            <a:off x="2979630" y="2134343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232500" y="1503594"/>
            <a:ext cx="1946171" cy="3165009"/>
            <a:chOff x="386200" y="894988"/>
            <a:chExt cx="1816475" cy="2954088"/>
          </a:xfrm>
        </p:grpSpPr>
        <p:sp>
          <p:nvSpPr>
            <p:cNvPr id="488" name="Google Shape;488;p35"/>
            <p:cNvSpPr/>
            <p:nvPr/>
          </p:nvSpPr>
          <p:spPr>
            <a:xfrm>
              <a:off x="1364750" y="3637175"/>
              <a:ext cx="186525" cy="211900"/>
            </a:xfrm>
            <a:custGeom>
              <a:avLst/>
              <a:gdLst/>
              <a:ahLst/>
              <a:cxnLst/>
              <a:rect l="l" t="t" r="r" b="b"/>
              <a:pathLst>
                <a:path w="7461" h="8476" extrusionOk="0">
                  <a:moveTo>
                    <a:pt x="2965" y="1"/>
                  </a:moveTo>
                  <a:lnTo>
                    <a:pt x="810" y="4263"/>
                  </a:lnTo>
                  <a:cubicBezTo>
                    <a:pt x="810" y="4263"/>
                    <a:pt x="0" y="7633"/>
                    <a:pt x="1881" y="8407"/>
                  </a:cubicBezTo>
                  <a:cubicBezTo>
                    <a:pt x="1992" y="8453"/>
                    <a:pt x="2110" y="8475"/>
                    <a:pt x="2233" y="8475"/>
                  </a:cubicBezTo>
                  <a:cubicBezTo>
                    <a:pt x="4183" y="8475"/>
                    <a:pt x="7460" y="2912"/>
                    <a:pt x="5679" y="1501"/>
                  </a:cubicBezTo>
                  <a:cubicBezTo>
                    <a:pt x="3786" y="1"/>
                    <a:pt x="2965" y="1"/>
                    <a:pt x="2965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" name="Google Shape;489;p35"/>
            <p:cNvGrpSpPr/>
            <p:nvPr/>
          </p:nvGrpSpPr>
          <p:grpSpPr>
            <a:xfrm>
              <a:off x="386200" y="894988"/>
              <a:ext cx="1816475" cy="2848788"/>
              <a:chOff x="386200" y="894988"/>
              <a:chExt cx="1816475" cy="2848788"/>
            </a:xfrm>
          </p:grpSpPr>
          <p:sp>
            <p:nvSpPr>
              <p:cNvPr id="490" name="Google Shape;490;p35"/>
              <p:cNvSpPr/>
              <p:nvPr/>
            </p:nvSpPr>
            <p:spPr>
              <a:xfrm>
                <a:off x="386200" y="3156050"/>
                <a:ext cx="213600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6694" extrusionOk="0">
                    <a:moveTo>
                      <a:pt x="2643" y="1"/>
                    </a:moveTo>
                    <a:cubicBezTo>
                      <a:pt x="2315" y="1"/>
                      <a:pt x="1975" y="141"/>
                      <a:pt x="1637" y="494"/>
                    </a:cubicBezTo>
                    <a:cubicBezTo>
                      <a:pt x="0" y="2189"/>
                      <a:pt x="1715" y="6693"/>
                      <a:pt x="4927" y="6693"/>
                    </a:cubicBezTo>
                    <a:cubicBezTo>
                      <a:pt x="5009" y="6693"/>
                      <a:pt x="5091" y="6691"/>
                      <a:pt x="5174" y="6685"/>
                    </a:cubicBezTo>
                    <a:cubicBezTo>
                      <a:pt x="8543" y="6447"/>
                      <a:pt x="7686" y="2172"/>
                      <a:pt x="7686" y="2172"/>
                    </a:cubicBezTo>
                    <a:lnTo>
                      <a:pt x="5019" y="2172"/>
                    </a:lnTo>
                    <a:cubicBezTo>
                      <a:pt x="5019" y="2172"/>
                      <a:pt x="3929" y="1"/>
                      <a:pt x="2643" y="1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5"/>
              <p:cNvSpPr/>
              <p:nvPr/>
            </p:nvSpPr>
            <p:spPr>
              <a:xfrm>
                <a:off x="491425" y="2776375"/>
                <a:ext cx="997750" cy="967400"/>
              </a:xfrm>
              <a:custGeom>
                <a:avLst/>
                <a:gdLst/>
                <a:ahLst/>
                <a:cxnLst/>
                <a:rect l="l" t="t" r="r" b="b"/>
                <a:pathLst>
                  <a:path w="39910" h="38696" extrusionOk="0">
                    <a:moveTo>
                      <a:pt x="31826" y="0"/>
                    </a:moveTo>
                    <a:cubicBezTo>
                      <a:pt x="31826" y="0"/>
                      <a:pt x="10561" y="8430"/>
                      <a:pt x="965" y="16669"/>
                    </a:cubicBezTo>
                    <a:cubicBezTo>
                      <a:pt x="965" y="16669"/>
                      <a:pt x="0" y="19455"/>
                      <a:pt x="2358" y="21229"/>
                    </a:cubicBezTo>
                    <a:cubicBezTo>
                      <a:pt x="2358" y="21229"/>
                      <a:pt x="27412" y="13076"/>
                      <a:pt x="28888" y="13076"/>
                    </a:cubicBezTo>
                    <a:cubicBezTo>
                      <a:pt x="28931" y="13076"/>
                      <a:pt x="28954" y="13083"/>
                      <a:pt x="28956" y="13097"/>
                    </a:cubicBezTo>
                    <a:cubicBezTo>
                      <a:pt x="29016" y="13597"/>
                      <a:pt x="23860" y="22527"/>
                      <a:pt x="27194" y="30563"/>
                    </a:cubicBezTo>
                    <a:cubicBezTo>
                      <a:pt x="30516" y="38600"/>
                      <a:pt x="35743" y="38695"/>
                      <a:pt x="35743" y="38695"/>
                    </a:cubicBezTo>
                    <a:cubicBezTo>
                      <a:pt x="35743" y="38695"/>
                      <a:pt x="37922" y="37159"/>
                      <a:pt x="39291" y="34099"/>
                    </a:cubicBezTo>
                    <a:cubicBezTo>
                      <a:pt x="39291" y="34099"/>
                      <a:pt x="31969" y="27694"/>
                      <a:pt x="35159" y="20169"/>
                    </a:cubicBezTo>
                    <a:cubicBezTo>
                      <a:pt x="38338" y="12656"/>
                      <a:pt x="39910" y="11906"/>
                      <a:pt x="39910" y="11906"/>
                    </a:cubicBezTo>
                    <a:lnTo>
                      <a:pt x="31826" y="0"/>
                    </a:lnTo>
                    <a:close/>
                  </a:path>
                </a:pathLst>
              </a:custGeom>
              <a:solidFill>
                <a:srgbClr val="88D4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>
                <a:off x="1586712" y="1610482"/>
                <a:ext cx="592182" cy="341266"/>
              </a:xfrm>
              <a:custGeom>
                <a:avLst/>
                <a:gdLst/>
                <a:ahLst/>
                <a:cxnLst/>
                <a:rect l="l" t="t" r="r" b="b"/>
                <a:pathLst>
                  <a:path w="23087" h="13306" extrusionOk="0">
                    <a:moveTo>
                      <a:pt x="8097" y="1"/>
                    </a:moveTo>
                    <a:cubicBezTo>
                      <a:pt x="5678" y="1"/>
                      <a:pt x="3072" y="723"/>
                      <a:pt x="632" y="2396"/>
                    </a:cubicBezTo>
                    <a:cubicBezTo>
                      <a:pt x="1" y="5087"/>
                      <a:pt x="36" y="8802"/>
                      <a:pt x="4477" y="9897"/>
                    </a:cubicBezTo>
                    <a:cubicBezTo>
                      <a:pt x="6225" y="10328"/>
                      <a:pt x="7659" y="10492"/>
                      <a:pt x="8828" y="10492"/>
                    </a:cubicBezTo>
                    <a:cubicBezTo>
                      <a:pt x="12467" y="10492"/>
                      <a:pt x="13538" y="8909"/>
                      <a:pt x="13538" y="8909"/>
                    </a:cubicBezTo>
                    <a:cubicBezTo>
                      <a:pt x="13538" y="8909"/>
                      <a:pt x="14892" y="13305"/>
                      <a:pt x="18876" y="13305"/>
                    </a:cubicBezTo>
                    <a:cubicBezTo>
                      <a:pt x="18934" y="13305"/>
                      <a:pt x="18992" y="13304"/>
                      <a:pt x="19051" y="13302"/>
                    </a:cubicBezTo>
                    <a:cubicBezTo>
                      <a:pt x="20753" y="13243"/>
                      <a:pt x="22099" y="12017"/>
                      <a:pt x="23087" y="10600"/>
                    </a:cubicBezTo>
                    <a:cubicBezTo>
                      <a:pt x="21617" y="8140"/>
                      <a:pt x="18865" y="7923"/>
                      <a:pt x="17937" y="7923"/>
                    </a:cubicBezTo>
                    <a:cubicBezTo>
                      <a:pt x="17737" y="7923"/>
                      <a:pt x="17622" y="7933"/>
                      <a:pt x="17622" y="7933"/>
                    </a:cubicBezTo>
                    <a:cubicBezTo>
                      <a:pt x="17761" y="3435"/>
                      <a:pt x="13372" y="1"/>
                      <a:pt x="80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1157275" y="1667600"/>
                <a:ext cx="1045400" cy="970800"/>
              </a:xfrm>
              <a:custGeom>
                <a:avLst/>
                <a:gdLst/>
                <a:ahLst/>
                <a:cxnLst/>
                <a:rect l="l" t="t" r="r" b="b"/>
                <a:pathLst>
                  <a:path w="41816" h="38832" extrusionOk="0">
                    <a:moveTo>
                      <a:pt x="18146" y="0"/>
                    </a:moveTo>
                    <a:cubicBezTo>
                      <a:pt x="18050" y="72"/>
                      <a:pt x="17943" y="131"/>
                      <a:pt x="17848" y="203"/>
                    </a:cubicBezTo>
                    <a:cubicBezTo>
                      <a:pt x="10026" y="5834"/>
                      <a:pt x="6966" y="18729"/>
                      <a:pt x="6966" y="18729"/>
                    </a:cubicBezTo>
                    <a:cubicBezTo>
                      <a:pt x="6966" y="18729"/>
                      <a:pt x="5311" y="24730"/>
                      <a:pt x="3525" y="25182"/>
                    </a:cubicBezTo>
                    <a:cubicBezTo>
                      <a:pt x="1751" y="25634"/>
                      <a:pt x="1" y="28337"/>
                      <a:pt x="2929" y="30790"/>
                    </a:cubicBezTo>
                    <a:cubicBezTo>
                      <a:pt x="3996" y="31675"/>
                      <a:pt x="4916" y="31958"/>
                      <a:pt x="5655" y="31958"/>
                    </a:cubicBezTo>
                    <a:cubicBezTo>
                      <a:pt x="6952" y="31958"/>
                      <a:pt x="7692" y="31088"/>
                      <a:pt x="7692" y="31087"/>
                    </a:cubicBezTo>
                    <a:lnTo>
                      <a:pt x="7692" y="31087"/>
                    </a:lnTo>
                    <a:cubicBezTo>
                      <a:pt x="7692" y="31088"/>
                      <a:pt x="5859" y="33838"/>
                      <a:pt x="9109" y="36231"/>
                    </a:cubicBezTo>
                    <a:cubicBezTo>
                      <a:pt x="9947" y="36845"/>
                      <a:pt x="10723" y="37072"/>
                      <a:pt x="11413" y="37072"/>
                    </a:cubicBezTo>
                    <a:cubicBezTo>
                      <a:pt x="13402" y="37072"/>
                      <a:pt x="14681" y="35183"/>
                      <a:pt x="14681" y="35183"/>
                    </a:cubicBezTo>
                    <a:lnTo>
                      <a:pt x="14681" y="35183"/>
                    </a:lnTo>
                    <a:cubicBezTo>
                      <a:pt x="14681" y="35184"/>
                      <a:pt x="14574" y="37862"/>
                      <a:pt x="18539" y="38136"/>
                    </a:cubicBezTo>
                    <a:cubicBezTo>
                      <a:pt x="18795" y="38154"/>
                      <a:pt x="19039" y="38162"/>
                      <a:pt x="19269" y="38162"/>
                    </a:cubicBezTo>
                    <a:cubicBezTo>
                      <a:pt x="22591" y="38162"/>
                      <a:pt x="23206" y="36433"/>
                      <a:pt x="23206" y="36433"/>
                    </a:cubicBezTo>
                    <a:cubicBezTo>
                      <a:pt x="23206" y="36433"/>
                      <a:pt x="25404" y="38832"/>
                      <a:pt x="28698" y="38832"/>
                    </a:cubicBezTo>
                    <a:cubicBezTo>
                      <a:pt x="29168" y="38832"/>
                      <a:pt x="29660" y="38783"/>
                      <a:pt x="30171" y="38672"/>
                    </a:cubicBezTo>
                    <a:cubicBezTo>
                      <a:pt x="34255" y="37779"/>
                      <a:pt x="32886" y="33386"/>
                      <a:pt x="32886" y="33385"/>
                    </a:cubicBezTo>
                    <a:lnTo>
                      <a:pt x="32886" y="33385"/>
                    </a:lnTo>
                    <a:cubicBezTo>
                      <a:pt x="32886" y="33385"/>
                      <a:pt x="33709" y="33785"/>
                      <a:pt x="34761" y="33785"/>
                    </a:cubicBezTo>
                    <a:cubicBezTo>
                      <a:pt x="35953" y="33785"/>
                      <a:pt x="37439" y="33271"/>
                      <a:pt x="38351" y="31076"/>
                    </a:cubicBezTo>
                    <a:cubicBezTo>
                      <a:pt x="40065" y="26956"/>
                      <a:pt x="35612" y="24587"/>
                      <a:pt x="35612" y="24587"/>
                    </a:cubicBezTo>
                    <a:cubicBezTo>
                      <a:pt x="35612" y="24587"/>
                      <a:pt x="40041" y="23896"/>
                      <a:pt x="41399" y="14371"/>
                    </a:cubicBezTo>
                    <a:cubicBezTo>
                      <a:pt x="41815" y="11454"/>
                      <a:pt x="41399" y="9501"/>
                      <a:pt x="40601" y="8192"/>
                    </a:cubicBezTo>
                    <a:cubicBezTo>
                      <a:pt x="39601" y="9621"/>
                      <a:pt x="38255" y="10847"/>
                      <a:pt x="36553" y="10906"/>
                    </a:cubicBezTo>
                    <a:cubicBezTo>
                      <a:pt x="36494" y="10908"/>
                      <a:pt x="36436" y="10909"/>
                      <a:pt x="36378" y="10909"/>
                    </a:cubicBezTo>
                    <a:cubicBezTo>
                      <a:pt x="32394" y="10909"/>
                      <a:pt x="31052" y="6513"/>
                      <a:pt x="31052" y="6513"/>
                    </a:cubicBezTo>
                    <a:cubicBezTo>
                      <a:pt x="31052" y="6513"/>
                      <a:pt x="29981" y="8096"/>
                      <a:pt x="26336" y="8096"/>
                    </a:cubicBezTo>
                    <a:cubicBezTo>
                      <a:pt x="25166" y="8096"/>
                      <a:pt x="23730" y="7932"/>
                      <a:pt x="21979" y="7501"/>
                    </a:cubicBezTo>
                    <a:cubicBezTo>
                      <a:pt x="17538" y="6406"/>
                      <a:pt x="17515" y="2691"/>
                      <a:pt x="18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1642150" y="1667900"/>
                <a:ext cx="8100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3239" extrusionOk="0">
                    <a:moveTo>
                      <a:pt x="1620" y="0"/>
                    </a:moveTo>
                    <a:cubicBezTo>
                      <a:pt x="727" y="0"/>
                      <a:pt x="1" y="727"/>
                      <a:pt x="1" y="1619"/>
                    </a:cubicBezTo>
                    <a:cubicBezTo>
                      <a:pt x="1" y="2512"/>
                      <a:pt x="727" y="3239"/>
                      <a:pt x="1620" y="3239"/>
                    </a:cubicBezTo>
                    <a:cubicBezTo>
                      <a:pt x="2513" y="3239"/>
                      <a:pt x="3239" y="2512"/>
                      <a:pt x="3239" y="1619"/>
                    </a:cubicBezTo>
                    <a:cubicBezTo>
                      <a:pt x="3239" y="727"/>
                      <a:pt x="2513" y="0"/>
                      <a:pt x="1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1742575" y="1661425"/>
                <a:ext cx="2181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8727" h="2780" extrusionOk="0">
                    <a:moveTo>
                      <a:pt x="3843" y="1"/>
                    </a:moveTo>
                    <a:cubicBezTo>
                      <a:pt x="1759" y="1"/>
                      <a:pt x="0" y="879"/>
                      <a:pt x="246" y="1617"/>
                    </a:cubicBezTo>
                    <a:cubicBezTo>
                      <a:pt x="532" y="2479"/>
                      <a:pt x="2297" y="2779"/>
                      <a:pt x="4111" y="2779"/>
                    </a:cubicBezTo>
                    <a:cubicBezTo>
                      <a:pt x="6381" y="2779"/>
                      <a:pt x="8726" y="2309"/>
                      <a:pt x="8342" y="1878"/>
                    </a:cubicBezTo>
                    <a:cubicBezTo>
                      <a:pt x="7124" y="487"/>
                      <a:pt x="5393" y="1"/>
                      <a:pt x="38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1168875" y="1540800"/>
                <a:ext cx="1048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4823" extrusionOk="0">
                    <a:moveTo>
                      <a:pt x="4192" y="0"/>
                    </a:moveTo>
                    <a:lnTo>
                      <a:pt x="930" y="1334"/>
                    </a:lnTo>
                    <a:lnTo>
                      <a:pt x="1" y="4132"/>
                    </a:lnTo>
                    <a:lnTo>
                      <a:pt x="3930" y="4822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1009050" y="1629450"/>
                <a:ext cx="506325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0253" h="36710" extrusionOk="0">
                    <a:moveTo>
                      <a:pt x="9055" y="1"/>
                    </a:moveTo>
                    <a:cubicBezTo>
                      <a:pt x="8686" y="1"/>
                      <a:pt x="8288" y="32"/>
                      <a:pt x="7858" y="98"/>
                    </a:cubicBezTo>
                    <a:cubicBezTo>
                      <a:pt x="95" y="1264"/>
                      <a:pt x="0" y="5717"/>
                      <a:pt x="3501" y="18445"/>
                    </a:cubicBezTo>
                    <a:cubicBezTo>
                      <a:pt x="6989" y="31173"/>
                      <a:pt x="17836" y="36709"/>
                      <a:pt x="17836" y="36709"/>
                    </a:cubicBezTo>
                    <a:lnTo>
                      <a:pt x="20253" y="32316"/>
                    </a:lnTo>
                    <a:cubicBezTo>
                      <a:pt x="20253" y="32316"/>
                      <a:pt x="14526" y="26958"/>
                      <a:pt x="13800" y="17826"/>
                    </a:cubicBezTo>
                    <a:cubicBezTo>
                      <a:pt x="13113" y="9211"/>
                      <a:pt x="15349" y="1"/>
                      <a:pt x="90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1001075" y="894988"/>
                <a:ext cx="592200" cy="696750"/>
              </a:xfrm>
              <a:custGeom>
                <a:avLst/>
                <a:gdLst/>
                <a:ahLst/>
                <a:cxnLst/>
                <a:rect l="l" t="t" r="r" b="b"/>
                <a:pathLst>
                  <a:path w="23688" h="27870" extrusionOk="0">
                    <a:moveTo>
                      <a:pt x="14091" y="0"/>
                    </a:moveTo>
                    <a:cubicBezTo>
                      <a:pt x="8456" y="0"/>
                      <a:pt x="1" y="3081"/>
                      <a:pt x="351" y="6249"/>
                    </a:cubicBezTo>
                    <a:cubicBezTo>
                      <a:pt x="523" y="7796"/>
                      <a:pt x="1904" y="8290"/>
                      <a:pt x="3621" y="8290"/>
                    </a:cubicBezTo>
                    <a:cubicBezTo>
                      <a:pt x="6646" y="8290"/>
                      <a:pt x="10711" y="6759"/>
                      <a:pt x="11036" y="6759"/>
                    </a:cubicBezTo>
                    <a:cubicBezTo>
                      <a:pt x="11065" y="6759"/>
                      <a:pt x="11064" y="6771"/>
                      <a:pt x="11031" y="6797"/>
                    </a:cubicBezTo>
                    <a:cubicBezTo>
                      <a:pt x="3756" y="12476"/>
                      <a:pt x="7042" y="14465"/>
                      <a:pt x="8435" y="14941"/>
                    </a:cubicBezTo>
                    <a:cubicBezTo>
                      <a:pt x="8530" y="14974"/>
                      <a:pt x="8644" y="14989"/>
                      <a:pt x="8772" y="14989"/>
                    </a:cubicBezTo>
                    <a:cubicBezTo>
                      <a:pt x="9701" y="14989"/>
                      <a:pt x="11433" y="14225"/>
                      <a:pt x="12968" y="14225"/>
                    </a:cubicBezTo>
                    <a:cubicBezTo>
                      <a:pt x="14334" y="14225"/>
                      <a:pt x="15544" y="14831"/>
                      <a:pt x="15889" y="17120"/>
                    </a:cubicBezTo>
                    <a:cubicBezTo>
                      <a:pt x="16471" y="21022"/>
                      <a:pt x="12591" y="22244"/>
                      <a:pt x="9423" y="22244"/>
                    </a:cubicBezTo>
                    <a:cubicBezTo>
                      <a:pt x="7603" y="22244"/>
                      <a:pt x="6019" y="21841"/>
                      <a:pt x="5649" y="21311"/>
                    </a:cubicBezTo>
                    <a:cubicBezTo>
                      <a:pt x="5146" y="20591"/>
                      <a:pt x="4321" y="20173"/>
                      <a:pt x="3535" y="20173"/>
                    </a:cubicBezTo>
                    <a:cubicBezTo>
                      <a:pt x="2723" y="20173"/>
                      <a:pt x="1952" y="20621"/>
                      <a:pt x="1625" y="21644"/>
                    </a:cubicBezTo>
                    <a:cubicBezTo>
                      <a:pt x="288" y="25820"/>
                      <a:pt x="5485" y="27869"/>
                      <a:pt x="10193" y="27869"/>
                    </a:cubicBezTo>
                    <a:cubicBezTo>
                      <a:pt x="11942" y="27869"/>
                      <a:pt x="13623" y="27587"/>
                      <a:pt x="14877" y="27026"/>
                    </a:cubicBezTo>
                    <a:cubicBezTo>
                      <a:pt x="19508" y="24942"/>
                      <a:pt x="23687" y="19703"/>
                      <a:pt x="21890" y="14322"/>
                    </a:cubicBezTo>
                    <a:cubicBezTo>
                      <a:pt x="20080" y="8940"/>
                      <a:pt x="15782" y="8428"/>
                      <a:pt x="15710" y="8083"/>
                    </a:cubicBezTo>
                    <a:cubicBezTo>
                      <a:pt x="15639" y="7738"/>
                      <a:pt x="20437" y="6487"/>
                      <a:pt x="18865" y="1927"/>
                    </a:cubicBezTo>
                    <a:cubicBezTo>
                      <a:pt x="18398" y="564"/>
                      <a:pt x="16503" y="0"/>
                      <a:pt x="140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1165550" y="1399675"/>
                <a:ext cx="17212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3135" extrusionOk="0">
                    <a:moveTo>
                      <a:pt x="3270" y="1"/>
                    </a:moveTo>
                    <a:cubicBezTo>
                      <a:pt x="1442" y="1"/>
                      <a:pt x="1" y="1030"/>
                      <a:pt x="146" y="2014"/>
                    </a:cubicBezTo>
                    <a:cubicBezTo>
                      <a:pt x="146" y="2014"/>
                      <a:pt x="62" y="2800"/>
                      <a:pt x="1122" y="2919"/>
                    </a:cubicBezTo>
                    <a:cubicBezTo>
                      <a:pt x="1167" y="2923"/>
                      <a:pt x="1210" y="2925"/>
                      <a:pt x="1252" y="2925"/>
                    </a:cubicBezTo>
                    <a:cubicBezTo>
                      <a:pt x="2200" y="2925"/>
                      <a:pt x="2277" y="1801"/>
                      <a:pt x="2277" y="1800"/>
                    </a:cubicBezTo>
                    <a:lnTo>
                      <a:pt x="2277" y="1800"/>
                    </a:lnTo>
                    <a:cubicBezTo>
                      <a:pt x="2277" y="1801"/>
                      <a:pt x="2206" y="3074"/>
                      <a:pt x="3325" y="3133"/>
                    </a:cubicBezTo>
                    <a:cubicBezTo>
                      <a:pt x="3348" y="3134"/>
                      <a:pt x="3371" y="3135"/>
                      <a:pt x="3393" y="3135"/>
                    </a:cubicBezTo>
                    <a:cubicBezTo>
                      <a:pt x="4141" y="3135"/>
                      <a:pt x="4326" y="2582"/>
                      <a:pt x="4371" y="2274"/>
                    </a:cubicBezTo>
                    <a:lnTo>
                      <a:pt x="4371" y="2274"/>
                    </a:lnTo>
                    <a:cubicBezTo>
                      <a:pt x="4377" y="2580"/>
                      <a:pt x="4506" y="3128"/>
                      <a:pt x="5355" y="3128"/>
                    </a:cubicBezTo>
                    <a:cubicBezTo>
                      <a:pt x="5409" y="3128"/>
                      <a:pt x="5467" y="3126"/>
                      <a:pt x="5527" y="3121"/>
                    </a:cubicBezTo>
                    <a:cubicBezTo>
                      <a:pt x="6885" y="3002"/>
                      <a:pt x="6313" y="454"/>
                      <a:pt x="4111" y="73"/>
                    </a:cubicBezTo>
                    <a:cubicBezTo>
                      <a:pt x="3824" y="24"/>
                      <a:pt x="3543" y="1"/>
                      <a:pt x="3270" y="1"/>
                    </a:cubicBez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1283950" y="2437025"/>
                <a:ext cx="442175" cy="541625"/>
              </a:xfrm>
              <a:custGeom>
                <a:avLst/>
                <a:gdLst/>
                <a:ahLst/>
                <a:cxnLst/>
                <a:rect l="l" t="t" r="r" b="b"/>
                <a:pathLst>
                  <a:path w="17687" h="21665" extrusionOk="0">
                    <a:moveTo>
                      <a:pt x="9245" y="1"/>
                    </a:moveTo>
                    <a:cubicBezTo>
                      <a:pt x="6554" y="1156"/>
                      <a:pt x="256" y="11395"/>
                      <a:pt x="125" y="13574"/>
                    </a:cubicBezTo>
                    <a:cubicBezTo>
                      <a:pt x="0" y="15641"/>
                      <a:pt x="3789" y="21665"/>
                      <a:pt x="9761" y="21665"/>
                    </a:cubicBezTo>
                    <a:cubicBezTo>
                      <a:pt x="10083" y="21665"/>
                      <a:pt x="10411" y="21647"/>
                      <a:pt x="10745" y="21611"/>
                    </a:cubicBezTo>
                    <a:cubicBezTo>
                      <a:pt x="17282" y="20884"/>
                      <a:pt x="17686" y="3180"/>
                      <a:pt x="17686" y="3180"/>
                    </a:cubicBezTo>
                    <a:cubicBezTo>
                      <a:pt x="16603" y="2346"/>
                      <a:pt x="14996" y="1537"/>
                      <a:pt x="14996" y="1537"/>
                    </a:cubicBezTo>
                    <a:cubicBezTo>
                      <a:pt x="14996" y="1537"/>
                      <a:pt x="13281" y="637"/>
                      <a:pt x="12361" y="637"/>
                    </a:cubicBezTo>
                    <a:cubicBezTo>
                      <a:pt x="12250" y="637"/>
                      <a:pt x="12150" y="650"/>
                      <a:pt x="12067" y="680"/>
                    </a:cubicBezTo>
                    <a:cubicBezTo>
                      <a:pt x="11969" y="714"/>
                      <a:pt x="11852" y="729"/>
                      <a:pt x="11721" y="729"/>
                    </a:cubicBezTo>
                    <a:cubicBezTo>
                      <a:pt x="10810" y="729"/>
                      <a:pt x="9245" y="1"/>
                      <a:pt x="92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868600" y="2634650"/>
                <a:ext cx="559275" cy="645775"/>
              </a:xfrm>
              <a:custGeom>
                <a:avLst/>
                <a:gdLst/>
                <a:ahLst/>
                <a:cxnLst/>
                <a:rect l="l" t="t" r="r" b="b"/>
                <a:pathLst>
                  <a:path w="22371" h="25831" extrusionOk="0">
                    <a:moveTo>
                      <a:pt x="12667" y="0"/>
                    </a:moveTo>
                    <a:cubicBezTo>
                      <a:pt x="7627" y="0"/>
                      <a:pt x="278" y="824"/>
                      <a:pt x="141" y="3812"/>
                    </a:cubicBezTo>
                    <a:cubicBezTo>
                      <a:pt x="0" y="6893"/>
                      <a:pt x="6161" y="7317"/>
                      <a:pt x="10290" y="7317"/>
                    </a:cubicBezTo>
                    <a:cubicBezTo>
                      <a:pt x="11044" y="7317"/>
                      <a:pt x="11730" y="7303"/>
                      <a:pt x="12298" y="7288"/>
                    </a:cubicBezTo>
                    <a:cubicBezTo>
                      <a:pt x="12298" y="7288"/>
                      <a:pt x="12299" y="7288"/>
                      <a:pt x="12299" y="7288"/>
                    </a:cubicBezTo>
                    <a:cubicBezTo>
                      <a:pt x="13060" y="7288"/>
                      <a:pt x="4813" y="23982"/>
                      <a:pt x="11309" y="25767"/>
                    </a:cubicBezTo>
                    <a:cubicBezTo>
                      <a:pt x="11465" y="25810"/>
                      <a:pt x="11616" y="25831"/>
                      <a:pt x="11762" y="25831"/>
                    </a:cubicBezTo>
                    <a:cubicBezTo>
                      <a:pt x="15451" y="25831"/>
                      <a:pt x="16227" y="12540"/>
                      <a:pt x="19239" y="7765"/>
                    </a:cubicBezTo>
                    <a:cubicBezTo>
                      <a:pt x="22370" y="2800"/>
                      <a:pt x="19918" y="466"/>
                      <a:pt x="15596" y="109"/>
                    </a:cubicBezTo>
                    <a:cubicBezTo>
                      <a:pt x="14806" y="41"/>
                      <a:pt x="13794" y="0"/>
                      <a:pt x="126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1267400" y="2705225"/>
                <a:ext cx="488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965" extrusionOk="0">
                    <a:moveTo>
                      <a:pt x="977" y="0"/>
                    </a:moveTo>
                    <a:cubicBezTo>
                      <a:pt x="441" y="0"/>
                      <a:pt x="1" y="441"/>
                      <a:pt x="1" y="977"/>
                    </a:cubicBezTo>
                    <a:cubicBezTo>
                      <a:pt x="1" y="1524"/>
                      <a:pt x="441" y="1965"/>
                      <a:pt x="977" y="1965"/>
                    </a:cubicBezTo>
                    <a:cubicBezTo>
                      <a:pt x="1525" y="1965"/>
                      <a:pt x="1953" y="1524"/>
                      <a:pt x="1953" y="977"/>
                    </a:cubicBezTo>
                    <a:cubicBezTo>
                      <a:pt x="1953" y="441"/>
                      <a:pt x="1525" y="0"/>
                      <a:pt x="977" y="0"/>
                    </a:cubicBezTo>
                    <a:close/>
                  </a:path>
                </a:pathLst>
              </a:custGeom>
              <a:solidFill>
                <a:srgbClr val="582F4E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1156975" y="2908300"/>
                <a:ext cx="246200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7820" extrusionOk="0">
                    <a:moveTo>
                      <a:pt x="4259" y="1"/>
                    </a:moveTo>
                    <a:cubicBezTo>
                      <a:pt x="4193" y="1"/>
                      <a:pt x="4127" y="7"/>
                      <a:pt x="4061" y="21"/>
                    </a:cubicBezTo>
                    <a:cubicBezTo>
                      <a:pt x="2596" y="319"/>
                      <a:pt x="5180" y="2641"/>
                      <a:pt x="4977" y="2772"/>
                    </a:cubicBezTo>
                    <a:cubicBezTo>
                      <a:pt x="4971" y="2776"/>
                      <a:pt x="4961" y="2779"/>
                      <a:pt x="4950" y="2779"/>
                    </a:cubicBezTo>
                    <a:cubicBezTo>
                      <a:pt x="4680" y="2779"/>
                      <a:pt x="3099" y="1628"/>
                      <a:pt x="1993" y="1628"/>
                    </a:cubicBezTo>
                    <a:cubicBezTo>
                      <a:pt x="1658" y="1628"/>
                      <a:pt x="1366" y="1734"/>
                      <a:pt x="1167" y="2010"/>
                    </a:cubicBezTo>
                    <a:cubicBezTo>
                      <a:pt x="286" y="3248"/>
                      <a:pt x="4061" y="3557"/>
                      <a:pt x="3787" y="4034"/>
                    </a:cubicBezTo>
                    <a:cubicBezTo>
                      <a:pt x="3744" y="4108"/>
                      <a:pt x="3651" y="4137"/>
                      <a:pt x="3522" y="4137"/>
                    </a:cubicBezTo>
                    <a:cubicBezTo>
                      <a:pt x="3081" y="4137"/>
                      <a:pt x="2226" y="3801"/>
                      <a:pt x="1555" y="3801"/>
                    </a:cubicBezTo>
                    <a:cubicBezTo>
                      <a:pt x="1166" y="3801"/>
                      <a:pt x="839" y="3914"/>
                      <a:pt x="691" y="4272"/>
                    </a:cubicBezTo>
                    <a:cubicBezTo>
                      <a:pt x="215" y="5427"/>
                      <a:pt x="3656" y="5534"/>
                      <a:pt x="3620" y="5843"/>
                    </a:cubicBezTo>
                    <a:cubicBezTo>
                      <a:pt x="3584" y="6141"/>
                      <a:pt x="1" y="5498"/>
                      <a:pt x="644" y="7367"/>
                    </a:cubicBezTo>
                    <a:cubicBezTo>
                      <a:pt x="747" y="7674"/>
                      <a:pt x="1352" y="7819"/>
                      <a:pt x="2135" y="7819"/>
                    </a:cubicBezTo>
                    <a:cubicBezTo>
                      <a:pt x="3694" y="7819"/>
                      <a:pt x="5958" y="7243"/>
                      <a:pt x="6370" y="6213"/>
                    </a:cubicBezTo>
                    <a:cubicBezTo>
                      <a:pt x="6399" y="6143"/>
                      <a:pt x="6525" y="6116"/>
                      <a:pt x="6709" y="6116"/>
                    </a:cubicBezTo>
                    <a:cubicBezTo>
                      <a:pt x="7443" y="6116"/>
                      <a:pt x="9097" y="6558"/>
                      <a:pt x="9097" y="6558"/>
                    </a:cubicBezTo>
                    <a:lnTo>
                      <a:pt x="9847" y="4034"/>
                    </a:lnTo>
                    <a:lnTo>
                      <a:pt x="9847" y="4034"/>
                    </a:lnTo>
                    <a:cubicBezTo>
                      <a:pt x="9847" y="4034"/>
                      <a:pt x="9811" y="4034"/>
                      <a:pt x="9746" y="4034"/>
                    </a:cubicBezTo>
                    <a:cubicBezTo>
                      <a:pt x="9253" y="4034"/>
                      <a:pt x="7114" y="4006"/>
                      <a:pt x="7061" y="3522"/>
                    </a:cubicBezTo>
                    <a:cubicBezTo>
                      <a:pt x="6993" y="2999"/>
                      <a:pt x="5654" y="1"/>
                      <a:pt x="4259" y="1"/>
                    </a:cubicBez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1339450" y="2516500"/>
                <a:ext cx="520025" cy="693975"/>
              </a:xfrm>
              <a:custGeom>
                <a:avLst/>
                <a:gdLst/>
                <a:ahLst/>
                <a:cxnLst/>
                <a:rect l="l" t="t" r="r" b="b"/>
                <a:pathLst>
                  <a:path w="20801" h="27759" extrusionOk="0">
                    <a:moveTo>
                      <a:pt x="15478" y="1"/>
                    </a:moveTo>
                    <a:cubicBezTo>
                      <a:pt x="15478" y="1"/>
                      <a:pt x="14526" y="11848"/>
                      <a:pt x="11478" y="14443"/>
                    </a:cubicBezTo>
                    <a:cubicBezTo>
                      <a:pt x="8442" y="17027"/>
                      <a:pt x="4429" y="15622"/>
                      <a:pt x="3108" y="16396"/>
                    </a:cubicBezTo>
                    <a:cubicBezTo>
                      <a:pt x="1774" y="17170"/>
                      <a:pt x="0" y="23790"/>
                      <a:pt x="2512" y="26838"/>
                    </a:cubicBezTo>
                    <a:cubicBezTo>
                      <a:pt x="3027" y="27462"/>
                      <a:pt x="3893" y="27759"/>
                      <a:pt x="4965" y="27759"/>
                    </a:cubicBezTo>
                    <a:cubicBezTo>
                      <a:pt x="9102" y="27759"/>
                      <a:pt x="16314" y="23345"/>
                      <a:pt x="18300" y="16348"/>
                    </a:cubicBezTo>
                    <a:cubicBezTo>
                      <a:pt x="20800" y="7549"/>
                      <a:pt x="19479" y="2954"/>
                      <a:pt x="1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1305200" y="933575"/>
                <a:ext cx="4110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cubicBezTo>
                      <a:pt x="1275" y="1644"/>
                      <a:pt x="1644" y="1275"/>
                      <a:pt x="1644" y="822"/>
                    </a:cubicBez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1042975" y="951675"/>
                <a:ext cx="231000" cy="8860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3544" extrusionOk="0">
                    <a:moveTo>
                      <a:pt x="7451" y="1"/>
                    </a:moveTo>
                    <a:cubicBezTo>
                      <a:pt x="6376" y="1"/>
                      <a:pt x="4968" y="303"/>
                      <a:pt x="3763" y="741"/>
                    </a:cubicBezTo>
                    <a:cubicBezTo>
                      <a:pt x="1489" y="1551"/>
                      <a:pt x="1" y="2432"/>
                      <a:pt x="441" y="3241"/>
                    </a:cubicBezTo>
                    <a:cubicBezTo>
                      <a:pt x="559" y="3455"/>
                      <a:pt x="722" y="3543"/>
                      <a:pt x="926" y="3543"/>
                    </a:cubicBezTo>
                    <a:cubicBezTo>
                      <a:pt x="1786" y="3543"/>
                      <a:pt x="3374" y="1972"/>
                      <a:pt x="5406" y="1741"/>
                    </a:cubicBezTo>
                    <a:cubicBezTo>
                      <a:pt x="7251" y="1527"/>
                      <a:pt x="9240" y="1610"/>
                      <a:pt x="9156" y="812"/>
                    </a:cubicBezTo>
                    <a:cubicBezTo>
                      <a:pt x="9084" y="234"/>
                      <a:pt x="8395" y="1"/>
                      <a:pt x="7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>
                <a:off x="945950" y="2688075"/>
                <a:ext cx="2839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1359" h="1992" extrusionOk="0">
                    <a:moveTo>
                      <a:pt x="5435" y="0"/>
                    </a:moveTo>
                    <a:cubicBezTo>
                      <a:pt x="2197" y="0"/>
                      <a:pt x="45" y="432"/>
                      <a:pt x="12" y="1163"/>
                    </a:cubicBezTo>
                    <a:cubicBezTo>
                      <a:pt x="0" y="1663"/>
                      <a:pt x="381" y="1889"/>
                      <a:pt x="4977" y="1972"/>
                    </a:cubicBezTo>
                    <a:cubicBezTo>
                      <a:pt x="5656" y="1985"/>
                      <a:pt x="6273" y="1991"/>
                      <a:pt x="6833" y="1991"/>
                    </a:cubicBezTo>
                    <a:cubicBezTo>
                      <a:pt x="10061" y="1991"/>
                      <a:pt x="11359" y="1772"/>
                      <a:pt x="11359" y="1163"/>
                    </a:cubicBezTo>
                    <a:cubicBezTo>
                      <a:pt x="11359" y="436"/>
                      <a:pt x="9858" y="91"/>
                      <a:pt x="6191" y="8"/>
                    </a:cubicBezTo>
                    <a:cubicBezTo>
                      <a:pt x="5933" y="3"/>
                      <a:pt x="5681" y="0"/>
                      <a:pt x="5435" y="0"/>
                    </a:cubicBezTo>
                    <a:close/>
                  </a:path>
                </a:pathLst>
              </a:custGeom>
              <a:solidFill>
                <a:srgbClr val="582F4E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>
                <a:off x="1571625" y="2393575"/>
                <a:ext cx="1217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4085" extrusionOk="0">
                    <a:moveTo>
                      <a:pt x="4870" y="1"/>
                    </a:moveTo>
                    <a:lnTo>
                      <a:pt x="762" y="584"/>
                    </a:lnTo>
                    <a:lnTo>
                      <a:pt x="0" y="2763"/>
                    </a:lnTo>
                    <a:cubicBezTo>
                      <a:pt x="0" y="2763"/>
                      <a:pt x="455" y="4085"/>
                      <a:pt x="1658" y="4085"/>
                    </a:cubicBezTo>
                    <a:cubicBezTo>
                      <a:pt x="2141" y="4085"/>
                      <a:pt x="2745" y="3872"/>
                      <a:pt x="3489" y="3275"/>
                    </a:cubicBezTo>
                    <a:lnTo>
                      <a:pt x="4870" y="1"/>
                    </a:lnTo>
                    <a:close/>
                  </a:path>
                </a:pathLst>
              </a:custGeom>
              <a:solidFill>
                <a:srgbClr val="EC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>
                <a:off x="1833075" y="2160500"/>
                <a:ext cx="159625" cy="169625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6785" extrusionOk="0">
                    <a:moveTo>
                      <a:pt x="2746" y="1"/>
                    </a:moveTo>
                    <a:cubicBezTo>
                      <a:pt x="2730" y="1"/>
                      <a:pt x="2722" y="1"/>
                      <a:pt x="2722" y="1"/>
                    </a:cubicBezTo>
                    <a:cubicBezTo>
                      <a:pt x="2722" y="1"/>
                      <a:pt x="674" y="2418"/>
                      <a:pt x="210" y="4990"/>
                    </a:cubicBezTo>
                    <a:cubicBezTo>
                      <a:pt x="0" y="6146"/>
                      <a:pt x="1102" y="6784"/>
                      <a:pt x="2405" y="6784"/>
                    </a:cubicBezTo>
                    <a:cubicBezTo>
                      <a:pt x="3987" y="6784"/>
                      <a:pt x="5867" y="5842"/>
                      <a:pt x="6056" y="3740"/>
                    </a:cubicBezTo>
                    <a:cubicBezTo>
                      <a:pt x="6385" y="87"/>
                      <a:pt x="3062" y="1"/>
                      <a:pt x="2746" y="1"/>
                    </a:cubicBezTo>
                    <a:close/>
                  </a:path>
                </a:pathLst>
              </a:custGeom>
              <a:solidFill>
                <a:srgbClr val="EC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>
                <a:off x="1340025" y="1837550"/>
                <a:ext cx="561125" cy="581475"/>
              </a:xfrm>
              <a:custGeom>
                <a:avLst/>
                <a:gdLst/>
                <a:ahLst/>
                <a:cxnLst/>
                <a:rect l="l" t="t" r="r" b="b"/>
                <a:pathLst>
                  <a:path w="22445" h="23259" extrusionOk="0">
                    <a:moveTo>
                      <a:pt x="7823" y="1"/>
                    </a:moveTo>
                    <a:lnTo>
                      <a:pt x="7823" y="1"/>
                    </a:lnTo>
                    <a:cubicBezTo>
                      <a:pt x="2644" y="10502"/>
                      <a:pt x="1" y="17812"/>
                      <a:pt x="8931" y="22349"/>
                    </a:cubicBezTo>
                    <a:cubicBezTo>
                      <a:pt x="10182" y="22985"/>
                      <a:pt x="11347" y="23259"/>
                      <a:pt x="12427" y="23259"/>
                    </a:cubicBezTo>
                    <a:cubicBezTo>
                      <a:pt x="19062" y="23259"/>
                      <a:pt x="22444" y="12919"/>
                      <a:pt x="22444" y="12919"/>
                    </a:cubicBezTo>
                    <a:cubicBezTo>
                      <a:pt x="20801" y="11657"/>
                      <a:pt x="21873" y="4716"/>
                      <a:pt x="21873" y="4716"/>
                    </a:cubicBezTo>
                    <a:lnTo>
                      <a:pt x="21873" y="4716"/>
                    </a:lnTo>
                    <a:cubicBezTo>
                      <a:pt x="21873" y="4716"/>
                      <a:pt x="21110" y="5300"/>
                      <a:pt x="18075" y="5300"/>
                    </a:cubicBezTo>
                    <a:cubicBezTo>
                      <a:pt x="17187" y="5300"/>
                      <a:pt x="16104" y="5250"/>
                      <a:pt x="14789" y="5120"/>
                    </a:cubicBezTo>
                    <a:cubicBezTo>
                      <a:pt x="8979" y="4561"/>
                      <a:pt x="7823" y="1"/>
                      <a:pt x="7823" y="1"/>
                    </a:cubicBez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1737400" y="2097875"/>
                <a:ext cx="104200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733" extrusionOk="0">
                    <a:moveTo>
                      <a:pt x="3618" y="0"/>
                    </a:moveTo>
                    <a:cubicBezTo>
                      <a:pt x="2662" y="0"/>
                      <a:pt x="1744" y="412"/>
                      <a:pt x="1108" y="1137"/>
                    </a:cubicBezTo>
                    <a:cubicBezTo>
                      <a:pt x="287" y="2066"/>
                      <a:pt x="37" y="3363"/>
                      <a:pt x="1" y="4435"/>
                    </a:cubicBezTo>
                    <a:cubicBezTo>
                      <a:pt x="108" y="4494"/>
                      <a:pt x="227" y="4554"/>
                      <a:pt x="346" y="4602"/>
                    </a:cubicBezTo>
                    <a:cubicBezTo>
                      <a:pt x="589" y="4690"/>
                      <a:pt x="839" y="4733"/>
                      <a:pt x="1091" y="4733"/>
                    </a:cubicBezTo>
                    <a:cubicBezTo>
                      <a:pt x="2219" y="4733"/>
                      <a:pt x="3360" y="3878"/>
                      <a:pt x="3847" y="2554"/>
                    </a:cubicBezTo>
                    <a:cubicBezTo>
                      <a:pt x="4168" y="1732"/>
                      <a:pt x="4156" y="815"/>
                      <a:pt x="3811" y="6"/>
                    </a:cubicBezTo>
                    <a:cubicBezTo>
                      <a:pt x="3746" y="2"/>
                      <a:pt x="3682" y="0"/>
                      <a:pt x="3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1699000" y="2062875"/>
                <a:ext cx="133675" cy="1458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5835" extrusionOk="0">
                    <a:moveTo>
                      <a:pt x="3293" y="1"/>
                    </a:moveTo>
                    <a:cubicBezTo>
                      <a:pt x="2164" y="1"/>
                      <a:pt x="1024" y="855"/>
                      <a:pt x="537" y="2180"/>
                    </a:cubicBezTo>
                    <a:cubicBezTo>
                      <a:pt x="1" y="3644"/>
                      <a:pt x="453" y="5192"/>
                      <a:pt x="1537" y="5835"/>
                    </a:cubicBezTo>
                    <a:cubicBezTo>
                      <a:pt x="1573" y="4763"/>
                      <a:pt x="1811" y="3466"/>
                      <a:pt x="2644" y="2537"/>
                    </a:cubicBezTo>
                    <a:cubicBezTo>
                      <a:pt x="3280" y="1812"/>
                      <a:pt x="4198" y="1400"/>
                      <a:pt x="5154" y="1400"/>
                    </a:cubicBezTo>
                    <a:cubicBezTo>
                      <a:pt x="5218" y="1400"/>
                      <a:pt x="5282" y="1402"/>
                      <a:pt x="5347" y="1406"/>
                    </a:cubicBezTo>
                    <a:cubicBezTo>
                      <a:pt x="5097" y="822"/>
                      <a:pt x="4632" y="358"/>
                      <a:pt x="4037" y="132"/>
                    </a:cubicBezTo>
                    <a:cubicBezTo>
                      <a:pt x="3794" y="43"/>
                      <a:pt x="3544" y="1"/>
                      <a:pt x="3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1466550" y="2049100"/>
                <a:ext cx="121750" cy="8227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3291" extrusionOk="0">
                    <a:moveTo>
                      <a:pt x="1927" y="0"/>
                    </a:moveTo>
                    <a:cubicBezTo>
                      <a:pt x="774" y="0"/>
                      <a:pt x="0" y="885"/>
                      <a:pt x="0" y="885"/>
                    </a:cubicBezTo>
                    <a:cubicBezTo>
                      <a:pt x="0" y="885"/>
                      <a:pt x="526" y="716"/>
                      <a:pt x="1220" y="716"/>
                    </a:cubicBezTo>
                    <a:cubicBezTo>
                      <a:pt x="1749" y="716"/>
                      <a:pt x="2375" y="814"/>
                      <a:pt x="2941" y="1159"/>
                    </a:cubicBezTo>
                    <a:cubicBezTo>
                      <a:pt x="3715" y="1600"/>
                      <a:pt x="4203" y="2409"/>
                      <a:pt x="4239" y="3290"/>
                    </a:cubicBezTo>
                    <a:cubicBezTo>
                      <a:pt x="4239" y="3290"/>
                      <a:pt x="4870" y="1278"/>
                      <a:pt x="3108" y="314"/>
                    </a:cubicBezTo>
                    <a:cubicBezTo>
                      <a:pt x="2685" y="87"/>
                      <a:pt x="2288" y="0"/>
                      <a:pt x="19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1521000" y="2146225"/>
                <a:ext cx="60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156" extrusionOk="0">
                    <a:moveTo>
                      <a:pt x="1287" y="1"/>
                    </a:moveTo>
                    <a:cubicBezTo>
                      <a:pt x="299" y="1"/>
                      <a:pt x="1" y="1060"/>
                      <a:pt x="1" y="1060"/>
                    </a:cubicBezTo>
                    <a:cubicBezTo>
                      <a:pt x="338" y="802"/>
                      <a:pt x="741" y="673"/>
                      <a:pt x="1144" y="673"/>
                    </a:cubicBezTo>
                    <a:cubicBezTo>
                      <a:pt x="1596" y="673"/>
                      <a:pt x="2047" y="835"/>
                      <a:pt x="2406" y="1155"/>
                    </a:cubicBezTo>
                    <a:cubicBezTo>
                      <a:pt x="2406" y="1155"/>
                      <a:pt x="2287" y="1"/>
                      <a:pt x="1287" y="1"/>
                    </a:cubicBezTo>
                    <a:close/>
                  </a:path>
                </a:pathLst>
              </a:custGeom>
              <a:solidFill>
                <a:srgbClr val="EC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1585600" y="2291275"/>
                <a:ext cx="11342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095" extrusionOk="0">
                    <a:moveTo>
                      <a:pt x="2781" y="0"/>
                    </a:moveTo>
                    <a:cubicBezTo>
                      <a:pt x="2540" y="0"/>
                      <a:pt x="2298" y="27"/>
                      <a:pt x="2060" y="80"/>
                    </a:cubicBezTo>
                    <a:cubicBezTo>
                      <a:pt x="1156" y="295"/>
                      <a:pt x="394" y="926"/>
                      <a:pt x="1" y="1771"/>
                    </a:cubicBezTo>
                    <a:cubicBezTo>
                      <a:pt x="506" y="1996"/>
                      <a:pt x="1060" y="2095"/>
                      <a:pt x="1604" y="2095"/>
                    </a:cubicBezTo>
                    <a:cubicBezTo>
                      <a:pt x="3046" y="2095"/>
                      <a:pt x="4407" y="1396"/>
                      <a:pt x="4537" y="497"/>
                    </a:cubicBezTo>
                    <a:cubicBezTo>
                      <a:pt x="4006" y="172"/>
                      <a:pt x="3396" y="0"/>
                      <a:pt x="2781" y="0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1536950" y="2249050"/>
                <a:ext cx="1623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6495" h="3460" extrusionOk="0">
                    <a:moveTo>
                      <a:pt x="1492" y="1"/>
                    </a:moveTo>
                    <a:cubicBezTo>
                      <a:pt x="343" y="1"/>
                      <a:pt x="0" y="1040"/>
                      <a:pt x="315" y="1781"/>
                    </a:cubicBezTo>
                    <a:cubicBezTo>
                      <a:pt x="613" y="2543"/>
                      <a:pt x="1197" y="3138"/>
                      <a:pt x="1947" y="3460"/>
                    </a:cubicBezTo>
                    <a:cubicBezTo>
                      <a:pt x="2340" y="2615"/>
                      <a:pt x="3102" y="1984"/>
                      <a:pt x="4006" y="1769"/>
                    </a:cubicBezTo>
                    <a:cubicBezTo>
                      <a:pt x="4244" y="1716"/>
                      <a:pt x="4486" y="1689"/>
                      <a:pt x="4726" y="1689"/>
                    </a:cubicBezTo>
                    <a:cubicBezTo>
                      <a:pt x="5341" y="1689"/>
                      <a:pt x="5949" y="1861"/>
                      <a:pt x="6471" y="2186"/>
                    </a:cubicBezTo>
                    <a:cubicBezTo>
                      <a:pt x="6495" y="2103"/>
                      <a:pt x="6495" y="2019"/>
                      <a:pt x="6483" y="1948"/>
                    </a:cubicBezTo>
                    <a:cubicBezTo>
                      <a:pt x="6361" y="836"/>
                      <a:pt x="5565" y="766"/>
                      <a:pt x="4741" y="766"/>
                    </a:cubicBezTo>
                    <a:cubicBezTo>
                      <a:pt x="4621" y="766"/>
                      <a:pt x="4501" y="767"/>
                      <a:pt x="4382" y="767"/>
                    </a:cubicBezTo>
                    <a:cubicBezTo>
                      <a:pt x="3960" y="767"/>
                      <a:pt x="3555" y="748"/>
                      <a:pt x="3256" y="579"/>
                    </a:cubicBezTo>
                    <a:cubicBezTo>
                      <a:pt x="2534" y="165"/>
                      <a:pt x="1950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1429625" y="2123225"/>
                <a:ext cx="887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899" extrusionOk="0">
                    <a:moveTo>
                      <a:pt x="876" y="0"/>
                    </a:moveTo>
                    <a:cubicBezTo>
                      <a:pt x="508" y="0"/>
                      <a:pt x="237" y="102"/>
                      <a:pt x="156" y="301"/>
                    </a:cubicBezTo>
                    <a:cubicBezTo>
                      <a:pt x="1" y="682"/>
                      <a:pt x="596" y="1278"/>
                      <a:pt x="1489" y="1635"/>
                    </a:cubicBezTo>
                    <a:cubicBezTo>
                      <a:pt x="1918" y="1812"/>
                      <a:pt x="2338" y="1899"/>
                      <a:pt x="2677" y="1899"/>
                    </a:cubicBezTo>
                    <a:cubicBezTo>
                      <a:pt x="3043" y="1899"/>
                      <a:pt x="3314" y="1797"/>
                      <a:pt x="3394" y="1599"/>
                    </a:cubicBezTo>
                    <a:cubicBezTo>
                      <a:pt x="3549" y="1218"/>
                      <a:pt x="2942" y="611"/>
                      <a:pt x="2049" y="254"/>
                    </a:cubicBezTo>
                    <a:cubicBezTo>
                      <a:pt x="1624" y="84"/>
                      <a:pt x="1210" y="0"/>
                      <a:pt x="876" y="0"/>
                    </a:cubicBezTo>
                    <a:close/>
                  </a:path>
                </a:pathLst>
              </a:custGeom>
              <a:solidFill>
                <a:srgbClr val="E8A3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1731450" y="2245150"/>
                <a:ext cx="887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899" extrusionOk="0">
                    <a:moveTo>
                      <a:pt x="866" y="0"/>
                    </a:moveTo>
                    <a:cubicBezTo>
                      <a:pt x="503" y="0"/>
                      <a:pt x="236" y="102"/>
                      <a:pt x="155" y="306"/>
                    </a:cubicBezTo>
                    <a:cubicBezTo>
                      <a:pt x="1" y="687"/>
                      <a:pt x="608" y="1282"/>
                      <a:pt x="1501" y="1639"/>
                    </a:cubicBezTo>
                    <a:cubicBezTo>
                      <a:pt x="1933" y="1812"/>
                      <a:pt x="2354" y="1899"/>
                      <a:pt x="2691" y="1899"/>
                    </a:cubicBezTo>
                    <a:cubicBezTo>
                      <a:pt x="3050" y="1899"/>
                      <a:pt x="3314" y="1800"/>
                      <a:pt x="3394" y="1604"/>
                    </a:cubicBezTo>
                    <a:cubicBezTo>
                      <a:pt x="3549" y="1223"/>
                      <a:pt x="2942" y="616"/>
                      <a:pt x="2049" y="258"/>
                    </a:cubicBezTo>
                    <a:cubicBezTo>
                      <a:pt x="1620" y="87"/>
                      <a:pt x="1202" y="0"/>
                      <a:pt x="866" y="0"/>
                    </a:cubicBezTo>
                    <a:close/>
                  </a:path>
                </a:pathLst>
              </a:custGeom>
              <a:solidFill>
                <a:srgbClr val="E8A3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1524275" y="1929125"/>
                <a:ext cx="568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905" extrusionOk="0">
                    <a:moveTo>
                      <a:pt x="1055" y="1"/>
                    </a:moveTo>
                    <a:cubicBezTo>
                      <a:pt x="515" y="1"/>
                      <a:pt x="1" y="140"/>
                      <a:pt x="1" y="457"/>
                    </a:cubicBezTo>
                    <a:cubicBezTo>
                      <a:pt x="1" y="769"/>
                      <a:pt x="514" y="905"/>
                      <a:pt x="1053" y="905"/>
                    </a:cubicBezTo>
                    <a:cubicBezTo>
                      <a:pt x="1649" y="905"/>
                      <a:pt x="2275" y="739"/>
                      <a:pt x="2275" y="457"/>
                    </a:cubicBezTo>
                    <a:cubicBezTo>
                      <a:pt x="2275" y="170"/>
                      <a:pt x="1650" y="1"/>
                      <a:pt x="10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1815050" y="2013575"/>
                <a:ext cx="4417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902" extrusionOk="0">
                    <a:moveTo>
                      <a:pt x="649" y="0"/>
                    </a:moveTo>
                    <a:cubicBezTo>
                      <a:pt x="597" y="0"/>
                      <a:pt x="543" y="14"/>
                      <a:pt x="490" y="44"/>
                    </a:cubicBezTo>
                    <a:cubicBezTo>
                      <a:pt x="0" y="311"/>
                      <a:pt x="865" y="1901"/>
                      <a:pt x="1310" y="1901"/>
                    </a:cubicBezTo>
                    <a:cubicBezTo>
                      <a:pt x="1340" y="1901"/>
                      <a:pt x="1369" y="1894"/>
                      <a:pt x="1395" y="1878"/>
                    </a:cubicBezTo>
                    <a:cubicBezTo>
                      <a:pt x="1766" y="1648"/>
                      <a:pt x="1228" y="0"/>
                      <a:pt x="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1849950" y="1901525"/>
                <a:ext cx="13452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837" extrusionOk="0">
                    <a:moveTo>
                      <a:pt x="3470" y="1"/>
                    </a:moveTo>
                    <a:cubicBezTo>
                      <a:pt x="2083" y="1"/>
                      <a:pt x="1" y="1975"/>
                      <a:pt x="130" y="2204"/>
                    </a:cubicBezTo>
                    <a:cubicBezTo>
                      <a:pt x="852" y="3533"/>
                      <a:pt x="1827" y="3837"/>
                      <a:pt x="2027" y="3837"/>
                    </a:cubicBezTo>
                    <a:cubicBezTo>
                      <a:pt x="2035" y="3837"/>
                      <a:pt x="2042" y="3836"/>
                      <a:pt x="2047" y="3835"/>
                    </a:cubicBezTo>
                    <a:cubicBezTo>
                      <a:pt x="2178" y="3812"/>
                      <a:pt x="5381" y="1347"/>
                      <a:pt x="4178" y="252"/>
                    </a:cubicBezTo>
                    <a:cubicBezTo>
                      <a:pt x="3983" y="75"/>
                      <a:pt x="3740" y="1"/>
                      <a:pt x="3470" y="1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2" name="Google Shape;522;p35"/>
          <p:cNvSpPr txBox="1">
            <a:spLocks noGrp="1"/>
          </p:cNvSpPr>
          <p:nvPr>
            <p:ph type="title" idx="15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 Lesson by Slidesgo">
  <a:themeElements>
    <a:clrScheme name="Simple Light">
      <a:dk1>
        <a:srgbClr val="3C1A32"/>
      </a:dk1>
      <a:lt1>
        <a:srgbClr val="582F4E"/>
      </a:lt1>
      <a:dk2>
        <a:srgbClr val="B872AE"/>
      </a:dk2>
      <a:lt2>
        <a:srgbClr val="8F5889"/>
      </a:lt2>
      <a:accent1>
        <a:srgbClr val="FFC715"/>
      </a:accent1>
      <a:accent2>
        <a:srgbClr val="F9A320"/>
      </a:accent2>
      <a:accent3>
        <a:srgbClr val="EE4524"/>
      </a:accent3>
      <a:accent4>
        <a:srgbClr val="FFFFFF"/>
      </a:accent4>
      <a:accent5>
        <a:srgbClr val="73C3B4"/>
      </a:accent5>
      <a:accent6>
        <a:srgbClr val="36A289"/>
      </a:accent6>
      <a:hlink>
        <a:srgbClr val="B872A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560</Words>
  <Application>Microsoft Office PowerPoint</Application>
  <PresentationFormat>Presentación en pantalla (16:9)</PresentationFormat>
  <Paragraphs>84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Math Lesson by Slidesgo</vt:lpstr>
      <vt:lpstr>Calculo Multivariable Equipo #2 – Proyecto</vt:lpstr>
      <vt:lpstr>Introducción</vt:lpstr>
      <vt:lpstr>Conceptos importantes</vt:lpstr>
      <vt:lpstr>Desarrollo:</vt:lpstr>
      <vt:lpstr>Desarrollo:</vt:lpstr>
      <vt:lpstr>Desarrollo:</vt:lpstr>
      <vt:lpstr>Desarrollo:</vt:lpstr>
      <vt:lpstr>  Desarrollo:</vt:lpstr>
      <vt:lpstr>Maximos</vt:lpstr>
      <vt:lpstr>Conclucion</vt:lpstr>
      <vt:lpstr>Muchas 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 Multivariable Equipo #2 – Proyecto</dc:title>
  <dc:creator>adryan moran</dc:creator>
  <cp:lastModifiedBy>JESUS EMANUEL EMILIANO ROMAN</cp:lastModifiedBy>
  <cp:revision>10</cp:revision>
  <dcterms:modified xsi:type="dcterms:W3CDTF">2021-05-12T02:40:55Z</dcterms:modified>
</cp:coreProperties>
</file>