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
  </p:notesMasterIdLst>
  <p:sldIdLst>
    <p:sldId id="256" r:id="rId2"/>
    <p:sldId id="257" r:id="rId3"/>
    <p:sldId id="260" r:id="rId4"/>
    <p:sldId id="266" r:id="rId5"/>
    <p:sldId id="278" r:id="rId6"/>
    <p:sldId id="259" r:id="rId7"/>
    <p:sldId id="270" r:id="rId8"/>
    <p:sldId id="269" r:id="rId9"/>
    <p:sldId id="274" r:id="rId10"/>
  </p:sldIdLst>
  <p:sldSz cx="9144000" cy="5143500" type="screen16x9"/>
  <p:notesSz cx="6858000" cy="9144000"/>
  <p:embeddedFontLst>
    <p:embeddedFont>
      <p:font typeface="Anaheim" panose="020B0604020202020204" charset="0"/>
      <p:regular r:id="rId12"/>
    </p:embeddedFont>
    <p:embeddedFont>
      <p:font typeface="Zen Dots"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43443C-AC56-4A22-AD85-7B123DCEDA25}">
  <a:tblStyle styleId="{CC43443C-AC56-4A22-AD85-7B123DCEDA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p:scale>
          <a:sx n="75" d="100"/>
          <a:sy n="75" d="100"/>
        </p:scale>
        <p:origin x="1578" y="312"/>
      </p:cViewPr>
      <p:guideLst>
        <p:guide pos="454"/>
        <p:guide orient="horz" pos="602"/>
        <p:guide orient="horz" pos="340"/>
        <p:guide pos="5306"/>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e129d2a63f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e129d2a63f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9"/>
        <p:cNvGrpSpPr/>
        <p:nvPr/>
      </p:nvGrpSpPr>
      <p:grpSpPr>
        <a:xfrm>
          <a:off x="0" y="0"/>
          <a:ext cx="0" cy="0"/>
          <a:chOff x="0" y="0"/>
          <a:chExt cx="0" cy="0"/>
        </a:xfrm>
      </p:grpSpPr>
      <p:sp>
        <p:nvSpPr>
          <p:cNvPr id="2520" name="Google Shape;2520;ge1d9017b4e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1" name="Google Shape;2521;ge1d9017b4e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5"/>
        <p:cNvGrpSpPr/>
        <p:nvPr/>
      </p:nvGrpSpPr>
      <p:grpSpPr>
        <a:xfrm>
          <a:off x="0" y="0"/>
          <a:ext cx="0" cy="0"/>
          <a:chOff x="0" y="0"/>
          <a:chExt cx="0" cy="0"/>
        </a:xfrm>
      </p:grpSpPr>
      <p:sp>
        <p:nvSpPr>
          <p:cNvPr id="1936" name="Google Shape;1936;ge1d9017b4e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7" name="Google Shape;1937;ge1d9017b4e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e129d2a63f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e129d2a63f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6"/>
        <p:cNvGrpSpPr/>
        <p:nvPr/>
      </p:nvGrpSpPr>
      <p:grpSpPr>
        <a:xfrm>
          <a:off x="0" y="0"/>
          <a:ext cx="0" cy="0"/>
          <a:chOff x="0" y="0"/>
          <a:chExt cx="0" cy="0"/>
        </a:xfrm>
      </p:grpSpPr>
      <p:sp>
        <p:nvSpPr>
          <p:cNvPr id="2177" name="Google Shape;2177;ge1d9017b4e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8" name="Google Shape;2178;ge1d9017b4e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SECTION_HEADER_1">
    <p:bg>
      <p:bgPr>
        <a:solidFill>
          <a:schemeClr val="accent4"/>
        </a:solidFill>
        <a:effectLst/>
      </p:bgPr>
    </p:bg>
    <p:spTree>
      <p:nvGrpSpPr>
        <p:cNvPr id="1" name="Shape 714"/>
        <p:cNvGrpSpPr/>
        <p:nvPr/>
      </p:nvGrpSpPr>
      <p:grpSpPr>
        <a:xfrm>
          <a:off x="0" y="0"/>
          <a:ext cx="0" cy="0"/>
          <a:chOff x="0" y="0"/>
          <a:chExt cx="0" cy="0"/>
        </a:xfrm>
      </p:grpSpPr>
      <p:pic>
        <p:nvPicPr>
          <p:cNvPr id="715" name="Google Shape;715;p1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16" name="Google Shape;716;p15"/>
          <p:cNvGrpSpPr/>
          <p:nvPr/>
        </p:nvGrpSpPr>
        <p:grpSpPr>
          <a:xfrm>
            <a:off x="372025" y="321975"/>
            <a:ext cx="8400000" cy="4499700"/>
            <a:chOff x="372025" y="321975"/>
            <a:chExt cx="8400000" cy="4499700"/>
          </a:xfrm>
        </p:grpSpPr>
        <p:sp>
          <p:nvSpPr>
            <p:cNvPr id="717" name="Google Shape;717;p15"/>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372025" y="321975"/>
              <a:ext cx="8400000" cy="218100"/>
            </a:xfrm>
            <a:prstGeom prst="rect">
              <a:avLst/>
            </a:pr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4864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66990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8533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1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15"/>
          <p:cNvGrpSpPr/>
          <p:nvPr/>
        </p:nvGrpSpPr>
        <p:grpSpPr>
          <a:xfrm>
            <a:off x="371330" y="4054252"/>
            <a:ext cx="8400431" cy="767401"/>
            <a:chOff x="4122825" y="2769975"/>
            <a:chExt cx="4390775" cy="1934950"/>
          </a:xfrm>
        </p:grpSpPr>
        <p:sp>
          <p:nvSpPr>
            <p:cNvPr id="724" name="Google Shape;724;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5"/>
          <p:cNvGrpSpPr/>
          <p:nvPr/>
        </p:nvGrpSpPr>
        <p:grpSpPr>
          <a:xfrm rot="10800000" flipH="1">
            <a:off x="371330" y="539955"/>
            <a:ext cx="8400431" cy="767401"/>
            <a:chOff x="4122825" y="2769975"/>
            <a:chExt cx="4390775" cy="1934950"/>
          </a:xfrm>
        </p:grpSpPr>
        <p:sp>
          <p:nvSpPr>
            <p:cNvPr id="748" name="Google Shape;748;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5"/>
          <p:cNvSpPr txBox="1">
            <a:spLocks noGrp="1"/>
          </p:cNvSpPr>
          <p:nvPr>
            <p:ph type="subTitle" idx="1"/>
          </p:nvPr>
        </p:nvSpPr>
        <p:spPr>
          <a:xfrm>
            <a:off x="2369750" y="3096300"/>
            <a:ext cx="4404600" cy="615900"/>
          </a:xfrm>
          <a:prstGeom prst="rect">
            <a:avLst/>
          </a:prstGeom>
          <a:solidFill>
            <a:schemeClr val="accent6"/>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2" name="Google Shape;772;p15"/>
          <p:cNvSpPr txBox="1">
            <a:spLocks noGrp="1"/>
          </p:cNvSpPr>
          <p:nvPr>
            <p:ph type="title"/>
          </p:nvPr>
        </p:nvSpPr>
        <p:spPr>
          <a:xfrm>
            <a:off x="720150" y="1431300"/>
            <a:ext cx="7704000" cy="166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2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7" name="Google Shape;1087;p25"/>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29"/>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56"/>
        <p:cNvGrpSpPr/>
        <p:nvPr/>
      </p:nvGrpSpPr>
      <p:grpSpPr>
        <a:xfrm>
          <a:off x="0" y="0"/>
          <a:ext cx="0" cy="0"/>
          <a:chOff x="0" y="0"/>
          <a:chExt cx="0" cy="0"/>
        </a:xfrm>
      </p:grpSpPr>
      <p:grpSp>
        <p:nvGrpSpPr>
          <p:cNvPr id="57" name="Google Shape;57;p3"/>
          <p:cNvGrpSpPr/>
          <p:nvPr/>
        </p:nvGrpSpPr>
        <p:grpSpPr>
          <a:xfrm rot="-322104">
            <a:off x="1100214" y="2937234"/>
            <a:ext cx="1137632" cy="687020"/>
            <a:chOff x="1359125" y="757150"/>
            <a:chExt cx="1514025" cy="914325"/>
          </a:xfrm>
        </p:grpSpPr>
        <p:sp>
          <p:nvSpPr>
            <p:cNvPr id="58" name="Google Shape;58;p3"/>
            <p:cNvSpPr/>
            <p:nvPr/>
          </p:nvSpPr>
          <p:spPr>
            <a:xfrm>
              <a:off x="2351900" y="1379600"/>
              <a:ext cx="11200" cy="124500"/>
            </a:xfrm>
            <a:custGeom>
              <a:avLst/>
              <a:gdLst/>
              <a:ahLst/>
              <a:cxnLst/>
              <a:rect l="l" t="t" r="r" b="b"/>
              <a:pathLst>
                <a:path w="448" h="4980" extrusionOk="0">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329400" y="1492900"/>
              <a:ext cx="55000" cy="48175"/>
            </a:xfrm>
            <a:custGeom>
              <a:avLst/>
              <a:gdLst/>
              <a:ahLst/>
              <a:cxnLst/>
              <a:rect l="l" t="t" r="r" b="b"/>
              <a:pathLst>
                <a:path w="2200" h="1927" extrusionOk="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791875" y="890900"/>
              <a:ext cx="11250" cy="150400"/>
            </a:xfrm>
            <a:custGeom>
              <a:avLst/>
              <a:gdLst/>
              <a:ahLst/>
              <a:cxnLst/>
              <a:rect l="l" t="t" r="r" b="b"/>
              <a:pathLst>
                <a:path w="450" h="6016" extrusionOk="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770625" y="853900"/>
              <a:ext cx="55050" cy="48200"/>
            </a:xfrm>
            <a:custGeom>
              <a:avLst/>
              <a:gdLst/>
              <a:ahLst/>
              <a:cxnLst/>
              <a:rect l="l" t="t" r="r" b="b"/>
              <a:pathLst>
                <a:path w="2202" h="1928" extrusionOk="0">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424300" y="1049475"/>
              <a:ext cx="320450" cy="14250"/>
            </a:xfrm>
            <a:custGeom>
              <a:avLst/>
              <a:gdLst/>
              <a:ahLst/>
              <a:cxnLst/>
              <a:rect l="l" t="t" r="r" b="b"/>
              <a:pathLst>
                <a:path w="12818" h="570" extrusionOk="0">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388350" y="1132825"/>
              <a:ext cx="447725" cy="123875"/>
            </a:xfrm>
            <a:custGeom>
              <a:avLst/>
              <a:gdLst/>
              <a:ahLst/>
              <a:cxnLst/>
              <a:rect l="l" t="t" r="r" b="b"/>
              <a:pathLst>
                <a:path w="17909" h="4955" extrusionOk="0">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427275" y="1288975"/>
              <a:ext cx="251675" cy="11225"/>
            </a:xfrm>
            <a:custGeom>
              <a:avLst/>
              <a:gdLst/>
              <a:ahLst/>
              <a:cxnLst/>
              <a:rect l="l" t="t" r="r" b="b"/>
              <a:pathLst>
                <a:path w="10067" h="449" extrusionOk="0">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820650" y="1238125"/>
              <a:ext cx="52500" cy="48175"/>
            </a:xfrm>
            <a:custGeom>
              <a:avLst/>
              <a:gdLst/>
              <a:ahLst/>
              <a:cxnLst/>
              <a:rect l="l" t="t" r="r" b="b"/>
              <a:pathLst>
                <a:path w="2100" h="1927" extrusionOk="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528175" y="1526025"/>
              <a:ext cx="51650" cy="48275"/>
            </a:xfrm>
            <a:custGeom>
              <a:avLst/>
              <a:gdLst/>
              <a:ahLst/>
              <a:cxnLst/>
              <a:rect l="l" t="t" r="r" b="b"/>
              <a:pathLst>
                <a:path w="2066" h="1931" extrusionOk="0">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729500" y="1031050"/>
              <a:ext cx="55050" cy="48175"/>
            </a:xfrm>
            <a:custGeom>
              <a:avLst/>
              <a:gdLst/>
              <a:ahLst/>
              <a:cxnLst/>
              <a:rect l="l" t="t" r="r" b="b"/>
              <a:pathLst>
                <a:path w="2202" h="1927" extrusionOk="0">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666850" y="1270450"/>
              <a:ext cx="49925" cy="48250"/>
            </a:xfrm>
            <a:custGeom>
              <a:avLst/>
              <a:gdLst/>
              <a:ahLst/>
              <a:cxnLst/>
              <a:rect l="l" t="t" r="r" b="b"/>
              <a:pathLst>
                <a:path w="1997" h="1930" extrusionOk="0">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350750" y="1226550"/>
              <a:ext cx="206675" cy="306175"/>
            </a:xfrm>
            <a:custGeom>
              <a:avLst/>
              <a:gdLst/>
              <a:ahLst/>
              <a:cxnLst/>
              <a:rect l="l" t="t" r="r" b="b"/>
              <a:pathLst>
                <a:path w="8267" h="12247" extrusionOk="0">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736775" y="1601125"/>
              <a:ext cx="52500" cy="48225"/>
            </a:xfrm>
            <a:custGeom>
              <a:avLst/>
              <a:gdLst/>
              <a:ahLst/>
              <a:cxnLst/>
              <a:rect l="l" t="t" r="r" b="b"/>
              <a:pathLst>
                <a:path w="2100" h="1929" extrusionOk="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772325" y="1254775"/>
              <a:ext cx="82500" cy="357600"/>
            </a:xfrm>
            <a:custGeom>
              <a:avLst/>
              <a:gdLst/>
              <a:ahLst/>
              <a:cxnLst/>
              <a:rect l="l" t="t" r="r" b="b"/>
              <a:pathLst>
                <a:path w="3300" h="14304" extrusionOk="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554775" y="891375"/>
              <a:ext cx="49950" cy="48225"/>
            </a:xfrm>
            <a:custGeom>
              <a:avLst/>
              <a:gdLst/>
              <a:ahLst/>
              <a:cxnLst/>
              <a:rect l="l" t="t" r="r" b="b"/>
              <a:pathLst>
                <a:path w="1998" h="1929" extrusionOk="0">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313875" y="912925"/>
              <a:ext cx="248350" cy="147825"/>
            </a:xfrm>
            <a:custGeom>
              <a:avLst/>
              <a:gdLst/>
              <a:ahLst/>
              <a:cxnLst/>
              <a:rect l="l" t="t" r="r" b="b"/>
              <a:pathLst>
                <a:path w="9934" h="5913" extrusionOk="0">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247375" y="1623250"/>
              <a:ext cx="52425" cy="48225"/>
            </a:xfrm>
            <a:custGeom>
              <a:avLst/>
              <a:gdLst/>
              <a:ahLst/>
              <a:cxnLst/>
              <a:rect l="l" t="t" r="r" b="b"/>
              <a:pathLst>
                <a:path w="2097" h="1929" extrusionOk="0">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181800" y="1359400"/>
              <a:ext cx="82475" cy="275100"/>
            </a:xfrm>
            <a:custGeom>
              <a:avLst/>
              <a:gdLst/>
              <a:ahLst/>
              <a:cxnLst/>
              <a:rect l="l" t="t" r="r" b="b"/>
              <a:pathLst>
                <a:path w="3299" h="11004" extrusionOk="0">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564275" y="875675"/>
              <a:ext cx="52300" cy="48225"/>
            </a:xfrm>
            <a:custGeom>
              <a:avLst/>
              <a:gdLst/>
              <a:ahLst/>
              <a:cxnLst/>
              <a:rect l="l" t="t" r="r" b="b"/>
              <a:pathLst>
                <a:path w="2092" h="1929" extrusionOk="0">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605100" y="909600"/>
              <a:ext cx="111275" cy="234000"/>
            </a:xfrm>
            <a:custGeom>
              <a:avLst/>
              <a:gdLst/>
              <a:ahLst/>
              <a:cxnLst/>
              <a:rect l="l" t="t" r="r" b="b"/>
              <a:pathLst>
                <a:path w="4451" h="9360" extrusionOk="0">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452875" y="1479875"/>
              <a:ext cx="51700" cy="48225"/>
            </a:xfrm>
            <a:custGeom>
              <a:avLst/>
              <a:gdLst/>
              <a:ahLst/>
              <a:cxnLst/>
              <a:rect l="l" t="t" r="r" b="b"/>
              <a:pathLst>
                <a:path w="2068" h="1929" extrusionOk="0">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468050" y="1386850"/>
              <a:ext cx="51725" cy="48225"/>
            </a:xfrm>
            <a:custGeom>
              <a:avLst/>
              <a:gdLst/>
              <a:ahLst/>
              <a:cxnLst/>
              <a:rect l="l" t="t" r="r" b="b"/>
              <a:pathLst>
                <a:path w="2069" h="1929" extrusionOk="0">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374625" y="1125475"/>
              <a:ext cx="49950" cy="48250"/>
            </a:xfrm>
            <a:custGeom>
              <a:avLst/>
              <a:gdLst/>
              <a:ahLst/>
              <a:cxnLst/>
              <a:rect l="l" t="t" r="r" b="b"/>
              <a:pathLst>
                <a:path w="1998" h="1930" extrusionOk="0">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359125" y="1308200"/>
              <a:ext cx="55050" cy="48175"/>
            </a:xfrm>
            <a:custGeom>
              <a:avLst/>
              <a:gdLst/>
              <a:ahLst/>
              <a:cxnLst/>
              <a:rect l="l" t="t" r="r" b="b"/>
              <a:pathLst>
                <a:path w="2202" h="1927" extrusionOk="0">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398775" y="1220625"/>
              <a:ext cx="240625" cy="95850"/>
            </a:xfrm>
            <a:custGeom>
              <a:avLst/>
              <a:gdLst/>
              <a:ahLst/>
              <a:cxnLst/>
              <a:rect l="l" t="t" r="r" b="b"/>
              <a:pathLst>
                <a:path w="9625" h="3834" extrusionOk="0">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412450" y="1142325"/>
              <a:ext cx="226950" cy="11200"/>
            </a:xfrm>
            <a:custGeom>
              <a:avLst/>
              <a:gdLst/>
              <a:ahLst/>
              <a:cxnLst/>
              <a:rect l="l" t="t" r="r" b="b"/>
              <a:pathLst>
                <a:path w="9078" h="448" extrusionOk="0">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499850" y="1294675"/>
              <a:ext cx="109975" cy="108875"/>
            </a:xfrm>
            <a:custGeom>
              <a:avLst/>
              <a:gdLst/>
              <a:ahLst/>
              <a:cxnLst/>
              <a:rect l="l" t="t" r="r" b="b"/>
              <a:pathLst>
                <a:path w="4399" h="4355" extrusionOk="0">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490250" y="1406150"/>
              <a:ext cx="256850" cy="108825"/>
            </a:xfrm>
            <a:custGeom>
              <a:avLst/>
              <a:gdLst/>
              <a:ahLst/>
              <a:cxnLst/>
              <a:rect l="l" t="t" r="r" b="b"/>
              <a:pathLst>
                <a:path w="10274" h="4353" extrusionOk="0">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62400" y="757150"/>
              <a:ext cx="49900" cy="48275"/>
            </a:xfrm>
            <a:custGeom>
              <a:avLst/>
              <a:gdLst/>
              <a:ahLst/>
              <a:cxnLst/>
              <a:rect l="l" t="t" r="r" b="b"/>
              <a:pathLst>
                <a:path w="1996" h="1931" extrusionOk="0">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9650" y="788675"/>
              <a:ext cx="94775" cy="233350"/>
            </a:xfrm>
            <a:custGeom>
              <a:avLst/>
              <a:gdLst/>
              <a:ahLst/>
              <a:cxnLst/>
              <a:rect l="l" t="t" r="r" b="b"/>
              <a:pathLst>
                <a:path w="3791" h="9334" extrusionOk="0">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555825" y="943500"/>
              <a:ext cx="1045300" cy="538450"/>
            </a:xfrm>
            <a:custGeom>
              <a:avLst/>
              <a:gdLst/>
              <a:ahLst/>
              <a:cxnLst/>
              <a:rect l="l" t="t" r="r" b="b"/>
              <a:pathLst>
                <a:path w="41812" h="21538" extrusionOk="0">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849250" y="989425"/>
              <a:ext cx="435725" cy="435725"/>
            </a:xfrm>
            <a:custGeom>
              <a:avLst/>
              <a:gdLst/>
              <a:ahLst/>
              <a:cxnLst/>
              <a:rect l="l" t="t" r="r" b="b"/>
              <a:pathLst>
                <a:path w="17429" h="17429" extrusionOk="0">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958600" y="1098775"/>
              <a:ext cx="217100" cy="217050"/>
            </a:xfrm>
            <a:custGeom>
              <a:avLst/>
              <a:gdLst/>
              <a:ahLst/>
              <a:cxnLst/>
              <a:rect l="l" t="t" r="r" b="b"/>
              <a:pathLst>
                <a:path w="8684" h="8682" extrusionOk="0">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555825" y="1078125"/>
              <a:ext cx="1045300" cy="403825"/>
            </a:xfrm>
            <a:custGeom>
              <a:avLst/>
              <a:gdLst/>
              <a:ahLst/>
              <a:cxnLst/>
              <a:rect l="l" t="t" r="r" b="b"/>
              <a:pathLst>
                <a:path w="41812" h="16153" extrusionOk="0">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059650" y="1138425"/>
              <a:ext cx="66725" cy="66700"/>
            </a:xfrm>
            <a:custGeom>
              <a:avLst/>
              <a:gdLst/>
              <a:ahLst/>
              <a:cxnLst/>
              <a:rect l="l" t="t" r="r" b="b"/>
              <a:pathLst>
                <a:path w="2669" h="2668" extrusionOk="0">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217175" y="997750"/>
              <a:ext cx="106400" cy="58400"/>
            </a:xfrm>
            <a:custGeom>
              <a:avLst/>
              <a:gdLst/>
              <a:ahLst/>
              <a:cxnLst/>
              <a:rect l="l" t="t" r="r" b="b"/>
              <a:pathLst>
                <a:path w="4256" h="2336" extrusionOk="0">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330250" y="1044175"/>
              <a:ext cx="160450" cy="107250"/>
            </a:xfrm>
            <a:custGeom>
              <a:avLst/>
              <a:gdLst/>
              <a:ahLst/>
              <a:cxnLst/>
              <a:rect l="l" t="t" r="r" b="b"/>
              <a:pathLst>
                <a:path w="6418" h="4290" extrusionOk="0">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7675049" y="2512083"/>
            <a:ext cx="864252" cy="1054868"/>
            <a:chOff x="5079250" y="2236750"/>
            <a:chExt cx="1080450" cy="1318750"/>
          </a:xfrm>
        </p:grpSpPr>
        <p:sp>
          <p:nvSpPr>
            <p:cNvPr id="96" name="Google Shape;96;p3"/>
            <p:cNvSpPr/>
            <p:nvPr/>
          </p:nvSpPr>
          <p:spPr>
            <a:xfrm>
              <a:off x="5316525" y="2236750"/>
              <a:ext cx="319825" cy="220125"/>
            </a:xfrm>
            <a:custGeom>
              <a:avLst/>
              <a:gdLst/>
              <a:ahLst/>
              <a:cxnLst/>
              <a:rect l="l" t="t" r="r" b="b"/>
              <a:pathLst>
                <a:path w="12793" h="8805" extrusionOk="0">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532525" y="2354450"/>
              <a:ext cx="75475" cy="102425"/>
            </a:xfrm>
            <a:custGeom>
              <a:avLst/>
              <a:gdLst/>
              <a:ahLst/>
              <a:cxnLst/>
              <a:rect l="l" t="t" r="r" b="b"/>
              <a:pathLst>
                <a:path w="3019" h="4097" extrusionOk="0">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236600" y="2346225"/>
              <a:ext cx="324600" cy="221325"/>
            </a:xfrm>
            <a:custGeom>
              <a:avLst/>
              <a:gdLst/>
              <a:ahLst/>
              <a:cxnLst/>
              <a:rect l="l" t="t" r="r" b="b"/>
              <a:pathLst>
                <a:path w="12984" h="8853" extrusionOk="0">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85425" y="2473325"/>
              <a:ext cx="175775" cy="94125"/>
            </a:xfrm>
            <a:custGeom>
              <a:avLst/>
              <a:gdLst/>
              <a:ahLst/>
              <a:cxnLst/>
              <a:rect l="l" t="t" r="r" b="b"/>
              <a:pathLst>
                <a:path w="7031" h="3765" extrusionOk="0">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529100" y="2466150"/>
              <a:ext cx="480875" cy="455425"/>
            </a:xfrm>
            <a:custGeom>
              <a:avLst/>
              <a:gdLst/>
              <a:ahLst/>
              <a:cxnLst/>
              <a:rect l="l" t="t" r="r" b="b"/>
              <a:pathLst>
                <a:path w="19235" h="18217" extrusionOk="0">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559300" y="2466125"/>
              <a:ext cx="450700" cy="385500"/>
            </a:xfrm>
            <a:custGeom>
              <a:avLst/>
              <a:gdLst/>
              <a:ahLst/>
              <a:cxnLst/>
              <a:rect l="l" t="t" r="r" b="b"/>
              <a:pathLst>
                <a:path w="18028" h="15420" extrusionOk="0">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394025" y="2882500"/>
              <a:ext cx="650125" cy="516625"/>
            </a:xfrm>
            <a:custGeom>
              <a:avLst/>
              <a:gdLst/>
              <a:ahLst/>
              <a:cxnLst/>
              <a:rect l="l" t="t" r="r" b="b"/>
              <a:pathLst>
                <a:path w="26005" h="20665" extrusionOk="0">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444975" y="2908100"/>
              <a:ext cx="596100" cy="490950"/>
            </a:xfrm>
            <a:custGeom>
              <a:avLst/>
              <a:gdLst/>
              <a:ahLst/>
              <a:cxnLst/>
              <a:rect l="l" t="t" r="r" b="b"/>
              <a:pathLst>
                <a:path w="23844" h="19638" extrusionOk="0">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47300" y="2971675"/>
              <a:ext cx="510550" cy="583825"/>
            </a:xfrm>
            <a:custGeom>
              <a:avLst/>
              <a:gdLst/>
              <a:ahLst/>
              <a:cxnLst/>
              <a:rect l="l" t="t" r="r" b="b"/>
              <a:pathLst>
                <a:path w="20422" h="23353" extrusionOk="0">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203475" y="3069150"/>
              <a:ext cx="454375" cy="486225"/>
            </a:xfrm>
            <a:custGeom>
              <a:avLst/>
              <a:gdLst/>
              <a:ahLst/>
              <a:cxnLst/>
              <a:rect l="l" t="t" r="r" b="b"/>
              <a:pathLst>
                <a:path w="18175" h="19449" extrusionOk="0">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842225" y="2804325"/>
              <a:ext cx="251300" cy="251325"/>
            </a:xfrm>
            <a:custGeom>
              <a:avLst/>
              <a:gdLst/>
              <a:ahLst/>
              <a:cxnLst/>
              <a:rect l="l" t="t" r="r" b="b"/>
              <a:pathLst>
                <a:path w="10052" h="10053" extrusionOk="0">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479500" y="2420500"/>
              <a:ext cx="139025" cy="127250"/>
            </a:xfrm>
            <a:custGeom>
              <a:avLst/>
              <a:gdLst/>
              <a:ahLst/>
              <a:cxnLst/>
              <a:rect l="l" t="t" r="r" b="b"/>
              <a:pathLst>
                <a:path w="5561" h="5090" extrusionOk="0">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865075" y="2844375"/>
              <a:ext cx="228525" cy="211275"/>
            </a:xfrm>
            <a:custGeom>
              <a:avLst/>
              <a:gdLst/>
              <a:ahLst/>
              <a:cxnLst/>
              <a:rect l="l" t="t" r="r" b="b"/>
              <a:pathLst>
                <a:path w="9141" h="8451" extrusionOk="0">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26175" y="2420700"/>
              <a:ext cx="92350" cy="127050"/>
            </a:xfrm>
            <a:custGeom>
              <a:avLst/>
              <a:gdLst/>
              <a:ahLst/>
              <a:cxnLst/>
              <a:rect l="l" t="t" r="r" b="b"/>
              <a:pathLst>
                <a:path w="3694" h="5082" extrusionOk="0">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283750" y="3322175"/>
              <a:ext cx="35500" cy="35450"/>
            </a:xfrm>
            <a:custGeom>
              <a:avLst/>
              <a:gdLst/>
              <a:ahLst/>
              <a:cxnLst/>
              <a:rect l="l" t="t" r="r" b="b"/>
              <a:pathLst>
                <a:path w="1420" h="1418" extrusionOk="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261800" y="3241850"/>
              <a:ext cx="35500" cy="35475"/>
            </a:xfrm>
            <a:custGeom>
              <a:avLst/>
              <a:gdLst/>
              <a:ahLst/>
              <a:cxnLst/>
              <a:rect l="l" t="t" r="r" b="b"/>
              <a:pathLst>
                <a:path w="1420" h="1419" extrusionOk="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288850" y="3161550"/>
              <a:ext cx="35475" cy="35500"/>
            </a:xfrm>
            <a:custGeom>
              <a:avLst/>
              <a:gdLst/>
              <a:ahLst/>
              <a:cxnLst/>
              <a:rect l="l" t="t" r="r" b="b"/>
              <a:pathLst>
                <a:path w="1419" h="1420" extrusionOk="0">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959025" y="2821600"/>
              <a:ext cx="17775" cy="17775"/>
            </a:xfrm>
            <a:custGeom>
              <a:avLst/>
              <a:gdLst/>
              <a:ahLst/>
              <a:cxnLst/>
              <a:rect l="l" t="t" r="r" b="b"/>
              <a:pathLst>
                <a:path w="711" h="711" extrusionOk="0">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511325" y="2496325"/>
              <a:ext cx="17800" cy="17775"/>
            </a:xfrm>
            <a:custGeom>
              <a:avLst/>
              <a:gdLst/>
              <a:ahLst/>
              <a:cxnLst/>
              <a:rect l="l" t="t" r="r" b="b"/>
              <a:pathLst>
                <a:path w="712" h="711" extrusionOk="0">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565550" y="2439125"/>
              <a:ext cx="17775" cy="17800"/>
            </a:xfrm>
            <a:custGeom>
              <a:avLst/>
              <a:gdLst/>
              <a:ahLst/>
              <a:cxnLst/>
              <a:rect l="l" t="t" r="r" b="b"/>
              <a:pathLst>
                <a:path w="711" h="712" extrusionOk="0">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920700" y="3006950"/>
              <a:ext cx="18650" cy="17750"/>
            </a:xfrm>
            <a:custGeom>
              <a:avLst/>
              <a:gdLst/>
              <a:ahLst/>
              <a:cxnLst/>
              <a:rect l="l" t="t" r="r" b="b"/>
              <a:pathLst>
                <a:path w="746" h="710" extrusionOk="0">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887100" y="2978700"/>
              <a:ext cx="18675" cy="17750"/>
            </a:xfrm>
            <a:custGeom>
              <a:avLst/>
              <a:gdLst/>
              <a:ahLst/>
              <a:cxnLst/>
              <a:rect l="l" t="t" r="r" b="b"/>
              <a:pathLst>
                <a:path w="747" h="710" extrusionOk="0">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906000" y="2839325"/>
              <a:ext cx="17800" cy="17775"/>
            </a:xfrm>
            <a:custGeom>
              <a:avLst/>
              <a:gdLst/>
              <a:ahLst/>
              <a:cxnLst/>
              <a:rect l="l" t="t" r="r" b="b"/>
              <a:pathLst>
                <a:path w="712" h="711" extrusionOk="0">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863425" y="2877525"/>
              <a:ext cx="39675" cy="82050"/>
            </a:xfrm>
            <a:custGeom>
              <a:avLst/>
              <a:gdLst/>
              <a:ahLst/>
              <a:cxnLst/>
              <a:rect l="l" t="t" r="r" b="b"/>
              <a:pathLst>
                <a:path w="1587" h="3282" extrusionOk="0">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505825" y="2449625"/>
              <a:ext cx="25700" cy="30025"/>
            </a:xfrm>
            <a:custGeom>
              <a:avLst/>
              <a:gdLst/>
              <a:ahLst/>
              <a:cxnLst/>
              <a:rect l="l" t="t" r="r" b="b"/>
              <a:pathLst>
                <a:path w="1028" h="1201" extrusionOk="0">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316525" y="3096625"/>
              <a:ext cx="81050" cy="51125"/>
            </a:xfrm>
            <a:custGeom>
              <a:avLst/>
              <a:gdLst/>
              <a:ahLst/>
              <a:cxnLst/>
              <a:rect l="l" t="t" r="r" b="b"/>
              <a:pathLst>
                <a:path w="3242" h="2045" extrusionOk="0">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419900" y="3083675"/>
              <a:ext cx="96200" cy="28275"/>
            </a:xfrm>
            <a:custGeom>
              <a:avLst/>
              <a:gdLst/>
              <a:ahLst/>
              <a:cxnLst/>
              <a:rect l="l" t="t" r="r" b="b"/>
              <a:pathLst>
                <a:path w="3848" h="1131" extrusionOk="0">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079250" y="2925400"/>
              <a:ext cx="197550" cy="176800"/>
            </a:xfrm>
            <a:custGeom>
              <a:avLst/>
              <a:gdLst/>
              <a:ahLst/>
              <a:cxnLst/>
              <a:rect l="l" t="t" r="r" b="b"/>
              <a:pathLst>
                <a:path w="7902" h="7072" extrusionOk="0">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5149475" y="2851150"/>
              <a:ext cx="91625" cy="56675"/>
            </a:xfrm>
            <a:custGeom>
              <a:avLst/>
              <a:gdLst/>
              <a:ahLst/>
              <a:cxnLst/>
              <a:rect l="l" t="t" r="r" b="b"/>
              <a:pathLst>
                <a:path w="3665" h="2267" extrusionOk="0">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5792550" y="2498975"/>
              <a:ext cx="256800" cy="246575"/>
            </a:xfrm>
            <a:custGeom>
              <a:avLst/>
              <a:gdLst/>
              <a:ahLst/>
              <a:cxnLst/>
              <a:rect l="l" t="t" r="r" b="b"/>
              <a:pathLst>
                <a:path w="10272" h="9863" extrusionOk="0">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981125" y="2552925"/>
              <a:ext cx="178575" cy="178250"/>
            </a:xfrm>
            <a:custGeom>
              <a:avLst/>
              <a:gdLst/>
              <a:ahLst/>
              <a:cxnLst/>
              <a:rect l="l" t="t" r="r" b="b"/>
              <a:pathLst>
                <a:path w="7143" h="7130" extrusionOk="0">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045250" y="2756575"/>
              <a:ext cx="111725" cy="108050"/>
            </a:xfrm>
            <a:custGeom>
              <a:avLst/>
              <a:gdLst/>
              <a:ahLst/>
              <a:cxnLst/>
              <a:rect l="l" t="t" r="r" b="b"/>
              <a:pathLst>
                <a:path w="4469" h="4322" extrusionOk="0">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 name="Google Shape;128;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9" name="Google Shape;129;p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371330" y="3818004"/>
            <a:ext cx="8400431" cy="1003659"/>
            <a:chOff x="4122825" y="2769975"/>
            <a:chExt cx="4390775" cy="1934950"/>
          </a:xfrm>
        </p:grpSpPr>
        <p:sp>
          <p:nvSpPr>
            <p:cNvPr id="131" name="Google Shape;131;p3"/>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3"/>
          <p:cNvGrpSpPr/>
          <p:nvPr/>
        </p:nvGrpSpPr>
        <p:grpSpPr>
          <a:xfrm rot="10800000" flipH="1">
            <a:off x="371330" y="540079"/>
            <a:ext cx="8400431" cy="1003659"/>
            <a:chOff x="4122825" y="2769975"/>
            <a:chExt cx="4390775" cy="1934950"/>
          </a:xfrm>
        </p:grpSpPr>
        <p:sp>
          <p:nvSpPr>
            <p:cNvPr id="155" name="Google Shape;155;p3"/>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
          <p:cNvGrpSpPr/>
          <p:nvPr/>
        </p:nvGrpSpPr>
        <p:grpSpPr>
          <a:xfrm>
            <a:off x="372025" y="321975"/>
            <a:ext cx="8400000" cy="4499700"/>
            <a:chOff x="372025" y="321975"/>
            <a:chExt cx="8400000" cy="4499700"/>
          </a:xfrm>
        </p:grpSpPr>
        <p:sp>
          <p:nvSpPr>
            <p:cNvPr id="179" name="Google Shape;179;p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3"/>
          <p:cNvSpPr txBox="1">
            <a:spLocks noGrp="1"/>
          </p:cNvSpPr>
          <p:nvPr>
            <p:ph type="title" hasCustomPrompt="1"/>
          </p:nvPr>
        </p:nvSpPr>
        <p:spPr>
          <a:xfrm>
            <a:off x="7790225" y="324675"/>
            <a:ext cx="633900" cy="2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r>
              <a:t>xx%</a:t>
            </a:r>
          </a:p>
        </p:txBody>
      </p:sp>
      <p:sp>
        <p:nvSpPr>
          <p:cNvPr id="185" name="Google Shape;185;p3"/>
          <p:cNvSpPr txBox="1">
            <a:spLocks noGrp="1"/>
          </p:cNvSpPr>
          <p:nvPr>
            <p:ph type="subTitle" idx="1"/>
          </p:nvPr>
        </p:nvSpPr>
        <p:spPr>
          <a:xfrm>
            <a:off x="2391925" y="2817825"/>
            <a:ext cx="4360200" cy="443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 name="Google Shape;186;p3"/>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sz="4700">
                <a:solidFill>
                  <a:schemeClr val="lt2"/>
                </a:solidFill>
              </a:defRPr>
            </a:lvl1pPr>
            <a:lvl2pPr lvl="1" algn="ctr">
              <a:spcBef>
                <a:spcPts val="0"/>
              </a:spcBef>
              <a:spcAft>
                <a:spcPts val="0"/>
              </a:spcAft>
              <a:buClr>
                <a:schemeClr val="lt2"/>
              </a:buClr>
              <a:buSzPts val="3600"/>
              <a:buNone/>
              <a:defRPr sz="3600">
                <a:solidFill>
                  <a:schemeClr val="lt2"/>
                </a:solidFill>
              </a:defRPr>
            </a:lvl2pPr>
            <a:lvl3pPr lvl="2" algn="ctr">
              <a:spcBef>
                <a:spcPts val="0"/>
              </a:spcBef>
              <a:spcAft>
                <a:spcPts val="0"/>
              </a:spcAft>
              <a:buClr>
                <a:schemeClr val="lt2"/>
              </a:buClr>
              <a:buSzPts val="3600"/>
              <a:buNone/>
              <a:defRPr sz="3600">
                <a:solidFill>
                  <a:schemeClr val="lt2"/>
                </a:solidFill>
              </a:defRPr>
            </a:lvl3pPr>
            <a:lvl4pPr lvl="3" algn="ctr">
              <a:spcBef>
                <a:spcPts val="0"/>
              </a:spcBef>
              <a:spcAft>
                <a:spcPts val="0"/>
              </a:spcAft>
              <a:buClr>
                <a:schemeClr val="lt2"/>
              </a:buClr>
              <a:buSzPts val="3600"/>
              <a:buNone/>
              <a:defRPr sz="3600">
                <a:solidFill>
                  <a:schemeClr val="lt2"/>
                </a:solidFill>
              </a:defRPr>
            </a:lvl4pPr>
            <a:lvl5pPr lvl="4" algn="ctr">
              <a:spcBef>
                <a:spcPts val="0"/>
              </a:spcBef>
              <a:spcAft>
                <a:spcPts val="0"/>
              </a:spcAft>
              <a:buClr>
                <a:schemeClr val="lt2"/>
              </a:buClr>
              <a:buSzPts val="3600"/>
              <a:buNone/>
              <a:defRPr sz="3600">
                <a:solidFill>
                  <a:schemeClr val="lt2"/>
                </a:solidFill>
              </a:defRPr>
            </a:lvl5pPr>
            <a:lvl6pPr lvl="5" algn="ctr">
              <a:spcBef>
                <a:spcPts val="0"/>
              </a:spcBef>
              <a:spcAft>
                <a:spcPts val="0"/>
              </a:spcAft>
              <a:buClr>
                <a:schemeClr val="lt2"/>
              </a:buClr>
              <a:buSzPts val="3600"/>
              <a:buNone/>
              <a:defRPr sz="3600">
                <a:solidFill>
                  <a:schemeClr val="lt2"/>
                </a:solidFill>
              </a:defRPr>
            </a:lvl6pPr>
            <a:lvl7pPr lvl="6" algn="ctr">
              <a:spcBef>
                <a:spcPts val="0"/>
              </a:spcBef>
              <a:spcAft>
                <a:spcPts val="0"/>
              </a:spcAft>
              <a:buClr>
                <a:schemeClr val="lt2"/>
              </a:buClr>
              <a:buSzPts val="3600"/>
              <a:buNone/>
              <a:defRPr sz="3600">
                <a:solidFill>
                  <a:schemeClr val="lt2"/>
                </a:solidFill>
              </a:defRPr>
            </a:lvl7pPr>
            <a:lvl8pPr lvl="7" algn="ctr">
              <a:spcBef>
                <a:spcPts val="0"/>
              </a:spcBef>
              <a:spcAft>
                <a:spcPts val="0"/>
              </a:spcAft>
              <a:buClr>
                <a:schemeClr val="lt2"/>
              </a:buClr>
              <a:buSzPts val="3600"/>
              <a:buNone/>
              <a:defRPr sz="3600">
                <a:solidFill>
                  <a:schemeClr val="lt2"/>
                </a:solidFill>
              </a:defRPr>
            </a:lvl8pPr>
            <a:lvl9pPr lvl="8" algn="ctr">
              <a:spcBef>
                <a:spcPts val="0"/>
              </a:spcBef>
              <a:spcAft>
                <a:spcPts val="0"/>
              </a:spcAft>
              <a:buClr>
                <a:schemeClr val="lt2"/>
              </a:buClr>
              <a:buSzPts val="3600"/>
              <a:buNone/>
              <a:defRPr sz="36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4"/>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200" name="Google Shape;200;p4"/>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4"/>
        <p:cNvGrpSpPr/>
        <p:nvPr/>
      </p:nvGrpSpPr>
      <p:grpSpPr>
        <a:xfrm>
          <a:off x="0" y="0"/>
          <a:ext cx="0" cy="0"/>
          <a:chOff x="0" y="0"/>
          <a:chExt cx="0" cy="0"/>
        </a:xfrm>
      </p:grpSpPr>
      <p:pic>
        <p:nvPicPr>
          <p:cNvPr id="335" name="Google Shape;335;p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36" name="Google Shape;336;p7"/>
          <p:cNvGrpSpPr/>
          <p:nvPr/>
        </p:nvGrpSpPr>
        <p:grpSpPr>
          <a:xfrm>
            <a:off x="372025" y="321975"/>
            <a:ext cx="8400000" cy="4503300"/>
            <a:chOff x="372025" y="321975"/>
            <a:chExt cx="8400000" cy="4503300"/>
          </a:xfrm>
        </p:grpSpPr>
        <p:grpSp>
          <p:nvGrpSpPr>
            <p:cNvPr id="337" name="Google Shape;337;p7"/>
            <p:cNvGrpSpPr/>
            <p:nvPr/>
          </p:nvGrpSpPr>
          <p:grpSpPr>
            <a:xfrm>
              <a:off x="372025" y="321975"/>
              <a:ext cx="8400000" cy="4503300"/>
              <a:chOff x="372025" y="321975"/>
              <a:chExt cx="8400000" cy="4503300"/>
            </a:xfrm>
          </p:grpSpPr>
          <p:sp>
            <p:nvSpPr>
              <p:cNvPr id="338" name="Google Shape;338;p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7"/>
              <p:cNvGrpSpPr/>
              <p:nvPr/>
            </p:nvGrpSpPr>
            <p:grpSpPr>
              <a:xfrm>
                <a:off x="372025" y="321975"/>
                <a:ext cx="8400000" cy="4499700"/>
                <a:chOff x="372025" y="321975"/>
                <a:chExt cx="8400000" cy="4499700"/>
              </a:xfrm>
            </p:grpSpPr>
            <p:sp>
              <p:nvSpPr>
                <p:cNvPr id="340" name="Google Shape;340;p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347" name="Google Shape;347;p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348" name="Google Shape;348;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9" name="Google Shape;349;p7"/>
          <p:cNvSpPr txBox="1">
            <a:spLocks noGrp="1"/>
          </p:cNvSpPr>
          <p:nvPr>
            <p:ph type="subTitle" idx="1"/>
          </p:nvPr>
        </p:nvSpPr>
        <p:spPr>
          <a:xfrm>
            <a:off x="1383650" y="2639606"/>
            <a:ext cx="2907600" cy="10521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50"/>
        <p:cNvGrpSpPr/>
        <p:nvPr/>
      </p:nvGrpSpPr>
      <p:grpSpPr>
        <a:xfrm>
          <a:off x="0" y="0"/>
          <a:ext cx="0" cy="0"/>
          <a:chOff x="0" y="0"/>
          <a:chExt cx="0" cy="0"/>
        </a:xfrm>
      </p:grpSpPr>
      <p:grpSp>
        <p:nvGrpSpPr>
          <p:cNvPr id="351" name="Google Shape;351;p8"/>
          <p:cNvGrpSpPr/>
          <p:nvPr/>
        </p:nvGrpSpPr>
        <p:grpSpPr>
          <a:xfrm rot="816243">
            <a:off x="7885012" y="585070"/>
            <a:ext cx="624221" cy="2019733"/>
            <a:chOff x="6505688" y="3123675"/>
            <a:chExt cx="624250" cy="2019825"/>
          </a:xfrm>
        </p:grpSpPr>
        <p:sp>
          <p:nvSpPr>
            <p:cNvPr id="352" name="Google Shape;352;p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8"/>
          <p:cNvGrpSpPr/>
          <p:nvPr/>
        </p:nvGrpSpPr>
        <p:grpSpPr>
          <a:xfrm>
            <a:off x="821200" y="2952525"/>
            <a:ext cx="1283225" cy="1233550"/>
            <a:chOff x="1415300" y="3922225"/>
            <a:chExt cx="1283225" cy="1233550"/>
          </a:xfrm>
        </p:grpSpPr>
        <p:sp>
          <p:nvSpPr>
            <p:cNvPr id="381" name="Google Shape;381;p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0" name="Google Shape;400;p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01" name="Google Shape;401;p8"/>
          <p:cNvSpPr txBox="1">
            <a:spLocks noGrp="1"/>
          </p:cNvSpPr>
          <p:nvPr>
            <p:ph type="title"/>
          </p:nvPr>
        </p:nvSpPr>
        <p:spPr>
          <a:xfrm>
            <a:off x="1123325" y="1307100"/>
            <a:ext cx="6897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avLst/>
              <a:gdLst/>
              <a:ahLst/>
              <a:cxnLst/>
              <a:rect l="l" t="t" r="r" b="b"/>
              <a:pathLst>
                <a:path w="31394" h="31394" extrusionOk="0">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503263" y="3922625"/>
              <a:ext cx="216075" cy="784900"/>
            </a:xfrm>
            <a:custGeom>
              <a:avLst/>
              <a:gdLst/>
              <a:ahLst/>
              <a:cxnLst/>
              <a:rect l="l" t="t" r="r" b="b"/>
              <a:pathLst>
                <a:path w="8643" h="31396" extrusionOk="0">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3763363" y="3954175"/>
              <a:ext cx="52950" cy="721725"/>
            </a:xfrm>
            <a:custGeom>
              <a:avLst/>
              <a:gdLst/>
              <a:ahLst/>
              <a:cxnLst/>
              <a:rect l="l" t="t" r="r" b="b"/>
              <a:pathLst>
                <a:path w="2118" h="28869" extrusionOk="0">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229888" y="4077000"/>
              <a:ext cx="749550" cy="467325"/>
            </a:xfrm>
            <a:custGeom>
              <a:avLst/>
              <a:gdLst/>
              <a:ahLst/>
              <a:cxnLst/>
              <a:rect l="l" t="t" r="r" b="b"/>
              <a:pathLst>
                <a:path w="29982" h="18693" extrusionOk="0">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547063" y="4076925"/>
              <a:ext cx="360800" cy="467375"/>
            </a:xfrm>
            <a:custGeom>
              <a:avLst/>
              <a:gdLst/>
              <a:ahLst/>
              <a:cxnLst/>
              <a:rect l="l" t="t" r="r" b="b"/>
              <a:pathLst>
                <a:path w="14432" h="18695" extrusionOk="0">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441463" y="4165075"/>
              <a:ext cx="330725" cy="330750"/>
            </a:xfrm>
            <a:custGeom>
              <a:avLst/>
              <a:gdLst/>
              <a:ahLst/>
              <a:cxnLst/>
              <a:rect l="l" t="t" r="r" b="b"/>
              <a:pathLst>
                <a:path w="13229" h="13230" extrusionOk="0">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3551763" y="4279775"/>
              <a:ext cx="97050" cy="97000"/>
            </a:xfrm>
            <a:custGeom>
              <a:avLst/>
              <a:gdLst/>
              <a:ahLst/>
              <a:cxnLst/>
              <a:rect l="l" t="t" r="r" b="b"/>
              <a:pathLst>
                <a:path w="3882" h="3880" extrusionOk="0">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609088" y="4218025"/>
              <a:ext cx="97000" cy="97025"/>
            </a:xfrm>
            <a:custGeom>
              <a:avLst/>
              <a:gdLst/>
              <a:ahLst/>
              <a:cxnLst/>
              <a:rect l="l" t="t" r="r" b="b"/>
              <a:pathLst>
                <a:path w="3880" h="3881" extrusionOk="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98788" y="4372925"/>
              <a:ext cx="57450" cy="51775"/>
            </a:xfrm>
            <a:custGeom>
              <a:avLst/>
              <a:gdLst/>
              <a:ahLst/>
              <a:cxnLst/>
              <a:rect l="l" t="t" r="r" b="b"/>
              <a:pathLst>
                <a:path w="2298" h="2071" extrusionOk="0">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570313" y="4403500"/>
              <a:ext cx="55450" cy="25925"/>
            </a:xfrm>
            <a:custGeom>
              <a:avLst/>
              <a:gdLst/>
              <a:ahLst/>
              <a:cxnLst/>
              <a:rect l="l" t="t" r="r" b="b"/>
              <a:pathLst>
                <a:path w="2218" h="1037" extrusionOk="0">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654113" y="4297675"/>
              <a:ext cx="33400" cy="25925"/>
            </a:xfrm>
            <a:custGeom>
              <a:avLst/>
              <a:gdLst/>
              <a:ahLst/>
              <a:cxnLst/>
              <a:rect l="l" t="t" r="r" b="b"/>
              <a:pathLst>
                <a:path w="1336" h="1037" extrusionOk="0">
                  <a:moveTo>
                    <a:pt x="668" y="1"/>
                  </a:moveTo>
                  <a:cubicBezTo>
                    <a:pt x="2" y="1"/>
                    <a:pt x="0" y="1036"/>
                    <a:pt x="668" y="1036"/>
                  </a:cubicBezTo>
                  <a:cubicBezTo>
                    <a:pt x="1335" y="1036"/>
                    <a:pt x="1335"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486563" y="4297675"/>
              <a:ext cx="37825" cy="25925"/>
            </a:xfrm>
            <a:custGeom>
              <a:avLst/>
              <a:gdLst/>
              <a:ahLst/>
              <a:cxnLst/>
              <a:rect l="l" t="t" r="r" b="b"/>
              <a:pathLst>
                <a:path w="1513" h="1037" extrusionOk="0">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3410663" y="4279800"/>
              <a:ext cx="61725" cy="61725"/>
            </a:xfrm>
            <a:custGeom>
              <a:avLst/>
              <a:gdLst/>
              <a:ahLst/>
              <a:cxnLst/>
              <a:rect l="l" t="t" r="r" b="b"/>
              <a:pathLst>
                <a:path w="2469" h="2469" extrusionOk="0">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624238" y="3705900"/>
              <a:ext cx="647600" cy="538975"/>
            </a:xfrm>
            <a:custGeom>
              <a:avLst/>
              <a:gdLst/>
              <a:ahLst/>
              <a:cxnLst/>
              <a:rect l="l" t="t" r="r" b="b"/>
              <a:pathLst>
                <a:path w="25904" h="21559" extrusionOk="0">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549113" y="3536925"/>
              <a:ext cx="585425" cy="660475"/>
            </a:xfrm>
            <a:custGeom>
              <a:avLst/>
              <a:gdLst/>
              <a:ahLst/>
              <a:cxnLst/>
              <a:rect l="l" t="t" r="r" b="b"/>
              <a:pathLst>
                <a:path w="23417" h="26419" extrusionOk="0">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942638" y="3712675"/>
              <a:ext cx="647650" cy="538900"/>
            </a:xfrm>
            <a:custGeom>
              <a:avLst/>
              <a:gdLst/>
              <a:ahLst/>
              <a:cxnLst/>
              <a:rect l="l" t="t" r="r" b="b"/>
              <a:pathLst>
                <a:path w="25906" h="21556" extrusionOk="0">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3079963" y="3536925"/>
              <a:ext cx="585375" cy="660475"/>
            </a:xfrm>
            <a:custGeom>
              <a:avLst/>
              <a:gdLst/>
              <a:ahLst/>
              <a:cxnLst/>
              <a:rect l="l" t="t" r="r" b="b"/>
              <a:pathLst>
                <a:path w="23415" h="26419" extrusionOk="0">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3318088" y="3702200"/>
              <a:ext cx="57350" cy="57300"/>
            </a:xfrm>
            <a:custGeom>
              <a:avLst/>
              <a:gdLst/>
              <a:ahLst/>
              <a:cxnLst/>
              <a:rect l="l" t="t" r="r" b="b"/>
              <a:pathLst>
                <a:path w="2294" h="2292" extrusionOk="0">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916888" y="4037300"/>
              <a:ext cx="88175" cy="88175"/>
            </a:xfrm>
            <a:custGeom>
              <a:avLst/>
              <a:gdLst/>
              <a:ahLst/>
              <a:cxnLst/>
              <a:rect l="l" t="t" r="r" b="b"/>
              <a:pathLst>
                <a:path w="3527" h="3527" extrusionOk="0">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886813" y="3777125"/>
              <a:ext cx="66200" cy="66175"/>
            </a:xfrm>
            <a:custGeom>
              <a:avLst/>
              <a:gdLst/>
              <a:ahLst/>
              <a:cxnLst/>
              <a:rect l="l" t="t" r="r" b="b"/>
              <a:pathLst>
                <a:path w="2648" h="2647" extrusionOk="0">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4160188" y="3975575"/>
              <a:ext cx="83775" cy="83775"/>
            </a:xfrm>
            <a:custGeom>
              <a:avLst/>
              <a:gdLst/>
              <a:ahLst/>
              <a:cxnLst/>
              <a:rect l="l" t="t" r="r" b="b"/>
              <a:pathLst>
                <a:path w="3351" h="3351" extrusionOk="0">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4133763" y="4195975"/>
              <a:ext cx="70575" cy="70575"/>
            </a:xfrm>
            <a:custGeom>
              <a:avLst/>
              <a:gdLst/>
              <a:ahLst/>
              <a:cxnLst/>
              <a:rect l="l" t="t" r="r" b="b"/>
              <a:pathLst>
                <a:path w="2823" h="2823" extrusionOk="0">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4032188" y="4041725"/>
              <a:ext cx="44300" cy="44275"/>
            </a:xfrm>
            <a:custGeom>
              <a:avLst/>
              <a:gdLst/>
              <a:ahLst/>
              <a:cxnLst/>
              <a:rect l="l" t="t" r="r" b="b"/>
              <a:pathLst>
                <a:path w="1772" h="1771" extrusionOk="0">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168113" y="4173950"/>
              <a:ext cx="79425" cy="79400"/>
            </a:xfrm>
            <a:custGeom>
              <a:avLst/>
              <a:gdLst/>
              <a:ahLst/>
              <a:cxnLst/>
              <a:rect l="l" t="t" r="r" b="b"/>
              <a:pathLst>
                <a:path w="3177" h="3176" extrusionOk="0">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3957388" y="4173950"/>
              <a:ext cx="79400" cy="79400"/>
            </a:xfrm>
            <a:custGeom>
              <a:avLst/>
              <a:gdLst/>
              <a:ahLst/>
              <a:cxnLst/>
              <a:rect l="l" t="t" r="r" b="b"/>
              <a:pathLst>
                <a:path w="3176" h="3176" extrusionOk="0">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avLst/>
              <a:gdLst/>
              <a:ahLst/>
              <a:cxnLst/>
              <a:rect l="l" t="t" r="r" b="b"/>
              <a:pathLst>
                <a:path w="23380" h="23379" extrusionOk="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551113" y="3987475"/>
              <a:ext cx="979375" cy="473875"/>
            </a:xfrm>
            <a:custGeom>
              <a:avLst/>
              <a:gdLst/>
              <a:ahLst/>
              <a:cxnLst/>
              <a:rect l="l" t="t" r="r" b="b"/>
              <a:pathLst>
                <a:path w="39175" h="18955" extrusionOk="0">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4832463" y="3987475"/>
              <a:ext cx="979425" cy="473875"/>
            </a:xfrm>
            <a:custGeom>
              <a:avLst/>
              <a:gdLst/>
              <a:ahLst/>
              <a:cxnLst/>
              <a:rect l="l" t="t" r="r" b="b"/>
              <a:pathLst>
                <a:path w="39177" h="18955" extrusionOk="0">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829988" y="4256100"/>
              <a:ext cx="358550" cy="126225"/>
            </a:xfrm>
            <a:custGeom>
              <a:avLst/>
              <a:gdLst/>
              <a:ahLst/>
              <a:cxnLst/>
              <a:rect l="l" t="t" r="r" b="b"/>
              <a:pathLst>
                <a:path w="14342" h="5049" extrusionOk="0">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158938" y="4363975"/>
              <a:ext cx="50075" cy="50000"/>
            </a:xfrm>
            <a:custGeom>
              <a:avLst/>
              <a:gdLst/>
              <a:ahLst/>
              <a:cxnLst/>
              <a:rect l="l" t="t" r="r" b="b"/>
              <a:pathLst>
                <a:path w="2003" h="2000" extrusionOk="0">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4858888" y="4121800"/>
              <a:ext cx="323800" cy="221000"/>
            </a:xfrm>
            <a:custGeom>
              <a:avLst/>
              <a:gdLst/>
              <a:ahLst/>
              <a:cxnLst/>
              <a:rect l="l" t="t" r="r" b="b"/>
              <a:pathLst>
                <a:path w="12952" h="8840" extrusionOk="0">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5148388" y="4103275"/>
              <a:ext cx="39550" cy="39550"/>
            </a:xfrm>
            <a:custGeom>
              <a:avLst/>
              <a:gdLst/>
              <a:ahLst/>
              <a:cxnLst/>
              <a:rect l="l" t="t" r="r" b="b"/>
              <a:pathLst>
                <a:path w="1582" h="1582" extrusionOk="0">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4882488" y="4079700"/>
              <a:ext cx="602975" cy="244675"/>
            </a:xfrm>
            <a:custGeom>
              <a:avLst/>
              <a:gdLst/>
              <a:ahLst/>
              <a:cxnLst/>
              <a:rect l="l" t="t" r="r" b="b"/>
              <a:pathLst>
                <a:path w="24119" h="9787" extrusionOk="0">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5453788" y="4298100"/>
              <a:ext cx="44800" cy="44850"/>
            </a:xfrm>
            <a:custGeom>
              <a:avLst/>
              <a:gdLst/>
              <a:ahLst/>
              <a:cxnLst/>
              <a:rect l="l" t="t" r="r" b="b"/>
              <a:pathLst>
                <a:path w="1792" h="1794" extrusionOk="0">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4837763" y="4050675"/>
              <a:ext cx="136825" cy="155275"/>
            </a:xfrm>
            <a:custGeom>
              <a:avLst/>
              <a:gdLst/>
              <a:ahLst/>
              <a:cxnLst/>
              <a:rect l="l" t="t" r="r" b="b"/>
              <a:pathLst>
                <a:path w="5473" h="6211" extrusionOk="0">
                  <a:moveTo>
                    <a:pt x="5059" y="0"/>
                  </a:moveTo>
                  <a:lnTo>
                    <a:pt x="5059" y="5795"/>
                  </a:lnTo>
                  <a:lnTo>
                    <a:pt x="0" y="5795"/>
                  </a:lnTo>
                  <a:lnTo>
                    <a:pt x="0" y="6210"/>
                  </a:lnTo>
                  <a:lnTo>
                    <a:pt x="5472" y="6210"/>
                  </a:lnTo>
                  <a:lnTo>
                    <a:pt x="5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4950988" y="4024375"/>
              <a:ext cx="36850" cy="36875"/>
            </a:xfrm>
            <a:custGeom>
              <a:avLst/>
              <a:gdLst/>
              <a:ahLst/>
              <a:cxnLst/>
              <a:rect l="l" t="t" r="r" b="b"/>
              <a:pathLst>
                <a:path w="1474" h="1475" extrusionOk="0">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4877613" y="4065625"/>
              <a:ext cx="36850" cy="36850"/>
            </a:xfrm>
            <a:custGeom>
              <a:avLst/>
              <a:gdLst/>
              <a:ahLst/>
              <a:cxnLst/>
              <a:rect l="l" t="t" r="r" b="b"/>
              <a:pathLst>
                <a:path w="1474" h="1474" extrusionOk="0">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820988" y="4184925"/>
              <a:ext cx="36850" cy="36850"/>
            </a:xfrm>
            <a:custGeom>
              <a:avLst/>
              <a:gdLst/>
              <a:ahLst/>
              <a:cxnLst/>
              <a:rect l="l" t="t" r="r" b="b"/>
              <a:pathLst>
                <a:path w="1474" h="1474" extrusionOk="0">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4819163" y="4237600"/>
              <a:ext cx="36850" cy="36850"/>
            </a:xfrm>
            <a:custGeom>
              <a:avLst/>
              <a:gdLst/>
              <a:ahLst/>
              <a:cxnLst/>
              <a:rect l="l" t="t" r="r" b="b"/>
              <a:pathLst>
                <a:path w="1474" h="1474" extrusionOk="0">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4842088" y="4318650"/>
              <a:ext cx="36850" cy="36850"/>
            </a:xfrm>
            <a:custGeom>
              <a:avLst/>
              <a:gdLst/>
              <a:ahLst/>
              <a:cxnLst/>
              <a:rect l="l" t="t" r="r" b="b"/>
              <a:pathLst>
                <a:path w="1474" h="1474" extrusionOk="0">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5306463" y="4042800"/>
              <a:ext cx="94625" cy="339625"/>
            </a:xfrm>
            <a:custGeom>
              <a:avLst/>
              <a:gdLst/>
              <a:ahLst/>
              <a:cxnLst/>
              <a:rect l="l" t="t" r="r" b="b"/>
              <a:pathLst>
                <a:path w="3785" h="13585" extrusionOk="0">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5293213" y="4363950"/>
              <a:ext cx="42150" cy="42125"/>
            </a:xfrm>
            <a:custGeom>
              <a:avLst/>
              <a:gdLst/>
              <a:ahLst/>
              <a:cxnLst/>
              <a:rect l="l" t="t" r="r" b="b"/>
              <a:pathLst>
                <a:path w="1686" h="1685" extrusionOk="0">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5227388" y="3979675"/>
              <a:ext cx="216550" cy="249950"/>
            </a:xfrm>
            <a:custGeom>
              <a:avLst/>
              <a:gdLst/>
              <a:ahLst/>
              <a:cxnLst/>
              <a:rect l="l" t="t" r="r" b="b"/>
              <a:pathLst>
                <a:path w="8662" h="9998" extrusionOk="0">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5422163" y="4205950"/>
              <a:ext cx="44850" cy="44825"/>
            </a:xfrm>
            <a:custGeom>
              <a:avLst/>
              <a:gdLst/>
              <a:ahLst/>
              <a:cxnLst/>
              <a:rect l="l" t="t" r="r" b="b"/>
              <a:pathLst>
                <a:path w="1794" h="1793" extrusionOk="0">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5080063" y="3992775"/>
              <a:ext cx="247425" cy="52575"/>
            </a:xfrm>
            <a:custGeom>
              <a:avLst/>
              <a:gdLst/>
              <a:ahLst/>
              <a:cxnLst/>
              <a:rect l="l" t="t" r="r" b="b"/>
              <a:pathLst>
                <a:path w="9897" h="2103" extrusionOk="0">
                  <a:moveTo>
                    <a:pt x="0" y="0"/>
                  </a:moveTo>
                  <a:lnTo>
                    <a:pt x="0" y="2103"/>
                  </a:lnTo>
                  <a:lnTo>
                    <a:pt x="9897" y="2103"/>
                  </a:lnTo>
                  <a:lnTo>
                    <a:pt x="9897" y="1688"/>
                  </a:lnTo>
                  <a:lnTo>
                    <a:pt x="415" y="1688"/>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5303763" y="4024300"/>
              <a:ext cx="34250" cy="34300"/>
            </a:xfrm>
            <a:custGeom>
              <a:avLst/>
              <a:gdLst/>
              <a:ahLst/>
              <a:cxnLst/>
              <a:rect l="l" t="t" r="r" b="b"/>
              <a:pathLst>
                <a:path w="1370" h="1372" extrusionOk="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5568263" y="4029425"/>
              <a:ext cx="34275" cy="34250"/>
            </a:xfrm>
            <a:custGeom>
              <a:avLst/>
              <a:gdLst/>
              <a:ahLst/>
              <a:cxnLst/>
              <a:rect l="l" t="t" r="r" b="b"/>
              <a:pathLst>
                <a:path w="1371" h="1370" extrusionOk="0">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5725763" y="4029425"/>
              <a:ext cx="34250" cy="34250"/>
            </a:xfrm>
            <a:custGeom>
              <a:avLst/>
              <a:gdLst/>
              <a:ahLst/>
              <a:cxnLst/>
              <a:rect l="l" t="t" r="r" b="b"/>
              <a:pathLst>
                <a:path w="1370" h="1370" extrusionOk="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5704338" y="4394875"/>
              <a:ext cx="34275" cy="34250"/>
            </a:xfrm>
            <a:custGeom>
              <a:avLst/>
              <a:gdLst/>
              <a:ahLst/>
              <a:cxnLst/>
              <a:rect l="l" t="t" r="r" b="b"/>
              <a:pathLst>
                <a:path w="1371" h="1370" extrusionOk="0">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5377113" y="4027850"/>
              <a:ext cx="34275" cy="34250"/>
            </a:xfrm>
            <a:custGeom>
              <a:avLst/>
              <a:gdLst/>
              <a:ahLst/>
              <a:cxnLst/>
              <a:rect l="l" t="t" r="r" b="b"/>
              <a:pathLst>
                <a:path w="1371" h="1370" extrusionOk="0">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5517788" y="4445350"/>
              <a:ext cx="34300" cy="34250"/>
            </a:xfrm>
            <a:custGeom>
              <a:avLst/>
              <a:gdLst/>
              <a:ahLst/>
              <a:cxnLst/>
              <a:rect l="l" t="t" r="r" b="b"/>
              <a:pathLst>
                <a:path w="1372" h="1370" extrusionOk="0">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5065188" y="3967725"/>
              <a:ext cx="34250" cy="34250"/>
            </a:xfrm>
            <a:custGeom>
              <a:avLst/>
              <a:gdLst/>
              <a:ahLst/>
              <a:cxnLst/>
              <a:rect l="l" t="t" r="r" b="b"/>
              <a:pathLst>
                <a:path w="1370" h="1370" extrusionOk="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5218113" y="3961650"/>
              <a:ext cx="34250" cy="34250"/>
            </a:xfrm>
            <a:custGeom>
              <a:avLst/>
              <a:gdLst/>
              <a:ahLst/>
              <a:cxnLst/>
              <a:rect l="l" t="t" r="r" b="b"/>
              <a:pathLst>
                <a:path w="1370" h="1370" extrusionOk="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5523513" y="4052550"/>
              <a:ext cx="74750" cy="413375"/>
            </a:xfrm>
            <a:custGeom>
              <a:avLst/>
              <a:gdLst/>
              <a:ahLst/>
              <a:cxnLst/>
              <a:rect l="l" t="t" r="r" b="b"/>
              <a:pathLst>
                <a:path w="2990" h="16535" extrusionOk="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5630663" y="4038325"/>
              <a:ext cx="123575" cy="377375"/>
            </a:xfrm>
            <a:custGeom>
              <a:avLst/>
              <a:gdLst/>
              <a:ahLst/>
              <a:cxnLst/>
              <a:rect l="l" t="t" r="r" b="b"/>
              <a:pathLst>
                <a:path w="4943" h="15095" extrusionOk="0">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556413" y="4062800"/>
              <a:ext cx="139600" cy="224475"/>
            </a:xfrm>
            <a:custGeom>
              <a:avLst/>
              <a:gdLst/>
              <a:ahLst/>
              <a:cxnLst/>
              <a:rect l="l" t="t" r="r" b="b"/>
              <a:pathLst>
                <a:path w="5584" h="8979" extrusionOk="0">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678788" y="4013850"/>
              <a:ext cx="176200" cy="71525"/>
            </a:xfrm>
            <a:custGeom>
              <a:avLst/>
              <a:gdLst/>
              <a:ahLst/>
              <a:cxnLst/>
              <a:rect l="l" t="t" r="r" b="b"/>
              <a:pathLst>
                <a:path w="7048" h="2861" extrusionOk="0">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713088" y="4279875"/>
              <a:ext cx="95400" cy="169475"/>
            </a:xfrm>
            <a:custGeom>
              <a:avLst/>
              <a:gdLst/>
              <a:ahLst/>
              <a:cxnLst/>
              <a:rect l="l" t="t" r="r" b="b"/>
              <a:pathLst>
                <a:path w="3816" h="6779" extrusionOk="0">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4645713" y="4160625"/>
              <a:ext cx="114425" cy="258150"/>
            </a:xfrm>
            <a:custGeom>
              <a:avLst/>
              <a:gdLst/>
              <a:ahLst/>
              <a:cxnLst/>
              <a:rect l="l" t="t" r="r" b="b"/>
              <a:pathLst>
                <a:path w="4577" h="10326" extrusionOk="0">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4733613" y="4150525"/>
              <a:ext cx="36725" cy="36700"/>
            </a:xfrm>
            <a:custGeom>
              <a:avLst/>
              <a:gdLst/>
              <a:ahLst/>
              <a:cxnLst/>
              <a:rect l="l" t="t" r="r" b="b"/>
              <a:pathLst>
                <a:path w="1469" h="1468" extrusionOk="0">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4585238" y="4052625"/>
              <a:ext cx="36725" cy="36725"/>
            </a:xfrm>
            <a:custGeom>
              <a:avLst/>
              <a:gdLst/>
              <a:ahLst/>
              <a:cxnLst/>
              <a:rect l="l" t="t" r="r" b="b"/>
              <a:pathLst>
                <a:path w="1469" h="1469" extrusionOk="0">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4661763" y="3991450"/>
              <a:ext cx="36700" cy="36775"/>
            </a:xfrm>
            <a:custGeom>
              <a:avLst/>
              <a:gdLst/>
              <a:ahLst/>
              <a:cxnLst/>
              <a:rect l="l" t="t" r="r" b="b"/>
              <a:pathLst>
                <a:path w="1468" h="1471" extrusionOk="0">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4826813" y="4057275"/>
              <a:ext cx="36750" cy="36725"/>
            </a:xfrm>
            <a:custGeom>
              <a:avLst/>
              <a:gdLst/>
              <a:ahLst/>
              <a:cxnLst/>
              <a:rect l="l" t="t" r="r" b="b"/>
              <a:pathLst>
                <a:path w="1470" h="1469" extrusionOk="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4785613" y="4269825"/>
              <a:ext cx="36675" cy="36750"/>
            </a:xfrm>
            <a:custGeom>
              <a:avLst/>
              <a:gdLst/>
              <a:ahLst/>
              <a:cxnLst/>
              <a:rect l="l" t="t" r="r" b="b"/>
              <a:pathLst>
                <a:path w="1467" h="1470" extrusionOk="0">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4706038" y="4431925"/>
              <a:ext cx="36750" cy="36725"/>
            </a:xfrm>
            <a:custGeom>
              <a:avLst/>
              <a:gdLst/>
              <a:ahLst/>
              <a:cxnLst/>
              <a:rect l="l" t="t" r="r" b="b"/>
              <a:pathLst>
                <a:path w="1470" h="1469" extrusionOk="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4628113" y="4396700"/>
              <a:ext cx="36675" cy="36725"/>
            </a:xfrm>
            <a:custGeom>
              <a:avLst/>
              <a:gdLst/>
              <a:ahLst/>
              <a:cxnLst/>
              <a:rect l="l" t="t" r="r" b="b"/>
              <a:pathLst>
                <a:path w="1467" h="1469" extrusionOk="0">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4534788" y="4266700"/>
              <a:ext cx="36700" cy="36775"/>
            </a:xfrm>
            <a:custGeom>
              <a:avLst/>
              <a:gdLst/>
              <a:ahLst/>
              <a:cxnLst/>
              <a:rect l="l" t="t" r="r" b="b"/>
              <a:pathLst>
                <a:path w="1468" h="1471" extrusionOk="0">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337913" y="4489875"/>
              <a:ext cx="430525" cy="79475"/>
            </a:xfrm>
            <a:custGeom>
              <a:avLst/>
              <a:gdLst/>
              <a:ahLst/>
              <a:cxnLst/>
              <a:rect l="l" t="t" r="r" b="b"/>
              <a:pathLst>
                <a:path w="17221" h="3179" extrusionOk="0">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331513" y="4554200"/>
              <a:ext cx="39825" cy="39800"/>
            </a:xfrm>
            <a:custGeom>
              <a:avLst/>
              <a:gdLst/>
              <a:ahLst/>
              <a:cxnLst/>
              <a:rect l="l" t="t" r="r" b="b"/>
              <a:pathLst>
                <a:path w="1593" h="1592" extrusionOk="0">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5733738" y="4474700"/>
              <a:ext cx="45875" cy="45925"/>
            </a:xfrm>
            <a:custGeom>
              <a:avLst/>
              <a:gdLst/>
              <a:ahLst/>
              <a:cxnLst/>
              <a:rect l="l" t="t" r="r" b="b"/>
              <a:pathLst>
                <a:path w="1835" h="1837" extrusionOk="0">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4411213" y="4707450"/>
              <a:ext cx="854575" cy="326300"/>
            </a:xfrm>
            <a:custGeom>
              <a:avLst/>
              <a:gdLst/>
              <a:ahLst/>
              <a:cxnLst/>
              <a:rect l="l" t="t" r="r" b="b"/>
              <a:pathLst>
                <a:path w="34183" h="13052" extrusionOk="0">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4431888" y="4728125"/>
              <a:ext cx="813200" cy="284950"/>
            </a:xfrm>
            <a:custGeom>
              <a:avLst/>
              <a:gdLst/>
              <a:ahLst/>
              <a:cxnLst/>
              <a:rect l="l" t="t" r="r" b="b"/>
              <a:pathLst>
                <a:path w="32528" h="11398" extrusionOk="0">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4576988" y="4728125"/>
              <a:ext cx="576200" cy="284875"/>
            </a:xfrm>
            <a:custGeom>
              <a:avLst/>
              <a:gdLst/>
              <a:ahLst/>
              <a:cxnLst/>
              <a:rect l="l" t="t" r="r" b="b"/>
              <a:pathLst>
                <a:path w="23048" h="11395" extrusionOk="0">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4956888" y="4757850"/>
              <a:ext cx="280475" cy="255175"/>
            </a:xfrm>
            <a:custGeom>
              <a:avLst/>
              <a:gdLst/>
              <a:ahLst/>
              <a:cxnLst/>
              <a:rect l="l" t="t" r="r" b="b"/>
              <a:pathLst>
                <a:path w="11219" h="10207" extrusionOk="0">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4814363" y="4500300"/>
              <a:ext cx="1164950" cy="530900"/>
            </a:xfrm>
            <a:custGeom>
              <a:avLst/>
              <a:gdLst/>
              <a:ahLst/>
              <a:cxnLst/>
              <a:rect l="l" t="t" r="r" b="b"/>
              <a:pathLst>
                <a:path w="46598" h="21236" extrusionOk="0">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5028238" y="4203900"/>
              <a:ext cx="1143225" cy="797975"/>
            </a:xfrm>
            <a:custGeom>
              <a:avLst/>
              <a:gdLst/>
              <a:ahLst/>
              <a:cxnLst/>
              <a:rect l="l" t="t" r="r" b="b"/>
              <a:pathLst>
                <a:path w="45729" h="31919" extrusionOk="0">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5762988" y="4469175"/>
              <a:ext cx="114000" cy="88100"/>
            </a:xfrm>
            <a:custGeom>
              <a:avLst/>
              <a:gdLst/>
              <a:ahLst/>
              <a:cxnLst/>
              <a:rect l="l" t="t" r="r" b="b"/>
              <a:pathLst>
                <a:path w="4560" h="3524" extrusionOk="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778513" y="4181725"/>
              <a:ext cx="113950" cy="88075"/>
            </a:xfrm>
            <a:custGeom>
              <a:avLst/>
              <a:gdLst/>
              <a:ahLst/>
              <a:cxnLst/>
              <a:rect l="l" t="t" r="r" b="b"/>
              <a:pathLst>
                <a:path w="4558" h="3523" extrusionOk="0">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a:spLocks noGrp="1"/>
          </p:cNvSpPr>
          <p:nvPr>
            <p:ph type="title"/>
          </p:nvPr>
        </p:nvSpPr>
        <p:spPr>
          <a:xfrm>
            <a:off x="1708150" y="18390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5" name="Google Shape;485;p9"/>
          <p:cNvSpPr txBox="1">
            <a:spLocks noGrp="1"/>
          </p:cNvSpPr>
          <p:nvPr>
            <p:ph type="subTitle" idx="1"/>
          </p:nvPr>
        </p:nvSpPr>
        <p:spPr>
          <a:xfrm>
            <a:off x="1708175" y="26808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498"/>
        <p:cNvGrpSpPr/>
        <p:nvPr/>
      </p:nvGrpSpPr>
      <p:grpSpPr>
        <a:xfrm>
          <a:off x="0" y="0"/>
          <a:ext cx="0" cy="0"/>
          <a:chOff x="0" y="0"/>
          <a:chExt cx="0" cy="0"/>
        </a:xfrm>
      </p:grpSpPr>
      <p:grpSp>
        <p:nvGrpSpPr>
          <p:cNvPr id="499" name="Google Shape;499;p11"/>
          <p:cNvGrpSpPr/>
          <p:nvPr/>
        </p:nvGrpSpPr>
        <p:grpSpPr>
          <a:xfrm rot="513767">
            <a:off x="7302476" y="127263"/>
            <a:ext cx="1208232" cy="1240909"/>
            <a:chOff x="3275000" y="551700"/>
            <a:chExt cx="1208175" cy="1240850"/>
          </a:xfrm>
        </p:grpSpPr>
        <p:sp>
          <p:nvSpPr>
            <p:cNvPr id="500" name="Google Shape;500;p11"/>
            <p:cNvSpPr/>
            <p:nvPr/>
          </p:nvSpPr>
          <p:spPr>
            <a:xfrm>
              <a:off x="3956050" y="578475"/>
              <a:ext cx="172800" cy="376500"/>
            </a:xfrm>
            <a:custGeom>
              <a:avLst/>
              <a:gdLst/>
              <a:ahLst/>
              <a:cxnLst/>
              <a:rect l="l" t="t" r="r" b="b"/>
              <a:pathLst>
                <a:path w="6912" h="15060" extrusionOk="0">
                  <a:moveTo>
                    <a:pt x="6658" y="1"/>
                  </a:moveTo>
                  <a:cubicBezTo>
                    <a:pt x="6610" y="1"/>
                    <a:pt x="6563" y="15"/>
                    <a:pt x="6522" y="46"/>
                  </a:cubicBezTo>
                  <a:lnTo>
                    <a:pt x="89" y="4972"/>
                  </a:lnTo>
                  <a:cubicBezTo>
                    <a:pt x="32" y="5015"/>
                    <a:pt x="0" y="5080"/>
                    <a:pt x="0" y="5150"/>
                  </a:cubicBezTo>
                  <a:lnTo>
                    <a:pt x="0" y="14836"/>
                  </a:lnTo>
                  <a:cubicBezTo>
                    <a:pt x="0" y="14959"/>
                    <a:pt x="101" y="15060"/>
                    <a:pt x="224" y="15060"/>
                  </a:cubicBezTo>
                  <a:cubicBezTo>
                    <a:pt x="348" y="15060"/>
                    <a:pt x="448" y="14959"/>
                    <a:pt x="451" y="14836"/>
                  </a:cubicBezTo>
                  <a:lnTo>
                    <a:pt x="451" y="5261"/>
                  </a:lnTo>
                  <a:lnTo>
                    <a:pt x="6796" y="403"/>
                  </a:lnTo>
                  <a:cubicBezTo>
                    <a:pt x="6893" y="327"/>
                    <a:pt x="6911" y="188"/>
                    <a:pt x="6836" y="88"/>
                  </a:cubicBezTo>
                  <a:cubicBezTo>
                    <a:pt x="6792" y="31"/>
                    <a:pt x="6725" y="1"/>
                    <a:pt x="6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3830600" y="748775"/>
              <a:ext cx="11225" cy="143650"/>
            </a:xfrm>
            <a:custGeom>
              <a:avLst/>
              <a:gdLst/>
              <a:ahLst/>
              <a:cxnLst/>
              <a:rect l="l" t="t" r="r" b="b"/>
              <a:pathLst>
                <a:path w="449" h="5746" extrusionOk="0">
                  <a:moveTo>
                    <a:pt x="225" y="1"/>
                  </a:moveTo>
                  <a:cubicBezTo>
                    <a:pt x="101" y="1"/>
                    <a:pt x="1" y="102"/>
                    <a:pt x="1" y="225"/>
                  </a:cubicBezTo>
                  <a:lnTo>
                    <a:pt x="1" y="5521"/>
                  </a:lnTo>
                  <a:cubicBezTo>
                    <a:pt x="1" y="5645"/>
                    <a:pt x="101" y="5746"/>
                    <a:pt x="225" y="5746"/>
                  </a:cubicBezTo>
                  <a:cubicBezTo>
                    <a:pt x="349" y="5746"/>
                    <a:pt x="449" y="5645"/>
                    <a:pt x="449" y="5521"/>
                  </a:cubicBezTo>
                  <a:lnTo>
                    <a:pt x="449" y="225"/>
                  </a:lnTo>
                  <a:cubicBezTo>
                    <a:pt x="449" y="102"/>
                    <a:pt x="348"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3582400" y="652375"/>
              <a:ext cx="11225" cy="289425"/>
            </a:xfrm>
            <a:custGeom>
              <a:avLst/>
              <a:gdLst/>
              <a:ahLst/>
              <a:cxnLst/>
              <a:rect l="l" t="t" r="r" b="b"/>
              <a:pathLst>
                <a:path w="449" h="11577" extrusionOk="0">
                  <a:moveTo>
                    <a:pt x="224" y="0"/>
                  </a:moveTo>
                  <a:cubicBezTo>
                    <a:pt x="101" y="0"/>
                    <a:pt x="0" y="101"/>
                    <a:pt x="0" y="224"/>
                  </a:cubicBezTo>
                  <a:lnTo>
                    <a:pt x="0" y="11353"/>
                  </a:lnTo>
                  <a:cubicBezTo>
                    <a:pt x="0" y="11477"/>
                    <a:pt x="101" y="11576"/>
                    <a:pt x="224" y="11576"/>
                  </a:cubicBezTo>
                  <a:cubicBezTo>
                    <a:pt x="348" y="11576"/>
                    <a:pt x="448" y="11478"/>
                    <a:pt x="448" y="11353"/>
                  </a:cubicBezTo>
                  <a:lnTo>
                    <a:pt x="448" y="224"/>
                  </a:lnTo>
                  <a:cubicBezTo>
                    <a:pt x="448" y="101"/>
                    <a:pt x="348"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3463725" y="640050"/>
              <a:ext cx="181800" cy="425775"/>
            </a:xfrm>
            <a:custGeom>
              <a:avLst/>
              <a:gdLst/>
              <a:ahLst/>
              <a:cxnLst/>
              <a:rect l="l" t="t" r="r" b="b"/>
              <a:pathLst>
                <a:path w="7272" h="17031" extrusionOk="0">
                  <a:moveTo>
                    <a:pt x="225" y="0"/>
                  </a:moveTo>
                  <a:cubicBezTo>
                    <a:pt x="102" y="0"/>
                    <a:pt x="1" y="101"/>
                    <a:pt x="1" y="224"/>
                  </a:cubicBezTo>
                  <a:lnTo>
                    <a:pt x="1" y="8532"/>
                  </a:lnTo>
                  <a:cubicBezTo>
                    <a:pt x="1" y="8584"/>
                    <a:pt x="18" y="8634"/>
                    <a:pt x="51" y="8674"/>
                  </a:cubicBezTo>
                  <a:lnTo>
                    <a:pt x="6847" y="16949"/>
                  </a:lnTo>
                  <a:cubicBezTo>
                    <a:pt x="6891" y="17002"/>
                    <a:pt x="6955" y="17030"/>
                    <a:pt x="7019" y="17030"/>
                  </a:cubicBezTo>
                  <a:cubicBezTo>
                    <a:pt x="7069" y="17030"/>
                    <a:pt x="7120" y="17014"/>
                    <a:pt x="7161" y="16979"/>
                  </a:cubicBezTo>
                  <a:cubicBezTo>
                    <a:pt x="7256" y="16902"/>
                    <a:pt x="7271" y="16759"/>
                    <a:pt x="7192" y="16665"/>
                  </a:cubicBezTo>
                  <a:lnTo>
                    <a:pt x="448" y="8452"/>
                  </a:lnTo>
                  <a:lnTo>
                    <a:pt x="448" y="224"/>
                  </a:lnTo>
                  <a:cubicBezTo>
                    <a:pt x="448" y="101"/>
                    <a:pt x="348" y="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3978550" y="634175"/>
              <a:ext cx="269950" cy="424000"/>
            </a:xfrm>
            <a:custGeom>
              <a:avLst/>
              <a:gdLst/>
              <a:ahLst/>
              <a:cxnLst/>
              <a:rect l="l" t="t" r="r" b="b"/>
              <a:pathLst>
                <a:path w="10798" h="16960" extrusionOk="0">
                  <a:moveTo>
                    <a:pt x="10560" y="1"/>
                  </a:moveTo>
                  <a:cubicBezTo>
                    <a:pt x="10449" y="1"/>
                    <a:pt x="10351" y="83"/>
                    <a:pt x="10336" y="196"/>
                  </a:cubicBezTo>
                  <a:lnTo>
                    <a:pt x="9277" y="8569"/>
                  </a:lnTo>
                  <a:lnTo>
                    <a:pt x="105" y="16567"/>
                  </a:lnTo>
                  <a:cubicBezTo>
                    <a:pt x="11" y="16649"/>
                    <a:pt x="1" y="16789"/>
                    <a:pt x="83" y="16884"/>
                  </a:cubicBezTo>
                  <a:cubicBezTo>
                    <a:pt x="127" y="16934"/>
                    <a:pt x="188" y="16960"/>
                    <a:pt x="252" y="16960"/>
                  </a:cubicBezTo>
                  <a:cubicBezTo>
                    <a:pt x="304" y="16960"/>
                    <a:pt x="356" y="16940"/>
                    <a:pt x="400" y="16905"/>
                  </a:cubicBezTo>
                  <a:lnTo>
                    <a:pt x="9636" y="8850"/>
                  </a:lnTo>
                  <a:cubicBezTo>
                    <a:pt x="9677" y="8813"/>
                    <a:pt x="9704" y="8764"/>
                    <a:pt x="9711" y="8709"/>
                  </a:cubicBezTo>
                  <a:lnTo>
                    <a:pt x="10781" y="252"/>
                  </a:lnTo>
                  <a:cubicBezTo>
                    <a:pt x="10798" y="129"/>
                    <a:pt x="10711" y="19"/>
                    <a:pt x="10587" y="2"/>
                  </a:cubicBezTo>
                  <a:cubicBezTo>
                    <a:pt x="10578" y="1"/>
                    <a:pt x="10569" y="1"/>
                    <a:pt x="10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4055700" y="895325"/>
              <a:ext cx="248425" cy="88350"/>
            </a:xfrm>
            <a:custGeom>
              <a:avLst/>
              <a:gdLst/>
              <a:ahLst/>
              <a:cxnLst/>
              <a:rect l="l" t="t" r="r" b="b"/>
              <a:pathLst>
                <a:path w="9937" h="3534" extrusionOk="0">
                  <a:moveTo>
                    <a:pt x="9688" y="1"/>
                  </a:moveTo>
                  <a:cubicBezTo>
                    <a:pt x="9629" y="1"/>
                    <a:pt x="9570" y="24"/>
                    <a:pt x="9526" y="70"/>
                  </a:cubicBezTo>
                  <a:lnTo>
                    <a:pt x="6654" y="3085"/>
                  </a:lnTo>
                  <a:lnTo>
                    <a:pt x="225" y="3085"/>
                  </a:lnTo>
                  <a:cubicBezTo>
                    <a:pt x="101" y="3085"/>
                    <a:pt x="1" y="3186"/>
                    <a:pt x="1" y="3309"/>
                  </a:cubicBezTo>
                  <a:cubicBezTo>
                    <a:pt x="1" y="3432"/>
                    <a:pt x="101" y="3533"/>
                    <a:pt x="225" y="3533"/>
                  </a:cubicBezTo>
                  <a:lnTo>
                    <a:pt x="6751" y="3533"/>
                  </a:lnTo>
                  <a:cubicBezTo>
                    <a:pt x="6812" y="3533"/>
                    <a:pt x="6872" y="3508"/>
                    <a:pt x="6913" y="3465"/>
                  </a:cubicBezTo>
                  <a:lnTo>
                    <a:pt x="9850" y="380"/>
                  </a:lnTo>
                  <a:cubicBezTo>
                    <a:pt x="9936" y="290"/>
                    <a:pt x="9933" y="147"/>
                    <a:pt x="9843" y="61"/>
                  </a:cubicBezTo>
                  <a:cubicBezTo>
                    <a:pt x="9799" y="21"/>
                    <a:pt x="9744" y="1"/>
                    <a:pt x="9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4055675" y="1079250"/>
              <a:ext cx="305375" cy="14100"/>
            </a:xfrm>
            <a:custGeom>
              <a:avLst/>
              <a:gdLst/>
              <a:ahLst/>
              <a:cxnLst/>
              <a:rect l="l" t="t" r="r" b="b"/>
              <a:pathLst>
                <a:path w="12215" h="564" extrusionOk="0">
                  <a:moveTo>
                    <a:pt x="11987" y="1"/>
                  </a:moveTo>
                  <a:lnTo>
                    <a:pt x="223" y="115"/>
                  </a:lnTo>
                  <a:cubicBezTo>
                    <a:pt x="99" y="116"/>
                    <a:pt x="0" y="218"/>
                    <a:pt x="2" y="342"/>
                  </a:cubicBezTo>
                  <a:cubicBezTo>
                    <a:pt x="3" y="465"/>
                    <a:pt x="102" y="563"/>
                    <a:pt x="226" y="563"/>
                  </a:cubicBezTo>
                  <a:lnTo>
                    <a:pt x="228" y="563"/>
                  </a:lnTo>
                  <a:lnTo>
                    <a:pt x="11990" y="450"/>
                  </a:lnTo>
                  <a:cubicBezTo>
                    <a:pt x="12116" y="449"/>
                    <a:pt x="12215" y="347"/>
                    <a:pt x="12213" y="224"/>
                  </a:cubicBezTo>
                  <a:cubicBezTo>
                    <a:pt x="12212" y="99"/>
                    <a:pt x="12118" y="6"/>
                    <a:pt x="11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4021450" y="1133900"/>
              <a:ext cx="426550" cy="118400"/>
            </a:xfrm>
            <a:custGeom>
              <a:avLst/>
              <a:gdLst/>
              <a:ahLst/>
              <a:cxnLst/>
              <a:rect l="l" t="t" r="r" b="b"/>
              <a:pathLst>
                <a:path w="17062" h="4736" extrusionOk="0">
                  <a:moveTo>
                    <a:pt x="224" y="1"/>
                  </a:moveTo>
                  <a:cubicBezTo>
                    <a:pt x="101" y="1"/>
                    <a:pt x="0" y="101"/>
                    <a:pt x="0" y="225"/>
                  </a:cubicBezTo>
                  <a:cubicBezTo>
                    <a:pt x="0" y="348"/>
                    <a:pt x="101" y="449"/>
                    <a:pt x="224" y="449"/>
                  </a:cubicBezTo>
                  <a:lnTo>
                    <a:pt x="9910" y="449"/>
                  </a:lnTo>
                  <a:lnTo>
                    <a:pt x="16686" y="4701"/>
                  </a:lnTo>
                  <a:cubicBezTo>
                    <a:pt x="16724" y="4725"/>
                    <a:pt x="16766" y="4735"/>
                    <a:pt x="16805" y="4735"/>
                  </a:cubicBezTo>
                  <a:cubicBezTo>
                    <a:pt x="16879" y="4735"/>
                    <a:pt x="16953" y="4698"/>
                    <a:pt x="16996" y="4631"/>
                  </a:cubicBezTo>
                  <a:cubicBezTo>
                    <a:pt x="17062" y="4525"/>
                    <a:pt x="17029" y="4387"/>
                    <a:pt x="16924" y="4322"/>
                  </a:cubicBezTo>
                  <a:lnTo>
                    <a:pt x="10094" y="36"/>
                  </a:lnTo>
                  <a:cubicBezTo>
                    <a:pt x="10057" y="12"/>
                    <a:pt x="10016" y="1"/>
                    <a:pt x="9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4070775" y="1294750"/>
              <a:ext cx="240000" cy="11225"/>
            </a:xfrm>
            <a:custGeom>
              <a:avLst/>
              <a:gdLst/>
              <a:ahLst/>
              <a:cxnLst/>
              <a:rect l="l" t="t" r="r" b="b"/>
              <a:pathLst>
                <a:path w="9600" h="449" extrusionOk="0">
                  <a:moveTo>
                    <a:pt x="224" y="1"/>
                  </a:moveTo>
                  <a:cubicBezTo>
                    <a:pt x="101" y="1"/>
                    <a:pt x="0" y="102"/>
                    <a:pt x="0" y="225"/>
                  </a:cubicBezTo>
                  <a:cubicBezTo>
                    <a:pt x="0" y="348"/>
                    <a:pt x="101" y="449"/>
                    <a:pt x="224" y="449"/>
                  </a:cubicBezTo>
                  <a:lnTo>
                    <a:pt x="9375" y="449"/>
                  </a:lnTo>
                  <a:cubicBezTo>
                    <a:pt x="9498" y="449"/>
                    <a:pt x="9599" y="348"/>
                    <a:pt x="9599" y="225"/>
                  </a:cubicBezTo>
                  <a:cubicBezTo>
                    <a:pt x="9599" y="102"/>
                    <a:pt x="9498" y="1"/>
                    <a:pt x="9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4435150" y="1234025"/>
              <a:ext cx="48025" cy="46475"/>
            </a:xfrm>
            <a:custGeom>
              <a:avLst/>
              <a:gdLst/>
              <a:ahLst/>
              <a:cxnLst/>
              <a:rect l="l" t="t" r="r" b="b"/>
              <a:pathLst>
                <a:path w="1921" h="1859" extrusionOk="0">
                  <a:moveTo>
                    <a:pt x="962" y="451"/>
                  </a:moveTo>
                  <a:cubicBezTo>
                    <a:pt x="1044" y="451"/>
                    <a:pt x="1127" y="472"/>
                    <a:pt x="1201" y="515"/>
                  </a:cubicBezTo>
                  <a:cubicBezTo>
                    <a:pt x="1312" y="578"/>
                    <a:pt x="1392" y="682"/>
                    <a:pt x="1425" y="805"/>
                  </a:cubicBezTo>
                  <a:cubicBezTo>
                    <a:pt x="1458" y="929"/>
                    <a:pt x="1441" y="1057"/>
                    <a:pt x="1377" y="1169"/>
                  </a:cubicBezTo>
                  <a:cubicBezTo>
                    <a:pt x="1313" y="1280"/>
                    <a:pt x="1209" y="1359"/>
                    <a:pt x="1086" y="1393"/>
                  </a:cubicBezTo>
                  <a:cubicBezTo>
                    <a:pt x="1045" y="1404"/>
                    <a:pt x="1003" y="1409"/>
                    <a:pt x="961" y="1409"/>
                  </a:cubicBezTo>
                  <a:cubicBezTo>
                    <a:pt x="878" y="1409"/>
                    <a:pt x="796" y="1388"/>
                    <a:pt x="723" y="1345"/>
                  </a:cubicBezTo>
                  <a:cubicBezTo>
                    <a:pt x="611" y="1281"/>
                    <a:pt x="532" y="1176"/>
                    <a:pt x="499" y="1053"/>
                  </a:cubicBezTo>
                  <a:cubicBezTo>
                    <a:pt x="465" y="931"/>
                    <a:pt x="483" y="802"/>
                    <a:pt x="547" y="691"/>
                  </a:cubicBezTo>
                  <a:cubicBezTo>
                    <a:pt x="610" y="579"/>
                    <a:pt x="714" y="500"/>
                    <a:pt x="837" y="467"/>
                  </a:cubicBezTo>
                  <a:cubicBezTo>
                    <a:pt x="879" y="456"/>
                    <a:pt x="921" y="451"/>
                    <a:pt x="962" y="451"/>
                  </a:cubicBezTo>
                  <a:close/>
                  <a:moveTo>
                    <a:pt x="963" y="0"/>
                  </a:moveTo>
                  <a:cubicBezTo>
                    <a:pt x="881" y="0"/>
                    <a:pt x="800" y="11"/>
                    <a:pt x="719" y="32"/>
                  </a:cubicBezTo>
                  <a:cubicBezTo>
                    <a:pt x="480" y="97"/>
                    <a:pt x="280" y="251"/>
                    <a:pt x="157" y="466"/>
                  </a:cubicBezTo>
                  <a:cubicBezTo>
                    <a:pt x="32" y="680"/>
                    <a:pt x="0" y="929"/>
                    <a:pt x="64" y="1169"/>
                  </a:cubicBezTo>
                  <a:cubicBezTo>
                    <a:pt x="129" y="1409"/>
                    <a:pt x="283" y="1610"/>
                    <a:pt x="498" y="1733"/>
                  </a:cubicBezTo>
                  <a:cubicBezTo>
                    <a:pt x="641" y="1816"/>
                    <a:pt x="799" y="1858"/>
                    <a:pt x="960" y="1858"/>
                  </a:cubicBezTo>
                  <a:cubicBezTo>
                    <a:pt x="1040" y="1858"/>
                    <a:pt x="1122" y="1848"/>
                    <a:pt x="1201" y="1826"/>
                  </a:cubicBezTo>
                  <a:cubicBezTo>
                    <a:pt x="1441" y="1762"/>
                    <a:pt x="1640" y="1607"/>
                    <a:pt x="1764" y="1393"/>
                  </a:cubicBezTo>
                  <a:cubicBezTo>
                    <a:pt x="1888" y="1179"/>
                    <a:pt x="1920" y="929"/>
                    <a:pt x="1856" y="690"/>
                  </a:cubicBezTo>
                  <a:cubicBezTo>
                    <a:pt x="1792" y="449"/>
                    <a:pt x="1638" y="248"/>
                    <a:pt x="1424" y="125"/>
                  </a:cubicBezTo>
                  <a:cubicBezTo>
                    <a:pt x="1281" y="42"/>
                    <a:pt x="1123"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1"/>
            <p:cNvSpPr/>
            <p:nvPr/>
          </p:nvSpPr>
          <p:spPr>
            <a:xfrm>
              <a:off x="4146700" y="1728575"/>
              <a:ext cx="52975" cy="46400"/>
            </a:xfrm>
            <a:custGeom>
              <a:avLst/>
              <a:gdLst/>
              <a:ahLst/>
              <a:cxnLst/>
              <a:rect l="l" t="t" r="r" b="b"/>
              <a:pathLst>
                <a:path w="2119" h="1856" extrusionOk="0">
                  <a:moveTo>
                    <a:pt x="1061" y="449"/>
                  </a:moveTo>
                  <a:cubicBezTo>
                    <a:pt x="1141" y="449"/>
                    <a:pt x="1224" y="468"/>
                    <a:pt x="1299" y="513"/>
                  </a:cubicBezTo>
                  <a:cubicBezTo>
                    <a:pt x="1528" y="645"/>
                    <a:pt x="1606" y="939"/>
                    <a:pt x="1475" y="1168"/>
                  </a:cubicBezTo>
                  <a:cubicBezTo>
                    <a:pt x="1386" y="1322"/>
                    <a:pt x="1224" y="1408"/>
                    <a:pt x="1058" y="1408"/>
                  </a:cubicBezTo>
                  <a:cubicBezTo>
                    <a:pt x="977" y="1408"/>
                    <a:pt x="895" y="1388"/>
                    <a:pt x="820" y="1344"/>
                  </a:cubicBezTo>
                  <a:cubicBezTo>
                    <a:pt x="590" y="1211"/>
                    <a:pt x="512" y="917"/>
                    <a:pt x="644" y="688"/>
                  </a:cubicBezTo>
                  <a:cubicBezTo>
                    <a:pt x="734" y="535"/>
                    <a:pt x="895" y="449"/>
                    <a:pt x="1061" y="449"/>
                  </a:cubicBezTo>
                  <a:close/>
                  <a:moveTo>
                    <a:pt x="1062" y="1"/>
                  </a:moveTo>
                  <a:cubicBezTo>
                    <a:pt x="740" y="1"/>
                    <a:pt x="427" y="167"/>
                    <a:pt x="255" y="465"/>
                  </a:cubicBezTo>
                  <a:cubicBezTo>
                    <a:pt x="1" y="909"/>
                    <a:pt x="153" y="1476"/>
                    <a:pt x="596" y="1732"/>
                  </a:cubicBezTo>
                  <a:cubicBezTo>
                    <a:pt x="741" y="1816"/>
                    <a:pt x="900" y="1856"/>
                    <a:pt x="1058" y="1856"/>
                  </a:cubicBezTo>
                  <a:cubicBezTo>
                    <a:pt x="1378" y="1856"/>
                    <a:pt x="1690" y="1688"/>
                    <a:pt x="1863" y="1392"/>
                  </a:cubicBezTo>
                  <a:cubicBezTo>
                    <a:pt x="2118" y="949"/>
                    <a:pt x="1965" y="380"/>
                    <a:pt x="1523" y="124"/>
                  </a:cubicBezTo>
                  <a:cubicBezTo>
                    <a:pt x="1378"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4232375" y="1597575"/>
              <a:ext cx="48025" cy="46425"/>
            </a:xfrm>
            <a:custGeom>
              <a:avLst/>
              <a:gdLst/>
              <a:ahLst/>
              <a:cxnLst/>
              <a:rect l="l" t="t" r="r" b="b"/>
              <a:pathLst>
                <a:path w="1921" h="1857" extrusionOk="0">
                  <a:moveTo>
                    <a:pt x="963" y="448"/>
                  </a:moveTo>
                  <a:cubicBezTo>
                    <a:pt x="1046" y="448"/>
                    <a:pt x="1127" y="472"/>
                    <a:pt x="1201" y="512"/>
                  </a:cubicBezTo>
                  <a:cubicBezTo>
                    <a:pt x="1312" y="577"/>
                    <a:pt x="1393" y="681"/>
                    <a:pt x="1425" y="803"/>
                  </a:cubicBezTo>
                  <a:cubicBezTo>
                    <a:pt x="1458" y="928"/>
                    <a:pt x="1441" y="1057"/>
                    <a:pt x="1377" y="1168"/>
                  </a:cubicBezTo>
                  <a:cubicBezTo>
                    <a:pt x="1314" y="1278"/>
                    <a:pt x="1210" y="1357"/>
                    <a:pt x="1086" y="1391"/>
                  </a:cubicBezTo>
                  <a:cubicBezTo>
                    <a:pt x="1046" y="1401"/>
                    <a:pt x="1004" y="1407"/>
                    <a:pt x="962" y="1407"/>
                  </a:cubicBezTo>
                  <a:cubicBezTo>
                    <a:pt x="880" y="1407"/>
                    <a:pt x="797" y="1385"/>
                    <a:pt x="723" y="1342"/>
                  </a:cubicBezTo>
                  <a:cubicBezTo>
                    <a:pt x="611" y="1278"/>
                    <a:pt x="531" y="1175"/>
                    <a:pt x="499" y="1052"/>
                  </a:cubicBezTo>
                  <a:cubicBezTo>
                    <a:pt x="465" y="926"/>
                    <a:pt x="483" y="799"/>
                    <a:pt x="547" y="687"/>
                  </a:cubicBezTo>
                  <a:cubicBezTo>
                    <a:pt x="610" y="577"/>
                    <a:pt x="714" y="499"/>
                    <a:pt x="838" y="464"/>
                  </a:cubicBezTo>
                  <a:cubicBezTo>
                    <a:pt x="879" y="453"/>
                    <a:pt x="921" y="448"/>
                    <a:pt x="963" y="448"/>
                  </a:cubicBezTo>
                  <a:close/>
                  <a:moveTo>
                    <a:pt x="963" y="1"/>
                  </a:moveTo>
                  <a:cubicBezTo>
                    <a:pt x="881" y="1"/>
                    <a:pt x="800" y="12"/>
                    <a:pt x="720" y="33"/>
                  </a:cubicBezTo>
                  <a:cubicBezTo>
                    <a:pt x="480" y="98"/>
                    <a:pt x="280" y="252"/>
                    <a:pt x="157" y="466"/>
                  </a:cubicBezTo>
                  <a:cubicBezTo>
                    <a:pt x="32" y="681"/>
                    <a:pt x="0" y="930"/>
                    <a:pt x="64" y="1170"/>
                  </a:cubicBezTo>
                  <a:cubicBezTo>
                    <a:pt x="129" y="1408"/>
                    <a:pt x="283" y="1609"/>
                    <a:pt x="498" y="1733"/>
                  </a:cubicBezTo>
                  <a:cubicBezTo>
                    <a:pt x="639" y="1815"/>
                    <a:pt x="799" y="1857"/>
                    <a:pt x="960" y="1857"/>
                  </a:cubicBezTo>
                  <a:cubicBezTo>
                    <a:pt x="1040" y="1857"/>
                    <a:pt x="1122" y="1846"/>
                    <a:pt x="1201" y="1824"/>
                  </a:cubicBezTo>
                  <a:cubicBezTo>
                    <a:pt x="1441" y="1760"/>
                    <a:pt x="1641" y="1606"/>
                    <a:pt x="1764" y="1392"/>
                  </a:cubicBezTo>
                  <a:cubicBezTo>
                    <a:pt x="1888" y="1177"/>
                    <a:pt x="1920" y="928"/>
                    <a:pt x="1856" y="688"/>
                  </a:cubicBezTo>
                  <a:cubicBezTo>
                    <a:pt x="1792" y="449"/>
                    <a:pt x="1638" y="249"/>
                    <a:pt x="1424" y="125"/>
                  </a:cubicBezTo>
                  <a:cubicBezTo>
                    <a:pt x="1282" y="43"/>
                    <a:pt x="1123"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3908250" y="1746175"/>
              <a:ext cx="52975" cy="46375"/>
            </a:xfrm>
            <a:custGeom>
              <a:avLst/>
              <a:gdLst/>
              <a:ahLst/>
              <a:cxnLst/>
              <a:rect l="l" t="t" r="r" b="b"/>
              <a:pathLst>
                <a:path w="2119" h="1855" extrusionOk="0">
                  <a:moveTo>
                    <a:pt x="1060" y="448"/>
                  </a:moveTo>
                  <a:cubicBezTo>
                    <a:pt x="1140" y="448"/>
                    <a:pt x="1224" y="469"/>
                    <a:pt x="1299" y="513"/>
                  </a:cubicBezTo>
                  <a:cubicBezTo>
                    <a:pt x="1528" y="645"/>
                    <a:pt x="1606" y="938"/>
                    <a:pt x="1475" y="1168"/>
                  </a:cubicBezTo>
                  <a:cubicBezTo>
                    <a:pt x="1386" y="1322"/>
                    <a:pt x="1224" y="1408"/>
                    <a:pt x="1058" y="1408"/>
                  </a:cubicBezTo>
                  <a:cubicBezTo>
                    <a:pt x="977" y="1408"/>
                    <a:pt x="894" y="1387"/>
                    <a:pt x="819" y="1343"/>
                  </a:cubicBezTo>
                  <a:cubicBezTo>
                    <a:pt x="590" y="1211"/>
                    <a:pt x="512" y="917"/>
                    <a:pt x="644" y="688"/>
                  </a:cubicBezTo>
                  <a:cubicBezTo>
                    <a:pt x="733" y="534"/>
                    <a:pt x="894" y="448"/>
                    <a:pt x="1060" y="448"/>
                  </a:cubicBezTo>
                  <a:close/>
                  <a:moveTo>
                    <a:pt x="1060" y="0"/>
                  </a:moveTo>
                  <a:cubicBezTo>
                    <a:pt x="739" y="0"/>
                    <a:pt x="427" y="167"/>
                    <a:pt x="255" y="464"/>
                  </a:cubicBezTo>
                  <a:cubicBezTo>
                    <a:pt x="1" y="908"/>
                    <a:pt x="153" y="1476"/>
                    <a:pt x="596" y="1733"/>
                  </a:cubicBezTo>
                  <a:cubicBezTo>
                    <a:pt x="741" y="1815"/>
                    <a:pt x="901" y="1855"/>
                    <a:pt x="1058" y="1855"/>
                  </a:cubicBezTo>
                  <a:cubicBezTo>
                    <a:pt x="1378" y="1855"/>
                    <a:pt x="1690" y="1690"/>
                    <a:pt x="1862" y="1392"/>
                  </a:cubicBezTo>
                  <a:cubicBezTo>
                    <a:pt x="2118" y="948"/>
                    <a:pt x="1966" y="380"/>
                    <a:pt x="1523" y="124"/>
                  </a:cubicBezTo>
                  <a:cubicBezTo>
                    <a:pt x="1377" y="40"/>
                    <a:pt x="1217" y="0"/>
                    <a:pt x="10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3977950" y="1694975"/>
              <a:ext cx="50500" cy="46425"/>
            </a:xfrm>
            <a:custGeom>
              <a:avLst/>
              <a:gdLst/>
              <a:ahLst/>
              <a:cxnLst/>
              <a:rect l="l" t="t" r="r" b="b"/>
              <a:pathLst>
                <a:path w="2020" h="1857" extrusionOk="0">
                  <a:moveTo>
                    <a:pt x="961" y="449"/>
                  </a:moveTo>
                  <a:cubicBezTo>
                    <a:pt x="1041" y="449"/>
                    <a:pt x="1124" y="470"/>
                    <a:pt x="1199" y="513"/>
                  </a:cubicBezTo>
                  <a:cubicBezTo>
                    <a:pt x="1428" y="646"/>
                    <a:pt x="1506" y="938"/>
                    <a:pt x="1375" y="1168"/>
                  </a:cubicBezTo>
                  <a:cubicBezTo>
                    <a:pt x="1286" y="1322"/>
                    <a:pt x="1125" y="1408"/>
                    <a:pt x="959" y="1408"/>
                  </a:cubicBezTo>
                  <a:cubicBezTo>
                    <a:pt x="878" y="1408"/>
                    <a:pt x="795" y="1387"/>
                    <a:pt x="720" y="1344"/>
                  </a:cubicBezTo>
                  <a:cubicBezTo>
                    <a:pt x="608" y="1279"/>
                    <a:pt x="529" y="1176"/>
                    <a:pt x="496" y="1053"/>
                  </a:cubicBezTo>
                  <a:cubicBezTo>
                    <a:pt x="463" y="930"/>
                    <a:pt x="479" y="801"/>
                    <a:pt x="544" y="690"/>
                  </a:cubicBezTo>
                  <a:cubicBezTo>
                    <a:pt x="634" y="535"/>
                    <a:pt x="795" y="449"/>
                    <a:pt x="961" y="449"/>
                  </a:cubicBezTo>
                  <a:close/>
                  <a:moveTo>
                    <a:pt x="960" y="1"/>
                  </a:moveTo>
                  <a:cubicBezTo>
                    <a:pt x="639" y="1"/>
                    <a:pt x="328" y="167"/>
                    <a:pt x="157" y="464"/>
                  </a:cubicBezTo>
                  <a:cubicBezTo>
                    <a:pt x="33" y="679"/>
                    <a:pt x="0" y="929"/>
                    <a:pt x="63" y="1168"/>
                  </a:cubicBezTo>
                  <a:cubicBezTo>
                    <a:pt x="129" y="1407"/>
                    <a:pt x="281" y="1607"/>
                    <a:pt x="496" y="1731"/>
                  </a:cubicBezTo>
                  <a:cubicBezTo>
                    <a:pt x="641" y="1815"/>
                    <a:pt x="800" y="1856"/>
                    <a:pt x="958" y="1856"/>
                  </a:cubicBezTo>
                  <a:cubicBezTo>
                    <a:pt x="1278" y="1856"/>
                    <a:pt x="1590" y="1690"/>
                    <a:pt x="1765" y="1393"/>
                  </a:cubicBezTo>
                  <a:cubicBezTo>
                    <a:pt x="2019" y="950"/>
                    <a:pt x="1867" y="382"/>
                    <a:pt x="1424" y="126"/>
                  </a:cubicBezTo>
                  <a:cubicBezTo>
                    <a:pt x="1278" y="41"/>
                    <a:pt x="1118" y="1"/>
                    <a:pt x="9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3448425" y="1725875"/>
              <a:ext cx="53000" cy="46425"/>
            </a:xfrm>
            <a:custGeom>
              <a:avLst/>
              <a:gdLst/>
              <a:ahLst/>
              <a:cxnLst/>
              <a:rect l="l" t="t" r="r" b="b"/>
              <a:pathLst>
                <a:path w="2120" h="1857" extrusionOk="0">
                  <a:moveTo>
                    <a:pt x="1060" y="449"/>
                  </a:moveTo>
                  <a:cubicBezTo>
                    <a:pt x="1143" y="449"/>
                    <a:pt x="1224" y="469"/>
                    <a:pt x="1299" y="514"/>
                  </a:cubicBezTo>
                  <a:cubicBezTo>
                    <a:pt x="1411" y="578"/>
                    <a:pt x="1489" y="681"/>
                    <a:pt x="1523" y="805"/>
                  </a:cubicBezTo>
                  <a:cubicBezTo>
                    <a:pt x="1555" y="928"/>
                    <a:pt x="1539" y="1057"/>
                    <a:pt x="1475" y="1168"/>
                  </a:cubicBezTo>
                  <a:cubicBezTo>
                    <a:pt x="1411" y="1280"/>
                    <a:pt x="1307" y="1358"/>
                    <a:pt x="1183" y="1392"/>
                  </a:cubicBezTo>
                  <a:cubicBezTo>
                    <a:pt x="1143" y="1403"/>
                    <a:pt x="1103" y="1408"/>
                    <a:pt x="1062" y="1408"/>
                  </a:cubicBezTo>
                  <a:cubicBezTo>
                    <a:pt x="978" y="1408"/>
                    <a:pt x="895" y="1386"/>
                    <a:pt x="821" y="1343"/>
                  </a:cubicBezTo>
                  <a:cubicBezTo>
                    <a:pt x="591" y="1211"/>
                    <a:pt x="512" y="917"/>
                    <a:pt x="645" y="688"/>
                  </a:cubicBezTo>
                  <a:cubicBezTo>
                    <a:pt x="733" y="534"/>
                    <a:pt x="894" y="449"/>
                    <a:pt x="1060" y="449"/>
                  </a:cubicBezTo>
                  <a:close/>
                  <a:moveTo>
                    <a:pt x="1061" y="0"/>
                  </a:moveTo>
                  <a:cubicBezTo>
                    <a:pt x="740" y="0"/>
                    <a:pt x="428" y="167"/>
                    <a:pt x="256" y="464"/>
                  </a:cubicBezTo>
                  <a:cubicBezTo>
                    <a:pt x="1" y="907"/>
                    <a:pt x="152" y="1476"/>
                    <a:pt x="596" y="1732"/>
                  </a:cubicBezTo>
                  <a:cubicBezTo>
                    <a:pt x="738" y="1813"/>
                    <a:pt x="897" y="1856"/>
                    <a:pt x="1058" y="1856"/>
                  </a:cubicBezTo>
                  <a:cubicBezTo>
                    <a:pt x="1138" y="1856"/>
                    <a:pt x="1220" y="1846"/>
                    <a:pt x="1300" y="1824"/>
                  </a:cubicBezTo>
                  <a:cubicBezTo>
                    <a:pt x="1539" y="1761"/>
                    <a:pt x="1740" y="1608"/>
                    <a:pt x="1863" y="1393"/>
                  </a:cubicBezTo>
                  <a:cubicBezTo>
                    <a:pt x="2119" y="949"/>
                    <a:pt x="1968" y="381"/>
                    <a:pt x="1524" y="125"/>
                  </a:cubicBezTo>
                  <a:cubicBezTo>
                    <a:pt x="1378" y="40"/>
                    <a:pt x="1218" y="0"/>
                    <a:pt x="1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3352325" y="1550125"/>
              <a:ext cx="53000" cy="46425"/>
            </a:xfrm>
            <a:custGeom>
              <a:avLst/>
              <a:gdLst/>
              <a:ahLst/>
              <a:cxnLst/>
              <a:rect l="l" t="t" r="r" b="b"/>
              <a:pathLst>
                <a:path w="2120" h="1857" extrusionOk="0">
                  <a:moveTo>
                    <a:pt x="1059" y="451"/>
                  </a:moveTo>
                  <a:cubicBezTo>
                    <a:pt x="1141" y="451"/>
                    <a:pt x="1223" y="470"/>
                    <a:pt x="1299" y="515"/>
                  </a:cubicBezTo>
                  <a:cubicBezTo>
                    <a:pt x="1529" y="647"/>
                    <a:pt x="1607" y="941"/>
                    <a:pt x="1475" y="1170"/>
                  </a:cubicBezTo>
                  <a:cubicBezTo>
                    <a:pt x="1386" y="1324"/>
                    <a:pt x="1224" y="1409"/>
                    <a:pt x="1058" y="1409"/>
                  </a:cubicBezTo>
                  <a:cubicBezTo>
                    <a:pt x="977" y="1409"/>
                    <a:pt x="895" y="1389"/>
                    <a:pt x="819" y="1346"/>
                  </a:cubicBezTo>
                  <a:cubicBezTo>
                    <a:pt x="591" y="1213"/>
                    <a:pt x="511" y="919"/>
                    <a:pt x="644" y="690"/>
                  </a:cubicBezTo>
                  <a:cubicBezTo>
                    <a:pt x="732" y="536"/>
                    <a:pt x="893" y="451"/>
                    <a:pt x="1059" y="451"/>
                  </a:cubicBezTo>
                  <a:close/>
                  <a:moveTo>
                    <a:pt x="1062" y="1"/>
                  </a:moveTo>
                  <a:cubicBezTo>
                    <a:pt x="741" y="1"/>
                    <a:pt x="428" y="167"/>
                    <a:pt x="256" y="464"/>
                  </a:cubicBezTo>
                  <a:cubicBezTo>
                    <a:pt x="1" y="908"/>
                    <a:pt x="152" y="1477"/>
                    <a:pt x="596" y="1733"/>
                  </a:cubicBezTo>
                  <a:cubicBezTo>
                    <a:pt x="742" y="1815"/>
                    <a:pt x="902" y="1856"/>
                    <a:pt x="1058" y="1856"/>
                  </a:cubicBezTo>
                  <a:cubicBezTo>
                    <a:pt x="1379" y="1856"/>
                    <a:pt x="1691" y="1690"/>
                    <a:pt x="1863" y="1392"/>
                  </a:cubicBezTo>
                  <a:cubicBezTo>
                    <a:pt x="2120" y="949"/>
                    <a:pt x="1968" y="381"/>
                    <a:pt x="1525" y="125"/>
                  </a:cubicBezTo>
                  <a:cubicBezTo>
                    <a:pt x="1379"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3275000" y="1234100"/>
              <a:ext cx="53000" cy="46400"/>
            </a:xfrm>
            <a:custGeom>
              <a:avLst/>
              <a:gdLst/>
              <a:ahLst/>
              <a:cxnLst/>
              <a:rect l="l" t="t" r="r" b="b"/>
              <a:pathLst>
                <a:path w="2120" h="1856" extrusionOk="0">
                  <a:moveTo>
                    <a:pt x="1060" y="448"/>
                  </a:moveTo>
                  <a:cubicBezTo>
                    <a:pt x="1143" y="448"/>
                    <a:pt x="1224" y="468"/>
                    <a:pt x="1300" y="512"/>
                  </a:cubicBezTo>
                  <a:cubicBezTo>
                    <a:pt x="1530" y="645"/>
                    <a:pt x="1609" y="939"/>
                    <a:pt x="1476" y="1167"/>
                  </a:cubicBezTo>
                  <a:cubicBezTo>
                    <a:pt x="1387" y="1321"/>
                    <a:pt x="1225" y="1407"/>
                    <a:pt x="1059" y="1407"/>
                  </a:cubicBezTo>
                  <a:cubicBezTo>
                    <a:pt x="978" y="1407"/>
                    <a:pt x="896" y="1387"/>
                    <a:pt x="821" y="1343"/>
                  </a:cubicBezTo>
                  <a:cubicBezTo>
                    <a:pt x="592" y="1210"/>
                    <a:pt x="512" y="917"/>
                    <a:pt x="645" y="688"/>
                  </a:cubicBezTo>
                  <a:cubicBezTo>
                    <a:pt x="733" y="533"/>
                    <a:pt x="894" y="448"/>
                    <a:pt x="1060" y="448"/>
                  </a:cubicBezTo>
                  <a:close/>
                  <a:moveTo>
                    <a:pt x="1062" y="1"/>
                  </a:moveTo>
                  <a:cubicBezTo>
                    <a:pt x="740" y="1"/>
                    <a:pt x="428" y="167"/>
                    <a:pt x="256" y="464"/>
                  </a:cubicBezTo>
                  <a:cubicBezTo>
                    <a:pt x="1" y="907"/>
                    <a:pt x="152" y="1476"/>
                    <a:pt x="596" y="1732"/>
                  </a:cubicBezTo>
                  <a:cubicBezTo>
                    <a:pt x="742" y="1815"/>
                    <a:pt x="901" y="1855"/>
                    <a:pt x="1058" y="1855"/>
                  </a:cubicBezTo>
                  <a:cubicBezTo>
                    <a:pt x="1380" y="1855"/>
                    <a:pt x="1692" y="1689"/>
                    <a:pt x="1863" y="1392"/>
                  </a:cubicBezTo>
                  <a:cubicBezTo>
                    <a:pt x="2119" y="949"/>
                    <a:pt x="1968" y="381"/>
                    <a:pt x="1524" y="125"/>
                  </a:cubicBezTo>
                  <a:cubicBezTo>
                    <a:pt x="1378"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3367675" y="1181700"/>
              <a:ext cx="50500" cy="46400"/>
            </a:xfrm>
            <a:custGeom>
              <a:avLst/>
              <a:gdLst/>
              <a:ahLst/>
              <a:cxnLst/>
              <a:rect l="l" t="t" r="r" b="b"/>
              <a:pathLst>
                <a:path w="2020" h="1856" extrusionOk="0">
                  <a:moveTo>
                    <a:pt x="963" y="447"/>
                  </a:moveTo>
                  <a:cubicBezTo>
                    <a:pt x="1046" y="447"/>
                    <a:pt x="1127" y="469"/>
                    <a:pt x="1202" y="511"/>
                  </a:cubicBezTo>
                  <a:cubicBezTo>
                    <a:pt x="1432" y="643"/>
                    <a:pt x="1511" y="936"/>
                    <a:pt x="1378" y="1166"/>
                  </a:cubicBezTo>
                  <a:cubicBezTo>
                    <a:pt x="1289" y="1320"/>
                    <a:pt x="1127" y="1406"/>
                    <a:pt x="961" y="1406"/>
                  </a:cubicBezTo>
                  <a:cubicBezTo>
                    <a:pt x="880" y="1406"/>
                    <a:pt x="798" y="1385"/>
                    <a:pt x="723" y="1342"/>
                  </a:cubicBezTo>
                  <a:cubicBezTo>
                    <a:pt x="611" y="1277"/>
                    <a:pt x="532" y="1173"/>
                    <a:pt x="499" y="1050"/>
                  </a:cubicBezTo>
                  <a:cubicBezTo>
                    <a:pt x="466" y="927"/>
                    <a:pt x="483" y="799"/>
                    <a:pt x="547" y="688"/>
                  </a:cubicBezTo>
                  <a:cubicBezTo>
                    <a:pt x="611" y="576"/>
                    <a:pt x="714" y="497"/>
                    <a:pt x="838" y="464"/>
                  </a:cubicBezTo>
                  <a:cubicBezTo>
                    <a:pt x="879" y="453"/>
                    <a:pt x="921" y="447"/>
                    <a:pt x="963" y="447"/>
                  </a:cubicBezTo>
                  <a:close/>
                  <a:moveTo>
                    <a:pt x="963" y="0"/>
                  </a:moveTo>
                  <a:cubicBezTo>
                    <a:pt x="882" y="0"/>
                    <a:pt x="800" y="11"/>
                    <a:pt x="720" y="33"/>
                  </a:cubicBezTo>
                  <a:cubicBezTo>
                    <a:pt x="482" y="95"/>
                    <a:pt x="280" y="249"/>
                    <a:pt x="157" y="464"/>
                  </a:cubicBezTo>
                  <a:cubicBezTo>
                    <a:pt x="33" y="678"/>
                    <a:pt x="0" y="927"/>
                    <a:pt x="65" y="1167"/>
                  </a:cubicBezTo>
                  <a:cubicBezTo>
                    <a:pt x="129" y="1406"/>
                    <a:pt x="283" y="1606"/>
                    <a:pt x="498" y="1730"/>
                  </a:cubicBezTo>
                  <a:cubicBezTo>
                    <a:pt x="644" y="1814"/>
                    <a:pt x="803" y="1855"/>
                    <a:pt x="960" y="1855"/>
                  </a:cubicBezTo>
                  <a:cubicBezTo>
                    <a:pt x="1281" y="1855"/>
                    <a:pt x="1593" y="1689"/>
                    <a:pt x="1763" y="1392"/>
                  </a:cubicBezTo>
                  <a:cubicBezTo>
                    <a:pt x="2019" y="949"/>
                    <a:pt x="1867" y="381"/>
                    <a:pt x="1424" y="125"/>
                  </a:cubicBezTo>
                  <a:cubicBezTo>
                    <a:pt x="1282" y="42"/>
                    <a:pt x="1124"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3729600" y="1677400"/>
              <a:ext cx="53000" cy="46375"/>
            </a:xfrm>
            <a:custGeom>
              <a:avLst/>
              <a:gdLst/>
              <a:ahLst/>
              <a:cxnLst/>
              <a:rect l="l" t="t" r="r" b="b"/>
              <a:pathLst>
                <a:path w="2120" h="1855" extrusionOk="0">
                  <a:moveTo>
                    <a:pt x="1060" y="448"/>
                  </a:moveTo>
                  <a:cubicBezTo>
                    <a:pt x="1142" y="448"/>
                    <a:pt x="1224" y="469"/>
                    <a:pt x="1299" y="512"/>
                  </a:cubicBezTo>
                  <a:cubicBezTo>
                    <a:pt x="1528" y="644"/>
                    <a:pt x="1607" y="938"/>
                    <a:pt x="1475" y="1167"/>
                  </a:cubicBezTo>
                  <a:cubicBezTo>
                    <a:pt x="1386" y="1321"/>
                    <a:pt x="1224" y="1407"/>
                    <a:pt x="1058" y="1407"/>
                  </a:cubicBezTo>
                  <a:cubicBezTo>
                    <a:pt x="977" y="1407"/>
                    <a:pt x="894" y="1387"/>
                    <a:pt x="819" y="1343"/>
                  </a:cubicBezTo>
                  <a:cubicBezTo>
                    <a:pt x="590" y="1210"/>
                    <a:pt x="511" y="917"/>
                    <a:pt x="644" y="688"/>
                  </a:cubicBezTo>
                  <a:cubicBezTo>
                    <a:pt x="733" y="534"/>
                    <a:pt x="894" y="448"/>
                    <a:pt x="1060" y="448"/>
                  </a:cubicBezTo>
                  <a:close/>
                  <a:moveTo>
                    <a:pt x="1061" y="1"/>
                  </a:moveTo>
                  <a:cubicBezTo>
                    <a:pt x="740" y="1"/>
                    <a:pt x="428" y="167"/>
                    <a:pt x="256" y="464"/>
                  </a:cubicBezTo>
                  <a:cubicBezTo>
                    <a:pt x="1" y="908"/>
                    <a:pt x="152" y="1476"/>
                    <a:pt x="596" y="1731"/>
                  </a:cubicBezTo>
                  <a:cubicBezTo>
                    <a:pt x="741" y="1815"/>
                    <a:pt x="901" y="1855"/>
                    <a:pt x="1058" y="1855"/>
                  </a:cubicBezTo>
                  <a:cubicBezTo>
                    <a:pt x="1379" y="1855"/>
                    <a:pt x="1691" y="1689"/>
                    <a:pt x="1863" y="1393"/>
                  </a:cubicBezTo>
                  <a:cubicBezTo>
                    <a:pt x="2119" y="949"/>
                    <a:pt x="1966" y="380"/>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4392625" y="1499050"/>
              <a:ext cx="50525" cy="46350"/>
            </a:xfrm>
            <a:custGeom>
              <a:avLst/>
              <a:gdLst/>
              <a:ahLst/>
              <a:cxnLst/>
              <a:rect l="l" t="t" r="r" b="b"/>
              <a:pathLst>
                <a:path w="2021" h="1854" extrusionOk="0">
                  <a:moveTo>
                    <a:pt x="962" y="447"/>
                  </a:moveTo>
                  <a:cubicBezTo>
                    <a:pt x="1043" y="447"/>
                    <a:pt x="1126" y="468"/>
                    <a:pt x="1201" y="509"/>
                  </a:cubicBezTo>
                  <a:cubicBezTo>
                    <a:pt x="1430" y="642"/>
                    <a:pt x="1508" y="936"/>
                    <a:pt x="1376" y="1165"/>
                  </a:cubicBezTo>
                  <a:cubicBezTo>
                    <a:pt x="1288" y="1318"/>
                    <a:pt x="1127" y="1404"/>
                    <a:pt x="961" y="1404"/>
                  </a:cubicBezTo>
                  <a:cubicBezTo>
                    <a:pt x="880" y="1404"/>
                    <a:pt x="797" y="1384"/>
                    <a:pt x="721" y="1340"/>
                  </a:cubicBezTo>
                  <a:cubicBezTo>
                    <a:pt x="610" y="1277"/>
                    <a:pt x="531" y="1173"/>
                    <a:pt x="497" y="1049"/>
                  </a:cubicBezTo>
                  <a:cubicBezTo>
                    <a:pt x="465" y="926"/>
                    <a:pt x="482" y="797"/>
                    <a:pt x="545" y="687"/>
                  </a:cubicBezTo>
                  <a:cubicBezTo>
                    <a:pt x="635" y="533"/>
                    <a:pt x="796" y="447"/>
                    <a:pt x="962" y="447"/>
                  </a:cubicBezTo>
                  <a:close/>
                  <a:moveTo>
                    <a:pt x="961" y="0"/>
                  </a:moveTo>
                  <a:cubicBezTo>
                    <a:pt x="641" y="0"/>
                    <a:pt x="329" y="166"/>
                    <a:pt x="157" y="464"/>
                  </a:cubicBezTo>
                  <a:cubicBezTo>
                    <a:pt x="34" y="678"/>
                    <a:pt x="1" y="928"/>
                    <a:pt x="65" y="1167"/>
                  </a:cubicBezTo>
                  <a:cubicBezTo>
                    <a:pt x="130" y="1406"/>
                    <a:pt x="284" y="1607"/>
                    <a:pt x="498" y="1730"/>
                  </a:cubicBezTo>
                  <a:cubicBezTo>
                    <a:pt x="644" y="1814"/>
                    <a:pt x="802" y="1853"/>
                    <a:pt x="960" y="1853"/>
                  </a:cubicBezTo>
                  <a:cubicBezTo>
                    <a:pt x="1281" y="1853"/>
                    <a:pt x="1593" y="1687"/>
                    <a:pt x="1765" y="1392"/>
                  </a:cubicBezTo>
                  <a:cubicBezTo>
                    <a:pt x="2021" y="950"/>
                    <a:pt x="1867" y="381"/>
                    <a:pt x="1425" y="125"/>
                  </a:cubicBezTo>
                  <a:cubicBezTo>
                    <a:pt x="1279" y="41"/>
                    <a:pt x="1119" y="0"/>
                    <a:pt x="9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4216025" y="592100"/>
              <a:ext cx="52975" cy="46375"/>
            </a:xfrm>
            <a:custGeom>
              <a:avLst/>
              <a:gdLst/>
              <a:ahLst/>
              <a:cxnLst/>
              <a:rect l="l" t="t" r="r" b="b"/>
              <a:pathLst>
                <a:path w="2119" h="1855" extrusionOk="0">
                  <a:moveTo>
                    <a:pt x="1062" y="449"/>
                  </a:moveTo>
                  <a:cubicBezTo>
                    <a:pt x="1142" y="449"/>
                    <a:pt x="1223" y="470"/>
                    <a:pt x="1301" y="514"/>
                  </a:cubicBezTo>
                  <a:cubicBezTo>
                    <a:pt x="1529" y="647"/>
                    <a:pt x="1607" y="940"/>
                    <a:pt x="1475" y="1169"/>
                  </a:cubicBezTo>
                  <a:cubicBezTo>
                    <a:pt x="1387" y="1323"/>
                    <a:pt x="1226" y="1409"/>
                    <a:pt x="1060" y="1409"/>
                  </a:cubicBezTo>
                  <a:cubicBezTo>
                    <a:pt x="979" y="1409"/>
                    <a:pt x="896" y="1388"/>
                    <a:pt x="820" y="1344"/>
                  </a:cubicBezTo>
                  <a:cubicBezTo>
                    <a:pt x="591" y="1212"/>
                    <a:pt x="514" y="919"/>
                    <a:pt x="645" y="689"/>
                  </a:cubicBezTo>
                  <a:cubicBezTo>
                    <a:pt x="735" y="535"/>
                    <a:pt x="895" y="449"/>
                    <a:pt x="1062" y="449"/>
                  </a:cubicBezTo>
                  <a:close/>
                  <a:moveTo>
                    <a:pt x="1061" y="1"/>
                  </a:moveTo>
                  <a:cubicBezTo>
                    <a:pt x="740" y="1"/>
                    <a:pt x="428" y="167"/>
                    <a:pt x="256" y="464"/>
                  </a:cubicBezTo>
                  <a:cubicBezTo>
                    <a:pt x="0" y="908"/>
                    <a:pt x="151" y="1476"/>
                    <a:pt x="595" y="1732"/>
                  </a:cubicBezTo>
                  <a:cubicBezTo>
                    <a:pt x="741" y="1815"/>
                    <a:pt x="901" y="1855"/>
                    <a:pt x="1057" y="1855"/>
                  </a:cubicBezTo>
                  <a:cubicBezTo>
                    <a:pt x="1379" y="1855"/>
                    <a:pt x="1692"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4015550" y="718925"/>
              <a:ext cx="53025" cy="46400"/>
            </a:xfrm>
            <a:custGeom>
              <a:avLst/>
              <a:gdLst/>
              <a:ahLst/>
              <a:cxnLst/>
              <a:rect l="l" t="t" r="r" b="b"/>
              <a:pathLst>
                <a:path w="2121" h="1856" extrusionOk="0">
                  <a:moveTo>
                    <a:pt x="1062" y="448"/>
                  </a:moveTo>
                  <a:cubicBezTo>
                    <a:pt x="1142" y="448"/>
                    <a:pt x="1226" y="469"/>
                    <a:pt x="1301" y="512"/>
                  </a:cubicBezTo>
                  <a:cubicBezTo>
                    <a:pt x="1529" y="645"/>
                    <a:pt x="1608" y="939"/>
                    <a:pt x="1476" y="1167"/>
                  </a:cubicBezTo>
                  <a:cubicBezTo>
                    <a:pt x="1387" y="1321"/>
                    <a:pt x="1226" y="1407"/>
                    <a:pt x="1060" y="1407"/>
                  </a:cubicBezTo>
                  <a:cubicBezTo>
                    <a:pt x="979" y="1407"/>
                    <a:pt x="896" y="1387"/>
                    <a:pt x="821" y="1343"/>
                  </a:cubicBezTo>
                  <a:cubicBezTo>
                    <a:pt x="591" y="1210"/>
                    <a:pt x="514" y="917"/>
                    <a:pt x="645" y="688"/>
                  </a:cubicBezTo>
                  <a:cubicBezTo>
                    <a:pt x="735" y="533"/>
                    <a:pt x="896" y="448"/>
                    <a:pt x="1062" y="448"/>
                  </a:cubicBezTo>
                  <a:close/>
                  <a:moveTo>
                    <a:pt x="1062" y="1"/>
                  </a:moveTo>
                  <a:cubicBezTo>
                    <a:pt x="741" y="1"/>
                    <a:pt x="429" y="167"/>
                    <a:pt x="257" y="464"/>
                  </a:cubicBezTo>
                  <a:cubicBezTo>
                    <a:pt x="0" y="908"/>
                    <a:pt x="153" y="1476"/>
                    <a:pt x="595" y="1732"/>
                  </a:cubicBezTo>
                  <a:cubicBezTo>
                    <a:pt x="742" y="1815"/>
                    <a:pt x="901" y="1855"/>
                    <a:pt x="1059" y="1855"/>
                  </a:cubicBezTo>
                  <a:cubicBezTo>
                    <a:pt x="1380" y="1855"/>
                    <a:pt x="1692" y="1689"/>
                    <a:pt x="1865" y="1392"/>
                  </a:cubicBezTo>
                  <a:cubicBezTo>
                    <a:pt x="2120" y="949"/>
                    <a:pt x="1967" y="381"/>
                    <a:pt x="1525" y="125"/>
                  </a:cubicBezTo>
                  <a:cubicBezTo>
                    <a:pt x="1379" y="41"/>
                    <a:pt x="1220"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3636450" y="661950"/>
              <a:ext cx="50550" cy="46450"/>
            </a:xfrm>
            <a:custGeom>
              <a:avLst/>
              <a:gdLst/>
              <a:ahLst/>
              <a:cxnLst/>
              <a:rect l="l" t="t" r="r" b="b"/>
              <a:pathLst>
                <a:path w="2022" h="1858" extrusionOk="0">
                  <a:moveTo>
                    <a:pt x="1060" y="448"/>
                  </a:moveTo>
                  <a:cubicBezTo>
                    <a:pt x="1143" y="448"/>
                    <a:pt x="1224" y="470"/>
                    <a:pt x="1299" y="514"/>
                  </a:cubicBezTo>
                  <a:cubicBezTo>
                    <a:pt x="1411" y="578"/>
                    <a:pt x="1489" y="682"/>
                    <a:pt x="1523" y="805"/>
                  </a:cubicBezTo>
                  <a:cubicBezTo>
                    <a:pt x="1557" y="929"/>
                    <a:pt x="1539" y="1057"/>
                    <a:pt x="1475" y="1168"/>
                  </a:cubicBezTo>
                  <a:cubicBezTo>
                    <a:pt x="1411" y="1279"/>
                    <a:pt x="1307" y="1358"/>
                    <a:pt x="1183" y="1392"/>
                  </a:cubicBezTo>
                  <a:cubicBezTo>
                    <a:pt x="1142" y="1403"/>
                    <a:pt x="1101" y="1408"/>
                    <a:pt x="1059" y="1408"/>
                  </a:cubicBezTo>
                  <a:cubicBezTo>
                    <a:pt x="976" y="1408"/>
                    <a:pt x="895" y="1386"/>
                    <a:pt x="821" y="1343"/>
                  </a:cubicBezTo>
                  <a:cubicBezTo>
                    <a:pt x="592" y="1211"/>
                    <a:pt x="512" y="918"/>
                    <a:pt x="645" y="688"/>
                  </a:cubicBezTo>
                  <a:cubicBezTo>
                    <a:pt x="733" y="534"/>
                    <a:pt x="894" y="448"/>
                    <a:pt x="1060" y="448"/>
                  </a:cubicBezTo>
                  <a:close/>
                  <a:moveTo>
                    <a:pt x="1060" y="1"/>
                  </a:moveTo>
                  <a:cubicBezTo>
                    <a:pt x="740" y="1"/>
                    <a:pt x="428" y="167"/>
                    <a:pt x="256" y="464"/>
                  </a:cubicBezTo>
                  <a:cubicBezTo>
                    <a:pt x="1" y="908"/>
                    <a:pt x="152" y="1476"/>
                    <a:pt x="596" y="1733"/>
                  </a:cubicBezTo>
                  <a:cubicBezTo>
                    <a:pt x="739" y="1814"/>
                    <a:pt x="897" y="1857"/>
                    <a:pt x="1058" y="1857"/>
                  </a:cubicBezTo>
                  <a:cubicBezTo>
                    <a:pt x="1138" y="1857"/>
                    <a:pt x="1220" y="1846"/>
                    <a:pt x="1301" y="1824"/>
                  </a:cubicBezTo>
                  <a:cubicBezTo>
                    <a:pt x="1540" y="1759"/>
                    <a:pt x="1741" y="1606"/>
                    <a:pt x="1864" y="1392"/>
                  </a:cubicBezTo>
                  <a:cubicBezTo>
                    <a:pt x="1988" y="1177"/>
                    <a:pt x="2022" y="929"/>
                    <a:pt x="1958" y="688"/>
                  </a:cubicBezTo>
                  <a:cubicBezTo>
                    <a:pt x="1893" y="449"/>
                    <a:pt x="1739" y="249"/>
                    <a:pt x="1524" y="125"/>
                  </a:cubicBezTo>
                  <a:cubicBezTo>
                    <a:pt x="1378" y="41"/>
                    <a:pt x="1218" y="1"/>
                    <a:pt x="1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3442850" y="604800"/>
              <a:ext cx="52975" cy="46475"/>
            </a:xfrm>
            <a:custGeom>
              <a:avLst/>
              <a:gdLst/>
              <a:ahLst/>
              <a:cxnLst/>
              <a:rect l="l" t="t" r="r" b="b"/>
              <a:pathLst>
                <a:path w="2119" h="1859" extrusionOk="0">
                  <a:moveTo>
                    <a:pt x="1061" y="451"/>
                  </a:moveTo>
                  <a:cubicBezTo>
                    <a:pt x="1143" y="451"/>
                    <a:pt x="1226" y="473"/>
                    <a:pt x="1301" y="516"/>
                  </a:cubicBezTo>
                  <a:cubicBezTo>
                    <a:pt x="1412" y="580"/>
                    <a:pt x="1491" y="684"/>
                    <a:pt x="1524" y="808"/>
                  </a:cubicBezTo>
                  <a:cubicBezTo>
                    <a:pt x="1556" y="931"/>
                    <a:pt x="1540" y="1059"/>
                    <a:pt x="1476" y="1170"/>
                  </a:cubicBezTo>
                  <a:cubicBezTo>
                    <a:pt x="1387" y="1324"/>
                    <a:pt x="1226" y="1410"/>
                    <a:pt x="1060" y="1410"/>
                  </a:cubicBezTo>
                  <a:cubicBezTo>
                    <a:pt x="979" y="1410"/>
                    <a:pt x="896" y="1389"/>
                    <a:pt x="821" y="1346"/>
                  </a:cubicBezTo>
                  <a:cubicBezTo>
                    <a:pt x="591" y="1213"/>
                    <a:pt x="513" y="920"/>
                    <a:pt x="645" y="691"/>
                  </a:cubicBezTo>
                  <a:cubicBezTo>
                    <a:pt x="709" y="579"/>
                    <a:pt x="813" y="500"/>
                    <a:pt x="937" y="467"/>
                  </a:cubicBezTo>
                  <a:cubicBezTo>
                    <a:pt x="977" y="456"/>
                    <a:pt x="1019" y="451"/>
                    <a:pt x="1061" y="451"/>
                  </a:cubicBezTo>
                  <a:close/>
                  <a:moveTo>
                    <a:pt x="1062" y="0"/>
                  </a:moveTo>
                  <a:cubicBezTo>
                    <a:pt x="981" y="0"/>
                    <a:pt x="900" y="11"/>
                    <a:pt x="820" y="32"/>
                  </a:cubicBezTo>
                  <a:cubicBezTo>
                    <a:pt x="581" y="97"/>
                    <a:pt x="380" y="251"/>
                    <a:pt x="257" y="466"/>
                  </a:cubicBezTo>
                  <a:cubicBezTo>
                    <a:pt x="1" y="909"/>
                    <a:pt x="152" y="1478"/>
                    <a:pt x="596" y="1733"/>
                  </a:cubicBezTo>
                  <a:cubicBezTo>
                    <a:pt x="742" y="1818"/>
                    <a:pt x="901" y="1858"/>
                    <a:pt x="1058" y="1858"/>
                  </a:cubicBezTo>
                  <a:cubicBezTo>
                    <a:pt x="1378" y="1858"/>
                    <a:pt x="1690" y="1691"/>
                    <a:pt x="1862" y="1393"/>
                  </a:cubicBezTo>
                  <a:cubicBezTo>
                    <a:pt x="2118" y="949"/>
                    <a:pt x="1967" y="381"/>
                    <a:pt x="1523" y="125"/>
                  </a:cubicBezTo>
                  <a:cubicBezTo>
                    <a:pt x="1380" y="42"/>
                    <a:pt x="1222"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3301925" y="954900"/>
              <a:ext cx="50525" cy="46375"/>
            </a:xfrm>
            <a:custGeom>
              <a:avLst/>
              <a:gdLst/>
              <a:ahLst/>
              <a:cxnLst/>
              <a:rect l="l" t="t" r="r" b="b"/>
              <a:pathLst>
                <a:path w="2021" h="1855" extrusionOk="0">
                  <a:moveTo>
                    <a:pt x="962" y="448"/>
                  </a:moveTo>
                  <a:cubicBezTo>
                    <a:pt x="1045" y="448"/>
                    <a:pt x="1128" y="469"/>
                    <a:pt x="1200" y="510"/>
                  </a:cubicBezTo>
                  <a:cubicBezTo>
                    <a:pt x="1429" y="643"/>
                    <a:pt x="1509" y="937"/>
                    <a:pt x="1376" y="1166"/>
                  </a:cubicBezTo>
                  <a:cubicBezTo>
                    <a:pt x="1311" y="1277"/>
                    <a:pt x="1209" y="1356"/>
                    <a:pt x="1085" y="1389"/>
                  </a:cubicBezTo>
                  <a:cubicBezTo>
                    <a:pt x="1044" y="1400"/>
                    <a:pt x="1002" y="1405"/>
                    <a:pt x="961" y="1405"/>
                  </a:cubicBezTo>
                  <a:cubicBezTo>
                    <a:pt x="878" y="1405"/>
                    <a:pt x="796" y="1384"/>
                    <a:pt x="722" y="1341"/>
                  </a:cubicBezTo>
                  <a:cubicBezTo>
                    <a:pt x="610" y="1277"/>
                    <a:pt x="532" y="1174"/>
                    <a:pt x="498" y="1050"/>
                  </a:cubicBezTo>
                  <a:cubicBezTo>
                    <a:pt x="464" y="927"/>
                    <a:pt x="482" y="798"/>
                    <a:pt x="546" y="687"/>
                  </a:cubicBezTo>
                  <a:cubicBezTo>
                    <a:pt x="610" y="577"/>
                    <a:pt x="714" y="497"/>
                    <a:pt x="838" y="464"/>
                  </a:cubicBezTo>
                  <a:cubicBezTo>
                    <a:pt x="878" y="453"/>
                    <a:pt x="920" y="448"/>
                    <a:pt x="962" y="448"/>
                  </a:cubicBezTo>
                  <a:close/>
                  <a:moveTo>
                    <a:pt x="962" y="0"/>
                  </a:moveTo>
                  <a:cubicBezTo>
                    <a:pt x="642" y="0"/>
                    <a:pt x="330" y="166"/>
                    <a:pt x="158" y="464"/>
                  </a:cubicBezTo>
                  <a:cubicBezTo>
                    <a:pt x="35" y="678"/>
                    <a:pt x="0" y="927"/>
                    <a:pt x="66" y="1167"/>
                  </a:cubicBezTo>
                  <a:cubicBezTo>
                    <a:pt x="130" y="1405"/>
                    <a:pt x="283" y="1607"/>
                    <a:pt x="498" y="1730"/>
                  </a:cubicBezTo>
                  <a:cubicBezTo>
                    <a:pt x="641" y="1814"/>
                    <a:pt x="800" y="1855"/>
                    <a:pt x="961" y="1855"/>
                  </a:cubicBezTo>
                  <a:cubicBezTo>
                    <a:pt x="1041" y="1855"/>
                    <a:pt x="1122" y="1844"/>
                    <a:pt x="1202" y="1826"/>
                  </a:cubicBezTo>
                  <a:cubicBezTo>
                    <a:pt x="1440" y="1761"/>
                    <a:pt x="1642" y="1607"/>
                    <a:pt x="1765" y="1392"/>
                  </a:cubicBezTo>
                  <a:cubicBezTo>
                    <a:pt x="2020" y="949"/>
                    <a:pt x="1869" y="380"/>
                    <a:pt x="1425" y="124"/>
                  </a:cubicBezTo>
                  <a:cubicBezTo>
                    <a:pt x="1279" y="40"/>
                    <a:pt x="1120"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3287150" y="1128625"/>
              <a:ext cx="50550" cy="46425"/>
            </a:xfrm>
            <a:custGeom>
              <a:avLst/>
              <a:gdLst/>
              <a:ahLst/>
              <a:cxnLst/>
              <a:rect l="l" t="t" r="r" b="b"/>
              <a:pathLst>
                <a:path w="2022" h="1857" extrusionOk="0">
                  <a:moveTo>
                    <a:pt x="1061" y="449"/>
                  </a:moveTo>
                  <a:cubicBezTo>
                    <a:pt x="1141" y="449"/>
                    <a:pt x="1225" y="470"/>
                    <a:pt x="1300" y="515"/>
                  </a:cubicBezTo>
                  <a:cubicBezTo>
                    <a:pt x="1410" y="579"/>
                    <a:pt x="1490" y="682"/>
                    <a:pt x="1523" y="806"/>
                  </a:cubicBezTo>
                  <a:cubicBezTo>
                    <a:pt x="1557" y="929"/>
                    <a:pt x="1539" y="1058"/>
                    <a:pt x="1475" y="1169"/>
                  </a:cubicBezTo>
                  <a:cubicBezTo>
                    <a:pt x="1410" y="1280"/>
                    <a:pt x="1307" y="1359"/>
                    <a:pt x="1184" y="1392"/>
                  </a:cubicBezTo>
                  <a:cubicBezTo>
                    <a:pt x="1143" y="1404"/>
                    <a:pt x="1101" y="1409"/>
                    <a:pt x="1060" y="1409"/>
                  </a:cubicBezTo>
                  <a:cubicBezTo>
                    <a:pt x="977" y="1409"/>
                    <a:pt x="895" y="1387"/>
                    <a:pt x="821" y="1344"/>
                  </a:cubicBezTo>
                  <a:cubicBezTo>
                    <a:pt x="592" y="1212"/>
                    <a:pt x="513" y="918"/>
                    <a:pt x="646" y="689"/>
                  </a:cubicBezTo>
                  <a:cubicBezTo>
                    <a:pt x="734" y="534"/>
                    <a:pt x="895" y="449"/>
                    <a:pt x="1061" y="449"/>
                  </a:cubicBezTo>
                  <a:close/>
                  <a:moveTo>
                    <a:pt x="1061" y="0"/>
                  </a:moveTo>
                  <a:cubicBezTo>
                    <a:pt x="740" y="0"/>
                    <a:pt x="428" y="166"/>
                    <a:pt x="257" y="464"/>
                  </a:cubicBezTo>
                  <a:cubicBezTo>
                    <a:pt x="0" y="908"/>
                    <a:pt x="153" y="1476"/>
                    <a:pt x="596" y="1732"/>
                  </a:cubicBezTo>
                  <a:cubicBezTo>
                    <a:pt x="739" y="1814"/>
                    <a:pt x="898" y="1856"/>
                    <a:pt x="1059" y="1856"/>
                  </a:cubicBezTo>
                  <a:cubicBezTo>
                    <a:pt x="1139" y="1856"/>
                    <a:pt x="1221" y="1846"/>
                    <a:pt x="1302" y="1823"/>
                  </a:cubicBezTo>
                  <a:cubicBezTo>
                    <a:pt x="1541" y="1760"/>
                    <a:pt x="1742" y="1606"/>
                    <a:pt x="1865" y="1391"/>
                  </a:cubicBezTo>
                  <a:cubicBezTo>
                    <a:pt x="1988" y="1177"/>
                    <a:pt x="2022" y="928"/>
                    <a:pt x="1957" y="688"/>
                  </a:cubicBezTo>
                  <a:cubicBezTo>
                    <a:pt x="1893" y="449"/>
                    <a:pt x="1740" y="248"/>
                    <a:pt x="1525" y="125"/>
                  </a:cubicBezTo>
                  <a:cubicBezTo>
                    <a:pt x="1379" y="40"/>
                    <a:pt x="1219" y="0"/>
                    <a:pt x="1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3561550" y="608775"/>
              <a:ext cx="52975" cy="46400"/>
            </a:xfrm>
            <a:custGeom>
              <a:avLst/>
              <a:gdLst/>
              <a:ahLst/>
              <a:cxnLst/>
              <a:rect l="l" t="t" r="r" b="b"/>
              <a:pathLst>
                <a:path w="2119" h="1856" extrusionOk="0">
                  <a:moveTo>
                    <a:pt x="1058" y="448"/>
                  </a:moveTo>
                  <a:cubicBezTo>
                    <a:pt x="1140" y="448"/>
                    <a:pt x="1224" y="468"/>
                    <a:pt x="1299" y="512"/>
                  </a:cubicBezTo>
                  <a:cubicBezTo>
                    <a:pt x="1528" y="645"/>
                    <a:pt x="1606" y="939"/>
                    <a:pt x="1474" y="1169"/>
                  </a:cubicBezTo>
                  <a:cubicBezTo>
                    <a:pt x="1385" y="1322"/>
                    <a:pt x="1223" y="1407"/>
                    <a:pt x="1057" y="1407"/>
                  </a:cubicBezTo>
                  <a:cubicBezTo>
                    <a:pt x="976" y="1407"/>
                    <a:pt x="893" y="1387"/>
                    <a:pt x="818" y="1343"/>
                  </a:cubicBezTo>
                  <a:cubicBezTo>
                    <a:pt x="590" y="1211"/>
                    <a:pt x="511" y="918"/>
                    <a:pt x="643" y="688"/>
                  </a:cubicBezTo>
                  <a:cubicBezTo>
                    <a:pt x="731" y="534"/>
                    <a:pt x="892" y="448"/>
                    <a:pt x="1058" y="448"/>
                  </a:cubicBezTo>
                  <a:close/>
                  <a:moveTo>
                    <a:pt x="1061" y="0"/>
                  </a:moveTo>
                  <a:cubicBezTo>
                    <a:pt x="740" y="0"/>
                    <a:pt x="427" y="167"/>
                    <a:pt x="255" y="463"/>
                  </a:cubicBezTo>
                  <a:cubicBezTo>
                    <a:pt x="0" y="907"/>
                    <a:pt x="151" y="1475"/>
                    <a:pt x="595" y="1731"/>
                  </a:cubicBezTo>
                  <a:cubicBezTo>
                    <a:pt x="738" y="1813"/>
                    <a:pt x="897" y="1856"/>
                    <a:pt x="1057" y="1856"/>
                  </a:cubicBezTo>
                  <a:cubicBezTo>
                    <a:pt x="1138" y="1856"/>
                    <a:pt x="1218" y="1845"/>
                    <a:pt x="1299" y="1825"/>
                  </a:cubicBezTo>
                  <a:cubicBezTo>
                    <a:pt x="1539" y="1760"/>
                    <a:pt x="1738" y="1606"/>
                    <a:pt x="1863" y="1392"/>
                  </a:cubicBezTo>
                  <a:cubicBezTo>
                    <a:pt x="2119" y="949"/>
                    <a:pt x="1968" y="380"/>
                    <a:pt x="1524" y="124"/>
                  </a:cubicBezTo>
                  <a:cubicBezTo>
                    <a:pt x="1378" y="40"/>
                    <a:pt x="1218" y="0"/>
                    <a:pt x="1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4346000" y="1061675"/>
              <a:ext cx="52975" cy="46400"/>
            </a:xfrm>
            <a:custGeom>
              <a:avLst/>
              <a:gdLst/>
              <a:ahLst/>
              <a:cxnLst/>
              <a:rect l="l" t="t" r="r" b="b"/>
              <a:pathLst>
                <a:path w="2119" h="1856" extrusionOk="0">
                  <a:moveTo>
                    <a:pt x="1061" y="449"/>
                  </a:moveTo>
                  <a:cubicBezTo>
                    <a:pt x="1142" y="449"/>
                    <a:pt x="1224" y="470"/>
                    <a:pt x="1299" y="512"/>
                  </a:cubicBezTo>
                  <a:cubicBezTo>
                    <a:pt x="1529" y="645"/>
                    <a:pt x="1606" y="938"/>
                    <a:pt x="1475" y="1168"/>
                  </a:cubicBezTo>
                  <a:cubicBezTo>
                    <a:pt x="1386" y="1321"/>
                    <a:pt x="1225" y="1407"/>
                    <a:pt x="1060" y="1407"/>
                  </a:cubicBezTo>
                  <a:cubicBezTo>
                    <a:pt x="978" y="1407"/>
                    <a:pt x="896" y="1386"/>
                    <a:pt x="820" y="1343"/>
                  </a:cubicBezTo>
                  <a:cubicBezTo>
                    <a:pt x="709" y="1280"/>
                    <a:pt x="629" y="1175"/>
                    <a:pt x="596" y="1052"/>
                  </a:cubicBezTo>
                  <a:cubicBezTo>
                    <a:pt x="564" y="929"/>
                    <a:pt x="580" y="800"/>
                    <a:pt x="644" y="690"/>
                  </a:cubicBezTo>
                  <a:cubicBezTo>
                    <a:pt x="734" y="535"/>
                    <a:pt x="895" y="449"/>
                    <a:pt x="1061" y="449"/>
                  </a:cubicBezTo>
                  <a:close/>
                  <a:moveTo>
                    <a:pt x="1061" y="1"/>
                  </a:moveTo>
                  <a:cubicBezTo>
                    <a:pt x="740" y="1"/>
                    <a:pt x="428" y="167"/>
                    <a:pt x="256" y="464"/>
                  </a:cubicBezTo>
                  <a:cubicBezTo>
                    <a:pt x="0" y="907"/>
                    <a:pt x="151" y="1476"/>
                    <a:pt x="595" y="1732"/>
                  </a:cubicBezTo>
                  <a:cubicBezTo>
                    <a:pt x="741" y="1815"/>
                    <a:pt x="901" y="1855"/>
                    <a:pt x="1057" y="1855"/>
                  </a:cubicBezTo>
                  <a:cubicBezTo>
                    <a:pt x="1379" y="1855"/>
                    <a:pt x="1691"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4289025" y="863625"/>
              <a:ext cx="53000" cy="46375"/>
            </a:xfrm>
            <a:custGeom>
              <a:avLst/>
              <a:gdLst/>
              <a:ahLst/>
              <a:cxnLst/>
              <a:rect l="l" t="t" r="r" b="b"/>
              <a:pathLst>
                <a:path w="2120" h="1855" extrusionOk="0">
                  <a:moveTo>
                    <a:pt x="1061" y="448"/>
                  </a:moveTo>
                  <a:cubicBezTo>
                    <a:pt x="1143" y="448"/>
                    <a:pt x="1224" y="470"/>
                    <a:pt x="1299" y="511"/>
                  </a:cubicBezTo>
                  <a:cubicBezTo>
                    <a:pt x="1529" y="643"/>
                    <a:pt x="1606" y="937"/>
                    <a:pt x="1475" y="1167"/>
                  </a:cubicBezTo>
                  <a:cubicBezTo>
                    <a:pt x="1386" y="1320"/>
                    <a:pt x="1224" y="1406"/>
                    <a:pt x="1058" y="1406"/>
                  </a:cubicBezTo>
                  <a:cubicBezTo>
                    <a:pt x="977" y="1406"/>
                    <a:pt x="895" y="1386"/>
                    <a:pt x="820" y="1342"/>
                  </a:cubicBezTo>
                  <a:cubicBezTo>
                    <a:pt x="708" y="1279"/>
                    <a:pt x="629" y="1174"/>
                    <a:pt x="596" y="1051"/>
                  </a:cubicBezTo>
                  <a:cubicBezTo>
                    <a:pt x="564" y="927"/>
                    <a:pt x="580" y="799"/>
                    <a:pt x="644" y="688"/>
                  </a:cubicBezTo>
                  <a:cubicBezTo>
                    <a:pt x="734" y="534"/>
                    <a:pt x="895" y="448"/>
                    <a:pt x="1061" y="448"/>
                  </a:cubicBezTo>
                  <a:close/>
                  <a:moveTo>
                    <a:pt x="1061" y="1"/>
                  </a:moveTo>
                  <a:cubicBezTo>
                    <a:pt x="740" y="1"/>
                    <a:pt x="428" y="167"/>
                    <a:pt x="257" y="464"/>
                  </a:cubicBezTo>
                  <a:cubicBezTo>
                    <a:pt x="1" y="908"/>
                    <a:pt x="152" y="1476"/>
                    <a:pt x="596" y="1732"/>
                  </a:cubicBezTo>
                  <a:cubicBezTo>
                    <a:pt x="742" y="1815"/>
                    <a:pt x="901" y="1855"/>
                    <a:pt x="1058" y="1855"/>
                  </a:cubicBezTo>
                  <a:cubicBezTo>
                    <a:pt x="1378" y="1855"/>
                    <a:pt x="1691" y="1689"/>
                    <a:pt x="1865" y="1393"/>
                  </a:cubicBezTo>
                  <a:cubicBezTo>
                    <a:pt x="2119" y="949"/>
                    <a:pt x="1967" y="381"/>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3810325" y="713625"/>
              <a:ext cx="50550" cy="46425"/>
            </a:xfrm>
            <a:custGeom>
              <a:avLst/>
              <a:gdLst/>
              <a:ahLst/>
              <a:cxnLst/>
              <a:rect l="l" t="t" r="r" b="b"/>
              <a:pathLst>
                <a:path w="2022" h="1857" extrusionOk="0">
                  <a:moveTo>
                    <a:pt x="1060" y="449"/>
                  </a:moveTo>
                  <a:cubicBezTo>
                    <a:pt x="1142" y="449"/>
                    <a:pt x="1223" y="470"/>
                    <a:pt x="1298" y="514"/>
                  </a:cubicBezTo>
                  <a:cubicBezTo>
                    <a:pt x="1410" y="578"/>
                    <a:pt x="1489" y="681"/>
                    <a:pt x="1522" y="804"/>
                  </a:cubicBezTo>
                  <a:cubicBezTo>
                    <a:pt x="1555" y="928"/>
                    <a:pt x="1538" y="1056"/>
                    <a:pt x="1474" y="1168"/>
                  </a:cubicBezTo>
                  <a:cubicBezTo>
                    <a:pt x="1410" y="1279"/>
                    <a:pt x="1307" y="1358"/>
                    <a:pt x="1184" y="1392"/>
                  </a:cubicBezTo>
                  <a:cubicBezTo>
                    <a:pt x="1143" y="1403"/>
                    <a:pt x="1101" y="1408"/>
                    <a:pt x="1060" y="1408"/>
                  </a:cubicBezTo>
                  <a:cubicBezTo>
                    <a:pt x="977" y="1408"/>
                    <a:pt x="894" y="1386"/>
                    <a:pt x="820" y="1344"/>
                  </a:cubicBezTo>
                  <a:cubicBezTo>
                    <a:pt x="709" y="1279"/>
                    <a:pt x="629" y="1175"/>
                    <a:pt x="596" y="1052"/>
                  </a:cubicBezTo>
                  <a:cubicBezTo>
                    <a:pt x="564" y="929"/>
                    <a:pt x="580" y="800"/>
                    <a:pt x="644" y="690"/>
                  </a:cubicBezTo>
                  <a:cubicBezTo>
                    <a:pt x="733" y="535"/>
                    <a:pt x="894" y="449"/>
                    <a:pt x="1060" y="449"/>
                  </a:cubicBezTo>
                  <a:close/>
                  <a:moveTo>
                    <a:pt x="1062" y="1"/>
                  </a:moveTo>
                  <a:cubicBezTo>
                    <a:pt x="741" y="1"/>
                    <a:pt x="429" y="167"/>
                    <a:pt x="257" y="464"/>
                  </a:cubicBezTo>
                  <a:cubicBezTo>
                    <a:pt x="1" y="907"/>
                    <a:pt x="152" y="1475"/>
                    <a:pt x="596" y="1732"/>
                  </a:cubicBezTo>
                  <a:cubicBezTo>
                    <a:pt x="740" y="1813"/>
                    <a:pt x="897" y="1856"/>
                    <a:pt x="1058" y="1856"/>
                  </a:cubicBezTo>
                  <a:cubicBezTo>
                    <a:pt x="1139" y="1856"/>
                    <a:pt x="1219" y="1845"/>
                    <a:pt x="1303" y="1824"/>
                  </a:cubicBezTo>
                  <a:cubicBezTo>
                    <a:pt x="1541" y="1760"/>
                    <a:pt x="1742" y="1606"/>
                    <a:pt x="1865" y="1392"/>
                  </a:cubicBezTo>
                  <a:cubicBezTo>
                    <a:pt x="1989" y="1177"/>
                    <a:pt x="2022" y="928"/>
                    <a:pt x="1958" y="687"/>
                  </a:cubicBezTo>
                  <a:cubicBezTo>
                    <a:pt x="1893" y="449"/>
                    <a:pt x="1739" y="248"/>
                    <a:pt x="1525" y="125"/>
                  </a:cubicBezTo>
                  <a:cubicBezTo>
                    <a:pt x="1379"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4112125" y="551700"/>
              <a:ext cx="50500" cy="46400"/>
            </a:xfrm>
            <a:custGeom>
              <a:avLst/>
              <a:gdLst/>
              <a:ahLst/>
              <a:cxnLst/>
              <a:rect l="l" t="t" r="r" b="b"/>
              <a:pathLst>
                <a:path w="2020" h="1856" extrusionOk="0">
                  <a:moveTo>
                    <a:pt x="1061" y="447"/>
                  </a:moveTo>
                  <a:cubicBezTo>
                    <a:pt x="1143" y="447"/>
                    <a:pt x="1225" y="471"/>
                    <a:pt x="1299" y="514"/>
                  </a:cubicBezTo>
                  <a:cubicBezTo>
                    <a:pt x="1410" y="578"/>
                    <a:pt x="1490" y="681"/>
                    <a:pt x="1523" y="804"/>
                  </a:cubicBezTo>
                  <a:cubicBezTo>
                    <a:pt x="1555" y="928"/>
                    <a:pt x="1539" y="1056"/>
                    <a:pt x="1475" y="1168"/>
                  </a:cubicBezTo>
                  <a:cubicBezTo>
                    <a:pt x="1385" y="1320"/>
                    <a:pt x="1224" y="1407"/>
                    <a:pt x="1059" y="1407"/>
                  </a:cubicBezTo>
                  <a:cubicBezTo>
                    <a:pt x="978" y="1407"/>
                    <a:pt x="895" y="1386"/>
                    <a:pt x="820" y="1343"/>
                  </a:cubicBezTo>
                  <a:cubicBezTo>
                    <a:pt x="590" y="1211"/>
                    <a:pt x="512" y="917"/>
                    <a:pt x="644" y="687"/>
                  </a:cubicBezTo>
                  <a:cubicBezTo>
                    <a:pt x="708" y="576"/>
                    <a:pt x="812" y="498"/>
                    <a:pt x="935" y="463"/>
                  </a:cubicBezTo>
                  <a:cubicBezTo>
                    <a:pt x="977" y="453"/>
                    <a:pt x="1019" y="447"/>
                    <a:pt x="1061" y="447"/>
                  </a:cubicBezTo>
                  <a:close/>
                  <a:moveTo>
                    <a:pt x="1061" y="0"/>
                  </a:moveTo>
                  <a:cubicBezTo>
                    <a:pt x="980" y="0"/>
                    <a:pt x="899" y="11"/>
                    <a:pt x="820" y="32"/>
                  </a:cubicBezTo>
                  <a:cubicBezTo>
                    <a:pt x="579" y="97"/>
                    <a:pt x="379" y="250"/>
                    <a:pt x="255" y="464"/>
                  </a:cubicBezTo>
                  <a:cubicBezTo>
                    <a:pt x="0" y="907"/>
                    <a:pt x="153" y="1476"/>
                    <a:pt x="595" y="1732"/>
                  </a:cubicBezTo>
                  <a:cubicBezTo>
                    <a:pt x="741" y="1814"/>
                    <a:pt x="900" y="1855"/>
                    <a:pt x="1058" y="1855"/>
                  </a:cubicBezTo>
                  <a:cubicBezTo>
                    <a:pt x="1378" y="1855"/>
                    <a:pt x="1690" y="1689"/>
                    <a:pt x="1863" y="1391"/>
                  </a:cubicBezTo>
                  <a:cubicBezTo>
                    <a:pt x="1986" y="1176"/>
                    <a:pt x="2019" y="928"/>
                    <a:pt x="1955" y="687"/>
                  </a:cubicBezTo>
                  <a:cubicBezTo>
                    <a:pt x="1890" y="449"/>
                    <a:pt x="1737" y="248"/>
                    <a:pt x="1523" y="125"/>
                  </a:cubicBezTo>
                  <a:cubicBezTo>
                    <a:pt x="1380" y="42"/>
                    <a:pt x="1222" y="0"/>
                    <a:pt x="1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4298700" y="1277175"/>
              <a:ext cx="50500" cy="46400"/>
            </a:xfrm>
            <a:custGeom>
              <a:avLst/>
              <a:gdLst/>
              <a:ahLst/>
              <a:cxnLst/>
              <a:rect l="l" t="t" r="r" b="b"/>
              <a:pathLst>
                <a:path w="2020" h="1856" extrusionOk="0">
                  <a:moveTo>
                    <a:pt x="961" y="449"/>
                  </a:moveTo>
                  <a:cubicBezTo>
                    <a:pt x="1045" y="449"/>
                    <a:pt x="1127" y="471"/>
                    <a:pt x="1202" y="511"/>
                  </a:cubicBezTo>
                  <a:cubicBezTo>
                    <a:pt x="1431" y="644"/>
                    <a:pt x="1508" y="937"/>
                    <a:pt x="1377" y="1166"/>
                  </a:cubicBezTo>
                  <a:cubicBezTo>
                    <a:pt x="1288" y="1320"/>
                    <a:pt x="1127" y="1406"/>
                    <a:pt x="961" y="1406"/>
                  </a:cubicBezTo>
                  <a:cubicBezTo>
                    <a:pt x="880" y="1406"/>
                    <a:pt x="797" y="1385"/>
                    <a:pt x="722" y="1342"/>
                  </a:cubicBezTo>
                  <a:cubicBezTo>
                    <a:pt x="611" y="1277"/>
                    <a:pt x="531" y="1174"/>
                    <a:pt x="498" y="1051"/>
                  </a:cubicBezTo>
                  <a:cubicBezTo>
                    <a:pt x="466" y="928"/>
                    <a:pt x="482" y="799"/>
                    <a:pt x="546" y="688"/>
                  </a:cubicBezTo>
                  <a:cubicBezTo>
                    <a:pt x="611" y="577"/>
                    <a:pt x="714" y="498"/>
                    <a:pt x="837" y="465"/>
                  </a:cubicBezTo>
                  <a:cubicBezTo>
                    <a:pt x="879" y="454"/>
                    <a:pt x="921" y="449"/>
                    <a:pt x="961" y="449"/>
                  </a:cubicBezTo>
                  <a:close/>
                  <a:moveTo>
                    <a:pt x="962" y="0"/>
                  </a:moveTo>
                  <a:cubicBezTo>
                    <a:pt x="882" y="0"/>
                    <a:pt x="800" y="11"/>
                    <a:pt x="720" y="33"/>
                  </a:cubicBezTo>
                  <a:cubicBezTo>
                    <a:pt x="482" y="96"/>
                    <a:pt x="281" y="250"/>
                    <a:pt x="157" y="465"/>
                  </a:cubicBezTo>
                  <a:cubicBezTo>
                    <a:pt x="34" y="679"/>
                    <a:pt x="1" y="928"/>
                    <a:pt x="65" y="1168"/>
                  </a:cubicBezTo>
                  <a:cubicBezTo>
                    <a:pt x="129" y="1406"/>
                    <a:pt x="284" y="1608"/>
                    <a:pt x="498" y="1731"/>
                  </a:cubicBezTo>
                  <a:cubicBezTo>
                    <a:pt x="644" y="1816"/>
                    <a:pt x="803" y="1855"/>
                    <a:pt x="960" y="1855"/>
                  </a:cubicBezTo>
                  <a:cubicBezTo>
                    <a:pt x="1281" y="1855"/>
                    <a:pt x="1593" y="1689"/>
                    <a:pt x="1764" y="1393"/>
                  </a:cubicBezTo>
                  <a:cubicBezTo>
                    <a:pt x="2020" y="949"/>
                    <a:pt x="1867" y="381"/>
                    <a:pt x="1425" y="125"/>
                  </a:cubicBezTo>
                  <a:cubicBezTo>
                    <a:pt x="1282" y="43"/>
                    <a:pt x="112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4091375" y="1374875"/>
              <a:ext cx="313825" cy="139475"/>
            </a:xfrm>
            <a:custGeom>
              <a:avLst/>
              <a:gdLst/>
              <a:ahLst/>
              <a:cxnLst/>
              <a:rect l="l" t="t" r="r" b="b"/>
              <a:pathLst>
                <a:path w="12553" h="5579" extrusionOk="0">
                  <a:moveTo>
                    <a:pt x="225" y="0"/>
                  </a:moveTo>
                  <a:cubicBezTo>
                    <a:pt x="101" y="0"/>
                    <a:pt x="1" y="101"/>
                    <a:pt x="1" y="225"/>
                  </a:cubicBezTo>
                  <a:cubicBezTo>
                    <a:pt x="1" y="348"/>
                    <a:pt x="101" y="449"/>
                    <a:pt x="225" y="449"/>
                  </a:cubicBezTo>
                  <a:lnTo>
                    <a:pt x="7085" y="449"/>
                  </a:lnTo>
                  <a:lnTo>
                    <a:pt x="12149" y="5512"/>
                  </a:lnTo>
                  <a:cubicBezTo>
                    <a:pt x="12192" y="5557"/>
                    <a:pt x="12250" y="5579"/>
                    <a:pt x="12308" y="5579"/>
                  </a:cubicBezTo>
                  <a:cubicBezTo>
                    <a:pt x="12366" y="5579"/>
                    <a:pt x="12423" y="5555"/>
                    <a:pt x="12466" y="5515"/>
                  </a:cubicBezTo>
                  <a:cubicBezTo>
                    <a:pt x="12552" y="5426"/>
                    <a:pt x="12552" y="5284"/>
                    <a:pt x="12466" y="5196"/>
                  </a:cubicBezTo>
                  <a:lnTo>
                    <a:pt x="7335" y="66"/>
                  </a:lnTo>
                  <a:cubicBezTo>
                    <a:pt x="7294" y="25"/>
                    <a:pt x="7237" y="0"/>
                    <a:pt x="7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4083375" y="1510250"/>
              <a:ext cx="81600" cy="229550"/>
            </a:xfrm>
            <a:custGeom>
              <a:avLst/>
              <a:gdLst/>
              <a:ahLst/>
              <a:cxnLst/>
              <a:rect l="l" t="t" r="r" b="b"/>
              <a:pathLst>
                <a:path w="3264" h="9182" extrusionOk="0">
                  <a:moveTo>
                    <a:pt x="224" y="1"/>
                  </a:moveTo>
                  <a:cubicBezTo>
                    <a:pt x="101" y="1"/>
                    <a:pt x="0" y="102"/>
                    <a:pt x="0" y="225"/>
                  </a:cubicBezTo>
                  <a:lnTo>
                    <a:pt x="0" y="6162"/>
                  </a:lnTo>
                  <a:cubicBezTo>
                    <a:pt x="0" y="6222"/>
                    <a:pt x="25" y="6278"/>
                    <a:pt x="66" y="6320"/>
                  </a:cubicBezTo>
                  <a:lnTo>
                    <a:pt x="2862" y="9116"/>
                  </a:lnTo>
                  <a:cubicBezTo>
                    <a:pt x="2904" y="9160"/>
                    <a:pt x="2962" y="9182"/>
                    <a:pt x="3020" y="9182"/>
                  </a:cubicBezTo>
                  <a:cubicBezTo>
                    <a:pt x="3076" y="9182"/>
                    <a:pt x="3134" y="9159"/>
                    <a:pt x="3177" y="9116"/>
                  </a:cubicBezTo>
                  <a:cubicBezTo>
                    <a:pt x="3264" y="9027"/>
                    <a:pt x="3264" y="8886"/>
                    <a:pt x="3177" y="8798"/>
                  </a:cubicBezTo>
                  <a:lnTo>
                    <a:pt x="448" y="6069"/>
                  </a:lnTo>
                  <a:lnTo>
                    <a:pt x="448" y="225"/>
                  </a:lnTo>
                  <a:cubicBezTo>
                    <a:pt x="448" y="102"/>
                    <a:pt x="347"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4132975" y="1461025"/>
              <a:ext cx="129050" cy="147025"/>
            </a:xfrm>
            <a:custGeom>
              <a:avLst/>
              <a:gdLst/>
              <a:ahLst/>
              <a:cxnLst/>
              <a:rect l="l" t="t" r="r" b="b"/>
              <a:pathLst>
                <a:path w="5162" h="5881" extrusionOk="0">
                  <a:moveTo>
                    <a:pt x="225" y="0"/>
                  </a:moveTo>
                  <a:cubicBezTo>
                    <a:pt x="101" y="0"/>
                    <a:pt x="1" y="101"/>
                    <a:pt x="1" y="224"/>
                  </a:cubicBezTo>
                  <a:cubicBezTo>
                    <a:pt x="1" y="348"/>
                    <a:pt x="101" y="447"/>
                    <a:pt x="225" y="447"/>
                  </a:cubicBezTo>
                  <a:lnTo>
                    <a:pt x="4713" y="447"/>
                  </a:lnTo>
                  <a:lnTo>
                    <a:pt x="4713" y="5656"/>
                  </a:lnTo>
                  <a:cubicBezTo>
                    <a:pt x="4713" y="5779"/>
                    <a:pt x="4814" y="5880"/>
                    <a:pt x="4937" y="5880"/>
                  </a:cubicBezTo>
                  <a:cubicBezTo>
                    <a:pt x="5061" y="5880"/>
                    <a:pt x="5162" y="5779"/>
                    <a:pt x="5161" y="5656"/>
                  </a:cubicBezTo>
                  <a:lnTo>
                    <a:pt x="5161" y="224"/>
                  </a:lnTo>
                  <a:cubicBezTo>
                    <a:pt x="5161" y="101"/>
                    <a:pt x="5060" y="0"/>
                    <a:pt x="4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3674375" y="697100"/>
              <a:ext cx="79775" cy="207650"/>
            </a:xfrm>
            <a:custGeom>
              <a:avLst/>
              <a:gdLst/>
              <a:ahLst/>
              <a:cxnLst/>
              <a:rect l="l" t="t" r="r" b="b"/>
              <a:pathLst>
                <a:path w="3191" h="8306" extrusionOk="0">
                  <a:moveTo>
                    <a:pt x="245" y="0"/>
                  </a:moveTo>
                  <a:cubicBezTo>
                    <a:pt x="188" y="0"/>
                    <a:pt x="131" y="22"/>
                    <a:pt x="88" y="66"/>
                  </a:cubicBezTo>
                  <a:cubicBezTo>
                    <a:pt x="1" y="155"/>
                    <a:pt x="1" y="297"/>
                    <a:pt x="88" y="383"/>
                  </a:cubicBezTo>
                  <a:lnTo>
                    <a:pt x="2741" y="3037"/>
                  </a:lnTo>
                  <a:lnTo>
                    <a:pt x="2741" y="8082"/>
                  </a:lnTo>
                  <a:cubicBezTo>
                    <a:pt x="2741" y="8205"/>
                    <a:pt x="2842" y="8306"/>
                    <a:pt x="2966" y="8306"/>
                  </a:cubicBezTo>
                  <a:cubicBezTo>
                    <a:pt x="3089" y="8306"/>
                    <a:pt x="3189" y="8205"/>
                    <a:pt x="3191" y="8081"/>
                  </a:cubicBezTo>
                  <a:lnTo>
                    <a:pt x="3191" y="2944"/>
                  </a:lnTo>
                  <a:cubicBezTo>
                    <a:pt x="3191" y="2885"/>
                    <a:pt x="3166" y="2827"/>
                    <a:pt x="3124" y="2785"/>
                  </a:cubicBezTo>
                  <a:lnTo>
                    <a:pt x="405" y="66"/>
                  </a:lnTo>
                  <a:cubicBezTo>
                    <a:pt x="361" y="22"/>
                    <a:pt x="303"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3324900" y="1045350"/>
              <a:ext cx="229475" cy="91750"/>
            </a:xfrm>
            <a:custGeom>
              <a:avLst/>
              <a:gdLst/>
              <a:ahLst/>
              <a:cxnLst/>
              <a:rect l="l" t="t" r="r" b="b"/>
              <a:pathLst>
                <a:path w="9179" h="3670" extrusionOk="0">
                  <a:moveTo>
                    <a:pt x="2798" y="0"/>
                  </a:moveTo>
                  <a:cubicBezTo>
                    <a:pt x="2730" y="0"/>
                    <a:pt x="2665" y="32"/>
                    <a:pt x="2623" y="86"/>
                  </a:cubicBezTo>
                  <a:lnTo>
                    <a:pt x="77" y="3306"/>
                  </a:lnTo>
                  <a:cubicBezTo>
                    <a:pt x="0" y="3402"/>
                    <a:pt x="16" y="3544"/>
                    <a:pt x="114" y="3621"/>
                  </a:cubicBezTo>
                  <a:cubicBezTo>
                    <a:pt x="156" y="3653"/>
                    <a:pt x="205" y="3669"/>
                    <a:pt x="253" y="3669"/>
                  </a:cubicBezTo>
                  <a:cubicBezTo>
                    <a:pt x="321" y="3669"/>
                    <a:pt x="386" y="3639"/>
                    <a:pt x="429" y="3581"/>
                  </a:cubicBezTo>
                  <a:lnTo>
                    <a:pt x="2907" y="448"/>
                  </a:lnTo>
                  <a:lnTo>
                    <a:pt x="8955" y="448"/>
                  </a:lnTo>
                  <a:cubicBezTo>
                    <a:pt x="9078" y="448"/>
                    <a:pt x="9179" y="348"/>
                    <a:pt x="9179" y="224"/>
                  </a:cubicBezTo>
                  <a:cubicBezTo>
                    <a:pt x="9179" y="101"/>
                    <a:pt x="9078" y="0"/>
                    <a:pt x="8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a:off x="3337950" y="970825"/>
              <a:ext cx="216450" cy="11225"/>
            </a:xfrm>
            <a:custGeom>
              <a:avLst/>
              <a:gdLst/>
              <a:ahLst/>
              <a:cxnLst/>
              <a:rect l="l" t="t" r="r" b="b"/>
              <a:pathLst>
                <a:path w="8658" h="449" extrusionOk="0">
                  <a:moveTo>
                    <a:pt x="224" y="1"/>
                  </a:moveTo>
                  <a:cubicBezTo>
                    <a:pt x="101" y="1"/>
                    <a:pt x="0" y="101"/>
                    <a:pt x="0" y="225"/>
                  </a:cubicBezTo>
                  <a:cubicBezTo>
                    <a:pt x="0" y="348"/>
                    <a:pt x="101" y="449"/>
                    <a:pt x="224" y="449"/>
                  </a:cubicBezTo>
                  <a:lnTo>
                    <a:pt x="8433" y="449"/>
                  </a:lnTo>
                  <a:cubicBezTo>
                    <a:pt x="8558" y="449"/>
                    <a:pt x="8658" y="348"/>
                    <a:pt x="8658" y="225"/>
                  </a:cubicBezTo>
                  <a:cubicBezTo>
                    <a:pt x="8658" y="101"/>
                    <a:pt x="8558" y="1"/>
                    <a:pt x="8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1"/>
            <p:cNvSpPr/>
            <p:nvPr/>
          </p:nvSpPr>
          <p:spPr>
            <a:xfrm>
              <a:off x="4036450" y="760100"/>
              <a:ext cx="11225" cy="200275"/>
            </a:xfrm>
            <a:custGeom>
              <a:avLst/>
              <a:gdLst/>
              <a:ahLst/>
              <a:cxnLst/>
              <a:rect l="l" t="t" r="r" b="b"/>
              <a:pathLst>
                <a:path w="449" h="8011" extrusionOk="0">
                  <a:moveTo>
                    <a:pt x="225" y="0"/>
                  </a:moveTo>
                  <a:cubicBezTo>
                    <a:pt x="102" y="0"/>
                    <a:pt x="1" y="101"/>
                    <a:pt x="1" y="224"/>
                  </a:cubicBezTo>
                  <a:lnTo>
                    <a:pt x="1" y="7786"/>
                  </a:lnTo>
                  <a:cubicBezTo>
                    <a:pt x="1" y="7910"/>
                    <a:pt x="102" y="8010"/>
                    <a:pt x="225" y="8010"/>
                  </a:cubicBezTo>
                  <a:cubicBezTo>
                    <a:pt x="348" y="8010"/>
                    <a:pt x="449" y="7911"/>
                    <a:pt x="449" y="7786"/>
                  </a:cubicBezTo>
                  <a:lnTo>
                    <a:pt x="449" y="224"/>
                  </a:lnTo>
                  <a:cubicBezTo>
                    <a:pt x="449" y="101"/>
                    <a:pt x="348" y="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3996325" y="1485650"/>
              <a:ext cx="11200" cy="220550"/>
            </a:xfrm>
            <a:custGeom>
              <a:avLst/>
              <a:gdLst/>
              <a:ahLst/>
              <a:cxnLst/>
              <a:rect l="l" t="t" r="r" b="b"/>
              <a:pathLst>
                <a:path w="448" h="8822" extrusionOk="0">
                  <a:moveTo>
                    <a:pt x="225" y="1"/>
                  </a:moveTo>
                  <a:cubicBezTo>
                    <a:pt x="100" y="1"/>
                    <a:pt x="1" y="100"/>
                    <a:pt x="1" y="224"/>
                  </a:cubicBezTo>
                  <a:lnTo>
                    <a:pt x="1" y="8597"/>
                  </a:lnTo>
                  <a:cubicBezTo>
                    <a:pt x="1" y="8721"/>
                    <a:pt x="100" y="8821"/>
                    <a:pt x="225" y="8821"/>
                  </a:cubicBezTo>
                  <a:cubicBezTo>
                    <a:pt x="348" y="8821"/>
                    <a:pt x="448" y="8723"/>
                    <a:pt x="448" y="8597"/>
                  </a:cubicBezTo>
                  <a:lnTo>
                    <a:pt x="448" y="224"/>
                  </a:lnTo>
                  <a:cubicBezTo>
                    <a:pt x="448" y="100"/>
                    <a:pt x="348"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3403675" y="1199275"/>
              <a:ext cx="142525" cy="11200"/>
            </a:xfrm>
            <a:custGeom>
              <a:avLst/>
              <a:gdLst/>
              <a:ahLst/>
              <a:cxnLst/>
              <a:rect l="l" t="t" r="r" b="b"/>
              <a:pathLst>
                <a:path w="5701" h="448" extrusionOk="0">
                  <a:moveTo>
                    <a:pt x="223" y="1"/>
                  </a:moveTo>
                  <a:cubicBezTo>
                    <a:pt x="100" y="1"/>
                    <a:pt x="0" y="101"/>
                    <a:pt x="0" y="225"/>
                  </a:cubicBezTo>
                  <a:cubicBezTo>
                    <a:pt x="0" y="348"/>
                    <a:pt x="100" y="448"/>
                    <a:pt x="223" y="448"/>
                  </a:cubicBezTo>
                  <a:lnTo>
                    <a:pt x="5477" y="448"/>
                  </a:lnTo>
                  <a:cubicBezTo>
                    <a:pt x="5600" y="448"/>
                    <a:pt x="5701" y="348"/>
                    <a:pt x="5701" y="225"/>
                  </a:cubicBezTo>
                  <a:cubicBezTo>
                    <a:pt x="5701" y="101"/>
                    <a:pt x="5600" y="1"/>
                    <a:pt x="5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3307475" y="1263975"/>
              <a:ext cx="238725" cy="113850"/>
            </a:xfrm>
            <a:custGeom>
              <a:avLst/>
              <a:gdLst/>
              <a:ahLst/>
              <a:cxnLst/>
              <a:rect l="l" t="t" r="r" b="b"/>
              <a:pathLst>
                <a:path w="9549" h="4554" extrusionOk="0">
                  <a:moveTo>
                    <a:pt x="248" y="1"/>
                  </a:moveTo>
                  <a:cubicBezTo>
                    <a:pt x="193" y="1"/>
                    <a:pt x="138" y="21"/>
                    <a:pt x="96" y="61"/>
                  </a:cubicBezTo>
                  <a:cubicBezTo>
                    <a:pt x="6" y="145"/>
                    <a:pt x="0" y="286"/>
                    <a:pt x="85" y="377"/>
                  </a:cubicBezTo>
                  <a:lnTo>
                    <a:pt x="3908" y="4483"/>
                  </a:lnTo>
                  <a:cubicBezTo>
                    <a:pt x="3950" y="4528"/>
                    <a:pt x="4010" y="4553"/>
                    <a:pt x="4071" y="4553"/>
                  </a:cubicBezTo>
                  <a:lnTo>
                    <a:pt x="9325" y="4553"/>
                  </a:lnTo>
                  <a:cubicBezTo>
                    <a:pt x="9448" y="4553"/>
                    <a:pt x="9549" y="4454"/>
                    <a:pt x="9549" y="4328"/>
                  </a:cubicBezTo>
                  <a:cubicBezTo>
                    <a:pt x="9549" y="4205"/>
                    <a:pt x="9448" y="4104"/>
                    <a:pt x="9325" y="4104"/>
                  </a:cubicBezTo>
                  <a:lnTo>
                    <a:pt x="4168" y="4104"/>
                  </a:lnTo>
                  <a:lnTo>
                    <a:pt x="412" y="72"/>
                  </a:lnTo>
                  <a:cubicBezTo>
                    <a:pt x="368" y="25"/>
                    <a:pt x="308" y="1"/>
                    <a:pt x="2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3489100" y="1485650"/>
              <a:ext cx="112475" cy="254150"/>
            </a:xfrm>
            <a:custGeom>
              <a:avLst/>
              <a:gdLst/>
              <a:ahLst/>
              <a:cxnLst/>
              <a:rect l="l" t="t" r="r" b="b"/>
              <a:pathLst>
                <a:path w="4499" h="10166" extrusionOk="0">
                  <a:moveTo>
                    <a:pt x="4276" y="1"/>
                  </a:moveTo>
                  <a:cubicBezTo>
                    <a:pt x="4153" y="1"/>
                    <a:pt x="4052" y="100"/>
                    <a:pt x="4052" y="224"/>
                  </a:cubicBezTo>
                  <a:lnTo>
                    <a:pt x="4052" y="6682"/>
                  </a:lnTo>
                  <a:lnTo>
                    <a:pt x="116" y="9765"/>
                  </a:lnTo>
                  <a:cubicBezTo>
                    <a:pt x="17" y="9841"/>
                    <a:pt x="0" y="9983"/>
                    <a:pt x="76" y="10080"/>
                  </a:cubicBezTo>
                  <a:cubicBezTo>
                    <a:pt x="121" y="10136"/>
                    <a:pt x="187" y="10166"/>
                    <a:pt x="253" y="10166"/>
                  </a:cubicBezTo>
                  <a:cubicBezTo>
                    <a:pt x="301" y="10166"/>
                    <a:pt x="350" y="10150"/>
                    <a:pt x="390" y="10119"/>
                  </a:cubicBezTo>
                  <a:lnTo>
                    <a:pt x="4413" y="6969"/>
                  </a:lnTo>
                  <a:cubicBezTo>
                    <a:pt x="4467" y="6927"/>
                    <a:pt x="4499" y="6860"/>
                    <a:pt x="4499" y="6793"/>
                  </a:cubicBezTo>
                  <a:lnTo>
                    <a:pt x="4499" y="224"/>
                  </a:lnTo>
                  <a:cubicBezTo>
                    <a:pt x="4499" y="100"/>
                    <a:pt x="4399" y="1"/>
                    <a:pt x="4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3750450" y="1508250"/>
              <a:ext cx="11250" cy="175400"/>
            </a:xfrm>
            <a:custGeom>
              <a:avLst/>
              <a:gdLst/>
              <a:ahLst/>
              <a:cxnLst/>
              <a:rect l="l" t="t" r="r" b="b"/>
              <a:pathLst>
                <a:path w="450" h="7016" extrusionOk="0">
                  <a:moveTo>
                    <a:pt x="225" y="1"/>
                  </a:moveTo>
                  <a:cubicBezTo>
                    <a:pt x="102" y="1"/>
                    <a:pt x="1" y="101"/>
                    <a:pt x="1" y="225"/>
                  </a:cubicBezTo>
                  <a:lnTo>
                    <a:pt x="1" y="6792"/>
                  </a:lnTo>
                  <a:cubicBezTo>
                    <a:pt x="1" y="6915"/>
                    <a:pt x="102" y="7016"/>
                    <a:pt x="225" y="7016"/>
                  </a:cubicBezTo>
                  <a:cubicBezTo>
                    <a:pt x="349" y="7016"/>
                    <a:pt x="450" y="6915"/>
                    <a:pt x="449" y="6792"/>
                  </a:cubicBezTo>
                  <a:lnTo>
                    <a:pt x="449" y="225"/>
                  </a:lnTo>
                  <a:cubicBezTo>
                    <a:pt x="449" y="101"/>
                    <a:pt x="348"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3832575" y="1540100"/>
              <a:ext cx="90675" cy="222500"/>
            </a:xfrm>
            <a:custGeom>
              <a:avLst/>
              <a:gdLst/>
              <a:ahLst/>
              <a:cxnLst/>
              <a:rect l="l" t="t" r="r" b="b"/>
              <a:pathLst>
                <a:path w="3627" h="8900" extrusionOk="0">
                  <a:moveTo>
                    <a:pt x="225" y="0"/>
                  </a:moveTo>
                  <a:cubicBezTo>
                    <a:pt x="102" y="0"/>
                    <a:pt x="1" y="100"/>
                    <a:pt x="1" y="223"/>
                  </a:cubicBezTo>
                  <a:lnTo>
                    <a:pt x="1" y="5518"/>
                  </a:lnTo>
                  <a:cubicBezTo>
                    <a:pt x="1" y="5577"/>
                    <a:pt x="24" y="5634"/>
                    <a:pt x="66" y="5675"/>
                  </a:cubicBezTo>
                  <a:lnTo>
                    <a:pt x="3224" y="8834"/>
                  </a:lnTo>
                  <a:cubicBezTo>
                    <a:pt x="3267" y="8878"/>
                    <a:pt x="3325" y="8899"/>
                    <a:pt x="3382" y="8899"/>
                  </a:cubicBezTo>
                  <a:cubicBezTo>
                    <a:pt x="3440" y="8899"/>
                    <a:pt x="3497" y="8878"/>
                    <a:pt x="3540" y="8835"/>
                  </a:cubicBezTo>
                  <a:cubicBezTo>
                    <a:pt x="3627" y="8746"/>
                    <a:pt x="3627" y="8604"/>
                    <a:pt x="3540" y="8516"/>
                  </a:cubicBezTo>
                  <a:lnTo>
                    <a:pt x="448" y="5425"/>
                  </a:lnTo>
                  <a:lnTo>
                    <a:pt x="448" y="223"/>
                  </a:lnTo>
                  <a:cubicBezTo>
                    <a:pt x="448" y="100"/>
                    <a:pt x="348" y="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3395400" y="1475950"/>
              <a:ext cx="159825" cy="103025"/>
            </a:xfrm>
            <a:custGeom>
              <a:avLst/>
              <a:gdLst/>
              <a:ahLst/>
              <a:cxnLst/>
              <a:rect l="l" t="t" r="r" b="b"/>
              <a:pathLst>
                <a:path w="6393" h="4121" extrusionOk="0">
                  <a:moveTo>
                    <a:pt x="6135" y="1"/>
                  </a:moveTo>
                  <a:cubicBezTo>
                    <a:pt x="6058" y="1"/>
                    <a:pt x="5983" y="41"/>
                    <a:pt x="5942" y="112"/>
                  </a:cubicBezTo>
                  <a:lnTo>
                    <a:pt x="3873" y="3673"/>
                  </a:lnTo>
                  <a:lnTo>
                    <a:pt x="225" y="3673"/>
                  </a:lnTo>
                  <a:cubicBezTo>
                    <a:pt x="102" y="3673"/>
                    <a:pt x="1" y="3774"/>
                    <a:pt x="1" y="3897"/>
                  </a:cubicBezTo>
                  <a:cubicBezTo>
                    <a:pt x="1" y="4020"/>
                    <a:pt x="102" y="4121"/>
                    <a:pt x="225" y="4121"/>
                  </a:cubicBezTo>
                  <a:lnTo>
                    <a:pt x="4001" y="4121"/>
                  </a:lnTo>
                  <a:cubicBezTo>
                    <a:pt x="4082" y="4121"/>
                    <a:pt x="4156" y="4078"/>
                    <a:pt x="4194" y="4010"/>
                  </a:cubicBezTo>
                  <a:lnTo>
                    <a:pt x="6329" y="338"/>
                  </a:lnTo>
                  <a:cubicBezTo>
                    <a:pt x="6392" y="231"/>
                    <a:pt x="6356" y="94"/>
                    <a:pt x="6248" y="32"/>
                  </a:cubicBezTo>
                  <a:cubicBezTo>
                    <a:pt x="6213" y="11"/>
                    <a:pt x="6174" y="1"/>
                    <a:pt x="6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3482900" y="850875"/>
              <a:ext cx="707900" cy="707925"/>
            </a:xfrm>
            <a:custGeom>
              <a:avLst/>
              <a:gdLst/>
              <a:ahLst/>
              <a:cxnLst/>
              <a:rect l="l" t="t" r="r" b="b"/>
              <a:pathLst>
                <a:path w="28316" h="28317" extrusionOk="0">
                  <a:moveTo>
                    <a:pt x="3328" y="1"/>
                  </a:moveTo>
                  <a:lnTo>
                    <a:pt x="3328" y="1965"/>
                  </a:lnTo>
                  <a:lnTo>
                    <a:pt x="3211" y="1965"/>
                  </a:lnTo>
                  <a:cubicBezTo>
                    <a:pt x="2171" y="1965"/>
                    <a:pt x="1329" y="2792"/>
                    <a:pt x="1293"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1" y="25481"/>
                  </a:lnTo>
                  <a:cubicBezTo>
                    <a:pt x="1779" y="26137"/>
                    <a:pt x="2439" y="26594"/>
                    <a:pt x="3211" y="26594"/>
                  </a:cubicBezTo>
                  <a:lnTo>
                    <a:pt x="3328" y="26594"/>
                  </a:lnTo>
                  <a:lnTo>
                    <a:pt x="3328" y="28317"/>
                  </a:lnTo>
                  <a:lnTo>
                    <a:pt x="5339" y="28317"/>
                  </a:lnTo>
                  <a:lnTo>
                    <a:pt x="5339" y="26594"/>
                  </a:lnTo>
                  <a:lnTo>
                    <a:pt x="6658" y="26594"/>
                  </a:lnTo>
                  <a:lnTo>
                    <a:pt x="6658" y="28317"/>
                  </a:lnTo>
                  <a:lnTo>
                    <a:pt x="8668" y="28317"/>
                  </a:lnTo>
                  <a:lnTo>
                    <a:pt x="8668" y="26594"/>
                  </a:lnTo>
                  <a:lnTo>
                    <a:pt x="9877" y="26594"/>
                  </a:lnTo>
                  <a:lnTo>
                    <a:pt x="9877" y="28317"/>
                  </a:lnTo>
                  <a:lnTo>
                    <a:pt x="11888" y="28317"/>
                  </a:lnTo>
                  <a:lnTo>
                    <a:pt x="11888" y="26594"/>
                  </a:lnTo>
                  <a:lnTo>
                    <a:pt x="13206" y="26594"/>
                  </a:lnTo>
                  <a:lnTo>
                    <a:pt x="13206" y="28317"/>
                  </a:lnTo>
                  <a:lnTo>
                    <a:pt x="15217" y="28317"/>
                  </a:lnTo>
                  <a:lnTo>
                    <a:pt x="15217" y="26594"/>
                  </a:lnTo>
                  <a:lnTo>
                    <a:pt x="16427" y="26594"/>
                  </a:lnTo>
                  <a:lnTo>
                    <a:pt x="16427" y="28317"/>
                  </a:lnTo>
                  <a:lnTo>
                    <a:pt x="18437" y="28317"/>
                  </a:lnTo>
                  <a:lnTo>
                    <a:pt x="18437" y="26594"/>
                  </a:lnTo>
                  <a:lnTo>
                    <a:pt x="19756" y="26594"/>
                  </a:lnTo>
                  <a:lnTo>
                    <a:pt x="19756" y="28317"/>
                  </a:lnTo>
                  <a:lnTo>
                    <a:pt x="21766" y="28317"/>
                  </a:lnTo>
                  <a:lnTo>
                    <a:pt x="21766" y="26594"/>
                  </a:lnTo>
                  <a:lnTo>
                    <a:pt x="22977" y="26594"/>
                  </a:lnTo>
                  <a:lnTo>
                    <a:pt x="22977" y="28317"/>
                  </a:lnTo>
                  <a:lnTo>
                    <a:pt x="24987" y="28317"/>
                  </a:lnTo>
                  <a:lnTo>
                    <a:pt x="24987" y="26594"/>
                  </a:lnTo>
                  <a:lnTo>
                    <a:pt x="25015" y="26594"/>
                  </a:lnTo>
                  <a:cubicBezTo>
                    <a:pt x="25786" y="26594"/>
                    <a:pt x="26446" y="26137"/>
                    <a:pt x="26753" y="25481"/>
                  </a:cubicBezTo>
                  <a:lnTo>
                    <a:pt x="28315" y="25481"/>
                  </a:lnTo>
                  <a:lnTo>
                    <a:pt x="28315" y="23470"/>
                  </a:lnTo>
                  <a:lnTo>
                    <a:pt x="26939" y="23470"/>
                  </a:lnTo>
                  <a:lnTo>
                    <a:pt x="26939" y="22152"/>
                  </a:lnTo>
                  <a:lnTo>
                    <a:pt x="28315" y="22152"/>
                  </a:lnTo>
                  <a:lnTo>
                    <a:pt x="28315" y="20141"/>
                  </a:lnTo>
                  <a:lnTo>
                    <a:pt x="26939" y="20141"/>
                  </a:lnTo>
                  <a:lnTo>
                    <a:pt x="26939" y="18932"/>
                  </a:lnTo>
                  <a:lnTo>
                    <a:pt x="28315" y="18932"/>
                  </a:lnTo>
                  <a:lnTo>
                    <a:pt x="28315" y="16922"/>
                  </a:lnTo>
                  <a:lnTo>
                    <a:pt x="26939" y="16922"/>
                  </a:lnTo>
                  <a:lnTo>
                    <a:pt x="26939" y="15603"/>
                  </a:lnTo>
                  <a:lnTo>
                    <a:pt x="28315" y="15603"/>
                  </a:lnTo>
                  <a:lnTo>
                    <a:pt x="28315" y="13593"/>
                  </a:lnTo>
                  <a:lnTo>
                    <a:pt x="26939" y="13593"/>
                  </a:lnTo>
                  <a:lnTo>
                    <a:pt x="26939" y="12382"/>
                  </a:lnTo>
                  <a:lnTo>
                    <a:pt x="28315" y="12382"/>
                  </a:lnTo>
                  <a:lnTo>
                    <a:pt x="28315" y="10372"/>
                  </a:lnTo>
                  <a:lnTo>
                    <a:pt x="26939" y="10372"/>
                  </a:lnTo>
                  <a:lnTo>
                    <a:pt x="26939" y="9053"/>
                  </a:lnTo>
                  <a:lnTo>
                    <a:pt x="28315" y="9053"/>
                  </a:lnTo>
                  <a:lnTo>
                    <a:pt x="28315" y="7043"/>
                  </a:lnTo>
                  <a:lnTo>
                    <a:pt x="26939" y="7043"/>
                  </a:lnTo>
                  <a:lnTo>
                    <a:pt x="26939" y="5832"/>
                  </a:lnTo>
                  <a:lnTo>
                    <a:pt x="28315" y="5832"/>
                  </a:lnTo>
                  <a:lnTo>
                    <a:pt x="28315" y="3822"/>
                  </a:lnTo>
                  <a:lnTo>
                    <a:pt x="26932" y="3822"/>
                  </a:lnTo>
                  <a:cubicBezTo>
                    <a:pt x="26896" y="2792"/>
                    <a:pt x="26055" y="1965"/>
                    <a:pt x="25015" y="1965"/>
                  </a:cubicBezTo>
                  <a:lnTo>
                    <a:pt x="24987" y="1965"/>
                  </a:lnTo>
                  <a:lnTo>
                    <a:pt x="24987" y="1"/>
                  </a:lnTo>
                  <a:lnTo>
                    <a:pt x="22977" y="1"/>
                  </a:lnTo>
                  <a:lnTo>
                    <a:pt x="22977" y="1965"/>
                  </a:lnTo>
                  <a:lnTo>
                    <a:pt x="21766" y="1965"/>
                  </a:lnTo>
                  <a:lnTo>
                    <a:pt x="21766" y="1"/>
                  </a:lnTo>
                  <a:lnTo>
                    <a:pt x="19756" y="1"/>
                  </a:lnTo>
                  <a:lnTo>
                    <a:pt x="19756" y="1965"/>
                  </a:lnTo>
                  <a:lnTo>
                    <a:pt x="18437" y="1965"/>
                  </a:lnTo>
                  <a:lnTo>
                    <a:pt x="18437" y="1"/>
                  </a:lnTo>
                  <a:lnTo>
                    <a:pt x="16427" y="1"/>
                  </a:lnTo>
                  <a:lnTo>
                    <a:pt x="16427" y="1965"/>
                  </a:lnTo>
                  <a:lnTo>
                    <a:pt x="15217" y="1965"/>
                  </a:lnTo>
                  <a:lnTo>
                    <a:pt x="15217" y="1"/>
                  </a:lnTo>
                  <a:lnTo>
                    <a:pt x="13206" y="1"/>
                  </a:lnTo>
                  <a:lnTo>
                    <a:pt x="13206" y="1965"/>
                  </a:lnTo>
                  <a:lnTo>
                    <a:pt x="11888" y="1965"/>
                  </a:lnTo>
                  <a:lnTo>
                    <a:pt x="11888" y="1"/>
                  </a:lnTo>
                  <a:lnTo>
                    <a:pt x="9877" y="1"/>
                  </a:lnTo>
                  <a:lnTo>
                    <a:pt x="9877" y="1965"/>
                  </a:lnTo>
                  <a:lnTo>
                    <a:pt x="8668" y="1965"/>
                  </a:lnTo>
                  <a:lnTo>
                    <a:pt x="8668" y="1"/>
                  </a:lnTo>
                  <a:lnTo>
                    <a:pt x="6658" y="1"/>
                  </a:lnTo>
                  <a:lnTo>
                    <a:pt x="6658" y="1965"/>
                  </a:lnTo>
                  <a:lnTo>
                    <a:pt x="5339" y="1965"/>
                  </a:lnTo>
                  <a:lnTo>
                    <a:pt x="5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3482850" y="850875"/>
              <a:ext cx="491975" cy="707925"/>
            </a:xfrm>
            <a:custGeom>
              <a:avLst/>
              <a:gdLst/>
              <a:ahLst/>
              <a:cxnLst/>
              <a:rect l="l" t="t" r="r" b="b"/>
              <a:pathLst>
                <a:path w="19679" h="28317" extrusionOk="0">
                  <a:moveTo>
                    <a:pt x="3328" y="1"/>
                  </a:moveTo>
                  <a:lnTo>
                    <a:pt x="3328" y="1965"/>
                  </a:lnTo>
                  <a:lnTo>
                    <a:pt x="3210" y="1965"/>
                  </a:lnTo>
                  <a:cubicBezTo>
                    <a:pt x="2170" y="1965"/>
                    <a:pt x="1329" y="2792"/>
                    <a:pt x="1294"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2" y="25481"/>
                  </a:lnTo>
                  <a:cubicBezTo>
                    <a:pt x="1779" y="26137"/>
                    <a:pt x="2438" y="26594"/>
                    <a:pt x="3210" y="26594"/>
                  </a:cubicBezTo>
                  <a:lnTo>
                    <a:pt x="3328" y="26594"/>
                  </a:lnTo>
                  <a:lnTo>
                    <a:pt x="3328" y="28317"/>
                  </a:lnTo>
                  <a:lnTo>
                    <a:pt x="5339" y="28317"/>
                  </a:lnTo>
                  <a:lnTo>
                    <a:pt x="5339" y="26594"/>
                  </a:lnTo>
                  <a:lnTo>
                    <a:pt x="6657" y="26594"/>
                  </a:lnTo>
                  <a:lnTo>
                    <a:pt x="6657" y="28317"/>
                  </a:lnTo>
                  <a:lnTo>
                    <a:pt x="8668" y="28317"/>
                  </a:lnTo>
                  <a:lnTo>
                    <a:pt x="8668" y="26594"/>
                  </a:lnTo>
                  <a:lnTo>
                    <a:pt x="9878" y="26594"/>
                  </a:lnTo>
                  <a:lnTo>
                    <a:pt x="9878" y="28317"/>
                  </a:lnTo>
                  <a:lnTo>
                    <a:pt x="11888" y="28317"/>
                  </a:lnTo>
                  <a:lnTo>
                    <a:pt x="11888" y="26594"/>
                  </a:lnTo>
                  <a:lnTo>
                    <a:pt x="13207" y="26594"/>
                  </a:lnTo>
                  <a:lnTo>
                    <a:pt x="13207" y="28317"/>
                  </a:lnTo>
                  <a:lnTo>
                    <a:pt x="15217" y="28317"/>
                  </a:lnTo>
                  <a:lnTo>
                    <a:pt x="15217" y="26594"/>
                  </a:lnTo>
                  <a:lnTo>
                    <a:pt x="16428" y="26594"/>
                  </a:lnTo>
                  <a:lnTo>
                    <a:pt x="16428" y="28317"/>
                  </a:lnTo>
                  <a:lnTo>
                    <a:pt x="18438" y="28317"/>
                  </a:lnTo>
                  <a:lnTo>
                    <a:pt x="18438" y="26594"/>
                  </a:lnTo>
                  <a:lnTo>
                    <a:pt x="19679" y="26594"/>
                  </a:lnTo>
                  <a:cubicBezTo>
                    <a:pt x="10299" y="21989"/>
                    <a:pt x="5724" y="12051"/>
                    <a:pt x="6185" y="1965"/>
                  </a:cubicBezTo>
                  <a:lnTo>
                    <a:pt x="5339" y="1965"/>
                  </a:lnTo>
                  <a:lnTo>
                    <a:pt x="5339"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3976800" y="1516675"/>
              <a:ext cx="50275" cy="42125"/>
            </a:xfrm>
            <a:custGeom>
              <a:avLst/>
              <a:gdLst/>
              <a:ahLst/>
              <a:cxnLst/>
              <a:rect l="l" t="t" r="r" b="b"/>
              <a:pathLst>
                <a:path w="2011" h="1685" extrusionOk="0">
                  <a:moveTo>
                    <a:pt x="0" y="0"/>
                  </a:moveTo>
                  <a:lnTo>
                    <a:pt x="0" y="1685"/>
                  </a:lnTo>
                  <a:lnTo>
                    <a:pt x="2010" y="1685"/>
                  </a:lnTo>
                  <a:lnTo>
                    <a:pt x="2010" y="869"/>
                  </a:lnTo>
                  <a:cubicBezTo>
                    <a:pt x="1925" y="838"/>
                    <a:pt x="1838" y="810"/>
                    <a:pt x="1753" y="776"/>
                  </a:cubicBezTo>
                  <a:cubicBezTo>
                    <a:pt x="1148" y="541"/>
                    <a:pt x="568" y="277"/>
                    <a:pt x="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3685575" y="1077300"/>
              <a:ext cx="205750" cy="272350"/>
            </a:xfrm>
            <a:custGeom>
              <a:avLst/>
              <a:gdLst/>
              <a:ahLst/>
              <a:cxnLst/>
              <a:rect l="l" t="t" r="r" b="b"/>
              <a:pathLst>
                <a:path w="8230" h="10894" extrusionOk="0">
                  <a:moveTo>
                    <a:pt x="4111" y="2496"/>
                  </a:moveTo>
                  <a:lnTo>
                    <a:pt x="5396" y="7035"/>
                  </a:lnTo>
                  <a:lnTo>
                    <a:pt x="2824" y="7035"/>
                  </a:lnTo>
                  <a:lnTo>
                    <a:pt x="4111" y="2496"/>
                  </a:lnTo>
                  <a:close/>
                  <a:moveTo>
                    <a:pt x="4108" y="0"/>
                  </a:moveTo>
                  <a:cubicBezTo>
                    <a:pt x="3561" y="0"/>
                    <a:pt x="3014" y="206"/>
                    <a:pt x="2882" y="650"/>
                  </a:cubicBezTo>
                  <a:lnTo>
                    <a:pt x="30" y="9947"/>
                  </a:lnTo>
                  <a:cubicBezTo>
                    <a:pt x="15" y="10006"/>
                    <a:pt x="0" y="10065"/>
                    <a:pt x="0" y="10095"/>
                  </a:cubicBezTo>
                  <a:cubicBezTo>
                    <a:pt x="0" y="10568"/>
                    <a:pt x="696" y="10891"/>
                    <a:pt x="1209" y="10893"/>
                  </a:cubicBezTo>
                  <a:cubicBezTo>
                    <a:pt x="1533" y="10893"/>
                    <a:pt x="1785" y="10788"/>
                    <a:pt x="1859" y="10509"/>
                  </a:cubicBezTo>
                  <a:lnTo>
                    <a:pt x="2421" y="8542"/>
                  </a:lnTo>
                  <a:lnTo>
                    <a:pt x="5806" y="8542"/>
                  </a:lnTo>
                  <a:lnTo>
                    <a:pt x="6368" y="10509"/>
                  </a:lnTo>
                  <a:cubicBezTo>
                    <a:pt x="6442" y="10789"/>
                    <a:pt x="6694" y="10893"/>
                    <a:pt x="7017" y="10893"/>
                  </a:cubicBezTo>
                  <a:cubicBezTo>
                    <a:pt x="7536" y="10893"/>
                    <a:pt x="8230" y="10553"/>
                    <a:pt x="8230" y="10095"/>
                  </a:cubicBezTo>
                  <a:cubicBezTo>
                    <a:pt x="8230" y="10050"/>
                    <a:pt x="8216" y="10006"/>
                    <a:pt x="8201" y="9947"/>
                  </a:cubicBezTo>
                  <a:lnTo>
                    <a:pt x="5349" y="650"/>
                  </a:lnTo>
                  <a:cubicBezTo>
                    <a:pt x="5216" y="206"/>
                    <a:pt x="4669" y="0"/>
                    <a:pt x="4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3916850" y="1079500"/>
              <a:ext cx="48075" cy="270150"/>
            </a:xfrm>
            <a:custGeom>
              <a:avLst/>
              <a:gdLst/>
              <a:ahLst/>
              <a:cxnLst/>
              <a:rect l="l" t="t" r="r" b="b"/>
              <a:pathLst>
                <a:path w="1923" h="10806" extrusionOk="0">
                  <a:moveTo>
                    <a:pt x="961" y="0"/>
                  </a:moveTo>
                  <a:cubicBezTo>
                    <a:pt x="474" y="0"/>
                    <a:pt x="1" y="177"/>
                    <a:pt x="1" y="591"/>
                  </a:cubicBezTo>
                  <a:lnTo>
                    <a:pt x="1" y="10200"/>
                  </a:lnTo>
                  <a:cubicBezTo>
                    <a:pt x="1" y="10599"/>
                    <a:pt x="474" y="10805"/>
                    <a:pt x="961" y="10805"/>
                  </a:cubicBezTo>
                  <a:cubicBezTo>
                    <a:pt x="1434" y="10805"/>
                    <a:pt x="1922" y="10599"/>
                    <a:pt x="1922" y="10200"/>
                  </a:cubicBezTo>
                  <a:lnTo>
                    <a:pt x="1922" y="591"/>
                  </a:lnTo>
                  <a:cubicBezTo>
                    <a:pt x="1922" y="177"/>
                    <a:pt x="1434" y="0"/>
                    <a:pt x="9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4042850" y="938225"/>
              <a:ext cx="64450" cy="67975"/>
            </a:xfrm>
            <a:custGeom>
              <a:avLst/>
              <a:gdLst/>
              <a:ahLst/>
              <a:cxnLst/>
              <a:rect l="l" t="t" r="r" b="b"/>
              <a:pathLst>
                <a:path w="2578" h="2719" extrusionOk="0">
                  <a:moveTo>
                    <a:pt x="771" y="0"/>
                  </a:moveTo>
                  <a:cubicBezTo>
                    <a:pt x="464" y="0"/>
                    <a:pt x="179" y="155"/>
                    <a:pt x="90" y="482"/>
                  </a:cubicBezTo>
                  <a:cubicBezTo>
                    <a:pt x="1" y="803"/>
                    <a:pt x="198" y="1253"/>
                    <a:pt x="558" y="1310"/>
                  </a:cubicBezTo>
                  <a:cubicBezTo>
                    <a:pt x="793" y="1348"/>
                    <a:pt x="907" y="1389"/>
                    <a:pt x="1057" y="1586"/>
                  </a:cubicBezTo>
                  <a:cubicBezTo>
                    <a:pt x="1143" y="1698"/>
                    <a:pt x="1178" y="1876"/>
                    <a:pt x="1165" y="2047"/>
                  </a:cubicBezTo>
                  <a:cubicBezTo>
                    <a:pt x="1141" y="2409"/>
                    <a:pt x="1492" y="2719"/>
                    <a:pt x="1839" y="2719"/>
                  </a:cubicBezTo>
                  <a:cubicBezTo>
                    <a:pt x="2225" y="2719"/>
                    <a:pt x="2486" y="2411"/>
                    <a:pt x="2511" y="2047"/>
                  </a:cubicBezTo>
                  <a:cubicBezTo>
                    <a:pt x="2577" y="1106"/>
                    <a:pt x="1855" y="161"/>
                    <a:pt x="917" y="12"/>
                  </a:cubicBezTo>
                  <a:cubicBezTo>
                    <a:pt x="868" y="4"/>
                    <a:pt x="819"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4074525" y="1036350"/>
              <a:ext cx="39775" cy="231025"/>
            </a:xfrm>
            <a:custGeom>
              <a:avLst/>
              <a:gdLst/>
              <a:ahLst/>
              <a:cxnLst/>
              <a:rect l="l" t="t" r="r" b="b"/>
              <a:pathLst>
                <a:path w="1591" h="9241" extrusionOk="0">
                  <a:moveTo>
                    <a:pt x="658" y="1"/>
                  </a:moveTo>
                  <a:cubicBezTo>
                    <a:pt x="323" y="1"/>
                    <a:pt x="0" y="216"/>
                    <a:pt x="26" y="649"/>
                  </a:cubicBezTo>
                  <a:cubicBezTo>
                    <a:pt x="180" y="3295"/>
                    <a:pt x="245" y="5941"/>
                    <a:pt x="219" y="8591"/>
                  </a:cubicBezTo>
                  <a:cubicBezTo>
                    <a:pt x="215" y="9024"/>
                    <a:pt x="550" y="9241"/>
                    <a:pt x="886" y="9241"/>
                  </a:cubicBezTo>
                  <a:cubicBezTo>
                    <a:pt x="1222" y="9241"/>
                    <a:pt x="1560" y="9024"/>
                    <a:pt x="1564" y="8591"/>
                  </a:cubicBezTo>
                  <a:cubicBezTo>
                    <a:pt x="1590" y="5941"/>
                    <a:pt x="1526" y="3295"/>
                    <a:pt x="1371" y="649"/>
                  </a:cubicBezTo>
                  <a:cubicBezTo>
                    <a:pt x="1346" y="218"/>
                    <a:pt x="996" y="1"/>
                    <a:pt x="6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1"/>
          <p:cNvGrpSpPr/>
          <p:nvPr/>
        </p:nvGrpSpPr>
        <p:grpSpPr>
          <a:xfrm rot="-263580">
            <a:off x="603860" y="3660284"/>
            <a:ext cx="1347151" cy="1115842"/>
            <a:chOff x="3159675" y="4001400"/>
            <a:chExt cx="1347100" cy="1115800"/>
          </a:xfrm>
        </p:grpSpPr>
        <p:sp>
          <p:nvSpPr>
            <p:cNvPr id="554" name="Google Shape;554;p11"/>
            <p:cNvSpPr/>
            <p:nvPr/>
          </p:nvSpPr>
          <p:spPr>
            <a:xfrm>
              <a:off x="3671625" y="4949725"/>
              <a:ext cx="328750" cy="135375"/>
            </a:xfrm>
            <a:custGeom>
              <a:avLst/>
              <a:gdLst/>
              <a:ahLst/>
              <a:cxnLst/>
              <a:rect l="l" t="t" r="r" b="b"/>
              <a:pathLst>
                <a:path w="13150" h="5415" extrusionOk="0">
                  <a:moveTo>
                    <a:pt x="1" y="1"/>
                  </a:moveTo>
                  <a:lnTo>
                    <a:pt x="1" y="5414"/>
                  </a:lnTo>
                  <a:lnTo>
                    <a:pt x="13150" y="5414"/>
                  </a:lnTo>
                  <a:lnTo>
                    <a:pt x="13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3671600" y="4949725"/>
              <a:ext cx="328750" cy="75325"/>
            </a:xfrm>
            <a:custGeom>
              <a:avLst/>
              <a:gdLst/>
              <a:ahLst/>
              <a:cxnLst/>
              <a:rect l="l" t="t" r="r" b="b"/>
              <a:pathLst>
                <a:path w="13150" h="3013" extrusionOk="0">
                  <a:moveTo>
                    <a:pt x="0" y="1"/>
                  </a:moveTo>
                  <a:lnTo>
                    <a:pt x="0" y="3013"/>
                  </a:lnTo>
                  <a:cubicBezTo>
                    <a:pt x="4381" y="2750"/>
                    <a:pt x="8765" y="2542"/>
                    <a:pt x="13149" y="2371"/>
                  </a:cubicBezTo>
                  <a:lnTo>
                    <a:pt x="131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3613075" y="5067300"/>
              <a:ext cx="445850" cy="49900"/>
            </a:xfrm>
            <a:custGeom>
              <a:avLst/>
              <a:gdLst/>
              <a:ahLst/>
              <a:cxnLst/>
              <a:rect l="l" t="t" r="r" b="b"/>
              <a:pathLst>
                <a:path w="17834" h="1996" extrusionOk="0">
                  <a:moveTo>
                    <a:pt x="1" y="0"/>
                  </a:moveTo>
                  <a:lnTo>
                    <a:pt x="1" y="1996"/>
                  </a:lnTo>
                  <a:lnTo>
                    <a:pt x="17833" y="1996"/>
                  </a:lnTo>
                  <a:lnTo>
                    <a:pt x="17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3159675" y="4001400"/>
              <a:ext cx="1347100" cy="968600"/>
            </a:xfrm>
            <a:custGeom>
              <a:avLst/>
              <a:gdLst/>
              <a:ahLst/>
              <a:cxnLst/>
              <a:rect l="l" t="t" r="r" b="b"/>
              <a:pathLst>
                <a:path w="53884" h="38744" extrusionOk="0">
                  <a:moveTo>
                    <a:pt x="997" y="1"/>
                  </a:moveTo>
                  <a:cubicBezTo>
                    <a:pt x="446" y="1"/>
                    <a:pt x="0" y="447"/>
                    <a:pt x="0" y="998"/>
                  </a:cubicBezTo>
                  <a:lnTo>
                    <a:pt x="0" y="37746"/>
                  </a:lnTo>
                  <a:cubicBezTo>
                    <a:pt x="0" y="38297"/>
                    <a:pt x="446" y="38743"/>
                    <a:pt x="997" y="38743"/>
                  </a:cubicBezTo>
                  <a:lnTo>
                    <a:pt x="52888" y="38743"/>
                  </a:lnTo>
                  <a:cubicBezTo>
                    <a:pt x="53438" y="38743"/>
                    <a:pt x="53884" y="38297"/>
                    <a:pt x="53883" y="37746"/>
                  </a:cubicBezTo>
                  <a:lnTo>
                    <a:pt x="53883" y="998"/>
                  </a:lnTo>
                  <a:cubicBezTo>
                    <a:pt x="53883" y="447"/>
                    <a:pt x="53437" y="1"/>
                    <a:pt x="52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3324800" y="4001400"/>
              <a:ext cx="1181975" cy="968625"/>
            </a:xfrm>
            <a:custGeom>
              <a:avLst/>
              <a:gdLst/>
              <a:ahLst/>
              <a:cxnLst/>
              <a:rect l="l" t="t" r="r" b="b"/>
              <a:pathLst>
                <a:path w="47279" h="38745" extrusionOk="0">
                  <a:moveTo>
                    <a:pt x="30770" y="1"/>
                  </a:moveTo>
                  <a:lnTo>
                    <a:pt x="1" y="38744"/>
                  </a:lnTo>
                  <a:lnTo>
                    <a:pt x="46283" y="38744"/>
                  </a:lnTo>
                  <a:cubicBezTo>
                    <a:pt x="46833" y="38744"/>
                    <a:pt x="47279" y="38298"/>
                    <a:pt x="47279" y="37747"/>
                  </a:cubicBezTo>
                  <a:lnTo>
                    <a:pt x="47279" y="999"/>
                  </a:lnTo>
                  <a:cubicBezTo>
                    <a:pt x="47279" y="447"/>
                    <a:pt x="46833" y="1"/>
                    <a:pt x="4628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3252125" y="4078950"/>
              <a:ext cx="1159175" cy="726700"/>
            </a:xfrm>
            <a:custGeom>
              <a:avLst/>
              <a:gdLst/>
              <a:ahLst/>
              <a:cxnLst/>
              <a:rect l="l" t="t" r="r" b="b"/>
              <a:pathLst>
                <a:path w="46367" h="29068" extrusionOk="0">
                  <a:moveTo>
                    <a:pt x="0" y="0"/>
                  </a:moveTo>
                  <a:lnTo>
                    <a:pt x="0" y="29068"/>
                  </a:lnTo>
                  <a:lnTo>
                    <a:pt x="46367" y="29068"/>
                  </a:lnTo>
                  <a:lnTo>
                    <a:pt x="463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3433775" y="4078950"/>
              <a:ext cx="977525" cy="726700"/>
            </a:xfrm>
            <a:custGeom>
              <a:avLst/>
              <a:gdLst/>
              <a:ahLst/>
              <a:cxnLst/>
              <a:rect l="l" t="t" r="r" b="b"/>
              <a:pathLst>
                <a:path w="39101" h="29068" extrusionOk="0">
                  <a:moveTo>
                    <a:pt x="25075" y="0"/>
                  </a:moveTo>
                  <a:lnTo>
                    <a:pt x="0" y="29068"/>
                  </a:lnTo>
                  <a:lnTo>
                    <a:pt x="39101" y="29068"/>
                  </a:lnTo>
                  <a:lnTo>
                    <a:pt x="39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3407075" y="4455325"/>
              <a:ext cx="57500" cy="153075"/>
            </a:xfrm>
            <a:custGeom>
              <a:avLst/>
              <a:gdLst/>
              <a:ahLst/>
              <a:cxnLst/>
              <a:rect l="l" t="t" r="r" b="b"/>
              <a:pathLst>
                <a:path w="2300" h="6123" extrusionOk="0">
                  <a:moveTo>
                    <a:pt x="0" y="1"/>
                  </a:moveTo>
                  <a:lnTo>
                    <a:pt x="0" y="6123"/>
                  </a:lnTo>
                  <a:lnTo>
                    <a:pt x="2299" y="6123"/>
                  </a:lnTo>
                  <a:lnTo>
                    <a:pt x="2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a:off x="3524050" y="4315400"/>
              <a:ext cx="57475" cy="293000"/>
            </a:xfrm>
            <a:custGeom>
              <a:avLst/>
              <a:gdLst/>
              <a:ahLst/>
              <a:cxnLst/>
              <a:rect l="l" t="t" r="r" b="b"/>
              <a:pathLst>
                <a:path w="2299" h="11720" extrusionOk="0">
                  <a:moveTo>
                    <a:pt x="0" y="0"/>
                  </a:moveTo>
                  <a:lnTo>
                    <a:pt x="0" y="11720"/>
                  </a:lnTo>
                  <a:lnTo>
                    <a:pt x="2299" y="11720"/>
                  </a:lnTo>
                  <a:lnTo>
                    <a:pt x="2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a:off x="3642875" y="4380100"/>
              <a:ext cx="57475" cy="228300"/>
            </a:xfrm>
            <a:custGeom>
              <a:avLst/>
              <a:gdLst/>
              <a:ahLst/>
              <a:cxnLst/>
              <a:rect l="l" t="t" r="r" b="b"/>
              <a:pathLst>
                <a:path w="2299" h="9132" extrusionOk="0">
                  <a:moveTo>
                    <a:pt x="0" y="0"/>
                  </a:moveTo>
                  <a:lnTo>
                    <a:pt x="0" y="9132"/>
                  </a:lnTo>
                  <a:lnTo>
                    <a:pt x="2299" y="9132"/>
                  </a:lnTo>
                  <a:lnTo>
                    <a:pt x="2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3186575" y="4041475"/>
              <a:ext cx="30475" cy="104575"/>
            </a:xfrm>
            <a:custGeom>
              <a:avLst/>
              <a:gdLst/>
              <a:ahLst/>
              <a:cxnLst/>
              <a:rect l="l" t="t" r="r" b="b"/>
              <a:pathLst>
                <a:path w="1219" h="4183" extrusionOk="0">
                  <a:moveTo>
                    <a:pt x="568" y="0"/>
                  </a:moveTo>
                  <a:cubicBezTo>
                    <a:pt x="315" y="0"/>
                    <a:pt x="56" y="162"/>
                    <a:pt x="44" y="486"/>
                  </a:cubicBezTo>
                  <a:cubicBezTo>
                    <a:pt x="1" y="1562"/>
                    <a:pt x="44" y="2632"/>
                    <a:pt x="171" y="3703"/>
                  </a:cubicBezTo>
                  <a:cubicBezTo>
                    <a:pt x="209" y="4022"/>
                    <a:pt x="482" y="4183"/>
                    <a:pt x="735" y="4183"/>
                  </a:cubicBezTo>
                  <a:cubicBezTo>
                    <a:pt x="986" y="4183"/>
                    <a:pt x="1218" y="4024"/>
                    <a:pt x="1180" y="3703"/>
                  </a:cubicBezTo>
                  <a:cubicBezTo>
                    <a:pt x="1053" y="2633"/>
                    <a:pt x="1011" y="1564"/>
                    <a:pt x="1053" y="486"/>
                  </a:cubicBezTo>
                  <a:cubicBezTo>
                    <a:pt x="1065" y="162"/>
                    <a:pt x="820"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3189400" y="4192775"/>
              <a:ext cx="25250" cy="284100"/>
            </a:xfrm>
            <a:custGeom>
              <a:avLst/>
              <a:gdLst/>
              <a:ahLst/>
              <a:cxnLst/>
              <a:rect l="l" t="t" r="r" b="b"/>
              <a:pathLst>
                <a:path w="1010" h="11364" extrusionOk="0">
                  <a:moveTo>
                    <a:pt x="504" y="1"/>
                  </a:moveTo>
                  <a:cubicBezTo>
                    <a:pt x="252" y="1"/>
                    <a:pt x="0" y="163"/>
                    <a:pt x="0" y="488"/>
                  </a:cubicBezTo>
                  <a:lnTo>
                    <a:pt x="0" y="10877"/>
                  </a:lnTo>
                  <a:cubicBezTo>
                    <a:pt x="0" y="11201"/>
                    <a:pt x="253" y="11364"/>
                    <a:pt x="505" y="11364"/>
                  </a:cubicBezTo>
                  <a:cubicBezTo>
                    <a:pt x="757" y="11364"/>
                    <a:pt x="1009" y="11202"/>
                    <a:pt x="1009" y="10877"/>
                  </a:cubicBezTo>
                  <a:lnTo>
                    <a:pt x="1009" y="488"/>
                  </a:lnTo>
                  <a:cubicBezTo>
                    <a:pt x="1009" y="163"/>
                    <a:pt x="757"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3837700" y="4180450"/>
              <a:ext cx="8450" cy="515725"/>
            </a:xfrm>
            <a:custGeom>
              <a:avLst/>
              <a:gdLst/>
              <a:ahLst/>
              <a:cxnLst/>
              <a:rect l="l" t="t" r="r" b="b"/>
              <a:pathLst>
                <a:path w="338" h="20629" extrusionOk="0">
                  <a:moveTo>
                    <a:pt x="169" y="1"/>
                  </a:moveTo>
                  <a:cubicBezTo>
                    <a:pt x="76" y="1"/>
                    <a:pt x="1" y="76"/>
                    <a:pt x="1" y="168"/>
                  </a:cubicBezTo>
                  <a:lnTo>
                    <a:pt x="1" y="20461"/>
                  </a:lnTo>
                  <a:cubicBezTo>
                    <a:pt x="1" y="20553"/>
                    <a:pt x="76" y="20628"/>
                    <a:pt x="169" y="20628"/>
                  </a:cubicBezTo>
                  <a:cubicBezTo>
                    <a:pt x="261" y="20628"/>
                    <a:pt x="337" y="20553"/>
                    <a:pt x="336" y="20461"/>
                  </a:cubicBezTo>
                  <a:lnTo>
                    <a:pt x="336" y="168"/>
                  </a:lnTo>
                  <a:cubicBezTo>
                    <a:pt x="336" y="76"/>
                    <a:pt x="261" y="1"/>
                    <a:pt x="1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3356650" y="4223650"/>
              <a:ext cx="376525" cy="389000"/>
            </a:xfrm>
            <a:custGeom>
              <a:avLst/>
              <a:gdLst/>
              <a:ahLst/>
              <a:cxnLst/>
              <a:rect l="l" t="t" r="r" b="b"/>
              <a:pathLst>
                <a:path w="15061" h="15560" extrusionOk="0">
                  <a:moveTo>
                    <a:pt x="168" y="0"/>
                  </a:moveTo>
                  <a:cubicBezTo>
                    <a:pt x="76" y="0"/>
                    <a:pt x="1" y="75"/>
                    <a:pt x="1" y="168"/>
                  </a:cubicBezTo>
                  <a:lnTo>
                    <a:pt x="1" y="15391"/>
                  </a:lnTo>
                  <a:cubicBezTo>
                    <a:pt x="1" y="15484"/>
                    <a:pt x="76" y="15559"/>
                    <a:pt x="168" y="15559"/>
                  </a:cubicBezTo>
                  <a:lnTo>
                    <a:pt x="14893" y="15559"/>
                  </a:lnTo>
                  <a:cubicBezTo>
                    <a:pt x="14985" y="15559"/>
                    <a:pt x="15060" y="15482"/>
                    <a:pt x="15059" y="15391"/>
                  </a:cubicBezTo>
                  <a:cubicBezTo>
                    <a:pt x="15059" y="15299"/>
                    <a:pt x="14984" y="15224"/>
                    <a:pt x="14892" y="15224"/>
                  </a:cubicBezTo>
                  <a:lnTo>
                    <a:pt x="335" y="15224"/>
                  </a:lnTo>
                  <a:lnTo>
                    <a:pt x="335" y="168"/>
                  </a:lnTo>
                  <a:cubicBezTo>
                    <a:pt x="335" y="75"/>
                    <a:pt x="260" y="0"/>
                    <a:pt x="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3402925" y="4658600"/>
              <a:ext cx="294850" cy="8375"/>
            </a:xfrm>
            <a:custGeom>
              <a:avLst/>
              <a:gdLst/>
              <a:ahLst/>
              <a:cxnLst/>
              <a:rect l="l" t="t" r="r" b="b"/>
              <a:pathLst>
                <a:path w="11794" h="335" extrusionOk="0">
                  <a:moveTo>
                    <a:pt x="167" y="0"/>
                  </a:moveTo>
                  <a:cubicBezTo>
                    <a:pt x="75" y="0"/>
                    <a:pt x="0" y="75"/>
                    <a:pt x="0" y="167"/>
                  </a:cubicBezTo>
                  <a:cubicBezTo>
                    <a:pt x="0" y="259"/>
                    <a:pt x="75" y="335"/>
                    <a:pt x="167" y="335"/>
                  </a:cubicBezTo>
                  <a:lnTo>
                    <a:pt x="11627" y="335"/>
                  </a:lnTo>
                  <a:cubicBezTo>
                    <a:pt x="11719" y="335"/>
                    <a:pt x="11794" y="259"/>
                    <a:pt x="11794" y="167"/>
                  </a:cubicBezTo>
                  <a:cubicBezTo>
                    <a:pt x="11794" y="75"/>
                    <a:pt x="11719" y="0"/>
                    <a:pt x="11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3957650" y="4234850"/>
              <a:ext cx="308050" cy="8375"/>
            </a:xfrm>
            <a:custGeom>
              <a:avLst/>
              <a:gdLst/>
              <a:ahLst/>
              <a:cxnLst/>
              <a:rect l="l" t="t" r="r" b="b"/>
              <a:pathLst>
                <a:path w="12322" h="335" extrusionOk="0">
                  <a:moveTo>
                    <a:pt x="169" y="0"/>
                  </a:moveTo>
                  <a:cubicBezTo>
                    <a:pt x="76" y="0"/>
                    <a:pt x="1" y="75"/>
                    <a:pt x="1" y="167"/>
                  </a:cubicBezTo>
                  <a:cubicBezTo>
                    <a:pt x="1" y="260"/>
                    <a:pt x="76" y="335"/>
                    <a:pt x="169" y="335"/>
                  </a:cubicBezTo>
                  <a:lnTo>
                    <a:pt x="12154" y="335"/>
                  </a:lnTo>
                  <a:cubicBezTo>
                    <a:pt x="12247" y="335"/>
                    <a:pt x="12322" y="260"/>
                    <a:pt x="12322" y="167"/>
                  </a:cubicBezTo>
                  <a:cubicBezTo>
                    <a:pt x="12322" y="75"/>
                    <a:pt x="12247" y="0"/>
                    <a:pt x="12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3957650" y="4280125"/>
              <a:ext cx="308050" cy="8375"/>
            </a:xfrm>
            <a:custGeom>
              <a:avLst/>
              <a:gdLst/>
              <a:ahLst/>
              <a:cxnLst/>
              <a:rect l="l" t="t" r="r" b="b"/>
              <a:pathLst>
                <a:path w="12322" h="335" extrusionOk="0">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3957650" y="4280125"/>
              <a:ext cx="308050" cy="8375"/>
            </a:xfrm>
            <a:custGeom>
              <a:avLst/>
              <a:gdLst/>
              <a:ahLst/>
              <a:cxnLst/>
              <a:rect l="l" t="t" r="r" b="b"/>
              <a:pathLst>
                <a:path w="12322" h="335" extrusionOk="0">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3957650" y="4325325"/>
              <a:ext cx="308050" cy="8425"/>
            </a:xfrm>
            <a:custGeom>
              <a:avLst/>
              <a:gdLst/>
              <a:ahLst/>
              <a:cxnLst/>
              <a:rect l="l" t="t" r="r" b="b"/>
              <a:pathLst>
                <a:path w="12322" h="337" extrusionOk="0">
                  <a:moveTo>
                    <a:pt x="169" y="1"/>
                  </a:moveTo>
                  <a:cubicBezTo>
                    <a:pt x="76" y="1"/>
                    <a:pt x="1" y="76"/>
                    <a:pt x="1" y="168"/>
                  </a:cubicBezTo>
                  <a:cubicBezTo>
                    <a:pt x="1" y="261"/>
                    <a:pt x="76" y="336"/>
                    <a:pt x="169" y="336"/>
                  </a:cubicBezTo>
                  <a:lnTo>
                    <a:pt x="12154" y="336"/>
                  </a:lnTo>
                  <a:cubicBezTo>
                    <a:pt x="12247" y="336"/>
                    <a:pt x="12322" y="261"/>
                    <a:pt x="12322" y="168"/>
                  </a:cubicBezTo>
                  <a:cubicBezTo>
                    <a:pt x="12322" y="76"/>
                    <a:pt x="12247" y="1"/>
                    <a:pt x="12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3957650" y="4372225"/>
              <a:ext cx="308050" cy="8375"/>
            </a:xfrm>
            <a:custGeom>
              <a:avLst/>
              <a:gdLst/>
              <a:ahLst/>
              <a:cxnLst/>
              <a:rect l="l" t="t" r="r" b="b"/>
              <a:pathLst>
                <a:path w="12322" h="335" extrusionOk="0">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3957650" y="4372225"/>
              <a:ext cx="308050" cy="8375"/>
            </a:xfrm>
            <a:custGeom>
              <a:avLst/>
              <a:gdLst/>
              <a:ahLst/>
              <a:cxnLst/>
              <a:rect l="l" t="t" r="r" b="b"/>
              <a:pathLst>
                <a:path w="12322" h="335" extrusionOk="0">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3957650" y="4417425"/>
              <a:ext cx="308050" cy="8425"/>
            </a:xfrm>
            <a:custGeom>
              <a:avLst/>
              <a:gdLst/>
              <a:ahLst/>
              <a:cxnLst/>
              <a:rect l="l" t="t" r="r" b="b"/>
              <a:pathLst>
                <a:path w="12322" h="337" extrusionOk="0">
                  <a:moveTo>
                    <a:pt x="169" y="1"/>
                  </a:moveTo>
                  <a:cubicBezTo>
                    <a:pt x="76" y="1"/>
                    <a:pt x="1" y="76"/>
                    <a:pt x="1" y="169"/>
                  </a:cubicBezTo>
                  <a:cubicBezTo>
                    <a:pt x="1" y="261"/>
                    <a:pt x="76" y="336"/>
                    <a:pt x="169" y="336"/>
                  </a:cubicBezTo>
                  <a:lnTo>
                    <a:pt x="12154" y="336"/>
                  </a:lnTo>
                  <a:cubicBezTo>
                    <a:pt x="12247" y="336"/>
                    <a:pt x="12322" y="261"/>
                    <a:pt x="12322" y="169"/>
                  </a:cubicBezTo>
                  <a:cubicBezTo>
                    <a:pt x="12322" y="76"/>
                    <a:pt x="12247" y="1"/>
                    <a:pt x="12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3997575" y="4501275"/>
              <a:ext cx="268125" cy="8375"/>
            </a:xfrm>
            <a:custGeom>
              <a:avLst/>
              <a:gdLst/>
              <a:ahLst/>
              <a:cxnLst/>
              <a:rect l="l" t="t" r="r" b="b"/>
              <a:pathLst>
                <a:path w="10725" h="335" extrusionOk="0">
                  <a:moveTo>
                    <a:pt x="167" y="0"/>
                  </a:moveTo>
                  <a:cubicBezTo>
                    <a:pt x="75" y="0"/>
                    <a:pt x="0" y="76"/>
                    <a:pt x="0" y="168"/>
                  </a:cubicBezTo>
                  <a:cubicBezTo>
                    <a:pt x="0" y="260"/>
                    <a:pt x="75" y="335"/>
                    <a:pt x="167" y="335"/>
                  </a:cubicBezTo>
                  <a:lnTo>
                    <a:pt x="10557" y="335"/>
                  </a:lnTo>
                  <a:cubicBezTo>
                    <a:pt x="10650" y="335"/>
                    <a:pt x="10725" y="260"/>
                    <a:pt x="10725" y="168"/>
                  </a:cubicBezTo>
                  <a:cubicBezTo>
                    <a:pt x="10725" y="76"/>
                    <a:pt x="10650" y="0"/>
                    <a:pt x="10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3997575" y="4558400"/>
              <a:ext cx="268125" cy="8400"/>
            </a:xfrm>
            <a:custGeom>
              <a:avLst/>
              <a:gdLst/>
              <a:ahLst/>
              <a:cxnLst/>
              <a:rect l="l" t="t" r="r" b="b"/>
              <a:pathLst>
                <a:path w="10725" h="336" extrusionOk="0">
                  <a:moveTo>
                    <a:pt x="167" y="0"/>
                  </a:moveTo>
                  <a:cubicBezTo>
                    <a:pt x="75" y="0"/>
                    <a:pt x="0" y="75"/>
                    <a:pt x="0" y="168"/>
                  </a:cubicBezTo>
                  <a:cubicBezTo>
                    <a:pt x="0" y="261"/>
                    <a:pt x="75" y="336"/>
                    <a:pt x="167" y="336"/>
                  </a:cubicBezTo>
                  <a:lnTo>
                    <a:pt x="10557" y="336"/>
                  </a:lnTo>
                  <a:cubicBezTo>
                    <a:pt x="10650" y="336"/>
                    <a:pt x="10725" y="261"/>
                    <a:pt x="10725" y="168"/>
                  </a:cubicBezTo>
                  <a:cubicBezTo>
                    <a:pt x="10725" y="75"/>
                    <a:pt x="10650" y="0"/>
                    <a:pt x="10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3997575" y="4618400"/>
              <a:ext cx="268125" cy="8400"/>
            </a:xfrm>
            <a:custGeom>
              <a:avLst/>
              <a:gdLst/>
              <a:ahLst/>
              <a:cxnLst/>
              <a:rect l="l" t="t" r="r" b="b"/>
              <a:pathLst>
                <a:path w="10725" h="336" extrusionOk="0">
                  <a:moveTo>
                    <a:pt x="167" y="1"/>
                  </a:moveTo>
                  <a:cubicBezTo>
                    <a:pt x="75" y="1"/>
                    <a:pt x="0" y="76"/>
                    <a:pt x="0" y="168"/>
                  </a:cubicBezTo>
                  <a:cubicBezTo>
                    <a:pt x="0" y="260"/>
                    <a:pt x="75" y="335"/>
                    <a:pt x="167" y="335"/>
                  </a:cubicBezTo>
                  <a:lnTo>
                    <a:pt x="10557" y="335"/>
                  </a:lnTo>
                  <a:cubicBezTo>
                    <a:pt x="10650" y="335"/>
                    <a:pt x="10725" y="260"/>
                    <a:pt x="10725" y="168"/>
                  </a:cubicBezTo>
                  <a:cubicBezTo>
                    <a:pt x="10725" y="76"/>
                    <a:pt x="10650" y="1"/>
                    <a:pt x="1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3963150" y="4494050"/>
              <a:ext cx="22875" cy="22850"/>
            </a:xfrm>
            <a:custGeom>
              <a:avLst/>
              <a:gdLst/>
              <a:ahLst/>
              <a:cxnLst/>
              <a:rect l="l" t="t" r="r" b="b"/>
              <a:pathLst>
                <a:path w="915" h="914" extrusionOk="0">
                  <a:moveTo>
                    <a:pt x="458" y="0"/>
                  </a:moveTo>
                  <a:cubicBezTo>
                    <a:pt x="205" y="0"/>
                    <a:pt x="0" y="205"/>
                    <a:pt x="0" y="457"/>
                  </a:cubicBezTo>
                  <a:cubicBezTo>
                    <a:pt x="0" y="709"/>
                    <a:pt x="206" y="913"/>
                    <a:pt x="458" y="913"/>
                  </a:cubicBezTo>
                  <a:cubicBezTo>
                    <a:pt x="710" y="913"/>
                    <a:pt x="915" y="709"/>
                    <a:pt x="915" y="457"/>
                  </a:cubicBezTo>
                  <a:cubicBezTo>
                    <a:pt x="915" y="204"/>
                    <a:pt x="710" y="0"/>
                    <a:pt x="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3361850" y="4651350"/>
              <a:ext cx="22875" cy="22850"/>
            </a:xfrm>
            <a:custGeom>
              <a:avLst/>
              <a:gdLst/>
              <a:ahLst/>
              <a:cxnLst/>
              <a:rect l="l" t="t" r="r" b="b"/>
              <a:pathLst>
                <a:path w="915" h="914" extrusionOk="0">
                  <a:moveTo>
                    <a:pt x="457" y="1"/>
                  </a:moveTo>
                  <a:cubicBezTo>
                    <a:pt x="204" y="1"/>
                    <a:pt x="1" y="204"/>
                    <a:pt x="1" y="457"/>
                  </a:cubicBezTo>
                  <a:cubicBezTo>
                    <a:pt x="1" y="709"/>
                    <a:pt x="204" y="914"/>
                    <a:pt x="457" y="914"/>
                  </a:cubicBezTo>
                  <a:cubicBezTo>
                    <a:pt x="709" y="914"/>
                    <a:pt x="914" y="709"/>
                    <a:pt x="914" y="457"/>
                  </a:cubicBezTo>
                  <a:cubicBezTo>
                    <a:pt x="914" y="204"/>
                    <a:pt x="709" y="1"/>
                    <a:pt x="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3963150" y="4551150"/>
              <a:ext cx="22875" cy="22900"/>
            </a:xfrm>
            <a:custGeom>
              <a:avLst/>
              <a:gdLst/>
              <a:ahLst/>
              <a:cxnLst/>
              <a:rect l="l" t="t" r="r" b="b"/>
              <a:pathLst>
                <a:path w="915" h="916" extrusionOk="0">
                  <a:moveTo>
                    <a:pt x="458" y="1"/>
                  </a:moveTo>
                  <a:cubicBezTo>
                    <a:pt x="205" y="1"/>
                    <a:pt x="0" y="206"/>
                    <a:pt x="0" y="458"/>
                  </a:cubicBezTo>
                  <a:cubicBezTo>
                    <a:pt x="0" y="709"/>
                    <a:pt x="206" y="915"/>
                    <a:pt x="458" y="915"/>
                  </a:cubicBezTo>
                  <a:cubicBezTo>
                    <a:pt x="710" y="915"/>
                    <a:pt x="915" y="709"/>
                    <a:pt x="915" y="458"/>
                  </a:cubicBezTo>
                  <a:cubicBezTo>
                    <a:pt x="915" y="206"/>
                    <a:pt x="710"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3963150" y="4611175"/>
              <a:ext cx="22875" cy="22850"/>
            </a:xfrm>
            <a:custGeom>
              <a:avLst/>
              <a:gdLst/>
              <a:ahLst/>
              <a:cxnLst/>
              <a:rect l="l" t="t" r="r" b="b"/>
              <a:pathLst>
                <a:path w="915" h="914" extrusionOk="0">
                  <a:moveTo>
                    <a:pt x="458" y="0"/>
                  </a:moveTo>
                  <a:cubicBezTo>
                    <a:pt x="205" y="0"/>
                    <a:pt x="0" y="205"/>
                    <a:pt x="0" y="457"/>
                  </a:cubicBezTo>
                  <a:cubicBezTo>
                    <a:pt x="0" y="709"/>
                    <a:pt x="206" y="914"/>
                    <a:pt x="458" y="914"/>
                  </a:cubicBezTo>
                  <a:cubicBezTo>
                    <a:pt x="710" y="914"/>
                    <a:pt x="915" y="709"/>
                    <a:pt x="915" y="457"/>
                  </a:cubicBezTo>
                  <a:cubicBezTo>
                    <a:pt x="915" y="204"/>
                    <a:pt x="710" y="0"/>
                    <a:pt x="4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3" name="Google Shape;583;p11"/>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584" name="Google Shape;584;p11"/>
          <p:cNvSpPr txBox="1">
            <a:spLocks noGrp="1"/>
          </p:cNvSpPr>
          <p:nvPr>
            <p:ph type="title" hasCustomPrompt="1"/>
          </p:nvPr>
        </p:nvSpPr>
        <p:spPr>
          <a:xfrm>
            <a:off x="1123350" y="1555504"/>
            <a:ext cx="6897300" cy="180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5" name="Google Shape;585;p11"/>
          <p:cNvSpPr txBox="1">
            <a:spLocks noGrp="1"/>
          </p:cNvSpPr>
          <p:nvPr>
            <p:ph type="subTitle" idx="1"/>
          </p:nvPr>
        </p:nvSpPr>
        <p:spPr>
          <a:xfrm>
            <a:off x="1123350" y="3516925"/>
            <a:ext cx="6897300" cy="428400"/>
          </a:xfrm>
          <a:prstGeom prst="rect">
            <a:avLst/>
          </a:prstGeom>
          <a:solidFill>
            <a:schemeClr val="accent6"/>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5"/>
        </a:solidFill>
        <a:effectLst/>
      </p:bgPr>
    </p:bg>
    <p:spTree>
      <p:nvGrpSpPr>
        <p:cNvPr id="1" name="Shape 617"/>
        <p:cNvGrpSpPr/>
        <p:nvPr/>
      </p:nvGrpSpPr>
      <p:grpSpPr>
        <a:xfrm>
          <a:off x="0" y="0"/>
          <a:ext cx="0" cy="0"/>
          <a:chOff x="0" y="0"/>
          <a:chExt cx="0" cy="0"/>
        </a:xfrm>
      </p:grpSpPr>
      <p:grpSp>
        <p:nvGrpSpPr>
          <p:cNvPr id="618" name="Google Shape;618;p14"/>
          <p:cNvGrpSpPr/>
          <p:nvPr/>
        </p:nvGrpSpPr>
        <p:grpSpPr>
          <a:xfrm>
            <a:off x="7417475" y="2984313"/>
            <a:ext cx="1298825" cy="1258125"/>
            <a:chOff x="4959050" y="3849400"/>
            <a:chExt cx="1298825" cy="1258125"/>
          </a:xfrm>
        </p:grpSpPr>
        <p:sp>
          <p:nvSpPr>
            <p:cNvPr id="619" name="Google Shape;619;p14"/>
            <p:cNvSpPr/>
            <p:nvPr/>
          </p:nvSpPr>
          <p:spPr>
            <a:xfrm>
              <a:off x="5092750" y="4291850"/>
              <a:ext cx="948650" cy="418450"/>
            </a:xfrm>
            <a:custGeom>
              <a:avLst/>
              <a:gdLst/>
              <a:ahLst/>
              <a:cxnLst/>
              <a:rect l="l" t="t" r="r" b="b"/>
              <a:pathLst>
                <a:path w="37946" h="16738" extrusionOk="0">
                  <a:moveTo>
                    <a:pt x="35529" y="1348"/>
                  </a:moveTo>
                  <a:cubicBezTo>
                    <a:pt x="36120" y="1348"/>
                    <a:pt x="36600" y="1828"/>
                    <a:pt x="36600" y="2418"/>
                  </a:cubicBezTo>
                  <a:lnTo>
                    <a:pt x="36600" y="14323"/>
                  </a:lnTo>
                  <a:cubicBezTo>
                    <a:pt x="36600" y="14913"/>
                    <a:pt x="36118" y="15394"/>
                    <a:pt x="35529" y="15394"/>
                  </a:cubicBezTo>
                  <a:lnTo>
                    <a:pt x="2417" y="15394"/>
                  </a:lnTo>
                  <a:cubicBezTo>
                    <a:pt x="1825" y="15394"/>
                    <a:pt x="1346" y="14912"/>
                    <a:pt x="1346" y="14323"/>
                  </a:cubicBezTo>
                  <a:lnTo>
                    <a:pt x="1346" y="2418"/>
                  </a:lnTo>
                  <a:cubicBezTo>
                    <a:pt x="1346" y="1828"/>
                    <a:pt x="1825" y="1348"/>
                    <a:pt x="2417" y="1348"/>
                  </a:cubicBezTo>
                  <a:close/>
                  <a:moveTo>
                    <a:pt x="2417" y="1"/>
                  </a:moveTo>
                  <a:cubicBezTo>
                    <a:pt x="1084" y="1"/>
                    <a:pt x="0" y="1086"/>
                    <a:pt x="0" y="2417"/>
                  </a:cubicBezTo>
                  <a:lnTo>
                    <a:pt x="0" y="14322"/>
                  </a:lnTo>
                  <a:cubicBezTo>
                    <a:pt x="0" y="15653"/>
                    <a:pt x="1084" y="16737"/>
                    <a:pt x="2417" y="16737"/>
                  </a:cubicBezTo>
                  <a:lnTo>
                    <a:pt x="35529" y="16737"/>
                  </a:lnTo>
                  <a:cubicBezTo>
                    <a:pt x="36861" y="16737"/>
                    <a:pt x="37945" y="15654"/>
                    <a:pt x="37945" y="14322"/>
                  </a:cubicBezTo>
                  <a:lnTo>
                    <a:pt x="37945" y="2417"/>
                  </a:lnTo>
                  <a:cubicBezTo>
                    <a:pt x="37945" y="1086"/>
                    <a:pt x="36861" y="1"/>
                    <a:pt x="35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5146800" y="4341800"/>
              <a:ext cx="128875" cy="318700"/>
            </a:xfrm>
            <a:custGeom>
              <a:avLst/>
              <a:gdLst/>
              <a:ahLst/>
              <a:cxnLst/>
              <a:rect l="l" t="t" r="r" b="b"/>
              <a:pathLst>
                <a:path w="5155" h="12748" extrusionOk="0">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5306150" y="4341800"/>
              <a:ext cx="128875" cy="318700"/>
            </a:xfrm>
            <a:custGeom>
              <a:avLst/>
              <a:gdLst/>
              <a:ahLst/>
              <a:cxnLst/>
              <a:rect l="l" t="t" r="r" b="b"/>
              <a:pathLst>
                <a:path w="5155" h="12748" extrusionOk="0">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5465500" y="4341800"/>
              <a:ext cx="128875" cy="318700"/>
            </a:xfrm>
            <a:custGeom>
              <a:avLst/>
              <a:gdLst/>
              <a:ahLst/>
              <a:cxnLst/>
              <a:rect l="l" t="t" r="r" b="b"/>
              <a:pathLst>
                <a:path w="5155" h="12748" extrusionOk="0">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5625175" y="4341800"/>
              <a:ext cx="128875" cy="318700"/>
            </a:xfrm>
            <a:custGeom>
              <a:avLst/>
              <a:gdLst/>
              <a:ahLst/>
              <a:cxnLst/>
              <a:rect l="l" t="t" r="r" b="b"/>
              <a:pathLst>
                <a:path w="5155" h="12748" extrusionOk="0">
                  <a:moveTo>
                    <a:pt x="746" y="0"/>
                  </a:moveTo>
                  <a:cubicBezTo>
                    <a:pt x="334" y="0"/>
                    <a:pt x="1" y="334"/>
                    <a:pt x="1" y="745"/>
                  </a:cubicBezTo>
                  <a:lnTo>
                    <a:pt x="1" y="12002"/>
                  </a:lnTo>
                  <a:cubicBezTo>
                    <a:pt x="1" y="12413"/>
                    <a:pt x="334" y="12747"/>
                    <a:pt x="746" y="12747"/>
                  </a:cubicBezTo>
                  <a:lnTo>
                    <a:pt x="4408" y="12747"/>
                  </a:lnTo>
                  <a:cubicBezTo>
                    <a:pt x="4821" y="12747"/>
                    <a:pt x="5155" y="12413"/>
                    <a:pt x="5154" y="12002"/>
                  </a:cubicBezTo>
                  <a:lnTo>
                    <a:pt x="5154" y="745"/>
                  </a:lnTo>
                  <a:cubicBezTo>
                    <a:pt x="5154" y="334"/>
                    <a:pt x="4820" y="0"/>
                    <a:pt x="4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5146775" y="4522575"/>
              <a:ext cx="128900" cy="137925"/>
            </a:xfrm>
            <a:custGeom>
              <a:avLst/>
              <a:gdLst/>
              <a:ahLst/>
              <a:cxnLst/>
              <a:rect l="l" t="t" r="r" b="b"/>
              <a:pathLst>
                <a:path w="5156" h="5517" extrusionOk="0">
                  <a:moveTo>
                    <a:pt x="5156" y="1"/>
                  </a:moveTo>
                  <a:cubicBezTo>
                    <a:pt x="3437" y="1"/>
                    <a:pt x="1720" y="1"/>
                    <a:pt x="1" y="2"/>
                  </a:cubicBezTo>
                  <a:lnTo>
                    <a:pt x="1" y="4837"/>
                  </a:lnTo>
                  <a:cubicBezTo>
                    <a:pt x="1" y="5213"/>
                    <a:pt x="305" y="5516"/>
                    <a:pt x="680" y="5516"/>
                  </a:cubicBezTo>
                  <a:lnTo>
                    <a:pt x="4477" y="5516"/>
                  </a:lnTo>
                  <a:cubicBezTo>
                    <a:pt x="4852" y="5516"/>
                    <a:pt x="5156" y="5212"/>
                    <a:pt x="5156" y="4837"/>
                  </a:cubicBezTo>
                  <a:lnTo>
                    <a:pt x="51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5306125" y="4522575"/>
              <a:ext cx="128900" cy="137925"/>
            </a:xfrm>
            <a:custGeom>
              <a:avLst/>
              <a:gdLst/>
              <a:ahLst/>
              <a:cxnLst/>
              <a:rect l="l" t="t" r="r" b="b"/>
              <a:pathLst>
                <a:path w="5156" h="5517" extrusionOk="0">
                  <a:moveTo>
                    <a:pt x="1" y="1"/>
                  </a:moveTo>
                  <a:lnTo>
                    <a:pt x="1" y="4837"/>
                  </a:lnTo>
                  <a:cubicBezTo>
                    <a:pt x="1" y="5213"/>
                    <a:pt x="305" y="5516"/>
                    <a:pt x="680" y="5516"/>
                  </a:cubicBezTo>
                  <a:lnTo>
                    <a:pt x="4477" y="5516"/>
                  </a:lnTo>
                  <a:cubicBezTo>
                    <a:pt x="4852" y="5516"/>
                    <a:pt x="5156" y="5212"/>
                    <a:pt x="5156" y="4837"/>
                  </a:cubicBezTo>
                  <a:lnTo>
                    <a:pt x="5156" y="5"/>
                  </a:lnTo>
                  <a:cubicBezTo>
                    <a:pt x="3437" y="2"/>
                    <a:pt x="172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5465475" y="4522700"/>
              <a:ext cx="128900" cy="137800"/>
            </a:xfrm>
            <a:custGeom>
              <a:avLst/>
              <a:gdLst/>
              <a:ahLst/>
              <a:cxnLst/>
              <a:rect l="l" t="t" r="r" b="b"/>
              <a:pathLst>
                <a:path w="5156" h="5512" extrusionOk="0">
                  <a:moveTo>
                    <a:pt x="1" y="0"/>
                  </a:moveTo>
                  <a:lnTo>
                    <a:pt x="1" y="4832"/>
                  </a:lnTo>
                  <a:cubicBezTo>
                    <a:pt x="1" y="5208"/>
                    <a:pt x="305" y="5511"/>
                    <a:pt x="680" y="5511"/>
                  </a:cubicBezTo>
                  <a:lnTo>
                    <a:pt x="4477" y="5511"/>
                  </a:lnTo>
                  <a:cubicBezTo>
                    <a:pt x="4852" y="5511"/>
                    <a:pt x="5156" y="5207"/>
                    <a:pt x="5156" y="4832"/>
                  </a:cubicBezTo>
                  <a:lnTo>
                    <a:pt x="5156" y="13"/>
                  </a:lnTo>
                  <a:cubicBezTo>
                    <a:pt x="3437" y="8"/>
                    <a:pt x="1720" y="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5625175" y="4523100"/>
              <a:ext cx="128875" cy="137400"/>
            </a:xfrm>
            <a:custGeom>
              <a:avLst/>
              <a:gdLst/>
              <a:ahLst/>
              <a:cxnLst/>
              <a:rect l="l" t="t" r="r" b="b"/>
              <a:pathLst>
                <a:path w="5155" h="5496" extrusionOk="0">
                  <a:moveTo>
                    <a:pt x="1" y="0"/>
                  </a:moveTo>
                  <a:lnTo>
                    <a:pt x="1" y="4816"/>
                  </a:lnTo>
                  <a:cubicBezTo>
                    <a:pt x="1" y="5192"/>
                    <a:pt x="304" y="5495"/>
                    <a:pt x="678" y="5495"/>
                  </a:cubicBezTo>
                  <a:lnTo>
                    <a:pt x="4477" y="5495"/>
                  </a:lnTo>
                  <a:cubicBezTo>
                    <a:pt x="4852" y="5495"/>
                    <a:pt x="5155" y="5191"/>
                    <a:pt x="5155" y="4816"/>
                  </a:cubicBezTo>
                  <a:lnTo>
                    <a:pt x="5155" y="27"/>
                  </a:lnTo>
                  <a:cubicBezTo>
                    <a:pt x="3437" y="16"/>
                    <a:pt x="1718" y="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5514825" y="3986025"/>
              <a:ext cx="48675" cy="42700"/>
            </a:xfrm>
            <a:custGeom>
              <a:avLst/>
              <a:gdLst/>
              <a:ahLst/>
              <a:cxnLst/>
              <a:rect l="l" t="t" r="r" b="b"/>
              <a:pathLst>
                <a:path w="1947" h="1708" extrusionOk="0">
                  <a:moveTo>
                    <a:pt x="974" y="0"/>
                  </a:moveTo>
                  <a:cubicBezTo>
                    <a:pt x="818" y="0"/>
                    <a:pt x="661" y="43"/>
                    <a:pt x="520" y="132"/>
                  </a:cubicBezTo>
                  <a:cubicBezTo>
                    <a:pt x="121" y="383"/>
                    <a:pt x="1" y="911"/>
                    <a:pt x="253" y="1308"/>
                  </a:cubicBezTo>
                  <a:cubicBezTo>
                    <a:pt x="415" y="1566"/>
                    <a:pt x="692" y="1707"/>
                    <a:pt x="975" y="1707"/>
                  </a:cubicBezTo>
                  <a:cubicBezTo>
                    <a:pt x="1131" y="1707"/>
                    <a:pt x="1289" y="1665"/>
                    <a:pt x="1430" y="1575"/>
                  </a:cubicBezTo>
                  <a:cubicBezTo>
                    <a:pt x="1828" y="1323"/>
                    <a:pt x="1947" y="797"/>
                    <a:pt x="1697" y="399"/>
                  </a:cubicBezTo>
                  <a:cubicBezTo>
                    <a:pt x="1535" y="141"/>
                    <a:pt x="1258" y="0"/>
                    <a:pt x="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4959050" y="4391750"/>
              <a:ext cx="48675" cy="42725"/>
            </a:xfrm>
            <a:custGeom>
              <a:avLst/>
              <a:gdLst/>
              <a:ahLst/>
              <a:cxnLst/>
              <a:rect l="l" t="t" r="r" b="b"/>
              <a:pathLst>
                <a:path w="1947" h="1709" extrusionOk="0">
                  <a:moveTo>
                    <a:pt x="973" y="1"/>
                  </a:moveTo>
                  <a:cubicBezTo>
                    <a:pt x="818" y="1"/>
                    <a:pt x="660" y="43"/>
                    <a:pt x="519" y="133"/>
                  </a:cubicBezTo>
                  <a:cubicBezTo>
                    <a:pt x="121" y="383"/>
                    <a:pt x="0" y="912"/>
                    <a:pt x="252" y="1310"/>
                  </a:cubicBezTo>
                  <a:cubicBezTo>
                    <a:pt x="414" y="1567"/>
                    <a:pt x="692" y="1709"/>
                    <a:pt x="975" y="1709"/>
                  </a:cubicBezTo>
                  <a:cubicBezTo>
                    <a:pt x="1131" y="1709"/>
                    <a:pt x="1288" y="1666"/>
                    <a:pt x="1430" y="1577"/>
                  </a:cubicBezTo>
                  <a:cubicBezTo>
                    <a:pt x="1827" y="1326"/>
                    <a:pt x="1946" y="797"/>
                    <a:pt x="1697" y="399"/>
                  </a:cubicBezTo>
                  <a:cubicBezTo>
                    <a:pt x="1535" y="142"/>
                    <a:pt x="1257"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4980425" y="4312550"/>
              <a:ext cx="48650" cy="42750"/>
            </a:xfrm>
            <a:custGeom>
              <a:avLst/>
              <a:gdLst/>
              <a:ahLst/>
              <a:cxnLst/>
              <a:rect l="l" t="t" r="r" b="b"/>
              <a:pathLst>
                <a:path w="1946" h="1710" extrusionOk="0">
                  <a:moveTo>
                    <a:pt x="972" y="0"/>
                  </a:moveTo>
                  <a:cubicBezTo>
                    <a:pt x="817" y="0"/>
                    <a:pt x="659" y="43"/>
                    <a:pt x="518" y="132"/>
                  </a:cubicBezTo>
                  <a:cubicBezTo>
                    <a:pt x="119" y="384"/>
                    <a:pt x="0" y="913"/>
                    <a:pt x="252" y="1311"/>
                  </a:cubicBezTo>
                  <a:cubicBezTo>
                    <a:pt x="413" y="1569"/>
                    <a:pt x="690" y="1710"/>
                    <a:pt x="974" y="1710"/>
                  </a:cubicBezTo>
                  <a:cubicBezTo>
                    <a:pt x="1129" y="1710"/>
                    <a:pt x="1287" y="1667"/>
                    <a:pt x="1428" y="1578"/>
                  </a:cubicBezTo>
                  <a:cubicBezTo>
                    <a:pt x="1826" y="1326"/>
                    <a:pt x="1946" y="799"/>
                    <a:pt x="1696" y="399"/>
                  </a:cubicBezTo>
                  <a:cubicBezTo>
                    <a:pt x="1533" y="142"/>
                    <a:pt x="125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6198075" y="4370400"/>
              <a:ext cx="48725" cy="42725"/>
            </a:xfrm>
            <a:custGeom>
              <a:avLst/>
              <a:gdLst/>
              <a:ahLst/>
              <a:cxnLst/>
              <a:rect l="l" t="t" r="r" b="b"/>
              <a:pathLst>
                <a:path w="1949" h="1709" extrusionOk="0">
                  <a:moveTo>
                    <a:pt x="974" y="1"/>
                  </a:moveTo>
                  <a:cubicBezTo>
                    <a:pt x="818" y="1"/>
                    <a:pt x="660" y="44"/>
                    <a:pt x="519" y="133"/>
                  </a:cubicBezTo>
                  <a:cubicBezTo>
                    <a:pt x="120" y="384"/>
                    <a:pt x="0" y="911"/>
                    <a:pt x="252" y="1310"/>
                  </a:cubicBezTo>
                  <a:cubicBezTo>
                    <a:pt x="414" y="1568"/>
                    <a:pt x="691" y="1708"/>
                    <a:pt x="974" y="1708"/>
                  </a:cubicBezTo>
                  <a:cubicBezTo>
                    <a:pt x="1130" y="1708"/>
                    <a:pt x="1288" y="1666"/>
                    <a:pt x="1429" y="1576"/>
                  </a:cubicBezTo>
                  <a:cubicBezTo>
                    <a:pt x="1828" y="1326"/>
                    <a:pt x="1948" y="798"/>
                    <a:pt x="1696" y="400"/>
                  </a:cubicBezTo>
                  <a:cubicBezTo>
                    <a:pt x="1534" y="142"/>
                    <a:pt x="1257" y="1"/>
                    <a:pt x="9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6209150" y="4464325"/>
              <a:ext cx="48725" cy="42725"/>
            </a:xfrm>
            <a:custGeom>
              <a:avLst/>
              <a:gdLst/>
              <a:ahLst/>
              <a:cxnLst/>
              <a:rect l="l" t="t" r="r" b="b"/>
              <a:pathLst>
                <a:path w="1949" h="1709" extrusionOk="0">
                  <a:moveTo>
                    <a:pt x="975" y="1"/>
                  </a:moveTo>
                  <a:cubicBezTo>
                    <a:pt x="819" y="1"/>
                    <a:pt x="661" y="44"/>
                    <a:pt x="520" y="133"/>
                  </a:cubicBezTo>
                  <a:cubicBezTo>
                    <a:pt x="120" y="384"/>
                    <a:pt x="1" y="911"/>
                    <a:pt x="253" y="1309"/>
                  </a:cubicBezTo>
                  <a:cubicBezTo>
                    <a:pt x="415" y="1567"/>
                    <a:pt x="692" y="1708"/>
                    <a:pt x="975" y="1708"/>
                  </a:cubicBezTo>
                  <a:cubicBezTo>
                    <a:pt x="1131" y="1708"/>
                    <a:pt x="1289" y="1665"/>
                    <a:pt x="1430" y="1576"/>
                  </a:cubicBezTo>
                  <a:cubicBezTo>
                    <a:pt x="1829" y="1324"/>
                    <a:pt x="1948" y="798"/>
                    <a:pt x="1696" y="400"/>
                  </a:cubicBezTo>
                  <a:cubicBezTo>
                    <a:pt x="1535" y="142"/>
                    <a:pt x="1258"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6216125" y="4573175"/>
              <a:ext cx="34775" cy="30500"/>
            </a:xfrm>
            <a:custGeom>
              <a:avLst/>
              <a:gdLst/>
              <a:ahLst/>
              <a:cxnLst/>
              <a:rect l="l" t="t" r="r" b="b"/>
              <a:pathLst>
                <a:path w="1391" h="1220" extrusionOk="0">
                  <a:moveTo>
                    <a:pt x="695" y="0"/>
                  </a:moveTo>
                  <a:cubicBezTo>
                    <a:pt x="584" y="0"/>
                    <a:pt x="471" y="30"/>
                    <a:pt x="371" y="94"/>
                  </a:cubicBezTo>
                  <a:cubicBezTo>
                    <a:pt x="85" y="273"/>
                    <a:pt x="1" y="650"/>
                    <a:pt x="181" y="935"/>
                  </a:cubicBezTo>
                  <a:cubicBezTo>
                    <a:pt x="296" y="1119"/>
                    <a:pt x="494" y="1219"/>
                    <a:pt x="695" y="1219"/>
                  </a:cubicBezTo>
                  <a:cubicBezTo>
                    <a:pt x="807" y="1219"/>
                    <a:pt x="919" y="1189"/>
                    <a:pt x="1020" y="1125"/>
                  </a:cubicBezTo>
                  <a:cubicBezTo>
                    <a:pt x="1307" y="946"/>
                    <a:pt x="1390" y="568"/>
                    <a:pt x="1211" y="284"/>
                  </a:cubicBezTo>
                  <a:cubicBezTo>
                    <a:pt x="1095" y="101"/>
                    <a:pt x="897" y="0"/>
                    <a:pt x="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5432900" y="3994300"/>
              <a:ext cx="34750" cy="30500"/>
            </a:xfrm>
            <a:custGeom>
              <a:avLst/>
              <a:gdLst/>
              <a:ahLst/>
              <a:cxnLst/>
              <a:rect l="l" t="t" r="r" b="b"/>
              <a:pathLst>
                <a:path w="1390" h="1220" extrusionOk="0">
                  <a:moveTo>
                    <a:pt x="695" y="0"/>
                  </a:moveTo>
                  <a:cubicBezTo>
                    <a:pt x="584" y="0"/>
                    <a:pt x="471" y="31"/>
                    <a:pt x="370" y="95"/>
                  </a:cubicBezTo>
                  <a:cubicBezTo>
                    <a:pt x="86" y="274"/>
                    <a:pt x="0" y="650"/>
                    <a:pt x="179" y="934"/>
                  </a:cubicBezTo>
                  <a:cubicBezTo>
                    <a:pt x="295" y="1119"/>
                    <a:pt x="493" y="1219"/>
                    <a:pt x="695" y="1219"/>
                  </a:cubicBezTo>
                  <a:cubicBezTo>
                    <a:pt x="806" y="1219"/>
                    <a:pt x="919" y="1189"/>
                    <a:pt x="1020" y="1125"/>
                  </a:cubicBezTo>
                  <a:cubicBezTo>
                    <a:pt x="1304" y="945"/>
                    <a:pt x="1390" y="569"/>
                    <a:pt x="1211" y="285"/>
                  </a:cubicBezTo>
                  <a:cubicBezTo>
                    <a:pt x="1095" y="101"/>
                    <a:pt x="897" y="0"/>
                    <a:pt x="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5010925" y="4245575"/>
              <a:ext cx="34775" cy="30500"/>
            </a:xfrm>
            <a:custGeom>
              <a:avLst/>
              <a:gdLst/>
              <a:ahLst/>
              <a:cxnLst/>
              <a:rect l="l" t="t" r="r" b="b"/>
              <a:pathLst>
                <a:path w="1391" h="1220" extrusionOk="0">
                  <a:moveTo>
                    <a:pt x="695" y="1"/>
                  </a:moveTo>
                  <a:cubicBezTo>
                    <a:pt x="584" y="1"/>
                    <a:pt x="471" y="31"/>
                    <a:pt x="370" y="95"/>
                  </a:cubicBezTo>
                  <a:cubicBezTo>
                    <a:pt x="85" y="275"/>
                    <a:pt x="0" y="651"/>
                    <a:pt x="180" y="935"/>
                  </a:cubicBezTo>
                  <a:cubicBezTo>
                    <a:pt x="296" y="1119"/>
                    <a:pt x="495" y="1219"/>
                    <a:pt x="697" y="1219"/>
                  </a:cubicBezTo>
                  <a:cubicBezTo>
                    <a:pt x="808" y="1219"/>
                    <a:pt x="920" y="1189"/>
                    <a:pt x="1021" y="1126"/>
                  </a:cubicBezTo>
                  <a:cubicBezTo>
                    <a:pt x="1305" y="946"/>
                    <a:pt x="1391" y="569"/>
                    <a:pt x="1211" y="285"/>
                  </a:cubicBezTo>
                  <a:cubicBezTo>
                    <a:pt x="1095" y="101"/>
                    <a:pt x="897"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5441125" y="5064800"/>
              <a:ext cx="48750" cy="42725"/>
            </a:xfrm>
            <a:custGeom>
              <a:avLst/>
              <a:gdLst/>
              <a:ahLst/>
              <a:cxnLst/>
              <a:rect l="l" t="t" r="r" b="b"/>
              <a:pathLst>
                <a:path w="1950" h="1709" extrusionOk="0">
                  <a:moveTo>
                    <a:pt x="973" y="1"/>
                  </a:moveTo>
                  <a:cubicBezTo>
                    <a:pt x="818" y="1"/>
                    <a:pt x="660" y="43"/>
                    <a:pt x="519" y="133"/>
                  </a:cubicBezTo>
                  <a:cubicBezTo>
                    <a:pt x="120" y="383"/>
                    <a:pt x="0" y="912"/>
                    <a:pt x="252" y="1310"/>
                  </a:cubicBezTo>
                  <a:cubicBezTo>
                    <a:pt x="415" y="1567"/>
                    <a:pt x="693" y="1709"/>
                    <a:pt x="977" y="1709"/>
                  </a:cubicBezTo>
                  <a:cubicBezTo>
                    <a:pt x="1132" y="1709"/>
                    <a:pt x="1290" y="1666"/>
                    <a:pt x="1431" y="1577"/>
                  </a:cubicBezTo>
                  <a:cubicBezTo>
                    <a:pt x="1830" y="1325"/>
                    <a:pt x="1949" y="797"/>
                    <a:pt x="1698" y="399"/>
                  </a:cubicBezTo>
                  <a:cubicBezTo>
                    <a:pt x="1535" y="142"/>
                    <a:pt x="1257"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5398900" y="4132150"/>
              <a:ext cx="280500" cy="758350"/>
            </a:xfrm>
            <a:custGeom>
              <a:avLst/>
              <a:gdLst/>
              <a:ahLst/>
              <a:cxnLst/>
              <a:rect l="l" t="t" r="r" b="b"/>
              <a:pathLst>
                <a:path w="11220" h="30334" extrusionOk="0">
                  <a:moveTo>
                    <a:pt x="5224" y="1"/>
                  </a:moveTo>
                  <a:lnTo>
                    <a:pt x="1" y="16143"/>
                  </a:lnTo>
                  <a:lnTo>
                    <a:pt x="6316" y="16143"/>
                  </a:lnTo>
                  <a:lnTo>
                    <a:pt x="1623" y="30333"/>
                  </a:lnTo>
                  <a:lnTo>
                    <a:pt x="11220" y="13135"/>
                  </a:lnTo>
                  <a:lnTo>
                    <a:pt x="5092" y="13135"/>
                  </a:lnTo>
                  <a:lnTo>
                    <a:pt x="10405" y="1"/>
                  </a:lnTo>
                  <a:close/>
                  <a:moveTo>
                    <a:pt x="1623" y="30333"/>
                  </a:moveTo>
                  <a:lnTo>
                    <a:pt x="1623" y="30333"/>
                  </a:lnTo>
                  <a:lnTo>
                    <a:pt x="1623" y="303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5398900" y="4132150"/>
              <a:ext cx="171700" cy="403600"/>
            </a:xfrm>
            <a:custGeom>
              <a:avLst/>
              <a:gdLst/>
              <a:ahLst/>
              <a:cxnLst/>
              <a:rect l="l" t="t" r="r" b="b"/>
              <a:pathLst>
                <a:path w="6868" h="16144" extrusionOk="0">
                  <a:moveTo>
                    <a:pt x="5224" y="1"/>
                  </a:moveTo>
                  <a:lnTo>
                    <a:pt x="1" y="16143"/>
                  </a:lnTo>
                  <a:lnTo>
                    <a:pt x="1452" y="16143"/>
                  </a:lnTo>
                  <a:cubicBezTo>
                    <a:pt x="3195" y="10740"/>
                    <a:pt x="4830" y="5293"/>
                    <a:pt x="6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5439450" y="4460500"/>
              <a:ext cx="239975" cy="430025"/>
            </a:xfrm>
            <a:custGeom>
              <a:avLst/>
              <a:gdLst/>
              <a:ahLst/>
              <a:cxnLst/>
              <a:rect l="l" t="t" r="r" b="b"/>
              <a:pathLst>
                <a:path w="9599" h="17201" extrusionOk="0">
                  <a:moveTo>
                    <a:pt x="7596" y="1"/>
                  </a:moveTo>
                  <a:cubicBezTo>
                    <a:pt x="5495" y="4736"/>
                    <a:pt x="3370" y="9465"/>
                    <a:pt x="1034" y="14078"/>
                  </a:cubicBezTo>
                  <a:lnTo>
                    <a:pt x="1" y="17200"/>
                  </a:lnTo>
                  <a:lnTo>
                    <a:pt x="9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6007725" y="4421125"/>
              <a:ext cx="100300" cy="159975"/>
            </a:xfrm>
            <a:custGeom>
              <a:avLst/>
              <a:gdLst/>
              <a:ahLst/>
              <a:cxnLst/>
              <a:rect l="l" t="t" r="r" b="b"/>
              <a:pathLst>
                <a:path w="4012" h="6399" extrusionOk="0">
                  <a:moveTo>
                    <a:pt x="2666" y="1346"/>
                  </a:moveTo>
                  <a:lnTo>
                    <a:pt x="2666" y="5053"/>
                  </a:lnTo>
                  <a:lnTo>
                    <a:pt x="1346" y="5053"/>
                  </a:lnTo>
                  <a:lnTo>
                    <a:pt x="1346" y="1346"/>
                  </a:lnTo>
                  <a:close/>
                  <a:moveTo>
                    <a:pt x="674" y="1"/>
                  </a:moveTo>
                  <a:cubicBezTo>
                    <a:pt x="302" y="1"/>
                    <a:pt x="1" y="302"/>
                    <a:pt x="1" y="673"/>
                  </a:cubicBezTo>
                  <a:lnTo>
                    <a:pt x="1" y="5726"/>
                  </a:lnTo>
                  <a:cubicBezTo>
                    <a:pt x="1" y="6097"/>
                    <a:pt x="302" y="6398"/>
                    <a:pt x="674" y="6398"/>
                  </a:cubicBezTo>
                  <a:lnTo>
                    <a:pt x="3339" y="6398"/>
                  </a:lnTo>
                  <a:cubicBezTo>
                    <a:pt x="3710" y="6398"/>
                    <a:pt x="4012" y="6097"/>
                    <a:pt x="4012" y="5726"/>
                  </a:cubicBezTo>
                  <a:lnTo>
                    <a:pt x="4012" y="673"/>
                  </a:lnTo>
                  <a:cubicBezTo>
                    <a:pt x="4012" y="302"/>
                    <a:pt x="3710"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5587425" y="3849400"/>
              <a:ext cx="632375" cy="482900"/>
            </a:xfrm>
            <a:custGeom>
              <a:avLst/>
              <a:gdLst/>
              <a:ahLst/>
              <a:cxnLst/>
              <a:rect l="l" t="t" r="r" b="b"/>
              <a:pathLst>
                <a:path w="25295" h="19316" extrusionOk="0">
                  <a:moveTo>
                    <a:pt x="672" y="0"/>
                  </a:moveTo>
                  <a:cubicBezTo>
                    <a:pt x="301" y="0"/>
                    <a:pt x="0" y="302"/>
                    <a:pt x="0" y="673"/>
                  </a:cubicBezTo>
                  <a:cubicBezTo>
                    <a:pt x="0" y="1045"/>
                    <a:pt x="301" y="1346"/>
                    <a:pt x="672" y="1346"/>
                  </a:cubicBezTo>
                  <a:cubicBezTo>
                    <a:pt x="11394" y="1346"/>
                    <a:pt x="20945" y="8536"/>
                    <a:pt x="23900" y="18829"/>
                  </a:cubicBezTo>
                  <a:cubicBezTo>
                    <a:pt x="23984" y="19124"/>
                    <a:pt x="24253" y="19315"/>
                    <a:pt x="24546" y="19315"/>
                  </a:cubicBezTo>
                  <a:cubicBezTo>
                    <a:pt x="24607" y="19315"/>
                    <a:pt x="24671" y="19307"/>
                    <a:pt x="24732" y="19290"/>
                  </a:cubicBezTo>
                  <a:cubicBezTo>
                    <a:pt x="25090" y="19187"/>
                    <a:pt x="25295" y="18816"/>
                    <a:pt x="25193" y="18458"/>
                  </a:cubicBezTo>
                  <a:cubicBezTo>
                    <a:pt x="22073" y="7589"/>
                    <a:pt x="11991"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4966550" y="4470225"/>
              <a:ext cx="446450" cy="618050"/>
            </a:xfrm>
            <a:custGeom>
              <a:avLst/>
              <a:gdLst/>
              <a:ahLst/>
              <a:cxnLst/>
              <a:rect l="l" t="t" r="r" b="b"/>
              <a:pathLst>
                <a:path w="17858" h="24722" extrusionOk="0">
                  <a:moveTo>
                    <a:pt x="674" y="1"/>
                  </a:moveTo>
                  <a:cubicBezTo>
                    <a:pt x="303" y="1"/>
                    <a:pt x="1" y="303"/>
                    <a:pt x="1" y="674"/>
                  </a:cubicBezTo>
                  <a:cubicBezTo>
                    <a:pt x="1" y="11403"/>
                    <a:pt x="6781" y="21051"/>
                    <a:pt x="16871" y="24681"/>
                  </a:cubicBezTo>
                  <a:cubicBezTo>
                    <a:pt x="16946" y="24709"/>
                    <a:pt x="17023" y="24722"/>
                    <a:pt x="17100" y="24722"/>
                  </a:cubicBezTo>
                  <a:cubicBezTo>
                    <a:pt x="17374" y="24722"/>
                    <a:pt x="17632" y="24551"/>
                    <a:pt x="17732" y="24277"/>
                  </a:cubicBezTo>
                  <a:cubicBezTo>
                    <a:pt x="17858" y="23926"/>
                    <a:pt x="17677" y="23542"/>
                    <a:pt x="17327" y="23416"/>
                  </a:cubicBezTo>
                  <a:cubicBezTo>
                    <a:pt x="7769" y="19977"/>
                    <a:pt x="1346" y="10837"/>
                    <a:pt x="1346" y="674"/>
                  </a:cubicBezTo>
                  <a:cubicBezTo>
                    <a:pt x="1346" y="303"/>
                    <a:pt x="1045" y="1"/>
                    <a:pt x="6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5587425" y="3992700"/>
              <a:ext cx="388825" cy="189900"/>
            </a:xfrm>
            <a:custGeom>
              <a:avLst/>
              <a:gdLst/>
              <a:ahLst/>
              <a:cxnLst/>
              <a:rect l="l" t="t" r="r" b="b"/>
              <a:pathLst>
                <a:path w="15553" h="7596" extrusionOk="0">
                  <a:moveTo>
                    <a:pt x="672" y="0"/>
                  </a:moveTo>
                  <a:cubicBezTo>
                    <a:pt x="301" y="0"/>
                    <a:pt x="0" y="302"/>
                    <a:pt x="0" y="674"/>
                  </a:cubicBezTo>
                  <a:cubicBezTo>
                    <a:pt x="0" y="1045"/>
                    <a:pt x="301" y="1346"/>
                    <a:pt x="672" y="1346"/>
                  </a:cubicBezTo>
                  <a:cubicBezTo>
                    <a:pt x="5850" y="1346"/>
                    <a:pt x="10819" y="3544"/>
                    <a:pt x="14307" y="7376"/>
                  </a:cubicBezTo>
                  <a:cubicBezTo>
                    <a:pt x="14439" y="7521"/>
                    <a:pt x="14621" y="7595"/>
                    <a:pt x="14803" y="7595"/>
                  </a:cubicBezTo>
                  <a:cubicBezTo>
                    <a:pt x="14966" y="7595"/>
                    <a:pt x="15128" y="7538"/>
                    <a:pt x="15258" y="7420"/>
                  </a:cubicBezTo>
                  <a:cubicBezTo>
                    <a:pt x="15533" y="7169"/>
                    <a:pt x="15553" y="6744"/>
                    <a:pt x="15302" y="6470"/>
                  </a:cubicBezTo>
                  <a:cubicBezTo>
                    <a:pt x="11560" y="2358"/>
                    <a:pt x="6228"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5219175" y="4776750"/>
              <a:ext cx="184000" cy="150975"/>
            </a:xfrm>
            <a:custGeom>
              <a:avLst/>
              <a:gdLst/>
              <a:ahLst/>
              <a:cxnLst/>
              <a:rect l="l" t="t" r="r" b="b"/>
              <a:pathLst>
                <a:path w="7360" h="6039" extrusionOk="0">
                  <a:moveTo>
                    <a:pt x="755" y="0"/>
                  </a:moveTo>
                  <a:cubicBezTo>
                    <a:pt x="602" y="0"/>
                    <a:pt x="448" y="52"/>
                    <a:pt x="322" y="158"/>
                  </a:cubicBezTo>
                  <a:cubicBezTo>
                    <a:pt x="38" y="396"/>
                    <a:pt x="1" y="820"/>
                    <a:pt x="240" y="1104"/>
                  </a:cubicBezTo>
                  <a:cubicBezTo>
                    <a:pt x="1927" y="3119"/>
                    <a:pt x="3959" y="4753"/>
                    <a:pt x="6282" y="5961"/>
                  </a:cubicBezTo>
                  <a:cubicBezTo>
                    <a:pt x="6379" y="6014"/>
                    <a:pt x="6486" y="6039"/>
                    <a:pt x="6591" y="6039"/>
                  </a:cubicBezTo>
                  <a:cubicBezTo>
                    <a:pt x="6834" y="6039"/>
                    <a:pt x="7068" y="5907"/>
                    <a:pt x="7188" y="5675"/>
                  </a:cubicBezTo>
                  <a:cubicBezTo>
                    <a:pt x="7359" y="5345"/>
                    <a:pt x="7231" y="4938"/>
                    <a:pt x="6902" y="4768"/>
                  </a:cubicBezTo>
                  <a:cubicBezTo>
                    <a:pt x="4738" y="3640"/>
                    <a:pt x="2842" y="2117"/>
                    <a:pt x="1270" y="240"/>
                  </a:cubicBezTo>
                  <a:cubicBezTo>
                    <a:pt x="1138" y="82"/>
                    <a:pt x="947" y="0"/>
                    <a:pt x="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5168225" y="4379625"/>
              <a:ext cx="28650" cy="98625"/>
            </a:xfrm>
            <a:custGeom>
              <a:avLst/>
              <a:gdLst/>
              <a:ahLst/>
              <a:cxnLst/>
              <a:rect l="l" t="t" r="r" b="b"/>
              <a:pathLst>
                <a:path w="1146" h="3945" extrusionOk="0">
                  <a:moveTo>
                    <a:pt x="499" y="0"/>
                  </a:moveTo>
                  <a:cubicBezTo>
                    <a:pt x="247" y="0"/>
                    <a:pt x="1" y="162"/>
                    <a:pt x="12" y="487"/>
                  </a:cubicBezTo>
                  <a:cubicBezTo>
                    <a:pt x="50" y="1477"/>
                    <a:pt x="87" y="2467"/>
                    <a:pt x="124" y="3458"/>
                  </a:cubicBezTo>
                  <a:cubicBezTo>
                    <a:pt x="136" y="3782"/>
                    <a:pt x="395" y="3944"/>
                    <a:pt x="647" y="3944"/>
                  </a:cubicBezTo>
                  <a:cubicBezTo>
                    <a:pt x="899" y="3944"/>
                    <a:pt x="1145" y="3782"/>
                    <a:pt x="1133" y="3458"/>
                  </a:cubicBezTo>
                  <a:cubicBezTo>
                    <a:pt x="1095" y="2467"/>
                    <a:pt x="1058" y="1477"/>
                    <a:pt x="1022" y="487"/>
                  </a:cubicBezTo>
                  <a:cubicBezTo>
                    <a:pt x="1010" y="163"/>
                    <a:pt x="751" y="0"/>
                    <a:pt x="4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5323400" y="4368425"/>
              <a:ext cx="29200" cy="129450"/>
            </a:xfrm>
            <a:custGeom>
              <a:avLst/>
              <a:gdLst/>
              <a:ahLst/>
              <a:cxnLst/>
              <a:rect l="l" t="t" r="r" b="b"/>
              <a:pathLst>
                <a:path w="1168" h="5178" extrusionOk="0">
                  <a:moveTo>
                    <a:pt x="492" y="1"/>
                  </a:moveTo>
                  <a:cubicBezTo>
                    <a:pt x="240" y="1"/>
                    <a:pt x="0" y="162"/>
                    <a:pt x="23" y="485"/>
                  </a:cubicBezTo>
                  <a:cubicBezTo>
                    <a:pt x="120" y="1886"/>
                    <a:pt x="157" y="3287"/>
                    <a:pt x="135" y="4689"/>
                  </a:cubicBezTo>
                  <a:cubicBezTo>
                    <a:pt x="130" y="5015"/>
                    <a:pt x="380" y="5178"/>
                    <a:pt x="632" y="5178"/>
                  </a:cubicBezTo>
                  <a:cubicBezTo>
                    <a:pt x="884" y="5178"/>
                    <a:pt x="1139" y="5015"/>
                    <a:pt x="1144" y="4689"/>
                  </a:cubicBezTo>
                  <a:cubicBezTo>
                    <a:pt x="1168" y="3287"/>
                    <a:pt x="1129" y="1886"/>
                    <a:pt x="1032" y="485"/>
                  </a:cubicBezTo>
                  <a:cubicBezTo>
                    <a:pt x="1009" y="163"/>
                    <a:pt x="745" y="1"/>
                    <a:pt x="4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14"/>
          <p:cNvGrpSpPr/>
          <p:nvPr/>
        </p:nvGrpSpPr>
        <p:grpSpPr>
          <a:xfrm>
            <a:off x="6586475" y="312513"/>
            <a:ext cx="1208300" cy="1143975"/>
            <a:chOff x="1457900" y="2360075"/>
            <a:chExt cx="1208300" cy="1143975"/>
          </a:xfrm>
        </p:grpSpPr>
        <p:sp>
          <p:nvSpPr>
            <p:cNvPr id="648" name="Google Shape;648;p14"/>
            <p:cNvSpPr/>
            <p:nvPr/>
          </p:nvSpPr>
          <p:spPr>
            <a:xfrm>
              <a:off x="2053775" y="2386575"/>
              <a:ext cx="32425" cy="401700"/>
            </a:xfrm>
            <a:custGeom>
              <a:avLst/>
              <a:gdLst/>
              <a:ahLst/>
              <a:cxnLst/>
              <a:rect l="l" t="t" r="r" b="b"/>
              <a:pathLst>
                <a:path w="1297" h="16068" extrusionOk="0">
                  <a:moveTo>
                    <a:pt x="786" y="0"/>
                  </a:moveTo>
                  <a:cubicBezTo>
                    <a:pt x="511" y="0"/>
                    <a:pt x="286" y="220"/>
                    <a:pt x="281" y="496"/>
                  </a:cubicBezTo>
                  <a:lnTo>
                    <a:pt x="5" y="15553"/>
                  </a:lnTo>
                  <a:cubicBezTo>
                    <a:pt x="0" y="15832"/>
                    <a:pt x="223" y="16062"/>
                    <a:pt x="502" y="16068"/>
                  </a:cubicBezTo>
                  <a:lnTo>
                    <a:pt x="511" y="16068"/>
                  </a:lnTo>
                  <a:cubicBezTo>
                    <a:pt x="786" y="16068"/>
                    <a:pt x="1011" y="15847"/>
                    <a:pt x="1016" y="15572"/>
                  </a:cubicBezTo>
                  <a:lnTo>
                    <a:pt x="1291" y="515"/>
                  </a:lnTo>
                  <a:cubicBezTo>
                    <a:pt x="1296" y="236"/>
                    <a:pt x="1074" y="6"/>
                    <a:pt x="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2061625" y="2527975"/>
              <a:ext cx="540600" cy="504575"/>
            </a:xfrm>
            <a:custGeom>
              <a:avLst/>
              <a:gdLst/>
              <a:ahLst/>
              <a:cxnLst/>
              <a:rect l="l" t="t" r="r" b="b"/>
              <a:pathLst>
                <a:path w="21624" h="20183" extrusionOk="0">
                  <a:moveTo>
                    <a:pt x="16663" y="1"/>
                  </a:moveTo>
                  <a:cubicBezTo>
                    <a:pt x="16527" y="1"/>
                    <a:pt x="16390" y="38"/>
                    <a:pt x="16266" y="115"/>
                  </a:cubicBezTo>
                  <a:lnTo>
                    <a:pt x="376" y="9948"/>
                  </a:lnTo>
                  <a:cubicBezTo>
                    <a:pt x="136" y="10096"/>
                    <a:pt x="0" y="10364"/>
                    <a:pt x="18" y="10645"/>
                  </a:cubicBezTo>
                  <a:cubicBezTo>
                    <a:pt x="39" y="10925"/>
                    <a:pt x="211" y="11172"/>
                    <a:pt x="469" y="11285"/>
                  </a:cubicBezTo>
                  <a:lnTo>
                    <a:pt x="20456" y="20118"/>
                  </a:lnTo>
                  <a:cubicBezTo>
                    <a:pt x="20555" y="20161"/>
                    <a:pt x="20659" y="20182"/>
                    <a:pt x="20761" y="20182"/>
                  </a:cubicBezTo>
                  <a:cubicBezTo>
                    <a:pt x="21052" y="20182"/>
                    <a:pt x="21329" y="20014"/>
                    <a:pt x="21455" y="19732"/>
                  </a:cubicBezTo>
                  <a:cubicBezTo>
                    <a:pt x="21623" y="19348"/>
                    <a:pt x="21451" y="18901"/>
                    <a:pt x="21068" y="18732"/>
                  </a:cubicBezTo>
                  <a:lnTo>
                    <a:pt x="2396" y="10480"/>
                  </a:lnTo>
                  <a:lnTo>
                    <a:pt x="17064" y="1403"/>
                  </a:lnTo>
                  <a:cubicBezTo>
                    <a:pt x="17418" y="1183"/>
                    <a:pt x="17529" y="717"/>
                    <a:pt x="17308" y="360"/>
                  </a:cubicBezTo>
                  <a:cubicBezTo>
                    <a:pt x="17165" y="129"/>
                    <a:pt x="16917" y="1"/>
                    <a:pt x="16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1724250" y="2773825"/>
              <a:ext cx="611250" cy="696725"/>
            </a:xfrm>
            <a:custGeom>
              <a:avLst/>
              <a:gdLst/>
              <a:ahLst/>
              <a:cxnLst/>
              <a:rect l="l" t="t" r="r" b="b"/>
              <a:pathLst>
                <a:path w="24450" h="27869" extrusionOk="0">
                  <a:moveTo>
                    <a:pt x="13098" y="1"/>
                  </a:moveTo>
                  <a:cubicBezTo>
                    <a:pt x="12860" y="1"/>
                    <a:pt x="12625" y="113"/>
                    <a:pt x="12478" y="321"/>
                  </a:cubicBezTo>
                  <a:lnTo>
                    <a:pt x="168" y="17774"/>
                  </a:lnTo>
                  <a:cubicBezTo>
                    <a:pt x="45" y="17948"/>
                    <a:pt x="1" y="18166"/>
                    <a:pt x="47" y="18376"/>
                  </a:cubicBezTo>
                  <a:cubicBezTo>
                    <a:pt x="94" y="18585"/>
                    <a:pt x="226" y="18763"/>
                    <a:pt x="412" y="18869"/>
                  </a:cubicBezTo>
                  <a:lnTo>
                    <a:pt x="16058" y="27769"/>
                  </a:lnTo>
                  <a:cubicBezTo>
                    <a:pt x="16176" y="27836"/>
                    <a:pt x="16304" y="27868"/>
                    <a:pt x="16432" y="27868"/>
                  </a:cubicBezTo>
                  <a:cubicBezTo>
                    <a:pt x="16655" y="27868"/>
                    <a:pt x="16875" y="27769"/>
                    <a:pt x="17025" y="27585"/>
                  </a:cubicBezTo>
                  <a:lnTo>
                    <a:pt x="24189" y="18634"/>
                  </a:lnTo>
                  <a:cubicBezTo>
                    <a:pt x="24449" y="18307"/>
                    <a:pt x="24398" y="17830"/>
                    <a:pt x="24071" y="17569"/>
                  </a:cubicBezTo>
                  <a:cubicBezTo>
                    <a:pt x="23931" y="17457"/>
                    <a:pt x="23763" y="17403"/>
                    <a:pt x="23597" y="17403"/>
                  </a:cubicBezTo>
                  <a:cubicBezTo>
                    <a:pt x="23375" y="17403"/>
                    <a:pt x="23155" y="17500"/>
                    <a:pt x="23005" y="17686"/>
                  </a:cubicBezTo>
                  <a:lnTo>
                    <a:pt x="16245" y="26133"/>
                  </a:lnTo>
                  <a:lnTo>
                    <a:pt x="1888" y="17966"/>
                  </a:lnTo>
                  <a:lnTo>
                    <a:pt x="13716" y="1195"/>
                  </a:lnTo>
                  <a:cubicBezTo>
                    <a:pt x="13957" y="854"/>
                    <a:pt x="13876" y="380"/>
                    <a:pt x="13534" y="139"/>
                  </a:cubicBezTo>
                  <a:cubicBezTo>
                    <a:pt x="13401" y="46"/>
                    <a:pt x="13249" y="1"/>
                    <a:pt x="13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1477550" y="2729850"/>
              <a:ext cx="595975" cy="179425"/>
            </a:xfrm>
            <a:custGeom>
              <a:avLst/>
              <a:gdLst/>
              <a:ahLst/>
              <a:cxnLst/>
              <a:rect l="l" t="t" r="r" b="b"/>
              <a:pathLst>
                <a:path w="23839" h="7177" extrusionOk="0">
                  <a:moveTo>
                    <a:pt x="279" y="1"/>
                  </a:moveTo>
                  <a:cubicBezTo>
                    <a:pt x="212" y="1"/>
                    <a:pt x="145" y="28"/>
                    <a:pt x="95" y="81"/>
                  </a:cubicBezTo>
                  <a:cubicBezTo>
                    <a:pt x="1" y="182"/>
                    <a:pt x="4" y="342"/>
                    <a:pt x="106" y="438"/>
                  </a:cubicBezTo>
                  <a:lnTo>
                    <a:pt x="7197" y="7108"/>
                  </a:lnTo>
                  <a:cubicBezTo>
                    <a:pt x="7244" y="7152"/>
                    <a:pt x="7308" y="7176"/>
                    <a:pt x="7371" y="7176"/>
                  </a:cubicBezTo>
                  <a:cubicBezTo>
                    <a:pt x="7392" y="7176"/>
                    <a:pt x="7415" y="7173"/>
                    <a:pt x="7436" y="7168"/>
                  </a:cubicBezTo>
                  <a:lnTo>
                    <a:pt x="23626" y="2761"/>
                  </a:lnTo>
                  <a:cubicBezTo>
                    <a:pt x="23760" y="2725"/>
                    <a:pt x="23838" y="2585"/>
                    <a:pt x="23803" y="2451"/>
                  </a:cubicBezTo>
                  <a:cubicBezTo>
                    <a:pt x="23772" y="2340"/>
                    <a:pt x="23670" y="2267"/>
                    <a:pt x="23560" y="2267"/>
                  </a:cubicBezTo>
                  <a:cubicBezTo>
                    <a:pt x="23538" y="2267"/>
                    <a:pt x="23515" y="2269"/>
                    <a:pt x="23493" y="2275"/>
                  </a:cubicBezTo>
                  <a:lnTo>
                    <a:pt x="7439" y="6645"/>
                  </a:lnTo>
                  <a:lnTo>
                    <a:pt x="452" y="70"/>
                  </a:lnTo>
                  <a:cubicBezTo>
                    <a:pt x="403" y="24"/>
                    <a:pt x="341" y="1"/>
                    <a:pt x="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1795775" y="2386300"/>
              <a:ext cx="206250" cy="359850"/>
            </a:xfrm>
            <a:custGeom>
              <a:avLst/>
              <a:gdLst/>
              <a:ahLst/>
              <a:cxnLst/>
              <a:rect l="l" t="t" r="r" b="b"/>
              <a:pathLst>
                <a:path w="8250" h="14394" extrusionOk="0">
                  <a:moveTo>
                    <a:pt x="289" y="1"/>
                  </a:moveTo>
                  <a:cubicBezTo>
                    <a:pt x="247" y="1"/>
                    <a:pt x="205" y="11"/>
                    <a:pt x="167" y="33"/>
                  </a:cubicBezTo>
                  <a:cubicBezTo>
                    <a:pt x="45" y="99"/>
                    <a:pt x="0" y="253"/>
                    <a:pt x="68" y="376"/>
                  </a:cubicBezTo>
                  <a:lnTo>
                    <a:pt x="7740" y="14262"/>
                  </a:lnTo>
                  <a:cubicBezTo>
                    <a:pt x="7786" y="14346"/>
                    <a:pt x="7873" y="14393"/>
                    <a:pt x="7961" y="14393"/>
                  </a:cubicBezTo>
                  <a:cubicBezTo>
                    <a:pt x="8002" y="14393"/>
                    <a:pt x="8045" y="14384"/>
                    <a:pt x="8083" y="14362"/>
                  </a:cubicBezTo>
                  <a:cubicBezTo>
                    <a:pt x="8206" y="14295"/>
                    <a:pt x="8250" y="14141"/>
                    <a:pt x="8183" y="14019"/>
                  </a:cubicBezTo>
                  <a:lnTo>
                    <a:pt x="510" y="131"/>
                  </a:lnTo>
                  <a:cubicBezTo>
                    <a:pt x="464" y="48"/>
                    <a:pt x="378" y="1"/>
                    <a:pt x="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1647350" y="2587925"/>
              <a:ext cx="330075" cy="187475"/>
            </a:xfrm>
            <a:custGeom>
              <a:avLst/>
              <a:gdLst/>
              <a:ahLst/>
              <a:cxnLst/>
              <a:rect l="l" t="t" r="r" b="b"/>
              <a:pathLst>
                <a:path w="13203" h="7499" extrusionOk="0">
                  <a:moveTo>
                    <a:pt x="579" y="1"/>
                  </a:moveTo>
                  <a:cubicBezTo>
                    <a:pt x="399" y="1"/>
                    <a:pt x="225" y="97"/>
                    <a:pt x="134" y="266"/>
                  </a:cubicBezTo>
                  <a:cubicBezTo>
                    <a:pt x="1" y="513"/>
                    <a:pt x="93" y="818"/>
                    <a:pt x="339" y="951"/>
                  </a:cubicBezTo>
                  <a:lnTo>
                    <a:pt x="12385" y="7439"/>
                  </a:lnTo>
                  <a:cubicBezTo>
                    <a:pt x="12462" y="7479"/>
                    <a:pt x="12544" y="7499"/>
                    <a:pt x="12625" y="7499"/>
                  </a:cubicBezTo>
                  <a:cubicBezTo>
                    <a:pt x="12804" y="7499"/>
                    <a:pt x="12978" y="7404"/>
                    <a:pt x="13071" y="7234"/>
                  </a:cubicBezTo>
                  <a:cubicBezTo>
                    <a:pt x="13202" y="6988"/>
                    <a:pt x="13110" y="6681"/>
                    <a:pt x="12865" y="6549"/>
                  </a:cubicBezTo>
                  <a:lnTo>
                    <a:pt x="818" y="60"/>
                  </a:lnTo>
                  <a:cubicBezTo>
                    <a:pt x="742" y="20"/>
                    <a:pt x="660"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1915925" y="2657050"/>
              <a:ext cx="271475" cy="271500"/>
            </a:xfrm>
            <a:custGeom>
              <a:avLst/>
              <a:gdLst/>
              <a:ahLst/>
              <a:cxnLst/>
              <a:rect l="l" t="t" r="r" b="b"/>
              <a:pathLst>
                <a:path w="10859" h="10860" extrusionOk="0">
                  <a:moveTo>
                    <a:pt x="5429" y="0"/>
                  </a:moveTo>
                  <a:cubicBezTo>
                    <a:pt x="2432" y="0"/>
                    <a:pt x="1" y="2431"/>
                    <a:pt x="1" y="5430"/>
                  </a:cubicBezTo>
                  <a:cubicBezTo>
                    <a:pt x="1" y="6870"/>
                    <a:pt x="572" y="8251"/>
                    <a:pt x="1591" y="9268"/>
                  </a:cubicBezTo>
                  <a:cubicBezTo>
                    <a:pt x="2610" y="10287"/>
                    <a:pt x="3990" y="10859"/>
                    <a:pt x="5429" y="10859"/>
                  </a:cubicBezTo>
                  <a:cubicBezTo>
                    <a:pt x="6869" y="10859"/>
                    <a:pt x="8250" y="10287"/>
                    <a:pt x="9269" y="9268"/>
                  </a:cubicBezTo>
                  <a:cubicBezTo>
                    <a:pt x="10287" y="8251"/>
                    <a:pt x="10859" y="6870"/>
                    <a:pt x="10859" y="5430"/>
                  </a:cubicBezTo>
                  <a:cubicBezTo>
                    <a:pt x="10859" y="3990"/>
                    <a:pt x="10287" y="2609"/>
                    <a:pt x="9269" y="1590"/>
                  </a:cubicBezTo>
                  <a:cubicBezTo>
                    <a:pt x="8250" y="573"/>
                    <a:pt x="6869" y="0"/>
                    <a:pt x="5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1915925" y="2701025"/>
              <a:ext cx="266475" cy="227525"/>
            </a:xfrm>
            <a:custGeom>
              <a:avLst/>
              <a:gdLst/>
              <a:ahLst/>
              <a:cxnLst/>
              <a:rect l="l" t="t" r="r" b="b"/>
              <a:pathLst>
                <a:path w="10659" h="9101" extrusionOk="0">
                  <a:moveTo>
                    <a:pt x="1438" y="1"/>
                  </a:moveTo>
                  <a:cubicBezTo>
                    <a:pt x="549" y="968"/>
                    <a:pt x="1" y="2254"/>
                    <a:pt x="1" y="3671"/>
                  </a:cubicBezTo>
                  <a:cubicBezTo>
                    <a:pt x="1" y="6669"/>
                    <a:pt x="2432" y="9100"/>
                    <a:pt x="5430" y="9100"/>
                  </a:cubicBezTo>
                  <a:cubicBezTo>
                    <a:pt x="7925" y="9100"/>
                    <a:pt x="10022" y="7414"/>
                    <a:pt x="10658" y="5119"/>
                  </a:cubicBezTo>
                  <a:lnTo>
                    <a:pt x="10658" y="5119"/>
                  </a:lnTo>
                  <a:cubicBezTo>
                    <a:pt x="9828" y="5533"/>
                    <a:pt x="8919" y="5771"/>
                    <a:pt x="7935" y="5771"/>
                  </a:cubicBezTo>
                  <a:cubicBezTo>
                    <a:pt x="7122" y="5771"/>
                    <a:pt x="6257" y="5608"/>
                    <a:pt x="5345" y="5247"/>
                  </a:cubicBezTo>
                  <a:cubicBezTo>
                    <a:pt x="3157" y="4383"/>
                    <a:pt x="1726" y="2245"/>
                    <a:pt x="143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2495100" y="2928025"/>
              <a:ext cx="171100" cy="171125"/>
            </a:xfrm>
            <a:custGeom>
              <a:avLst/>
              <a:gdLst/>
              <a:ahLst/>
              <a:cxnLst/>
              <a:rect l="l" t="t" r="r" b="b"/>
              <a:pathLst>
                <a:path w="6844" h="6845" extrusionOk="0">
                  <a:moveTo>
                    <a:pt x="3422" y="1"/>
                  </a:moveTo>
                  <a:cubicBezTo>
                    <a:pt x="1532" y="1"/>
                    <a:pt x="0" y="1533"/>
                    <a:pt x="0" y="3422"/>
                  </a:cubicBezTo>
                  <a:cubicBezTo>
                    <a:pt x="0" y="5312"/>
                    <a:pt x="1532" y="6845"/>
                    <a:pt x="3422" y="6845"/>
                  </a:cubicBezTo>
                  <a:cubicBezTo>
                    <a:pt x="5312" y="6845"/>
                    <a:pt x="6844" y="5312"/>
                    <a:pt x="6844" y="3422"/>
                  </a:cubicBezTo>
                  <a:cubicBezTo>
                    <a:pt x="6844" y="1533"/>
                    <a:pt x="5312" y="1"/>
                    <a:pt x="3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2267625" y="3181325"/>
              <a:ext cx="93000" cy="93000"/>
            </a:xfrm>
            <a:custGeom>
              <a:avLst/>
              <a:gdLst/>
              <a:ahLst/>
              <a:cxnLst/>
              <a:rect l="l" t="t" r="r" b="b"/>
              <a:pathLst>
                <a:path w="3720" h="3720" extrusionOk="0">
                  <a:moveTo>
                    <a:pt x="1860" y="1"/>
                  </a:moveTo>
                  <a:cubicBezTo>
                    <a:pt x="833" y="1"/>
                    <a:pt x="1" y="833"/>
                    <a:pt x="1" y="1860"/>
                  </a:cubicBezTo>
                  <a:cubicBezTo>
                    <a:pt x="1" y="2886"/>
                    <a:pt x="833" y="3719"/>
                    <a:pt x="1860" y="3719"/>
                  </a:cubicBezTo>
                  <a:cubicBezTo>
                    <a:pt x="2886" y="3719"/>
                    <a:pt x="3719" y="2886"/>
                    <a:pt x="3719" y="1860"/>
                  </a:cubicBezTo>
                  <a:cubicBezTo>
                    <a:pt x="3719" y="833"/>
                    <a:pt x="2886" y="1"/>
                    <a:pt x="1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622425" y="2561200"/>
              <a:ext cx="78750" cy="78750"/>
            </a:xfrm>
            <a:custGeom>
              <a:avLst/>
              <a:gdLst/>
              <a:ahLst/>
              <a:cxnLst/>
              <a:rect l="l" t="t" r="r" b="b"/>
              <a:pathLst>
                <a:path w="3150" h="3150" extrusionOk="0">
                  <a:moveTo>
                    <a:pt x="1576" y="0"/>
                  </a:moveTo>
                  <a:cubicBezTo>
                    <a:pt x="705" y="0"/>
                    <a:pt x="1" y="705"/>
                    <a:pt x="1" y="1575"/>
                  </a:cubicBezTo>
                  <a:cubicBezTo>
                    <a:pt x="1" y="2445"/>
                    <a:pt x="705" y="3149"/>
                    <a:pt x="1576" y="3149"/>
                  </a:cubicBezTo>
                  <a:cubicBezTo>
                    <a:pt x="2445" y="3149"/>
                    <a:pt x="3150" y="2445"/>
                    <a:pt x="3150" y="1575"/>
                  </a:cubicBezTo>
                  <a:cubicBezTo>
                    <a:pt x="3150" y="705"/>
                    <a:pt x="2445" y="0"/>
                    <a:pt x="15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567050" y="3068650"/>
              <a:ext cx="318325" cy="318325"/>
            </a:xfrm>
            <a:custGeom>
              <a:avLst/>
              <a:gdLst/>
              <a:ahLst/>
              <a:cxnLst/>
              <a:rect l="l" t="t" r="r" b="b"/>
              <a:pathLst>
                <a:path w="12733" h="12733" extrusionOk="0">
                  <a:moveTo>
                    <a:pt x="6366" y="1"/>
                  </a:moveTo>
                  <a:cubicBezTo>
                    <a:pt x="4677" y="1"/>
                    <a:pt x="3059" y="672"/>
                    <a:pt x="1865" y="1865"/>
                  </a:cubicBezTo>
                  <a:cubicBezTo>
                    <a:pt x="671" y="3059"/>
                    <a:pt x="1" y="4678"/>
                    <a:pt x="1" y="6367"/>
                  </a:cubicBezTo>
                  <a:cubicBezTo>
                    <a:pt x="1" y="8055"/>
                    <a:pt x="671" y="9675"/>
                    <a:pt x="1865" y="10868"/>
                  </a:cubicBezTo>
                  <a:cubicBezTo>
                    <a:pt x="3059" y="12062"/>
                    <a:pt x="4677" y="12732"/>
                    <a:pt x="6366" y="12732"/>
                  </a:cubicBezTo>
                  <a:cubicBezTo>
                    <a:pt x="8055" y="12732"/>
                    <a:pt x="9674" y="12062"/>
                    <a:pt x="10867" y="10868"/>
                  </a:cubicBezTo>
                  <a:cubicBezTo>
                    <a:pt x="12061" y="9675"/>
                    <a:pt x="12733" y="8055"/>
                    <a:pt x="12733" y="6367"/>
                  </a:cubicBezTo>
                  <a:cubicBezTo>
                    <a:pt x="12733" y="4678"/>
                    <a:pt x="12061" y="3059"/>
                    <a:pt x="10867" y="1865"/>
                  </a:cubicBezTo>
                  <a:cubicBezTo>
                    <a:pt x="9674" y="672"/>
                    <a:pt x="8055" y="1"/>
                    <a:pt x="6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2406750" y="2475475"/>
              <a:ext cx="142975" cy="142975"/>
            </a:xfrm>
            <a:custGeom>
              <a:avLst/>
              <a:gdLst/>
              <a:ahLst/>
              <a:cxnLst/>
              <a:rect l="l" t="t" r="r" b="b"/>
              <a:pathLst>
                <a:path w="5719" h="5719" extrusionOk="0">
                  <a:moveTo>
                    <a:pt x="2859" y="1"/>
                  </a:moveTo>
                  <a:cubicBezTo>
                    <a:pt x="1280" y="1"/>
                    <a:pt x="0" y="1281"/>
                    <a:pt x="0" y="2860"/>
                  </a:cubicBezTo>
                  <a:cubicBezTo>
                    <a:pt x="0" y="4438"/>
                    <a:pt x="1280" y="5718"/>
                    <a:pt x="2859" y="5718"/>
                  </a:cubicBezTo>
                  <a:cubicBezTo>
                    <a:pt x="4438" y="5718"/>
                    <a:pt x="5718" y="4438"/>
                    <a:pt x="5718" y="2860"/>
                  </a:cubicBezTo>
                  <a:cubicBezTo>
                    <a:pt x="5718" y="1281"/>
                    <a:pt x="4438" y="1"/>
                    <a:pt x="2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2034300" y="2360075"/>
              <a:ext cx="78250" cy="78250"/>
            </a:xfrm>
            <a:custGeom>
              <a:avLst/>
              <a:gdLst/>
              <a:ahLst/>
              <a:cxnLst/>
              <a:rect l="l" t="t" r="r" b="b"/>
              <a:pathLst>
                <a:path w="3130" h="3130" extrusionOk="0">
                  <a:moveTo>
                    <a:pt x="1565" y="1"/>
                  </a:moveTo>
                  <a:cubicBezTo>
                    <a:pt x="701" y="1"/>
                    <a:pt x="1" y="701"/>
                    <a:pt x="1" y="1565"/>
                  </a:cubicBezTo>
                  <a:cubicBezTo>
                    <a:pt x="1" y="2429"/>
                    <a:pt x="701" y="3129"/>
                    <a:pt x="1565" y="3129"/>
                  </a:cubicBezTo>
                  <a:cubicBezTo>
                    <a:pt x="2428" y="3129"/>
                    <a:pt x="3129" y="2429"/>
                    <a:pt x="3129" y="1565"/>
                  </a:cubicBezTo>
                  <a:cubicBezTo>
                    <a:pt x="3129" y="701"/>
                    <a:pt x="2428"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2162125" y="2587925"/>
              <a:ext cx="25275" cy="25300"/>
            </a:xfrm>
            <a:custGeom>
              <a:avLst/>
              <a:gdLst/>
              <a:ahLst/>
              <a:cxnLst/>
              <a:rect l="l" t="t" r="r" b="b"/>
              <a:pathLst>
                <a:path w="1011" h="1012" extrusionOk="0">
                  <a:moveTo>
                    <a:pt x="506" y="0"/>
                  </a:moveTo>
                  <a:cubicBezTo>
                    <a:pt x="227" y="0"/>
                    <a:pt x="1" y="228"/>
                    <a:pt x="1" y="506"/>
                  </a:cubicBezTo>
                  <a:cubicBezTo>
                    <a:pt x="1" y="785"/>
                    <a:pt x="227" y="1011"/>
                    <a:pt x="506" y="1011"/>
                  </a:cubicBezTo>
                  <a:cubicBezTo>
                    <a:pt x="785" y="1011"/>
                    <a:pt x="1011" y="785"/>
                    <a:pt x="1011" y="506"/>
                  </a:cubicBezTo>
                  <a:cubicBezTo>
                    <a:pt x="1011" y="228"/>
                    <a:pt x="785" y="0"/>
                    <a:pt x="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1498500" y="2842025"/>
              <a:ext cx="25300" cy="25300"/>
            </a:xfrm>
            <a:custGeom>
              <a:avLst/>
              <a:gdLst/>
              <a:ahLst/>
              <a:cxnLst/>
              <a:rect l="l" t="t" r="r" b="b"/>
              <a:pathLst>
                <a:path w="1012" h="1012" extrusionOk="0">
                  <a:moveTo>
                    <a:pt x="505" y="0"/>
                  </a:moveTo>
                  <a:cubicBezTo>
                    <a:pt x="226" y="0"/>
                    <a:pt x="0" y="226"/>
                    <a:pt x="0" y="506"/>
                  </a:cubicBezTo>
                  <a:cubicBezTo>
                    <a:pt x="0" y="785"/>
                    <a:pt x="226" y="1011"/>
                    <a:pt x="505" y="1011"/>
                  </a:cubicBezTo>
                  <a:cubicBezTo>
                    <a:pt x="784" y="1011"/>
                    <a:pt x="1011" y="785"/>
                    <a:pt x="1011" y="506"/>
                  </a:cubicBezTo>
                  <a:cubicBezTo>
                    <a:pt x="1011" y="228"/>
                    <a:pt x="784"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2455150" y="2842025"/>
              <a:ext cx="25300" cy="25300"/>
            </a:xfrm>
            <a:custGeom>
              <a:avLst/>
              <a:gdLst/>
              <a:ahLst/>
              <a:cxnLst/>
              <a:rect l="l" t="t" r="r" b="b"/>
              <a:pathLst>
                <a:path w="1012" h="1012" extrusionOk="0">
                  <a:moveTo>
                    <a:pt x="507" y="0"/>
                  </a:moveTo>
                  <a:cubicBezTo>
                    <a:pt x="228" y="0"/>
                    <a:pt x="1" y="226"/>
                    <a:pt x="1" y="506"/>
                  </a:cubicBezTo>
                  <a:cubicBezTo>
                    <a:pt x="1" y="785"/>
                    <a:pt x="227" y="1011"/>
                    <a:pt x="507" y="1011"/>
                  </a:cubicBezTo>
                  <a:cubicBezTo>
                    <a:pt x="784" y="1011"/>
                    <a:pt x="1012" y="785"/>
                    <a:pt x="1012" y="506"/>
                  </a:cubicBezTo>
                  <a:cubicBezTo>
                    <a:pt x="1012" y="228"/>
                    <a:pt x="785" y="0"/>
                    <a:pt x="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2317925" y="3374325"/>
              <a:ext cx="25300" cy="25300"/>
            </a:xfrm>
            <a:custGeom>
              <a:avLst/>
              <a:gdLst/>
              <a:ahLst/>
              <a:cxnLst/>
              <a:rect l="l" t="t" r="r" b="b"/>
              <a:pathLst>
                <a:path w="1012" h="1012" extrusionOk="0">
                  <a:moveTo>
                    <a:pt x="506" y="0"/>
                  </a:moveTo>
                  <a:cubicBezTo>
                    <a:pt x="227" y="0"/>
                    <a:pt x="0" y="227"/>
                    <a:pt x="0" y="505"/>
                  </a:cubicBezTo>
                  <a:cubicBezTo>
                    <a:pt x="0" y="784"/>
                    <a:pt x="227" y="1012"/>
                    <a:pt x="506" y="1012"/>
                  </a:cubicBezTo>
                  <a:cubicBezTo>
                    <a:pt x="784" y="1012"/>
                    <a:pt x="1011" y="784"/>
                    <a:pt x="1011" y="505"/>
                  </a:cubicBezTo>
                  <a:cubicBezTo>
                    <a:pt x="1011" y="227"/>
                    <a:pt x="785" y="0"/>
                    <a:pt x="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1839725" y="2940525"/>
              <a:ext cx="25300" cy="25300"/>
            </a:xfrm>
            <a:custGeom>
              <a:avLst/>
              <a:gdLst/>
              <a:ahLst/>
              <a:cxnLst/>
              <a:rect l="l" t="t" r="r" b="b"/>
              <a:pathLst>
                <a:path w="1012" h="1012" extrusionOk="0">
                  <a:moveTo>
                    <a:pt x="507" y="1"/>
                  </a:moveTo>
                  <a:cubicBezTo>
                    <a:pt x="228" y="1"/>
                    <a:pt x="1" y="226"/>
                    <a:pt x="1" y="507"/>
                  </a:cubicBezTo>
                  <a:cubicBezTo>
                    <a:pt x="1" y="785"/>
                    <a:pt x="228" y="1012"/>
                    <a:pt x="507" y="1012"/>
                  </a:cubicBezTo>
                  <a:cubicBezTo>
                    <a:pt x="786" y="1012"/>
                    <a:pt x="1012" y="785"/>
                    <a:pt x="1012" y="507"/>
                  </a:cubicBezTo>
                  <a:cubicBezTo>
                    <a:pt x="1012" y="228"/>
                    <a:pt x="786" y="1"/>
                    <a:pt x="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1956925" y="3147975"/>
              <a:ext cx="25275" cy="25300"/>
            </a:xfrm>
            <a:custGeom>
              <a:avLst/>
              <a:gdLst/>
              <a:ahLst/>
              <a:cxnLst/>
              <a:rect l="l" t="t" r="r" b="b"/>
              <a:pathLst>
                <a:path w="1011" h="1012" extrusionOk="0">
                  <a:moveTo>
                    <a:pt x="505" y="0"/>
                  </a:moveTo>
                  <a:cubicBezTo>
                    <a:pt x="224" y="0"/>
                    <a:pt x="0" y="226"/>
                    <a:pt x="0" y="505"/>
                  </a:cubicBezTo>
                  <a:cubicBezTo>
                    <a:pt x="0" y="784"/>
                    <a:pt x="227" y="1011"/>
                    <a:pt x="505" y="1011"/>
                  </a:cubicBezTo>
                  <a:cubicBezTo>
                    <a:pt x="784" y="1011"/>
                    <a:pt x="1010" y="784"/>
                    <a:pt x="1010" y="505"/>
                  </a:cubicBezTo>
                  <a:cubicBezTo>
                    <a:pt x="1010" y="226"/>
                    <a:pt x="784"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1915925" y="3457550"/>
              <a:ext cx="25275" cy="25300"/>
            </a:xfrm>
            <a:custGeom>
              <a:avLst/>
              <a:gdLst/>
              <a:ahLst/>
              <a:cxnLst/>
              <a:rect l="l" t="t" r="r" b="b"/>
              <a:pathLst>
                <a:path w="1011" h="1012" extrusionOk="0">
                  <a:moveTo>
                    <a:pt x="506" y="1"/>
                  </a:moveTo>
                  <a:cubicBezTo>
                    <a:pt x="227" y="1"/>
                    <a:pt x="1" y="227"/>
                    <a:pt x="1" y="506"/>
                  </a:cubicBezTo>
                  <a:cubicBezTo>
                    <a:pt x="1" y="784"/>
                    <a:pt x="227" y="1012"/>
                    <a:pt x="506" y="1012"/>
                  </a:cubicBezTo>
                  <a:cubicBezTo>
                    <a:pt x="785" y="1012"/>
                    <a:pt x="1011" y="784"/>
                    <a:pt x="1011" y="506"/>
                  </a:cubicBezTo>
                  <a:cubicBezTo>
                    <a:pt x="1011" y="227"/>
                    <a:pt x="785" y="1"/>
                    <a:pt x="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1839725" y="2600575"/>
              <a:ext cx="25300" cy="25275"/>
            </a:xfrm>
            <a:custGeom>
              <a:avLst/>
              <a:gdLst/>
              <a:ahLst/>
              <a:cxnLst/>
              <a:rect l="l" t="t" r="r" b="b"/>
              <a:pathLst>
                <a:path w="1012" h="1011" extrusionOk="0">
                  <a:moveTo>
                    <a:pt x="507" y="0"/>
                  </a:moveTo>
                  <a:cubicBezTo>
                    <a:pt x="228" y="0"/>
                    <a:pt x="1" y="227"/>
                    <a:pt x="1" y="505"/>
                  </a:cubicBezTo>
                  <a:cubicBezTo>
                    <a:pt x="1" y="784"/>
                    <a:pt x="228" y="1010"/>
                    <a:pt x="507" y="1010"/>
                  </a:cubicBezTo>
                  <a:cubicBezTo>
                    <a:pt x="786" y="1010"/>
                    <a:pt x="1012" y="784"/>
                    <a:pt x="1012" y="505"/>
                  </a:cubicBezTo>
                  <a:cubicBezTo>
                    <a:pt x="1012" y="227"/>
                    <a:pt x="786" y="0"/>
                    <a:pt x="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495100" y="2944150"/>
              <a:ext cx="167325" cy="154950"/>
            </a:xfrm>
            <a:custGeom>
              <a:avLst/>
              <a:gdLst/>
              <a:ahLst/>
              <a:cxnLst/>
              <a:rect l="l" t="t" r="r" b="b"/>
              <a:pathLst>
                <a:path w="6693" h="6198" extrusionOk="0">
                  <a:moveTo>
                    <a:pt x="1426" y="0"/>
                  </a:moveTo>
                  <a:lnTo>
                    <a:pt x="1426" y="0"/>
                  </a:lnTo>
                  <a:cubicBezTo>
                    <a:pt x="563" y="622"/>
                    <a:pt x="0" y="1632"/>
                    <a:pt x="0" y="2776"/>
                  </a:cubicBezTo>
                  <a:cubicBezTo>
                    <a:pt x="0" y="4666"/>
                    <a:pt x="1532" y="6197"/>
                    <a:pt x="3422" y="6197"/>
                  </a:cubicBezTo>
                  <a:cubicBezTo>
                    <a:pt x="4961" y="6197"/>
                    <a:pt x="6262" y="5182"/>
                    <a:pt x="6693" y="3785"/>
                  </a:cubicBezTo>
                  <a:lnTo>
                    <a:pt x="6693" y="3785"/>
                  </a:lnTo>
                  <a:cubicBezTo>
                    <a:pt x="6188" y="4039"/>
                    <a:pt x="5652" y="4192"/>
                    <a:pt x="5088" y="4192"/>
                  </a:cubicBezTo>
                  <a:cubicBezTo>
                    <a:pt x="4634" y="4192"/>
                    <a:pt x="4162" y="4093"/>
                    <a:pt x="3674" y="3868"/>
                  </a:cubicBezTo>
                  <a:cubicBezTo>
                    <a:pt x="2150" y="3166"/>
                    <a:pt x="1397" y="1585"/>
                    <a:pt x="142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267625" y="3184300"/>
              <a:ext cx="91350" cy="90000"/>
            </a:xfrm>
            <a:custGeom>
              <a:avLst/>
              <a:gdLst/>
              <a:ahLst/>
              <a:cxnLst/>
              <a:rect l="l" t="t" r="r" b="b"/>
              <a:pathLst>
                <a:path w="3654" h="3600" extrusionOk="0">
                  <a:moveTo>
                    <a:pt x="1224" y="1"/>
                  </a:moveTo>
                  <a:cubicBezTo>
                    <a:pt x="513" y="261"/>
                    <a:pt x="1" y="939"/>
                    <a:pt x="1" y="1741"/>
                  </a:cubicBezTo>
                  <a:cubicBezTo>
                    <a:pt x="1" y="2767"/>
                    <a:pt x="833" y="3599"/>
                    <a:pt x="1860" y="3599"/>
                  </a:cubicBezTo>
                  <a:cubicBezTo>
                    <a:pt x="2726" y="3599"/>
                    <a:pt x="3448" y="3003"/>
                    <a:pt x="3654" y="2202"/>
                  </a:cubicBezTo>
                  <a:lnTo>
                    <a:pt x="3654" y="2202"/>
                  </a:lnTo>
                  <a:cubicBezTo>
                    <a:pt x="3635" y="2203"/>
                    <a:pt x="3617" y="2203"/>
                    <a:pt x="3598" y="2203"/>
                  </a:cubicBezTo>
                  <a:cubicBezTo>
                    <a:pt x="2410" y="2203"/>
                    <a:pt x="1577" y="1183"/>
                    <a:pt x="122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1622425" y="2562400"/>
              <a:ext cx="63450" cy="77550"/>
            </a:xfrm>
            <a:custGeom>
              <a:avLst/>
              <a:gdLst/>
              <a:ahLst/>
              <a:cxnLst/>
              <a:rect l="l" t="t" r="r" b="b"/>
              <a:pathLst>
                <a:path w="2538" h="3102" extrusionOk="0">
                  <a:moveTo>
                    <a:pt x="1204" y="1"/>
                  </a:moveTo>
                  <a:cubicBezTo>
                    <a:pt x="514" y="168"/>
                    <a:pt x="1" y="785"/>
                    <a:pt x="1" y="1526"/>
                  </a:cubicBezTo>
                  <a:cubicBezTo>
                    <a:pt x="1" y="2397"/>
                    <a:pt x="705" y="3101"/>
                    <a:pt x="1576" y="3101"/>
                  </a:cubicBezTo>
                  <a:cubicBezTo>
                    <a:pt x="1940" y="3101"/>
                    <a:pt x="2271" y="2973"/>
                    <a:pt x="2538" y="2765"/>
                  </a:cubicBezTo>
                  <a:cubicBezTo>
                    <a:pt x="2477" y="2728"/>
                    <a:pt x="2417" y="2688"/>
                    <a:pt x="2356" y="2642"/>
                  </a:cubicBezTo>
                  <a:cubicBezTo>
                    <a:pt x="1562" y="2017"/>
                    <a:pt x="1240" y="998"/>
                    <a:pt x="120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2034300" y="2369950"/>
              <a:ext cx="74575" cy="68375"/>
            </a:xfrm>
            <a:custGeom>
              <a:avLst/>
              <a:gdLst/>
              <a:ahLst/>
              <a:cxnLst/>
              <a:rect l="l" t="t" r="r" b="b"/>
              <a:pathLst>
                <a:path w="2983" h="2735" extrusionOk="0">
                  <a:moveTo>
                    <a:pt x="536" y="0"/>
                  </a:moveTo>
                  <a:cubicBezTo>
                    <a:pt x="210" y="287"/>
                    <a:pt x="1" y="703"/>
                    <a:pt x="1" y="1170"/>
                  </a:cubicBezTo>
                  <a:cubicBezTo>
                    <a:pt x="1" y="2034"/>
                    <a:pt x="702" y="2734"/>
                    <a:pt x="1565" y="2734"/>
                  </a:cubicBezTo>
                  <a:cubicBezTo>
                    <a:pt x="2194" y="2734"/>
                    <a:pt x="2735" y="2359"/>
                    <a:pt x="2982" y="1823"/>
                  </a:cubicBezTo>
                  <a:cubicBezTo>
                    <a:pt x="1818" y="1779"/>
                    <a:pt x="748" y="1206"/>
                    <a:pt x="53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1779825" y="2369475"/>
              <a:ext cx="46350" cy="46325"/>
            </a:xfrm>
            <a:custGeom>
              <a:avLst/>
              <a:gdLst/>
              <a:ahLst/>
              <a:cxnLst/>
              <a:rect l="l" t="t" r="r" b="b"/>
              <a:pathLst>
                <a:path w="1854" h="1853" extrusionOk="0">
                  <a:moveTo>
                    <a:pt x="927" y="0"/>
                  </a:moveTo>
                  <a:cubicBezTo>
                    <a:pt x="415" y="0"/>
                    <a:pt x="1" y="415"/>
                    <a:pt x="1" y="926"/>
                  </a:cubicBezTo>
                  <a:cubicBezTo>
                    <a:pt x="1" y="1439"/>
                    <a:pt x="415" y="1853"/>
                    <a:pt x="927" y="1853"/>
                  </a:cubicBezTo>
                  <a:cubicBezTo>
                    <a:pt x="1438" y="1853"/>
                    <a:pt x="1853" y="1439"/>
                    <a:pt x="1853" y="926"/>
                  </a:cubicBezTo>
                  <a:cubicBezTo>
                    <a:pt x="1853" y="415"/>
                    <a:pt x="1437" y="0"/>
                    <a:pt x="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1457900" y="2709575"/>
              <a:ext cx="53250" cy="53250"/>
            </a:xfrm>
            <a:custGeom>
              <a:avLst/>
              <a:gdLst/>
              <a:ahLst/>
              <a:cxnLst/>
              <a:rect l="l" t="t" r="r" b="b"/>
              <a:pathLst>
                <a:path w="2130" h="2130" extrusionOk="0">
                  <a:moveTo>
                    <a:pt x="1066" y="1"/>
                  </a:moveTo>
                  <a:cubicBezTo>
                    <a:pt x="478" y="1"/>
                    <a:pt x="1" y="477"/>
                    <a:pt x="1" y="1064"/>
                  </a:cubicBezTo>
                  <a:cubicBezTo>
                    <a:pt x="1" y="1653"/>
                    <a:pt x="478" y="2129"/>
                    <a:pt x="1066" y="2129"/>
                  </a:cubicBezTo>
                  <a:cubicBezTo>
                    <a:pt x="1653" y="2129"/>
                    <a:pt x="2129" y="1653"/>
                    <a:pt x="2129" y="1064"/>
                  </a:cubicBezTo>
                  <a:cubicBezTo>
                    <a:pt x="2129" y="477"/>
                    <a:pt x="1653"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2082575" y="3399150"/>
              <a:ext cx="104900" cy="104900"/>
            </a:xfrm>
            <a:custGeom>
              <a:avLst/>
              <a:gdLst/>
              <a:ahLst/>
              <a:cxnLst/>
              <a:rect l="l" t="t" r="r" b="b"/>
              <a:pathLst>
                <a:path w="4196" h="4196" extrusionOk="0">
                  <a:moveTo>
                    <a:pt x="2099" y="0"/>
                  </a:moveTo>
                  <a:cubicBezTo>
                    <a:pt x="941" y="0"/>
                    <a:pt x="1" y="941"/>
                    <a:pt x="1" y="2099"/>
                  </a:cubicBezTo>
                  <a:cubicBezTo>
                    <a:pt x="1" y="3256"/>
                    <a:pt x="941" y="4196"/>
                    <a:pt x="2099" y="4196"/>
                  </a:cubicBezTo>
                  <a:cubicBezTo>
                    <a:pt x="3257" y="4196"/>
                    <a:pt x="4196" y="3256"/>
                    <a:pt x="4196" y="2099"/>
                  </a:cubicBezTo>
                  <a:cubicBezTo>
                    <a:pt x="4196" y="938"/>
                    <a:pt x="3257" y="0"/>
                    <a:pt x="2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1567050" y="3070575"/>
              <a:ext cx="285350" cy="316375"/>
            </a:xfrm>
            <a:custGeom>
              <a:avLst/>
              <a:gdLst/>
              <a:ahLst/>
              <a:cxnLst/>
              <a:rect l="l" t="t" r="r" b="b"/>
              <a:pathLst>
                <a:path w="11414" h="12655" extrusionOk="0">
                  <a:moveTo>
                    <a:pt x="5424" y="1"/>
                  </a:moveTo>
                  <a:lnTo>
                    <a:pt x="5424" y="1"/>
                  </a:lnTo>
                  <a:cubicBezTo>
                    <a:pt x="2356" y="456"/>
                    <a:pt x="1" y="3094"/>
                    <a:pt x="1" y="6289"/>
                  </a:cubicBezTo>
                  <a:cubicBezTo>
                    <a:pt x="1" y="9803"/>
                    <a:pt x="2851" y="12654"/>
                    <a:pt x="6366" y="12654"/>
                  </a:cubicBezTo>
                  <a:cubicBezTo>
                    <a:pt x="8425" y="12654"/>
                    <a:pt x="10251" y="11673"/>
                    <a:pt x="11414" y="10157"/>
                  </a:cubicBezTo>
                  <a:lnTo>
                    <a:pt x="11414" y="10157"/>
                  </a:lnTo>
                  <a:cubicBezTo>
                    <a:pt x="11268" y="10169"/>
                    <a:pt x="11122" y="10175"/>
                    <a:pt x="10975" y="10175"/>
                  </a:cubicBezTo>
                  <a:cubicBezTo>
                    <a:pt x="9898" y="10175"/>
                    <a:pt x="8775" y="9852"/>
                    <a:pt x="7647" y="9106"/>
                  </a:cubicBezTo>
                  <a:cubicBezTo>
                    <a:pt x="4561" y="7063"/>
                    <a:pt x="4475" y="3262"/>
                    <a:pt x="542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2406775" y="2481250"/>
              <a:ext cx="122175" cy="137175"/>
            </a:xfrm>
            <a:custGeom>
              <a:avLst/>
              <a:gdLst/>
              <a:ahLst/>
              <a:cxnLst/>
              <a:rect l="l" t="t" r="r" b="b"/>
              <a:pathLst>
                <a:path w="4887" h="5487" extrusionOk="0">
                  <a:moveTo>
                    <a:pt x="1731" y="0"/>
                  </a:moveTo>
                  <a:cubicBezTo>
                    <a:pt x="713" y="437"/>
                    <a:pt x="0" y="1450"/>
                    <a:pt x="0" y="2627"/>
                  </a:cubicBezTo>
                  <a:cubicBezTo>
                    <a:pt x="0" y="4206"/>
                    <a:pt x="1281" y="5486"/>
                    <a:pt x="2860" y="5486"/>
                  </a:cubicBezTo>
                  <a:cubicBezTo>
                    <a:pt x="3651" y="5486"/>
                    <a:pt x="4367" y="5165"/>
                    <a:pt x="4886" y="4643"/>
                  </a:cubicBezTo>
                  <a:cubicBezTo>
                    <a:pt x="4699" y="4610"/>
                    <a:pt x="4509" y="4564"/>
                    <a:pt x="4315" y="4491"/>
                  </a:cubicBezTo>
                  <a:cubicBezTo>
                    <a:pt x="2645" y="3878"/>
                    <a:pt x="1424" y="1763"/>
                    <a:pt x="173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1779800" y="2370600"/>
              <a:ext cx="36200" cy="45200"/>
            </a:xfrm>
            <a:custGeom>
              <a:avLst/>
              <a:gdLst/>
              <a:ahLst/>
              <a:cxnLst/>
              <a:rect l="l" t="t" r="r" b="b"/>
              <a:pathLst>
                <a:path w="1448" h="1808" extrusionOk="0">
                  <a:moveTo>
                    <a:pt x="659" y="0"/>
                  </a:moveTo>
                  <a:cubicBezTo>
                    <a:pt x="279" y="115"/>
                    <a:pt x="0" y="464"/>
                    <a:pt x="0" y="881"/>
                  </a:cubicBezTo>
                  <a:cubicBezTo>
                    <a:pt x="0" y="1394"/>
                    <a:pt x="414" y="1808"/>
                    <a:pt x="927" y="1808"/>
                  </a:cubicBezTo>
                  <a:cubicBezTo>
                    <a:pt x="1120" y="1808"/>
                    <a:pt x="1299" y="1749"/>
                    <a:pt x="1448" y="1647"/>
                  </a:cubicBezTo>
                  <a:cubicBezTo>
                    <a:pt x="1400" y="1611"/>
                    <a:pt x="1351" y="1574"/>
                    <a:pt x="1306" y="1531"/>
                  </a:cubicBezTo>
                  <a:cubicBezTo>
                    <a:pt x="880" y="1131"/>
                    <a:pt x="725" y="560"/>
                    <a:pt x="65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1457900" y="2710950"/>
              <a:ext cx="43850" cy="51875"/>
            </a:xfrm>
            <a:custGeom>
              <a:avLst/>
              <a:gdLst/>
              <a:ahLst/>
              <a:cxnLst/>
              <a:rect l="l" t="t" r="r" b="b"/>
              <a:pathLst>
                <a:path w="1754" h="2075" extrusionOk="0">
                  <a:moveTo>
                    <a:pt x="746" y="0"/>
                  </a:moveTo>
                  <a:cubicBezTo>
                    <a:pt x="316" y="137"/>
                    <a:pt x="1" y="534"/>
                    <a:pt x="1" y="1010"/>
                  </a:cubicBezTo>
                  <a:cubicBezTo>
                    <a:pt x="1" y="1597"/>
                    <a:pt x="477" y="2074"/>
                    <a:pt x="1066" y="2074"/>
                  </a:cubicBezTo>
                  <a:cubicBezTo>
                    <a:pt x="1329" y="2074"/>
                    <a:pt x="1568" y="1975"/>
                    <a:pt x="1754" y="1816"/>
                  </a:cubicBezTo>
                  <a:cubicBezTo>
                    <a:pt x="1666" y="1763"/>
                    <a:pt x="1579" y="1703"/>
                    <a:pt x="1495" y="1632"/>
                  </a:cubicBezTo>
                  <a:cubicBezTo>
                    <a:pt x="1028" y="1231"/>
                    <a:pt x="805" y="606"/>
                    <a:pt x="74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2082625" y="3406700"/>
              <a:ext cx="94775" cy="97350"/>
            </a:xfrm>
            <a:custGeom>
              <a:avLst/>
              <a:gdLst/>
              <a:ahLst/>
              <a:cxnLst/>
              <a:rect l="l" t="t" r="r" b="b"/>
              <a:pathLst>
                <a:path w="3791" h="3894" extrusionOk="0">
                  <a:moveTo>
                    <a:pt x="1028" y="1"/>
                  </a:moveTo>
                  <a:lnTo>
                    <a:pt x="1028" y="1"/>
                  </a:lnTo>
                  <a:cubicBezTo>
                    <a:pt x="415" y="366"/>
                    <a:pt x="1" y="1029"/>
                    <a:pt x="1" y="1797"/>
                  </a:cubicBezTo>
                  <a:cubicBezTo>
                    <a:pt x="1" y="2954"/>
                    <a:pt x="940" y="3894"/>
                    <a:pt x="2098" y="3894"/>
                  </a:cubicBezTo>
                  <a:cubicBezTo>
                    <a:pt x="2796" y="3894"/>
                    <a:pt x="3410" y="3548"/>
                    <a:pt x="3791" y="3025"/>
                  </a:cubicBezTo>
                  <a:lnTo>
                    <a:pt x="3791" y="3025"/>
                  </a:lnTo>
                  <a:cubicBezTo>
                    <a:pt x="3710" y="3033"/>
                    <a:pt x="3628" y="3037"/>
                    <a:pt x="3547" y="3037"/>
                  </a:cubicBezTo>
                  <a:cubicBezTo>
                    <a:pt x="2942" y="3037"/>
                    <a:pt x="2341" y="2823"/>
                    <a:pt x="1800" y="2303"/>
                  </a:cubicBezTo>
                  <a:cubicBezTo>
                    <a:pt x="1119" y="1645"/>
                    <a:pt x="887" y="797"/>
                    <a:pt x="102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1736775" y="3096250"/>
              <a:ext cx="87425" cy="50575"/>
            </a:xfrm>
            <a:custGeom>
              <a:avLst/>
              <a:gdLst/>
              <a:ahLst/>
              <a:cxnLst/>
              <a:rect l="l" t="t" r="r" b="b"/>
              <a:pathLst>
                <a:path w="3497" h="2023" extrusionOk="0">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1797375" y="3146250"/>
              <a:ext cx="65225" cy="147175"/>
            </a:xfrm>
            <a:custGeom>
              <a:avLst/>
              <a:gdLst/>
              <a:ahLst/>
              <a:cxnLst/>
              <a:rect l="l" t="t" r="r" b="b"/>
              <a:pathLst>
                <a:path w="2609" h="5887" extrusionOk="0">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1800825" y="2372900"/>
              <a:ext cx="20775" cy="23325"/>
            </a:xfrm>
            <a:custGeom>
              <a:avLst/>
              <a:gdLst/>
              <a:ahLst/>
              <a:cxnLst/>
              <a:rect l="l" t="t" r="r" b="b"/>
              <a:pathLst>
                <a:path w="831" h="933" extrusionOk="0">
                  <a:moveTo>
                    <a:pt x="241" y="0"/>
                  </a:moveTo>
                  <a:cubicBezTo>
                    <a:pt x="60" y="0"/>
                    <a:pt x="0" y="304"/>
                    <a:pt x="205" y="378"/>
                  </a:cubicBezTo>
                  <a:cubicBezTo>
                    <a:pt x="370" y="437"/>
                    <a:pt x="434" y="586"/>
                    <a:pt x="418" y="751"/>
                  </a:cubicBezTo>
                  <a:cubicBezTo>
                    <a:pt x="406" y="872"/>
                    <a:pt x="494" y="932"/>
                    <a:pt x="589" y="932"/>
                  </a:cubicBezTo>
                  <a:cubicBezTo>
                    <a:pt x="684" y="932"/>
                    <a:pt x="785" y="872"/>
                    <a:pt x="798" y="751"/>
                  </a:cubicBezTo>
                  <a:cubicBezTo>
                    <a:pt x="831" y="409"/>
                    <a:pt x="621" y="125"/>
                    <a:pt x="306" y="12"/>
                  </a:cubicBezTo>
                  <a:cubicBezTo>
                    <a:pt x="283" y="4"/>
                    <a:pt x="261"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1483050" y="2714725"/>
              <a:ext cx="21700" cy="28100"/>
            </a:xfrm>
            <a:custGeom>
              <a:avLst/>
              <a:gdLst/>
              <a:ahLst/>
              <a:cxnLst/>
              <a:rect l="l" t="t" r="r" b="b"/>
              <a:pathLst>
                <a:path w="868" h="1124" extrusionOk="0">
                  <a:moveTo>
                    <a:pt x="271" y="1"/>
                  </a:moveTo>
                  <a:cubicBezTo>
                    <a:pt x="72" y="1"/>
                    <a:pt x="1" y="318"/>
                    <a:pt x="220" y="372"/>
                  </a:cubicBezTo>
                  <a:cubicBezTo>
                    <a:pt x="482" y="436"/>
                    <a:pt x="466" y="729"/>
                    <a:pt x="437" y="943"/>
                  </a:cubicBezTo>
                  <a:cubicBezTo>
                    <a:pt x="422" y="1063"/>
                    <a:pt x="509" y="1123"/>
                    <a:pt x="603" y="1123"/>
                  </a:cubicBezTo>
                  <a:cubicBezTo>
                    <a:pt x="698" y="1123"/>
                    <a:pt x="801" y="1063"/>
                    <a:pt x="816" y="943"/>
                  </a:cubicBezTo>
                  <a:cubicBezTo>
                    <a:pt x="868" y="551"/>
                    <a:pt x="752" y="112"/>
                    <a:pt x="321" y="7"/>
                  </a:cubicBezTo>
                  <a:cubicBezTo>
                    <a:pt x="304" y="3"/>
                    <a:pt x="287" y="1"/>
                    <a:pt x="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2468075" y="2488325"/>
              <a:ext cx="67525" cy="80250"/>
            </a:xfrm>
            <a:custGeom>
              <a:avLst/>
              <a:gdLst/>
              <a:ahLst/>
              <a:cxnLst/>
              <a:rect l="l" t="t" r="r" b="b"/>
              <a:pathLst>
                <a:path w="2701" h="3210" extrusionOk="0">
                  <a:moveTo>
                    <a:pt x="506" y="1"/>
                  </a:moveTo>
                  <a:cubicBezTo>
                    <a:pt x="128" y="1"/>
                    <a:pt x="0" y="619"/>
                    <a:pt x="424" y="750"/>
                  </a:cubicBezTo>
                  <a:cubicBezTo>
                    <a:pt x="890" y="893"/>
                    <a:pt x="1367" y="1042"/>
                    <a:pt x="1635" y="1485"/>
                  </a:cubicBezTo>
                  <a:cubicBezTo>
                    <a:pt x="1884" y="1897"/>
                    <a:pt x="1925" y="2379"/>
                    <a:pt x="1877" y="2847"/>
                  </a:cubicBezTo>
                  <a:cubicBezTo>
                    <a:pt x="1852" y="3089"/>
                    <a:pt x="2028" y="3209"/>
                    <a:pt x="2216" y="3209"/>
                  </a:cubicBezTo>
                  <a:cubicBezTo>
                    <a:pt x="2406" y="3209"/>
                    <a:pt x="2609" y="3088"/>
                    <a:pt x="2634" y="2847"/>
                  </a:cubicBezTo>
                  <a:cubicBezTo>
                    <a:pt x="2700" y="2199"/>
                    <a:pt x="2581" y="1513"/>
                    <a:pt x="2204" y="971"/>
                  </a:cubicBezTo>
                  <a:cubicBezTo>
                    <a:pt x="1825" y="430"/>
                    <a:pt x="1231" y="205"/>
                    <a:pt x="624" y="19"/>
                  </a:cubicBezTo>
                  <a:cubicBezTo>
                    <a:pt x="583" y="6"/>
                    <a:pt x="543"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2119400" y="3407250"/>
              <a:ext cx="58425" cy="55750"/>
            </a:xfrm>
            <a:custGeom>
              <a:avLst/>
              <a:gdLst/>
              <a:ahLst/>
              <a:cxnLst/>
              <a:rect l="l" t="t" r="r" b="b"/>
              <a:pathLst>
                <a:path w="2337" h="2230" extrusionOk="0">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2008900" y="2678000"/>
              <a:ext cx="92575" cy="26100"/>
            </a:xfrm>
            <a:custGeom>
              <a:avLst/>
              <a:gdLst/>
              <a:ahLst/>
              <a:cxnLst/>
              <a:rect l="l" t="t" r="r" b="b"/>
              <a:pathLst>
                <a:path w="3703" h="1044" extrusionOk="0">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2099550" y="2698200"/>
              <a:ext cx="67800" cy="116100"/>
            </a:xfrm>
            <a:custGeom>
              <a:avLst/>
              <a:gdLst/>
              <a:ahLst/>
              <a:cxnLst/>
              <a:rect l="l" t="t" r="r" b="b"/>
              <a:pathLst>
                <a:path w="2712" h="4644" extrusionOk="0">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2053925" y="2367700"/>
              <a:ext cx="33450" cy="13200"/>
            </a:xfrm>
            <a:custGeom>
              <a:avLst/>
              <a:gdLst/>
              <a:ahLst/>
              <a:cxnLst/>
              <a:rect l="l" t="t" r="r" b="b"/>
              <a:pathLst>
                <a:path w="1338" h="528" extrusionOk="0">
                  <a:moveTo>
                    <a:pt x="587" y="1"/>
                  </a:moveTo>
                  <a:cubicBezTo>
                    <a:pt x="459" y="1"/>
                    <a:pt x="329" y="24"/>
                    <a:pt x="202" y="73"/>
                  </a:cubicBezTo>
                  <a:cubicBezTo>
                    <a:pt x="0" y="150"/>
                    <a:pt x="58" y="451"/>
                    <a:pt x="235" y="451"/>
                  </a:cubicBezTo>
                  <a:cubicBezTo>
                    <a:pt x="256" y="451"/>
                    <a:pt x="279" y="447"/>
                    <a:pt x="303" y="438"/>
                  </a:cubicBezTo>
                  <a:cubicBezTo>
                    <a:pt x="401" y="400"/>
                    <a:pt x="495" y="381"/>
                    <a:pt x="588" y="381"/>
                  </a:cubicBezTo>
                  <a:cubicBezTo>
                    <a:pt x="720" y="381"/>
                    <a:pt x="847" y="419"/>
                    <a:pt x="973" y="498"/>
                  </a:cubicBezTo>
                  <a:cubicBezTo>
                    <a:pt x="1006" y="518"/>
                    <a:pt x="1039" y="527"/>
                    <a:pt x="1069" y="527"/>
                  </a:cubicBezTo>
                  <a:cubicBezTo>
                    <a:pt x="1231" y="527"/>
                    <a:pt x="1338" y="279"/>
                    <a:pt x="1165" y="171"/>
                  </a:cubicBezTo>
                  <a:cubicBezTo>
                    <a:pt x="985" y="59"/>
                    <a:pt x="787" y="1"/>
                    <a:pt x="587"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2086050" y="2379800"/>
              <a:ext cx="16425" cy="22175"/>
            </a:xfrm>
            <a:custGeom>
              <a:avLst/>
              <a:gdLst/>
              <a:ahLst/>
              <a:cxnLst/>
              <a:rect l="l" t="t" r="r" b="b"/>
              <a:pathLst>
                <a:path w="657" h="887" extrusionOk="0">
                  <a:moveTo>
                    <a:pt x="263" y="1"/>
                  </a:moveTo>
                  <a:cubicBezTo>
                    <a:pt x="127" y="1"/>
                    <a:pt x="1" y="191"/>
                    <a:pt x="119" y="332"/>
                  </a:cubicBezTo>
                  <a:cubicBezTo>
                    <a:pt x="212" y="444"/>
                    <a:pt x="258" y="561"/>
                    <a:pt x="268" y="704"/>
                  </a:cubicBezTo>
                  <a:cubicBezTo>
                    <a:pt x="277" y="825"/>
                    <a:pt x="376" y="886"/>
                    <a:pt x="471" y="886"/>
                  </a:cubicBezTo>
                  <a:cubicBezTo>
                    <a:pt x="566" y="886"/>
                    <a:pt x="656" y="826"/>
                    <a:pt x="647" y="704"/>
                  </a:cubicBezTo>
                  <a:cubicBezTo>
                    <a:pt x="628" y="455"/>
                    <a:pt x="547" y="256"/>
                    <a:pt x="387" y="64"/>
                  </a:cubicBezTo>
                  <a:cubicBezTo>
                    <a:pt x="350" y="19"/>
                    <a:pt x="306"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4"/>
            <p:cNvSpPr/>
            <p:nvPr/>
          </p:nvSpPr>
          <p:spPr>
            <a:xfrm>
              <a:off x="1663100" y="2568750"/>
              <a:ext cx="29200" cy="41600"/>
            </a:xfrm>
            <a:custGeom>
              <a:avLst/>
              <a:gdLst/>
              <a:ahLst/>
              <a:cxnLst/>
              <a:rect l="l" t="t" r="r" b="b"/>
              <a:pathLst>
                <a:path w="1168" h="1664" extrusionOk="0">
                  <a:moveTo>
                    <a:pt x="301" y="1"/>
                  </a:moveTo>
                  <a:cubicBezTo>
                    <a:pt x="85" y="1"/>
                    <a:pt x="0" y="337"/>
                    <a:pt x="231" y="368"/>
                  </a:cubicBezTo>
                  <a:cubicBezTo>
                    <a:pt x="766" y="445"/>
                    <a:pt x="783" y="1059"/>
                    <a:pt x="787" y="1480"/>
                  </a:cubicBezTo>
                  <a:cubicBezTo>
                    <a:pt x="788" y="1602"/>
                    <a:pt x="883" y="1664"/>
                    <a:pt x="978" y="1664"/>
                  </a:cubicBezTo>
                  <a:cubicBezTo>
                    <a:pt x="1073" y="1664"/>
                    <a:pt x="1167" y="1602"/>
                    <a:pt x="1167" y="1480"/>
                  </a:cubicBezTo>
                  <a:cubicBezTo>
                    <a:pt x="1162" y="894"/>
                    <a:pt x="1046" y="105"/>
                    <a:pt x="333" y="3"/>
                  </a:cubicBezTo>
                  <a:cubicBezTo>
                    <a:pt x="322" y="1"/>
                    <a:pt x="312"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a:off x="2312950" y="3191050"/>
              <a:ext cx="34950" cy="25275"/>
            </a:xfrm>
            <a:custGeom>
              <a:avLst/>
              <a:gdLst/>
              <a:ahLst/>
              <a:cxnLst/>
              <a:rect l="l" t="t" r="r" b="b"/>
              <a:pathLst>
                <a:path w="1398" h="1011" extrusionOk="0">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a:off x="2543825" y="2945725"/>
              <a:ext cx="60050" cy="24450"/>
            </a:xfrm>
            <a:custGeom>
              <a:avLst/>
              <a:gdLst/>
              <a:ahLst/>
              <a:cxnLst/>
              <a:rect l="l" t="t" r="r" b="b"/>
              <a:pathLst>
                <a:path w="2402" h="978" extrusionOk="0">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a:off x="2604925" y="2955925"/>
              <a:ext cx="49550" cy="63925"/>
            </a:xfrm>
            <a:custGeom>
              <a:avLst/>
              <a:gdLst/>
              <a:ahLst/>
              <a:cxnLst/>
              <a:rect l="l" t="t" r="r" b="b"/>
              <a:pathLst>
                <a:path w="1982" h="2557" extrusionOk="0">
                  <a:moveTo>
                    <a:pt x="378" y="1"/>
                  </a:moveTo>
                  <a:cubicBezTo>
                    <a:pt x="1" y="1"/>
                    <a:pt x="5" y="593"/>
                    <a:pt x="391" y="609"/>
                  </a:cubicBezTo>
                  <a:cubicBezTo>
                    <a:pt x="639" y="620"/>
                    <a:pt x="951" y="1170"/>
                    <a:pt x="1069" y="1359"/>
                  </a:cubicBezTo>
                  <a:cubicBezTo>
                    <a:pt x="1246" y="1640"/>
                    <a:pt x="1365" y="1929"/>
                    <a:pt x="1372" y="2263"/>
                  </a:cubicBezTo>
                  <a:cubicBezTo>
                    <a:pt x="1375" y="2459"/>
                    <a:pt x="1529" y="2556"/>
                    <a:pt x="1681" y="2556"/>
                  </a:cubicBezTo>
                  <a:cubicBezTo>
                    <a:pt x="1832" y="2556"/>
                    <a:pt x="1982" y="2459"/>
                    <a:pt x="1978" y="2263"/>
                  </a:cubicBezTo>
                  <a:cubicBezTo>
                    <a:pt x="1968" y="1732"/>
                    <a:pt x="1755" y="1265"/>
                    <a:pt x="1447" y="839"/>
                  </a:cubicBezTo>
                  <a:cubicBezTo>
                    <a:pt x="1176" y="466"/>
                    <a:pt x="892" y="21"/>
                    <a:pt x="391" y="1"/>
                  </a:cubicBezTo>
                  <a:cubicBezTo>
                    <a:pt x="387" y="1"/>
                    <a:pt x="382"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a:off x="1741213" y="3096250"/>
              <a:ext cx="87425" cy="50575"/>
            </a:xfrm>
            <a:custGeom>
              <a:avLst/>
              <a:gdLst/>
              <a:ahLst/>
              <a:cxnLst/>
              <a:rect l="l" t="t" r="r" b="b"/>
              <a:pathLst>
                <a:path w="3497" h="2023" extrusionOk="0">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a:off x="1801813" y="3146250"/>
              <a:ext cx="65225" cy="147175"/>
            </a:xfrm>
            <a:custGeom>
              <a:avLst/>
              <a:gdLst/>
              <a:ahLst/>
              <a:cxnLst/>
              <a:rect l="l" t="t" r="r" b="b"/>
              <a:pathLst>
                <a:path w="2609" h="5887" extrusionOk="0">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a:off x="2123838" y="3407250"/>
              <a:ext cx="58425" cy="55750"/>
            </a:xfrm>
            <a:custGeom>
              <a:avLst/>
              <a:gdLst/>
              <a:ahLst/>
              <a:cxnLst/>
              <a:rect l="l" t="t" r="r" b="b"/>
              <a:pathLst>
                <a:path w="2337" h="2230" extrusionOk="0">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a:off x="2013338" y="2678000"/>
              <a:ext cx="92575" cy="26100"/>
            </a:xfrm>
            <a:custGeom>
              <a:avLst/>
              <a:gdLst/>
              <a:ahLst/>
              <a:cxnLst/>
              <a:rect l="l" t="t" r="r" b="b"/>
              <a:pathLst>
                <a:path w="3703" h="1044" extrusionOk="0">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a:off x="2103988" y="2698200"/>
              <a:ext cx="67800" cy="116100"/>
            </a:xfrm>
            <a:custGeom>
              <a:avLst/>
              <a:gdLst/>
              <a:ahLst/>
              <a:cxnLst/>
              <a:rect l="l" t="t" r="r" b="b"/>
              <a:pathLst>
                <a:path w="2712" h="4644" extrusionOk="0">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4"/>
            <p:cNvSpPr/>
            <p:nvPr/>
          </p:nvSpPr>
          <p:spPr>
            <a:xfrm>
              <a:off x="2317388" y="3191050"/>
              <a:ext cx="34950" cy="25275"/>
            </a:xfrm>
            <a:custGeom>
              <a:avLst/>
              <a:gdLst/>
              <a:ahLst/>
              <a:cxnLst/>
              <a:rect l="l" t="t" r="r" b="b"/>
              <a:pathLst>
                <a:path w="1398" h="1011" extrusionOk="0">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a:off x="2548263" y="2945725"/>
              <a:ext cx="60050" cy="24450"/>
            </a:xfrm>
            <a:custGeom>
              <a:avLst/>
              <a:gdLst/>
              <a:ahLst/>
              <a:cxnLst/>
              <a:rect l="l" t="t" r="r" b="b"/>
              <a:pathLst>
                <a:path w="2402" h="978" extrusionOk="0">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3" name="Google Shape;703;p1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04" name="Google Shape;704;p14"/>
          <p:cNvGrpSpPr/>
          <p:nvPr/>
        </p:nvGrpSpPr>
        <p:grpSpPr>
          <a:xfrm>
            <a:off x="720000" y="1198050"/>
            <a:ext cx="6108900" cy="2747400"/>
            <a:chOff x="720000" y="1198050"/>
            <a:chExt cx="6108900" cy="2747400"/>
          </a:xfrm>
        </p:grpSpPr>
        <p:grpSp>
          <p:nvGrpSpPr>
            <p:cNvPr id="705" name="Google Shape;705;p14"/>
            <p:cNvGrpSpPr/>
            <p:nvPr/>
          </p:nvGrpSpPr>
          <p:grpSpPr>
            <a:xfrm>
              <a:off x="720000" y="1198050"/>
              <a:ext cx="6108900" cy="2747400"/>
              <a:chOff x="1123325" y="1089000"/>
              <a:chExt cx="6108900" cy="2747400"/>
            </a:xfrm>
          </p:grpSpPr>
          <p:sp>
            <p:nvSpPr>
              <p:cNvPr id="706" name="Google Shape;706;p14"/>
              <p:cNvSpPr/>
              <p:nvPr/>
            </p:nvSpPr>
            <p:spPr>
              <a:xfrm>
                <a:off x="1123325" y="1089000"/>
                <a:ext cx="6108900" cy="2747400"/>
              </a:xfrm>
              <a:prstGeom prst="rect">
                <a:avLst/>
              </a:prstGeom>
              <a:solidFill>
                <a:srgbClr val="7C7C7C">
                  <a:alpha val="2633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a:off x="1123325" y="1089000"/>
                <a:ext cx="61089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4"/>
              <p:cNvSpPr/>
              <p:nvPr/>
            </p:nvSpPr>
            <p:spPr>
              <a:xfrm>
                <a:off x="12377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4"/>
              <p:cNvSpPr/>
              <p:nvPr/>
            </p:nvSpPr>
            <p:spPr>
              <a:xfrm>
                <a:off x="142120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a:off x="16046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1" name="Google Shape;711;p14"/>
            <p:cNvCxnSpPr/>
            <p:nvPr/>
          </p:nvCxnSpPr>
          <p:spPr>
            <a:xfrm>
              <a:off x="720000" y="3277925"/>
              <a:ext cx="6108900" cy="0"/>
            </a:xfrm>
            <a:prstGeom prst="straightConnector1">
              <a:avLst/>
            </a:prstGeom>
            <a:noFill/>
            <a:ln w="9525" cap="flat" cmpd="sng">
              <a:solidFill>
                <a:schemeClr val="dk2"/>
              </a:solidFill>
              <a:prstDash val="solid"/>
              <a:round/>
              <a:headEnd type="none" w="med" len="med"/>
              <a:tailEnd type="none" w="med" len="med"/>
            </a:ln>
          </p:spPr>
        </p:cxnSp>
      </p:grpSp>
      <p:sp>
        <p:nvSpPr>
          <p:cNvPr id="712" name="Google Shape;712;p14"/>
          <p:cNvSpPr txBox="1">
            <a:spLocks noGrp="1"/>
          </p:cNvSpPr>
          <p:nvPr>
            <p:ph type="title"/>
          </p:nvPr>
        </p:nvSpPr>
        <p:spPr>
          <a:xfrm>
            <a:off x="1102425" y="3358550"/>
            <a:ext cx="53646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13" name="Google Shape;713;p14"/>
          <p:cNvSpPr txBox="1">
            <a:spLocks noGrp="1"/>
          </p:cNvSpPr>
          <p:nvPr>
            <p:ph type="subTitle" idx="1"/>
          </p:nvPr>
        </p:nvSpPr>
        <p:spPr>
          <a:xfrm>
            <a:off x="1102500" y="1625300"/>
            <a:ext cx="5364600" cy="16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60" r:id="rId9"/>
    <p:sldLayoutId id="2147483661" r:id="rId10"/>
    <p:sldLayoutId id="2147483670" r:id="rId11"/>
    <p:sldLayoutId id="2147483671" r:id="rId12"/>
    <p:sldLayoutId id="2147483672" r:id="rId13"/>
    <p:sldLayoutId id="2147483673" r:id="rId14"/>
    <p:sldLayoutId id="2147483674" r:id="rId15"/>
    <p:sldLayoutId id="214748367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a:t>
            </a:r>
            <a:r>
              <a:rPr lang="en" sz="6200" b="1" dirty="0"/>
              <a:t>Probabilidad </a:t>
            </a:r>
            <a:br>
              <a:rPr lang="en" sz="6200" b="1" dirty="0"/>
            </a:br>
            <a:r>
              <a:rPr lang="en" sz="6200" b="1" dirty="0"/>
              <a:t>de</a:t>
            </a:r>
            <a:br>
              <a:rPr lang="en" dirty="0"/>
            </a:br>
            <a:r>
              <a:rPr lang="en" sz="2800" dirty="0">
                <a:solidFill>
                  <a:schemeClr val="dk2"/>
                </a:solidFill>
              </a:rPr>
              <a:t>estados</a:t>
            </a:r>
            <a:endParaRPr sz="2800" dirty="0">
              <a:solidFill>
                <a:schemeClr val="dk2"/>
              </a:solidFill>
              <a:latin typeface="Zen Dots"/>
              <a:ea typeface="Zen Dots"/>
              <a:cs typeface="Zen Dots"/>
              <a:sym typeface="Zen Dot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800" dirty="0"/>
              <a:t>Clasificación de Estados de una Cadena de Márkov</a:t>
            </a:r>
            <a:endParaRPr lang="es-MX" sz="18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400" dirty="0"/>
              <a:t>Un estado j se dice accesible desde el estado i si y sólo si para algún n</a:t>
            </a:r>
            <a:br>
              <a:rPr lang="es-ES" sz="2400" dirty="0"/>
            </a:br>
            <a:endParaRPr sz="2400" dirty="0"/>
          </a:p>
        </p:txBody>
      </p:sp>
      <p:pic>
        <p:nvPicPr>
          <p:cNvPr id="3" name="Imagen 2" descr="Dibujo de una persona&#10;&#10;Descripción generada automáticamente con confianza baja">
            <a:extLst>
              <a:ext uri="{FF2B5EF4-FFF2-40B4-BE49-F238E27FC236}">
                <a16:creationId xmlns:a16="http://schemas.microsoft.com/office/drawing/2014/main" id="{C73EA7F3-AAEF-4800-A785-CB074CFD37E3}"/>
              </a:ext>
            </a:extLst>
          </p:cNvPr>
          <p:cNvPicPr>
            <a:picLocks noChangeAspect="1"/>
          </p:cNvPicPr>
          <p:nvPr/>
        </p:nvPicPr>
        <p:blipFill>
          <a:blip r:embed="rId3"/>
          <a:stretch>
            <a:fillRect/>
          </a:stretch>
        </p:blipFill>
        <p:spPr>
          <a:xfrm>
            <a:off x="1541720" y="2290762"/>
            <a:ext cx="5805377" cy="14625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36"/>
          <p:cNvGrpSpPr/>
          <p:nvPr/>
        </p:nvGrpSpPr>
        <p:grpSpPr>
          <a:xfrm>
            <a:off x="1708175" y="1620900"/>
            <a:ext cx="5727600" cy="1901700"/>
            <a:chOff x="1708175" y="1932750"/>
            <a:chExt cx="5727600" cy="1901700"/>
          </a:xfrm>
        </p:grpSpPr>
        <p:sp>
          <p:nvSpPr>
            <p:cNvPr id="1339" name="Google Shape;1339;p36"/>
            <p:cNvSpPr/>
            <p:nvPr/>
          </p:nvSpPr>
          <p:spPr>
            <a:xfrm>
              <a:off x="1708175" y="1932750"/>
              <a:ext cx="5727600" cy="19017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1708175" y="1932750"/>
              <a:ext cx="572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18226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00605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1895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36"/>
          <p:cNvSpPr txBox="1">
            <a:spLocks noGrp="1"/>
          </p:cNvSpPr>
          <p:nvPr>
            <p:ph type="title"/>
          </p:nvPr>
        </p:nvSpPr>
        <p:spPr>
          <a:xfrm>
            <a:off x="1708150" y="1838999"/>
            <a:ext cx="5727600" cy="19016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100" dirty="0"/>
              <a:t>Lo anterior implica que existe una probabilidad no nula que comenzando en el estado i se puede llegar al estado j al cabo de n etapas. En nuestro ejemplo el estado 2 es accesible desde el estado 0 (dado que desde 0 se puede acceder a 1 y desde 1 se puede acceder a 2). Es trivial demostrar en este contexto que el estado 2 es accesible desde 1 (como también 1 lo es desde 2).</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sp>
        <p:nvSpPr>
          <p:cNvPr id="1716" name="Google Shape;1716;p42"/>
          <p:cNvSpPr txBox="1">
            <a:spLocks noGrp="1"/>
          </p:cNvSpPr>
          <p:nvPr>
            <p:ph type="subTitle" idx="1"/>
          </p:nvPr>
        </p:nvSpPr>
        <p:spPr>
          <a:xfrm>
            <a:off x="2369163" y="3195452"/>
            <a:ext cx="4405673" cy="792654"/>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s-ES" dirty="0"/>
              <a:t>Una cadena es irreducible si tiene una única clase de estados, es decir, los estados que la componen se comunican entre sí (son accesibles viceversa).</a:t>
            </a:r>
            <a:endParaRPr dirty="0"/>
          </a:p>
        </p:txBody>
      </p:sp>
      <p:sp>
        <p:nvSpPr>
          <p:cNvPr id="1717" name="Google Shape;1717;p42"/>
          <p:cNvSpPr txBox="1">
            <a:spLocks noGrp="1"/>
          </p:cNvSpPr>
          <p:nvPr>
            <p:ph type="title"/>
          </p:nvPr>
        </p:nvSpPr>
        <p:spPr>
          <a:xfrm>
            <a:off x="720150" y="1431300"/>
            <a:ext cx="7704000" cy="1665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S" sz="1400" dirty="0"/>
              <a:t>Adicionalmente si tanto el estado i es accesible desde j como viceversa decimos que los estados i y j se comunican. Notar que 1 es accesible desde 0 (como 0 también es accesible desde 1) por tanto 0 y 1 se comunican. También es posible demostrar que 1 y 2 se comunican. Luego por transitividad el estado 0 y 2 se comunican. Lo anterior deja en evidencia que en el ejemplo todos los estados se comunican entre sí, por lo cual pertenecen a la misma clase de estados.</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2"/>
        <p:cNvGrpSpPr/>
        <p:nvPr/>
      </p:nvGrpSpPr>
      <p:grpSpPr>
        <a:xfrm>
          <a:off x="0" y="0"/>
          <a:ext cx="0" cy="0"/>
          <a:chOff x="0" y="0"/>
          <a:chExt cx="0" cy="0"/>
        </a:xfrm>
      </p:grpSpPr>
      <p:sp>
        <p:nvSpPr>
          <p:cNvPr id="2523" name="Google Shape;2523;p54"/>
          <p:cNvSpPr txBox="1">
            <a:spLocks noGrp="1"/>
          </p:cNvSpPr>
          <p:nvPr>
            <p:ph type="title"/>
          </p:nvPr>
        </p:nvSpPr>
        <p:spPr>
          <a:xfrm>
            <a:off x="935664" y="3358550"/>
            <a:ext cx="5700631"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400" dirty="0"/>
              <a:t>sólo para valores de n pertenecientes al conjunto {d, 2d, 3d, ….}. Si d=1 decimos que el estado es aperiódico.</a:t>
            </a:r>
            <a:endParaRPr sz="1400" dirty="0"/>
          </a:p>
        </p:txBody>
      </p:sp>
      <p:sp>
        <p:nvSpPr>
          <p:cNvPr id="2525" name="Google Shape;2525;p54"/>
          <p:cNvSpPr/>
          <p:nvPr/>
        </p:nvSpPr>
        <p:spPr>
          <a:xfrm>
            <a:off x="5662050" y="5070900"/>
            <a:ext cx="34750" cy="30525"/>
          </a:xfrm>
          <a:custGeom>
            <a:avLst/>
            <a:gdLst/>
            <a:ahLst/>
            <a:cxnLst/>
            <a:rect l="l" t="t" r="r" b="b"/>
            <a:pathLst>
              <a:path w="1390" h="1221" extrusionOk="0">
                <a:moveTo>
                  <a:pt x="695" y="1"/>
                </a:moveTo>
                <a:cubicBezTo>
                  <a:pt x="584" y="1"/>
                  <a:pt x="471" y="31"/>
                  <a:pt x="370" y="95"/>
                </a:cubicBezTo>
                <a:cubicBezTo>
                  <a:pt x="84" y="274"/>
                  <a:pt x="0" y="651"/>
                  <a:pt x="179" y="936"/>
                </a:cubicBezTo>
                <a:cubicBezTo>
                  <a:pt x="295" y="1119"/>
                  <a:pt x="493" y="1220"/>
                  <a:pt x="695" y="1220"/>
                </a:cubicBezTo>
                <a:cubicBezTo>
                  <a:pt x="807" y="1220"/>
                  <a:pt x="919" y="1190"/>
                  <a:pt x="1020" y="1126"/>
                </a:cubicBezTo>
                <a:cubicBezTo>
                  <a:pt x="1305" y="947"/>
                  <a:pt x="1390" y="569"/>
                  <a:pt x="1209" y="285"/>
                </a:cubicBezTo>
                <a:cubicBezTo>
                  <a:pt x="1094" y="101"/>
                  <a:pt x="897"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542700" y="5071450"/>
            <a:ext cx="48725" cy="42700"/>
          </a:xfrm>
          <a:custGeom>
            <a:avLst/>
            <a:gdLst/>
            <a:ahLst/>
            <a:cxnLst/>
            <a:rect l="l" t="t" r="r" b="b"/>
            <a:pathLst>
              <a:path w="1949" h="1708" extrusionOk="0">
                <a:moveTo>
                  <a:pt x="974" y="0"/>
                </a:moveTo>
                <a:cubicBezTo>
                  <a:pt x="819" y="0"/>
                  <a:pt x="661" y="43"/>
                  <a:pt x="520" y="132"/>
                </a:cubicBezTo>
                <a:cubicBezTo>
                  <a:pt x="121" y="383"/>
                  <a:pt x="1" y="911"/>
                  <a:pt x="253" y="1309"/>
                </a:cubicBezTo>
                <a:cubicBezTo>
                  <a:pt x="415" y="1567"/>
                  <a:pt x="692" y="1708"/>
                  <a:pt x="975" y="1708"/>
                </a:cubicBezTo>
                <a:cubicBezTo>
                  <a:pt x="1131" y="1708"/>
                  <a:pt x="1288" y="1665"/>
                  <a:pt x="1430" y="1576"/>
                </a:cubicBezTo>
                <a:cubicBezTo>
                  <a:pt x="1829" y="1324"/>
                  <a:pt x="1949" y="797"/>
                  <a:pt x="1697" y="399"/>
                </a:cubicBezTo>
                <a:cubicBezTo>
                  <a:pt x="1535" y="141"/>
                  <a:pt x="1258" y="0"/>
                  <a:pt x="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descr="Imagen que contiene objeto, reloj&#10;&#10;Descripción generada automáticamente">
            <a:extLst>
              <a:ext uri="{FF2B5EF4-FFF2-40B4-BE49-F238E27FC236}">
                <a16:creationId xmlns:a16="http://schemas.microsoft.com/office/drawing/2014/main" id="{C7FDB940-603E-45CD-AF2B-16016DAE236B}"/>
              </a:ext>
            </a:extLst>
          </p:cNvPr>
          <p:cNvPicPr>
            <a:picLocks noChangeAspect="1"/>
          </p:cNvPicPr>
          <p:nvPr/>
        </p:nvPicPr>
        <p:blipFill>
          <a:blip r:embed="rId3"/>
          <a:stretch>
            <a:fillRect/>
          </a:stretch>
        </p:blipFill>
        <p:spPr>
          <a:xfrm>
            <a:off x="733647" y="1424763"/>
            <a:ext cx="6077951" cy="1839432"/>
          </a:xfrm>
          <a:prstGeom prst="rect">
            <a:avLst/>
          </a:prstGeom>
        </p:spPr>
      </p:pic>
      <p:pic>
        <p:nvPicPr>
          <p:cNvPr id="4" name="Imagen 3">
            <a:extLst>
              <a:ext uri="{FF2B5EF4-FFF2-40B4-BE49-F238E27FC236}">
                <a16:creationId xmlns:a16="http://schemas.microsoft.com/office/drawing/2014/main" id="{57D53CC1-5D70-4025-8E62-D3297429026E}"/>
              </a:ext>
            </a:extLst>
          </p:cNvPr>
          <p:cNvPicPr>
            <a:picLocks noChangeAspect="1"/>
          </p:cNvPicPr>
          <p:nvPr/>
        </p:nvPicPr>
        <p:blipFill>
          <a:blip r:embed="rId4"/>
          <a:stretch>
            <a:fillRect/>
          </a:stretch>
        </p:blipFill>
        <p:spPr>
          <a:xfrm>
            <a:off x="1253061" y="4181670"/>
            <a:ext cx="5383235" cy="5974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t>un estado es periódico si, partiendo de ese estado, sólo es posible volver a él en un número de etapas que sea múltiplo de un cierto número entero mayor que uno.</a:t>
            </a:r>
            <a:endParaRPr sz="2000" dirty="0"/>
          </a:p>
        </p:txBody>
      </p:sp>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8"/>
        <p:cNvGrpSpPr/>
        <p:nvPr/>
      </p:nvGrpSpPr>
      <p:grpSpPr>
        <a:xfrm>
          <a:off x="0" y="0"/>
          <a:ext cx="0" cy="0"/>
          <a:chOff x="0" y="0"/>
          <a:chExt cx="0" cy="0"/>
        </a:xfrm>
      </p:grpSpPr>
      <p:grpSp>
        <p:nvGrpSpPr>
          <p:cNvPr id="1939" name="Google Shape;1939;p46"/>
          <p:cNvGrpSpPr/>
          <p:nvPr/>
        </p:nvGrpSpPr>
        <p:grpSpPr>
          <a:xfrm>
            <a:off x="198318" y="90182"/>
            <a:ext cx="6897300" cy="2747400"/>
            <a:chOff x="1123325" y="1089000"/>
            <a:chExt cx="6897300" cy="2747400"/>
          </a:xfrm>
        </p:grpSpPr>
        <p:sp>
          <p:nvSpPr>
            <p:cNvPr id="1940" name="Google Shape;1940;p46"/>
            <p:cNvSpPr/>
            <p:nvPr/>
          </p:nvSpPr>
          <p:spPr>
            <a:xfrm>
              <a:off x="1123325" y="1089000"/>
              <a:ext cx="6897300" cy="27474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6"/>
            <p:cNvSpPr/>
            <p:nvPr/>
          </p:nvSpPr>
          <p:spPr>
            <a:xfrm>
              <a:off x="1123325" y="1089000"/>
              <a:ext cx="6897300" cy="2181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6"/>
            <p:cNvSpPr/>
            <p:nvPr/>
          </p:nvSpPr>
          <p:spPr>
            <a:xfrm>
              <a:off x="1237750" y="1147925"/>
              <a:ext cx="100200" cy="10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6"/>
            <p:cNvSpPr/>
            <p:nvPr/>
          </p:nvSpPr>
          <p:spPr>
            <a:xfrm>
              <a:off x="1421200" y="1147925"/>
              <a:ext cx="100200" cy="10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6"/>
            <p:cNvSpPr/>
            <p:nvPr/>
          </p:nvSpPr>
          <p:spPr>
            <a:xfrm>
              <a:off x="1604650" y="1147925"/>
              <a:ext cx="100200" cy="10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5" name="Google Shape;1945;p46"/>
          <p:cNvSpPr txBox="1">
            <a:spLocks noGrp="1"/>
          </p:cNvSpPr>
          <p:nvPr>
            <p:ph type="title"/>
          </p:nvPr>
        </p:nvSpPr>
        <p:spPr>
          <a:xfrm>
            <a:off x="198318" y="560732"/>
            <a:ext cx="6897300" cy="18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400" dirty="0"/>
              <a:t>En el ejemplo se puede volver a cada estado con probabilidad no nula al cabo de una etapa, condición suficiente (pero no necesaria) para afirmar que los estados son aperiódicos.</a:t>
            </a:r>
            <a:br>
              <a:rPr lang="es-ES" sz="1400" dirty="0"/>
            </a:br>
            <a:br>
              <a:rPr lang="es-ES" sz="1400" dirty="0"/>
            </a:br>
            <a:r>
              <a:rPr lang="es-ES" sz="1400" dirty="0"/>
              <a:t>Se denota por </a:t>
            </a:r>
            <a:r>
              <a:rPr lang="es-ES" sz="1400" dirty="0" err="1"/>
              <a:t>Fk</a:t>
            </a:r>
            <a:r>
              <a:rPr lang="es-ES" sz="1400" dirty="0"/>
              <a:t>(</a:t>
            </a:r>
            <a:r>
              <a:rPr lang="es-ES" sz="1400" dirty="0" err="1"/>
              <a:t>i,i</a:t>
            </a:r>
            <a:r>
              <a:rPr lang="es-ES" sz="1400" dirty="0"/>
              <a:t>) la probabilidad de que el proceso retorne al estado i por primera vez al cabo de exactamente k etapas. De modo que</a:t>
            </a:r>
            <a:endParaRPr sz="1400" dirty="0"/>
          </a:p>
        </p:txBody>
      </p:sp>
      <p:sp>
        <p:nvSpPr>
          <p:cNvPr id="1946" name="Google Shape;1946;p46"/>
          <p:cNvSpPr txBox="1">
            <a:spLocks noGrp="1"/>
          </p:cNvSpPr>
          <p:nvPr>
            <p:ph type="subTitle" idx="1"/>
          </p:nvPr>
        </p:nvSpPr>
        <p:spPr>
          <a:xfrm>
            <a:off x="2295746" y="3216659"/>
            <a:ext cx="6457663" cy="153747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dirty="0"/>
          </a:p>
        </p:txBody>
      </p:sp>
      <p:pic>
        <p:nvPicPr>
          <p:cNvPr id="3" name="Imagen 2" descr="Imagen que contiene objeto, reloj&#10;&#10;Descripción generada automáticamente">
            <a:extLst>
              <a:ext uri="{FF2B5EF4-FFF2-40B4-BE49-F238E27FC236}">
                <a16:creationId xmlns:a16="http://schemas.microsoft.com/office/drawing/2014/main" id="{C940CE8E-4C05-4559-9A79-095CCBA42941}"/>
              </a:ext>
            </a:extLst>
          </p:cNvPr>
          <p:cNvPicPr>
            <a:picLocks noChangeAspect="1"/>
          </p:cNvPicPr>
          <p:nvPr/>
        </p:nvPicPr>
        <p:blipFill>
          <a:blip r:embed="rId3"/>
          <a:stretch>
            <a:fillRect/>
          </a:stretch>
        </p:blipFill>
        <p:spPr>
          <a:xfrm>
            <a:off x="2616429" y="2918472"/>
            <a:ext cx="6400496" cy="15374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45"/>
          <p:cNvSpPr/>
          <p:nvPr/>
        </p:nvSpPr>
        <p:spPr>
          <a:xfrm>
            <a:off x="1383650" y="2639600"/>
            <a:ext cx="2907600" cy="1052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3" name="Google Shape;1923;p45"/>
          <p:cNvGrpSpPr/>
          <p:nvPr/>
        </p:nvGrpSpPr>
        <p:grpSpPr>
          <a:xfrm>
            <a:off x="5017137" y="1998050"/>
            <a:ext cx="2813400" cy="2227800"/>
            <a:chOff x="5072850" y="1998050"/>
            <a:chExt cx="2813400" cy="2227800"/>
          </a:xfrm>
        </p:grpSpPr>
        <p:sp>
          <p:nvSpPr>
            <p:cNvPr id="1924" name="Google Shape;1924;p45"/>
            <p:cNvSpPr/>
            <p:nvPr/>
          </p:nvSpPr>
          <p:spPr>
            <a:xfrm>
              <a:off x="5072850" y="2216150"/>
              <a:ext cx="2813400" cy="200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5072850" y="1998050"/>
              <a:ext cx="2813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6" name="Google Shape;1926;p4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Pictures</a:t>
            </a:r>
            <a:r>
              <a:rPr lang="en"/>
              <a:t> reinforce the concept</a:t>
            </a:r>
            <a:endParaRPr/>
          </a:p>
        </p:txBody>
      </p:sp>
      <p:sp>
        <p:nvSpPr>
          <p:cNvPr id="1927" name="Google Shape;1927;p45"/>
          <p:cNvSpPr txBox="1">
            <a:spLocks noGrp="1"/>
          </p:cNvSpPr>
          <p:nvPr>
            <p:ph type="subTitle" idx="1"/>
          </p:nvPr>
        </p:nvSpPr>
        <p:spPr>
          <a:xfrm>
            <a:off x="720000" y="1722474"/>
            <a:ext cx="3571250" cy="28810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200" dirty="0"/>
              <a:t>es la probabilidad que partiendo en i, el proceso regrese al estado i alguna vez.</a:t>
            </a:r>
          </a:p>
          <a:p>
            <a:pPr marL="0" lvl="0" indent="0" algn="ctr" rtl="0">
              <a:spcBef>
                <a:spcPts val="0"/>
              </a:spcBef>
              <a:spcAft>
                <a:spcPts val="0"/>
              </a:spcAft>
              <a:buNone/>
            </a:pPr>
            <a:r>
              <a:rPr lang="es-ES" sz="1200" dirty="0"/>
              <a:t>Si F(</a:t>
            </a:r>
            <a:r>
              <a:rPr lang="es-ES" sz="1200" dirty="0" err="1"/>
              <a:t>i,i</a:t>
            </a:r>
            <a:r>
              <a:rPr lang="es-ES" sz="1200" dirty="0"/>
              <a:t>)=1 se dice que el estado es recurrente (en caso contrario, es decir, F(</a:t>
            </a:r>
            <a:r>
              <a:rPr lang="es-ES" sz="1200" dirty="0" err="1"/>
              <a:t>i,i</a:t>
            </a:r>
            <a:r>
              <a:rPr lang="es-ES" sz="1200" dirty="0"/>
              <a:t>)&lt;1, el estado es </a:t>
            </a:r>
            <a:r>
              <a:rPr lang="es-ES" sz="1200" dirty="0" err="1"/>
              <a:t>transciente</a:t>
            </a:r>
            <a:r>
              <a:rPr lang="es-ES" sz="1200" dirty="0"/>
              <a:t>).</a:t>
            </a:r>
            <a:br>
              <a:rPr lang="es-ES" sz="1200" dirty="0"/>
            </a:br>
            <a:r>
              <a:rPr lang="es-ES" sz="1200" dirty="0"/>
              <a:t>La demostración matemática de que un estado es recurrente no resulta siempre trivial, no obstante en el ejemplo estamos frente a una cadena irreducible con un número finito de estados, por tanto dichos estados son recurrentes positivos.</a:t>
            </a:r>
          </a:p>
          <a:p>
            <a:pPr marL="0" lvl="0" indent="0" algn="ctr" rtl="0">
              <a:spcBef>
                <a:spcPts val="0"/>
              </a:spcBef>
              <a:spcAft>
                <a:spcPts val="0"/>
              </a:spcAft>
              <a:buNone/>
            </a:pPr>
            <a:endParaRPr lang="es-ES" sz="1200" dirty="0"/>
          </a:p>
          <a:p>
            <a:pPr marL="0" lvl="0" indent="0" algn="ctr" rtl="0">
              <a:spcBef>
                <a:spcPts val="0"/>
              </a:spcBef>
              <a:spcAft>
                <a:spcPts val="0"/>
              </a:spcAft>
              <a:buNone/>
            </a:pPr>
            <a:r>
              <a:rPr lang="es-ES" sz="1200" dirty="0"/>
              <a:t>El concepto de recurrente positivo se refiere a que el valor esperado del número de etapas que le toma al proceso volver al estado i por primera vez, partiendo del estado i es un número finito.</a:t>
            </a:r>
            <a:endParaRPr sz="1200" dirty="0"/>
          </a:p>
        </p:txBody>
      </p:sp>
      <p:grpSp>
        <p:nvGrpSpPr>
          <p:cNvPr id="1929" name="Google Shape;1929;p45"/>
          <p:cNvGrpSpPr/>
          <p:nvPr/>
        </p:nvGrpSpPr>
        <p:grpSpPr>
          <a:xfrm>
            <a:off x="5185350" y="1833725"/>
            <a:ext cx="2813400" cy="218100"/>
            <a:chOff x="1290775" y="1427525"/>
            <a:chExt cx="2813400" cy="218100"/>
          </a:xfrm>
        </p:grpSpPr>
        <p:sp>
          <p:nvSpPr>
            <p:cNvPr id="1930" name="Google Shape;1930;p45"/>
            <p:cNvSpPr/>
            <p:nvPr/>
          </p:nvSpPr>
          <p:spPr>
            <a:xfrm>
              <a:off x="1290775" y="1427525"/>
              <a:ext cx="2813400" cy="21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14052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158865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17721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4" name="Google Shape;1934;p45"/>
          <p:cNvSpPr/>
          <p:nvPr/>
        </p:nvSpPr>
        <p:spPr>
          <a:xfrm>
            <a:off x="720000" y="1329070"/>
            <a:ext cx="3571250" cy="393404"/>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descr="Imagen que contiene objeto, reloj&#10;&#10;Descripción generada automáticamente">
            <a:extLst>
              <a:ext uri="{FF2B5EF4-FFF2-40B4-BE49-F238E27FC236}">
                <a16:creationId xmlns:a16="http://schemas.microsoft.com/office/drawing/2014/main" id="{8993340B-C190-43E0-90E7-AC8502C47337}"/>
              </a:ext>
            </a:extLst>
          </p:cNvPr>
          <p:cNvPicPr>
            <a:picLocks noChangeAspect="1"/>
          </p:cNvPicPr>
          <p:nvPr/>
        </p:nvPicPr>
        <p:blipFill>
          <a:blip r:embed="rId3"/>
          <a:stretch>
            <a:fillRect/>
          </a:stretch>
        </p:blipFill>
        <p:spPr>
          <a:xfrm>
            <a:off x="5173287" y="2047825"/>
            <a:ext cx="2825463" cy="14502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9"/>
        <p:cNvGrpSpPr/>
        <p:nvPr/>
      </p:nvGrpSpPr>
      <p:grpSpPr>
        <a:xfrm>
          <a:off x="0" y="0"/>
          <a:ext cx="0" cy="0"/>
          <a:chOff x="0" y="0"/>
          <a:chExt cx="0" cy="0"/>
        </a:xfrm>
      </p:grpSpPr>
      <p:grpSp>
        <p:nvGrpSpPr>
          <p:cNvPr id="2180" name="Google Shape;2180;p50"/>
          <p:cNvGrpSpPr/>
          <p:nvPr/>
        </p:nvGrpSpPr>
        <p:grpSpPr>
          <a:xfrm>
            <a:off x="1123325" y="1089000"/>
            <a:ext cx="6897300" cy="2747400"/>
            <a:chOff x="1123325" y="1089000"/>
            <a:chExt cx="6897300" cy="2747400"/>
          </a:xfrm>
        </p:grpSpPr>
        <p:sp>
          <p:nvSpPr>
            <p:cNvPr id="2181" name="Google Shape;2181;p50"/>
            <p:cNvSpPr/>
            <p:nvPr/>
          </p:nvSpPr>
          <p:spPr>
            <a:xfrm>
              <a:off x="1123325" y="1089000"/>
              <a:ext cx="6897300" cy="2747400"/>
            </a:xfrm>
            <a:prstGeom prst="rect">
              <a:avLst/>
            </a:prstGeom>
            <a:solidFill>
              <a:srgbClr val="7C7C7C">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0"/>
            <p:cNvSpPr/>
            <p:nvPr/>
          </p:nvSpPr>
          <p:spPr>
            <a:xfrm>
              <a:off x="1123325" y="1089000"/>
              <a:ext cx="68973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0"/>
            <p:cNvSpPr/>
            <p:nvPr/>
          </p:nvSpPr>
          <p:spPr>
            <a:xfrm>
              <a:off x="12377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0"/>
            <p:cNvSpPr/>
            <p:nvPr/>
          </p:nvSpPr>
          <p:spPr>
            <a:xfrm>
              <a:off x="142120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0"/>
            <p:cNvSpPr/>
            <p:nvPr/>
          </p:nvSpPr>
          <p:spPr>
            <a:xfrm>
              <a:off x="16046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6" name="Google Shape;2186;p50"/>
          <p:cNvSpPr txBox="1">
            <a:spLocks noGrp="1"/>
          </p:cNvSpPr>
          <p:nvPr>
            <p:ph type="title"/>
          </p:nvPr>
        </p:nvSpPr>
        <p:spPr>
          <a:xfrm>
            <a:off x="1123325" y="1307100"/>
            <a:ext cx="68973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Gracias</a:t>
            </a:r>
            <a:endParaRPr dirty="0"/>
          </a:p>
        </p:txBody>
      </p:sp>
    </p:spTree>
  </p:cSld>
  <p:clrMapOvr>
    <a:masterClrMapping/>
  </p:clrMapOvr>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504</Words>
  <Application>Microsoft Office PowerPoint</Application>
  <PresentationFormat>Presentación en pantalla (16:9)</PresentationFormat>
  <Paragraphs>15</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Zen Dots</vt:lpstr>
      <vt:lpstr>Anaheim</vt:lpstr>
      <vt:lpstr>Arial</vt:lpstr>
      <vt:lpstr> Computer Science Degree for College by Slidesgo</vt:lpstr>
      <vt:lpstr> Probabilidad  de estados</vt:lpstr>
      <vt:lpstr>Clasificación de Estados de una Cadena de Márkov</vt:lpstr>
      <vt:lpstr>Lo anterior implica que existe una probabilidad no nula que comenzando en el estado i se puede llegar al estado j al cabo de n etapas. En nuestro ejemplo el estado 2 es accesible desde el estado 0 (dado que desde 0 se puede acceder a 1 y desde 1 se puede acceder a 2). Es trivial demostrar en este contexto que el estado 2 es accesible desde 1 (como también 1 lo es desde 2).</vt:lpstr>
      <vt:lpstr>Adicionalmente si tanto el estado i es accesible desde j como viceversa decimos que los estados i y j se comunican. Notar que 1 es accesible desde 0 (como 0 también es accesible desde 1) por tanto 0 y 1 se comunican. También es posible demostrar que 1 y 2 se comunican. Luego por transitividad el estado 0 y 2 se comunican. Lo anterior deja en evidencia que en el ejemplo todos los estados se comunican entre sí, por lo cual pertenecen a la misma clase de estados.</vt:lpstr>
      <vt:lpstr>sólo para valores de n pertenecientes al conjunto {d, 2d, 3d, ….}. Si d=1 decimos que el estado es aperiódico.</vt:lpstr>
      <vt:lpstr>un estado es periódico si, partiendo de ese estado, sólo es posible volver a él en un número de etapas que sea múltiplo de un cierto número entero mayor que uno.</vt:lpstr>
      <vt:lpstr>En el ejemplo se puede volver a cada estado con probabilidad no nula al cabo de una etapa, condición suficiente (pero no necesaria) para afirmar que los estados son aperiódicos.  Se denota por Fk(i,i) la probabilidad de que el proceso retorne al estado i por primera vez al cabo de exactamente k etapas. De modo que</vt:lpstr>
      <vt:lpstr>Pictures reinforce the concept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Probabilidad  de estados</dc:title>
  <dc:creator>adryan moran</dc:creator>
  <cp:lastModifiedBy>adryan moran</cp:lastModifiedBy>
  <cp:revision>1</cp:revision>
  <dcterms:modified xsi:type="dcterms:W3CDTF">2021-11-07T18:44:57Z</dcterms:modified>
</cp:coreProperties>
</file>