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09ADB7-6308-4639-B25E-9AF9FAFEA933}" type="doc">
      <dgm:prSet loTypeId="urn:microsoft.com/office/officeart/2008/layout/NameandTitleOrganizationalChart" loCatId="hierarchy" qsTypeId="urn:microsoft.com/office/officeart/2005/8/quickstyle/simple1" qsCatId="simple" csTypeId="urn:microsoft.com/office/officeart/2005/8/colors/colorful5" csCatId="colorful" phldr="1"/>
      <dgm:spPr/>
      <dgm:t>
        <a:bodyPr/>
        <a:lstStyle/>
        <a:p>
          <a:endParaRPr lang="es-MX"/>
        </a:p>
      </dgm:t>
    </dgm:pt>
    <dgm:pt modelId="{DF224E65-F921-4833-B00E-23B43AF09DDE}">
      <dgm:prSet phldrT="[Texto]"/>
      <dgm:spPr/>
      <dgm:t>
        <a:bodyPr/>
        <a:lstStyle/>
        <a:p>
          <a:r>
            <a:rPr lang="es-MX" dirty="0"/>
            <a:t>Dirección General</a:t>
          </a:r>
        </a:p>
      </dgm:t>
    </dgm:pt>
    <dgm:pt modelId="{A3A3EC90-FA48-4833-817A-291D4E1A6D52}" type="parTrans" cxnId="{3C13A9F8-F81A-440B-AECA-01AD20458EC1}">
      <dgm:prSet/>
      <dgm:spPr/>
      <dgm:t>
        <a:bodyPr/>
        <a:lstStyle/>
        <a:p>
          <a:endParaRPr lang="es-MX"/>
        </a:p>
      </dgm:t>
    </dgm:pt>
    <dgm:pt modelId="{D3D1BFC2-FD51-4C27-BB87-7AE17BCFBD40}" type="sibTrans" cxnId="{3C13A9F8-F81A-440B-AECA-01AD20458EC1}">
      <dgm:prSet/>
      <dgm:spPr/>
      <dgm:t>
        <a:bodyPr/>
        <a:lstStyle/>
        <a:p>
          <a:r>
            <a:rPr lang="es-MX"/>
            <a:t>Jose Adrian Ordaz Salazar</a:t>
          </a:r>
        </a:p>
      </dgm:t>
    </dgm:pt>
    <dgm:pt modelId="{7F46478A-7A36-4703-B88B-96A2747453AF}" type="asst">
      <dgm:prSet phldrT="[Texto]"/>
      <dgm:spPr/>
      <dgm:t>
        <a:bodyPr/>
        <a:lstStyle/>
        <a:p>
          <a:r>
            <a:rPr lang="es-MX"/>
            <a:t>Marketing</a:t>
          </a:r>
        </a:p>
      </dgm:t>
    </dgm:pt>
    <dgm:pt modelId="{B4A7BE33-5F20-4205-AFD9-D6E54B5B28AB}" type="parTrans" cxnId="{9728A53E-D8D3-4221-983E-BA57E8FE04CF}">
      <dgm:prSet/>
      <dgm:spPr/>
      <dgm:t>
        <a:bodyPr/>
        <a:lstStyle/>
        <a:p>
          <a:endParaRPr lang="es-MX"/>
        </a:p>
      </dgm:t>
    </dgm:pt>
    <dgm:pt modelId="{6F571866-06CA-4B74-9F79-C4F6FA29C14A}" type="sibTrans" cxnId="{9728A53E-D8D3-4221-983E-BA57E8FE04CF}">
      <dgm:prSet/>
      <dgm:spPr/>
      <dgm:t>
        <a:bodyPr/>
        <a:lstStyle/>
        <a:p>
          <a:r>
            <a:rPr lang="es-MX"/>
            <a:t>Tomas Antonio Ordaz Salazar</a:t>
          </a:r>
        </a:p>
      </dgm:t>
    </dgm:pt>
    <dgm:pt modelId="{DACB286F-842C-452C-A7D1-637B5ABCF81A}">
      <dgm:prSet phldrT="[Texto]"/>
      <dgm:spPr/>
      <dgm:t>
        <a:bodyPr/>
        <a:lstStyle/>
        <a:p>
          <a:r>
            <a:rPr lang="es-MX" dirty="0"/>
            <a:t>Programador</a:t>
          </a:r>
        </a:p>
      </dgm:t>
    </dgm:pt>
    <dgm:pt modelId="{F7CABCF8-7663-4CC8-BA9B-44B59974CD1B}" type="parTrans" cxnId="{DB3A3FD8-BC92-46E3-9E66-140744AF0E69}">
      <dgm:prSet/>
      <dgm:spPr/>
      <dgm:t>
        <a:bodyPr/>
        <a:lstStyle/>
        <a:p>
          <a:endParaRPr lang="es-MX"/>
        </a:p>
      </dgm:t>
    </dgm:pt>
    <dgm:pt modelId="{E69E6870-A1F8-4CE7-9A61-2EE6FD560C02}" type="sibTrans" cxnId="{DB3A3FD8-BC92-46E3-9E66-140744AF0E69}">
      <dgm:prSet/>
      <dgm:spPr/>
      <dgm:t>
        <a:bodyPr/>
        <a:lstStyle/>
        <a:p>
          <a:r>
            <a:rPr lang="es-MX"/>
            <a:t>Oscar Uriel Rojas Badillo</a:t>
          </a:r>
        </a:p>
      </dgm:t>
    </dgm:pt>
    <dgm:pt modelId="{7036B347-6655-47EC-A26B-2F06AFE5E5D8}">
      <dgm:prSet phldrT="[Texto]"/>
      <dgm:spPr/>
      <dgm:t>
        <a:bodyPr/>
        <a:lstStyle/>
        <a:p>
          <a:r>
            <a:rPr lang="es-MX" dirty="0"/>
            <a:t>Programador</a:t>
          </a:r>
        </a:p>
      </dgm:t>
    </dgm:pt>
    <dgm:pt modelId="{29FD0284-3723-4B5E-A83F-3000D0AE51CF}" type="parTrans" cxnId="{D7A6B7FE-337A-478A-AD2B-1564797D9DB4}">
      <dgm:prSet/>
      <dgm:spPr/>
      <dgm:t>
        <a:bodyPr/>
        <a:lstStyle/>
        <a:p>
          <a:endParaRPr lang="es-MX"/>
        </a:p>
      </dgm:t>
    </dgm:pt>
    <dgm:pt modelId="{BAD3CF58-879D-4680-80B0-E758587716E2}" type="sibTrans" cxnId="{D7A6B7FE-337A-478A-AD2B-1564797D9DB4}">
      <dgm:prSet/>
      <dgm:spPr/>
      <dgm:t>
        <a:bodyPr/>
        <a:lstStyle/>
        <a:p>
          <a:r>
            <a:rPr lang="es-MX"/>
            <a:t>Ruben Fernando Nuncio Diaz</a:t>
          </a:r>
        </a:p>
      </dgm:t>
    </dgm:pt>
    <dgm:pt modelId="{5B3F005A-8FA0-4A75-A504-B1F68C662093}">
      <dgm:prSet phldrT="[Texto]"/>
      <dgm:spPr/>
      <dgm:t>
        <a:bodyPr/>
        <a:lstStyle/>
        <a:p>
          <a:r>
            <a:rPr lang="es-MX" dirty="0"/>
            <a:t>Programador</a:t>
          </a:r>
        </a:p>
      </dgm:t>
    </dgm:pt>
    <dgm:pt modelId="{ACB89A1D-59AD-46F3-B167-3EC63C6B6541}" type="parTrans" cxnId="{2AFFB3EA-113F-4C4E-BA40-B15D4FC1BA60}">
      <dgm:prSet/>
      <dgm:spPr/>
      <dgm:t>
        <a:bodyPr/>
        <a:lstStyle/>
        <a:p>
          <a:endParaRPr lang="es-MX"/>
        </a:p>
      </dgm:t>
    </dgm:pt>
    <dgm:pt modelId="{8469254C-A3B4-4243-8C1E-3CC3929DCF05}" type="sibTrans" cxnId="{2AFFB3EA-113F-4C4E-BA40-B15D4FC1BA60}">
      <dgm:prSet/>
      <dgm:spPr/>
      <dgm:t>
        <a:bodyPr/>
        <a:lstStyle/>
        <a:p>
          <a:r>
            <a:rPr lang="es-MX"/>
            <a:t>Juan Jaime Reyes Herrera</a:t>
          </a:r>
        </a:p>
      </dgm:t>
    </dgm:pt>
    <dgm:pt modelId="{5E76DD1B-375A-47AC-8E52-98A35FA3CE3C}">
      <dgm:prSet phldrT="[Texto]"/>
      <dgm:spPr/>
      <dgm:t>
        <a:bodyPr/>
        <a:lstStyle/>
        <a:p>
          <a:r>
            <a:rPr lang="es-MX"/>
            <a:t>Tesorero</a:t>
          </a:r>
        </a:p>
      </dgm:t>
    </dgm:pt>
    <dgm:pt modelId="{56A6D8EF-80A3-478A-9060-A7C265BA918E}" type="parTrans" cxnId="{FF2B3213-3D6D-4CE0-B28B-7528FC5396FF}">
      <dgm:prSet/>
      <dgm:spPr/>
      <dgm:t>
        <a:bodyPr/>
        <a:lstStyle/>
        <a:p>
          <a:endParaRPr lang="es-MX"/>
        </a:p>
      </dgm:t>
    </dgm:pt>
    <dgm:pt modelId="{D1A7C007-E4A5-4356-9F98-62B82FF84AE2}" type="sibTrans" cxnId="{FF2B3213-3D6D-4CE0-B28B-7528FC5396FF}">
      <dgm:prSet/>
      <dgm:spPr/>
      <dgm:t>
        <a:bodyPr/>
        <a:lstStyle/>
        <a:p>
          <a:r>
            <a:rPr lang="es-MX"/>
            <a:t>Anahi Gabriela Sauceda Garay</a:t>
          </a:r>
        </a:p>
      </dgm:t>
    </dgm:pt>
    <dgm:pt modelId="{50782A95-EE4D-4AF2-8A0F-5D27ACBEEFBC}" type="pres">
      <dgm:prSet presAssocID="{2209ADB7-6308-4639-B25E-9AF9FAFEA933}" presName="hierChild1" presStyleCnt="0">
        <dgm:presLayoutVars>
          <dgm:orgChart val="1"/>
          <dgm:chPref val="1"/>
          <dgm:dir/>
          <dgm:animOne val="branch"/>
          <dgm:animLvl val="lvl"/>
          <dgm:resizeHandles/>
        </dgm:presLayoutVars>
      </dgm:prSet>
      <dgm:spPr/>
    </dgm:pt>
    <dgm:pt modelId="{AB2D6B02-5607-4BDF-9936-3A7BEAC5CCF5}" type="pres">
      <dgm:prSet presAssocID="{DF224E65-F921-4833-B00E-23B43AF09DDE}" presName="hierRoot1" presStyleCnt="0">
        <dgm:presLayoutVars>
          <dgm:hierBranch val="init"/>
        </dgm:presLayoutVars>
      </dgm:prSet>
      <dgm:spPr/>
    </dgm:pt>
    <dgm:pt modelId="{F1F32D5C-8325-4AF5-973C-38E468164A74}" type="pres">
      <dgm:prSet presAssocID="{DF224E65-F921-4833-B00E-23B43AF09DDE}" presName="rootComposite1" presStyleCnt="0"/>
      <dgm:spPr/>
    </dgm:pt>
    <dgm:pt modelId="{2279EEE0-D15F-4EC9-B148-68BA520A362F}" type="pres">
      <dgm:prSet presAssocID="{DF224E65-F921-4833-B00E-23B43AF09DDE}" presName="rootText1" presStyleLbl="node0" presStyleIdx="0" presStyleCnt="1">
        <dgm:presLayoutVars>
          <dgm:chMax/>
          <dgm:chPref val="3"/>
        </dgm:presLayoutVars>
      </dgm:prSet>
      <dgm:spPr/>
    </dgm:pt>
    <dgm:pt modelId="{9259609A-1432-46A7-841B-232A4CBF4F7E}" type="pres">
      <dgm:prSet presAssocID="{DF224E65-F921-4833-B00E-23B43AF09DDE}" presName="titleText1" presStyleLbl="fgAcc0" presStyleIdx="0" presStyleCnt="1">
        <dgm:presLayoutVars>
          <dgm:chMax val="0"/>
          <dgm:chPref val="0"/>
        </dgm:presLayoutVars>
      </dgm:prSet>
      <dgm:spPr/>
    </dgm:pt>
    <dgm:pt modelId="{3B2EEB11-F882-4946-A82B-F81AC49786C5}" type="pres">
      <dgm:prSet presAssocID="{DF224E65-F921-4833-B00E-23B43AF09DDE}" presName="rootConnector1" presStyleLbl="node1" presStyleIdx="0" presStyleCnt="4"/>
      <dgm:spPr/>
    </dgm:pt>
    <dgm:pt modelId="{31FBB426-A997-400F-BAF9-D7A9DB97EE17}" type="pres">
      <dgm:prSet presAssocID="{DF224E65-F921-4833-B00E-23B43AF09DDE}" presName="hierChild2" presStyleCnt="0"/>
      <dgm:spPr/>
    </dgm:pt>
    <dgm:pt modelId="{396E9CB7-DD91-4871-97A5-BE5B792019C6}" type="pres">
      <dgm:prSet presAssocID="{F7CABCF8-7663-4CC8-BA9B-44B59974CD1B}" presName="Name37" presStyleLbl="parChTrans1D2" presStyleIdx="0" presStyleCnt="5"/>
      <dgm:spPr/>
    </dgm:pt>
    <dgm:pt modelId="{C72CE09B-9DFC-4FF4-B0C2-FFA6B27C56CA}" type="pres">
      <dgm:prSet presAssocID="{DACB286F-842C-452C-A7D1-637B5ABCF81A}" presName="hierRoot2" presStyleCnt="0">
        <dgm:presLayoutVars>
          <dgm:hierBranch val="init"/>
        </dgm:presLayoutVars>
      </dgm:prSet>
      <dgm:spPr/>
    </dgm:pt>
    <dgm:pt modelId="{7467C6C6-64DC-4F74-B7FA-178073F98F7A}" type="pres">
      <dgm:prSet presAssocID="{DACB286F-842C-452C-A7D1-637B5ABCF81A}" presName="rootComposite" presStyleCnt="0"/>
      <dgm:spPr/>
    </dgm:pt>
    <dgm:pt modelId="{7C0E2B8B-577B-40E2-BA32-87BB9BECE22C}" type="pres">
      <dgm:prSet presAssocID="{DACB286F-842C-452C-A7D1-637B5ABCF81A}" presName="rootText" presStyleLbl="node1" presStyleIdx="0" presStyleCnt="4">
        <dgm:presLayoutVars>
          <dgm:chMax/>
          <dgm:chPref val="3"/>
        </dgm:presLayoutVars>
      </dgm:prSet>
      <dgm:spPr/>
    </dgm:pt>
    <dgm:pt modelId="{50451F4F-D5E0-4089-BF03-AC84C4082828}" type="pres">
      <dgm:prSet presAssocID="{DACB286F-842C-452C-A7D1-637B5ABCF81A}" presName="titleText2" presStyleLbl="fgAcc1" presStyleIdx="0" presStyleCnt="4">
        <dgm:presLayoutVars>
          <dgm:chMax val="0"/>
          <dgm:chPref val="0"/>
        </dgm:presLayoutVars>
      </dgm:prSet>
      <dgm:spPr/>
    </dgm:pt>
    <dgm:pt modelId="{395C8567-A544-433D-9A65-3DC19C1CC2AC}" type="pres">
      <dgm:prSet presAssocID="{DACB286F-842C-452C-A7D1-637B5ABCF81A}" presName="rootConnector" presStyleLbl="node2" presStyleIdx="0" presStyleCnt="0"/>
      <dgm:spPr/>
    </dgm:pt>
    <dgm:pt modelId="{9CBDD143-FCC4-429E-9AFE-DE3B686207C3}" type="pres">
      <dgm:prSet presAssocID="{DACB286F-842C-452C-A7D1-637B5ABCF81A}" presName="hierChild4" presStyleCnt="0"/>
      <dgm:spPr/>
    </dgm:pt>
    <dgm:pt modelId="{6E77F029-9106-421F-87EA-99269759BBF7}" type="pres">
      <dgm:prSet presAssocID="{DACB286F-842C-452C-A7D1-637B5ABCF81A}" presName="hierChild5" presStyleCnt="0"/>
      <dgm:spPr/>
    </dgm:pt>
    <dgm:pt modelId="{ED943596-ED2D-40D6-A19E-8207410C96C1}" type="pres">
      <dgm:prSet presAssocID="{29FD0284-3723-4B5E-A83F-3000D0AE51CF}" presName="Name37" presStyleLbl="parChTrans1D2" presStyleIdx="1" presStyleCnt="5"/>
      <dgm:spPr/>
    </dgm:pt>
    <dgm:pt modelId="{718CD825-9084-4B4B-B5A4-90E1865AC3B1}" type="pres">
      <dgm:prSet presAssocID="{7036B347-6655-47EC-A26B-2F06AFE5E5D8}" presName="hierRoot2" presStyleCnt="0">
        <dgm:presLayoutVars>
          <dgm:hierBranch val="init"/>
        </dgm:presLayoutVars>
      </dgm:prSet>
      <dgm:spPr/>
    </dgm:pt>
    <dgm:pt modelId="{303548A6-565B-4B58-A480-808A362DB3DF}" type="pres">
      <dgm:prSet presAssocID="{7036B347-6655-47EC-A26B-2F06AFE5E5D8}" presName="rootComposite" presStyleCnt="0"/>
      <dgm:spPr/>
    </dgm:pt>
    <dgm:pt modelId="{E1C1BDC9-2128-425C-8D34-4398E4AEAB0E}" type="pres">
      <dgm:prSet presAssocID="{7036B347-6655-47EC-A26B-2F06AFE5E5D8}" presName="rootText" presStyleLbl="node1" presStyleIdx="1" presStyleCnt="4">
        <dgm:presLayoutVars>
          <dgm:chMax/>
          <dgm:chPref val="3"/>
        </dgm:presLayoutVars>
      </dgm:prSet>
      <dgm:spPr/>
    </dgm:pt>
    <dgm:pt modelId="{CB237354-52F1-4649-B643-30D18B8F8783}" type="pres">
      <dgm:prSet presAssocID="{7036B347-6655-47EC-A26B-2F06AFE5E5D8}" presName="titleText2" presStyleLbl="fgAcc1" presStyleIdx="1" presStyleCnt="4">
        <dgm:presLayoutVars>
          <dgm:chMax val="0"/>
          <dgm:chPref val="0"/>
        </dgm:presLayoutVars>
      </dgm:prSet>
      <dgm:spPr/>
    </dgm:pt>
    <dgm:pt modelId="{6F43FCF1-9754-495F-A87D-0DEA9088C786}" type="pres">
      <dgm:prSet presAssocID="{7036B347-6655-47EC-A26B-2F06AFE5E5D8}" presName="rootConnector" presStyleLbl="node2" presStyleIdx="0" presStyleCnt="0"/>
      <dgm:spPr/>
    </dgm:pt>
    <dgm:pt modelId="{3D295842-1808-4EFF-A4AC-FECEF539D243}" type="pres">
      <dgm:prSet presAssocID="{7036B347-6655-47EC-A26B-2F06AFE5E5D8}" presName="hierChild4" presStyleCnt="0"/>
      <dgm:spPr/>
    </dgm:pt>
    <dgm:pt modelId="{47B87313-43F2-4E55-B266-0E39C1A26EEF}" type="pres">
      <dgm:prSet presAssocID="{7036B347-6655-47EC-A26B-2F06AFE5E5D8}" presName="hierChild5" presStyleCnt="0"/>
      <dgm:spPr/>
    </dgm:pt>
    <dgm:pt modelId="{457BE574-4127-4EEA-AFE4-C3DFA44791EE}" type="pres">
      <dgm:prSet presAssocID="{ACB89A1D-59AD-46F3-B167-3EC63C6B6541}" presName="Name37" presStyleLbl="parChTrans1D2" presStyleIdx="2" presStyleCnt="5"/>
      <dgm:spPr/>
    </dgm:pt>
    <dgm:pt modelId="{B37C82F9-A975-46C2-9378-C88621315F53}" type="pres">
      <dgm:prSet presAssocID="{5B3F005A-8FA0-4A75-A504-B1F68C662093}" presName="hierRoot2" presStyleCnt="0">
        <dgm:presLayoutVars>
          <dgm:hierBranch val="init"/>
        </dgm:presLayoutVars>
      </dgm:prSet>
      <dgm:spPr/>
    </dgm:pt>
    <dgm:pt modelId="{A9C17F4F-E9CB-4776-A37C-5ED8635D24D9}" type="pres">
      <dgm:prSet presAssocID="{5B3F005A-8FA0-4A75-A504-B1F68C662093}" presName="rootComposite" presStyleCnt="0"/>
      <dgm:spPr/>
    </dgm:pt>
    <dgm:pt modelId="{014F87ED-0BBB-49D2-A5A8-DC480FA961BA}" type="pres">
      <dgm:prSet presAssocID="{5B3F005A-8FA0-4A75-A504-B1F68C662093}" presName="rootText" presStyleLbl="node1" presStyleIdx="2" presStyleCnt="4">
        <dgm:presLayoutVars>
          <dgm:chMax/>
          <dgm:chPref val="3"/>
        </dgm:presLayoutVars>
      </dgm:prSet>
      <dgm:spPr/>
    </dgm:pt>
    <dgm:pt modelId="{6D1BFC4B-6CD0-4037-986F-43BC780E0B05}" type="pres">
      <dgm:prSet presAssocID="{5B3F005A-8FA0-4A75-A504-B1F68C662093}" presName="titleText2" presStyleLbl="fgAcc1" presStyleIdx="2" presStyleCnt="4" custScaleX="114907">
        <dgm:presLayoutVars>
          <dgm:chMax val="0"/>
          <dgm:chPref val="0"/>
        </dgm:presLayoutVars>
      </dgm:prSet>
      <dgm:spPr/>
    </dgm:pt>
    <dgm:pt modelId="{B6B702B9-349D-4674-B144-807C6EB1DCCF}" type="pres">
      <dgm:prSet presAssocID="{5B3F005A-8FA0-4A75-A504-B1F68C662093}" presName="rootConnector" presStyleLbl="node2" presStyleIdx="0" presStyleCnt="0"/>
      <dgm:spPr/>
    </dgm:pt>
    <dgm:pt modelId="{9978A965-B587-40B4-930A-61787344FAFC}" type="pres">
      <dgm:prSet presAssocID="{5B3F005A-8FA0-4A75-A504-B1F68C662093}" presName="hierChild4" presStyleCnt="0"/>
      <dgm:spPr/>
    </dgm:pt>
    <dgm:pt modelId="{3CD731D0-C841-4FC6-8F59-FF93DE305650}" type="pres">
      <dgm:prSet presAssocID="{5B3F005A-8FA0-4A75-A504-B1F68C662093}" presName="hierChild5" presStyleCnt="0"/>
      <dgm:spPr/>
    </dgm:pt>
    <dgm:pt modelId="{8C8BB2DA-EBAB-45EE-A8CF-F7ED3CE79538}" type="pres">
      <dgm:prSet presAssocID="{56A6D8EF-80A3-478A-9060-A7C265BA918E}" presName="Name37" presStyleLbl="parChTrans1D2" presStyleIdx="3" presStyleCnt="5"/>
      <dgm:spPr/>
    </dgm:pt>
    <dgm:pt modelId="{7356D673-7A1B-4300-896A-9E3F4EF611EF}" type="pres">
      <dgm:prSet presAssocID="{5E76DD1B-375A-47AC-8E52-98A35FA3CE3C}" presName="hierRoot2" presStyleCnt="0">
        <dgm:presLayoutVars>
          <dgm:hierBranch val="init"/>
        </dgm:presLayoutVars>
      </dgm:prSet>
      <dgm:spPr/>
    </dgm:pt>
    <dgm:pt modelId="{6CE78A6D-B9A5-4030-9928-C43677C48858}" type="pres">
      <dgm:prSet presAssocID="{5E76DD1B-375A-47AC-8E52-98A35FA3CE3C}" presName="rootComposite" presStyleCnt="0"/>
      <dgm:spPr/>
    </dgm:pt>
    <dgm:pt modelId="{789D64C6-FD2F-43A2-BD93-09E716183F3D}" type="pres">
      <dgm:prSet presAssocID="{5E76DD1B-375A-47AC-8E52-98A35FA3CE3C}" presName="rootText" presStyleLbl="node1" presStyleIdx="3" presStyleCnt="4" custLinFactX="-12082" custLinFactY="-56817" custLinFactNeighborX="-100000" custLinFactNeighborY="-100000">
        <dgm:presLayoutVars>
          <dgm:chMax/>
          <dgm:chPref val="3"/>
        </dgm:presLayoutVars>
      </dgm:prSet>
      <dgm:spPr/>
    </dgm:pt>
    <dgm:pt modelId="{5FB9CC55-13A8-4E92-BA8B-D030DC88CD86}" type="pres">
      <dgm:prSet presAssocID="{5E76DD1B-375A-47AC-8E52-98A35FA3CE3C}" presName="titleText2" presStyleLbl="fgAcc1" presStyleIdx="3" presStyleCnt="4" custScaleX="128683" custScaleY="73300" custLinFactY="-200000" custLinFactNeighborX="-81389" custLinFactNeighborY="-275566">
        <dgm:presLayoutVars>
          <dgm:chMax val="0"/>
          <dgm:chPref val="0"/>
        </dgm:presLayoutVars>
      </dgm:prSet>
      <dgm:spPr/>
    </dgm:pt>
    <dgm:pt modelId="{786B9273-951F-4E67-B12B-FEB5924B2EB9}" type="pres">
      <dgm:prSet presAssocID="{5E76DD1B-375A-47AC-8E52-98A35FA3CE3C}" presName="rootConnector" presStyleLbl="node2" presStyleIdx="0" presStyleCnt="0"/>
      <dgm:spPr/>
    </dgm:pt>
    <dgm:pt modelId="{C02938D5-E244-42C9-94C9-DD6D6E8981D7}" type="pres">
      <dgm:prSet presAssocID="{5E76DD1B-375A-47AC-8E52-98A35FA3CE3C}" presName="hierChild4" presStyleCnt="0"/>
      <dgm:spPr/>
    </dgm:pt>
    <dgm:pt modelId="{DC39C939-F010-4020-817B-2A17842FFB82}" type="pres">
      <dgm:prSet presAssocID="{5E76DD1B-375A-47AC-8E52-98A35FA3CE3C}" presName="hierChild5" presStyleCnt="0"/>
      <dgm:spPr/>
    </dgm:pt>
    <dgm:pt modelId="{114B3382-9F56-4B3D-8C1B-163A6D3C8389}" type="pres">
      <dgm:prSet presAssocID="{DF224E65-F921-4833-B00E-23B43AF09DDE}" presName="hierChild3" presStyleCnt="0"/>
      <dgm:spPr/>
    </dgm:pt>
    <dgm:pt modelId="{319AC73B-DD2E-4C3C-B3EE-DCA6E66719CF}" type="pres">
      <dgm:prSet presAssocID="{B4A7BE33-5F20-4205-AFD9-D6E54B5B28AB}" presName="Name96" presStyleLbl="parChTrans1D2" presStyleIdx="4" presStyleCnt="5"/>
      <dgm:spPr/>
    </dgm:pt>
    <dgm:pt modelId="{6D3E8516-13F6-4BAD-B9CA-6E4AAD1DA243}" type="pres">
      <dgm:prSet presAssocID="{7F46478A-7A36-4703-B88B-96A2747453AF}" presName="hierRoot3" presStyleCnt="0">
        <dgm:presLayoutVars>
          <dgm:hierBranch val="init"/>
        </dgm:presLayoutVars>
      </dgm:prSet>
      <dgm:spPr/>
    </dgm:pt>
    <dgm:pt modelId="{55FE7878-C6CB-4009-99DA-F40A0E21F83D}" type="pres">
      <dgm:prSet presAssocID="{7F46478A-7A36-4703-B88B-96A2747453AF}" presName="rootComposite3" presStyleCnt="0"/>
      <dgm:spPr/>
    </dgm:pt>
    <dgm:pt modelId="{EF268C1D-846A-4A59-BCED-18B5064C572C}" type="pres">
      <dgm:prSet presAssocID="{7F46478A-7A36-4703-B88B-96A2747453AF}" presName="rootText3" presStyleLbl="asst1" presStyleIdx="0" presStyleCnt="1">
        <dgm:presLayoutVars>
          <dgm:chPref val="3"/>
        </dgm:presLayoutVars>
      </dgm:prSet>
      <dgm:spPr/>
    </dgm:pt>
    <dgm:pt modelId="{E83C59F4-CBD2-4AF4-B88C-A87B94E95488}" type="pres">
      <dgm:prSet presAssocID="{7F46478A-7A36-4703-B88B-96A2747453AF}" presName="titleText3" presStyleLbl="fgAcc2" presStyleIdx="0" presStyleCnt="1">
        <dgm:presLayoutVars>
          <dgm:chMax val="0"/>
          <dgm:chPref val="0"/>
        </dgm:presLayoutVars>
      </dgm:prSet>
      <dgm:spPr/>
    </dgm:pt>
    <dgm:pt modelId="{75DC1E96-C508-4FF1-B96E-301FB1990DA6}" type="pres">
      <dgm:prSet presAssocID="{7F46478A-7A36-4703-B88B-96A2747453AF}" presName="rootConnector3" presStyleLbl="asst1" presStyleIdx="0" presStyleCnt="1"/>
      <dgm:spPr/>
    </dgm:pt>
    <dgm:pt modelId="{20305515-6A35-4287-834C-A8C8E2C0478A}" type="pres">
      <dgm:prSet presAssocID="{7F46478A-7A36-4703-B88B-96A2747453AF}" presName="hierChild6" presStyleCnt="0"/>
      <dgm:spPr/>
    </dgm:pt>
    <dgm:pt modelId="{8308A7C3-47A6-47B7-8902-6279D2A4AE8F}" type="pres">
      <dgm:prSet presAssocID="{7F46478A-7A36-4703-B88B-96A2747453AF}" presName="hierChild7" presStyleCnt="0"/>
      <dgm:spPr/>
    </dgm:pt>
  </dgm:ptLst>
  <dgm:cxnLst>
    <dgm:cxn modelId="{C51C970D-E4F8-4D0C-93D5-D4E339876E04}" type="presOf" srcId="{5E76DD1B-375A-47AC-8E52-98A35FA3CE3C}" destId="{786B9273-951F-4E67-B12B-FEB5924B2EB9}" srcOrd="1" destOrd="0" presId="urn:microsoft.com/office/officeart/2008/layout/NameandTitleOrganizationalChart"/>
    <dgm:cxn modelId="{FF2B3213-3D6D-4CE0-B28B-7528FC5396FF}" srcId="{DF224E65-F921-4833-B00E-23B43AF09DDE}" destId="{5E76DD1B-375A-47AC-8E52-98A35FA3CE3C}" srcOrd="4" destOrd="0" parTransId="{56A6D8EF-80A3-478A-9060-A7C265BA918E}" sibTransId="{D1A7C007-E4A5-4356-9F98-62B82FF84AE2}"/>
    <dgm:cxn modelId="{2F301729-F3F6-42BB-A6B0-3417AC17B713}" type="presOf" srcId="{D3D1BFC2-FD51-4C27-BB87-7AE17BCFBD40}" destId="{9259609A-1432-46A7-841B-232A4CBF4F7E}" srcOrd="0" destOrd="0" presId="urn:microsoft.com/office/officeart/2008/layout/NameandTitleOrganizationalChart"/>
    <dgm:cxn modelId="{E17AE52D-6E30-4862-8843-08AEABF86760}" type="presOf" srcId="{2209ADB7-6308-4639-B25E-9AF9FAFEA933}" destId="{50782A95-EE4D-4AF2-8A0F-5D27ACBEEFBC}" srcOrd="0" destOrd="0" presId="urn:microsoft.com/office/officeart/2008/layout/NameandTitleOrganizationalChart"/>
    <dgm:cxn modelId="{17C35132-AD55-402E-BA26-2A3DC3F783DD}" type="presOf" srcId="{E69E6870-A1F8-4CE7-9A61-2EE6FD560C02}" destId="{50451F4F-D5E0-4089-BF03-AC84C4082828}" srcOrd="0" destOrd="0" presId="urn:microsoft.com/office/officeart/2008/layout/NameandTitleOrganizationalChart"/>
    <dgm:cxn modelId="{9728A53E-D8D3-4221-983E-BA57E8FE04CF}" srcId="{DF224E65-F921-4833-B00E-23B43AF09DDE}" destId="{7F46478A-7A36-4703-B88B-96A2747453AF}" srcOrd="0" destOrd="0" parTransId="{B4A7BE33-5F20-4205-AFD9-D6E54B5B28AB}" sibTransId="{6F571866-06CA-4B74-9F79-C4F6FA29C14A}"/>
    <dgm:cxn modelId="{375A1C42-F9C6-4862-AD08-CDCF06A12656}" type="presOf" srcId="{F7CABCF8-7663-4CC8-BA9B-44B59974CD1B}" destId="{396E9CB7-DD91-4871-97A5-BE5B792019C6}" srcOrd="0" destOrd="0" presId="urn:microsoft.com/office/officeart/2008/layout/NameandTitleOrganizationalChart"/>
    <dgm:cxn modelId="{256DF664-F2FA-4F5F-AAC4-8A1C91A289A5}" type="presOf" srcId="{8469254C-A3B4-4243-8C1E-3CC3929DCF05}" destId="{6D1BFC4B-6CD0-4037-986F-43BC780E0B05}" srcOrd="0" destOrd="0" presId="urn:microsoft.com/office/officeart/2008/layout/NameandTitleOrganizationalChart"/>
    <dgm:cxn modelId="{8AF10965-446A-47EE-B658-B950C573D8E9}" type="presOf" srcId="{D1A7C007-E4A5-4356-9F98-62B82FF84AE2}" destId="{5FB9CC55-13A8-4E92-BA8B-D030DC88CD86}" srcOrd="0" destOrd="0" presId="urn:microsoft.com/office/officeart/2008/layout/NameandTitleOrganizationalChart"/>
    <dgm:cxn modelId="{377C5365-5B95-46CA-B8C6-4436D8BD163A}" type="presOf" srcId="{5B3F005A-8FA0-4A75-A504-B1F68C662093}" destId="{014F87ED-0BBB-49D2-A5A8-DC480FA961BA}" srcOrd="0" destOrd="0" presId="urn:microsoft.com/office/officeart/2008/layout/NameandTitleOrganizationalChart"/>
    <dgm:cxn modelId="{702AF646-A4D1-4866-A519-EE6281FE9E87}" type="presOf" srcId="{6F571866-06CA-4B74-9F79-C4F6FA29C14A}" destId="{E83C59F4-CBD2-4AF4-B88C-A87B94E95488}" srcOrd="0" destOrd="0" presId="urn:microsoft.com/office/officeart/2008/layout/NameandTitleOrganizationalChart"/>
    <dgm:cxn modelId="{CFE2F447-E503-4986-B13E-B787C103979D}" type="presOf" srcId="{DACB286F-842C-452C-A7D1-637B5ABCF81A}" destId="{395C8567-A544-433D-9A65-3DC19C1CC2AC}" srcOrd="1" destOrd="0" presId="urn:microsoft.com/office/officeart/2008/layout/NameandTitleOrganizationalChart"/>
    <dgm:cxn modelId="{0C29E66A-1286-4C57-8F62-DC4E7D4DD18D}" type="presOf" srcId="{DF224E65-F921-4833-B00E-23B43AF09DDE}" destId="{2279EEE0-D15F-4EC9-B148-68BA520A362F}" srcOrd="0" destOrd="0" presId="urn:microsoft.com/office/officeart/2008/layout/NameandTitleOrganizationalChart"/>
    <dgm:cxn modelId="{D1D00E75-3A91-44A0-AD0C-8B7212B758FD}" type="presOf" srcId="{7036B347-6655-47EC-A26B-2F06AFE5E5D8}" destId="{E1C1BDC9-2128-425C-8D34-4398E4AEAB0E}" srcOrd="0" destOrd="0" presId="urn:microsoft.com/office/officeart/2008/layout/NameandTitleOrganizationalChart"/>
    <dgm:cxn modelId="{67411977-252A-4873-9EA8-6A82E1BC60CE}" type="presOf" srcId="{5E76DD1B-375A-47AC-8E52-98A35FA3CE3C}" destId="{789D64C6-FD2F-43A2-BD93-09E716183F3D}" srcOrd="0" destOrd="0" presId="urn:microsoft.com/office/officeart/2008/layout/NameandTitleOrganizationalChart"/>
    <dgm:cxn modelId="{F9AFB28C-7726-4BFB-9876-885CF8C59372}" type="presOf" srcId="{BAD3CF58-879D-4680-80B0-E758587716E2}" destId="{CB237354-52F1-4649-B643-30D18B8F8783}" srcOrd="0" destOrd="0" presId="urn:microsoft.com/office/officeart/2008/layout/NameandTitleOrganizationalChart"/>
    <dgm:cxn modelId="{AC05FD8D-01AA-40FD-AFC3-6C26B1EC184E}" type="presOf" srcId="{DF224E65-F921-4833-B00E-23B43AF09DDE}" destId="{3B2EEB11-F882-4946-A82B-F81AC49786C5}" srcOrd="1" destOrd="0" presId="urn:microsoft.com/office/officeart/2008/layout/NameandTitleOrganizationalChart"/>
    <dgm:cxn modelId="{AD38E695-81A9-4518-8B28-E7F71EE38543}" type="presOf" srcId="{7036B347-6655-47EC-A26B-2F06AFE5E5D8}" destId="{6F43FCF1-9754-495F-A87D-0DEA9088C786}" srcOrd="1" destOrd="0" presId="urn:microsoft.com/office/officeart/2008/layout/NameandTitleOrganizationalChart"/>
    <dgm:cxn modelId="{3402BEAD-F17D-4B84-B934-27DDD92E4E86}" type="presOf" srcId="{5B3F005A-8FA0-4A75-A504-B1F68C662093}" destId="{B6B702B9-349D-4674-B144-807C6EB1DCCF}" srcOrd="1" destOrd="0" presId="urn:microsoft.com/office/officeart/2008/layout/NameandTitleOrganizationalChart"/>
    <dgm:cxn modelId="{E0017AAE-1EB4-4538-8DE0-B844CD0E0592}" type="presOf" srcId="{56A6D8EF-80A3-478A-9060-A7C265BA918E}" destId="{8C8BB2DA-EBAB-45EE-A8CF-F7ED3CE79538}" srcOrd="0" destOrd="0" presId="urn:microsoft.com/office/officeart/2008/layout/NameandTitleOrganizationalChart"/>
    <dgm:cxn modelId="{966CFFCC-9AE6-4348-B309-66F73A35EE92}" type="presOf" srcId="{7F46478A-7A36-4703-B88B-96A2747453AF}" destId="{75DC1E96-C508-4FF1-B96E-301FB1990DA6}" srcOrd="1" destOrd="0" presId="urn:microsoft.com/office/officeart/2008/layout/NameandTitleOrganizationalChart"/>
    <dgm:cxn modelId="{DB3A3FD8-BC92-46E3-9E66-140744AF0E69}" srcId="{DF224E65-F921-4833-B00E-23B43AF09DDE}" destId="{DACB286F-842C-452C-A7D1-637B5ABCF81A}" srcOrd="1" destOrd="0" parTransId="{F7CABCF8-7663-4CC8-BA9B-44B59974CD1B}" sibTransId="{E69E6870-A1F8-4CE7-9A61-2EE6FD560C02}"/>
    <dgm:cxn modelId="{B4CAC3DA-57B2-4A8A-80BC-6048E6EA0987}" type="presOf" srcId="{7F46478A-7A36-4703-B88B-96A2747453AF}" destId="{EF268C1D-846A-4A59-BCED-18B5064C572C}" srcOrd="0" destOrd="0" presId="urn:microsoft.com/office/officeart/2008/layout/NameandTitleOrganizationalChart"/>
    <dgm:cxn modelId="{2AFFB3EA-113F-4C4E-BA40-B15D4FC1BA60}" srcId="{DF224E65-F921-4833-B00E-23B43AF09DDE}" destId="{5B3F005A-8FA0-4A75-A504-B1F68C662093}" srcOrd="3" destOrd="0" parTransId="{ACB89A1D-59AD-46F3-B167-3EC63C6B6541}" sibTransId="{8469254C-A3B4-4243-8C1E-3CC3929DCF05}"/>
    <dgm:cxn modelId="{A7ED69ED-F4E1-4913-B86C-92044BE1F86F}" type="presOf" srcId="{29FD0284-3723-4B5E-A83F-3000D0AE51CF}" destId="{ED943596-ED2D-40D6-A19E-8207410C96C1}" srcOrd="0" destOrd="0" presId="urn:microsoft.com/office/officeart/2008/layout/NameandTitleOrganizationalChart"/>
    <dgm:cxn modelId="{8F33D9F0-B6F9-4DF0-9C0B-F2BAD247044C}" type="presOf" srcId="{DACB286F-842C-452C-A7D1-637B5ABCF81A}" destId="{7C0E2B8B-577B-40E2-BA32-87BB9BECE22C}" srcOrd="0" destOrd="0" presId="urn:microsoft.com/office/officeart/2008/layout/NameandTitleOrganizationalChart"/>
    <dgm:cxn modelId="{CEA046F3-6322-4A34-890E-E5D2A13D262B}" type="presOf" srcId="{ACB89A1D-59AD-46F3-B167-3EC63C6B6541}" destId="{457BE574-4127-4EEA-AFE4-C3DFA44791EE}" srcOrd="0" destOrd="0" presId="urn:microsoft.com/office/officeart/2008/layout/NameandTitleOrganizationalChart"/>
    <dgm:cxn modelId="{3C13A9F8-F81A-440B-AECA-01AD20458EC1}" srcId="{2209ADB7-6308-4639-B25E-9AF9FAFEA933}" destId="{DF224E65-F921-4833-B00E-23B43AF09DDE}" srcOrd="0" destOrd="0" parTransId="{A3A3EC90-FA48-4833-817A-291D4E1A6D52}" sibTransId="{D3D1BFC2-FD51-4C27-BB87-7AE17BCFBD40}"/>
    <dgm:cxn modelId="{7041B3FD-2821-4099-BB0D-2F691BF572A7}" type="presOf" srcId="{B4A7BE33-5F20-4205-AFD9-D6E54B5B28AB}" destId="{319AC73B-DD2E-4C3C-B3EE-DCA6E66719CF}" srcOrd="0" destOrd="0" presId="urn:microsoft.com/office/officeart/2008/layout/NameandTitleOrganizationalChart"/>
    <dgm:cxn modelId="{D7A6B7FE-337A-478A-AD2B-1564797D9DB4}" srcId="{DF224E65-F921-4833-B00E-23B43AF09DDE}" destId="{7036B347-6655-47EC-A26B-2F06AFE5E5D8}" srcOrd="2" destOrd="0" parTransId="{29FD0284-3723-4B5E-A83F-3000D0AE51CF}" sibTransId="{BAD3CF58-879D-4680-80B0-E758587716E2}"/>
    <dgm:cxn modelId="{622D6E17-B0A5-4868-B772-C44BA242D45E}" type="presParOf" srcId="{50782A95-EE4D-4AF2-8A0F-5D27ACBEEFBC}" destId="{AB2D6B02-5607-4BDF-9936-3A7BEAC5CCF5}" srcOrd="0" destOrd="0" presId="urn:microsoft.com/office/officeart/2008/layout/NameandTitleOrganizationalChart"/>
    <dgm:cxn modelId="{BCFE8A59-36AF-413E-AF58-501D5300DE42}" type="presParOf" srcId="{AB2D6B02-5607-4BDF-9936-3A7BEAC5CCF5}" destId="{F1F32D5C-8325-4AF5-973C-38E468164A74}" srcOrd="0" destOrd="0" presId="urn:microsoft.com/office/officeart/2008/layout/NameandTitleOrganizationalChart"/>
    <dgm:cxn modelId="{1530707E-65B7-4C64-8EBD-BD9DE3C809C7}" type="presParOf" srcId="{F1F32D5C-8325-4AF5-973C-38E468164A74}" destId="{2279EEE0-D15F-4EC9-B148-68BA520A362F}" srcOrd="0" destOrd="0" presId="urn:microsoft.com/office/officeart/2008/layout/NameandTitleOrganizationalChart"/>
    <dgm:cxn modelId="{57CC5B4E-5C28-4844-9CBD-02A66AABC8E9}" type="presParOf" srcId="{F1F32D5C-8325-4AF5-973C-38E468164A74}" destId="{9259609A-1432-46A7-841B-232A4CBF4F7E}" srcOrd="1" destOrd="0" presId="urn:microsoft.com/office/officeart/2008/layout/NameandTitleOrganizationalChart"/>
    <dgm:cxn modelId="{9DA9E6F5-3C0E-452C-818D-C342097A6295}" type="presParOf" srcId="{F1F32D5C-8325-4AF5-973C-38E468164A74}" destId="{3B2EEB11-F882-4946-A82B-F81AC49786C5}" srcOrd="2" destOrd="0" presId="urn:microsoft.com/office/officeart/2008/layout/NameandTitleOrganizationalChart"/>
    <dgm:cxn modelId="{913D4F50-329B-430A-A258-2FB14F66B9E1}" type="presParOf" srcId="{AB2D6B02-5607-4BDF-9936-3A7BEAC5CCF5}" destId="{31FBB426-A997-400F-BAF9-D7A9DB97EE17}" srcOrd="1" destOrd="0" presId="urn:microsoft.com/office/officeart/2008/layout/NameandTitleOrganizationalChart"/>
    <dgm:cxn modelId="{A85EF9D4-D592-4164-A696-F64BC2AE7C1F}" type="presParOf" srcId="{31FBB426-A997-400F-BAF9-D7A9DB97EE17}" destId="{396E9CB7-DD91-4871-97A5-BE5B792019C6}" srcOrd="0" destOrd="0" presId="urn:microsoft.com/office/officeart/2008/layout/NameandTitleOrganizationalChart"/>
    <dgm:cxn modelId="{1326D9C9-C001-436C-9D25-D726350E257C}" type="presParOf" srcId="{31FBB426-A997-400F-BAF9-D7A9DB97EE17}" destId="{C72CE09B-9DFC-4FF4-B0C2-FFA6B27C56CA}" srcOrd="1" destOrd="0" presId="urn:microsoft.com/office/officeart/2008/layout/NameandTitleOrganizationalChart"/>
    <dgm:cxn modelId="{15FF0551-B9A9-4876-8E16-CBA2EAF2573C}" type="presParOf" srcId="{C72CE09B-9DFC-4FF4-B0C2-FFA6B27C56CA}" destId="{7467C6C6-64DC-4F74-B7FA-178073F98F7A}" srcOrd="0" destOrd="0" presId="urn:microsoft.com/office/officeart/2008/layout/NameandTitleOrganizationalChart"/>
    <dgm:cxn modelId="{F1CDADB1-0A84-4074-8A63-85A84965E4C7}" type="presParOf" srcId="{7467C6C6-64DC-4F74-B7FA-178073F98F7A}" destId="{7C0E2B8B-577B-40E2-BA32-87BB9BECE22C}" srcOrd="0" destOrd="0" presId="urn:microsoft.com/office/officeart/2008/layout/NameandTitleOrganizationalChart"/>
    <dgm:cxn modelId="{7A7968B6-CB7E-4446-8830-555A1A37DE82}" type="presParOf" srcId="{7467C6C6-64DC-4F74-B7FA-178073F98F7A}" destId="{50451F4F-D5E0-4089-BF03-AC84C4082828}" srcOrd="1" destOrd="0" presId="urn:microsoft.com/office/officeart/2008/layout/NameandTitleOrganizationalChart"/>
    <dgm:cxn modelId="{126AC7B8-3D6F-4B49-97F0-A6A0C0A22006}" type="presParOf" srcId="{7467C6C6-64DC-4F74-B7FA-178073F98F7A}" destId="{395C8567-A544-433D-9A65-3DC19C1CC2AC}" srcOrd="2" destOrd="0" presId="urn:microsoft.com/office/officeart/2008/layout/NameandTitleOrganizationalChart"/>
    <dgm:cxn modelId="{64C730C7-C55C-4F45-A057-9584A781FD3E}" type="presParOf" srcId="{C72CE09B-9DFC-4FF4-B0C2-FFA6B27C56CA}" destId="{9CBDD143-FCC4-429E-9AFE-DE3B686207C3}" srcOrd="1" destOrd="0" presId="urn:microsoft.com/office/officeart/2008/layout/NameandTitleOrganizationalChart"/>
    <dgm:cxn modelId="{FA431956-9932-49EB-B202-BFC1B9E5551F}" type="presParOf" srcId="{C72CE09B-9DFC-4FF4-B0C2-FFA6B27C56CA}" destId="{6E77F029-9106-421F-87EA-99269759BBF7}" srcOrd="2" destOrd="0" presId="urn:microsoft.com/office/officeart/2008/layout/NameandTitleOrganizationalChart"/>
    <dgm:cxn modelId="{2B0DD564-A253-4A39-A27A-2498756A3F93}" type="presParOf" srcId="{31FBB426-A997-400F-BAF9-D7A9DB97EE17}" destId="{ED943596-ED2D-40D6-A19E-8207410C96C1}" srcOrd="2" destOrd="0" presId="urn:microsoft.com/office/officeart/2008/layout/NameandTitleOrganizationalChart"/>
    <dgm:cxn modelId="{1AD3E181-8747-42B9-BD48-8291D511F305}" type="presParOf" srcId="{31FBB426-A997-400F-BAF9-D7A9DB97EE17}" destId="{718CD825-9084-4B4B-B5A4-90E1865AC3B1}" srcOrd="3" destOrd="0" presId="urn:microsoft.com/office/officeart/2008/layout/NameandTitleOrganizationalChart"/>
    <dgm:cxn modelId="{60302F80-D1C6-4B26-A521-DEC335A42143}" type="presParOf" srcId="{718CD825-9084-4B4B-B5A4-90E1865AC3B1}" destId="{303548A6-565B-4B58-A480-808A362DB3DF}" srcOrd="0" destOrd="0" presId="urn:microsoft.com/office/officeart/2008/layout/NameandTitleOrganizationalChart"/>
    <dgm:cxn modelId="{D72F693E-5C1E-4287-9CC6-2B62AF4BAE92}" type="presParOf" srcId="{303548A6-565B-4B58-A480-808A362DB3DF}" destId="{E1C1BDC9-2128-425C-8D34-4398E4AEAB0E}" srcOrd="0" destOrd="0" presId="urn:microsoft.com/office/officeart/2008/layout/NameandTitleOrganizationalChart"/>
    <dgm:cxn modelId="{B48FECDD-1AEF-4320-AA5C-A36575A2F3A5}" type="presParOf" srcId="{303548A6-565B-4B58-A480-808A362DB3DF}" destId="{CB237354-52F1-4649-B643-30D18B8F8783}" srcOrd="1" destOrd="0" presId="urn:microsoft.com/office/officeart/2008/layout/NameandTitleOrganizationalChart"/>
    <dgm:cxn modelId="{30A8F4DC-4036-4DE6-AD1D-EC8610F21438}" type="presParOf" srcId="{303548A6-565B-4B58-A480-808A362DB3DF}" destId="{6F43FCF1-9754-495F-A87D-0DEA9088C786}" srcOrd="2" destOrd="0" presId="urn:microsoft.com/office/officeart/2008/layout/NameandTitleOrganizationalChart"/>
    <dgm:cxn modelId="{A30017F0-0508-4674-878E-E3DF63A025B4}" type="presParOf" srcId="{718CD825-9084-4B4B-B5A4-90E1865AC3B1}" destId="{3D295842-1808-4EFF-A4AC-FECEF539D243}" srcOrd="1" destOrd="0" presId="urn:microsoft.com/office/officeart/2008/layout/NameandTitleOrganizationalChart"/>
    <dgm:cxn modelId="{75B37A88-135B-4D41-B7F6-34A6974E7579}" type="presParOf" srcId="{718CD825-9084-4B4B-B5A4-90E1865AC3B1}" destId="{47B87313-43F2-4E55-B266-0E39C1A26EEF}" srcOrd="2" destOrd="0" presId="urn:microsoft.com/office/officeart/2008/layout/NameandTitleOrganizationalChart"/>
    <dgm:cxn modelId="{26CC9FDF-5C1F-411C-A252-7D94BD5990D4}" type="presParOf" srcId="{31FBB426-A997-400F-BAF9-D7A9DB97EE17}" destId="{457BE574-4127-4EEA-AFE4-C3DFA44791EE}" srcOrd="4" destOrd="0" presId="urn:microsoft.com/office/officeart/2008/layout/NameandTitleOrganizationalChart"/>
    <dgm:cxn modelId="{A24DB987-7721-4054-ACF1-11FDCA2B3718}" type="presParOf" srcId="{31FBB426-A997-400F-BAF9-D7A9DB97EE17}" destId="{B37C82F9-A975-46C2-9378-C88621315F53}" srcOrd="5" destOrd="0" presId="urn:microsoft.com/office/officeart/2008/layout/NameandTitleOrganizationalChart"/>
    <dgm:cxn modelId="{5AF9186E-334B-4773-A104-E8AA44A5112E}" type="presParOf" srcId="{B37C82F9-A975-46C2-9378-C88621315F53}" destId="{A9C17F4F-E9CB-4776-A37C-5ED8635D24D9}" srcOrd="0" destOrd="0" presId="urn:microsoft.com/office/officeart/2008/layout/NameandTitleOrganizationalChart"/>
    <dgm:cxn modelId="{D914314E-1BB7-4266-80AE-37576009F97A}" type="presParOf" srcId="{A9C17F4F-E9CB-4776-A37C-5ED8635D24D9}" destId="{014F87ED-0BBB-49D2-A5A8-DC480FA961BA}" srcOrd="0" destOrd="0" presId="urn:microsoft.com/office/officeart/2008/layout/NameandTitleOrganizationalChart"/>
    <dgm:cxn modelId="{F7F410C8-A5AA-4988-9B8E-3600CA2D7C5B}" type="presParOf" srcId="{A9C17F4F-E9CB-4776-A37C-5ED8635D24D9}" destId="{6D1BFC4B-6CD0-4037-986F-43BC780E0B05}" srcOrd="1" destOrd="0" presId="urn:microsoft.com/office/officeart/2008/layout/NameandTitleOrganizationalChart"/>
    <dgm:cxn modelId="{06D3D8F5-D3D0-4B6A-8011-A4CA31CED1A1}" type="presParOf" srcId="{A9C17F4F-E9CB-4776-A37C-5ED8635D24D9}" destId="{B6B702B9-349D-4674-B144-807C6EB1DCCF}" srcOrd="2" destOrd="0" presId="urn:microsoft.com/office/officeart/2008/layout/NameandTitleOrganizationalChart"/>
    <dgm:cxn modelId="{575C5308-0495-4861-8B38-C53FEBC90A0C}" type="presParOf" srcId="{B37C82F9-A975-46C2-9378-C88621315F53}" destId="{9978A965-B587-40B4-930A-61787344FAFC}" srcOrd="1" destOrd="0" presId="urn:microsoft.com/office/officeart/2008/layout/NameandTitleOrganizationalChart"/>
    <dgm:cxn modelId="{4D83508D-E564-425C-8614-496F758C8C0C}" type="presParOf" srcId="{B37C82F9-A975-46C2-9378-C88621315F53}" destId="{3CD731D0-C841-4FC6-8F59-FF93DE305650}" srcOrd="2" destOrd="0" presId="urn:microsoft.com/office/officeart/2008/layout/NameandTitleOrganizationalChart"/>
    <dgm:cxn modelId="{906AF094-9958-44F5-8707-B55D11E342E5}" type="presParOf" srcId="{31FBB426-A997-400F-BAF9-D7A9DB97EE17}" destId="{8C8BB2DA-EBAB-45EE-A8CF-F7ED3CE79538}" srcOrd="6" destOrd="0" presId="urn:microsoft.com/office/officeart/2008/layout/NameandTitleOrganizationalChart"/>
    <dgm:cxn modelId="{DB34148D-F002-41BC-BA05-47362AA3D043}" type="presParOf" srcId="{31FBB426-A997-400F-BAF9-D7A9DB97EE17}" destId="{7356D673-7A1B-4300-896A-9E3F4EF611EF}" srcOrd="7" destOrd="0" presId="urn:microsoft.com/office/officeart/2008/layout/NameandTitleOrganizationalChart"/>
    <dgm:cxn modelId="{405EE839-ABD0-4B7F-9106-248186FE6743}" type="presParOf" srcId="{7356D673-7A1B-4300-896A-9E3F4EF611EF}" destId="{6CE78A6D-B9A5-4030-9928-C43677C48858}" srcOrd="0" destOrd="0" presId="urn:microsoft.com/office/officeart/2008/layout/NameandTitleOrganizationalChart"/>
    <dgm:cxn modelId="{28B0F7BB-78C8-40CC-BF6B-52A2B643101A}" type="presParOf" srcId="{6CE78A6D-B9A5-4030-9928-C43677C48858}" destId="{789D64C6-FD2F-43A2-BD93-09E716183F3D}" srcOrd="0" destOrd="0" presId="urn:microsoft.com/office/officeart/2008/layout/NameandTitleOrganizationalChart"/>
    <dgm:cxn modelId="{293DC3E6-8CAD-4B97-9464-A42A4555A32F}" type="presParOf" srcId="{6CE78A6D-B9A5-4030-9928-C43677C48858}" destId="{5FB9CC55-13A8-4E92-BA8B-D030DC88CD86}" srcOrd="1" destOrd="0" presId="urn:microsoft.com/office/officeart/2008/layout/NameandTitleOrganizationalChart"/>
    <dgm:cxn modelId="{853A822F-683F-4114-816B-73ABB5EC3564}" type="presParOf" srcId="{6CE78A6D-B9A5-4030-9928-C43677C48858}" destId="{786B9273-951F-4E67-B12B-FEB5924B2EB9}" srcOrd="2" destOrd="0" presId="urn:microsoft.com/office/officeart/2008/layout/NameandTitleOrganizationalChart"/>
    <dgm:cxn modelId="{3D6A6CD3-5C1B-47D0-B944-C73C08D7D85C}" type="presParOf" srcId="{7356D673-7A1B-4300-896A-9E3F4EF611EF}" destId="{C02938D5-E244-42C9-94C9-DD6D6E8981D7}" srcOrd="1" destOrd="0" presId="urn:microsoft.com/office/officeart/2008/layout/NameandTitleOrganizationalChart"/>
    <dgm:cxn modelId="{61B54A3C-925E-457D-9301-8D6F7C1DDB86}" type="presParOf" srcId="{7356D673-7A1B-4300-896A-9E3F4EF611EF}" destId="{DC39C939-F010-4020-817B-2A17842FFB82}" srcOrd="2" destOrd="0" presId="urn:microsoft.com/office/officeart/2008/layout/NameandTitleOrganizationalChart"/>
    <dgm:cxn modelId="{B32EA020-A010-4D5F-989A-85507F691A5E}" type="presParOf" srcId="{AB2D6B02-5607-4BDF-9936-3A7BEAC5CCF5}" destId="{114B3382-9F56-4B3D-8C1B-163A6D3C8389}" srcOrd="2" destOrd="0" presId="urn:microsoft.com/office/officeart/2008/layout/NameandTitleOrganizationalChart"/>
    <dgm:cxn modelId="{EA7089F7-6BA3-4409-9150-3864C8911CFE}" type="presParOf" srcId="{114B3382-9F56-4B3D-8C1B-163A6D3C8389}" destId="{319AC73B-DD2E-4C3C-B3EE-DCA6E66719CF}" srcOrd="0" destOrd="0" presId="urn:microsoft.com/office/officeart/2008/layout/NameandTitleOrganizationalChart"/>
    <dgm:cxn modelId="{BACA82FD-BE3D-4799-8BED-1230307049B9}" type="presParOf" srcId="{114B3382-9F56-4B3D-8C1B-163A6D3C8389}" destId="{6D3E8516-13F6-4BAD-B9CA-6E4AAD1DA243}" srcOrd="1" destOrd="0" presId="urn:microsoft.com/office/officeart/2008/layout/NameandTitleOrganizationalChart"/>
    <dgm:cxn modelId="{90BEBC3D-6B43-4C5F-9B40-306D3A477BA8}" type="presParOf" srcId="{6D3E8516-13F6-4BAD-B9CA-6E4AAD1DA243}" destId="{55FE7878-C6CB-4009-99DA-F40A0E21F83D}" srcOrd="0" destOrd="0" presId="urn:microsoft.com/office/officeart/2008/layout/NameandTitleOrganizationalChart"/>
    <dgm:cxn modelId="{1F93D703-137F-426B-86D3-D560FB968003}" type="presParOf" srcId="{55FE7878-C6CB-4009-99DA-F40A0E21F83D}" destId="{EF268C1D-846A-4A59-BCED-18B5064C572C}" srcOrd="0" destOrd="0" presId="urn:microsoft.com/office/officeart/2008/layout/NameandTitleOrganizationalChart"/>
    <dgm:cxn modelId="{D860677B-9FA5-407E-BFD2-6157E391568E}" type="presParOf" srcId="{55FE7878-C6CB-4009-99DA-F40A0E21F83D}" destId="{E83C59F4-CBD2-4AF4-B88C-A87B94E95488}" srcOrd="1" destOrd="0" presId="urn:microsoft.com/office/officeart/2008/layout/NameandTitleOrganizationalChart"/>
    <dgm:cxn modelId="{9714FA4D-4D0A-4D5D-908B-B19570721104}" type="presParOf" srcId="{55FE7878-C6CB-4009-99DA-F40A0E21F83D}" destId="{75DC1E96-C508-4FF1-B96E-301FB1990DA6}" srcOrd="2" destOrd="0" presId="urn:microsoft.com/office/officeart/2008/layout/NameandTitleOrganizationalChart"/>
    <dgm:cxn modelId="{F4455EC1-2455-437E-9028-2184B433F66E}" type="presParOf" srcId="{6D3E8516-13F6-4BAD-B9CA-6E4AAD1DA243}" destId="{20305515-6A35-4287-834C-A8C8E2C0478A}" srcOrd="1" destOrd="0" presId="urn:microsoft.com/office/officeart/2008/layout/NameandTitleOrganizationalChart"/>
    <dgm:cxn modelId="{7D3BDFAB-562A-41B1-8DDC-F944A040B26D}" type="presParOf" srcId="{6D3E8516-13F6-4BAD-B9CA-6E4AAD1DA243}" destId="{8308A7C3-47A6-47B7-8902-6279D2A4AE8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AC73B-DD2E-4C3C-B3EE-DCA6E66719CF}">
      <dsp:nvSpPr>
        <dsp:cNvPr id="0" name=""/>
        <dsp:cNvSpPr/>
      </dsp:nvSpPr>
      <dsp:spPr>
        <a:xfrm>
          <a:off x="5342531" y="1142035"/>
          <a:ext cx="365686" cy="1194677"/>
        </a:xfrm>
        <a:custGeom>
          <a:avLst/>
          <a:gdLst/>
          <a:ahLst/>
          <a:cxnLst/>
          <a:rect l="0" t="0" r="0" b="0"/>
          <a:pathLst>
            <a:path>
              <a:moveTo>
                <a:pt x="365686" y="0"/>
              </a:moveTo>
              <a:lnTo>
                <a:pt x="365686" y="1194677"/>
              </a:lnTo>
              <a:lnTo>
                <a:pt x="0" y="1194677"/>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8BB2DA-EBAB-45EE-A8CF-F7ED3CE79538}">
      <dsp:nvSpPr>
        <dsp:cNvPr id="0" name=""/>
        <dsp:cNvSpPr/>
      </dsp:nvSpPr>
      <dsp:spPr>
        <a:xfrm>
          <a:off x="5708217" y="1142035"/>
          <a:ext cx="1842486" cy="651095"/>
        </a:xfrm>
        <a:custGeom>
          <a:avLst/>
          <a:gdLst/>
          <a:ahLst/>
          <a:cxnLst/>
          <a:rect l="0" t="0" r="0" b="0"/>
          <a:pathLst>
            <a:path>
              <a:moveTo>
                <a:pt x="0" y="0"/>
              </a:moveTo>
              <a:lnTo>
                <a:pt x="0" y="392453"/>
              </a:lnTo>
              <a:lnTo>
                <a:pt x="1842486" y="392453"/>
              </a:lnTo>
              <a:lnTo>
                <a:pt x="1842486" y="651095"/>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7BE574-4127-4EEA-AFE4-C3DFA44791EE}">
      <dsp:nvSpPr>
        <dsp:cNvPr id="0" name=""/>
        <dsp:cNvSpPr/>
      </dsp:nvSpPr>
      <dsp:spPr>
        <a:xfrm>
          <a:off x="5708217" y="1142035"/>
          <a:ext cx="1226162" cy="2389354"/>
        </a:xfrm>
        <a:custGeom>
          <a:avLst/>
          <a:gdLst/>
          <a:ahLst/>
          <a:cxnLst/>
          <a:rect l="0" t="0" r="0" b="0"/>
          <a:pathLst>
            <a:path>
              <a:moveTo>
                <a:pt x="0" y="0"/>
              </a:moveTo>
              <a:lnTo>
                <a:pt x="0" y="2130713"/>
              </a:lnTo>
              <a:lnTo>
                <a:pt x="1226162" y="2130713"/>
              </a:lnTo>
              <a:lnTo>
                <a:pt x="1226162" y="2389354"/>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943596-ED2D-40D6-A19E-8207410C96C1}">
      <dsp:nvSpPr>
        <dsp:cNvPr id="0" name=""/>
        <dsp:cNvSpPr/>
      </dsp:nvSpPr>
      <dsp:spPr>
        <a:xfrm>
          <a:off x="4062106" y="1142035"/>
          <a:ext cx="1646111" cy="2389354"/>
        </a:xfrm>
        <a:custGeom>
          <a:avLst/>
          <a:gdLst/>
          <a:ahLst/>
          <a:cxnLst/>
          <a:rect l="0" t="0" r="0" b="0"/>
          <a:pathLst>
            <a:path>
              <a:moveTo>
                <a:pt x="1646111" y="0"/>
              </a:moveTo>
              <a:lnTo>
                <a:pt x="1646111" y="2130713"/>
              </a:lnTo>
              <a:lnTo>
                <a:pt x="0" y="2130713"/>
              </a:lnTo>
              <a:lnTo>
                <a:pt x="0" y="2389354"/>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6E9CB7-DD91-4871-97A5-BE5B792019C6}">
      <dsp:nvSpPr>
        <dsp:cNvPr id="0" name=""/>
        <dsp:cNvSpPr/>
      </dsp:nvSpPr>
      <dsp:spPr>
        <a:xfrm>
          <a:off x="1189833" y="1142035"/>
          <a:ext cx="4518384" cy="2389354"/>
        </a:xfrm>
        <a:custGeom>
          <a:avLst/>
          <a:gdLst/>
          <a:ahLst/>
          <a:cxnLst/>
          <a:rect l="0" t="0" r="0" b="0"/>
          <a:pathLst>
            <a:path>
              <a:moveTo>
                <a:pt x="4518384" y="0"/>
              </a:moveTo>
              <a:lnTo>
                <a:pt x="4518384" y="2130713"/>
              </a:lnTo>
              <a:lnTo>
                <a:pt x="0" y="2130713"/>
              </a:lnTo>
              <a:lnTo>
                <a:pt x="0" y="2389354"/>
              </a:lnTo>
            </a:path>
          </a:pathLst>
        </a:custGeom>
        <a:noFill/>
        <a:ln w="15875"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79EEE0-D15F-4EC9-B148-68BA520A362F}">
      <dsp:nvSpPr>
        <dsp:cNvPr id="0" name=""/>
        <dsp:cNvSpPr/>
      </dsp:nvSpPr>
      <dsp:spPr>
        <a:xfrm>
          <a:off x="4637767" y="33572"/>
          <a:ext cx="2140900" cy="1108463"/>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6417" numCol="1" spcCol="1270" anchor="ctr" anchorCtr="0">
          <a:noAutofit/>
        </a:bodyPr>
        <a:lstStyle/>
        <a:p>
          <a:pPr marL="0" lvl="0" indent="0" algn="ctr" defTabSz="1111250">
            <a:lnSpc>
              <a:spcPct val="90000"/>
            </a:lnSpc>
            <a:spcBef>
              <a:spcPct val="0"/>
            </a:spcBef>
            <a:spcAft>
              <a:spcPct val="35000"/>
            </a:spcAft>
            <a:buNone/>
          </a:pPr>
          <a:r>
            <a:rPr lang="es-MX" sz="2500" kern="1200" dirty="0"/>
            <a:t>Dirección General</a:t>
          </a:r>
        </a:p>
      </dsp:txBody>
      <dsp:txXfrm>
        <a:off x="4637767" y="33572"/>
        <a:ext cx="2140900" cy="1108463"/>
      </dsp:txXfrm>
    </dsp:sp>
    <dsp:sp modelId="{9259609A-1432-46A7-841B-232A4CBF4F7E}">
      <dsp:nvSpPr>
        <dsp:cNvPr id="0" name=""/>
        <dsp:cNvSpPr/>
      </dsp:nvSpPr>
      <dsp:spPr>
        <a:xfrm>
          <a:off x="5065947" y="895710"/>
          <a:ext cx="1926810" cy="369487"/>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s-MX" sz="1200" kern="1200"/>
            <a:t>Jose Adrian Ordaz Salazar</a:t>
          </a:r>
        </a:p>
      </dsp:txBody>
      <dsp:txXfrm>
        <a:off x="5065947" y="895710"/>
        <a:ext cx="1926810" cy="369487"/>
      </dsp:txXfrm>
    </dsp:sp>
    <dsp:sp modelId="{7C0E2B8B-577B-40E2-BA32-87BB9BECE22C}">
      <dsp:nvSpPr>
        <dsp:cNvPr id="0" name=""/>
        <dsp:cNvSpPr/>
      </dsp:nvSpPr>
      <dsp:spPr>
        <a:xfrm>
          <a:off x="119382" y="3531390"/>
          <a:ext cx="2140900" cy="1108463"/>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6417" numCol="1" spcCol="1270" anchor="ctr" anchorCtr="0">
          <a:noAutofit/>
        </a:bodyPr>
        <a:lstStyle/>
        <a:p>
          <a:pPr marL="0" lvl="0" indent="0" algn="ctr" defTabSz="1111250">
            <a:lnSpc>
              <a:spcPct val="90000"/>
            </a:lnSpc>
            <a:spcBef>
              <a:spcPct val="0"/>
            </a:spcBef>
            <a:spcAft>
              <a:spcPct val="35000"/>
            </a:spcAft>
            <a:buNone/>
          </a:pPr>
          <a:r>
            <a:rPr lang="es-MX" sz="2500" kern="1200" dirty="0"/>
            <a:t>Programador</a:t>
          </a:r>
        </a:p>
      </dsp:txBody>
      <dsp:txXfrm>
        <a:off x="119382" y="3531390"/>
        <a:ext cx="2140900" cy="1108463"/>
      </dsp:txXfrm>
    </dsp:sp>
    <dsp:sp modelId="{50451F4F-D5E0-4089-BF03-AC84C4082828}">
      <dsp:nvSpPr>
        <dsp:cNvPr id="0" name=""/>
        <dsp:cNvSpPr/>
      </dsp:nvSpPr>
      <dsp:spPr>
        <a:xfrm>
          <a:off x="547562" y="4393528"/>
          <a:ext cx="1926810" cy="369487"/>
        </a:xfrm>
        <a:prstGeom prst="rect">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s-MX" sz="1200" kern="1200"/>
            <a:t>Oscar Uriel Rojas Badillo</a:t>
          </a:r>
        </a:p>
      </dsp:txBody>
      <dsp:txXfrm>
        <a:off x="547562" y="4393528"/>
        <a:ext cx="1926810" cy="369487"/>
      </dsp:txXfrm>
    </dsp:sp>
    <dsp:sp modelId="{E1C1BDC9-2128-425C-8D34-4398E4AEAB0E}">
      <dsp:nvSpPr>
        <dsp:cNvPr id="0" name=""/>
        <dsp:cNvSpPr/>
      </dsp:nvSpPr>
      <dsp:spPr>
        <a:xfrm>
          <a:off x="2991656" y="3531390"/>
          <a:ext cx="2140900" cy="1108463"/>
        </a:xfrm>
        <a:prstGeom prst="rect">
          <a:avLst/>
        </a:prstGeom>
        <a:solidFill>
          <a:schemeClr val="accent5">
            <a:hueOff val="234336"/>
            <a:satOff val="-2654"/>
            <a:lumOff val="13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6417" numCol="1" spcCol="1270" anchor="ctr" anchorCtr="0">
          <a:noAutofit/>
        </a:bodyPr>
        <a:lstStyle/>
        <a:p>
          <a:pPr marL="0" lvl="0" indent="0" algn="ctr" defTabSz="1111250">
            <a:lnSpc>
              <a:spcPct val="90000"/>
            </a:lnSpc>
            <a:spcBef>
              <a:spcPct val="0"/>
            </a:spcBef>
            <a:spcAft>
              <a:spcPct val="35000"/>
            </a:spcAft>
            <a:buNone/>
          </a:pPr>
          <a:r>
            <a:rPr lang="es-MX" sz="2500" kern="1200" dirty="0"/>
            <a:t>Programador</a:t>
          </a:r>
        </a:p>
      </dsp:txBody>
      <dsp:txXfrm>
        <a:off x="2991656" y="3531390"/>
        <a:ext cx="2140900" cy="1108463"/>
      </dsp:txXfrm>
    </dsp:sp>
    <dsp:sp modelId="{CB237354-52F1-4649-B643-30D18B8F8783}">
      <dsp:nvSpPr>
        <dsp:cNvPr id="0" name=""/>
        <dsp:cNvSpPr/>
      </dsp:nvSpPr>
      <dsp:spPr>
        <a:xfrm>
          <a:off x="3419836" y="4393528"/>
          <a:ext cx="1926810" cy="369487"/>
        </a:xfrm>
        <a:prstGeom prst="rect">
          <a:avLst/>
        </a:prstGeom>
        <a:solidFill>
          <a:schemeClr val="lt1">
            <a:alpha val="90000"/>
            <a:hueOff val="0"/>
            <a:satOff val="0"/>
            <a:lumOff val="0"/>
            <a:alphaOff val="0"/>
          </a:schemeClr>
        </a:solidFill>
        <a:ln w="15875" cap="rnd" cmpd="sng" algn="ctr">
          <a:solidFill>
            <a:schemeClr val="accent5">
              <a:hueOff val="234336"/>
              <a:satOff val="-2654"/>
              <a:lumOff val="1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s-MX" sz="1200" kern="1200"/>
            <a:t>Ruben Fernando Nuncio Diaz</a:t>
          </a:r>
        </a:p>
      </dsp:txBody>
      <dsp:txXfrm>
        <a:off x="3419836" y="4393528"/>
        <a:ext cx="1926810" cy="369487"/>
      </dsp:txXfrm>
    </dsp:sp>
    <dsp:sp modelId="{014F87ED-0BBB-49D2-A5A8-DC480FA961BA}">
      <dsp:nvSpPr>
        <dsp:cNvPr id="0" name=""/>
        <dsp:cNvSpPr/>
      </dsp:nvSpPr>
      <dsp:spPr>
        <a:xfrm>
          <a:off x="5863930" y="3531390"/>
          <a:ext cx="2140900" cy="1108463"/>
        </a:xfrm>
        <a:prstGeom prst="rect">
          <a:avLst/>
        </a:prstGeom>
        <a:solidFill>
          <a:schemeClr val="accent5">
            <a:hueOff val="468673"/>
            <a:satOff val="-5309"/>
            <a:lumOff val="261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6417" numCol="1" spcCol="1270" anchor="ctr" anchorCtr="0">
          <a:noAutofit/>
        </a:bodyPr>
        <a:lstStyle/>
        <a:p>
          <a:pPr marL="0" lvl="0" indent="0" algn="ctr" defTabSz="1111250">
            <a:lnSpc>
              <a:spcPct val="90000"/>
            </a:lnSpc>
            <a:spcBef>
              <a:spcPct val="0"/>
            </a:spcBef>
            <a:spcAft>
              <a:spcPct val="35000"/>
            </a:spcAft>
            <a:buNone/>
          </a:pPr>
          <a:r>
            <a:rPr lang="es-MX" sz="2500" kern="1200" dirty="0"/>
            <a:t>Programador</a:t>
          </a:r>
        </a:p>
      </dsp:txBody>
      <dsp:txXfrm>
        <a:off x="5863930" y="3531390"/>
        <a:ext cx="2140900" cy="1108463"/>
      </dsp:txXfrm>
    </dsp:sp>
    <dsp:sp modelId="{6D1BFC4B-6CD0-4037-986F-43BC780E0B05}">
      <dsp:nvSpPr>
        <dsp:cNvPr id="0" name=""/>
        <dsp:cNvSpPr/>
      </dsp:nvSpPr>
      <dsp:spPr>
        <a:xfrm>
          <a:off x="6148495" y="4393528"/>
          <a:ext cx="2214040" cy="369487"/>
        </a:xfrm>
        <a:prstGeom prst="rect">
          <a:avLst/>
        </a:prstGeom>
        <a:solidFill>
          <a:schemeClr val="lt1">
            <a:alpha val="90000"/>
            <a:hueOff val="0"/>
            <a:satOff val="0"/>
            <a:lumOff val="0"/>
            <a:alphaOff val="0"/>
          </a:schemeClr>
        </a:solidFill>
        <a:ln w="15875" cap="rnd" cmpd="sng" algn="ctr">
          <a:solidFill>
            <a:schemeClr val="accent5">
              <a:hueOff val="468673"/>
              <a:satOff val="-5309"/>
              <a:lumOff val="26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marL="0" lvl="0" indent="0" algn="r" defTabSz="577850">
            <a:lnSpc>
              <a:spcPct val="90000"/>
            </a:lnSpc>
            <a:spcBef>
              <a:spcPct val="0"/>
            </a:spcBef>
            <a:spcAft>
              <a:spcPct val="35000"/>
            </a:spcAft>
            <a:buNone/>
          </a:pPr>
          <a:r>
            <a:rPr lang="es-MX" sz="1300" kern="1200"/>
            <a:t>Juan Jaime Reyes Herrera</a:t>
          </a:r>
        </a:p>
      </dsp:txBody>
      <dsp:txXfrm>
        <a:off x="6148495" y="4393528"/>
        <a:ext cx="2214040" cy="369487"/>
      </dsp:txXfrm>
    </dsp:sp>
    <dsp:sp modelId="{789D64C6-FD2F-43A2-BD93-09E716183F3D}">
      <dsp:nvSpPr>
        <dsp:cNvPr id="0" name=""/>
        <dsp:cNvSpPr/>
      </dsp:nvSpPr>
      <dsp:spPr>
        <a:xfrm>
          <a:off x="6480254" y="1793131"/>
          <a:ext cx="2140900" cy="1108463"/>
        </a:xfrm>
        <a:prstGeom prst="rect">
          <a:avLst/>
        </a:prstGeom>
        <a:solidFill>
          <a:schemeClr val="accent5">
            <a:hueOff val="703009"/>
            <a:satOff val="-7963"/>
            <a:lumOff val="39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6417" numCol="1" spcCol="1270" anchor="ctr" anchorCtr="0">
          <a:noAutofit/>
        </a:bodyPr>
        <a:lstStyle/>
        <a:p>
          <a:pPr marL="0" lvl="0" indent="0" algn="ctr" defTabSz="1111250">
            <a:lnSpc>
              <a:spcPct val="90000"/>
            </a:lnSpc>
            <a:spcBef>
              <a:spcPct val="0"/>
            </a:spcBef>
            <a:spcAft>
              <a:spcPct val="35000"/>
            </a:spcAft>
            <a:buNone/>
          </a:pPr>
          <a:r>
            <a:rPr lang="es-MX" sz="2500" kern="1200"/>
            <a:t>Tesorero</a:t>
          </a:r>
        </a:p>
      </dsp:txBody>
      <dsp:txXfrm>
        <a:off x="6480254" y="1793131"/>
        <a:ext cx="2140900" cy="1108463"/>
      </dsp:txXfrm>
    </dsp:sp>
    <dsp:sp modelId="{5FB9CC55-13A8-4E92-BA8B-D030DC88CD86}">
      <dsp:nvSpPr>
        <dsp:cNvPr id="0" name=""/>
        <dsp:cNvSpPr/>
      </dsp:nvSpPr>
      <dsp:spPr>
        <a:xfrm>
          <a:off x="7463453" y="2685696"/>
          <a:ext cx="2479477" cy="270834"/>
        </a:xfrm>
        <a:prstGeom prst="rect">
          <a:avLst/>
        </a:prstGeom>
        <a:solidFill>
          <a:schemeClr val="lt1">
            <a:alpha val="90000"/>
            <a:hueOff val="0"/>
            <a:satOff val="0"/>
            <a:lumOff val="0"/>
            <a:alphaOff val="0"/>
          </a:schemeClr>
        </a:solidFill>
        <a:ln w="15875" cap="rnd" cmpd="sng" algn="ctr">
          <a:solidFill>
            <a:schemeClr val="accent5">
              <a:hueOff val="703009"/>
              <a:satOff val="-7963"/>
              <a:lumOff val="39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s-MX" sz="1200" kern="1200"/>
            <a:t>Anahi Gabriela Sauceda Garay</a:t>
          </a:r>
        </a:p>
      </dsp:txBody>
      <dsp:txXfrm>
        <a:off x="7463453" y="2685696"/>
        <a:ext cx="2479477" cy="270834"/>
      </dsp:txXfrm>
    </dsp:sp>
    <dsp:sp modelId="{EF268C1D-846A-4A59-BCED-18B5064C572C}">
      <dsp:nvSpPr>
        <dsp:cNvPr id="0" name=""/>
        <dsp:cNvSpPr/>
      </dsp:nvSpPr>
      <dsp:spPr>
        <a:xfrm>
          <a:off x="3201630" y="1782481"/>
          <a:ext cx="2140900" cy="1108463"/>
        </a:xfrm>
        <a:prstGeom prst="rect">
          <a:avLst/>
        </a:prstGeom>
        <a:solidFill>
          <a:schemeClr val="accent6">
            <a:hueOff val="0"/>
            <a:satOff val="0"/>
            <a:lumOff val="0"/>
            <a:alphaOff val="0"/>
          </a:schemeClr>
        </a:solidFill>
        <a:ln w="1587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6417" numCol="1" spcCol="1270" anchor="ctr" anchorCtr="0">
          <a:noAutofit/>
        </a:bodyPr>
        <a:lstStyle/>
        <a:p>
          <a:pPr marL="0" lvl="0" indent="0" algn="ctr" defTabSz="1111250">
            <a:lnSpc>
              <a:spcPct val="90000"/>
            </a:lnSpc>
            <a:spcBef>
              <a:spcPct val="0"/>
            </a:spcBef>
            <a:spcAft>
              <a:spcPct val="35000"/>
            </a:spcAft>
            <a:buNone/>
          </a:pPr>
          <a:r>
            <a:rPr lang="es-MX" sz="2500" kern="1200"/>
            <a:t>Marketing</a:t>
          </a:r>
        </a:p>
      </dsp:txBody>
      <dsp:txXfrm>
        <a:off x="3201630" y="1782481"/>
        <a:ext cx="2140900" cy="1108463"/>
      </dsp:txXfrm>
    </dsp:sp>
    <dsp:sp modelId="{E83C59F4-CBD2-4AF4-B88C-A87B94E95488}">
      <dsp:nvSpPr>
        <dsp:cNvPr id="0" name=""/>
        <dsp:cNvSpPr/>
      </dsp:nvSpPr>
      <dsp:spPr>
        <a:xfrm>
          <a:off x="3629810" y="2644619"/>
          <a:ext cx="1926810" cy="369487"/>
        </a:xfrm>
        <a:prstGeom prst="rect">
          <a:avLst/>
        </a:prstGeom>
        <a:solidFill>
          <a:schemeClr val="lt1">
            <a:alpha val="90000"/>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s-MX" sz="1200" kern="1200"/>
            <a:t>Tomas Antonio Ordaz Salazar</a:t>
          </a:r>
        </a:p>
      </dsp:txBody>
      <dsp:txXfrm>
        <a:off x="3629810" y="2644619"/>
        <a:ext cx="1926810" cy="369487"/>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5/25/2021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5/25/2021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5/25/2021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5/25/2021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hyperlink" Target="https://www.significados.com/bazar/" TargetMode="External"/><Relationship Id="rId13" Type="http://schemas.openxmlformats.org/officeDocument/2006/relationships/hyperlink" Target="https://scielo.conicyt.cl/scielo.php?pid=S0718-07642019000100263&amp;script=sci_arttext&amp;tlng=en" TargetMode="External"/><Relationship Id="rId3" Type="http://schemas.openxmlformats.org/officeDocument/2006/relationships/hyperlink" Target="https://scholar.google.es/citations?user=GEh-NxkAAAAJ&amp;hl=es&amp;oi=sra" TargetMode="External"/><Relationship Id="rId7" Type="http://schemas.openxmlformats.org/officeDocument/2006/relationships/hyperlink" Target="http://biblioteca.especializada.unjbg.edu.pe/opac_css/index.php?lvl=notice_display&amp;id=69" TargetMode="External"/><Relationship Id="rId12" Type="http://schemas.openxmlformats.org/officeDocument/2006/relationships/hyperlink" Target="https://scholar.google.es/citations?user=pePNm1IAAAAJ&amp;hl=es&amp;oi=sra" TargetMode="External"/><Relationship Id="rId2" Type="http://schemas.openxmlformats.org/officeDocument/2006/relationships/hyperlink" Target="https://uadecedu-my.sharepoint.com/personal/j_reyes_uadec_edu_mx/Documents/MJ%20Escalona" TargetMode="External"/><Relationship Id="rId1" Type="http://schemas.openxmlformats.org/officeDocument/2006/relationships/slideLayout" Target="../slideLayouts/slideLayout6.xml"/><Relationship Id="rId6" Type="http://schemas.openxmlformats.org/officeDocument/2006/relationships/hyperlink" Target="https://www.calidadenlaeducacion.cl/index.php/rce/article/view/409" TargetMode="External"/><Relationship Id="rId11" Type="http://schemas.openxmlformats.org/officeDocument/2006/relationships/hyperlink" Target="http://www.scielo.org.co/scielo.php?pid=S1794-12372008000100003&amp;script=sci_arttext&amp;tlng=pt" TargetMode="External"/><Relationship Id="rId5" Type="http://schemas.openxmlformats.org/officeDocument/2006/relationships/hyperlink" Target="https://scholar.google.es/citations?user=7bcvr60AAAAJ&amp;hl=es&amp;oi=sra" TargetMode="External"/><Relationship Id="rId10" Type="http://schemas.openxmlformats.org/officeDocument/2006/relationships/hyperlink" Target="https://scholar.google.es/citations?user=Z1pBEd4AAAAJ&amp;hl=es&amp;oi=sra" TargetMode="External"/><Relationship Id="rId4" Type="http://schemas.openxmlformats.org/officeDocument/2006/relationships/hyperlink" Target="https://www.lsi.us.es/docs/informes/LSI-2002-4.pdf" TargetMode="External"/><Relationship Id="rId9" Type="http://schemas.openxmlformats.org/officeDocument/2006/relationships/hyperlink" Target="https://economipedia.com/definiciones/bazar.html" TargetMode="External"/><Relationship Id="rId14" Type="http://schemas.openxmlformats.org/officeDocument/2006/relationships/hyperlink" Target="https://histinf.blogs.upv.es/2011/01/04/historia-de-las-bases-de-datos/#:~:text=Los%20or&#237;genes%20de%20las%20bases,sobre%20las%20cosechas%20y%20censos.&amp;text=En%20esta%20&#233;poca%2C%20los%20censos%20se%20realizaban%20de%20forma%20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ED22E-F35E-4C15-9155-333064957180}"/>
              </a:ext>
            </a:extLst>
          </p:cNvPr>
          <p:cNvSpPr>
            <a:spLocks noGrp="1"/>
          </p:cNvSpPr>
          <p:nvPr>
            <p:ph type="ctrTitle"/>
          </p:nvPr>
        </p:nvSpPr>
        <p:spPr/>
        <p:txBody>
          <a:bodyPr/>
          <a:lstStyle/>
          <a:p>
            <a:r>
              <a:rPr lang="es-MX" dirty="0"/>
              <a:t>PROYECTO DE NEGOCIOS</a:t>
            </a:r>
          </a:p>
        </p:txBody>
      </p:sp>
      <p:sp>
        <p:nvSpPr>
          <p:cNvPr id="3" name="Subtítulo 2">
            <a:extLst>
              <a:ext uri="{FF2B5EF4-FFF2-40B4-BE49-F238E27FC236}">
                <a16:creationId xmlns:a16="http://schemas.microsoft.com/office/drawing/2014/main" id="{7C51B8A2-AD0B-4372-8110-AE17037116CD}"/>
              </a:ext>
            </a:extLst>
          </p:cNvPr>
          <p:cNvSpPr>
            <a:spLocks noGrp="1"/>
          </p:cNvSpPr>
          <p:nvPr>
            <p:ph type="subTitle" idx="1"/>
          </p:nvPr>
        </p:nvSpPr>
        <p:spPr>
          <a:xfrm>
            <a:off x="208547" y="5649815"/>
            <a:ext cx="3818021" cy="1007659"/>
          </a:xfrm>
        </p:spPr>
        <p:txBody>
          <a:bodyPr>
            <a:normAutofit fontScale="92500" lnSpcReduction="20000"/>
          </a:bodyPr>
          <a:lstStyle/>
          <a:p>
            <a:pPr>
              <a:lnSpc>
                <a:spcPct val="107000"/>
              </a:lnSpc>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Ing. En software.</a:t>
            </a:r>
          </a:p>
          <a:p>
            <a:pPr>
              <a:lnSpc>
                <a:spcPct val="107000"/>
              </a:lnSpc>
              <a:spcAft>
                <a:spcPts val="800"/>
              </a:spcAft>
            </a:pPr>
            <a:r>
              <a:rPr lang="es-MX" sz="2400" dirty="0">
                <a:effectLst/>
                <a:latin typeface="Calibri" panose="020F0502020204030204" pitchFamily="34" charset="0"/>
                <a:ea typeface="Calibri" panose="020F0502020204030204" pitchFamily="34" charset="0"/>
                <a:cs typeface="Times New Roman" panose="02020603050405020304" pitchFamily="18" charset="0"/>
              </a:rPr>
              <a:t>Pablo Aguilar Ibarra</a:t>
            </a:r>
          </a:p>
          <a:p>
            <a:endParaRPr lang="es-MX" dirty="0"/>
          </a:p>
        </p:txBody>
      </p:sp>
      <p:sp>
        <p:nvSpPr>
          <p:cNvPr id="4" name="CuadroTexto 3">
            <a:extLst>
              <a:ext uri="{FF2B5EF4-FFF2-40B4-BE49-F238E27FC236}">
                <a16:creationId xmlns:a16="http://schemas.microsoft.com/office/drawing/2014/main" id="{848A74A4-9E86-4CCE-8AAA-46B96ADC6567}"/>
              </a:ext>
            </a:extLst>
          </p:cNvPr>
          <p:cNvSpPr txBox="1"/>
          <p:nvPr/>
        </p:nvSpPr>
        <p:spPr>
          <a:xfrm>
            <a:off x="8165434" y="4987616"/>
            <a:ext cx="3818021" cy="1870384"/>
          </a:xfrm>
          <a:prstGeom prst="rect">
            <a:avLst/>
          </a:prstGeom>
          <a:noFill/>
        </p:spPr>
        <p:txBody>
          <a:bodyPr wrap="square" rtlCol="0">
            <a:spAutoFit/>
          </a:bodyPr>
          <a:lstStyle/>
          <a:p>
            <a:pPr algn="r">
              <a:lnSpc>
                <a:spcPct val="107000"/>
              </a:lnSpc>
              <a:spcAft>
                <a:spcPts val="80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Rubén Fernando Nuncio Diaz.</a:t>
            </a:r>
          </a:p>
          <a:p>
            <a:pPr algn="r">
              <a:lnSpc>
                <a:spcPct val="107000"/>
              </a:lnSpc>
              <a:spcAft>
                <a:spcPts val="80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Anahí Gabriel Sauceda Garay.</a:t>
            </a:r>
          </a:p>
          <a:p>
            <a:pPr algn="r">
              <a:lnSpc>
                <a:spcPct val="107000"/>
              </a:lnSpc>
              <a:spcAft>
                <a:spcPts val="80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Tomás Antonio Ordaz.</a:t>
            </a:r>
          </a:p>
          <a:p>
            <a:pPr algn="r">
              <a:lnSpc>
                <a:spcPct val="107000"/>
              </a:lnSpc>
              <a:spcAft>
                <a:spcPts val="80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Oscar Uriel Rojas Badillo.</a:t>
            </a:r>
          </a:p>
          <a:p>
            <a:pPr algn="r">
              <a:lnSpc>
                <a:spcPct val="107000"/>
              </a:lnSpc>
              <a:spcAft>
                <a:spcPts val="800"/>
              </a:spcAft>
            </a:pPr>
            <a:r>
              <a:rPr lang="es-MX" sz="1200" dirty="0">
                <a:effectLst/>
                <a:latin typeface="Calibri" panose="020F0502020204030204" pitchFamily="34" charset="0"/>
                <a:ea typeface="Calibri" panose="020F0502020204030204" pitchFamily="34" charset="0"/>
                <a:cs typeface="Times New Roman" panose="02020603050405020304" pitchFamily="18" charset="0"/>
              </a:rPr>
              <a:t>Juan Jaime Reyes Herrera.</a:t>
            </a:r>
          </a:p>
          <a:p>
            <a:pPr algn="r"/>
            <a:r>
              <a:rPr lang="es-MX" sz="1200" dirty="0">
                <a:effectLst/>
                <a:latin typeface="Calibri" panose="020F0502020204030204" pitchFamily="34" charset="0"/>
                <a:ea typeface="Calibri" panose="020F0502020204030204" pitchFamily="34" charset="0"/>
                <a:cs typeface="Times New Roman" panose="02020603050405020304" pitchFamily="18" charset="0"/>
              </a:rPr>
              <a:t>José Adrián Ontiveros</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endParaRPr lang="es-MX" dirty="0"/>
          </a:p>
        </p:txBody>
      </p:sp>
      <p:pic>
        <p:nvPicPr>
          <p:cNvPr id="7" name="Imagen 6" descr="Imagen que contiene Forma&#10;&#10;Descripción generada automáticamente">
            <a:extLst>
              <a:ext uri="{FF2B5EF4-FFF2-40B4-BE49-F238E27FC236}">
                <a16:creationId xmlns:a16="http://schemas.microsoft.com/office/drawing/2014/main" id="{95239B3A-B009-430C-9BC0-3E2D6B8AF33B}"/>
              </a:ext>
            </a:extLst>
          </p:cNvPr>
          <p:cNvPicPr>
            <a:picLocks noChangeAspect="1"/>
          </p:cNvPicPr>
          <p:nvPr/>
        </p:nvPicPr>
        <p:blipFill>
          <a:blip r:embed="rId2"/>
          <a:stretch>
            <a:fillRect/>
          </a:stretch>
        </p:blipFill>
        <p:spPr>
          <a:xfrm>
            <a:off x="7040297" y="513955"/>
            <a:ext cx="4943158" cy="1870384"/>
          </a:xfrm>
          <a:prstGeom prst="rect">
            <a:avLst/>
          </a:prstGeom>
        </p:spPr>
      </p:pic>
    </p:spTree>
    <p:extLst>
      <p:ext uri="{BB962C8B-B14F-4D97-AF65-F5344CB8AC3E}">
        <p14:creationId xmlns:p14="http://schemas.microsoft.com/office/powerpoint/2010/main" val="2477898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974C5CDB-119C-4669-882B-F5E375BC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0A0A52B-B72A-4E41-9415-B1325F2B9599}"/>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800"/>
              <a:t>Modelo de análisis (Modelo basado en escenarios).</a:t>
            </a:r>
          </a:p>
        </p:txBody>
      </p:sp>
      <p:sp>
        <p:nvSpPr>
          <p:cNvPr id="11" name="Rectangle 10">
            <a:extLst>
              <a:ext uri="{FF2B5EF4-FFF2-40B4-BE49-F238E27FC236}">
                <a16:creationId xmlns:a16="http://schemas.microsoft.com/office/drawing/2014/main" id="{7D15FE79-D510-476E-8DA8-A0C91F7E0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4">
            <a:extLst>
              <a:ext uri="{FF2B5EF4-FFF2-40B4-BE49-F238E27FC236}">
                <a16:creationId xmlns:a16="http://schemas.microsoft.com/office/drawing/2014/main" id="{C9F319E5-675A-4BDE-848C-0976D225E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10;&#10;Descripción generada automáticamente">
            <a:extLst>
              <a:ext uri="{FF2B5EF4-FFF2-40B4-BE49-F238E27FC236}">
                <a16:creationId xmlns:a16="http://schemas.microsoft.com/office/drawing/2014/main" id="{B43738A1-E811-4CB9-A40A-1B9CCC884252}"/>
              </a:ext>
            </a:extLst>
          </p:cNvPr>
          <p:cNvPicPr/>
          <p:nvPr/>
        </p:nvPicPr>
        <p:blipFill>
          <a:blip r:embed="rId2"/>
          <a:stretch>
            <a:fillRect/>
          </a:stretch>
        </p:blipFill>
        <p:spPr>
          <a:xfrm>
            <a:off x="5290385" y="513347"/>
            <a:ext cx="6516603" cy="5620560"/>
          </a:xfrm>
          <a:prstGeom prst="rect">
            <a:avLst/>
          </a:prstGeom>
        </p:spPr>
      </p:pic>
    </p:spTree>
    <p:extLst>
      <p:ext uri="{BB962C8B-B14F-4D97-AF65-F5344CB8AC3E}">
        <p14:creationId xmlns:p14="http://schemas.microsoft.com/office/powerpoint/2010/main" val="248365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974C5CDB-119C-4669-882B-F5E375BC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0A0A52B-B72A-4E41-9415-B1325F2B9599}"/>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200"/>
              <a:t>Modelo de análisis (Diagrama de actividad.).</a:t>
            </a:r>
          </a:p>
        </p:txBody>
      </p:sp>
      <p:sp>
        <p:nvSpPr>
          <p:cNvPr id="14" name="Rectangle 13">
            <a:extLst>
              <a:ext uri="{FF2B5EF4-FFF2-40B4-BE49-F238E27FC236}">
                <a16:creationId xmlns:a16="http://schemas.microsoft.com/office/drawing/2014/main" id="{7D15FE79-D510-476E-8DA8-A0C91F7E0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C9F319E5-675A-4BDE-848C-0976D225E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5BA84B78-54B3-40CF-89E4-395958962A63}"/>
              </a:ext>
            </a:extLst>
          </p:cNvPr>
          <p:cNvPicPr/>
          <p:nvPr/>
        </p:nvPicPr>
        <p:blipFill>
          <a:blip r:embed="rId2"/>
          <a:stretch>
            <a:fillRect/>
          </a:stretch>
        </p:blipFill>
        <p:spPr>
          <a:xfrm>
            <a:off x="5871876" y="219712"/>
            <a:ext cx="5382074" cy="2989577"/>
          </a:xfrm>
          <a:prstGeom prst="rect">
            <a:avLst/>
          </a:prstGeom>
        </p:spPr>
      </p:pic>
      <p:pic>
        <p:nvPicPr>
          <p:cNvPr id="15" name="Imagen 14">
            <a:extLst>
              <a:ext uri="{FF2B5EF4-FFF2-40B4-BE49-F238E27FC236}">
                <a16:creationId xmlns:a16="http://schemas.microsoft.com/office/drawing/2014/main" id="{21736C2C-5711-42E2-BF07-6E3813051E47}"/>
              </a:ext>
            </a:extLst>
          </p:cNvPr>
          <p:cNvPicPr/>
          <p:nvPr/>
        </p:nvPicPr>
        <p:blipFill>
          <a:blip r:embed="rId3"/>
          <a:stretch>
            <a:fillRect/>
          </a:stretch>
        </p:blipFill>
        <p:spPr>
          <a:xfrm>
            <a:off x="5967952" y="3282455"/>
            <a:ext cx="5285998" cy="3208722"/>
          </a:xfrm>
          <a:prstGeom prst="rect">
            <a:avLst/>
          </a:prstGeom>
        </p:spPr>
      </p:pic>
    </p:spTree>
    <p:extLst>
      <p:ext uri="{BB962C8B-B14F-4D97-AF65-F5344CB8AC3E}">
        <p14:creationId xmlns:p14="http://schemas.microsoft.com/office/powerpoint/2010/main" val="408987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974C5CDB-119C-4669-882B-F5E375BC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0A0A52B-B72A-4E41-9415-B1325F2B9599}"/>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4200"/>
              <a:t>Modelo</a:t>
            </a:r>
            <a:r>
              <a:rPr lang="en-US" sz="4200" dirty="0"/>
              <a:t> de </a:t>
            </a:r>
            <a:r>
              <a:rPr lang="en-US" sz="4200"/>
              <a:t>análisis</a:t>
            </a:r>
            <a:r>
              <a:rPr lang="en-US" sz="4200" dirty="0"/>
              <a:t> (</a:t>
            </a:r>
            <a:r>
              <a:rPr lang="en-US" sz="4200"/>
              <a:t>Diagrama</a:t>
            </a:r>
            <a:r>
              <a:rPr lang="en-US" sz="4200" dirty="0"/>
              <a:t> de </a:t>
            </a:r>
            <a:r>
              <a:rPr lang="en-US" sz="4200"/>
              <a:t>Carril</a:t>
            </a:r>
            <a:r>
              <a:rPr lang="en-US" sz="4200" dirty="0"/>
              <a:t>).</a:t>
            </a:r>
          </a:p>
        </p:txBody>
      </p:sp>
      <p:sp>
        <p:nvSpPr>
          <p:cNvPr id="10" name="Rectangle 14">
            <a:extLst>
              <a:ext uri="{FF2B5EF4-FFF2-40B4-BE49-F238E27FC236}">
                <a16:creationId xmlns:a16="http://schemas.microsoft.com/office/drawing/2014/main" id="{7D15FE79-D510-476E-8DA8-A0C91F7E0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C9F319E5-675A-4BDE-848C-0976D225E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3CE14B72-3CC2-481C-9EA2-E7CB75345967}"/>
              </a:ext>
            </a:extLst>
          </p:cNvPr>
          <p:cNvPicPr/>
          <p:nvPr/>
        </p:nvPicPr>
        <p:blipFill>
          <a:blip r:embed="rId2"/>
          <a:stretch>
            <a:fillRect/>
          </a:stretch>
        </p:blipFill>
        <p:spPr>
          <a:xfrm>
            <a:off x="5091214" y="-3175"/>
            <a:ext cx="6678754" cy="4046406"/>
          </a:xfrm>
          <a:prstGeom prst="rect">
            <a:avLst/>
          </a:prstGeom>
        </p:spPr>
      </p:pic>
      <p:pic>
        <p:nvPicPr>
          <p:cNvPr id="18" name="Imagen 17">
            <a:extLst>
              <a:ext uri="{FF2B5EF4-FFF2-40B4-BE49-F238E27FC236}">
                <a16:creationId xmlns:a16="http://schemas.microsoft.com/office/drawing/2014/main" id="{A15CFFB4-E165-47DD-A7EA-2DDFF38A16B6}"/>
              </a:ext>
            </a:extLst>
          </p:cNvPr>
          <p:cNvPicPr/>
          <p:nvPr/>
        </p:nvPicPr>
        <p:blipFill>
          <a:blip r:embed="rId3"/>
          <a:stretch>
            <a:fillRect/>
          </a:stretch>
        </p:blipFill>
        <p:spPr>
          <a:xfrm>
            <a:off x="5091214" y="4043231"/>
            <a:ext cx="6678754" cy="2116059"/>
          </a:xfrm>
          <a:prstGeom prst="rect">
            <a:avLst/>
          </a:prstGeom>
        </p:spPr>
      </p:pic>
    </p:spTree>
    <p:extLst>
      <p:ext uri="{BB962C8B-B14F-4D97-AF65-F5344CB8AC3E}">
        <p14:creationId xmlns:p14="http://schemas.microsoft.com/office/powerpoint/2010/main" val="314579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91CF38AD-64FF-4090-AFB9-CD5E95EF5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0A0A52B-B72A-4E41-9415-B1325F2B9599}"/>
              </a:ext>
            </a:extLst>
          </p:cNvPr>
          <p:cNvSpPr>
            <a:spLocks noGrp="1"/>
          </p:cNvSpPr>
          <p:nvPr>
            <p:ph type="title"/>
          </p:nvPr>
        </p:nvSpPr>
        <p:spPr>
          <a:xfrm>
            <a:off x="810002" y="639097"/>
            <a:ext cx="4961534" cy="3781101"/>
          </a:xfrm>
        </p:spPr>
        <p:txBody>
          <a:bodyPr vert="horz" lIns="91440" tIns="45720" rIns="91440" bIns="45720" rtlCol="0" anchor="b">
            <a:normAutofit/>
          </a:bodyPr>
          <a:lstStyle/>
          <a:p>
            <a:pPr>
              <a:lnSpc>
                <a:spcPct val="90000"/>
              </a:lnSpc>
            </a:pPr>
            <a:r>
              <a:rPr lang="en-US" sz="5000"/>
              <a:t>Modelo de análisis (Modelo basado en clases).</a:t>
            </a:r>
          </a:p>
        </p:txBody>
      </p:sp>
      <p:sp>
        <p:nvSpPr>
          <p:cNvPr id="13" name="Rectangle 17">
            <a:extLst>
              <a:ext uri="{FF2B5EF4-FFF2-40B4-BE49-F238E27FC236}">
                <a16:creationId xmlns:a16="http://schemas.microsoft.com/office/drawing/2014/main" id="{E49B1F04-E41D-495B-90CC-3B18D038D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9DDBD706-CD03-436B-9BCC-0E0ABA9AA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347DA092-F6E3-48B8-8971-7F316F82F4BB}"/>
              </a:ext>
            </a:extLst>
          </p:cNvPr>
          <p:cNvPicPr/>
          <p:nvPr/>
        </p:nvPicPr>
        <p:blipFill>
          <a:blip r:embed="rId2">
            <a:extLst>
              <a:ext uri="{BEBA8EAE-BF5A-486C-A8C5-ECC9F3942E4B}">
                <a14:imgProps xmlns:a14="http://schemas.microsoft.com/office/drawing/2010/main">
                  <a14:imgLayer r:embed="rId3">
                    <a14:imgEffect>
                      <a14:backgroundRemoval t="4196" b="95105" l="9524" r="89524">
                        <a14:foregroundMark x1="46667" y1="54545" x2="46667" y2="54545"/>
                        <a14:foregroundMark x1="46349" y1="54545" x2="46349" y2="54545"/>
                        <a14:foregroundMark x1="10159" y1="11189" x2="54286" y2="56294"/>
                        <a14:foregroundMark x1="54286" y1="56294" x2="73333" y2="49301"/>
                        <a14:foregroundMark x1="73333" y1="49301" x2="41587" y2="24825"/>
                        <a14:foregroundMark x1="41587" y1="24825" x2="34286" y2="87063"/>
                        <a14:foregroundMark x1="34286" y1="87063" x2="53016" y2="81818"/>
                        <a14:foregroundMark x1="77460" y1="89161" x2="81587" y2="61189"/>
                        <a14:foregroundMark x1="81587" y1="61189" x2="78413" y2="4545"/>
                        <a14:foregroundMark x1="78413" y1="4545" x2="16190" y2="7692"/>
                        <a14:foregroundMark x1="78095" y1="95105" x2="40000" y2="91259"/>
                        <a14:backgroundMark x1="96825" y1="52448" x2="96825" y2="52448"/>
                        <a14:backgroundMark x1="96825" y1="52448" x2="96825" y2="52448"/>
                        <a14:backgroundMark x1="96825" y1="52448" x2="96825" y2="52448"/>
                        <a14:backgroundMark x1="96825" y1="52448" x2="96825" y2="52448"/>
                        <a14:backgroundMark x1="96825" y1="52448" x2="96825" y2="52448"/>
                        <a14:backgroundMark x1="96825" y1="52448" x2="96825" y2="52448"/>
                        <a14:backgroundMark x1="96508" y1="52448" x2="96508" y2="52448"/>
                        <a14:backgroundMark x1="96508" y1="52448" x2="95556" y2="16434"/>
                        <a14:backgroundMark x1="94603" y1="16434" x2="97460" y2="51049"/>
                      </a14:backgroundRemoval>
                    </a14:imgEffect>
                  </a14:imgLayer>
                </a14:imgProps>
              </a:ext>
            </a:extLst>
          </a:blip>
          <a:stretch>
            <a:fillRect/>
          </a:stretch>
        </p:blipFill>
        <p:spPr>
          <a:xfrm>
            <a:off x="7388534" y="958640"/>
            <a:ext cx="3515848" cy="2182617"/>
          </a:xfrm>
          <a:prstGeom prst="rect">
            <a:avLst/>
          </a:prstGeom>
        </p:spPr>
      </p:pic>
      <p:pic>
        <p:nvPicPr>
          <p:cNvPr id="9" name="Imagen 8">
            <a:extLst>
              <a:ext uri="{FF2B5EF4-FFF2-40B4-BE49-F238E27FC236}">
                <a16:creationId xmlns:a16="http://schemas.microsoft.com/office/drawing/2014/main" id="{29EA69E7-2403-46D0-B5C6-659488335059}"/>
              </a:ext>
            </a:extLst>
          </p:cNvPr>
          <p:cNvPicPr/>
          <p:nvPr/>
        </p:nvPicPr>
        <p:blipFill>
          <a:blip r:embed="rId4"/>
          <a:stretch>
            <a:fillRect/>
          </a:stretch>
        </p:blipFill>
        <p:spPr>
          <a:xfrm>
            <a:off x="7388534" y="3065079"/>
            <a:ext cx="3515847" cy="2828946"/>
          </a:xfrm>
          <a:prstGeom prst="rect">
            <a:avLst/>
          </a:prstGeom>
        </p:spPr>
      </p:pic>
    </p:spTree>
    <p:extLst>
      <p:ext uri="{BB962C8B-B14F-4D97-AF65-F5344CB8AC3E}">
        <p14:creationId xmlns:p14="http://schemas.microsoft.com/office/powerpoint/2010/main" val="2603761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974C5CDB-119C-4669-882B-F5E375BC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40A0A52B-B72A-4E41-9415-B1325F2B9599}"/>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800"/>
              <a:t>Modelo de análisis (Diagrama de secuencia Inicio de sesion).</a:t>
            </a:r>
          </a:p>
        </p:txBody>
      </p:sp>
      <p:sp>
        <p:nvSpPr>
          <p:cNvPr id="15" name="Rectangle 14">
            <a:extLst>
              <a:ext uri="{FF2B5EF4-FFF2-40B4-BE49-F238E27FC236}">
                <a16:creationId xmlns:a16="http://schemas.microsoft.com/office/drawing/2014/main" id="{7D15FE79-D510-476E-8DA8-A0C91F7E0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4">
            <a:extLst>
              <a:ext uri="{FF2B5EF4-FFF2-40B4-BE49-F238E27FC236}">
                <a16:creationId xmlns:a16="http://schemas.microsoft.com/office/drawing/2014/main" id="{C9F319E5-675A-4BDE-848C-0976D225E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1D6EB8CE-5C51-4854-919A-7771D1FFA9B8}"/>
              </a:ext>
            </a:extLst>
          </p:cNvPr>
          <p:cNvPicPr/>
          <p:nvPr/>
        </p:nvPicPr>
        <p:blipFill>
          <a:blip r:embed="rId2"/>
          <a:stretch>
            <a:fillRect/>
          </a:stretch>
        </p:blipFill>
        <p:spPr>
          <a:xfrm>
            <a:off x="5604240" y="1433763"/>
            <a:ext cx="5777758" cy="3935405"/>
          </a:xfrm>
          <a:prstGeom prst="rect">
            <a:avLst/>
          </a:prstGeom>
        </p:spPr>
      </p:pic>
    </p:spTree>
    <p:extLst>
      <p:ext uri="{BB962C8B-B14F-4D97-AF65-F5344CB8AC3E}">
        <p14:creationId xmlns:p14="http://schemas.microsoft.com/office/powerpoint/2010/main" val="1579676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DFCF85F-F47F-49FC-B464-761EFB483404}"/>
              </a:ext>
            </a:extLst>
          </p:cNvPr>
          <p:cNvSpPr>
            <a:spLocks noGrp="1"/>
          </p:cNvSpPr>
          <p:nvPr>
            <p:ph type="title"/>
          </p:nvPr>
        </p:nvSpPr>
        <p:spPr/>
        <p:txBody>
          <a:bodyPr/>
          <a:lstStyle/>
          <a:p>
            <a:r>
              <a:rPr lang="es-MX" dirty="0"/>
              <a:t>Modelo de diseño.</a:t>
            </a:r>
          </a:p>
        </p:txBody>
      </p:sp>
      <p:sp>
        <p:nvSpPr>
          <p:cNvPr id="5" name="Marcador de contenido 4">
            <a:extLst>
              <a:ext uri="{FF2B5EF4-FFF2-40B4-BE49-F238E27FC236}">
                <a16:creationId xmlns:a16="http://schemas.microsoft.com/office/drawing/2014/main" id="{84F0FEFB-7721-4224-8C76-2E0C76E9405C}"/>
              </a:ext>
            </a:extLst>
          </p:cNvPr>
          <p:cNvSpPr>
            <a:spLocks noGrp="1"/>
          </p:cNvSpPr>
          <p:nvPr>
            <p:ph idx="1"/>
          </p:nvPr>
        </p:nvSpPr>
        <p:spPr>
          <a:xfrm>
            <a:off x="4855633" y="446089"/>
            <a:ext cx="6758851" cy="5938670"/>
          </a:xfrm>
        </p:spPr>
        <p:txBody>
          <a:bodyPr/>
          <a:lstStyle/>
          <a:p>
            <a:pPr marL="0" indent="0" algn="just">
              <a:buNone/>
            </a:pPr>
            <a:r>
              <a:rPr lang="es-MX" dirty="0"/>
              <a:t>Las herramientas de los componentes se hiso un análisis de lo que necesitaba el cliente como nos pide ciertos requisitos ,preferimos usar y hacer un proyecto de visual Basic con una base de datos relacional el SQL server, creímos más convenientes estas herramientas por el giro de la empresa y que requiere es mejor usar visual porque es más fácil instalar la app en una pc de la oficina del negocio</a:t>
            </a:r>
          </a:p>
          <a:p>
            <a:pPr marL="0" indent="0" algn="just">
              <a:buNone/>
            </a:pPr>
            <a:endParaRPr lang="es-MX" dirty="0"/>
          </a:p>
          <a:p>
            <a:pPr marL="0" indent="0" algn="just">
              <a:buNone/>
            </a:pPr>
            <a:r>
              <a:rPr lang="es-MX" dirty="0"/>
              <a:t>seguimos una línea de pensamiento en el que el cliente debería abrir una app con dos tipos uno de usuario y en el programa se hacen unas consultas que nos pidió el cliente en esas consultas decidimos hacer un </a:t>
            </a:r>
            <a:r>
              <a:rPr lang="es-MX" dirty="0" err="1"/>
              <a:t>dashboard</a:t>
            </a:r>
            <a:r>
              <a:rPr lang="es-MX" dirty="0"/>
              <a:t> y una base de datos relacional en donde están presentes los requerimientos que nos pidió el cliente.</a:t>
            </a:r>
          </a:p>
        </p:txBody>
      </p:sp>
      <p:pic>
        <p:nvPicPr>
          <p:cNvPr id="8" name="Imagen 7" descr="Diagrama&#10;&#10;Descripción generada automáticamente">
            <a:extLst>
              <a:ext uri="{FF2B5EF4-FFF2-40B4-BE49-F238E27FC236}">
                <a16:creationId xmlns:a16="http://schemas.microsoft.com/office/drawing/2014/main" id="{4D599370-8DC5-4A52-81A6-FB70AC1A90BF}"/>
              </a:ext>
            </a:extLst>
          </p:cNvPr>
          <p:cNvPicPr>
            <a:picLocks noChangeAspect="1"/>
          </p:cNvPicPr>
          <p:nvPr/>
        </p:nvPicPr>
        <p:blipFill>
          <a:blip r:embed="rId2"/>
          <a:stretch>
            <a:fillRect/>
          </a:stretch>
        </p:blipFill>
        <p:spPr>
          <a:xfrm>
            <a:off x="1073151" y="2813082"/>
            <a:ext cx="3547533" cy="2706025"/>
          </a:xfrm>
          <a:prstGeom prst="rect">
            <a:avLst/>
          </a:prstGeom>
          <a:ln>
            <a:noFill/>
          </a:ln>
          <a:effectLst>
            <a:softEdge rad="112500"/>
          </a:effectLst>
        </p:spPr>
      </p:pic>
    </p:spTree>
    <p:extLst>
      <p:ext uri="{BB962C8B-B14F-4D97-AF65-F5344CB8AC3E}">
        <p14:creationId xmlns:p14="http://schemas.microsoft.com/office/powerpoint/2010/main" val="980016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77899FC-7130-40A5-9BAE-7063D9030DF2}"/>
              </a:ext>
            </a:extLst>
          </p:cNvPr>
          <p:cNvSpPr>
            <a:spLocks noGrp="1"/>
          </p:cNvSpPr>
          <p:nvPr>
            <p:ph type="title"/>
          </p:nvPr>
        </p:nvSpPr>
        <p:spPr/>
        <p:txBody>
          <a:bodyPr/>
          <a:lstStyle/>
          <a:p>
            <a:r>
              <a:rPr lang="es-MX" dirty="0"/>
              <a:t>CICLO DE VIDA DE UN PROYECTO(Planificación).</a:t>
            </a:r>
          </a:p>
        </p:txBody>
      </p:sp>
      <p:sp>
        <p:nvSpPr>
          <p:cNvPr id="6" name="Marcador de contenido 5">
            <a:extLst>
              <a:ext uri="{FF2B5EF4-FFF2-40B4-BE49-F238E27FC236}">
                <a16:creationId xmlns:a16="http://schemas.microsoft.com/office/drawing/2014/main" id="{5CCD081A-ED7B-4743-BBFC-B652C57DBE39}"/>
              </a:ext>
            </a:extLst>
          </p:cNvPr>
          <p:cNvSpPr>
            <a:spLocks noGrp="1"/>
          </p:cNvSpPr>
          <p:nvPr>
            <p:ph idx="1"/>
          </p:nvPr>
        </p:nvSpPr>
        <p:spPr>
          <a:xfrm>
            <a:off x="5220081" y="446088"/>
            <a:ext cx="6692285" cy="5736598"/>
          </a:xfrm>
        </p:spPr>
        <p:txBody>
          <a:bodyPr/>
          <a:lstStyle/>
          <a:p>
            <a:pPr marL="0" indent="0" algn="just">
              <a:buNone/>
            </a:pPr>
            <a:r>
              <a:rPr lang="es-MX" dirty="0"/>
              <a:t>Este negocio se dedicará a la renta de espacio que ofrece un producto, de esta manera la creación de un programa requiere un minucioso registro de cada producto, es decir, tipo de articulo, cantidad de artículos, costo, fecha, etc.</a:t>
            </a:r>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Este servicio principalmente va dirigido al público femenino, así que esta propuesta se abordó desde el punto que es un servicio básico e indispensable para un hogar.</a:t>
            </a:r>
          </a:p>
          <a:p>
            <a:pPr marL="0" indent="0">
              <a:buNone/>
            </a:pPr>
            <a:endParaRPr lang="es-MX" dirty="0"/>
          </a:p>
        </p:txBody>
      </p:sp>
      <p:sp>
        <p:nvSpPr>
          <p:cNvPr id="7" name="Marcador de texto 6">
            <a:extLst>
              <a:ext uri="{FF2B5EF4-FFF2-40B4-BE49-F238E27FC236}">
                <a16:creationId xmlns:a16="http://schemas.microsoft.com/office/drawing/2014/main" id="{D9289BCF-2AB4-4D9A-9F7B-C562129DE974}"/>
              </a:ext>
            </a:extLst>
          </p:cNvPr>
          <p:cNvSpPr>
            <a:spLocks noGrp="1"/>
          </p:cNvSpPr>
          <p:nvPr>
            <p:ph type="body" sz="half" idx="2"/>
          </p:nvPr>
        </p:nvSpPr>
        <p:spPr>
          <a:xfrm>
            <a:off x="1167624" y="3257689"/>
            <a:ext cx="3547533" cy="3600311"/>
          </a:xfrm>
        </p:spPr>
        <p:txBody>
          <a:bodyPr/>
          <a:lstStyle/>
          <a:p>
            <a:pPr algn="just"/>
            <a:r>
              <a:rPr lang="es-MX" b="1" dirty="0"/>
              <a:t>Se cuenta con un presupuesto de 50,000</a:t>
            </a:r>
          </a:p>
          <a:p>
            <a:endParaRPr lang="es-MX" dirty="0"/>
          </a:p>
        </p:txBody>
      </p:sp>
      <p:pic>
        <p:nvPicPr>
          <p:cNvPr id="9" name="Imagen 8" descr="Calendario&#10;&#10;Descripción generada automáticamente">
            <a:extLst>
              <a:ext uri="{FF2B5EF4-FFF2-40B4-BE49-F238E27FC236}">
                <a16:creationId xmlns:a16="http://schemas.microsoft.com/office/drawing/2014/main" id="{4A07E429-00B6-4220-823C-C188243A53D8}"/>
              </a:ext>
            </a:extLst>
          </p:cNvPr>
          <p:cNvPicPr>
            <a:picLocks noChangeAspect="1"/>
          </p:cNvPicPr>
          <p:nvPr/>
        </p:nvPicPr>
        <p:blipFill>
          <a:blip r:embed="rId2"/>
          <a:stretch>
            <a:fillRect/>
          </a:stretch>
        </p:blipFill>
        <p:spPr>
          <a:xfrm>
            <a:off x="778743" y="2524174"/>
            <a:ext cx="4136348" cy="1809652"/>
          </a:xfrm>
          <a:prstGeom prst="rect">
            <a:avLst/>
          </a:prstGeom>
          <a:ln>
            <a:noFill/>
          </a:ln>
          <a:effectLst>
            <a:softEdge rad="112500"/>
          </a:effectLst>
        </p:spPr>
      </p:pic>
    </p:spTree>
    <p:extLst>
      <p:ext uri="{BB962C8B-B14F-4D97-AF65-F5344CB8AC3E}">
        <p14:creationId xmlns:p14="http://schemas.microsoft.com/office/powerpoint/2010/main" val="107293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1A9D5-D725-4676-84B5-BC49A9E55D43}"/>
              </a:ext>
            </a:extLst>
          </p:cNvPr>
          <p:cNvSpPr>
            <a:spLocks noGrp="1"/>
          </p:cNvSpPr>
          <p:nvPr>
            <p:ph type="title"/>
          </p:nvPr>
        </p:nvSpPr>
        <p:spPr/>
        <p:txBody>
          <a:bodyPr/>
          <a:lstStyle/>
          <a:p>
            <a:r>
              <a:rPr lang="es-MX" dirty="0"/>
              <a:t>CICLO DE VIDA DE UN PROYECTO(Análisis).</a:t>
            </a:r>
          </a:p>
        </p:txBody>
      </p:sp>
      <p:sp>
        <p:nvSpPr>
          <p:cNvPr id="3" name="Marcador de contenido 2">
            <a:extLst>
              <a:ext uri="{FF2B5EF4-FFF2-40B4-BE49-F238E27FC236}">
                <a16:creationId xmlns:a16="http://schemas.microsoft.com/office/drawing/2014/main" id="{5011B50A-E835-46B3-9C2B-E57B2CB75648}"/>
              </a:ext>
            </a:extLst>
          </p:cNvPr>
          <p:cNvSpPr>
            <a:spLocks noGrp="1"/>
          </p:cNvSpPr>
          <p:nvPr>
            <p:ph idx="1"/>
          </p:nvPr>
        </p:nvSpPr>
        <p:spPr/>
        <p:txBody>
          <a:bodyPr>
            <a:normAutofit fontScale="92500" lnSpcReduction="10000"/>
          </a:bodyPr>
          <a:lstStyle/>
          <a:p>
            <a:r>
              <a:rPr lang="es-MX" dirty="0"/>
              <a:t>Este sistema proporciona altas, bajas, cambios y consultas de clientes /proveedores.</a:t>
            </a:r>
          </a:p>
          <a:p>
            <a:r>
              <a:rPr lang="es-MX" dirty="0"/>
              <a:t>Contiene apartados para almacenar el tipo de prenda, en este caso se centra en solo 4 tipos de prendas es decir (saco, pantalón, abrigo, vestido).  Además, el sistema proporciona consultas de dichas prendas.</a:t>
            </a:r>
          </a:p>
          <a:p>
            <a:r>
              <a:rPr lang="es-MX" dirty="0"/>
              <a:t>Mediante el servicio proporcionado por el Negocio existen 2 opciones independientes Lavado y Planchado, ya que son independientes si se desean los dos deberán realizarse el proceso con cada uno e incrementándose el costo para el cliente.</a:t>
            </a:r>
          </a:p>
          <a:p>
            <a:r>
              <a:rPr lang="es-MX"/>
              <a:t>Para tener un mejor control con el programa, el sistema proporciona estatus (Vigente, Finalizado) es decir que, al dar de alta un servicio, automáticamente el estatus será vigente, y al entregar la prenda su estatus cambiario a Finalizado, y el almacenamiento de la fecha de recepción de prendas a su vez la fecha en que se recojan</a:t>
            </a:r>
            <a:endParaRPr lang="es-MX" dirty="0"/>
          </a:p>
          <a:p>
            <a:endParaRPr lang="es-MX" dirty="0"/>
          </a:p>
        </p:txBody>
      </p:sp>
      <p:sp>
        <p:nvSpPr>
          <p:cNvPr id="4" name="Marcador de texto 3">
            <a:extLst>
              <a:ext uri="{FF2B5EF4-FFF2-40B4-BE49-F238E27FC236}">
                <a16:creationId xmlns:a16="http://schemas.microsoft.com/office/drawing/2014/main" id="{E715A0AA-7D98-4D53-998B-2CA15B14295E}"/>
              </a:ext>
            </a:extLst>
          </p:cNvPr>
          <p:cNvSpPr>
            <a:spLocks noGrp="1"/>
          </p:cNvSpPr>
          <p:nvPr>
            <p:ph type="body" sz="half" idx="2"/>
          </p:nvPr>
        </p:nvSpPr>
        <p:spPr/>
        <p:txBody>
          <a:bodyPr/>
          <a:lstStyle/>
          <a:p>
            <a:pPr algn="just"/>
            <a:r>
              <a:rPr lang="es-MX" dirty="0"/>
              <a:t>Este programa tendrá como objetivo el cumplimento de la administración mediante la creación de un programa que ofrece un servicio que se compone mediante un sistema que ofrece un registro y administración de una tienda.</a:t>
            </a:r>
          </a:p>
        </p:txBody>
      </p:sp>
    </p:spTree>
    <p:extLst>
      <p:ext uri="{BB962C8B-B14F-4D97-AF65-F5344CB8AC3E}">
        <p14:creationId xmlns:p14="http://schemas.microsoft.com/office/powerpoint/2010/main" val="1224055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CB8E1-2935-4DA6-B792-39016A81798C}"/>
              </a:ext>
            </a:extLst>
          </p:cNvPr>
          <p:cNvSpPr>
            <a:spLocks noGrp="1"/>
          </p:cNvSpPr>
          <p:nvPr>
            <p:ph type="title"/>
          </p:nvPr>
        </p:nvSpPr>
        <p:spPr/>
        <p:txBody>
          <a:bodyPr/>
          <a:lstStyle/>
          <a:p>
            <a:r>
              <a:rPr lang="es-MX" dirty="0"/>
              <a:t>CICLO DE VIDA DE UN PROYECTO(Diseño).</a:t>
            </a:r>
          </a:p>
        </p:txBody>
      </p:sp>
      <p:sp>
        <p:nvSpPr>
          <p:cNvPr id="4" name="Marcador de texto 3">
            <a:extLst>
              <a:ext uri="{FF2B5EF4-FFF2-40B4-BE49-F238E27FC236}">
                <a16:creationId xmlns:a16="http://schemas.microsoft.com/office/drawing/2014/main" id="{FD500163-5C22-412B-9426-460267C3B119}"/>
              </a:ext>
            </a:extLst>
          </p:cNvPr>
          <p:cNvSpPr>
            <a:spLocks noGrp="1"/>
          </p:cNvSpPr>
          <p:nvPr>
            <p:ph type="body" sz="half" idx="2"/>
          </p:nvPr>
        </p:nvSpPr>
        <p:spPr/>
        <p:txBody>
          <a:bodyPr/>
          <a:lstStyle/>
          <a:p>
            <a:pPr algn="just"/>
            <a:r>
              <a:rPr lang="es-MX" dirty="0"/>
              <a:t>La opción para este diseño en concreto fue creada para el uso constante de este servicio, ya que se pensó desde el punto de vista para la experiencia del usuario, ya que ofrece un usuario de aplicación (uno de tipo </a:t>
            </a:r>
            <a:r>
              <a:rPr lang="es-MX" dirty="0" err="1"/>
              <a:t>admin</a:t>
            </a:r>
            <a:r>
              <a:rPr lang="es-MX" dirty="0"/>
              <a:t> y otro de tipos </a:t>
            </a:r>
            <a:r>
              <a:rPr lang="es-MX" dirty="0" err="1"/>
              <a:t>user</a:t>
            </a:r>
            <a:r>
              <a:rPr lang="es-MX" dirty="0"/>
              <a:t>) Y eso quedara guardado en el historial para futuras consultas.</a:t>
            </a:r>
          </a:p>
        </p:txBody>
      </p:sp>
      <p:pic>
        <p:nvPicPr>
          <p:cNvPr id="5" name="Imagen 4" descr="Interfaz de usuario gráfica&#10;&#10;Descripción generada automáticamente con confianza media">
            <a:extLst>
              <a:ext uri="{FF2B5EF4-FFF2-40B4-BE49-F238E27FC236}">
                <a16:creationId xmlns:a16="http://schemas.microsoft.com/office/drawing/2014/main" id="{ED4C97DA-7B12-4D93-8E06-3F23F5B9E8B6}"/>
              </a:ext>
            </a:extLst>
          </p:cNvPr>
          <p:cNvPicPr/>
          <p:nvPr/>
        </p:nvPicPr>
        <p:blipFill>
          <a:blip r:embed="rId2">
            <a:extLst>
              <a:ext uri="{28A0092B-C50C-407E-A947-70E740481C1C}">
                <a14:useLocalDpi xmlns:a14="http://schemas.microsoft.com/office/drawing/2010/main" val="0"/>
              </a:ext>
            </a:extLst>
          </a:blip>
          <a:stretch>
            <a:fillRect/>
          </a:stretch>
        </p:blipFill>
        <p:spPr>
          <a:xfrm>
            <a:off x="5120443" y="198011"/>
            <a:ext cx="3124200" cy="2114550"/>
          </a:xfrm>
          <a:prstGeom prst="rect">
            <a:avLst/>
          </a:prstGeom>
        </p:spPr>
      </p:pic>
      <p:pic>
        <p:nvPicPr>
          <p:cNvPr id="6" name="Imagen 5">
            <a:extLst>
              <a:ext uri="{FF2B5EF4-FFF2-40B4-BE49-F238E27FC236}">
                <a16:creationId xmlns:a16="http://schemas.microsoft.com/office/drawing/2014/main" id="{16849395-5627-400B-8614-EAB0B55C74CD}"/>
              </a:ext>
            </a:extLst>
          </p:cNvPr>
          <p:cNvPicPr/>
          <p:nvPr/>
        </p:nvPicPr>
        <p:blipFill>
          <a:blip r:embed="rId3">
            <a:extLst>
              <a:ext uri="{28A0092B-C50C-407E-A947-70E740481C1C}">
                <a14:useLocalDpi xmlns:a14="http://schemas.microsoft.com/office/drawing/2010/main" val="0"/>
              </a:ext>
            </a:extLst>
          </a:blip>
          <a:stretch>
            <a:fillRect/>
          </a:stretch>
        </p:blipFill>
        <p:spPr>
          <a:xfrm>
            <a:off x="8373786" y="198011"/>
            <a:ext cx="3162300" cy="2114550"/>
          </a:xfrm>
          <a:prstGeom prst="rect">
            <a:avLst/>
          </a:prstGeom>
        </p:spPr>
      </p:pic>
      <p:pic>
        <p:nvPicPr>
          <p:cNvPr id="7" name="Imagen 6" descr="Interfaz de usuario gráfica&#10;&#10;Descripción generada automáticamente">
            <a:extLst>
              <a:ext uri="{FF2B5EF4-FFF2-40B4-BE49-F238E27FC236}">
                <a16:creationId xmlns:a16="http://schemas.microsoft.com/office/drawing/2014/main" id="{BC993041-8C4A-4BA6-863D-A0B41631F59B}"/>
              </a:ext>
            </a:extLst>
          </p:cNvPr>
          <p:cNvPicPr/>
          <p:nvPr/>
        </p:nvPicPr>
        <p:blipFill>
          <a:blip r:embed="rId4">
            <a:extLst>
              <a:ext uri="{28A0092B-C50C-407E-A947-70E740481C1C}">
                <a14:useLocalDpi xmlns:a14="http://schemas.microsoft.com/office/drawing/2010/main" val="0"/>
              </a:ext>
            </a:extLst>
          </a:blip>
          <a:stretch>
            <a:fillRect/>
          </a:stretch>
        </p:blipFill>
        <p:spPr>
          <a:xfrm>
            <a:off x="5120443" y="2392460"/>
            <a:ext cx="3124200" cy="2116455"/>
          </a:xfrm>
          <a:prstGeom prst="rect">
            <a:avLst/>
          </a:prstGeom>
        </p:spPr>
      </p:pic>
      <p:pic>
        <p:nvPicPr>
          <p:cNvPr id="8" name="Imagen 7" descr="Interfaz de usuario gráfica, Texto, Aplicación, Correo electrónico&#10;&#10;Descripción generada automáticamente">
            <a:extLst>
              <a:ext uri="{FF2B5EF4-FFF2-40B4-BE49-F238E27FC236}">
                <a16:creationId xmlns:a16="http://schemas.microsoft.com/office/drawing/2014/main" id="{F1DD97AB-7870-4585-94C8-9F056577F472}"/>
              </a:ext>
            </a:extLst>
          </p:cNvPr>
          <p:cNvPicPr/>
          <p:nvPr/>
        </p:nvPicPr>
        <p:blipFill>
          <a:blip r:embed="rId5">
            <a:extLst>
              <a:ext uri="{28A0092B-C50C-407E-A947-70E740481C1C}">
                <a14:useLocalDpi xmlns:a14="http://schemas.microsoft.com/office/drawing/2010/main" val="0"/>
              </a:ext>
            </a:extLst>
          </a:blip>
          <a:stretch>
            <a:fillRect/>
          </a:stretch>
        </p:blipFill>
        <p:spPr>
          <a:xfrm>
            <a:off x="8373786" y="2386012"/>
            <a:ext cx="3162300" cy="2085975"/>
          </a:xfrm>
          <a:prstGeom prst="rect">
            <a:avLst/>
          </a:prstGeom>
        </p:spPr>
      </p:pic>
      <p:pic>
        <p:nvPicPr>
          <p:cNvPr id="9" name="Imagen 8" descr="Diagrama&#10;&#10;Descripción generada automáticamente">
            <a:extLst>
              <a:ext uri="{FF2B5EF4-FFF2-40B4-BE49-F238E27FC236}">
                <a16:creationId xmlns:a16="http://schemas.microsoft.com/office/drawing/2014/main" id="{C116E172-EC82-4A5D-800F-A6B074EE840E}"/>
              </a:ext>
            </a:extLst>
          </p:cNvPr>
          <p:cNvPicPr/>
          <p:nvPr/>
        </p:nvPicPr>
        <p:blipFill>
          <a:blip r:embed="rId6">
            <a:extLst>
              <a:ext uri="{28A0092B-C50C-407E-A947-70E740481C1C}">
                <a14:useLocalDpi xmlns:a14="http://schemas.microsoft.com/office/drawing/2010/main" val="0"/>
              </a:ext>
            </a:extLst>
          </a:blip>
          <a:stretch>
            <a:fillRect/>
          </a:stretch>
        </p:blipFill>
        <p:spPr>
          <a:xfrm>
            <a:off x="6682543" y="4717465"/>
            <a:ext cx="3124200" cy="2085975"/>
          </a:xfrm>
          <a:prstGeom prst="rect">
            <a:avLst/>
          </a:prstGeom>
        </p:spPr>
      </p:pic>
    </p:spTree>
    <p:extLst>
      <p:ext uri="{BB962C8B-B14F-4D97-AF65-F5344CB8AC3E}">
        <p14:creationId xmlns:p14="http://schemas.microsoft.com/office/powerpoint/2010/main" val="1086266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C74094A-6D54-4CCF-A824-A78F1F78FF09}"/>
              </a:ext>
            </a:extLst>
          </p:cNvPr>
          <p:cNvSpPr>
            <a:spLocks noGrp="1"/>
          </p:cNvSpPr>
          <p:nvPr>
            <p:ph type="title"/>
          </p:nvPr>
        </p:nvSpPr>
        <p:spPr/>
        <p:txBody>
          <a:bodyPr/>
          <a:lstStyle/>
          <a:p>
            <a:r>
              <a:rPr lang="es-MX" dirty="0"/>
              <a:t>Mantenimiento.</a:t>
            </a:r>
          </a:p>
        </p:txBody>
      </p:sp>
      <p:sp>
        <p:nvSpPr>
          <p:cNvPr id="7" name="Marcador de contenido 6">
            <a:extLst>
              <a:ext uri="{FF2B5EF4-FFF2-40B4-BE49-F238E27FC236}">
                <a16:creationId xmlns:a16="http://schemas.microsoft.com/office/drawing/2014/main" id="{541B585A-5D30-4BCD-AC8E-7DC474721624}"/>
              </a:ext>
            </a:extLst>
          </p:cNvPr>
          <p:cNvSpPr>
            <a:spLocks noGrp="1"/>
          </p:cNvSpPr>
          <p:nvPr>
            <p:ph idx="1"/>
          </p:nvPr>
        </p:nvSpPr>
        <p:spPr>
          <a:xfrm>
            <a:off x="4787824" y="551007"/>
            <a:ext cx="7190958" cy="5929545"/>
          </a:xfrm>
        </p:spPr>
        <p:txBody>
          <a:bodyPr>
            <a:normAutofit fontScale="92500" lnSpcReduction="10000"/>
          </a:bodyPr>
          <a:lstStyle/>
          <a:p>
            <a:pPr marL="0" indent="0" algn="just">
              <a:buNone/>
            </a:pPr>
            <a:r>
              <a:rPr lang="es-MX" dirty="0"/>
              <a:t>Sobre este trabajo en particular la investigación sobre las causas de errores en el registro puede darse a diversas causas, pero una de las más captadas son los registros mal capturados, por lo tanto, debe tener un adecuado registro para evitar cualquier tipo de error. </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r>
              <a:rPr lang="es-MX" dirty="0"/>
              <a:t>Ya que esta fase va después de la implementación y que cualquier trabajo realizado para cambiar el software después de que esté en operación es considerado trabajo de mantenimiento, se llevara a cabo cada cierto tiempo pruebas donde se verifique que no se sature el sistema y pueda brindar un buen servicio.</a:t>
            </a:r>
            <a:br>
              <a:rPr lang="es-MX" dirty="0"/>
            </a:br>
            <a:endParaRPr lang="es-MX" dirty="0"/>
          </a:p>
          <a:p>
            <a:pPr marL="0" indent="0">
              <a:buNone/>
            </a:pPr>
            <a:endParaRPr lang="es-MX" dirty="0"/>
          </a:p>
        </p:txBody>
      </p:sp>
      <p:sp>
        <p:nvSpPr>
          <p:cNvPr id="6" name="Marcador de texto 5">
            <a:extLst>
              <a:ext uri="{FF2B5EF4-FFF2-40B4-BE49-F238E27FC236}">
                <a16:creationId xmlns:a16="http://schemas.microsoft.com/office/drawing/2014/main" id="{65046233-2202-47C6-9196-ADEE0022D051}"/>
              </a:ext>
            </a:extLst>
          </p:cNvPr>
          <p:cNvSpPr>
            <a:spLocks noGrp="1"/>
          </p:cNvSpPr>
          <p:nvPr>
            <p:ph type="body" sz="half" idx="2"/>
          </p:nvPr>
        </p:nvSpPr>
        <p:spPr>
          <a:xfrm>
            <a:off x="906011" y="2783578"/>
            <a:ext cx="3714673" cy="3628334"/>
          </a:xfrm>
        </p:spPr>
        <p:txBody>
          <a:bodyPr>
            <a:normAutofit/>
          </a:bodyPr>
          <a:lstStyle/>
          <a:p>
            <a:pPr algn="just">
              <a:lnSpc>
                <a:spcPct val="107000"/>
              </a:lnSpc>
              <a:spcBef>
                <a:spcPts val="1575"/>
              </a:spcBef>
              <a:spcAft>
                <a:spcPts val="800"/>
              </a:spcAft>
            </a:pPr>
            <a:r>
              <a:rPr lang="es-MX" sz="1800" dirty="0">
                <a:effectLst/>
                <a:latin typeface="Calibri" panose="020F0502020204030204" pitchFamily="34" charset="0"/>
                <a:ea typeface="Calibri" panose="020F0502020204030204" pitchFamily="34" charset="0"/>
                <a:cs typeface="Times New Roman" panose="02020603050405020304" pitchFamily="18" charset="0"/>
              </a:rPr>
              <a:t>El sistema en que se realiza no cuenta con las validaciones suficientes para evitar los errores humanos, por lo que se recomienda realizar las adecuaciones necesarias para que los campos de captura no permitan incluir un registro si éste tiene un error.</a:t>
            </a:r>
          </a:p>
          <a:p>
            <a:endParaRPr lang="es-MX" dirty="0"/>
          </a:p>
        </p:txBody>
      </p:sp>
      <p:pic>
        <p:nvPicPr>
          <p:cNvPr id="9" name="Imagen 8" descr="Imagen que contiene interior, objeto, frente, tabla&#10;&#10;Descripción generada automáticamente">
            <a:extLst>
              <a:ext uri="{FF2B5EF4-FFF2-40B4-BE49-F238E27FC236}">
                <a16:creationId xmlns:a16="http://schemas.microsoft.com/office/drawing/2014/main" id="{8B1A162A-5D40-42CC-9BF1-4065DB4D278E}"/>
              </a:ext>
            </a:extLst>
          </p:cNvPr>
          <p:cNvPicPr>
            <a:picLocks noChangeAspect="1"/>
          </p:cNvPicPr>
          <p:nvPr/>
        </p:nvPicPr>
        <p:blipFill>
          <a:blip r:embed="rId2"/>
          <a:stretch>
            <a:fillRect/>
          </a:stretch>
        </p:blipFill>
        <p:spPr>
          <a:xfrm>
            <a:off x="5836074" y="2130804"/>
            <a:ext cx="5094458" cy="2357884"/>
          </a:xfrm>
          <a:prstGeom prst="rect">
            <a:avLst/>
          </a:prstGeom>
          <a:ln>
            <a:noFill/>
          </a:ln>
          <a:effectLst>
            <a:softEdge rad="112500"/>
          </a:effectLst>
        </p:spPr>
      </p:pic>
    </p:spTree>
    <p:extLst>
      <p:ext uri="{BB962C8B-B14F-4D97-AF65-F5344CB8AC3E}">
        <p14:creationId xmlns:p14="http://schemas.microsoft.com/office/powerpoint/2010/main" val="345345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8EFE5-31CE-472B-8868-E3E2840432FC}"/>
              </a:ext>
            </a:extLst>
          </p:cNvPr>
          <p:cNvSpPr>
            <a:spLocks noGrp="1"/>
          </p:cNvSpPr>
          <p:nvPr>
            <p:ph type="title"/>
          </p:nvPr>
        </p:nvSpPr>
        <p:spPr/>
        <p:txBody>
          <a:bodyPr/>
          <a:lstStyle/>
          <a:p>
            <a:r>
              <a:rPr lang="es-MX" dirty="0"/>
              <a:t>Presentación de la empresa</a:t>
            </a:r>
          </a:p>
        </p:txBody>
      </p:sp>
      <p:sp>
        <p:nvSpPr>
          <p:cNvPr id="3" name="Marcador de contenido 2">
            <a:extLst>
              <a:ext uri="{FF2B5EF4-FFF2-40B4-BE49-F238E27FC236}">
                <a16:creationId xmlns:a16="http://schemas.microsoft.com/office/drawing/2014/main" id="{199CF5BA-ACD4-48BB-AAC1-A6B77BE97074}"/>
              </a:ext>
            </a:extLst>
          </p:cNvPr>
          <p:cNvSpPr>
            <a:spLocks noGrp="1"/>
          </p:cNvSpPr>
          <p:nvPr>
            <p:ph idx="1"/>
          </p:nvPr>
        </p:nvSpPr>
        <p:spPr>
          <a:xfrm>
            <a:off x="810000" y="1610744"/>
            <a:ext cx="10554574" cy="3636511"/>
          </a:xfrm>
        </p:spPr>
        <p:txBody>
          <a:bodyPr>
            <a:normAutofit/>
          </a:bodyPr>
          <a:lstStyle/>
          <a:p>
            <a:pPr marL="0" indent="0" algn="just">
              <a:buNone/>
            </a:pPr>
            <a:r>
              <a:rPr lang="es-MX" sz="2000" dirty="0" err="1"/>
              <a:t>ProgMex</a:t>
            </a:r>
            <a:r>
              <a:rPr lang="es-MX" sz="2000" dirty="0"/>
              <a:t> es una empresa mexicana que se encarga de la elaboración de software para las pequeñas y medianas empresas, donde el requerimiento sea brindar un servicio de control de mercancía/clientes, nos encargamos de dar el mejor producto posible en el menor tiempo posible.</a:t>
            </a:r>
          </a:p>
        </p:txBody>
      </p:sp>
    </p:spTree>
    <p:extLst>
      <p:ext uri="{BB962C8B-B14F-4D97-AF65-F5344CB8AC3E}">
        <p14:creationId xmlns:p14="http://schemas.microsoft.com/office/powerpoint/2010/main" val="2876443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9E818333-CD8F-49EF-AADA-DBD8C01B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262AABE-4D08-427D-98E3-1EED94547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786E235D-8203-4E28-82DE-514B98E1B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FFBAE6F6-11D1-4921-B2F5-EC80021849E3}"/>
              </a:ext>
            </a:extLst>
          </p:cNvPr>
          <p:cNvSpPr>
            <a:spLocks noGrp="1"/>
          </p:cNvSpPr>
          <p:nvPr>
            <p:ph type="title"/>
          </p:nvPr>
        </p:nvSpPr>
        <p:spPr>
          <a:xfrm>
            <a:off x="451515" y="447188"/>
            <a:ext cx="3675318" cy="5468700"/>
          </a:xfrm>
        </p:spPr>
        <p:txBody>
          <a:bodyPr vert="horz" lIns="91440" tIns="45720" rIns="91440" bIns="45720" rtlCol="0" anchor="ctr">
            <a:normAutofit/>
          </a:bodyPr>
          <a:lstStyle/>
          <a:p>
            <a:r>
              <a:rPr lang="en-US" sz="3200"/>
              <a:t>Simulación y Desarrollo de proyecto.</a:t>
            </a:r>
          </a:p>
        </p:txBody>
      </p:sp>
      <p:sp>
        <p:nvSpPr>
          <p:cNvPr id="6" name="Marcador de texto 5">
            <a:extLst>
              <a:ext uri="{FF2B5EF4-FFF2-40B4-BE49-F238E27FC236}">
                <a16:creationId xmlns:a16="http://schemas.microsoft.com/office/drawing/2014/main" id="{CE677E2B-72E7-4A13-85D7-C600E4FF39C5}"/>
              </a:ext>
            </a:extLst>
          </p:cNvPr>
          <p:cNvSpPr>
            <a:spLocks noGrp="1"/>
          </p:cNvSpPr>
          <p:nvPr>
            <p:ph type="body" sz="half" idx="2"/>
          </p:nvPr>
        </p:nvSpPr>
        <p:spPr>
          <a:xfrm>
            <a:off x="4989143" y="447188"/>
            <a:ext cx="6585235" cy="3632200"/>
          </a:xfrm>
        </p:spPr>
        <p:txBody>
          <a:bodyPr vert="horz" lIns="91440" tIns="45720" rIns="91440" bIns="45720" rtlCol="0" anchor="ctr">
            <a:normAutofit/>
          </a:bodyPr>
          <a:lstStyle/>
          <a:p>
            <a:pPr>
              <a:buFont typeface="Wingdings 2" charset="2"/>
              <a:buChar char=""/>
            </a:pPr>
            <a:r>
              <a:rPr lang="en-US" sz="1600" dirty="0" err="1">
                <a:solidFill>
                  <a:schemeClr val="bg1">
                    <a:lumMod val="85000"/>
                    <a:lumOff val="15000"/>
                  </a:schemeClr>
                </a:solidFill>
              </a:rPr>
              <a:t>Muestra</a:t>
            </a:r>
            <a:r>
              <a:rPr lang="en-US" sz="1600" dirty="0">
                <a:solidFill>
                  <a:schemeClr val="bg1">
                    <a:lumMod val="85000"/>
                    <a:lumOff val="15000"/>
                  </a:schemeClr>
                </a:solidFill>
              </a:rPr>
              <a:t> el </a:t>
            </a:r>
            <a:r>
              <a:rPr lang="en-US" sz="1600" dirty="0" err="1">
                <a:solidFill>
                  <a:schemeClr val="bg1">
                    <a:lumMod val="85000"/>
                    <a:lumOff val="15000"/>
                  </a:schemeClr>
                </a:solidFill>
              </a:rPr>
              <a:t>análisis</a:t>
            </a:r>
            <a:r>
              <a:rPr lang="en-US" sz="1600" dirty="0">
                <a:solidFill>
                  <a:schemeClr val="bg1">
                    <a:lumMod val="85000"/>
                    <a:lumOff val="15000"/>
                  </a:schemeClr>
                </a:solidFill>
              </a:rPr>
              <a:t> de la </a:t>
            </a:r>
            <a:r>
              <a:rPr lang="en-US" sz="1600" dirty="0" err="1">
                <a:solidFill>
                  <a:schemeClr val="bg1">
                    <a:lumMod val="85000"/>
                    <a:lumOff val="15000"/>
                  </a:schemeClr>
                </a:solidFill>
              </a:rPr>
              <a:t>simulación</a:t>
            </a:r>
            <a:r>
              <a:rPr lang="en-US" sz="1600" dirty="0">
                <a:solidFill>
                  <a:schemeClr val="bg1">
                    <a:lumMod val="85000"/>
                    <a:lumOff val="15000"/>
                  </a:schemeClr>
                </a:solidFill>
              </a:rPr>
              <a:t> </a:t>
            </a:r>
            <a:r>
              <a:rPr lang="en-US" sz="1600" dirty="0" err="1">
                <a:solidFill>
                  <a:schemeClr val="bg1">
                    <a:lumMod val="85000"/>
                    <a:lumOff val="15000"/>
                  </a:schemeClr>
                </a:solidFill>
              </a:rPr>
              <a:t>en</a:t>
            </a:r>
            <a:r>
              <a:rPr lang="en-US" sz="1600" dirty="0">
                <a:solidFill>
                  <a:schemeClr val="bg1">
                    <a:lumMod val="85000"/>
                    <a:lumOff val="15000"/>
                  </a:schemeClr>
                </a:solidFill>
              </a:rPr>
              <a:t> </a:t>
            </a:r>
            <a:r>
              <a:rPr lang="en-US" sz="1600" dirty="0" err="1">
                <a:solidFill>
                  <a:schemeClr val="bg1">
                    <a:lumMod val="85000"/>
                    <a:lumOff val="15000"/>
                  </a:schemeClr>
                </a:solidFill>
              </a:rPr>
              <a:t>algún</a:t>
            </a:r>
            <a:r>
              <a:rPr lang="en-US" sz="1600" dirty="0">
                <a:solidFill>
                  <a:schemeClr val="bg1">
                    <a:lumMod val="85000"/>
                    <a:lumOff val="15000"/>
                  </a:schemeClr>
                </a:solidFill>
              </a:rPr>
              <a:t> software o los </a:t>
            </a:r>
            <a:r>
              <a:rPr lang="en-US" sz="1600" dirty="0" err="1">
                <a:solidFill>
                  <a:schemeClr val="bg1">
                    <a:lumMod val="85000"/>
                    <a:lumOff val="15000"/>
                  </a:schemeClr>
                </a:solidFill>
              </a:rPr>
              <a:t>resultados</a:t>
            </a:r>
            <a:r>
              <a:rPr lang="en-US" sz="1600" dirty="0">
                <a:solidFill>
                  <a:schemeClr val="bg1">
                    <a:lumMod val="85000"/>
                    <a:lumOff val="15000"/>
                  </a:schemeClr>
                </a:solidFill>
              </a:rPr>
              <a:t> por la </a:t>
            </a:r>
            <a:r>
              <a:rPr lang="en-US" sz="1600" dirty="0" err="1">
                <a:solidFill>
                  <a:schemeClr val="bg1">
                    <a:lumMod val="85000"/>
                    <a:lumOff val="15000"/>
                  </a:schemeClr>
                </a:solidFill>
              </a:rPr>
              <a:t>aplicación</a:t>
            </a:r>
            <a:r>
              <a:rPr lang="en-US" sz="1600" dirty="0">
                <a:solidFill>
                  <a:schemeClr val="bg1">
                    <a:lumMod val="85000"/>
                    <a:lumOff val="15000"/>
                  </a:schemeClr>
                </a:solidFill>
              </a:rPr>
              <a:t> de una </a:t>
            </a:r>
            <a:r>
              <a:rPr lang="en-US" sz="1600" dirty="0" err="1">
                <a:solidFill>
                  <a:schemeClr val="bg1">
                    <a:lumMod val="85000"/>
                    <a:lumOff val="15000"/>
                  </a:schemeClr>
                </a:solidFill>
              </a:rPr>
              <a:t>herramienta</a:t>
            </a:r>
            <a:r>
              <a:rPr lang="en-US" sz="1600" dirty="0">
                <a:solidFill>
                  <a:schemeClr val="bg1">
                    <a:lumMod val="85000"/>
                    <a:lumOff val="15000"/>
                  </a:schemeClr>
                </a:solidFill>
              </a:rPr>
              <a:t> de </a:t>
            </a:r>
            <a:r>
              <a:rPr lang="en-US" sz="1600" dirty="0" err="1">
                <a:solidFill>
                  <a:schemeClr val="bg1">
                    <a:lumMod val="85000"/>
                    <a:lumOff val="15000"/>
                  </a:schemeClr>
                </a:solidFill>
              </a:rPr>
              <a:t>desarrollo</a:t>
            </a:r>
            <a:r>
              <a:rPr lang="en-US" sz="1600" dirty="0">
                <a:solidFill>
                  <a:schemeClr val="bg1">
                    <a:lumMod val="85000"/>
                    <a:lumOff val="15000"/>
                  </a:schemeClr>
                </a:solidFill>
              </a:rPr>
              <a:t> de Software…</a:t>
            </a:r>
          </a:p>
          <a:p>
            <a:pPr>
              <a:buFont typeface="Wingdings 2" charset="2"/>
              <a:buChar char=""/>
            </a:pPr>
            <a:r>
              <a:rPr lang="en-US" sz="1600" dirty="0" err="1">
                <a:solidFill>
                  <a:schemeClr val="bg1">
                    <a:lumMod val="85000"/>
                    <a:lumOff val="15000"/>
                  </a:schemeClr>
                </a:solidFill>
              </a:rPr>
              <a:t>Aquí</a:t>
            </a:r>
            <a:r>
              <a:rPr lang="en-US" sz="1600" dirty="0">
                <a:solidFill>
                  <a:schemeClr val="bg1">
                    <a:lumMod val="85000"/>
                    <a:lumOff val="15000"/>
                  </a:schemeClr>
                </a:solidFill>
              </a:rPr>
              <a:t> </a:t>
            </a:r>
            <a:r>
              <a:rPr lang="en-US" sz="1600" dirty="0" err="1">
                <a:solidFill>
                  <a:schemeClr val="bg1">
                    <a:lumMod val="85000"/>
                    <a:lumOff val="15000"/>
                  </a:schemeClr>
                </a:solidFill>
              </a:rPr>
              <a:t>registra</a:t>
            </a:r>
            <a:r>
              <a:rPr lang="en-US" sz="1600" dirty="0">
                <a:solidFill>
                  <a:schemeClr val="bg1">
                    <a:lumMod val="85000"/>
                    <a:lumOff val="15000"/>
                  </a:schemeClr>
                </a:solidFill>
              </a:rPr>
              <a:t> la </a:t>
            </a:r>
            <a:r>
              <a:rPr lang="en-US" sz="1600" dirty="0" err="1">
                <a:solidFill>
                  <a:schemeClr val="bg1">
                    <a:lumMod val="85000"/>
                    <a:lumOff val="15000"/>
                  </a:schemeClr>
                </a:solidFill>
              </a:rPr>
              <a:t>venta</a:t>
            </a:r>
            <a:r>
              <a:rPr lang="en-US" sz="1600" dirty="0">
                <a:solidFill>
                  <a:schemeClr val="bg1">
                    <a:lumMod val="85000"/>
                    <a:lumOff val="15000"/>
                  </a:schemeClr>
                </a:solidFill>
              </a:rPr>
              <a:t> de </a:t>
            </a:r>
            <a:r>
              <a:rPr lang="en-US" sz="1600" dirty="0" err="1">
                <a:solidFill>
                  <a:schemeClr val="bg1">
                    <a:lumMod val="85000"/>
                    <a:lumOff val="15000"/>
                  </a:schemeClr>
                </a:solidFill>
              </a:rPr>
              <a:t>cada</a:t>
            </a:r>
            <a:r>
              <a:rPr lang="en-US" sz="1600" dirty="0">
                <a:solidFill>
                  <a:schemeClr val="bg1">
                    <a:lumMod val="85000"/>
                    <a:lumOff val="15000"/>
                  </a:schemeClr>
                </a:solidFill>
              </a:rPr>
              <a:t> </a:t>
            </a:r>
            <a:r>
              <a:rPr lang="en-US" sz="1600" dirty="0" err="1">
                <a:solidFill>
                  <a:schemeClr val="bg1">
                    <a:lumMod val="85000"/>
                    <a:lumOff val="15000"/>
                  </a:schemeClr>
                </a:solidFill>
              </a:rPr>
              <a:t>producto</a:t>
            </a:r>
            <a:r>
              <a:rPr lang="en-US" sz="1600" dirty="0">
                <a:solidFill>
                  <a:schemeClr val="bg1">
                    <a:lumMod val="85000"/>
                    <a:lumOff val="15000"/>
                  </a:schemeClr>
                </a:solidFill>
              </a:rPr>
              <a:t>, </a:t>
            </a:r>
            <a:r>
              <a:rPr lang="en-US" sz="1600" dirty="0" err="1">
                <a:solidFill>
                  <a:schemeClr val="bg1">
                    <a:lumMod val="85000"/>
                    <a:lumOff val="15000"/>
                  </a:schemeClr>
                </a:solidFill>
              </a:rPr>
              <a:t>monto</a:t>
            </a:r>
            <a:r>
              <a:rPr lang="en-US" sz="1600" dirty="0">
                <a:solidFill>
                  <a:schemeClr val="bg1">
                    <a:lumMod val="85000"/>
                    <a:lumOff val="15000"/>
                  </a:schemeClr>
                </a:solidFill>
              </a:rPr>
              <a:t>, forma de </a:t>
            </a:r>
            <a:r>
              <a:rPr lang="en-US" sz="1600" dirty="0" err="1">
                <a:solidFill>
                  <a:schemeClr val="bg1">
                    <a:lumMod val="85000"/>
                    <a:lumOff val="15000"/>
                  </a:schemeClr>
                </a:solidFill>
              </a:rPr>
              <a:t>pago</a:t>
            </a:r>
            <a:r>
              <a:rPr lang="en-US" sz="1600" dirty="0">
                <a:solidFill>
                  <a:schemeClr val="bg1">
                    <a:lumMod val="85000"/>
                    <a:lumOff val="15000"/>
                  </a:schemeClr>
                </a:solidFill>
              </a:rPr>
              <a:t>, </a:t>
            </a:r>
            <a:r>
              <a:rPr lang="en-US" sz="1600" dirty="0" err="1">
                <a:solidFill>
                  <a:schemeClr val="bg1">
                    <a:lumMod val="85000"/>
                    <a:lumOff val="15000"/>
                  </a:schemeClr>
                </a:solidFill>
              </a:rPr>
              <a:t>fecha</a:t>
            </a:r>
            <a:r>
              <a:rPr lang="en-US" sz="1600" dirty="0">
                <a:solidFill>
                  <a:schemeClr val="bg1">
                    <a:lumMod val="85000"/>
                    <a:lumOff val="15000"/>
                  </a:schemeClr>
                </a:solidFill>
              </a:rPr>
              <a:t>, a que </a:t>
            </a:r>
            <a:r>
              <a:rPr lang="en-US" sz="1600" dirty="0" err="1">
                <a:solidFill>
                  <a:schemeClr val="bg1">
                    <a:lumMod val="85000"/>
                    <a:lumOff val="15000"/>
                  </a:schemeClr>
                </a:solidFill>
              </a:rPr>
              <a:t>proveedor</a:t>
            </a:r>
            <a:r>
              <a:rPr lang="en-US" sz="1600" dirty="0">
                <a:solidFill>
                  <a:schemeClr val="bg1">
                    <a:lumMod val="85000"/>
                    <a:lumOff val="15000"/>
                  </a:schemeClr>
                </a:solidFill>
              </a:rPr>
              <a:t> </a:t>
            </a:r>
            <a:r>
              <a:rPr lang="en-US" sz="1600" dirty="0" err="1">
                <a:solidFill>
                  <a:schemeClr val="bg1">
                    <a:lumMod val="85000"/>
                    <a:lumOff val="15000"/>
                  </a:schemeClr>
                </a:solidFill>
              </a:rPr>
              <a:t>pertenece</a:t>
            </a:r>
            <a:r>
              <a:rPr lang="en-US" sz="1600" dirty="0">
                <a:solidFill>
                  <a:schemeClr val="bg1">
                    <a:lumMod val="85000"/>
                    <a:lumOff val="15000"/>
                  </a:schemeClr>
                </a:solidFill>
              </a:rPr>
              <a:t> que </a:t>
            </a:r>
            <a:r>
              <a:rPr lang="en-US" sz="1600" dirty="0" err="1">
                <a:solidFill>
                  <a:schemeClr val="bg1">
                    <a:lumMod val="85000"/>
                    <a:lumOff val="15000"/>
                  </a:schemeClr>
                </a:solidFill>
              </a:rPr>
              <a:t>pueda</a:t>
            </a:r>
            <a:r>
              <a:rPr lang="en-US" sz="1600" dirty="0">
                <a:solidFill>
                  <a:schemeClr val="bg1">
                    <a:lumMod val="85000"/>
                    <a:lumOff val="15000"/>
                  </a:schemeClr>
                </a:solidFill>
              </a:rPr>
              <a:t> </a:t>
            </a:r>
            <a:r>
              <a:rPr lang="en-US" sz="1600" dirty="0" err="1">
                <a:solidFill>
                  <a:schemeClr val="bg1">
                    <a:lumMod val="85000"/>
                    <a:lumOff val="15000"/>
                  </a:schemeClr>
                </a:solidFill>
              </a:rPr>
              <a:t>dar</a:t>
            </a:r>
            <a:r>
              <a:rPr lang="en-US" sz="1600" dirty="0">
                <a:solidFill>
                  <a:schemeClr val="bg1">
                    <a:lumMod val="85000"/>
                    <a:lumOff val="15000"/>
                  </a:schemeClr>
                </a:solidFill>
              </a:rPr>
              <a:t> de </a:t>
            </a:r>
            <a:r>
              <a:rPr lang="en-US" sz="1600" dirty="0" err="1">
                <a:solidFill>
                  <a:schemeClr val="bg1">
                    <a:lumMod val="85000"/>
                    <a:lumOff val="15000"/>
                  </a:schemeClr>
                </a:solidFill>
              </a:rPr>
              <a:t>alta</a:t>
            </a:r>
            <a:r>
              <a:rPr lang="en-US" sz="1600" dirty="0">
                <a:solidFill>
                  <a:schemeClr val="bg1">
                    <a:lumMod val="85000"/>
                    <a:lumOff val="15000"/>
                  </a:schemeClr>
                </a:solidFill>
              </a:rPr>
              <a:t> y </a:t>
            </a:r>
            <a:r>
              <a:rPr lang="en-US" sz="1600" dirty="0" err="1">
                <a:solidFill>
                  <a:schemeClr val="bg1">
                    <a:lumMod val="85000"/>
                    <a:lumOff val="15000"/>
                  </a:schemeClr>
                </a:solidFill>
              </a:rPr>
              <a:t>baja</a:t>
            </a:r>
            <a:r>
              <a:rPr lang="en-US" sz="1600" dirty="0">
                <a:solidFill>
                  <a:schemeClr val="bg1">
                    <a:lumMod val="85000"/>
                    <a:lumOff val="15000"/>
                  </a:schemeClr>
                </a:solidFill>
              </a:rPr>
              <a:t> el stock que </a:t>
            </a:r>
            <a:r>
              <a:rPr lang="en-US" sz="1600" dirty="0" err="1">
                <a:solidFill>
                  <a:schemeClr val="bg1">
                    <a:lumMod val="85000"/>
                    <a:lumOff val="15000"/>
                  </a:schemeClr>
                </a:solidFill>
              </a:rPr>
              <a:t>tiene</a:t>
            </a:r>
            <a:r>
              <a:rPr lang="en-US" sz="1600" dirty="0">
                <a:solidFill>
                  <a:schemeClr val="bg1">
                    <a:lumMod val="85000"/>
                    <a:lumOff val="15000"/>
                  </a:schemeClr>
                </a:solidFill>
              </a:rPr>
              <a:t>.</a:t>
            </a:r>
          </a:p>
          <a:p>
            <a:pPr>
              <a:buFont typeface="Wingdings 2" charset="2"/>
              <a:buChar char=""/>
            </a:pPr>
            <a:endParaRPr lang="en-US" sz="1600" dirty="0">
              <a:solidFill>
                <a:schemeClr val="bg1">
                  <a:lumMod val="85000"/>
                  <a:lumOff val="15000"/>
                </a:schemeClr>
              </a:solidFill>
            </a:endParaRPr>
          </a:p>
        </p:txBody>
      </p:sp>
      <p:pic>
        <p:nvPicPr>
          <p:cNvPr id="10" name="Imagen 9">
            <a:extLst>
              <a:ext uri="{FF2B5EF4-FFF2-40B4-BE49-F238E27FC236}">
                <a16:creationId xmlns:a16="http://schemas.microsoft.com/office/drawing/2014/main" id="{37587AC5-81A6-4E89-8386-7D49B86227B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986094" y="3441442"/>
            <a:ext cx="3210755" cy="1867676"/>
          </a:xfrm>
          <a:prstGeom prst="roundRect">
            <a:avLst>
              <a:gd name="adj" fmla="val 3876"/>
            </a:avLst>
          </a:prstGeom>
          <a:noFill/>
          <a:ln>
            <a:solidFill>
              <a:schemeClr val="accent1"/>
            </a:solidFill>
          </a:ln>
          <a:effectLst/>
        </p:spPr>
      </p:pic>
      <p:pic>
        <p:nvPicPr>
          <p:cNvPr id="11" name="Imagen 10">
            <a:extLst>
              <a:ext uri="{FF2B5EF4-FFF2-40B4-BE49-F238E27FC236}">
                <a16:creationId xmlns:a16="http://schemas.microsoft.com/office/drawing/2014/main" id="{EF25BA18-8257-43CF-B1C7-CE0E4FC4AB5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365147" y="3433223"/>
            <a:ext cx="3561369" cy="1801249"/>
          </a:xfrm>
          <a:prstGeom prst="roundRect">
            <a:avLst>
              <a:gd name="adj" fmla="val 3876"/>
            </a:avLst>
          </a:prstGeom>
          <a:noFill/>
          <a:ln>
            <a:solidFill>
              <a:schemeClr val="accent1"/>
            </a:solidFill>
          </a:ln>
          <a:effectLst/>
        </p:spPr>
      </p:pic>
    </p:spTree>
    <p:extLst>
      <p:ext uri="{BB962C8B-B14F-4D97-AF65-F5344CB8AC3E}">
        <p14:creationId xmlns:p14="http://schemas.microsoft.com/office/powerpoint/2010/main" val="81094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2B344-F0EA-4E9C-9076-AE2F13D4AF18}"/>
              </a:ext>
            </a:extLst>
          </p:cNvPr>
          <p:cNvSpPr>
            <a:spLocks noGrp="1"/>
          </p:cNvSpPr>
          <p:nvPr>
            <p:ph type="title"/>
          </p:nvPr>
        </p:nvSpPr>
        <p:spPr/>
        <p:txBody>
          <a:bodyPr/>
          <a:lstStyle/>
          <a:p>
            <a:r>
              <a:rPr lang="es-MX" dirty="0"/>
              <a:t>Factibilidad(Costos).</a:t>
            </a:r>
          </a:p>
        </p:txBody>
      </p:sp>
      <p:sp>
        <p:nvSpPr>
          <p:cNvPr id="3" name="Marcador de contenido 2">
            <a:extLst>
              <a:ext uri="{FF2B5EF4-FFF2-40B4-BE49-F238E27FC236}">
                <a16:creationId xmlns:a16="http://schemas.microsoft.com/office/drawing/2014/main" id="{0699BA41-80CC-4315-85DB-B0A91D0E57E0}"/>
              </a:ext>
            </a:extLst>
          </p:cNvPr>
          <p:cNvSpPr>
            <a:spLocks noGrp="1"/>
          </p:cNvSpPr>
          <p:nvPr>
            <p:ph idx="1"/>
          </p:nvPr>
        </p:nvSpPr>
        <p:spPr>
          <a:xfrm>
            <a:off x="4689446" y="446088"/>
            <a:ext cx="7357145" cy="5661097"/>
          </a:xfrm>
        </p:spPr>
        <p:txBody>
          <a:bodyPr/>
          <a:lstStyle/>
          <a:p>
            <a:pPr algn="just">
              <a:buFont typeface="+mj-lt"/>
              <a:buAutoNum type="arabicPeriod"/>
            </a:pPr>
            <a:r>
              <a:rPr lang="es-MX" dirty="0"/>
              <a:t>$4,167.18 MXN Hosting de los servicios en namecheap.com durante 2 años y cuenta con base de datos ilimitadas y permite implementar nuevas y diferentes tecnologías, así como diferentes herramientas para obtener estadísticas y registros de la página web y soporte prioritario y 24/7 y de y donde agregar diferentes usuarios al hosting para obtener la información y configurar lo que pueden ver y lo que no pueden ver y este mismo será configurado para el administrador y respaldos en un servidor.</a:t>
            </a:r>
          </a:p>
          <a:p>
            <a:pPr algn="just">
              <a:buFont typeface="+mj-lt"/>
              <a:buAutoNum type="arabicPeriod"/>
            </a:pPr>
            <a:endParaRPr lang="es-MX" dirty="0"/>
          </a:p>
          <a:p>
            <a:pPr algn="just">
              <a:buFont typeface="+mj-lt"/>
              <a:buAutoNum type="arabicPeriod"/>
            </a:pPr>
            <a:r>
              <a:rPr lang="es-MX" dirty="0"/>
              <a:t>$ 16,000.00 MXN serán dirigidos para el marketing de Facebook ADS.</a:t>
            </a:r>
          </a:p>
          <a:p>
            <a:pPr algn="just">
              <a:buFont typeface="+mj-lt"/>
              <a:buAutoNum type="arabicPeriod"/>
            </a:pPr>
            <a:endParaRPr lang="es-MX" dirty="0"/>
          </a:p>
          <a:p>
            <a:pPr algn="just">
              <a:buFont typeface="+mj-lt"/>
              <a:buAutoNum type="arabicPeriod"/>
            </a:pPr>
            <a:r>
              <a:rPr lang="es-MX" dirty="0"/>
              <a:t>$ 29,832.00 MXN serán divididos entre los desarrolladores de la página web y todos lo que desarrollaron lo que esté relacionada con la misma.</a:t>
            </a:r>
          </a:p>
        </p:txBody>
      </p:sp>
      <p:sp>
        <p:nvSpPr>
          <p:cNvPr id="4" name="Marcador de texto 3">
            <a:extLst>
              <a:ext uri="{FF2B5EF4-FFF2-40B4-BE49-F238E27FC236}">
                <a16:creationId xmlns:a16="http://schemas.microsoft.com/office/drawing/2014/main" id="{6A579FCE-70CC-4CA2-9BC1-0EECB73FE1DF}"/>
              </a:ext>
            </a:extLst>
          </p:cNvPr>
          <p:cNvSpPr>
            <a:spLocks noGrp="1"/>
          </p:cNvSpPr>
          <p:nvPr>
            <p:ph type="body" sz="half" idx="2"/>
          </p:nvPr>
        </p:nvSpPr>
        <p:spPr>
          <a:xfrm>
            <a:off x="1004389" y="1255286"/>
            <a:ext cx="3547533" cy="3600311"/>
          </a:xfrm>
        </p:spPr>
        <p:txBody>
          <a:bodyPr/>
          <a:lstStyle/>
          <a:p>
            <a:pPr algn="just"/>
            <a:r>
              <a:rPr lang="es-MX" b="1" dirty="0"/>
              <a:t>El costo del desarrollo se basará en el presupuesto de $50,000 MXN por lo que utilizará en lo siguiente .</a:t>
            </a:r>
          </a:p>
        </p:txBody>
      </p:sp>
      <p:pic>
        <p:nvPicPr>
          <p:cNvPr id="6" name="Imagen 5" descr="Diagrama&#10;&#10;Descripción generada automáticamente con confianza media">
            <a:extLst>
              <a:ext uri="{FF2B5EF4-FFF2-40B4-BE49-F238E27FC236}">
                <a16:creationId xmlns:a16="http://schemas.microsoft.com/office/drawing/2014/main" id="{F4568CBB-9F47-48B9-919F-16A7066EE99C}"/>
              </a:ext>
            </a:extLst>
          </p:cNvPr>
          <p:cNvPicPr>
            <a:picLocks noChangeAspect="1"/>
          </p:cNvPicPr>
          <p:nvPr/>
        </p:nvPicPr>
        <p:blipFill>
          <a:blip r:embed="rId2"/>
          <a:stretch>
            <a:fillRect/>
          </a:stretch>
        </p:blipFill>
        <p:spPr>
          <a:xfrm>
            <a:off x="1180042" y="3964060"/>
            <a:ext cx="3333750" cy="2143125"/>
          </a:xfrm>
          <a:prstGeom prst="rect">
            <a:avLst/>
          </a:prstGeom>
          <a:ln>
            <a:noFill/>
          </a:ln>
          <a:effectLst>
            <a:softEdge rad="112500"/>
          </a:effectLst>
        </p:spPr>
      </p:pic>
    </p:spTree>
    <p:extLst>
      <p:ext uri="{BB962C8B-B14F-4D97-AF65-F5344CB8AC3E}">
        <p14:creationId xmlns:p14="http://schemas.microsoft.com/office/powerpoint/2010/main" val="190063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C7C728F3-145E-426A-91AC-CDE4D984D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3BC50DD1-DD7D-4E46-87FA-488D20EFD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2AC00E-795B-4042-8AE5-AB81D1038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50631" y="1050634"/>
            <a:ext cx="6857997" cy="4756735"/>
          </a:xfrm>
          <a:custGeom>
            <a:avLst/>
            <a:gdLst>
              <a:gd name="connsiteX0" fmla="*/ 6857997 w 6857997"/>
              <a:gd name="connsiteY0" fmla="*/ 0 h 4756735"/>
              <a:gd name="connsiteX1" fmla="*/ 6857997 w 6857997"/>
              <a:gd name="connsiteY1" fmla="*/ 4458285 h 4756735"/>
              <a:gd name="connsiteX2" fmla="*/ 4861980 w 6857997"/>
              <a:gd name="connsiteY2" fmla="*/ 4458285 h 4756735"/>
              <a:gd name="connsiteX3" fmla="*/ 4480980 w 6857997"/>
              <a:gd name="connsiteY3" fmla="*/ 4744036 h 4756735"/>
              <a:gd name="connsiteX4" fmla="*/ 4472514 w 6857997"/>
              <a:gd name="connsiteY4" fmla="*/ 4747210 h 4756735"/>
              <a:gd name="connsiteX5" fmla="*/ 4459814 w 6857997"/>
              <a:gd name="connsiteY5" fmla="*/ 4751973 h 4756735"/>
              <a:gd name="connsiteX6" fmla="*/ 4447114 w 6857997"/>
              <a:gd name="connsiteY6" fmla="*/ 4756735 h 4756735"/>
              <a:gd name="connsiteX7" fmla="*/ 4436530 w 6857997"/>
              <a:gd name="connsiteY7" fmla="*/ 4756735 h 4756735"/>
              <a:gd name="connsiteX8" fmla="*/ 4423830 w 6857997"/>
              <a:gd name="connsiteY8" fmla="*/ 4756735 h 4756735"/>
              <a:gd name="connsiteX9" fmla="*/ 4413247 w 6857997"/>
              <a:gd name="connsiteY9" fmla="*/ 4751973 h 4756735"/>
              <a:gd name="connsiteX10" fmla="*/ 4400547 w 6857997"/>
              <a:gd name="connsiteY10" fmla="*/ 4747210 h 4756735"/>
              <a:gd name="connsiteX11" fmla="*/ 4392080 w 6857997"/>
              <a:gd name="connsiteY11" fmla="*/ 4744036 h 4756735"/>
              <a:gd name="connsiteX12" fmla="*/ 4011080 w 6857997"/>
              <a:gd name="connsiteY12" fmla="*/ 4458285 h 4756735"/>
              <a:gd name="connsiteX13" fmla="*/ 0 w 6857997"/>
              <a:gd name="connsiteY13" fmla="*/ 4458285 h 4756735"/>
              <a:gd name="connsiteX14" fmla="*/ 1 w 6857997"/>
              <a:gd name="connsiteY14" fmla="*/ 0 h 475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7997" h="4756735">
                <a:moveTo>
                  <a:pt x="6857997" y="0"/>
                </a:moveTo>
                <a:lnTo>
                  <a:pt x="6857997" y="4458285"/>
                </a:lnTo>
                <a:lnTo>
                  <a:pt x="4861980" y="4458285"/>
                </a:lnTo>
                <a:lnTo>
                  <a:pt x="4480980" y="4744036"/>
                </a:lnTo>
                <a:lnTo>
                  <a:pt x="4472514" y="4747210"/>
                </a:lnTo>
                <a:lnTo>
                  <a:pt x="4459814" y="4751973"/>
                </a:lnTo>
                <a:lnTo>
                  <a:pt x="4447114" y="4756735"/>
                </a:lnTo>
                <a:lnTo>
                  <a:pt x="4436530" y="4756735"/>
                </a:lnTo>
                <a:lnTo>
                  <a:pt x="4423830" y="4756735"/>
                </a:lnTo>
                <a:lnTo>
                  <a:pt x="4413247" y="4751973"/>
                </a:lnTo>
                <a:lnTo>
                  <a:pt x="4400547" y="4747210"/>
                </a:lnTo>
                <a:lnTo>
                  <a:pt x="4392080" y="4744036"/>
                </a:lnTo>
                <a:lnTo>
                  <a:pt x="4011080" y="4458285"/>
                </a:lnTo>
                <a:lnTo>
                  <a:pt x="0" y="4458285"/>
                </a:lnTo>
                <a:lnTo>
                  <a:pt x="1" y="0"/>
                </a:lnTo>
                <a:close/>
              </a:path>
            </a:pathLst>
          </a:custGeom>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3D7F2B09-48CD-4F48-B572-5764EFB0379A}"/>
              </a:ext>
            </a:extLst>
          </p:cNvPr>
          <p:cNvSpPr>
            <a:spLocks noGrp="1"/>
          </p:cNvSpPr>
          <p:nvPr>
            <p:ph type="title"/>
          </p:nvPr>
        </p:nvSpPr>
        <p:spPr>
          <a:xfrm>
            <a:off x="576943" y="1050463"/>
            <a:ext cx="3505200" cy="3217333"/>
          </a:xfrm>
        </p:spPr>
        <p:txBody>
          <a:bodyPr vert="horz" lIns="91440" tIns="45720" rIns="91440" bIns="45720" rtlCol="0" anchor="ctr">
            <a:normAutofit/>
          </a:bodyPr>
          <a:lstStyle/>
          <a:p>
            <a:r>
              <a:rPr lang="en-US" sz="4400"/>
              <a:t>Evidencias.</a:t>
            </a:r>
          </a:p>
        </p:txBody>
      </p:sp>
      <p:pic>
        <p:nvPicPr>
          <p:cNvPr id="6" name="Imagen 5">
            <a:extLst>
              <a:ext uri="{FF2B5EF4-FFF2-40B4-BE49-F238E27FC236}">
                <a16:creationId xmlns:a16="http://schemas.microsoft.com/office/drawing/2014/main" id="{A1651E65-B4EE-4DAD-9CC1-69B76562ECD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56735" y="238765"/>
            <a:ext cx="3258261" cy="2336484"/>
          </a:xfrm>
          <a:prstGeom prst="rect">
            <a:avLst/>
          </a:prstGeom>
          <a:noFill/>
        </p:spPr>
      </p:pic>
      <p:pic>
        <p:nvPicPr>
          <p:cNvPr id="8" name="Imagen 7">
            <a:extLst>
              <a:ext uri="{FF2B5EF4-FFF2-40B4-BE49-F238E27FC236}">
                <a16:creationId xmlns:a16="http://schemas.microsoft.com/office/drawing/2014/main" id="{4D56ED31-30F0-4E73-9BDE-EBC9FA808775}"/>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8232038" y="238765"/>
            <a:ext cx="3879097" cy="2336484"/>
          </a:xfrm>
          <a:prstGeom prst="rect">
            <a:avLst/>
          </a:prstGeom>
          <a:noFill/>
        </p:spPr>
      </p:pic>
      <p:pic>
        <p:nvPicPr>
          <p:cNvPr id="5" name="Imagen 4">
            <a:extLst>
              <a:ext uri="{FF2B5EF4-FFF2-40B4-BE49-F238E27FC236}">
                <a16:creationId xmlns:a16="http://schemas.microsoft.com/office/drawing/2014/main" id="{1B52FBED-6A81-465C-9C81-320406DFAA1E}"/>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4707911" y="3142323"/>
            <a:ext cx="3355910" cy="2545947"/>
          </a:xfrm>
          <a:prstGeom prst="rect">
            <a:avLst/>
          </a:prstGeom>
          <a:noFill/>
        </p:spPr>
      </p:pic>
      <p:pic>
        <p:nvPicPr>
          <p:cNvPr id="7" name="Imagen 6">
            <a:extLst>
              <a:ext uri="{FF2B5EF4-FFF2-40B4-BE49-F238E27FC236}">
                <a16:creationId xmlns:a16="http://schemas.microsoft.com/office/drawing/2014/main" id="{B60E190F-24C3-4E87-9F22-620C1CFEC94A}"/>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232038" y="3102929"/>
            <a:ext cx="3776460" cy="2625399"/>
          </a:xfrm>
          <a:prstGeom prst="rect">
            <a:avLst/>
          </a:prstGeom>
          <a:noFill/>
        </p:spPr>
      </p:pic>
    </p:spTree>
    <p:extLst>
      <p:ext uri="{BB962C8B-B14F-4D97-AF65-F5344CB8AC3E}">
        <p14:creationId xmlns:p14="http://schemas.microsoft.com/office/powerpoint/2010/main" val="1064196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C1E48C1-588D-453E-B4A5-A09B7528584B}"/>
              </a:ext>
            </a:extLst>
          </p:cNvPr>
          <p:cNvSpPr>
            <a:spLocks noGrp="1"/>
          </p:cNvSpPr>
          <p:nvPr>
            <p:ph type="title"/>
          </p:nvPr>
        </p:nvSpPr>
        <p:spPr/>
        <p:txBody>
          <a:bodyPr/>
          <a:lstStyle/>
          <a:p>
            <a:r>
              <a:rPr lang="es-MX" dirty="0"/>
              <a:t>CONCLUSION DEL PROYECTO.</a:t>
            </a:r>
          </a:p>
        </p:txBody>
      </p:sp>
      <p:sp>
        <p:nvSpPr>
          <p:cNvPr id="7" name="CuadroTexto 6">
            <a:extLst>
              <a:ext uri="{FF2B5EF4-FFF2-40B4-BE49-F238E27FC236}">
                <a16:creationId xmlns:a16="http://schemas.microsoft.com/office/drawing/2014/main" id="{54588F4E-2A0A-4251-BBE0-54A3866AB511}"/>
              </a:ext>
            </a:extLst>
          </p:cNvPr>
          <p:cNvSpPr txBox="1"/>
          <p:nvPr/>
        </p:nvSpPr>
        <p:spPr>
          <a:xfrm>
            <a:off x="708869" y="2784063"/>
            <a:ext cx="10774261" cy="3416320"/>
          </a:xfrm>
          <a:prstGeom prst="rect">
            <a:avLst/>
          </a:prstGeom>
          <a:noFill/>
        </p:spPr>
        <p:txBody>
          <a:bodyPr wrap="square">
            <a:spAutoFit/>
          </a:bodyPr>
          <a:lstStyle/>
          <a:p>
            <a:pPr algn="just"/>
            <a:r>
              <a:rPr lang="es-MX" sz="2400" b="1" dirty="0"/>
              <a:t>En este desarrollo del sistema se encontraron detalles, pero que en el momento de notarlos los pudimos corregir y así tener una mejor interfaz , usabilidad para nuestros clientes y jefes del servicio , se llevó a cabo un objetivo  que a lo largo del proyecto se siguió ,descartando muchas opciones ya que lo que queríamos lograr es que fuera una interfaz simple ,para que cualquier usuario pueda tener la capacidad de manejarlo , además que fuera algo grafico para que fuera lo más fácil de entender y cumpliera satisfactoriamente nuestras metas en cuanto a lo que se tenía planeado desde un inicio .</a:t>
            </a:r>
          </a:p>
        </p:txBody>
      </p:sp>
    </p:spTree>
    <p:extLst>
      <p:ext uri="{BB962C8B-B14F-4D97-AF65-F5344CB8AC3E}">
        <p14:creationId xmlns:p14="http://schemas.microsoft.com/office/powerpoint/2010/main" val="76901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92A7D-7B86-4FB2-80ED-56FD14E626C5}"/>
              </a:ext>
            </a:extLst>
          </p:cNvPr>
          <p:cNvSpPr>
            <a:spLocks noGrp="1"/>
          </p:cNvSpPr>
          <p:nvPr>
            <p:ph type="title"/>
          </p:nvPr>
        </p:nvSpPr>
        <p:spPr/>
        <p:txBody>
          <a:bodyPr/>
          <a:lstStyle/>
          <a:p>
            <a:r>
              <a:rPr lang="es-MX" dirty="0"/>
              <a:t>Anexos</a:t>
            </a:r>
          </a:p>
        </p:txBody>
      </p:sp>
      <p:sp>
        <p:nvSpPr>
          <p:cNvPr id="4" name="CuadroTexto 3">
            <a:extLst>
              <a:ext uri="{FF2B5EF4-FFF2-40B4-BE49-F238E27FC236}">
                <a16:creationId xmlns:a16="http://schemas.microsoft.com/office/drawing/2014/main" id="{F2750995-DBFA-4AE8-B13F-C2CC4E9A7569}"/>
              </a:ext>
            </a:extLst>
          </p:cNvPr>
          <p:cNvSpPr txBox="1"/>
          <p:nvPr/>
        </p:nvSpPr>
        <p:spPr>
          <a:xfrm>
            <a:off x="327171" y="2332139"/>
            <a:ext cx="11960840" cy="4078673"/>
          </a:xfrm>
          <a:prstGeom prst="rect">
            <a:avLst/>
          </a:prstGeom>
          <a:noFill/>
        </p:spPr>
        <p:txBody>
          <a:bodyPr wrap="square" numCol="2">
            <a:spAutoFit/>
          </a:bodyPr>
          <a:lstStyle/>
          <a:p>
            <a:pPr algn="just">
              <a:lnSpc>
                <a:spcPct val="107000"/>
              </a:lnSpc>
              <a:spcAft>
                <a:spcPts val="800"/>
              </a:spcAft>
              <a:tabLst>
                <a:tab pos="3771900" algn="l"/>
              </a:tabLst>
            </a:pP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MJ Escalona</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a:t>
            </a: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N Koch</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 Universidad de Sevilla, 2002 </a:t>
            </a: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https://www.lsi.us.es/docs/informes/</a:t>
            </a:r>
            <a:r>
              <a:rPr lang="es-MX"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LSI-2002-4</a:t>
            </a: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.pdf</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J Arnau, </a:t>
            </a: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R Bono</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 Escritos de Psicología (Internet), 2008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[http://scielo.isciii.es/scielo.php?script=sci_arttext&amp;pid=S1989-38092008000300005]</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E </a:t>
            </a:r>
            <a:r>
              <a:rPr lang="es-MX" sz="1100" u="sng"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Himmel</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 Calidad en la Educación, 2002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https://www.calidadenlaeducacion.cl/index.php/rce/article/view/409</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 </a:t>
            </a:r>
            <a:r>
              <a:rPr lang="es-MX" sz="1100" u="sng"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Titone</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MÁZ Beraza - 1986 - biblioteca.especializada.unjbg.edu …</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http://biblioteca.especializada.unjbg.edu.pe/opac_css/index.php?lvl=notice_display&amp;id=69</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FD Barriga, R Morales - Revista de Tecnología y Comunicación …, 2009 - gc.scalahed.com</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VC Alonso - Boletín de la ANABAD, 1986 - dialnet.unirioja.es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https://d1wqtxts1xzle7.cloudfront.net/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8"/>
              </a:rPr>
              <a:t>https://www.significados.com/bazar/</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9"/>
              </a:rPr>
              <a:t>https://economipedia.com/definiciones/bazar.html</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base de datos, autor: Enrique José Reinosa, Editorial Alfaomega grupo editor</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misión y visión; Autor Félix </a:t>
            </a:r>
            <a:r>
              <a:rPr lang="es-MX" sz="1100" u="sng" dirty="0" err="1">
                <a:solidFill>
                  <a:srgbClr val="0563C1"/>
                </a:solidFill>
                <a:effectLst/>
                <a:latin typeface="Arial" panose="020B0604020202020204" pitchFamily="34" charset="0"/>
                <a:ea typeface="Calibri" panose="020F0502020204030204" pitchFamily="34" charset="0"/>
                <a:cs typeface="Times New Roman" panose="02020603050405020304" pitchFamily="18" charset="0"/>
              </a:rPr>
              <a:t>toran</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10"/>
              </a:rPr>
              <a:t>CMZ Jaramillo</a:t>
            </a: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 GL Garcés - Revista EIA, 2008 - dialnet.unirioja.es</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3771900" algn="l"/>
              </a:tabLst>
            </a:pPr>
            <a:r>
              <a:rPr lang="es-MX" sz="11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rPr>
              <a:t>https://dialnet.unirioja.es/descarga/articulo/2968043.pdf</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CM Zapata</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ÓA Ochoa, C Vélez - Revista EIA, 2008 - scielo.org.co</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http://www.scielo.org.co/scielo.php?pid=S1794-12372008000100003&amp;script=sci_arttext&amp;tlng=pt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1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2"/>
              </a:rPr>
              <a:t>CL Vidal-Silva</a:t>
            </a: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 RH Villarroel… - Información …, 2019 - </a:t>
            </a:r>
            <a:r>
              <a:rPr lang="es-MX" sz="1100" u="sng" dirty="0" err="1">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scielo.conicyt.c</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hlinkClick r:id="rId13"/>
              </a:rPr>
              <a:t>https://scielo.conicyt.cl/scielo.php?pid=S0718-07642019000100263&amp;script=sci_arttext&amp;tlng=en</a:t>
            </a:r>
            <a:endPar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100" dirty="0">
                <a:effectLst/>
                <a:latin typeface="Calibri" panose="020F0502020204030204" pitchFamily="34" charset="0"/>
                <a:ea typeface="Calibri" panose="020F0502020204030204" pitchFamily="34" charset="0"/>
                <a:cs typeface="Times New Roman" panose="02020603050405020304" pitchFamily="18" charset="0"/>
                <a:hlinkClick r:id="rId14"/>
              </a:rPr>
              <a:t>https://histinf.blogs.upv.es/2011/01/04/historia-de-las-bases-de-datos/#:~:text=Los%20orígenes%20de%20las%20bases,sobre%20las%20cosechas%20y%20censos.&amp;text=En%20esta%20época%2C%20los%20censos%20se%20realizaban%20de%20forma%20manual</a:t>
            </a:r>
            <a:r>
              <a:rPr lang="es-MX" sz="1100" dirty="0">
                <a:effectLst/>
                <a:latin typeface="Calibri" panose="020F0502020204030204" pitchFamily="34" charset="0"/>
                <a:ea typeface="Calibri" panose="020F0502020204030204" pitchFamily="34" charset="0"/>
                <a:cs typeface="Times New Roman" panose="02020603050405020304" pitchFamily="18" charset="0"/>
              </a:rPr>
              <a:t>.</a:t>
            </a:r>
            <a:endParaRPr lang="es-MX" sz="1100" u="sng"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681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7538A-16CE-48C7-8D9A-7A956FC8283B}"/>
              </a:ext>
            </a:extLst>
          </p:cNvPr>
          <p:cNvSpPr>
            <a:spLocks noGrp="1"/>
          </p:cNvSpPr>
          <p:nvPr>
            <p:ph type="title"/>
          </p:nvPr>
        </p:nvSpPr>
        <p:spPr/>
        <p:txBody>
          <a:bodyPr/>
          <a:lstStyle/>
          <a:p>
            <a:r>
              <a:rPr lang="es-MX" dirty="0"/>
              <a:t>Misión</a:t>
            </a:r>
          </a:p>
        </p:txBody>
      </p:sp>
      <p:sp>
        <p:nvSpPr>
          <p:cNvPr id="3" name="Marcador de contenido 2">
            <a:extLst>
              <a:ext uri="{FF2B5EF4-FFF2-40B4-BE49-F238E27FC236}">
                <a16:creationId xmlns:a16="http://schemas.microsoft.com/office/drawing/2014/main" id="{5983BCE9-9DB1-4A9A-862F-832394EA028B}"/>
              </a:ext>
            </a:extLst>
          </p:cNvPr>
          <p:cNvSpPr>
            <a:spLocks noGrp="1"/>
          </p:cNvSpPr>
          <p:nvPr>
            <p:ph idx="1"/>
          </p:nvPr>
        </p:nvSpPr>
        <p:spPr/>
        <p:txBody>
          <a:bodyPr>
            <a:normAutofit/>
          </a:bodyPr>
          <a:lstStyle/>
          <a:p>
            <a:pPr marL="0" indent="0" algn="ctr">
              <a:buNone/>
            </a:pPr>
            <a:r>
              <a:rPr lang="es-MX" sz="2800" b="1" dirty="0"/>
              <a:t>Lograr la modernización de las empresas locales para un mayor control, todo esto a un precio accesible, se busca el crecimiento de las pequeñas y medianas empresas, y se busca fomentar el consumo local, donde se pueda encontrar calidad y buen servicio.</a:t>
            </a:r>
          </a:p>
        </p:txBody>
      </p:sp>
    </p:spTree>
    <p:extLst>
      <p:ext uri="{BB962C8B-B14F-4D97-AF65-F5344CB8AC3E}">
        <p14:creationId xmlns:p14="http://schemas.microsoft.com/office/powerpoint/2010/main" val="227733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9DD71F-61AD-4090-B0D2-E5A4950DD73A}"/>
              </a:ext>
            </a:extLst>
          </p:cNvPr>
          <p:cNvSpPr>
            <a:spLocks noGrp="1"/>
          </p:cNvSpPr>
          <p:nvPr>
            <p:ph type="title"/>
          </p:nvPr>
        </p:nvSpPr>
        <p:spPr/>
        <p:txBody>
          <a:bodyPr/>
          <a:lstStyle/>
          <a:p>
            <a:r>
              <a:rPr lang="es-MX" dirty="0"/>
              <a:t>Visión</a:t>
            </a:r>
          </a:p>
        </p:txBody>
      </p:sp>
      <p:sp>
        <p:nvSpPr>
          <p:cNvPr id="3" name="Marcador de contenido 2">
            <a:extLst>
              <a:ext uri="{FF2B5EF4-FFF2-40B4-BE49-F238E27FC236}">
                <a16:creationId xmlns:a16="http://schemas.microsoft.com/office/drawing/2014/main" id="{9BC369E0-5DDD-4978-9F5C-695F23D0D3BA}"/>
              </a:ext>
            </a:extLst>
          </p:cNvPr>
          <p:cNvSpPr>
            <a:spLocks noGrp="1"/>
          </p:cNvSpPr>
          <p:nvPr>
            <p:ph idx="1"/>
          </p:nvPr>
        </p:nvSpPr>
        <p:spPr/>
        <p:txBody>
          <a:bodyPr/>
          <a:lstStyle/>
          <a:p>
            <a:pPr marL="0" indent="0" algn="ctr">
              <a:buNone/>
            </a:pPr>
            <a:r>
              <a:rPr lang="es-MX" sz="2800" b="1" dirty="0"/>
              <a:t>Hay pocas empresas como esta, se buscara que las empresas se unan a esta causa de ayuda mutua para hacer notar las empresas locales, de la mano a esto se quiere de mostrar que se puede encontrar calidad, buen precio, control y modernidad.</a:t>
            </a:r>
          </a:p>
        </p:txBody>
      </p:sp>
    </p:spTree>
    <p:extLst>
      <p:ext uri="{BB962C8B-B14F-4D97-AF65-F5344CB8AC3E}">
        <p14:creationId xmlns:p14="http://schemas.microsoft.com/office/powerpoint/2010/main" val="323140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2C655-0E3B-405D-94F8-54DE40FD6A25}"/>
              </a:ext>
            </a:extLst>
          </p:cNvPr>
          <p:cNvSpPr>
            <a:spLocks noGrp="1"/>
          </p:cNvSpPr>
          <p:nvPr>
            <p:ph type="title"/>
          </p:nvPr>
        </p:nvSpPr>
        <p:spPr/>
        <p:txBody>
          <a:bodyPr/>
          <a:lstStyle/>
          <a:p>
            <a:r>
              <a:rPr lang="es-MX" dirty="0"/>
              <a:t>Organigrama</a:t>
            </a:r>
          </a:p>
        </p:txBody>
      </p:sp>
      <p:graphicFrame>
        <p:nvGraphicFramePr>
          <p:cNvPr id="4" name="Marcador de contenido 3">
            <a:extLst>
              <a:ext uri="{FF2B5EF4-FFF2-40B4-BE49-F238E27FC236}">
                <a16:creationId xmlns:a16="http://schemas.microsoft.com/office/drawing/2014/main" id="{187C0864-38B9-4E3C-AB96-79CF67BAF75D}"/>
              </a:ext>
            </a:extLst>
          </p:cNvPr>
          <p:cNvGraphicFramePr>
            <a:graphicFrameLocks noGrp="1"/>
          </p:cNvGraphicFramePr>
          <p:nvPr>
            <p:ph idx="1"/>
            <p:extLst>
              <p:ext uri="{D42A27DB-BD31-4B8C-83A1-F6EECF244321}">
                <p14:modId xmlns:p14="http://schemas.microsoft.com/office/powerpoint/2010/main" val="4240351541"/>
              </p:ext>
            </p:extLst>
          </p:nvPr>
        </p:nvGraphicFramePr>
        <p:xfrm>
          <a:off x="433137" y="1941095"/>
          <a:ext cx="11630526" cy="4796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75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A171A-CA10-4305-A0DB-228E94E63665}"/>
              </a:ext>
            </a:extLst>
          </p:cNvPr>
          <p:cNvSpPr>
            <a:spLocks noGrp="1"/>
          </p:cNvSpPr>
          <p:nvPr>
            <p:ph type="title"/>
          </p:nvPr>
        </p:nvSpPr>
        <p:spPr/>
        <p:txBody>
          <a:bodyPr/>
          <a:lstStyle/>
          <a:p>
            <a:r>
              <a:rPr lang="es-MX" dirty="0"/>
              <a:t>Antecedentes</a:t>
            </a:r>
          </a:p>
        </p:txBody>
      </p:sp>
      <p:sp>
        <p:nvSpPr>
          <p:cNvPr id="3" name="Marcador de contenido 2">
            <a:extLst>
              <a:ext uri="{FF2B5EF4-FFF2-40B4-BE49-F238E27FC236}">
                <a16:creationId xmlns:a16="http://schemas.microsoft.com/office/drawing/2014/main" id="{0C76DBAE-7113-405B-8DBE-09943489EF25}"/>
              </a:ext>
            </a:extLst>
          </p:cNvPr>
          <p:cNvSpPr>
            <a:spLocks noGrp="1"/>
          </p:cNvSpPr>
          <p:nvPr>
            <p:ph idx="1"/>
          </p:nvPr>
        </p:nvSpPr>
        <p:spPr>
          <a:xfrm>
            <a:off x="272715" y="1925053"/>
            <a:ext cx="11694695" cy="4485759"/>
          </a:xfrm>
        </p:spPr>
        <p:txBody>
          <a:bodyPr/>
          <a:lstStyle/>
          <a:p>
            <a:pPr marL="0" indent="0" algn="just">
              <a:buNone/>
            </a:pPr>
            <a:r>
              <a:rPr lang="es-MX" dirty="0"/>
              <a:t>Los orígenes de las bases de datos se remontan a la Antigüedad donde ya existían bibliotecas y toda clase de registros. Además también se utilizaban para recoger información sobre las cosechas y censos. Sin embargo, su búsqueda era lenta y poco eficaz y no se contaba con la ayuda de máquinas que pudiesen reemplazar el trabajo manual.</a:t>
            </a:r>
          </a:p>
          <a:p>
            <a:pPr marL="0" indent="0" algn="just">
              <a:buNone/>
            </a:pPr>
            <a:endParaRPr lang="es-MX" dirty="0"/>
          </a:p>
          <a:p>
            <a:pPr marL="0" indent="0" algn="just">
              <a:buNone/>
            </a:pPr>
            <a:endParaRPr lang="es-MX" dirty="0"/>
          </a:p>
          <a:p>
            <a:pPr marL="0" indent="0" algn="just">
              <a:buNone/>
            </a:pPr>
            <a:r>
              <a:rPr lang="es-MX" dirty="0"/>
              <a:t>el uso de las bases de datos se desarrolló a partir de las necesidades de almacenar grandes cantidades de información o datos.</a:t>
            </a:r>
          </a:p>
        </p:txBody>
      </p:sp>
    </p:spTree>
    <p:extLst>
      <p:ext uri="{BB962C8B-B14F-4D97-AF65-F5344CB8AC3E}">
        <p14:creationId xmlns:p14="http://schemas.microsoft.com/office/powerpoint/2010/main" val="356090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92F2F-FD62-4F4D-9915-50C3EF7B4C10}"/>
              </a:ext>
            </a:extLst>
          </p:cNvPr>
          <p:cNvSpPr>
            <a:spLocks noGrp="1"/>
          </p:cNvSpPr>
          <p:nvPr>
            <p:ph type="title"/>
          </p:nvPr>
        </p:nvSpPr>
        <p:spPr/>
        <p:txBody>
          <a:bodyPr/>
          <a:lstStyle/>
          <a:p>
            <a:r>
              <a:rPr lang="es-MX" dirty="0"/>
              <a:t>Descripción del proyecto a realizar </a:t>
            </a:r>
          </a:p>
        </p:txBody>
      </p:sp>
      <p:sp>
        <p:nvSpPr>
          <p:cNvPr id="3" name="Marcador de contenido 2">
            <a:extLst>
              <a:ext uri="{FF2B5EF4-FFF2-40B4-BE49-F238E27FC236}">
                <a16:creationId xmlns:a16="http://schemas.microsoft.com/office/drawing/2014/main" id="{BADAF7BA-995D-4691-9230-C93C40DE5803}"/>
              </a:ext>
            </a:extLst>
          </p:cNvPr>
          <p:cNvSpPr>
            <a:spLocks noGrp="1"/>
          </p:cNvSpPr>
          <p:nvPr>
            <p:ph idx="1"/>
          </p:nvPr>
        </p:nvSpPr>
        <p:spPr>
          <a:xfrm>
            <a:off x="368968" y="2261937"/>
            <a:ext cx="11550316" cy="4283241"/>
          </a:xfrm>
        </p:spPr>
        <p:txBody>
          <a:bodyPr/>
          <a:lstStyle/>
          <a:p>
            <a:pPr marL="0" indent="0" algn="just">
              <a:lnSpc>
                <a:spcPct val="107000"/>
              </a:lnSpc>
              <a:spcAft>
                <a:spcPts val="800"/>
              </a:spcAft>
              <a:buNone/>
              <a:tabLst>
                <a:tab pos="3771900" algn="l"/>
              </a:tabLst>
            </a:pPr>
            <a:r>
              <a:rPr lang="es-MX" sz="1800" dirty="0">
                <a:effectLst/>
                <a:latin typeface="Arial" panose="020B0604020202020204" pitchFamily="34" charset="0"/>
                <a:ea typeface="Calibri" panose="020F0502020204030204" pitchFamily="34" charset="0"/>
                <a:cs typeface="Times New Roman" panose="02020603050405020304" pitchFamily="18" charset="0"/>
              </a:rPr>
              <a:t>Este tipo de negocio tipo “Bazar” es un sitio donde están a la venta una multitud de productos de diferentes vendedores donde los precios suelen ser mucho más accesibles que en las empresas más comerciales. </a:t>
            </a:r>
          </a:p>
          <a:p>
            <a:pPr marL="0" indent="0" algn="just">
              <a:lnSpc>
                <a:spcPct val="107000"/>
              </a:lnSpc>
              <a:spcAft>
                <a:spcPts val="800"/>
              </a:spcAft>
              <a:buNone/>
              <a:tabLst>
                <a:tab pos="3771900" algn="l"/>
              </a:tabLs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3771900" algn="l"/>
              </a:tabLst>
            </a:pPr>
            <a:r>
              <a:rPr lang="es-MX" sz="1800" dirty="0">
                <a:effectLst/>
                <a:latin typeface="Arial" panose="020B0604020202020204" pitchFamily="34" charset="0"/>
                <a:ea typeface="Calibri" panose="020F0502020204030204" pitchFamily="34" charset="0"/>
                <a:cs typeface="Times New Roman" panose="02020603050405020304" pitchFamily="18" charset="0"/>
              </a:rPr>
              <a:t>Normalmente suelen tener publicidad bastante básica ya sea por alguna red social o por algún otro método de publicidad local ya sean pancartas, folletos e inclusive anuncios por radio o televisión, debido a su reciente popularidad este tipo de negocios va en aumento por las innumerables ventajas que tiene consumir productos de este tipo de tiendas.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6003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42BE2-8968-41E7-8936-6B0AFE679C3E}"/>
              </a:ext>
            </a:extLst>
          </p:cNvPr>
          <p:cNvSpPr>
            <a:spLocks noGrp="1"/>
          </p:cNvSpPr>
          <p:nvPr>
            <p:ph type="title"/>
          </p:nvPr>
        </p:nvSpPr>
        <p:spPr/>
        <p:txBody>
          <a:bodyPr/>
          <a:lstStyle/>
          <a:p>
            <a:r>
              <a:rPr lang="es-MX" dirty="0"/>
              <a:t>Descripción básica de los requerimientos</a:t>
            </a:r>
          </a:p>
        </p:txBody>
      </p:sp>
      <p:sp>
        <p:nvSpPr>
          <p:cNvPr id="3" name="Marcador de contenido 2">
            <a:extLst>
              <a:ext uri="{FF2B5EF4-FFF2-40B4-BE49-F238E27FC236}">
                <a16:creationId xmlns:a16="http://schemas.microsoft.com/office/drawing/2014/main" id="{305A15DB-C8FB-4889-9F7E-6ABA481CE01D}"/>
              </a:ext>
            </a:extLst>
          </p:cNvPr>
          <p:cNvSpPr>
            <a:spLocks noGrp="1"/>
          </p:cNvSpPr>
          <p:nvPr>
            <p:ph idx="1"/>
          </p:nvPr>
        </p:nvSpPr>
        <p:spPr>
          <a:xfrm>
            <a:off x="368968" y="2222287"/>
            <a:ext cx="11486148" cy="4371018"/>
          </a:xfrm>
        </p:spPr>
        <p:txBody>
          <a:bodyPr/>
          <a:lstStyle/>
          <a:p>
            <a:pPr algn="just"/>
            <a:r>
              <a:rPr lang="es-MX" sz="2400" dirty="0"/>
              <a:t>Negocios de este tipo en aumento, el registro que lleva es manual, cuenta con un presupuesto de $50,000.00 con una flexibilidad del 10%.</a:t>
            </a:r>
          </a:p>
          <a:p>
            <a:pPr algn="just"/>
            <a:r>
              <a:rPr lang="es-MX" sz="2400" dirty="0"/>
              <a:t>Fecha de entrega: 3 semanas.</a:t>
            </a:r>
          </a:p>
          <a:p>
            <a:pPr marL="0" indent="0" algn="just">
              <a:buNone/>
            </a:pPr>
            <a:endParaRPr lang="es-MX" sz="2400" dirty="0"/>
          </a:p>
          <a:p>
            <a:pPr algn="just"/>
            <a:r>
              <a:rPr lang="es-MX" sz="2400" dirty="0"/>
              <a:t>Un sistema que registre la venta de cada producto, monto, forma de pago, fecha, a que proveedor pertenece. que pueda dar de alta y baja el stock que tiene (inventario).</a:t>
            </a:r>
          </a:p>
          <a:p>
            <a:pPr algn="just"/>
            <a:r>
              <a:rPr lang="es-MX" sz="2400" dirty="0"/>
              <a:t>Que los proveedores puedan ver la información de ellos (no la de otros proveedores).</a:t>
            </a:r>
          </a:p>
          <a:p>
            <a:pPr marL="0" indent="0">
              <a:buNone/>
            </a:pPr>
            <a:endParaRPr lang="es-MX" dirty="0"/>
          </a:p>
        </p:txBody>
      </p:sp>
    </p:spTree>
    <p:extLst>
      <p:ext uri="{BB962C8B-B14F-4D97-AF65-F5344CB8AC3E}">
        <p14:creationId xmlns:p14="http://schemas.microsoft.com/office/powerpoint/2010/main" val="162271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8D7299-E9B2-403C-A5B2-9BF6ADA1D9D9}"/>
              </a:ext>
            </a:extLst>
          </p:cNvPr>
          <p:cNvSpPr>
            <a:spLocks noGrp="1"/>
          </p:cNvSpPr>
          <p:nvPr>
            <p:ph type="title"/>
          </p:nvPr>
        </p:nvSpPr>
        <p:spPr>
          <a:xfrm>
            <a:off x="6095999" y="1032918"/>
            <a:ext cx="5452533" cy="4792165"/>
          </a:xfrm>
          <a:effectLst/>
        </p:spPr>
        <p:txBody>
          <a:bodyPr vert="horz" lIns="91440" tIns="45720" rIns="91440" bIns="45720" rtlCol="0" anchor="ctr">
            <a:normAutofit/>
          </a:bodyPr>
          <a:lstStyle/>
          <a:p>
            <a:pPr algn="l"/>
            <a:r>
              <a:rPr lang="en-US" sz="6600"/>
              <a:t>Ingeniería de requisitos.</a:t>
            </a:r>
          </a:p>
        </p:txBody>
      </p:sp>
      <p:sp useBgFill="1">
        <p:nvSpPr>
          <p:cNvPr id="13" name="Freeform: Shape 12">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93523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TM03457503[[fn=Citable]]</Template>
  <TotalTime>128</TotalTime>
  <Words>1922</Words>
  <Application>Microsoft Office PowerPoint</Application>
  <PresentationFormat>Panorámica</PresentationFormat>
  <Paragraphs>115</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Century Gothic</vt:lpstr>
      <vt:lpstr>Wingdings 2</vt:lpstr>
      <vt:lpstr>Citable</vt:lpstr>
      <vt:lpstr>PROYECTO DE NEGOCIOS</vt:lpstr>
      <vt:lpstr>Presentación de la empresa</vt:lpstr>
      <vt:lpstr>Misión</vt:lpstr>
      <vt:lpstr>Visión</vt:lpstr>
      <vt:lpstr>Organigrama</vt:lpstr>
      <vt:lpstr>Antecedentes</vt:lpstr>
      <vt:lpstr>Descripción del proyecto a realizar </vt:lpstr>
      <vt:lpstr>Descripción básica de los requerimientos</vt:lpstr>
      <vt:lpstr>Ingeniería de requisitos.</vt:lpstr>
      <vt:lpstr>Modelo de análisis (Modelo basado en escenarios).</vt:lpstr>
      <vt:lpstr>Modelo de análisis (Diagrama de actividad.).</vt:lpstr>
      <vt:lpstr>Modelo de análisis (Diagrama de Carril).</vt:lpstr>
      <vt:lpstr>Modelo de análisis (Modelo basado en clases).</vt:lpstr>
      <vt:lpstr>Modelo de análisis (Diagrama de secuencia Inicio de sesion).</vt:lpstr>
      <vt:lpstr>Modelo de diseño.</vt:lpstr>
      <vt:lpstr>CICLO DE VIDA DE UN PROYECTO(Planificación).</vt:lpstr>
      <vt:lpstr>CICLO DE VIDA DE UN PROYECTO(Análisis).</vt:lpstr>
      <vt:lpstr>CICLO DE VIDA DE UN PROYECTO(Diseño).</vt:lpstr>
      <vt:lpstr>Mantenimiento.</vt:lpstr>
      <vt:lpstr>Simulación y Desarrollo de proyecto.</vt:lpstr>
      <vt:lpstr>Factibilidad(Costos).</vt:lpstr>
      <vt:lpstr>Evidencias.</vt:lpstr>
      <vt:lpstr>CONCLUSION DEL PROYECTO.</vt:lpstr>
      <vt:lpstr>Anexos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NEGOCIOS</dc:title>
  <dc:creator>Oscar Rojas</dc:creator>
  <cp:lastModifiedBy>Oscar Rojas</cp:lastModifiedBy>
  <cp:revision>8</cp:revision>
  <dcterms:created xsi:type="dcterms:W3CDTF">2021-05-25T17:14:10Z</dcterms:created>
  <dcterms:modified xsi:type="dcterms:W3CDTF">2021-05-25T19:22:42Z</dcterms:modified>
</cp:coreProperties>
</file>