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01611-1A94-4C98-99DA-80E96E7E68D9}" v="160" dt="2022-02-24T02:54:37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7" d="100"/>
          <a:sy n="67" d="100"/>
        </p:scale>
        <p:origin x="789" y="5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DBD01611-1A94-4C98-99DA-80E96E7E68D9}"/>
    <pc:docChg chg="undo custSel addSld delSld modSld">
      <pc:chgData name="Carlos Trejo" userId="b0663bc17b4728a9" providerId="LiveId" clId="{DBD01611-1A94-4C98-99DA-80E96E7E68D9}" dt="2022-02-24T02:54:37.683" v="1981"/>
      <pc:docMkLst>
        <pc:docMk/>
      </pc:docMkLst>
      <pc:sldChg chg="addSp modSp mod setBg setClrOvrMap">
        <pc:chgData name="Carlos Trejo" userId="b0663bc17b4728a9" providerId="LiveId" clId="{DBD01611-1A94-4C98-99DA-80E96E7E68D9}" dt="2022-02-23T23:48:07.347" v="1645" actId="403"/>
        <pc:sldMkLst>
          <pc:docMk/>
          <pc:sldMk cId="1807923052" sldId="256"/>
        </pc:sldMkLst>
        <pc:spChg chg="mod">
          <ac:chgData name="Carlos Trejo" userId="b0663bc17b4728a9" providerId="LiveId" clId="{DBD01611-1A94-4C98-99DA-80E96E7E68D9}" dt="2022-02-23T23:47:57.848" v="1638" actId="26606"/>
          <ac:spMkLst>
            <pc:docMk/>
            <pc:sldMk cId="1807923052" sldId="256"/>
            <ac:spMk id="2" creationId="{D1F75377-7972-4304-A003-BEAEA11D3B00}"/>
          </ac:spMkLst>
        </pc:spChg>
        <pc:spChg chg="mod">
          <ac:chgData name="Carlos Trejo" userId="b0663bc17b4728a9" providerId="LiveId" clId="{DBD01611-1A94-4C98-99DA-80E96E7E68D9}" dt="2022-02-23T23:48:07.347" v="1645" actId="403"/>
          <ac:spMkLst>
            <pc:docMk/>
            <pc:sldMk cId="1807923052" sldId="256"/>
            <ac:spMk id="3" creationId="{6573F80A-8AD2-45A6-8FED-DE6C4C1759E0}"/>
          </ac:spMkLst>
        </pc:spChg>
        <pc:spChg chg="add">
          <ac:chgData name="Carlos Trejo" userId="b0663bc17b4728a9" providerId="LiveId" clId="{DBD01611-1A94-4C98-99DA-80E96E7E68D9}" dt="2022-02-23T23:47:57.848" v="1638" actId="26606"/>
          <ac:spMkLst>
            <pc:docMk/>
            <pc:sldMk cId="1807923052" sldId="256"/>
            <ac:spMk id="9" creationId="{E49CC64F-7275-4E33-961B-0C5CDC439875}"/>
          </ac:spMkLst>
        </pc:spChg>
        <pc:picChg chg="add">
          <ac:chgData name="Carlos Trejo" userId="b0663bc17b4728a9" providerId="LiveId" clId="{DBD01611-1A94-4C98-99DA-80E96E7E68D9}" dt="2022-02-23T23:47:57.848" v="1638" actId="26606"/>
          <ac:picMkLst>
            <pc:docMk/>
            <pc:sldMk cId="1807923052" sldId="256"/>
            <ac:picMk id="5" creationId="{F596DEEA-785F-4074-95BC-BDCAC42A98A0}"/>
          </ac:picMkLst>
        </pc:picChg>
      </pc:sldChg>
      <pc:sldChg chg="addSp delSp modSp mod setBg">
        <pc:chgData name="Carlos Trejo" userId="b0663bc17b4728a9" providerId="LiveId" clId="{DBD01611-1A94-4C98-99DA-80E96E7E68D9}" dt="2022-02-23T23:48:52.021" v="1656" actId="26606"/>
        <pc:sldMkLst>
          <pc:docMk/>
          <pc:sldMk cId="532372761" sldId="257"/>
        </pc:sldMkLst>
        <pc:spChg chg="mod">
          <ac:chgData name="Carlos Trejo" userId="b0663bc17b4728a9" providerId="LiveId" clId="{DBD01611-1A94-4C98-99DA-80E96E7E68D9}" dt="2022-02-23T23:48:52.021" v="1656" actId="26606"/>
          <ac:spMkLst>
            <pc:docMk/>
            <pc:sldMk cId="532372761" sldId="257"/>
            <ac:spMk id="2" creationId="{A47D45A9-A574-4F1F-8615-D0356043390F}"/>
          </ac:spMkLst>
        </pc:spChg>
        <pc:spChg chg="add del">
          <ac:chgData name="Carlos Trejo" userId="b0663bc17b4728a9" providerId="LiveId" clId="{DBD01611-1A94-4C98-99DA-80E96E7E68D9}" dt="2022-02-23T23:48:52.021" v="1656" actId="26606"/>
          <ac:spMkLst>
            <pc:docMk/>
            <pc:sldMk cId="532372761" sldId="257"/>
            <ac:spMk id="3" creationId="{86671D52-986E-41B1-8B77-852DEA66A0F6}"/>
          </ac:spMkLst>
        </pc:spChg>
        <pc:spChg chg="add del">
          <ac:chgData name="Carlos Trejo" userId="b0663bc17b4728a9" providerId="LiveId" clId="{DBD01611-1A94-4C98-99DA-80E96E7E68D9}" dt="2022-02-23T23:48:51.990" v="1655" actId="26606"/>
          <ac:spMkLst>
            <pc:docMk/>
            <pc:sldMk cId="532372761" sldId="257"/>
            <ac:spMk id="9" creationId="{56E9B3E6-E277-4D68-BA48-9CB43FFBD6E2}"/>
          </ac:spMkLst>
        </pc:spChg>
        <pc:spChg chg="add del">
          <ac:chgData name="Carlos Trejo" userId="b0663bc17b4728a9" providerId="LiveId" clId="{DBD01611-1A94-4C98-99DA-80E96E7E68D9}" dt="2022-02-23T23:48:51.990" v="1655" actId="26606"/>
          <ac:spMkLst>
            <pc:docMk/>
            <pc:sldMk cId="532372761" sldId="257"/>
            <ac:spMk id="16" creationId="{D5B0017B-2ECA-49AF-B397-DC140825DF8D}"/>
          </ac:spMkLst>
        </pc:spChg>
        <pc:spChg chg="add">
          <ac:chgData name="Carlos Trejo" userId="b0663bc17b4728a9" providerId="LiveId" clId="{DBD01611-1A94-4C98-99DA-80E96E7E68D9}" dt="2022-02-23T23:48:52.021" v="1656" actId="26606"/>
          <ac:spMkLst>
            <pc:docMk/>
            <pc:sldMk cId="532372761" sldId="257"/>
            <ac:spMk id="20" creationId="{56E9B3E6-E277-4D68-BA48-9CB43FFBD6E2}"/>
          </ac:spMkLst>
        </pc:spChg>
        <pc:spChg chg="add">
          <ac:chgData name="Carlos Trejo" userId="b0663bc17b4728a9" providerId="LiveId" clId="{DBD01611-1A94-4C98-99DA-80E96E7E68D9}" dt="2022-02-23T23:48:52.021" v="1656" actId="26606"/>
          <ac:spMkLst>
            <pc:docMk/>
            <pc:sldMk cId="532372761" sldId="257"/>
            <ac:spMk id="25" creationId="{D5B0017B-2ECA-49AF-B397-DC140825DF8D}"/>
          </ac:spMkLst>
        </pc:spChg>
        <pc:grpChg chg="add del">
          <ac:chgData name="Carlos Trejo" userId="b0663bc17b4728a9" providerId="LiveId" clId="{DBD01611-1A94-4C98-99DA-80E96E7E68D9}" dt="2022-02-23T23:48:51.990" v="1655" actId="26606"/>
          <ac:grpSpMkLst>
            <pc:docMk/>
            <pc:sldMk cId="532372761" sldId="257"/>
            <ac:grpSpMk id="11" creationId="{AE1C45F0-260A-458C-96ED-C1F6D2151219}"/>
          </ac:grpSpMkLst>
        </pc:grpChg>
        <pc:grpChg chg="add">
          <ac:chgData name="Carlos Trejo" userId="b0663bc17b4728a9" providerId="LiveId" clId="{DBD01611-1A94-4C98-99DA-80E96E7E68D9}" dt="2022-02-23T23:48:52.021" v="1656" actId="26606"/>
          <ac:grpSpMkLst>
            <pc:docMk/>
            <pc:sldMk cId="532372761" sldId="257"/>
            <ac:grpSpMk id="21" creationId="{AE1C45F0-260A-458C-96ED-C1F6D2151219}"/>
          </ac:grpSpMkLst>
        </pc:grpChg>
        <pc:graphicFrameChg chg="add del">
          <ac:chgData name="Carlos Trejo" userId="b0663bc17b4728a9" providerId="LiveId" clId="{DBD01611-1A94-4C98-99DA-80E96E7E68D9}" dt="2022-02-23T23:48:51.990" v="1655" actId="26606"/>
          <ac:graphicFrameMkLst>
            <pc:docMk/>
            <pc:sldMk cId="532372761" sldId="257"/>
            <ac:graphicFrameMk id="5" creationId="{F790C5A5-4EFB-42B7-8093-61675A2C712B}"/>
          </ac:graphicFrameMkLst>
        </pc:graphicFrameChg>
        <pc:graphicFrameChg chg="add">
          <ac:chgData name="Carlos Trejo" userId="b0663bc17b4728a9" providerId="LiveId" clId="{DBD01611-1A94-4C98-99DA-80E96E7E68D9}" dt="2022-02-23T23:48:52.021" v="1656" actId="26606"/>
          <ac:graphicFrameMkLst>
            <pc:docMk/>
            <pc:sldMk cId="532372761" sldId="257"/>
            <ac:graphicFrameMk id="27" creationId="{36412B8D-2ACC-492B-848E-B94418689094}"/>
          </ac:graphicFrameMkLst>
        </pc:graphicFrameChg>
        <pc:cxnChg chg="add del">
          <ac:chgData name="Carlos Trejo" userId="b0663bc17b4728a9" providerId="LiveId" clId="{DBD01611-1A94-4C98-99DA-80E96E7E68D9}" dt="2022-02-23T23:48:51.990" v="1655" actId="26606"/>
          <ac:cxnSpMkLst>
            <pc:docMk/>
            <pc:sldMk cId="532372761" sldId="257"/>
            <ac:cxnSpMk id="18" creationId="{6CF1BAF6-AD41-4082-B212-8A1F9A2E8779}"/>
          </ac:cxnSpMkLst>
        </pc:cxnChg>
        <pc:cxnChg chg="add">
          <ac:chgData name="Carlos Trejo" userId="b0663bc17b4728a9" providerId="LiveId" clId="{DBD01611-1A94-4C98-99DA-80E96E7E68D9}" dt="2022-02-23T23:48:52.021" v="1656" actId="26606"/>
          <ac:cxnSpMkLst>
            <pc:docMk/>
            <pc:sldMk cId="532372761" sldId="257"/>
            <ac:cxnSpMk id="26" creationId="{6CF1BAF6-AD41-4082-B212-8A1F9A2E8779}"/>
          </ac:cxnSpMkLst>
        </pc:cxnChg>
      </pc:sldChg>
      <pc:sldChg chg="addSp delSp modSp add del mod setBg">
        <pc:chgData name="Carlos Trejo" userId="b0663bc17b4728a9" providerId="LiveId" clId="{DBD01611-1A94-4C98-99DA-80E96E7E68D9}" dt="2022-02-23T23:48:32.851" v="1653" actId="26606"/>
        <pc:sldMkLst>
          <pc:docMk/>
          <pc:sldMk cId="750997750" sldId="258"/>
        </pc:sldMkLst>
        <pc:spChg chg="mod">
          <ac:chgData name="Carlos Trejo" userId="b0663bc17b4728a9" providerId="LiveId" clId="{DBD01611-1A94-4C98-99DA-80E96E7E68D9}" dt="2022-02-23T23:48:32.851" v="1653" actId="26606"/>
          <ac:spMkLst>
            <pc:docMk/>
            <pc:sldMk cId="750997750" sldId="258"/>
            <ac:spMk id="2" creationId="{2D87A306-4039-46D0-BC7A-F0E9BE43A2E4}"/>
          </ac:spMkLst>
        </pc:spChg>
        <pc:spChg chg="del mod">
          <ac:chgData name="Carlos Trejo" userId="b0663bc17b4728a9" providerId="LiveId" clId="{DBD01611-1A94-4C98-99DA-80E96E7E68D9}" dt="2022-02-23T23:48:32.851" v="1653" actId="26606"/>
          <ac:spMkLst>
            <pc:docMk/>
            <pc:sldMk cId="750997750" sldId="258"/>
            <ac:spMk id="3" creationId="{2BDB9136-0F84-492B-B05D-922433DC3696}"/>
          </ac:spMkLst>
        </pc:spChg>
        <pc:spChg chg="add">
          <ac:chgData name="Carlos Trejo" userId="b0663bc17b4728a9" providerId="LiveId" clId="{DBD01611-1A94-4C98-99DA-80E96E7E68D9}" dt="2022-02-23T23:48:32.851" v="1653" actId="26606"/>
          <ac:spMkLst>
            <pc:docMk/>
            <pc:sldMk cId="750997750" sldId="258"/>
            <ac:spMk id="9" creationId="{56E9B3E6-E277-4D68-BA48-9CB43FFBD6E2}"/>
          </ac:spMkLst>
        </pc:spChg>
        <pc:spChg chg="add">
          <ac:chgData name="Carlos Trejo" userId="b0663bc17b4728a9" providerId="LiveId" clId="{DBD01611-1A94-4C98-99DA-80E96E7E68D9}" dt="2022-02-23T23:48:32.851" v="1653" actId="26606"/>
          <ac:spMkLst>
            <pc:docMk/>
            <pc:sldMk cId="750997750" sldId="258"/>
            <ac:spMk id="16" creationId="{D5B0017B-2ECA-49AF-B397-DC140825DF8D}"/>
          </ac:spMkLst>
        </pc:spChg>
        <pc:grpChg chg="add">
          <ac:chgData name="Carlos Trejo" userId="b0663bc17b4728a9" providerId="LiveId" clId="{DBD01611-1A94-4C98-99DA-80E96E7E68D9}" dt="2022-02-23T23:48:32.851" v="1653" actId="26606"/>
          <ac:grpSpMkLst>
            <pc:docMk/>
            <pc:sldMk cId="750997750" sldId="258"/>
            <ac:grpSpMk id="11" creationId="{AE1C45F0-260A-458C-96ED-C1F6D2151219}"/>
          </ac:grpSpMkLst>
        </pc:grpChg>
        <pc:graphicFrameChg chg="add">
          <ac:chgData name="Carlos Trejo" userId="b0663bc17b4728a9" providerId="LiveId" clId="{DBD01611-1A94-4C98-99DA-80E96E7E68D9}" dt="2022-02-23T23:48:32.851" v="1653" actId="26606"/>
          <ac:graphicFrameMkLst>
            <pc:docMk/>
            <pc:sldMk cId="750997750" sldId="258"/>
            <ac:graphicFrameMk id="5" creationId="{4D0F7FD1-D13C-4377-80E5-B487E312B2E4}"/>
          </ac:graphicFrameMkLst>
        </pc:graphicFrameChg>
        <pc:cxnChg chg="add">
          <ac:chgData name="Carlos Trejo" userId="b0663bc17b4728a9" providerId="LiveId" clId="{DBD01611-1A94-4C98-99DA-80E96E7E68D9}" dt="2022-02-23T23:48:32.851" v="1653" actId="26606"/>
          <ac:cxnSpMkLst>
            <pc:docMk/>
            <pc:sldMk cId="750997750" sldId="258"/>
            <ac:cxnSpMk id="18" creationId="{6CF1BAF6-AD41-4082-B212-8A1F9A2E8779}"/>
          </ac:cxnSpMkLst>
        </pc:cxnChg>
      </pc:sldChg>
      <pc:sldChg chg="addSp delSp modSp mod setBg addAnim delAnim">
        <pc:chgData name="Carlos Trejo" userId="b0663bc17b4728a9" providerId="LiveId" clId="{DBD01611-1A94-4C98-99DA-80E96E7E68D9}" dt="2022-02-23T23:49:08.617" v="1662" actId="26606"/>
        <pc:sldMkLst>
          <pc:docMk/>
          <pc:sldMk cId="539901331" sldId="260"/>
        </pc:sldMkLst>
        <pc:spChg chg="mod">
          <ac:chgData name="Carlos Trejo" userId="b0663bc17b4728a9" providerId="LiveId" clId="{DBD01611-1A94-4C98-99DA-80E96E7E68D9}" dt="2022-02-23T23:49:08.617" v="1662" actId="26606"/>
          <ac:spMkLst>
            <pc:docMk/>
            <pc:sldMk cId="539901331" sldId="260"/>
            <ac:spMk id="2" creationId="{37411ED3-F741-4A5D-B4B2-0E8EC3978009}"/>
          </ac:spMkLst>
        </pc:spChg>
        <pc:spChg chg="mod">
          <ac:chgData name="Carlos Trejo" userId="b0663bc17b4728a9" providerId="LiveId" clId="{DBD01611-1A94-4C98-99DA-80E96E7E68D9}" dt="2022-02-23T23:49:08.617" v="1662" actId="26606"/>
          <ac:spMkLst>
            <pc:docMk/>
            <pc:sldMk cId="539901331" sldId="260"/>
            <ac:spMk id="3" creationId="{66D4F5AD-029E-4FCA-A323-8D2C0F24EF19}"/>
          </ac:spMkLst>
        </pc:spChg>
        <pc:spChg chg="add del">
          <ac:chgData name="Carlos Trejo" userId="b0663bc17b4728a9" providerId="LiveId" clId="{DBD01611-1A94-4C98-99DA-80E96E7E68D9}" dt="2022-02-23T23:49:03.587" v="1658" actId="26606"/>
          <ac:spMkLst>
            <pc:docMk/>
            <pc:sldMk cId="539901331" sldId="260"/>
            <ac:spMk id="8" creationId="{C27D7A02-907B-496F-BA7E-AA3780733CA7}"/>
          </ac:spMkLst>
        </pc:spChg>
        <pc:spChg chg="add del">
          <ac:chgData name="Carlos Trejo" userId="b0663bc17b4728a9" providerId="LiveId" clId="{DBD01611-1A94-4C98-99DA-80E96E7E68D9}" dt="2022-02-23T23:49:03.587" v="1658" actId="26606"/>
          <ac:spMkLst>
            <pc:docMk/>
            <pc:sldMk cId="539901331" sldId="260"/>
            <ac:spMk id="10" creationId="{0FBA5268-0AE7-4CAD-9537-D0EB09E76406}"/>
          </ac:spMkLst>
        </pc:spChg>
        <pc:spChg chg="add del">
          <ac:chgData name="Carlos Trejo" userId="b0663bc17b4728a9" providerId="LiveId" clId="{DBD01611-1A94-4C98-99DA-80E96E7E68D9}" dt="2022-02-23T23:49:03.587" v="1658" actId="26606"/>
          <ac:spMkLst>
            <pc:docMk/>
            <pc:sldMk cId="539901331" sldId="260"/>
            <ac:spMk id="12" creationId="{088D065B-39DA-4077-B9CF-E489CE4C0169}"/>
          </ac:spMkLst>
        </pc:spChg>
        <pc:spChg chg="add del">
          <ac:chgData name="Carlos Trejo" userId="b0663bc17b4728a9" providerId="LiveId" clId="{DBD01611-1A94-4C98-99DA-80E96E7E68D9}" dt="2022-02-23T23:49:08.586" v="1661" actId="26606"/>
          <ac:spMkLst>
            <pc:docMk/>
            <pc:sldMk cId="539901331" sldId="260"/>
            <ac:spMk id="14" creationId="{B6CDA21F-E7AF-4C75-8395-33F58D5B0E45}"/>
          </ac:spMkLst>
        </pc:spChg>
        <pc:spChg chg="add del">
          <ac:chgData name="Carlos Trejo" userId="b0663bc17b4728a9" providerId="LiveId" clId="{DBD01611-1A94-4C98-99DA-80E96E7E68D9}" dt="2022-02-23T23:49:08.586" v="1661" actId="26606"/>
          <ac:spMkLst>
            <pc:docMk/>
            <pc:sldMk cId="539901331" sldId="260"/>
            <ac:spMk id="15" creationId="{D5B0017B-2ECA-49AF-B397-DC140825DF8D}"/>
          </ac:spMkLst>
        </pc:spChg>
        <pc:spChg chg="add">
          <ac:chgData name="Carlos Trejo" userId="b0663bc17b4728a9" providerId="LiveId" clId="{DBD01611-1A94-4C98-99DA-80E96E7E68D9}" dt="2022-02-23T23:49:08.617" v="1662" actId="26606"/>
          <ac:spMkLst>
            <pc:docMk/>
            <pc:sldMk cId="539901331" sldId="260"/>
            <ac:spMk id="20" creationId="{4522B21E-B2B9-4C72-9A71-C87EFD137480}"/>
          </ac:spMkLst>
        </pc:spChg>
        <pc:spChg chg="add">
          <ac:chgData name="Carlos Trejo" userId="b0663bc17b4728a9" providerId="LiveId" clId="{DBD01611-1A94-4C98-99DA-80E96E7E68D9}" dt="2022-02-23T23:49:08.617" v="1662" actId="26606"/>
          <ac:spMkLst>
            <pc:docMk/>
            <pc:sldMk cId="539901331" sldId="260"/>
            <ac:spMk id="21" creationId="{5EB7D2A2-F448-44D4-938C-DC84CBCB3B1E}"/>
          </ac:spMkLst>
        </pc:spChg>
        <pc:spChg chg="add">
          <ac:chgData name="Carlos Trejo" userId="b0663bc17b4728a9" providerId="LiveId" clId="{DBD01611-1A94-4C98-99DA-80E96E7E68D9}" dt="2022-02-23T23:49:08.617" v="1662" actId="26606"/>
          <ac:spMkLst>
            <pc:docMk/>
            <pc:sldMk cId="539901331" sldId="260"/>
            <ac:spMk id="22" creationId="{871AEA07-1E14-44B4-8E55-64EF049CD66F}"/>
          </ac:spMkLst>
        </pc:spChg>
        <pc:grpChg chg="add del">
          <ac:chgData name="Carlos Trejo" userId="b0663bc17b4728a9" providerId="LiveId" clId="{DBD01611-1A94-4C98-99DA-80E96E7E68D9}" dt="2022-02-23T23:49:08.586" v="1661" actId="26606"/>
          <ac:grpSpMkLst>
            <pc:docMk/>
            <pc:sldMk cId="539901331" sldId="260"/>
            <ac:grpSpMk id="16" creationId="{AE1C45F0-260A-458C-96ED-C1F6D2151219}"/>
          </ac:grpSpMkLst>
        </pc:grpChg>
        <pc:cxnChg chg="add del">
          <ac:chgData name="Carlos Trejo" userId="b0663bc17b4728a9" providerId="LiveId" clId="{DBD01611-1A94-4C98-99DA-80E96E7E68D9}" dt="2022-02-23T23:49:08.586" v="1661" actId="26606"/>
          <ac:cxnSpMkLst>
            <pc:docMk/>
            <pc:sldMk cId="539901331" sldId="260"/>
            <ac:cxnSpMk id="17" creationId="{6CF1BAF6-AD41-4082-B212-8A1F9A2E8779}"/>
          </ac:cxnSpMkLst>
        </pc:cxnChg>
        <pc:cxnChg chg="add">
          <ac:chgData name="Carlos Trejo" userId="b0663bc17b4728a9" providerId="LiveId" clId="{DBD01611-1A94-4C98-99DA-80E96E7E68D9}" dt="2022-02-23T23:49:08.617" v="1662" actId="26606"/>
          <ac:cxnSpMkLst>
            <pc:docMk/>
            <pc:sldMk cId="539901331" sldId="260"/>
            <ac:cxnSpMk id="23" creationId="{F7C8EA93-3210-4C62-99E9-153C275E3A87}"/>
          </ac:cxnSpMkLst>
        </pc:cxnChg>
      </pc:sldChg>
      <pc:sldChg chg="addSp modSp mod setBg">
        <pc:chgData name="Carlos Trejo" userId="b0663bc17b4728a9" providerId="LiveId" clId="{DBD01611-1A94-4C98-99DA-80E96E7E68D9}" dt="2022-02-23T23:49:14.441" v="1663" actId="26606"/>
        <pc:sldMkLst>
          <pc:docMk/>
          <pc:sldMk cId="4107727852" sldId="261"/>
        </pc:sldMkLst>
        <pc:spChg chg="mod">
          <ac:chgData name="Carlos Trejo" userId="b0663bc17b4728a9" providerId="LiveId" clId="{DBD01611-1A94-4C98-99DA-80E96E7E68D9}" dt="2022-02-23T23:49:14.441" v="1663" actId="26606"/>
          <ac:spMkLst>
            <pc:docMk/>
            <pc:sldMk cId="4107727852" sldId="261"/>
            <ac:spMk id="2" creationId="{FE41A22B-CA21-4B6A-9280-EEABEFAD1D2B}"/>
          </ac:spMkLst>
        </pc:spChg>
        <pc:spChg chg="mod">
          <ac:chgData name="Carlos Trejo" userId="b0663bc17b4728a9" providerId="LiveId" clId="{DBD01611-1A94-4C98-99DA-80E96E7E68D9}" dt="2022-02-23T23:49:14.441" v="1663" actId="26606"/>
          <ac:spMkLst>
            <pc:docMk/>
            <pc:sldMk cId="4107727852" sldId="261"/>
            <ac:spMk id="3" creationId="{E5E032A1-DCA8-4858-AC12-4D6622369255}"/>
          </ac:spMkLst>
        </pc:spChg>
        <pc:spChg chg="add">
          <ac:chgData name="Carlos Trejo" userId="b0663bc17b4728a9" providerId="LiveId" clId="{DBD01611-1A94-4C98-99DA-80E96E7E68D9}" dt="2022-02-23T23:49:14.441" v="1663" actId="26606"/>
          <ac:spMkLst>
            <pc:docMk/>
            <pc:sldMk cId="4107727852" sldId="261"/>
            <ac:spMk id="8" creationId="{B6CDA21F-E7AF-4C75-8395-33F58D5B0E45}"/>
          </ac:spMkLst>
        </pc:spChg>
        <pc:spChg chg="add">
          <ac:chgData name="Carlos Trejo" userId="b0663bc17b4728a9" providerId="LiveId" clId="{DBD01611-1A94-4C98-99DA-80E96E7E68D9}" dt="2022-02-23T23:49:14.441" v="1663" actId="26606"/>
          <ac:spMkLst>
            <pc:docMk/>
            <pc:sldMk cId="4107727852" sldId="261"/>
            <ac:spMk id="15" creationId="{D5B0017B-2ECA-49AF-B397-DC140825DF8D}"/>
          </ac:spMkLst>
        </pc:spChg>
        <pc:grpChg chg="add">
          <ac:chgData name="Carlos Trejo" userId="b0663bc17b4728a9" providerId="LiveId" clId="{DBD01611-1A94-4C98-99DA-80E96E7E68D9}" dt="2022-02-23T23:49:14.441" v="1663" actId="26606"/>
          <ac:grpSpMkLst>
            <pc:docMk/>
            <pc:sldMk cId="4107727852" sldId="261"/>
            <ac:grpSpMk id="10" creationId="{AE1C45F0-260A-458C-96ED-C1F6D2151219}"/>
          </ac:grpSpMkLst>
        </pc:grpChg>
        <pc:cxnChg chg="add">
          <ac:chgData name="Carlos Trejo" userId="b0663bc17b4728a9" providerId="LiveId" clId="{DBD01611-1A94-4C98-99DA-80E96E7E68D9}" dt="2022-02-23T23:49:14.441" v="1663" actId="26606"/>
          <ac:cxnSpMkLst>
            <pc:docMk/>
            <pc:sldMk cId="4107727852" sldId="261"/>
            <ac:cxnSpMk id="17" creationId="{6CF1BAF6-AD41-4082-B212-8A1F9A2E8779}"/>
          </ac:cxnSpMkLst>
        </pc:cxnChg>
      </pc:sldChg>
      <pc:sldChg chg="addSp delSp modSp mod setBg setClrOvrMap">
        <pc:chgData name="Carlos Trejo" userId="b0663bc17b4728a9" providerId="LiveId" clId="{DBD01611-1A94-4C98-99DA-80E96E7E68D9}" dt="2022-02-23T23:49:52.125" v="1670" actId="26606"/>
        <pc:sldMkLst>
          <pc:docMk/>
          <pc:sldMk cId="4142901975" sldId="262"/>
        </pc:sldMkLst>
        <pc:spChg chg="mod">
          <ac:chgData name="Carlos Trejo" userId="b0663bc17b4728a9" providerId="LiveId" clId="{DBD01611-1A94-4C98-99DA-80E96E7E68D9}" dt="2022-02-23T23:49:52.125" v="1670" actId="26606"/>
          <ac:spMkLst>
            <pc:docMk/>
            <pc:sldMk cId="4142901975" sldId="262"/>
            <ac:spMk id="2" creationId="{DFD5110D-C698-452D-8BF7-7FEA38E3481F}"/>
          </ac:spMkLst>
        </pc:spChg>
        <pc:spChg chg="add del">
          <ac:chgData name="Carlos Trejo" userId="b0663bc17b4728a9" providerId="LiveId" clId="{DBD01611-1A94-4C98-99DA-80E96E7E68D9}" dt="2022-02-23T23:49:52.125" v="1670" actId="26606"/>
          <ac:spMkLst>
            <pc:docMk/>
            <pc:sldMk cId="4142901975" sldId="262"/>
            <ac:spMk id="3" creationId="{137A038A-6F10-4202-BD53-FBC0E35D8F0E}"/>
          </ac:spMkLst>
        </pc:spChg>
        <pc:spChg chg="add del">
          <ac:chgData name="Carlos Trejo" userId="b0663bc17b4728a9" providerId="LiveId" clId="{DBD01611-1A94-4C98-99DA-80E96E7E68D9}" dt="2022-02-23T23:49:50.861" v="1667" actId="26606"/>
          <ac:spMkLst>
            <pc:docMk/>
            <pc:sldMk cId="4142901975" sldId="262"/>
            <ac:spMk id="10" creationId="{CF62D2A7-8207-488C-9F46-316BA81A16C8}"/>
          </ac:spMkLst>
        </pc:spChg>
        <pc:spChg chg="add">
          <ac:chgData name="Carlos Trejo" userId="b0663bc17b4728a9" providerId="LiveId" clId="{DBD01611-1A94-4C98-99DA-80E96E7E68D9}" dt="2022-02-23T23:49:52.125" v="1670" actId="26606"/>
          <ac:spMkLst>
            <pc:docMk/>
            <pc:sldMk cId="4142901975" sldId="262"/>
            <ac:spMk id="14" creationId="{CF62D2A7-8207-488C-9F46-316BA81A16C8}"/>
          </ac:spMkLst>
        </pc:spChg>
        <pc:graphicFrameChg chg="add del">
          <ac:chgData name="Carlos Trejo" userId="b0663bc17b4728a9" providerId="LiveId" clId="{DBD01611-1A94-4C98-99DA-80E96E7E68D9}" dt="2022-02-23T23:49:48.236" v="1665" actId="26606"/>
          <ac:graphicFrameMkLst>
            <pc:docMk/>
            <pc:sldMk cId="4142901975" sldId="262"/>
            <ac:graphicFrameMk id="5" creationId="{3A3F0F32-033D-41B2-8787-E9EC07F4C326}"/>
          </ac:graphicFrameMkLst>
        </pc:graphicFrameChg>
        <pc:graphicFrameChg chg="add del">
          <ac:chgData name="Carlos Trejo" userId="b0663bc17b4728a9" providerId="LiveId" clId="{DBD01611-1A94-4C98-99DA-80E96E7E68D9}" dt="2022-02-23T23:49:50.861" v="1667" actId="26606"/>
          <ac:graphicFrameMkLst>
            <pc:docMk/>
            <pc:sldMk cId="4142901975" sldId="262"/>
            <ac:graphicFrameMk id="7" creationId="{998EBF74-3706-422C-8F83-9112C80293D3}"/>
          </ac:graphicFrameMkLst>
        </pc:graphicFrameChg>
        <pc:graphicFrameChg chg="add del">
          <ac:chgData name="Carlos Trejo" userId="b0663bc17b4728a9" providerId="LiveId" clId="{DBD01611-1A94-4C98-99DA-80E96E7E68D9}" dt="2022-02-23T23:49:52.063" v="1669" actId="26606"/>
          <ac:graphicFrameMkLst>
            <pc:docMk/>
            <pc:sldMk cId="4142901975" sldId="262"/>
            <ac:graphicFrameMk id="12" creationId="{3A3F0F32-033D-41B2-8787-E9EC07F4C326}"/>
          </ac:graphicFrameMkLst>
        </pc:graphicFrameChg>
        <pc:graphicFrameChg chg="add">
          <ac:chgData name="Carlos Trejo" userId="b0663bc17b4728a9" providerId="LiveId" clId="{DBD01611-1A94-4C98-99DA-80E96E7E68D9}" dt="2022-02-23T23:49:52.125" v="1670" actId="26606"/>
          <ac:graphicFrameMkLst>
            <pc:docMk/>
            <pc:sldMk cId="4142901975" sldId="262"/>
            <ac:graphicFrameMk id="16" creationId="{998EBF74-3706-422C-8F83-9112C80293D3}"/>
          </ac:graphicFrameMkLst>
        </pc:graphicFrameChg>
        <pc:picChg chg="add del">
          <ac:chgData name="Carlos Trejo" userId="b0663bc17b4728a9" providerId="LiveId" clId="{DBD01611-1A94-4C98-99DA-80E96E7E68D9}" dt="2022-02-23T23:49:50.861" v="1667" actId="26606"/>
          <ac:picMkLst>
            <pc:docMk/>
            <pc:sldMk cId="4142901975" sldId="262"/>
            <ac:picMk id="6" creationId="{96FED5DF-A2B7-495C-B180-52B7AD22D03A}"/>
          </ac:picMkLst>
        </pc:picChg>
        <pc:picChg chg="add">
          <ac:chgData name="Carlos Trejo" userId="b0663bc17b4728a9" providerId="LiveId" clId="{DBD01611-1A94-4C98-99DA-80E96E7E68D9}" dt="2022-02-23T23:49:52.125" v="1670" actId="26606"/>
          <ac:picMkLst>
            <pc:docMk/>
            <pc:sldMk cId="4142901975" sldId="262"/>
            <ac:picMk id="15" creationId="{96FED5DF-A2B7-495C-B180-52B7AD22D03A}"/>
          </ac:picMkLst>
        </pc:picChg>
      </pc:sldChg>
      <pc:sldChg chg="addSp delSp modSp mod setBg setClrOvrMap">
        <pc:chgData name="Carlos Trejo" userId="b0663bc17b4728a9" providerId="LiveId" clId="{DBD01611-1A94-4C98-99DA-80E96E7E68D9}" dt="2022-02-23T23:50:15.282" v="1674" actId="1076"/>
        <pc:sldMkLst>
          <pc:docMk/>
          <pc:sldMk cId="2116132348" sldId="263"/>
        </pc:sldMkLst>
        <pc:spChg chg="mod">
          <ac:chgData name="Carlos Trejo" userId="b0663bc17b4728a9" providerId="LiveId" clId="{DBD01611-1A94-4C98-99DA-80E96E7E68D9}" dt="2022-02-23T23:50:02.734" v="1671" actId="26606"/>
          <ac:spMkLst>
            <pc:docMk/>
            <pc:sldMk cId="2116132348" sldId="263"/>
            <ac:spMk id="2" creationId="{984BCA6D-A627-41E9-A94B-66CB33534C28}"/>
          </ac:spMkLst>
        </pc:spChg>
        <pc:spChg chg="del">
          <ac:chgData name="Carlos Trejo" userId="b0663bc17b4728a9" providerId="LiveId" clId="{DBD01611-1A94-4C98-99DA-80E96E7E68D9}" dt="2022-02-23T23:50:02.734" v="1671" actId="26606"/>
          <ac:spMkLst>
            <pc:docMk/>
            <pc:sldMk cId="2116132348" sldId="263"/>
            <ac:spMk id="3" creationId="{1A5A2C5E-0231-4AA1-BF2C-39EBF7444F35}"/>
          </ac:spMkLst>
        </pc:spChg>
        <pc:spChg chg="add">
          <ac:chgData name="Carlos Trejo" userId="b0663bc17b4728a9" providerId="LiveId" clId="{DBD01611-1A94-4C98-99DA-80E96E7E68D9}" dt="2022-02-23T23:50:02.734" v="1671" actId="26606"/>
          <ac:spMkLst>
            <pc:docMk/>
            <pc:sldMk cId="2116132348" sldId="263"/>
            <ac:spMk id="10" creationId="{CF62D2A7-8207-488C-9F46-316BA81A16C8}"/>
          </ac:spMkLst>
        </pc:spChg>
        <pc:graphicFrameChg chg="add mod">
          <ac:chgData name="Carlos Trejo" userId="b0663bc17b4728a9" providerId="LiveId" clId="{DBD01611-1A94-4C98-99DA-80E96E7E68D9}" dt="2022-02-23T23:50:15.282" v="1674" actId="1076"/>
          <ac:graphicFrameMkLst>
            <pc:docMk/>
            <pc:sldMk cId="2116132348" sldId="263"/>
            <ac:graphicFrameMk id="5" creationId="{BC831281-8753-4057-ADF0-6273E546F92B}"/>
          </ac:graphicFrameMkLst>
        </pc:graphicFrameChg>
        <pc:picChg chg="add">
          <ac:chgData name="Carlos Trejo" userId="b0663bc17b4728a9" providerId="LiveId" clId="{DBD01611-1A94-4C98-99DA-80E96E7E68D9}" dt="2022-02-23T23:50:02.734" v="1671" actId="26606"/>
          <ac:picMkLst>
            <pc:docMk/>
            <pc:sldMk cId="2116132348" sldId="263"/>
            <ac:picMk id="6" creationId="{A1877FB6-EE61-403B-B5A9-51472BA90929}"/>
          </ac:picMkLst>
        </pc:picChg>
      </pc:sldChg>
      <pc:sldChg chg="modSp mod">
        <pc:chgData name="Carlos Trejo" userId="b0663bc17b4728a9" providerId="LiveId" clId="{DBD01611-1A94-4C98-99DA-80E96E7E68D9}" dt="2022-02-23T23:50:58.360" v="1677" actId="1076"/>
        <pc:sldMkLst>
          <pc:docMk/>
          <pc:sldMk cId="2998735341" sldId="265"/>
        </pc:sldMkLst>
        <pc:picChg chg="mod">
          <ac:chgData name="Carlos Trejo" userId="b0663bc17b4728a9" providerId="LiveId" clId="{DBD01611-1A94-4C98-99DA-80E96E7E68D9}" dt="2022-02-23T23:50:58.360" v="1677" actId="1076"/>
          <ac:picMkLst>
            <pc:docMk/>
            <pc:sldMk cId="2998735341" sldId="265"/>
            <ac:picMk id="5" creationId="{2DB57AAA-5181-400B-83C4-BD58C710F00F}"/>
          </ac:picMkLst>
        </pc:picChg>
      </pc:sldChg>
      <pc:sldChg chg="modSp mod">
        <pc:chgData name="Carlos Trejo" userId="b0663bc17b4728a9" providerId="LiveId" clId="{DBD01611-1A94-4C98-99DA-80E96E7E68D9}" dt="2022-02-23T23:51:11.423" v="1680" actId="1076"/>
        <pc:sldMkLst>
          <pc:docMk/>
          <pc:sldMk cId="3009070716" sldId="266"/>
        </pc:sldMkLst>
        <pc:picChg chg="mod">
          <ac:chgData name="Carlos Trejo" userId="b0663bc17b4728a9" providerId="LiveId" clId="{DBD01611-1A94-4C98-99DA-80E96E7E68D9}" dt="2022-02-23T23:51:11.423" v="1680" actId="1076"/>
          <ac:picMkLst>
            <pc:docMk/>
            <pc:sldMk cId="3009070716" sldId="266"/>
            <ac:picMk id="5" creationId="{C4E96524-29A5-42E1-9DF8-BA191DEA028A}"/>
          </ac:picMkLst>
        </pc:picChg>
      </pc:sldChg>
      <pc:sldChg chg="addSp delSp modSp mod">
        <pc:chgData name="Carlos Trejo" userId="b0663bc17b4728a9" providerId="LiveId" clId="{DBD01611-1A94-4C98-99DA-80E96E7E68D9}" dt="2022-02-24T02:39:58.644" v="1835"/>
        <pc:sldMkLst>
          <pc:docMk/>
          <pc:sldMk cId="1081121094" sldId="267"/>
        </pc:sldMkLst>
        <pc:grpChg chg="del mod">
          <ac:chgData name="Carlos Trejo" userId="b0663bc17b4728a9" providerId="LiveId" clId="{DBD01611-1A94-4C98-99DA-80E96E7E68D9}" dt="2022-02-24T02:33:08.088" v="1743"/>
          <ac:grpSpMkLst>
            <pc:docMk/>
            <pc:sldMk cId="1081121094" sldId="267"/>
            <ac:grpSpMk id="4" creationId="{489C5F40-2ADE-443B-9293-251D56A013DD}"/>
          </ac:grpSpMkLst>
        </pc:grpChg>
        <pc:grpChg chg="del mod">
          <ac:chgData name="Carlos Trejo" userId="b0663bc17b4728a9" providerId="LiveId" clId="{DBD01611-1A94-4C98-99DA-80E96E7E68D9}" dt="2022-02-24T02:34:29.895" v="1761"/>
          <ac:grpSpMkLst>
            <pc:docMk/>
            <pc:sldMk cId="1081121094" sldId="267"/>
            <ac:grpSpMk id="36" creationId="{321BFD1B-C566-4C97-9FEE-5353B5C115E9}"/>
          </ac:grpSpMkLst>
        </pc:grpChg>
        <pc:grpChg chg="del mod">
          <ac:chgData name="Carlos Trejo" userId="b0663bc17b4728a9" providerId="LiveId" clId="{DBD01611-1A94-4C98-99DA-80E96E7E68D9}" dt="2022-02-24T02:34:10.610" v="1759"/>
          <ac:grpSpMkLst>
            <pc:docMk/>
            <pc:sldMk cId="1081121094" sldId="267"/>
            <ac:grpSpMk id="39" creationId="{4860C3C1-85BE-45C5-A645-160343B8351B}"/>
          </ac:grpSpMkLst>
        </pc:grpChg>
        <pc:grpChg chg="del mod">
          <ac:chgData name="Carlos Trejo" userId="b0663bc17b4728a9" providerId="LiveId" clId="{DBD01611-1A94-4C98-99DA-80E96E7E68D9}" dt="2022-02-24T02:34:37.456" v="1766"/>
          <ac:grpSpMkLst>
            <pc:docMk/>
            <pc:sldMk cId="1081121094" sldId="267"/>
            <ac:grpSpMk id="42" creationId="{6C358E36-D043-4C16-B9D0-413305D321F9}"/>
          </ac:grpSpMkLst>
        </pc:grpChg>
        <pc:grpChg chg="del mod">
          <ac:chgData name="Carlos Trejo" userId="b0663bc17b4728a9" providerId="LiveId" clId="{DBD01611-1A94-4C98-99DA-80E96E7E68D9}" dt="2022-02-24T02:34:52.554" v="1775"/>
          <ac:grpSpMkLst>
            <pc:docMk/>
            <pc:sldMk cId="1081121094" sldId="267"/>
            <ac:grpSpMk id="47" creationId="{D11774C0-35F8-4719-BBC6-2F9A42C40FD3}"/>
          </ac:grpSpMkLst>
        </pc:grpChg>
        <pc:grpChg chg="del mod">
          <ac:chgData name="Carlos Trejo" userId="b0663bc17b4728a9" providerId="LiveId" clId="{DBD01611-1A94-4C98-99DA-80E96E7E68D9}" dt="2022-02-24T02:34:57.055" v="1780"/>
          <ac:grpSpMkLst>
            <pc:docMk/>
            <pc:sldMk cId="1081121094" sldId="267"/>
            <ac:grpSpMk id="50" creationId="{5D594C2B-2A70-4B07-A85C-EFDAFB2E9C32}"/>
          </ac:grpSpMkLst>
        </pc:grpChg>
        <pc:grpChg chg="del mod">
          <ac:chgData name="Carlos Trejo" userId="b0663bc17b4728a9" providerId="LiveId" clId="{DBD01611-1A94-4C98-99DA-80E96E7E68D9}" dt="2022-02-24T02:37:13.091" v="1798"/>
          <ac:grpSpMkLst>
            <pc:docMk/>
            <pc:sldMk cId="1081121094" sldId="267"/>
            <ac:grpSpMk id="58" creationId="{65E23E72-E02D-48A6-B6C6-32FAE105E485}"/>
          </ac:grpSpMkLst>
        </pc:grpChg>
        <pc:grpChg chg="del mod">
          <ac:chgData name="Carlos Trejo" userId="b0663bc17b4728a9" providerId="LiveId" clId="{DBD01611-1A94-4C98-99DA-80E96E7E68D9}" dt="2022-02-24T02:37:13.472" v="1800"/>
          <ac:grpSpMkLst>
            <pc:docMk/>
            <pc:sldMk cId="1081121094" sldId="267"/>
            <ac:grpSpMk id="61" creationId="{56011310-83D7-44AD-AE02-2246C0909401}"/>
          </ac:grpSpMkLst>
        </pc:grpChg>
        <pc:grpChg chg="mod">
          <ac:chgData name="Carlos Trejo" userId="b0663bc17b4728a9" providerId="LiveId" clId="{DBD01611-1A94-4C98-99DA-80E96E7E68D9}" dt="2022-02-24T02:37:18.531" v="1805"/>
          <ac:grpSpMkLst>
            <pc:docMk/>
            <pc:sldMk cId="1081121094" sldId="267"/>
            <ac:grpSpMk id="65" creationId="{4AF92BD9-0822-4F0E-ACFB-4909B34A69C4}"/>
          </ac:grpSpMkLst>
        </pc:grpChg>
        <pc:grpChg chg="del mod">
          <ac:chgData name="Carlos Trejo" userId="b0663bc17b4728a9" providerId="LiveId" clId="{DBD01611-1A94-4C98-99DA-80E96E7E68D9}" dt="2022-02-24T02:38:18.808" v="1821"/>
          <ac:grpSpMkLst>
            <pc:docMk/>
            <pc:sldMk cId="1081121094" sldId="267"/>
            <ac:grpSpMk id="69" creationId="{D8F4AB6A-3F85-45F5-912E-4AB2691CACAB}"/>
          </ac:grpSpMkLst>
        </pc:grpChg>
        <pc:grpChg chg="add del mod">
          <ac:chgData name="Carlos Trejo" userId="b0663bc17b4728a9" providerId="LiveId" clId="{DBD01611-1A94-4C98-99DA-80E96E7E68D9}" dt="2022-02-24T02:38:28.014" v="1825"/>
          <ac:grpSpMkLst>
            <pc:docMk/>
            <pc:sldMk cId="1081121094" sldId="267"/>
            <ac:grpSpMk id="74" creationId="{59E07DC6-9152-4DFC-AB02-B2E61F1EBB3B}"/>
          </ac:grpSpMkLst>
        </pc:grpChg>
        <pc:grpChg chg="mod">
          <ac:chgData name="Carlos Trejo" userId="b0663bc17b4728a9" providerId="LiveId" clId="{DBD01611-1A94-4C98-99DA-80E96E7E68D9}" dt="2022-02-24T02:38:10.931" v="1819"/>
          <ac:grpSpMkLst>
            <pc:docMk/>
            <pc:sldMk cId="1081121094" sldId="267"/>
            <ac:grpSpMk id="76" creationId="{5CAB9858-28AD-4024-A194-49ADA86F558F}"/>
          </ac:grpSpMkLst>
        </pc:grpChg>
        <pc:grpChg chg="mod">
          <ac:chgData name="Carlos Trejo" userId="b0663bc17b4728a9" providerId="LiveId" clId="{DBD01611-1A94-4C98-99DA-80E96E7E68D9}" dt="2022-02-24T02:38:18.808" v="1821"/>
          <ac:grpSpMkLst>
            <pc:docMk/>
            <pc:sldMk cId="1081121094" sldId="267"/>
            <ac:grpSpMk id="78" creationId="{6AB0A4E0-86CB-416E-BE88-9B832E77A40F}"/>
          </ac:grpSpMkLst>
        </pc:grpChg>
        <pc:grpChg chg="mod">
          <ac:chgData name="Carlos Trejo" userId="b0663bc17b4728a9" providerId="LiveId" clId="{DBD01611-1A94-4C98-99DA-80E96E7E68D9}" dt="2022-02-24T02:38:28.014" v="1825"/>
          <ac:grpSpMkLst>
            <pc:docMk/>
            <pc:sldMk cId="1081121094" sldId="267"/>
            <ac:grpSpMk id="81" creationId="{C095F8E2-9FB3-4BAE-8344-08E82C0132A4}"/>
          </ac:grpSpMkLst>
        </pc:grpChg>
        <pc:grpChg chg="del mod">
          <ac:chgData name="Carlos Trejo" userId="b0663bc17b4728a9" providerId="LiveId" clId="{DBD01611-1A94-4C98-99DA-80E96E7E68D9}" dt="2022-02-24T02:39:35.703" v="1830"/>
          <ac:grpSpMkLst>
            <pc:docMk/>
            <pc:sldMk cId="1081121094" sldId="267"/>
            <ac:grpSpMk id="85" creationId="{3287BB54-879D-4C3C-BE75-0CA7B4E7CA8F}"/>
          </ac:grpSpMkLst>
        </pc:grpChg>
        <pc:inkChg chg="add del mod">
          <ac:chgData name="Carlos Trejo" userId="b0663bc17b4728a9" providerId="LiveId" clId="{DBD01611-1A94-4C98-99DA-80E96E7E68D9}" dt="2022-02-24T02:33:08.088" v="1743"/>
          <ac:inkMkLst>
            <pc:docMk/>
            <pc:sldMk cId="1081121094" sldId="267"/>
            <ac:inkMk id="2" creationId="{CB1C4741-8FED-494C-94CE-B80510E0A0D8}"/>
          </ac:inkMkLst>
        </pc:inkChg>
        <pc:inkChg chg="add del mod">
          <ac:chgData name="Carlos Trejo" userId="b0663bc17b4728a9" providerId="LiveId" clId="{DBD01611-1A94-4C98-99DA-80E96E7E68D9}" dt="2022-02-24T02:33:09.084" v="1744"/>
          <ac:inkMkLst>
            <pc:docMk/>
            <pc:sldMk cId="1081121094" sldId="267"/>
            <ac:inkMk id="3" creationId="{1BAF79F5-3E1C-4C7E-8A8A-DCFEC2B3803E}"/>
          </ac:inkMkLst>
        </pc:inkChg>
        <pc:inkChg chg="add del">
          <ac:chgData name="Carlos Trejo" userId="b0663bc17b4728a9" providerId="LiveId" clId="{DBD01611-1A94-4C98-99DA-80E96E7E68D9}" dt="2022-02-24T02:30:51.697" v="1705"/>
          <ac:inkMkLst>
            <pc:docMk/>
            <pc:sldMk cId="1081121094" sldId="267"/>
            <ac:inkMk id="6" creationId="{CC592B53-5949-42C9-A0A7-A59E7472F4BC}"/>
          </ac:inkMkLst>
        </pc:inkChg>
        <pc:inkChg chg="add del">
          <ac:chgData name="Carlos Trejo" userId="b0663bc17b4728a9" providerId="LiveId" clId="{DBD01611-1A94-4C98-99DA-80E96E7E68D9}" dt="2022-02-24T02:30:51.695" v="1702"/>
          <ac:inkMkLst>
            <pc:docMk/>
            <pc:sldMk cId="1081121094" sldId="267"/>
            <ac:inkMk id="7" creationId="{FCB32783-A2C3-42D6-AC17-B970F0FDF203}"/>
          </ac:inkMkLst>
        </pc:inkChg>
        <pc:inkChg chg="add del">
          <ac:chgData name="Carlos Trejo" userId="b0663bc17b4728a9" providerId="LiveId" clId="{DBD01611-1A94-4C98-99DA-80E96E7E68D9}" dt="2022-02-24T02:30:51.695" v="1701"/>
          <ac:inkMkLst>
            <pc:docMk/>
            <pc:sldMk cId="1081121094" sldId="267"/>
            <ac:inkMk id="8" creationId="{BA06F5C7-76C9-4CF0-A29A-36F0F4CAA268}"/>
          </ac:inkMkLst>
        </pc:inkChg>
        <pc:inkChg chg="add del">
          <ac:chgData name="Carlos Trejo" userId="b0663bc17b4728a9" providerId="LiveId" clId="{DBD01611-1A94-4C98-99DA-80E96E7E68D9}" dt="2022-02-24T02:30:51.696" v="1703"/>
          <ac:inkMkLst>
            <pc:docMk/>
            <pc:sldMk cId="1081121094" sldId="267"/>
            <ac:inkMk id="9" creationId="{392B67C0-C246-436C-B736-FC3098374828}"/>
          </ac:inkMkLst>
        </pc:inkChg>
        <pc:inkChg chg="add del">
          <ac:chgData name="Carlos Trejo" userId="b0663bc17b4728a9" providerId="LiveId" clId="{DBD01611-1A94-4C98-99DA-80E96E7E68D9}" dt="2022-02-24T02:30:51.697" v="1706"/>
          <ac:inkMkLst>
            <pc:docMk/>
            <pc:sldMk cId="1081121094" sldId="267"/>
            <ac:inkMk id="10" creationId="{31175B2D-FC8B-4BBB-BCA2-15F810F264B4}"/>
          </ac:inkMkLst>
        </pc:inkChg>
        <pc:inkChg chg="add del">
          <ac:chgData name="Carlos Trejo" userId="b0663bc17b4728a9" providerId="LiveId" clId="{DBD01611-1A94-4C98-99DA-80E96E7E68D9}" dt="2022-02-24T02:30:51.696" v="1704"/>
          <ac:inkMkLst>
            <pc:docMk/>
            <pc:sldMk cId="1081121094" sldId="267"/>
            <ac:inkMk id="11" creationId="{7F2DBA94-52CA-43E7-8640-B3B46F5641B0}"/>
          </ac:inkMkLst>
        </pc:inkChg>
        <pc:inkChg chg="add del">
          <ac:chgData name="Carlos Trejo" userId="b0663bc17b4728a9" providerId="LiveId" clId="{DBD01611-1A94-4C98-99DA-80E96E7E68D9}" dt="2022-02-24T02:32:15.022" v="1716"/>
          <ac:inkMkLst>
            <pc:docMk/>
            <pc:sldMk cId="1081121094" sldId="267"/>
            <ac:inkMk id="12" creationId="{C30EC904-5642-4FCD-B2A6-4824CABD0B52}"/>
          </ac:inkMkLst>
        </pc:inkChg>
        <pc:inkChg chg="add del">
          <ac:chgData name="Carlos Trejo" userId="b0663bc17b4728a9" providerId="LiveId" clId="{DBD01611-1A94-4C98-99DA-80E96E7E68D9}" dt="2022-02-24T02:32:15.020" v="1714"/>
          <ac:inkMkLst>
            <pc:docMk/>
            <pc:sldMk cId="1081121094" sldId="267"/>
            <ac:inkMk id="13" creationId="{A10E77EC-10D5-491E-B07A-4663B1570DCF}"/>
          </ac:inkMkLst>
        </pc:inkChg>
        <pc:inkChg chg="add del">
          <ac:chgData name="Carlos Trejo" userId="b0663bc17b4728a9" providerId="LiveId" clId="{DBD01611-1A94-4C98-99DA-80E96E7E68D9}" dt="2022-02-24T02:32:15.021" v="1715"/>
          <ac:inkMkLst>
            <pc:docMk/>
            <pc:sldMk cId="1081121094" sldId="267"/>
            <ac:inkMk id="14" creationId="{45F355BA-ADE1-4F32-B7DE-5CCF42BA9644}"/>
          </ac:inkMkLst>
        </pc:inkChg>
        <pc:inkChg chg="add del">
          <ac:chgData name="Carlos Trejo" userId="b0663bc17b4728a9" providerId="LiveId" clId="{DBD01611-1A94-4C98-99DA-80E96E7E68D9}" dt="2022-02-24T02:32:15.016" v="1713"/>
          <ac:inkMkLst>
            <pc:docMk/>
            <pc:sldMk cId="1081121094" sldId="267"/>
            <ac:inkMk id="15" creationId="{44896325-3D41-44EA-8196-426A9EDBB367}"/>
          </ac:inkMkLst>
        </pc:inkChg>
        <pc:inkChg chg="add del">
          <ac:chgData name="Carlos Trejo" userId="b0663bc17b4728a9" providerId="LiveId" clId="{DBD01611-1A94-4C98-99DA-80E96E7E68D9}" dt="2022-02-24T02:32:15.797" v="1717"/>
          <ac:inkMkLst>
            <pc:docMk/>
            <pc:sldMk cId="1081121094" sldId="267"/>
            <ac:inkMk id="16" creationId="{E43B6435-A31A-402E-884F-B16DB27E01DD}"/>
          </ac:inkMkLst>
        </pc:inkChg>
        <pc:inkChg chg="add del">
          <ac:chgData name="Carlos Trejo" userId="b0663bc17b4728a9" providerId="LiveId" clId="{DBD01611-1A94-4C98-99DA-80E96E7E68D9}" dt="2022-02-24T02:32:15.798" v="1718"/>
          <ac:inkMkLst>
            <pc:docMk/>
            <pc:sldMk cId="1081121094" sldId="267"/>
            <ac:inkMk id="17" creationId="{37E3B586-1C54-4BA4-B0EF-725C4892A6F9}"/>
          </ac:inkMkLst>
        </pc:inkChg>
        <pc:inkChg chg="add del">
          <ac:chgData name="Carlos Trejo" userId="b0663bc17b4728a9" providerId="LiveId" clId="{DBD01611-1A94-4C98-99DA-80E96E7E68D9}" dt="2022-02-24T02:32:41.256" v="1722"/>
          <ac:inkMkLst>
            <pc:docMk/>
            <pc:sldMk cId="1081121094" sldId="267"/>
            <ac:inkMk id="18" creationId="{41678752-595B-481E-9125-1E5EA99DF910}"/>
          </ac:inkMkLst>
        </pc:inkChg>
        <pc:inkChg chg="add del">
          <ac:chgData name="Carlos Trejo" userId="b0663bc17b4728a9" providerId="LiveId" clId="{DBD01611-1A94-4C98-99DA-80E96E7E68D9}" dt="2022-02-24T02:32:41.238" v="1721"/>
          <ac:inkMkLst>
            <pc:docMk/>
            <pc:sldMk cId="1081121094" sldId="267"/>
            <ac:inkMk id="19" creationId="{21708FFA-F16A-4B72-B934-C0B2755F695D}"/>
          </ac:inkMkLst>
        </pc:inkChg>
        <pc:inkChg chg="add del">
          <ac:chgData name="Carlos Trejo" userId="b0663bc17b4728a9" providerId="LiveId" clId="{DBD01611-1A94-4C98-99DA-80E96E7E68D9}" dt="2022-02-24T02:32:44.142" v="1725"/>
          <ac:inkMkLst>
            <pc:docMk/>
            <pc:sldMk cId="1081121094" sldId="267"/>
            <ac:inkMk id="20" creationId="{2A20FE9D-30C6-48D6-9107-7A94C50F640B}"/>
          </ac:inkMkLst>
        </pc:inkChg>
        <pc:inkChg chg="add del">
          <ac:chgData name="Carlos Trejo" userId="b0663bc17b4728a9" providerId="LiveId" clId="{DBD01611-1A94-4C98-99DA-80E96E7E68D9}" dt="2022-02-24T02:32:44.144" v="1726"/>
          <ac:inkMkLst>
            <pc:docMk/>
            <pc:sldMk cId="1081121094" sldId="267"/>
            <ac:inkMk id="21" creationId="{8DD26F7E-9841-4F91-842D-10C9F790CDAD}"/>
          </ac:inkMkLst>
        </pc:inkChg>
        <pc:inkChg chg="add del">
          <ac:chgData name="Carlos Trejo" userId="b0663bc17b4728a9" providerId="LiveId" clId="{DBD01611-1A94-4C98-99DA-80E96E7E68D9}" dt="2022-02-24T02:32:46.258" v="1730"/>
          <ac:inkMkLst>
            <pc:docMk/>
            <pc:sldMk cId="1081121094" sldId="267"/>
            <ac:inkMk id="22" creationId="{6EA3B394-5E2A-424F-9B5C-4FD57B0C1467}"/>
          </ac:inkMkLst>
        </pc:inkChg>
        <pc:inkChg chg="add del">
          <ac:chgData name="Carlos Trejo" userId="b0663bc17b4728a9" providerId="LiveId" clId="{DBD01611-1A94-4C98-99DA-80E96E7E68D9}" dt="2022-02-24T02:32:46.257" v="1729"/>
          <ac:inkMkLst>
            <pc:docMk/>
            <pc:sldMk cId="1081121094" sldId="267"/>
            <ac:inkMk id="23" creationId="{091C57BC-F432-44F9-86B6-49DDBF918A9C}"/>
          </ac:inkMkLst>
        </pc:inkChg>
        <pc:inkChg chg="add del">
          <ac:chgData name="Carlos Trejo" userId="b0663bc17b4728a9" providerId="LiveId" clId="{DBD01611-1A94-4C98-99DA-80E96E7E68D9}" dt="2022-02-24T02:32:49.217" v="1734"/>
          <ac:inkMkLst>
            <pc:docMk/>
            <pc:sldMk cId="1081121094" sldId="267"/>
            <ac:inkMk id="24" creationId="{DB3F2885-1521-4C0D-A7D9-AA92BBBB4FD7}"/>
          </ac:inkMkLst>
        </pc:inkChg>
        <pc:inkChg chg="add del">
          <ac:chgData name="Carlos Trejo" userId="b0663bc17b4728a9" providerId="LiveId" clId="{DBD01611-1A94-4C98-99DA-80E96E7E68D9}" dt="2022-02-24T02:32:49.211" v="1733"/>
          <ac:inkMkLst>
            <pc:docMk/>
            <pc:sldMk cId="1081121094" sldId="267"/>
            <ac:inkMk id="25" creationId="{0BB6D4F3-B3F0-4053-B7C7-D8821007A9F4}"/>
          </ac:inkMkLst>
        </pc:inkChg>
        <pc:inkChg chg="add del">
          <ac:chgData name="Carlos Trejo" userId="b0663bc17b4728a9" providerId="LiveId" clId="{DBD01611-1A94-4C98-99DA-80E96E7E68D9}" dt="2022-02-24T02:32:54.204" v="1737"/>
          <ac:inkMkLst>
            <pc:docMk/>
            <pc:sldMk cId="1081121094" sldId="267"/>
            <ac:inkMk id="26" creationId="{8BDD8873-E0B2-45E5-8658-AAA4DE3DBDF4}"/>
          </ac:inkMkLst>
        </pc:inkChg>
        <pc:inkChg chg="add del">
          <ac:chgData name="Carlos Trejo" userId="b0663bc17b4728a9" providerId="LiveId" clId="{DBD01611-1A94-4C98-99DA-80E96E7E68D9}" dt="2022-02-24T02:32:54.205" v="1738"/>
          <ac:inkMkLst>
            <pc:docMk/>
            <pc:sldMk cId="1081121094" sldId="267"/>
            <ac:inkMk id="27" creationId="{C11518D5-6D14-466D-A2BA-3DCB665FDDD2}"/>
          </ac:inkMkLst>
        </pc:inkChg>
        <pc:inkChg chg="add del">
          <ac:chgData name="Carlos Trejo" userId="b0663bc17b4728a9" providerId="LiveId" clId="{DBD01611-1A94-4C98-99DA-80E96E7E68D9}" dt="2022-02-24T02:33:01.056" v="1742"/>
          <ac:inkMkLst>
            <pc:docMk/>
            <pc:sldMk cId="1081121094" sldId="267"/>
            <ac:inkMk id="28" creationId="{097E99A5-3E93-458C-AA04-67C866DD0024}"/>
          </ac:inkMkLst>
        </pc:inkChg>
        <pc:inkChg chg="add del">
          <ac:chgData name="Carlos Trejo" userId="b0663bc17b4728a9" providerId="LiveId" clId="{DBD01611-1A94-4C98-99DA-80E96E7E68D9}" dt="2022-02-24T02:32:58.794" v="1741"/>
          <ac:inkMkLst>
            <pc:docMk/>
            <pc:sldMk cId="1081121094" sldId="267"/>
            <ac:inkMk id="29" creationId="{70EF795B-3631-4CDB-B577-50F4B112EECD}"/>
          </ac:inkMkLst>
        </pc:inkChg>
        <pc:inkChg chg="add del">
          <ac:chgData name="Carlos Trejo" userId="b0663bc17b4728a9" providerId="LiveId" clId="{DBD01611-1A94-4C98-99DA-80E96E7E68D9}" dt="2022-02-24T02:33:17.114" v="1746"/>
          <ac:inkMkLst>
            <pc:docMk/>
            <pc:sldMk cId="1081121094" sldId="267"/>
            <ac:inkMk id="30" creationId="{84D4B440-7A7E-4657-AA92-F8D542A52556}"/>
          </ac:inkMkLst>
        </pc:inkChg>
        <pc:inkChg chg="add del">
          <ac:chgData name="Carlos Trejo" userId="b0663bc17b4728a9" providerId="LiveId" clId="{DBD01611-1A94-4C98-99DA-80E96E7E68D9}" dt="2022-02-24T02:33:47.621" v="1750"/>
          <ac:inkMkLst>
            <pc:docMk/>
            <pc:sldMk cId="1081121094" sldId="267"/>
            <ac:inkMk id="31" creationId="{5C220B71-56C6-4913-8928-1958906104B8}"/>
          </ac:inkMkLst>
        </pc:inkChg>
        <pc:inkChg chg="add del">
          <ac:chgData name="Carlos Trejo" userId="b0663bc17b4728a9" providerId="LiveId" clId="{DBD01611-1A94-4C98-99DA-80E96E7E68D9}" dt="2022-02-24T02:33:47.616" v="1749"/>
          <ac:inkMkLst>
            <pc:docMk/>
            <pc:sldMk cId="1081121094" sldId="267"/>
            <ac:inkMk id="32" creationId="{2F55C7EF-7DF2-4D61-9E91-E99D82483213}"/>
          </ac:inkMkLst>
        </pc:inkChg>
        <pc:inkChg chg="add del">
          <ac:chgData name="Carlos Trejo" userId="b0663bc17b4728a9" providerId="LiveId" clId="{DBD01611-1A94-4C98-99DA-80E96E7E68D9}" dt="2022-02-24T02:33:53.655" v="1752"/>
          <ac:inkMkLst>
            <pc:docMk/>
            <pc:sldMk cId="1081121094" sldId="267"/>
            <ac:inkMk id="33" creationId="{66FF52EA-3B15-43BA-BE75-E781E6AA9B87}"/>
          </ac:inkMkLst>
        </pc:inkChg>
        <pc:inkChg chg="add del mod">
          <ac:chgData name="Carlos Trejo" userId="b0663bc17b4728a9" providerId="LiveId" clId="{DBD01611-1A94-4C98-99DA-80E96E7E68D9}" dt="2022-02-24T02:34:29.897" v="1762"/>
          <ac:inkMkLst>
            <pc:docMk/>
            <pc:sldMk cId="1081121094" sldId="267"/>
            <ac:inkMk id="34" creationId="{AEFA925A-8D73-4C16-A6B0-960EEEE2DA7A}"/>
          </ac:inkMkLst>
        </pc:inkChg>
        <pc:inkChg chg="add del mod">
          <ac:chgData name="Carlos Trejo" userId="b0663bc17b4728a9" providerId="LiveId" clId="{DBD01611-1A94-4C98-99DA-80E96E7E68D9}" dt="2022-02-24T02:34:29.895" v="1761"/>
          <ac:inkMkLst>
            <pc:docMk/>
            <pc:sldMk cId="1081121094" sldId="267"/>
            <ac:inkMk id="35" creationId="{BA020291-78E7-4EB0-8036-3BA2B8E79CC3}"/>
          </ac:inkMkLst>
        </pc:inkChg>
        <pc:inkChg chg="add del mod">
          <ac:chgData name="Carlos Trejo" userId="b0663bc17b4728a9" providerId="LiveId" clId="{DBD01611-1A94-4C98-99DA-80E96E7E68D9}" dt="2022-02-24T02:34:10.610" v="1759"/>
          <ac:inkMkLst>
            <pc:docMk/>
            <pc:sldMk cId="1081121094" sldId="267"/>
            <ac:inkMk id="37" creationId="{1EB9561F-60EA-4E84-B08B-16DB178B88BD}"/>
          </ac:inkMkLst>
        </pc:inkChg>
        <pc:inkChg chg="add del mod">
          <ac:chgData name="Carlos Trejo" userId="b0663bc17b4728a9" providerId="LiveId" clId="{DBD01611-1A94-4C98-99DA-80E96E7E68D9}" dt="2022-02-24T02:34:10.908" v="1760"/>
          <ac:inkMkLst>
            <pc:docMk/>
            <pc:sldMk cId="1081121094" sldId="267"/>
            <ac:inkMk id="38" creationId="{2C46A7C7-CA52-4964-A1CC-4272022D25BF}"/>
          </ac:inkMkLst>
        </pc:inkChg>
        <pc:inkChg chg="add del mod">
          <ac:chgData name="Carlos Trejo" userId="b0663bc17b4728a9" providerId="LiveId" clId="{DBD01611-1A94-4C98-99DA-80E96E7E68D9}" dt="2022-02-24T02:34:38.519" v="1767"/>
          <ac:inkMkLst>
            <pc:docMk/>
            <pc:sldMk cId="1081121094" sldId="267"/>
            <ac:inkMk id="40" creationId="{612ED03A-321A-480D-92C5-9F1E3F53C908}"/>
          </ac:inkMkLst>
        </pc:inkChg>
        <pc:inkChg chg="add del mod">
          <ac:chgData name="Carlos Trejo" userId="b0663bc17b4728a9" providerId="LiveId" clId="{DBD01611-1A94-4C98-99DA-80E96E7E68D9}" dt="2022-02-24T02:34:37.456" v="1766"/>
          <ac:inkMkLst>
            <pc:docMk/>
            <pc:sldMk cId="1081121094" sldId="267"/>
            <ac:inkMk id="41" creationId="{9ED5C87E-B659-42CD-8634-6AC65A502CBC}"/>
          </ac:inkMkLst>
        </pc:inkChg>
        <pc:inkChg chg="add del">
          <ac:chgData name="Carlos Trejo" userId="b0663bc17b4728a9" providerId="LiveId" clId="{DBD01611-1A94-4C98-99DA-80E96E7E68D9}" dt="2022-02-24T02:34:41.206" v="1770"/>
          <ac:inkMkLst>
            <pc:docMk/>
            <pc:sldMk cId="1081121094" sldId="267"/>
            <ac:inkMk id="43" creationId="{8D6CAD15-00E5-4867-AEC9-3D629C531119}"/>
          </ac:inkMkLst>
        </pc:inkChg>
        <pc:inkChg chg="add del">
          <ac:chgData name="Carlos Trejo" userId="b0663bc17b4728a9" providerId="LiveId" clId="{DBD01611-1A94-4C98-99DA-80E96E7E68D9}" dt="2022-02-24T02:34:44.367" v="1771"/>
          <ac:inkMkLst>
            <pc:docMk/>
            <pc:sldMk cId="1081121094" sldId="267"/>
            <ac:inkMk id="44" creationId="{6D48FAC3-62A6-4905-8334-88524AA43EC8}"/>
          </ac:inkMkLst>
        </pc:inkChg>
        <pc:inkChg chg="add del mod">
          <ac:chgData name="Carlos Trejo" userId="b0663bc17b4728a9" providerId="LiveId" clId="{DBD01611-1A94-4C98-99DA-80E96E7E68D9}" dt="2022-02-24T02:34:52.557" v="1776"/>
          <ac:inkMkLst>
            <pc:docMk/>
            <pc:sldMk cId="1081121094" sldId="267"/>
            <ac:inkMk id="45" creationId="{CFD57ECE-8A04-40EA-A3AF-CAD492C24617}"/>
          </ac:inkMkLst>
        </pc:inkChg>
        <pc:inkChg chg="add del mod">
          <ac:chgData name="Carlos Trejo" userId="b0663bc17b4728a9" providerId="LiveId" clId="{DBD01611-1A94-4C98-99DA-80E96E7E68D9}" dt="2022-02-24T02:34:52.554" v="1775"/>
          <ac:inkMkLst>
            <pc:docMk/>
            <pc:sldMk cId="1081121094" sldId="267"/>
            <ac:inkMk id="46" creationId="{F22642ED-D8BF-4D75-8678-0127923890D4}"/>
          </ac:inkMkLst>
        </pc:inkChg>
        <pc:inkChg chg="add del mod">
          <ac:chgData name="Carlos Trejo" userId="b0663bc17b4728a9" providerId="LiveId" clId="{DBD01611-1A94-4C98-99DA-80E96E7E68D9}" dt="2022-02-24T02:34:57.055" v="1780"/>
          <ac:inkMkLst>
            <pc:docMk/>
            <pc:sldMk cId="1081121094" sldId="267"/>
            <ac:inkMk id="48" creationId="{21DA05D4-CA19-437E-8D2C-EA8313E4CD38}"/>
          </ac:inkMkLst>
        </pc:inkChg>
        <pc:inkChg chg="add del mod">
          <ac:chgData name="Carlos Trejo" userId="b0663bc17b4728a9" providerId="LiveId" clId="{DBD01611-1A94-4C98-99DA-80E96E7E68D9}" dt="2022-02-24T02:34:57.056" v="1781"/>
          <ac:inkMkLst>
            <pc:docMk/>
            <pc:sldMk cId="1081121094" sldId="267"/>
            <ac:inkMk id="49" creationId="{50872A12-C265-4AA3-A3D3-592FAB32C30A}"/>
          </ac:inkMkLst>
        </pc:inkChg>
        <pc:inkChg chg="add del">
          <ac:chgData name="Carlos Trejo" userId="b0663bc17b4728a9" providerId="LiveId" clId="{DBD01611-1A94-4C98-99DA-80E96E7E68D9}" dt="2022-02-24T02:35:11.371" v="1783"/>
          <ac:inkMkLst>
            <pc:docMk/>
            <pc:sldMk cId="1081121094" sldId="267"/>
            <ac:inkMk id="51" creationId="{368D1238-4CC7-458A-9C96-49D3398F68F6}"/>
          </ac:inkMkLst>
        </pc:inkChg>
        <pc:inkChg chg="add del">
          <ac:chgData name="Carlos Trejo" userId="b0663bc17b4728a9" providerId="LiveId" clId="{DBD01611-1A94-4C98-99DA-80E96E7E68D9}" dt="2022-02-24T02:36:42.292" v="1787"/>
          <ac:inkMkLst>
            <pc:docMk/>
            <pc:sldMk cId="1081121094" sldId="267"/>
            <ac:inkMk id="52" creationId="{D4C3A192-010B-4002-85D8-4EC61178C1EA}"/>
          </ac:inkMkLst>
        </pc:inkChg>
        <pc:inkChg chg="add del">
          <ac:chgData name="Carlos Trejo" userId="b0663bc17b4728a9" providerId="LiveId" clId="{DBD01611-1A94-4C98-99DA-80E96E7E68D9}" dt="2022-02-24T02:36:42.290" v="1786"/>
          <ac:inkMkLst>
            <pc:docMk/>
            <pc:sldMk cId="1081121094" sldId="267"/>
            <ac:inkMk id="53" creationId="{E179DF67-A7F0-45C5-92AD-AA94F1117641}"/>
          </ac:inkMkLst>
        </pc:inkChg>
        <pc:inkChg chg="add del">
          <ac:chgData name="Carlos Trejo" userId="b0663bc17b4728a9" providerId="LiveId" clId="{DBD01611-1A94-4C98-99DA-80E96E7E68D9}" dt="2022-02-24T02:36:50.183" v="1790"/>
          <ac:inkMkLst>
            <pc:docMk/>
            <pc:sldMk cId="1081121094" sldId="267"/>
            <ac:inkMk id="54" creationId="{3A95D4F0-F077-46CA-8D84-A91AB6917B71}"/>
          </ac:inkMkLst>
        </pc:inkChg>
        <pc:inkChg chg="add del">
          <ac:chgData name="Carlos Trejo" userId="b0663bc17b4728a9" providerId="LiveId" clId="{DBD01611-1A94-4C98-99DA-80E96E7E68D9}" dt="2022-02-24T02:36:50.184" v="1791"/>
          <ac:inkMkLst>
            <pc:docMk/>
            <pc:sldMk cId="1081121094" sldId="267"/>
            <ac:inkMk id="55" creationId="{C781BF65-D1CB-4D40-BD5A-FE8359CB9690}"/>
          </ac:inkMkLst>
        </pc:inkChg>
        <pc:inkChg chg="add del mod">
          <ac:chgData name="Carlos Trejo" userId="b0663bc17b4728a9" providerId="LiveId" clId="{DBD01611-1A94-4C98-99DA-80E96E7E68D9}" dt="2022-02-24T02:37:13.093" v="1799"/>
          <ac:inkMkLst>
            <pc:docMk/>
            <pc:sldMk cId="1081121094" sldId="267"/>
            <ac:inkMk id="56" creationId="{B3EAF3A2-39E3-46E0-A7BF-B3D2CE81DD83}"/>
          </ac:inkMkLst>
        </pc:inkChg>
        <pc:inkChg chg="add del mod">
          <ac:chgData name="Carlos Trejo" userId="b0663bc17b4728a9" providerId="LiveId" clId="{DBD01611-1A94-4C98-99DA-80E96E7E68D9}" dt="2022-02-24T02:37:13.091" v="1798"/>
          <ac:inkMkLst>
            <pc:docMk/>
            <pc:sldMk cId="1081121094" sldId="267"/>
            <ac:inkMk id="57" creationId="{DC659846-B7CC-43A8-8F7E-9A1140ADCCFA}"/>
          </ac:inkMkLst>
        </pc:inkChg>
        <pc:inkChg chg="add del mod">
          <ac:chgData name="Carlos Trejo" userId="b0663bc17b4728a9" providerId="LiveId" clId="{DBD01611-1A94-4C98-99DA-80E96E7E68D9}" dt="2022-02-24T02:37:13.472" v="1800"/>
          <ac:inkMkLst>
            <pc:docMk/>
            <pc:sldMk cId="1081121094" sldId="267"/>
            <ac:inkMk id="59" creationId="{98679DDD-0508-48C2-A12E-A81C708270BE}"/>
          </ac:inkMkLst>
        </pc:inkChg>
        <pc:inkChg chg="add del mod">
          <ac:chgData name="Carlos Trejo" userId="b0663bc17b4728a9" providerId="LiveId" clId="{DBD01611-1A94-4C98-99DA-80E96E7E68D9}" dt="2022-02-24T02:37:13.475" v="1801"/>
          <ac:inkMkLst>
            <pc:docMk/>
            <pc:sldMk cId="1081121094" sldId="267"/>
            <ac:inkMk id="60" creationId="{3E59CF3A-08B9-4357-9FD1-DA6A7BAA2B1D}"/>
          </ac:inkMkLst>
        </pc:inkChg>
        <pc:inkChg chg="add mod">
          <ac:chgData name="Carlos Trejo" userId="b0663bc17b4728a9" providerId="LiveId" clId="{DBD01611-1A94-4C98-99DA-80E96E7E68D9}" dt="2022-02-24T02:37:18.531" v="1805"/>
          <ac:inkMkLst>
            <pc:docMk/>
            <pc:sldMk cId="1081121094" sldId="267"/>
            <ac:inkMk id="62" creationId="{959C88BE-935F-4144-9BFC-C3A674D0A739}"/>
          </ac:inkMkLst>
        </pc:inkChg>
        <pc:inkChg chg="add mod">
          <ac:chgData name="Carlos Trejo" userId="b0663bc17b4728a9" providerId="LiveId" clId="{DBD01611-1A94-4C98-99DA-80E96E7E68D9}" dt="2022-02-24T02:37:18.531" v="1805"/>
          <ac:inkMkLst>
            <pc:docMk/>
            <pc:sldMk cId="1081121094" sldId="267"/>
            <ac:inkMk id="63" creationId="{E108813A-8BAC-4789-9219-59754B3FF1AC}"/>
          </ac:inkMkLst>
        </pc:inkChg>
        <pc:inkChg chg="add mod">
          <ac:chgData name="Carlos Trejo" userId="b0663bc17b4728a9" providerId="LiveId" clId="{DBD01611-1A94-4C98-99DA-80E96E7E68D9}" dt="2022-02-24T02:37:18.531" v="1805"/>
          <ac:inkMkLst>
            <pc:docMk/>
            <pc:sldMk cId="1081121094" sldId="267"/>
            <ac:inkMk id="64" creationId="{74BD3979-7009-41D1-8983-D01A67C322A9}"/>
          </ac:inkMkLst>
        </pc:inkChg>
        <pc:inkChg chg="add">
          <ac:chgData name="Carlos Trejo" userId="b0663bc17b4728a9" providerId="LiveId" clId="{DBD01611-1A94-4C98-99DA-80E96E7E68D9}" dt="2022-02-24T02:37:22.798" v="1806" actId="9405"/>
          <ac:inkMkLst>
            <pc:docMk/>
            <pc:sldMk cId="1081121094" sldId="267"/>
            <ac:inkMk id="66" creationId="{FEC6D8BF-EB87-49CC-AF64-19DD69B01FE4}"/>
          </ac:inkMkLst>
        </pc:inkChg>
        <pc:inkChg chg="add mod">
          <ac:chgData name="Carlos Trejo" userId="b0663bc17b4728a9" providerId="LiveId" clId="{DBD01611-1A94-4C98-99DA-80E96E7E68D9}" dt="2022-02-24T02:38:18.808" v="1821"/>
          <ac:inkMkLst>
            <pc:docMk/>
            <pc:sldMk cId="1081121094" sldId="267"/>
            <ac:inkMk id="67" creationId="{0898F5CC-8FBB-474D-A4B2-0DC5EDA38104}"/>
          </ac:inkMkLst>
        </pc:inkChg>
        <pc:inkChg chg="add mod">
          <ac:chgData name="Carlos Trejo" userId="b0663bc17b4728a9" providerId="LiveId" clId="{DBD01611-1A94-4C98-99DA-80E96E7E68D9}" dt="2022-02-24T02:38:18.808" v="1821"/>
          <ac:inkMkLst>
            <pc:docMk/>
            <pc:sldMk cId="1081121094" sldId="267"/>
            <ac:inkMk id="68" creationId="{90606FDF-BD1B-4133-886B-C09505EBDB2D}"/>
          </ac:inkMkLst>
        </pc:inkChg>
        <pc:inkChg chg="add del">
          <ac:chgData name="Carlos Trejo" userId="b0663bc17b4728a9" providerId="LiveId" clId="{DBD01611-1A94-4C98-99DA-80E96E7E68D9}" dt="2022-02-24T02:37:56.159" v="1811"/>
          <ac:inkMkLst>
            <pc:docMk/>
            <pc:sldMk cId="1081121094" sldId="267"/>
            <ac:inkMk id="70" creationId="{6CCE55A4-1D12-446B-97D1-83551CD28678}"/>
          </ac:inkMkLst>
        </pc:inkChg>
        <pc:inkChg chg="add mod">
          <ac:chgData name="Carlos Trejo" userId="b0663bc17b4728a9" providerId="LiveId" clId="{DBD01611-1A94-4C98-99DA-80E96E7E68D9}" dt="2022-02-24T02:38:28.014" v="1825"/>
          <ac:inkMkLst>
            <pc:docMk/>
            <pc:sldMk cId="1081121094" sldId="267"/>
            <ac:inkMk id="71" creationId="{D616A747-23A9-484F-93E5-2C370B9EACFC}"/>
          </ac:inkMkLst>
        </pc:inkChg>
        <pc:inkChg chg="add mod">
          <ac:chgData name="Carlos Trejo" userId="b0663bc17b4728a9" providerId="LiveId" clId="{DBD01611-1A94-4C98-99DA-80E96E7E68D9}" dt="2022-02-24T02:38:28.014" v="1825"/>
          <ac:inkMkLst>
            <pc:docMk/>
            <pc:sldMk cId="1081121094" sldId="267"/>
            <ac:inkMk id="72" creationId="{186DEC62-6D4E-46EC-A032-E3658BEDC91C}"/>
          </ac:inkMkLst>
        </pc:inkChg>
        <pc:inkChg chg="add mod">
          <ac:chgData name="Carlos Trejo" userId="b0663bc17b4728a9" providerId="LiveId" clId="{DBD01611-1A94-4C98-99DA-80E96E7E68D9}" dt="2022-02-24T02:38:28.014" v="1825"/>
          <ac:inkMkLst>
            <pc:docMk/>
            <pc:sldMk cId="1081121094" sldId="267"/>
            <ac:inkMk id="73" creationId="{F3D19A87-E1FE-4F40-AC30-30733230B825}"/>
          </ac:inkMkLst>
        </pc:inkChg>
        <pc:inkChg chg="add del mod">
          <ac:chgData name="Carlos Trejo" userId="b0663bc17b4728a9" providerId="LiveId" clId="{DBD01611-1A94-4C98-99DA-80E96E7E68D9}" dt="2022-02-24T02:38:10.931" v="1819"/>
          <ac:inkMkLst>
            <pc:docMk/>
            <pc:sldMk cId="1081121094" sldId="267"/>
            <ac:inkMk id="75" creationId="{C0BF4152-792B-4D9E-9305-8D916DA895DF}"/>
          </ac:inkMkLst>
        </pc:inkChg>
        <pc:inkChg chg="add mod">
          <ac:chgData name="Carlos Trejo" userId="b0663bc17b4728a9" providerId="LiveId" clId="{DBD01611-1A94-4C98-99DA-80E96E7E68D9}" dt="2022-02-24T02:38:18.808" v="1821"/>
          <ac:inkMkLst>
            <pc:docMk/>
            <pc:sldMk cId="1081121094" sldId="267"/>
            <ac:inkMk id="77" creationId="{C85E877C-8736-4A97-B590-27B189E53B10}"/>
          </ac:inkMkLst>
        </pc:inkChg>
        <pc:inkChg chg="add del">
          <ac:chgData name="Carlos Trejo" userId="b0663bc17b4728a9" providerId="LiveId" clId="{DBD01611-1A94-4C98-99DA-80E96E7E68D9}" dt="2022-02-24T02:38:22.327" v="1823" actId="9405"/>
          <ac:inkMkLst>
            <pc:docMk/>
            <pc:sldMk cId="1081121094" sldId="267"/>
            <ac:inkMk id="79" creationId="{DC9DEC93-DFF3-4518-9DA7-E046C86CDCB8}"/>
          </ac:inkMkLst>
        </pc:inkChg>
        <pc:inkChg chg="add mod">
          <ac:chgData name="Carlos Trejo" userId="b0663bc17b4728a9" providerId="LiveId" clId="{DBD01611-1A94-4C98-99DA-80E96E7E68D9}" dt="2022-02-24T02:38:28.014" v="1825"/>
          <ac:inkMkLst>
            <pc:docMk/>
            <pc:sldMk cId="1081121094" sldId="267"/>
            <ac:inkMk id="80" creationId="{C7F0A700-B057-4FA4-BCC0-17DB484BA125}"/>
          </ac:inkMkLst>
        </pc:inkChg>
        <pc:inkChg chg="add del">
          <ac:chgData name="Carlos Trejo" userId="b0663bc17b4728a9" providerId="LiveId" clId="{DBD01611-1A94-4C98-99DA-80E96E7E68D9}" dt="2022-02-24T02:39:58.644" v="1835"/>
          <ac:inkMkLst>
            <pc:docMk/>
            <pc:sldMk cId="1081121094" sldId="267"/>
            <ac:inkMk id="82" creationId="{D6ADA9C7-1A79-4E54-80D5-E902B87925F8}"/>
          </ac:inkMkLst>
        </pc:inkChg>
        <pc:inkChg chg="add del mod">
          <ac:chgData name="Carlos Trejo" userId="b0663bc17b4728a9" providerId="LiveId" clId="{DBD01611-1A94-4C98-99DA-80E96E7E68D9}" dt="2022-02-24T02:39:35.703" v="1830"/>
          <ac:inkMkLst>
            <pc:docMk/>
            <pc:sldMk cId="1081121094" sldId="267"/>
            <ac:inkMk id="83" creationId="{CB414162-9614-41AA-98AF-6F6672F26D24}"/>
          </ac:inkMkLst>
        </pc:inkChg>
        <pc:inkChg chg="add del mod">
          <ac:chgData name="Carlos Trejo" userId="b0663bc17b4728a9" providerId="LiveId" clId="{DBD01611-1A94-4C98-99DA-80E96E7E68D9}" dt="2022-02-24T02:39:35.704" v="1831"/>
          <ac:inkMkLst>
            <pc:docMk/>
            <pc:sldMk cId="1081121094" sldId="267"/>
            <ac:inkMk id="84" creationId="{95954087-2661-4309-919E-12619F6DBE1D}"/>
          </ac:inkMkLst>
        </pc:inkChg>
        <pc:inkChg chg="add del">
          <ac:chgData name="Carlos Trejo" userId="b0663bc17b4728a9" providerId="LiveId" clId="{DBD01611-1A94-4C98-99DA-80E96E7E68D9}" dt="2022-02-24T02:39:38.126" v="1833"/>
          <ac:inkMkLst>
            <pc:docMk/>
            <pc:sldMk cId="1081121094" sldId="267"/>
            <ac:inkMk id="86" creationId="{D7F0187B-AA39-4FDC-8EB0-A09AD6953571}"/>
          </ac:inkMkLst>
        </pc:inkChg>
        <pc:inkChg chg="add">
          <ac:chgData name="Carlos Trejo" userId="b0663bc17b4728a9" providerId="LiveId" clId="{DBD01611-1A94-4C98-99DA-80E96E7E68D9}" dt="2022-02-24T02:39:45.284" v="1834" actId="9405"/>
          <ac:inkMkLst>
            <pc:docMk/>
            <pc:sldMk cId="1081121094" sldId="267"/>
            <ac:inkMk id="87" creationId="{E82C83DA-1A9E-4FC3-ABC7-596DA97D18BD}"/>
          </ac:inkMkLst>
        </pc:inkChg>
      </pc:sldChg>
      <pc:sldChg chg="addSp modSp mod setBg">
        <pc:chgData name="Carlos Trejo" userId="b0663bc17b4728a9" providerId="LiveId" clId="{DBD01611-1A94-4C98-99DA-80E96E7E68D9}" dt="2022-02-23T23:52:05.383" v="1685" actId="403"/>
        <pc:sldMkLst>
          <pc:docMk/>
          <pc:sldMk cId="1568015639" sldId="268"/>
        </pc:sldMkLst>
        <pc:spChg chg="mod">
          <ac:chgData name="Carlos Trejo" userId="b0663bc17b4728a9" providerId="LiveId" clId="{DBD01611-1A94-4C98-99DA-80E96E7E68D9}" dt="2022-02-23T23:51:56.223" v="1681" actId="26606"/>
          <ac:spMkLst>
            <pc:docMk/>
            <pc:sldMk cId="1568015639" sldId="268"/>
            <ac:spMk id="2" creationId="{F72B0224-1BB6-4617-BB1B-8ED9D42255E7}"/>
          </ac:spMkLst>
        </pc:spChg>
        <pc:spChg chg="mod">
          <ac:chgData name="Carlos Trejo" userId="b0663bc17b4728a9" providerId="LiveId" clId="{DBD01611-1A94-4C98-99DA-80E96E7E68D9}" dt="2022-02-23T23:52:05.383" v="1685" actId="403"/>
          <ac:spMkLst>
            <pc:docMk/>
            <pc:sldMk cId="1568015639" sldId="268"/>
            <ac:spMk id="3" creationId="{5B3ADE07-ED53-4BFF-86AF-04738784AD27}"/>
          </ac:spMkLst>
        </pc:spChg>
        <pc:spChg chg="add">
          <ac:chgData name="Carlos Trejo" userId="b0663bc17b4728a9" providerId="LiveId" clId="{DBD01611-1A94-4C98-99DA-80E96E7E68D9}" dt="2022-02-23T23:51:56.223" v="1681" actId="26606"/>
          <ac:spMkLst>
            <pc:docMk/>
            <pc:sldMk cId="1568015639" sldId="268"/>
            <ac:spMk id="8" creationId="{B6CDA21F-E7AF-4C75-8395-33F58D5B0E45}"/>
          </ac:spMkLst>
        </pc:spChg>
        <pc:spChg chg="add">
          <ac:chgData name="Carlos Trejo" userId="b0663bc17b4728a9" providerId="LiveId" clId="{DBD01611-1A94-4C98-99DA-80E96E7E68D9}" dt="2022-02-23T23:51:56.223" v="1681" actId="26606"/>
          <ac:spMkLst>
            <pc:docMk/>
            <pc:sldMk cId="1568015639" sldId="268"/>
            <ac:spMk id="15" creationId="{D5B0017B-2ECA-49AF-B397-DC140825DF8D}"/>
          </ac:spMkLst>
        </pc:spChg>
        <pc:grpChg chg="add">
          <ac:chgData name="Carlos Trejo" userId="b0663bc17b4728a9" providerId="LiveId" clId="{DBD01611-1A94-4C98-99DA-80E96E7E68D9}" dt="2022-02-23T23:51:56.223" v="1681" actId="26606"/>
          <ac:grpSpMkLst>
            <pc:docMk/>
            <pc:sldMk cId="1568015639" sldId="268"/>
            <ac:grpSpMk id="10" creationId="{AE1C45F0-260A-458C-96ED-C1F6D2151219}"/>
          </ac:grpSpMkLst>
        </pc:grpChg>
        <pc:cxnChg chg="add">
          <ac:chgData name="Carlos Trejo" userId="b0663bc17b4728a9" providerId="LiveId" clId="{DBD01611-1A94-4C98-99DA-80E96E7E68D9}" dt="2022-02-23T23:51:56.223" v="1681" actId="26606"/>
          <ac:cxnSpMkLst>
            <pc:docMk/>
            <pc:sldMk cId="1568015639" sldId="268"/>
            <ac:cxnSpMk id="17" creationId="{6CF1BAF6-AD41-4082-B212-8A1F9A2E8779}"/>
          </ac:cxnSpMkLst>
        </pc:cxnChg>
      </pc:sldChg>
      <pc:sldChg chg="addSp modSp mod setBg">
        <pc:chgData name="Carlos Trejo" userId="b0663bc17b4728a9" providerId="LiveId" clId="{DBD01611-1A94-4C98-99DA-80E96E7E68D9}" dt="2022-02-24T02:41:57.631" v="1845" actId="20577"/>
        <pc:sldMkLst>
          <pc:docMk/>
          <pc:sldMk cId="2021421538" sldId="269"/>
        </pc:sldMkLst>
        <pc:spChg chg="mod">
          <ac:chgData name="Carlos Trejo" userId="b0663bc17b4728a9" providerId="LiveId" clId="{DBD01611-1A94-4C98-99DA-80E96E7E68D9}" dt="2022-02-23T23:52:09.293" v="1686" actId="26606"/>
          <ac:spMkLst>
            <pc:docMk/>
            <pc:sldMk cId="2021421538" sldId="269"/>
            <ac:spMk id="2" creationId="{D9B95B7D-3419-470F-9548-E1B7638EA20A}"/>
          </ac:spMkLst>
        </pc:spChg>
        <pc:spChg chg="mod">
          <ac:chgData name="Carlos Trejo" userId="b0663bc17b4728a9" providerId="LiveId" clId="{DBD01611-1A94-4C98-99DA-80E96E7E68D9}" dt="2022-02-24T02:41:57.631" v="1845" actId="20577"/>
          <ac:spMkLst>
            <pc:docMk/>
            <pc:sldMk cId="2021421538" sldId="269"/>
            <ac:spMk id="3" creationId="{3E1CCF62-653A-4B60-A562-340668F2D6BB}"/>
          </ac:spMkLst>
        </pc:spChg>
        <pc:spChg chg="add">
          <ac:chgData name="Carlos Trejo" userId="b0663bc17b4728a9" providerId="LiveId" clId="{DBD01611-1A94-4C98-99DA-80E96E7E68D9}" dt="2022-02-23T23:52:09.293" v="1686" actId="26606"/>
          <ac:spMkLst>
            <pc:docMk/>
            <pc:sldMk cId="2021421538" sldId="269"/>
            <ac:spMk id="8" creationId="{B6CDA21F-E7AF-4C75-8395-33F58D5B0E45}"/>
          </ac:spMkLst>
        </pc:spChg>
        <pc:spChg chg="add">
          <ac:chgData name="Carlos Trejo" userId="b0663bc17b4728a9" providerId="LiveId" clId="{DBD01611-1A94-4C98-99DA-80E96E7E68D9}" dt="2022-02-23T23:52:09.293" v="1686" actId="26606"/>
          <ac:spMkLst>
            <pc:docMk/>
            <pc:sldMk cId="2021421538" sldId="269"/>
            <ac:spMk id="15" creationId="{D5B0017B-2ECA-49AF-B397-DC140825DF8D}"/>
          </ac:spMkLst>
        </pc:spChg>
        <pc:grpChg chg="add">
          <ac:chgData name="Carlos Trejo" userId="b0663bc17b4728a9" providerId="LiveId" clId="{DBD01611-1A94-4C98-99DA-80E96E7E68D9}" dt="2022-02-23T23:52:09.293" v="1686" actId="26606"/>
          <ac:grpSpMkLst>
            <pc:docMk/>
            <pc:sldMk cId="2021421538" sldId="269"/>
            <ac:grpSpMk id="10" creationId="{AE1C45F0-260A-458C-96ED-C1F6D2151219}"/>
          </ac:grpSpMkLst>
        </pc:grpChg>
        <pc:cxnChg chg="add">
          <ac:chgData name="Carlos Trejo" userId="b0663bc17b4728a9" providerId="LiveId" clId="{DBD01611-1A94-4C98-99DA-80E96E7E68D9}" dt="2022-02-23T23:52:09.293" v="1686" actId="26606"/>
          <ac:cxnSpMkLst>
            <pc:docMk/>
            <pc:sldMk cId="2021421538" sldId="269"/>
            <ac:cxnSpMk id="17" creationId="{6CF1BAF6-AD41-4082-B212-8A1F9A2E8779}"/>
          </ac:cxnSpMkLst>
        </pc:cxnChg>
      </pc:sldChg>
      <pc:sldChg chg="addSp delSp modSp mod">
        <pc:chgData name="Carlos Trejo" userId="b0663bc17b4728a9" providerId="LiveId" clId="{DBD01611-1A94-4C98-99DA-80E96E7E68D9}" dt="2022-02-24T02:48:29.650" v="1912"/>
        <pc:sldMkLst>
          <pc:docMk/>
          <pc:sldMk cId="1217583044" sldId="270"/>
        </pc:sldMkLst>
        <pc:grpChg chg="del mod">
          <ac:chgData name="Carlos Trejo" userId="b0663bc17b4728a9" providerId="LiveId" clId="{DBD01611-1A94-4C98-99DA-80E96E7E68D9}" dt="2022-02-24T02:44:46.507" v="1862"/>
          <ac:grpSpMkLst>
            <pc:docMk/>
            <pc:sldMk cId="1217583044" sldId="270"/>
            <ac:grpSpMk id="15" creationId="{9892A8AE-8D94-41FB-9198-28A65A49F40B}"/>
          </ac:grpSpMkLst>
        </pc:grpChg>
        <pc:grpChg chg="mod">
          <ac:chgData name="Carlos Trejo" userId="b0663bc17b4728a9" providerId="LiveId" clId="{DBD01611-1A94-4C98-99DA-80E96E7E68D9}" dt="2022-02-24T02:44:47.824" v="1863"/>
          <ac:grpSpMkLst>
            <pc:docMk/>
            <pc:sldMk cId="1217583044" sldId="270"/>
            <ac:grpSpMk id="17" creationId="{A6A9D133-5FD6-4A22-B736-E661FBA40684}"/>
          </ac:grpSpMkLst>
        </pc:grpChg>
        <pc:grpChg chg="mod">
          <ac:chgData name="Carlos Trejo" userId="b0663bc17b4728a9" providerId="LiveId" clId="{DBD01611-1A94-4C98-99DA-80E96E7E68D9}" dt="2022-02-24T02:48:29.650" v="1912"/>
          <ac:grpSpMkLst>
            <pc:docMk/>
            <pc:sldMk cId="1217583044" sldId="270"/>
            <ac:grpSpMk id="53" creationId="{0E313DF6-F95C-485A-BCA0-DBA07CA3A591}"/>
          </ac:grpSpMkLst>
        </pc:grpChg>
        <pc:grpChg chg="mod">
          <ac:chgData name="Carlos Trejo" userId="b0663bc17b4728a9" providerId="LiveId" clId="{DBD01611-1A94-4C98-99DA-80E96E7E68D9}" dt="2022-02-24T02:48:29.650" v="1912"/>
          <ac:grpSpMkLst>
            <pc:docMk/>
            <pc:sldMk cId="1217583044" sldId="270"/>
            <ac:grpSpMk id="54" creationId="{D4D39408-879B-46F9-88F5-52C68608C643}"/>
          </ac:grpSpMkLst>
        </pc:grpChg>
        <pc:inkChg chg="add del">
          <ac:chgData name="Carlos Trejo" userId="b0663bc17b4728a9" providerId="LiveId" clId="{DBD01611-1A94-4C98-99DA-80E96E7E68D9}" dt="2022-02-24T02:43:46.962" v="1851"/>
          <ac:inkMkLst>
            <pc:docMk/>
            <pc:sldMk cId="1217583044" sldId="270"/>
            <ac:inkMk id="4" creationId="{9CD6350D-9AC3-457E-89FC-B6DAF2596105}"/>
          </ac:inkMkLst>
        </pc:inkChg>
        <pc:inkChg chg="add del">
          <ac:chgData name="Carlos Trejo" userId="b0663bc17b4728a9" providerId="LiveId" clId="{DBD01611-1A94-4C98-99DA-80E96E7E68D9}" dt="2022-02-24T02:43:16.719" v="1848"/>
          <ac:inkMkLst>
            <pc:docMk/>
            <pc:sldMk cId="1217583044" sldId="270"/>
            <ac:inkMk id="6" creationId="{E27D27A3-843B-423B-8532-42AE1AD2E386}"/>
          </ac:inkMkLst>
        </pc:inkChg>
        <pc:inkChg chg="add del">
          <ac:chgData name="Carlos Trejo" userId="b0663bc17b4728a9" providerId="LiveId" clId="{DBD01611-1A94-4C98-99DA-80E96E7E68D9}" dt="2022-02-24T02:43:42.997" v="1850"/>
          <ac:inkMkLst>
            <pc:docMk/>
            <pc:sldMk cId="1217583044" sldId="270"/>
            <ac:inkMk id="7" creationId="{54B8D458-4EA3-48ED-9811-1DD4B44D84D1}"/>
          </ac:inkMkLst>
        </pc:inkChg>
        <pc:inkChg chg="add del">
          <ac:chgData name="Carlos Trejo" userId="b0663bc17b4728a9" providerId="LiveId" clId="{DBD01611-1A94-4C98-99DA-80E96E7E68D9}" dt="2022-02-24T02:47:03.874" v="1896"/>
          <ac:inkMkLst>
            <pc:docMk/>
            <pc:sldMk cId="1217583044" sldId="270"/>
            <ac:inkMk id="8" creationId="{883869BE-65A6-4F61-806A-4CABE46520F9}"/>
          </ac:inkMkLst>
        </pc:inkChg>
        <pc:inkChg chg="add">
          <ac:chgData name="Carlos Trejo" userId="b0663bc17b4728a9" providerId="LiveId" clId="{DBD01611-1A94-4C98-99DA-80E96E7E68D9}" dt="2022-02-24T02:43:48.777" v="1853" actId="9405"/>
          <ac:inkMkLst>
            <pc:docMk/>
            <pc:sldMk cId="1217583044" sldId="270"/>
            <ac:inkMk id="9" creationId="{44DAAF43-1BFD-4435-87E8-B1B468E76A82}"/>
          </ac:inkMkLst>
        </pc:inkChg>
        <pc:inkChg chg="add">
          <ac:chgData name="Carlos Trejo" userId="b0663bc17b4728a9" providerId="LiveId" clId="{DBD01611-1A94-4C98-99DA-80E96E7E68D9}" dt="2022-02-24T02:44:01.153" v="1854" actId="9405"/>
          <ac:inkMkLst>
            <pc:docMk/>
            <pc:sldMk cId="1217583044" sldId="270"/>
            <ac:inkMk id="10" creationId="{BB90EFBB-D4D8-4246-B7EF-05AEEFA3C1EE}"/>
          </ac:inkMkLst>
        </pc:inkChg>
        <pc:inkChg chg="add del">
          <ac:chgData name="Carlos Trejo" userId="b0663bc17b4728a9" providerId="LiveId" clId="{DBD01611-1A94-4C98-99DA-80E96E7E68D9}" dt="2022-02-24T02:44:11.220" v="1856"/>
          <ac:inkMkLst>
            <pc:docMk/>
            <pc:sldMk cId="1217583044" sldId="270"/>
            <ac:inkMk id="11" creationId="{D3E7C2CC-7CC1-4296-9844-BBC6E004F7FA}"/>
          </ac:inkMkLst>
        </pc:inkChg>
        <pc:inkChg chg="add">
          <ac:chgData name="Carlos Trejo" userId="b0663bc17b4728a9" providerId="LiveId" clId="{DBD01611-1A94-4C98-99DA-80E96E7E68D9}" dt="2022-02-24T02:44:20.611" v="1857" actId="9405"/>
          <ac:inkMkLst>
            <pc:docMk/>
            <pc:sldMk cId="1217583044" sldId="270"/>
            <ac:inkMk id="12" creationId="{9A555820-3E5D-49C2-B3E0-88331DA58CDE}"/>
          </ac:inkMkLst>
        </pc:inkChg>
        <pc:inkChg chg="add mod">
          <ac:chgData name="Carlos Trejo" userId="b0663bc17b4728a9" providerId="LiveId" clId="{DBD01611-1A94-4C98-99DA-80E96E7E68D9}" dt="2022-02-24T02:44:47.824" v="1863"/>
          <ac:inkMkLst>
            <pc:docMk/>
            <pc:sldMk cId="1217583044" sldId="270"/>
            <ac:inkMk id="13" creationId="{BE737FB2-E832-403A-8AD5-8D2FE3EB9142}"/>
          </ac:inkMkLst>
        </pc:inkChg>
        <pc:inkChg chg="add del mod">
          <ac:chgData name="Carlos Trejo" userId="b0663bc17b4728a9" providerId="LiveId" clId="{DBD01611-1A94-4C98-99DA-80E96E7E68D9}" dt="2022-02-24T02:44:47.824" v="1863"/>
          <ac:inkMkLst>
            <pc:docMk/>
            <pc:sldMk cId="1217583044" sldId="270"/>
            <ac:inkMk id="14" creationId="{C7110720-31BC-4551-ACCB-9F1540CC44B2}"/>
          </ac:inkMkLst>
        </pc:inkChg>
        <pc:inkChg chg="add mod">
          <ac:chgData name="Carlos Trejo" userId="b0663bc17b4728a9" providerId="LiveId" clId="{DBD01611-1A94-4C98-99DA-80E96E7E68D9}" dt="2022-02-24T02:44:47.824" v="1863"/>
          <ac:inkMkLst>
            <pc:docMk/>
            <pc:sldMk cId="1217583044" sldId="270"/>
            <ac:inkMk id="16" creationId="{C6B88414-2419-4C5A-8E2F-BD1954FF398A}"/>
          </ac:inkMkLst>
        </pc:inkChg>
        <pc:inkChg chg="add">
          <ac:chgData name="Carlos Trejo" userId="b0663bc17b4728a9" providerId="LiveId" clId="{DBD01611-1A94-4C98-99DA-80E96E7E68D9}" dt="2022-02-24T02:44:49.534" v="1864" actId="9405"/>
          <ac:inkMkLst>
            <pc:docMk/>
            <pc:sldMk cId="1217583044" sldId="270"/>
            <ac:inkMk id="18" creationId="{D3BFFE04-184E-4218-8FAB-3F1A41CC0484}"/>
          </ac:inkMkLst>
        </pc:inkChg>
        <pc:inkChg chg="add del">
          <ac:chgData name="Carlos Trejo" userId="b0663bc17b4728a9" providerId="LiveId" clId="{DBD01611-1A94-4C98-99DA-80E96E7E68D9}" dt="2022-02-24T02:44:55.001" v="1868"/>
          <ac:inkMkLst>
            <pc:docMk/>
            <pc:sldMk cId="1217583044" sldId="270"/>
            <ac:inkMk id="19" creationId="{424B82C4-1179-4F96-BC96-EA2219EC2BF5}"/>
          </ac:inkMkLst>
        </pc:inkChg>
        <pc:inkChg chg="add del">
          <ac:chgData name="Carlos Trejo" userId="b0663bc17b4728a9" providerId="LiveId" clId="{DBD01611-1A94-4C98-99DA-80E96E7E68D9}" dt="2022-02-24T02:44:54.999" v="1867"/>
          <ac:inkMkLst>
            <pc:docMk/>
            <pc:sldMk cId="1217583044" sldId="270"/>
            <ac:inkMk id="20" creationId="{D0008900-6520-4992-9462-19F6CE309C5A}"/>
          </ac:inkMkLst>
        </pc:inkChg>
        <pc:inkChg chg="add">
          <ac:chgData name="Carlos Trejo" userId="b0663bc17b4728a9" providerId="LiveId" clId="{DBD01611-1A94-4C98-99DA-80E96E7E68D9}" dt="2022-02-24T02:44:58.621" v="1869" actId="9405"/>
          <ac:inkMkLst>
            <pc:docMk/>
            <pc:sldMk cId="1217583044" sldId="270"/>
            <ac:inkMk id="21" creationId="{AA2171CE-3E55-4828-B4EE-A0984B9B9815}"/>
          </ac:inkMkLst>
        </pc:inkChg>
        <pc:inkChg chg="add del">
          <ac:chgData name="Carlos Trejo" userId="b0663bc17b4728a9" providerId="LiveId" clId="{DBD01611-1A94-4C98-99DA-80E96E7E68D9}" dt="2022-02-24T02:45:31.632" v="1871"/>
          <ac:inkMkLst>
            <pc:docMk/>
            <pc:sldMk cId="1217583044" sldId="270"/>
            <ac:inkMk id="22" creationId="{55F0E285-1A0C-4E44-92E8-259BB862E17F}"/>
          </ac:inkMkLst>
        </pc:inkChg>
        <pc:inkChg chg="add">
          <ac:chgData name="Carlos Trejo" userId="b0663bc17b4728a9" providerId="LiveId" clId="{DBD01611-1A94-4C98-99DA-80E96E7E68D9}" dt="2022-02-24T02:45:33.158" v="1872" actId="9405"/>
          <ac:inkMkLst>
            <pc:docMk/>
            <pc:sldMk cId="1217583044" sldId="270"/>
            <ac:inkMk id="23" creationId="{1A8C0841-DF9E-48F3-9733-17ECCDF01EA4}"/>
          </ac:inkMkLst>
        </pc:inkChg>
        <pc:inkChg chg="add del">
          <ac:chgData name="Carlos Trejo" userId="b0663bc17b4728a9" providerId="LiveId" clId="{DBD01611-1A94-4C98-99DA-80E96E7E68D9}" dt="2022-02-24T02:45:37.468" v="1874"/>
          <ac:inkMkLst>
            <pc:docMk/>
            <pc:sldMk cId="1217583044" sldId="270"/>
            <ac:inkMk id="24" creationId="{DBFC5076-5ECE-45AE-B4F6-769EB3CC8721}"/>
          </ac:inkMkLst>
        </pc:inkChg>
        <pc:inkChg chg="add del">
          <ac:chgData name="Carlos Trejo" userId="b0663bc17b4728a9" providerId="LiveId" clId="{DBD01611-1A94-4C98-99DA-80E96E7E68D9}" dt="2022-02-24T02:45:47.514" v="1876"/>
          <ac:inkMkLst>
            <pc:docMk/>
            <pc:sldMk cId="1217583044" sldId="270"/>
            <ac:inkMk id="25" creationId="{8CB62088-BA28-4FE2-8F88-A4F28BBBC60B}"/>
          </ac:inkMkLst>
        </pc:inkChg>
        <pc:inkChg chg="add del">
          <ac:chgData name="Carlos Trejo" userId="b0663bc17b4728a9" providerId="LiveId" clId="{DBD01611-1A94-4C98-99DA-80E96E7E68D9}" dt="2022-02-24T02:45:49.493" v="1878"/>
          <ac:inkMkLst>
            <pc:docMk/>
            <pc:sldMk cId="1217583044" sldId="270"/>
            <ac:inkMk id="26" creationId="{07201F83-1605-486E-B186-0A3BDBC7E6D0}"/>
          </ac:inkMkLst>
        </pc:inkChg>
        <pc:inkChg chg="add">
          <ac:chgData name="Carlos Trejo" userId="b0663bc17b4728a9" providerId="LiveId" clId="{DBD01611-1A94-4C98-99DA-80E96E7E68D9}" dt="2022-02-24T02:45:52.260" v="1879" actId="9405"/>
          <ac:inkMkLst>
            <pc:docMk/>
            <pc:sldMk cId="1217583044" sldId="270"/>
            <ac:inkMk id="27" creationId="{16A697A0-D896-46B1-80F1-6863DD680B29}"/>
          </ac:inkMkLst>
        </pc:inkChg>
        <pc:inkChg chg="add">
          <ac:chgData name="Carlos Trejo" userId="b0663bc17b4728a9" providerId="LiveId" clId="{DBD01611-1A94-4C98-99DA-80E96E7E68D9}" dt="2022-02-24T02:45:59.163" v="1880" actId="9405"/>
          <ac:inkMkLst>
            <pc:docMk/>
            <pc:sldMk cId="1217583044" sldId="270"/>
            <ac:inkMk id="28" creationId="{0685B213-4804-459D-81B7-1061819259D0}"/>
          </ac:inkMkLst>
        </pc:inkChg>
        <pc:inkChg chg="add">
          <ac:chgData name="Carlos Trejo" userId="b0663bc17b4728a9" providerId="LiveId" clId="{DBD01611-1A94-4C98-99DA-80E96E7E68D9}" dt="2022-02-24T02:46:06.126" v="1881" actId="9405"/>
          <ac:inkMkLst>
            <pc:docMk/>
            <pc:sldMk cId="1217583044" sldId="270"/>
            <ac:inkMk id="29" creationId="{25017857-18ED-46A0-B225-ACDAC00E4215}"/>
          </ac:inkMkLst>
        </pc:inkChg>
        <pc:inkChg chg="add del">
          <ac:chgData name="Carlos Trejo" userId="b0663bc17b4728a9" providerId="LiveId" clId="{DBD01611-1A94-4C98-99DA-80E96E7E68D9}" dt="2022-02-24T02:46:12.665" v="1883"/>
          <ac:inkMkLst>
            <pc:docMk/>
            <pc:sldMk cId="1217583044" sldId="270"/>
            <ac:inkMk id="30" creationId="{F3E377D3-DFD7-47AC-A4E4-0D40AD0C1D55}"/>
          </ac:inkMkLst>
        </pc:inkChg>
        <pc:inkChg chg="add del">
          <ac:chgData name="Carlos Trejo" userId="b0663bc17b4728a9" providerId="LiveId" clId="{DBD01611-1A94-4C98-99DA-80E96E7E68D9}" dt="2022-02-24T02:46:23.837" v="1885"/>
          <ac:inkMkLst>
            <pc:docMk/>
            <pc:sldMk cId="1217583044" sldId="270"/>
            <ac:inkMk id="31" creationId="{80D038E7-FC93-4FBC-9B28-FC440C619669}"/>
          </ac:inkMkLst>
        </pc:inkChg>
        <pc:inkChg chg="add del">
          <ac:chgData name="Carlos Trejo" userId="b0663bc17b4728a9" providerId="LiveId" clId="{DBD01611-1A94-4C98-99DA-80E96E7E68D9}" dt="2022-02-24T02:46:31.117" v="1891"/>
          <ac:inkMkLst>
            <pc:docMk/>
            <pc:sldMk cId="1217583044" sldId="270"/>
            <ac:inkMk id="32" creationId="{FB199B74-5E2C-4B8F-892A-35747BD5FF76}"/>
          </ac:inkMkLst>
        </pc:inkChg>
        <pc:inkChg chg="add del">
          <ac:chgData name="Carlos Trejo" userId="b0663bc17b4728a9" providerId="LiveId" clId="{DBD01611-1A94-4C98-99DA-80E96E7E68D9}" dt="2022-02-24T02:46:31.116" v="1890"/>
          <ac:inkMkLst>
            <pc:docMk/>
            <pc:sldMk cId="1217583044" sldId="270"/>
            <ac:inkMk id="33" creationId="{AF140654-27F9-4F58-A7FE-BC0BCDD50A95}"/>
          </ac:inkMkLst>
        </pc:inkChg>
        <pc:inkChg chg="add del">
          <ac:chgData name="Carlos Trejo" userId="b0663bc17b4728a9" providerId="LiveId" clId="{DBD01611-1A94-4C98-99DA-80E96E7E68D9}" dt="2022-02-24T02:46:30.184" v="1889"/>
          <ac:inkMkLst>
            <pc:docMk/>
            <pc:sldMk cId="1217583044" sldId="270"/>
            <ac:inkMk id="34" creationId="{AE526732-64FE-4C64-A696-B93211B76097}"/>
          </ac:inkMkLst>
        </pc:inkChg>
        <pc:inkChg chg="add">
          <ac:chgData name="Carlos Trejo" userId="b0663bc17b4728a9" providerId="LiveId" clId="{DBD01611-1A94-4C98-99DA-80E96E7E68D9}" dt="2022-02-24T02:46:32.981" v="1892" actId="9405"/>
          <ac:inkMkLst>
            <pc:docMk/>
            <pc:sldMk cId="1217583044" sldId="270"/>
            <ac:inkMk id="35" creationId="{930554B9-07DC-470A-B957-1CD573D7F86B}"/>
          </ac:inkMkLst>
        </pc:inkChg>
        <pc:inkChg chg="add">
          <ac:chgData name="Carlos Trejo" userId="b0663bc17b4728a9" providerId="LiveId" clId="{DBD01611-1A94-4C98-99DA-80E96E7E68D9}" dt="2022-02-24T02:46:37.826" v="1893" actId="9405"/>
          <ac:inkMkLst>
            <pc:docMk/>
            <pc:sldMk cId="1217583044" sldId="270"/>
            <ac:inkMk id="36" creationId="{66F3F929-9956-4A01-8A14-3741E876FC2C}"/>
          </ac:inkMkLst>
        </pc:inkChg>
        <pc:inkChg chg="add">
          <ac:chgData name="Carlos Trejo" userId="b0663bc17b4728a9" providerId="LiveId" clId="{DBD01611-1A94-4C98-99DA-80E96E7E68D9}" dt="2022-02-24T02:46:54.612" v="1894" actId="9405"/>
          <ac:inkMkLst>
            <pc:docMk/>
            <pc:sldMk cId="1217583044" sldId="270"/>
            <ac:inkMk id="37" creationId="{A89F37BA-2E4E-4F7B-A72E-BBAF1FEB506E}"/>
          </ac:inkMkLst>
        </pc:inkChg>
        <pc:inkChg chg="add">
          <ac:chgData name="Carlos Trejo" userId="b0663bc17b4728a9" providerId="LiveId" clId="{DBD01611-1A94-4C98-99DA-80E96E7E68D9}" dt="2022-02-24T02:47:01.757" v="1895" actId="9405"/>
          <ac:inkMkLst>
            <pc:docMk/>
            <pc:sldMk cId="1217583044" sldId="270"/>
            <ac:inkMk id="38" creationId="{9873D694-CFF2-4F86-9809-3EFACD47CC20}"/>
          </ac:inkMkLst>
        </pc:inkChg>
        <pc:inkChg chg="add">
          <ac:chgData name="Carlos Trejo" userId="b0663bc17b4728a9" providerId="LiveId" clId="{DBD01611-1A94-4C98-99DA-80E96E7E68D9}" dt="2022-02-24T02:47:08.844" v="1897" actId="9405"/>
          <ac:inkMkLst>
            <pc:docMk/>
            <pc:sldMk cId="1217583044" sldId="270"/>
            <ac:inkMk id="39" creationId="{E3364455-A4E2-45B9-ACE4-A972070E1937}"/>
          </ac:inkMkLst>
        </pc:inkChg>
        <pc:inkChg chg="add">
          <ac:chgData name="Carlos Trejo" userId="b0663bc17b4728a9" providerId="LiveId" clId="{DBD01611-1A94-4C98-99DA-80E96E7E68D9}" dt="2022-02-24T02:47:09.489" v="1898" actId="9405"/>
          <ac:inkMkLst>
            <pc:docMk/>
            <pc:sldMk cId="1217583044" sldId="270"/>
            <ac:inkMk id="40" creationId="{65D5908B-79E5-4926-805B-F1FDBA285912}"/>
          </ac:inkMkLst>
        </pc:inkChg>
        <pc:inkChg chg="add">
          <ac:chgData name="Carlos Trejo" userId="b0663bc17b4728a9" providerId="LiveId" clId="{DBD01611-1A94-4C98-99DA-80E96E7E68D9}" dt="2022-02-24T02:47:29.633" v="1899" actId="9405"/>
          <ac:inkMkLst>
            <pc:docMk/>
            <pc:sldMk cId="1217583044" sldId="270"/>
            <ac:inkMk id="41" creationId="{13BEB6E3-BAA7-4305-B55A-C5554BA30B45}"/>
          </ac:inkMkLst>
        </pc:inkChg>
        <pc:inkChg chg="add">
          <ac:chgData name="Carlos Trejo" userId="b0663bc17b4728a9" providerId="LiveId" clId="{DBD01611-1A94-4C98-99DA-80E96E7E68D9}" dt="2022-02-24T02:47:33.031" v="1900" actId="9405"/>
          <ac:inkMkLst>
            <pc:docMk/>
            <pc:sldMk cId="1217583044" sldId="270"/>
            <ac:inkMk id="42" creationId="{CBA512C9-2EED-455A-8765-602606CC90D3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3" creationId="{5710851A-D1D6-4063-BB55-B888D08664C6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4" creationId="{FCE7511D-D21F-4731-8C60-BB8ED828288F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5" creationId="{DC5C59C7-83FD-428E-8098-B4A014190037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6" creationId="{FDC3E9D7-6195-460A-89CF-5CA19DCF1187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7" creationId="{21E675D4-B02C-4859-BF26-06D404B49C7D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8" creationId="{22503D89-4E80-4BCC-9E00-4521A7D3AB4F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9" creationId="{31650C0A-9044-4990-98B3-B3E228F260C8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50" creationId="{06AAC0D2-0A81-4C78-A585-BFC2C15F73F0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51" creationId="{61F4F35C-D9B2-4606-B5A7-AAC63B517417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52" creationId="{D0CE944F-6801-43DA-8CBC-1B8D5C4BA8B7}"/>
          </ac:inkMkLst>
        </pc:inkChg>
      </pc:sldChg>
      <pc:sldChg chg="modSp mod">
        <pc:chgData name="Carlos Trejo" userId="b0663bc17b4728a9" providerId="LiveId" clId="{DBD01611-1A94-4C98-99DA-80E96E7E68D9}" dt="2022-02-24T02:48:15.305" v="1901" actId="20577"/>
        <pc:sldMkLst>
          <pc:docMk/>
          <pc:sldMk cId="15974552" sldId="271"/>
        </pc:sldMkLst>
        <pc:spChg chg="mod">
          <ac:chgData name="Carlos Trejo" userId="b0663bc17b4728a9" providerId="LiveId" clId="{DBD01611-1A94-4C98-99DA-80E96E7E68D9}" dt="2022-02-24T02:48:15.305" v="1901" actId="20577"/>
          <ac:spMkLst>
            <pc:docMk/>
            <pc:sldMk cId="15974552" sldId="271"/>
            <ac:spMk id="3" creationId="{45BA2DEF-BC4E-4015-91E1-71EC7A91E1E4}"/>
          </ac:spMkLst>
        </pc:spChg>
      </pc:sldChg>
      <pc:sldChg chg="addSp delSp modSp mod">
        <pc:chgData name="Carlos Trejo" userId="b0663bc17b4728a9" providerId="LiveId" clId="{DBD01611-1A94-4C98-99DA-80E96E7E68D9}" dt="2022-02-24T02:52:19.444" v="1971"/>
        <pc:sldMkLst>
          <pc:docMk/>
          <pc:sldMk cId="1758210867" sldId="272"/>
        </pc:sldMkLst>
        <pc:grpChg chg="del mod">
          <ac:chgData name="Carlos Trejo" userId="b0663bc17b4728a9" providerId="LiveId" clId="{DBD01611-1A94-4C98-99DA-80E96E7E68D9}" dt="2022-02-24T02:50:54.727" v="1922"/>
          <ac:grpSpMkLst>
            <pc:docMk/>
            <pc:sldMk cId="1758210867" sldId="272"/>
            <ac:grpSpMk id="7" creationId="{7AD4F5F0-D8C4-48A8-BCC0-B33C183E6B07}"/>
          </ac:grpSpMkLst>
        </pc:grpChg>
        <pc:grpChg chg="del mod">
          <ac:chgData name="Carlos Trejo" userId="b0663bc17b4728a9" providerId="LiveId" clId="{DBD01611-1A94-4C98-99DA-80E96E7E68D9}" dt="2022-02-24T02:51:23.868" v="1938"/>
          <ac:grpSpMkLst>
            <pc:docMk/>
            <pc:sldMk cId="1758210867" sldId="272"/>
            <ac:grpSpMk id="16" creationId="{9DFEC87E-92A0-43D0-8F40-1CCFF0034618}"/>
          </ac:grpSpMkLst>
        </pc:grpChg>
        <pc:grpChg chg="del mod">
          <ac:chgData name="Carlos Trejo" userId="b0663bc17b4728a9" providerId="LiveId" clId="{DBD01611-1A94-4C98-99DA-80E96E7E68D9}" dt="2022-02-24T02:52:01.400" v="1958"/>
          <ac:grpSpMkLst>
            <pc:docMk/>
            <pc:sldMk cId="1758210867" sldId="272"/>
            <ac:grpSpMk id="20" creationId="{8152B68E-80AB-4DBC-A56E-128441EE6401}"/>
          </ac:grpSpMkLst>
        </pc:grpChg>
        <pc:grpChg chg="del mod">
          <ac:chgData name="Carlos Trejo" userId="b0663bc17b4728a9" providerId="LiveId" clId="{DBD01611-1A94-4C98-99DA-80E96E7E68D9}" dt="2022-02-24T02:51:59.289" v="1956"/>
          <ac:grpSpMkLst>
            <pc:docMk/>
            <pc:sldMk cId="1758210867" sldId="272"/>
            <ac:grpSpMk id="27" creationId="{2FA196AF-47C0-4AB1-972C-B56A3799AC23}"/>
          </ac:grpSpMkLst>
        </pc:grpChg>
        <pc:picChg chg="mod">
          <ac:chgData name="Carlos Trejo" userId="b0663bc17b4728a9" providerId="LiveId" clId="{DBD01611-1A94-4C98-99DA-80E96E7E68D9}" dt="2022-02-24T02:52:18.518" v="1970" actId="1076"/>
          <ac:picMkLst>
            <pc:docMk/>
            <pc:sldMk cId="1758210867" sldId="272"/>
            <ac:picMk id="5" creationId="{952F4254-0959-47B5-8008-9308E4B2FB7D}"/>
          </ac:picMkLst>
        </pc:picChg>
        <pc:inkChg chg="add del mod">
          <ac:chgData name="Carlos Trejo" userId="b0663bc17b4728a9" providerId="LiveId" clId="{DBD01611-1A94-4C98-99DA-80E96E7E68D9}" dt="2022-02-24T02:50:54.725" v="1920"/>
          <ac:inkMkLst>
            <pc:docMk/>
            <pc:sldMk cId="1758210867" sldId="272"/>
            <ac:inkMk id="2" creationId="{C633F98D-D6C2-4ECA-B1DC-C97366F03F66}"/>
          </ac:inkMkLst>
        </pc:inkChg>
        <pc:inkChg chg="add del mod">
          <ac:chgData name="Carlos Trejo" userId="b0663bc17b4728a9" providerId="LiveId" clId="{DBD01611-1A94-4C98-99DA-80E96E7E68D9}" dt="2022-02-24T02:50:54.728" v="1923"/>
          <ac:inkMkLst>
            <pc:docMk/>
            <pc:sldMk cId="1758210867" sldId="272"/>
            <ac:inkMk id="3" creationId="{DADF3182-DFE4-48E8-81A3-49CAB065ECEB}"/>
          </ac:inkMkLst>
        </pc:inkChg>
        <pc:inkChg chg="add del mod">
          <ac:chgData name="Carlos Trejo" userId="b0663bc17b4728a9" providerId="LiveId" clId="{DBD01611-1A94-4C98-99DA-80E96E7E68D9}" dt="2022-02-24T02:50:54.726" v="1921"/>
          <ac:inkMkLst>
            <pc:docMk/>
            <pc:sldMk cId="1758210867" sldId="272"/>
            <ac:inkMk id="4" creationId="{2B15DE98-7C29-4CEB-9A5F-F316A0FD143F}"/>
          </ac:inkMkLst>
        </pc:inkChg>
        <pc:inkChg chg="add del mod">
          <ac:chgData name="Carlos Trejo" userId="b0663bc17b4728a9" providerId="LiveId" clId="{DBD01611-1A94-4C98-99DA-80E96E7E68D9}" dt="2022-02-24T02:50:54.727" v="1922"/>
          <ac:inkMkLst>
            <pc:docMk/>
            <pc:sldMk cId="1758210867" sldId="272"/>
            <ac:inkMk id="6" creationId="{F7DE3703-898D-419E-874F-ABCF5761B586}"/>
          </ac:inkMkLst>
        </pc:inkChg>
        <pc:inkChg chg="add del">
          <ac:chgData name="Carlos Trejo" userId="b0663bc17b4728a9" providerId="LiveId" clId="{DBD01611-1A94-4C98-99DA-80E96E7E68D9}" dt="2022-02-24T02:51:54.103" v="1948"/>
          <ac:inkMkLst>
            <pc:docMk/>
            <pc:sldMk cId="1758210867" sldId="272"/>
            <ac:inkMk id="8" creationId="{F7883EB2-139D-4FA9-96D0-863F3B7FF920}"/>
          </ac:inkMkLst>
        </pc:inkChg>
        <pc:inkChg chg="add del">
          <ac:chgData name="Carlos Trejo" userId="b0663bc17b4728a9" providerId="LiveId" clId="{DBD01611-1A94-4C98-99DA-80E96E7E68D9}" dt="2022-02-24T02:52:19.444" v="1971"/>
          <ac:inkMkLst>
            <pc:docMk/>
            <pc:sldMk cId="1758210867" sldId="272"/>
            <ac:inkMk id="9" creationId="{97E74DE5-E18A-4E6C-9631-FF98553F4CFA}"/>
          </ac:inkMkLst>
        </pc:inkChg>
        <pc:inkChg chg="add del mod">
          <ac:chgData name="Carlos Trejo" userId="b0663bc17b4728a9" providerId="LiveId" clId="{DBD01611-1A94-4C98-99DA-80E96E7E68D9}" dt="2022-02-24T02:51:23.850" v="1937"/>
          <ac:inkMkLst>
            <pc:docMk/>
            <pc:sldMk cId="1758210867" sldId="272"/>
            <ac:inkMk id="10" creationId="{FFEFA2B2-5B6A-4979-83EB-E4BA15419736}"/>
          </ac:inkMkLst>
        </pc:inkChg>
        <pc:inkChg chg="add del mod">
          <ac:chgData name="Carlos Trejo" userId="b0663bc17b4728a9" providerId="LiveId" clId="{DBD01611-1A94-4C98-99DA-80E96E7E68D9}" dt="2022-02-24T02:51:23.221" v="1936"/>
          <ac:inkMkLst>
            <pc:docMk/>
            <pc:sldMk cId="1758210867" sldId="272"/>
            <ac:inkMk id="11" creationId="{048FB7A7-C365-4F6B-8025-1939B4374CBD}"/>
          </ac:inkMkLst>
        </pc:inkChg>
        <pc:inkChg chg="add del mod">
          <ac:chgData name="Carlos Trejo" userId="b0663bc17b4728a9" providerId="LiveId" clId="{DBD01611-1A94-4C98-99DA-80E96E7E68D9}" dt="2022-02-24T02:51:24.707" v="1939"/>
          <ac:inkMkLst>
            <pc:docMk/>
            <pc:sldMk cId="1758210867" sldId="272"/>
            <ac:inkMk id="12" creationId="{F1E8E771-9844-492F-A517-BCA589E3C226}"/>
          </ac:inkMkLst>
        </pc:inkChg>
        <pc:inkChg chg="add del mod">
          <ac:chgData name="Carlos Trejo" userId="b0663bc17b4728a9" providerId="LiveId" clId="{DBD01611-1A94-4C98-99DA-80E96E7E68D9}" dt="2022-02-24T02:51:24.708" v="1940"/>
          <ac:inkMkLst>
            <pc:docMk/>
            <pc:sldMk cId="1758210867" sldId="272"/>
            <ac:inkMk id="13" creationId="{B15CD583-1041-4363-81AE-F0FED6A6176A}"/>
          </ac:inkMkLst>
        </pc:inkChg>
        <pc:inkChg chg="add del mod">
          <ac:chgData name="Carlos Trejo" userId="b0663bc17b4728a9" providerId="LiveId" clId="{DBD01611-1A94-4C98-99DA-80E96E7E68D9}" dt="2022-02-24T02:52:01.400" v="1959"/>
          <ac:inkMkLst>
            <pc:docMk/>
            <pc:sldMk cId="1758210867" sldId="272"/>
            <ac:inkMk id="14" creationId="{E5384CA9-5579-4C0A-B694-88DA8C20B7E7}"/>
          </ac:inkMkLst>
        </pc:inkChg>
        <pc:inkChg chg="add del mod">
          <ac:chgData name="Carlos Trejo" userId="b0663bc17b4728a9" providerId="LiveId" clId="{DBD01611-1A94-4C98-99DA-80E96E7E68D9}" dt="2022-02-24T02:52:01.400" v="1958"/>
          <ac:inkMkLst>
            <pc:docMk/>
            <pc:sldMk cId="1758210867" sldId="272"/>
            <ac:inkMk id="15" creationId="{218525D7-959F-4EF6-B3A5-A5FDA1F8F9F8}"/>
          </ac:inkMkLst>
        </pc:inkChg>
        <pc:inkChg chg="add del mod">
          <ac:chgData name="Carlos Trejo" userId="b0663bc17b4728a9" providerId="LiveId" clId="{DBD01611-1A94-4C98-99DA-80E96E7E68D9}" dt="2022-02-24T02:51:54.102" v="1947"/>
          <ac:inkMkLst>
            <pc:docMk/>
            <pc:sldMk cId="1758210867" sldId="272"/>
            <ac:inkMk id="17" creationId="{6DF99C4D-D193-4524-8312-D054C5049847}"/>
          </ac:inkMkLst>
        </pc:inkChg>
        <pc:inkChg chg="add del mod">
          <ac:chgData name="Carlos Trejo" userId="b0663bc17b4728a9" providerId="LiveId" clId="{DBD01611-1A94-4C98-99DA-80E96E7E68D9}" dt="2022-02-24T02:51:26.347" v="1941"/>
          <ac:inkMkLst>
            <pc:docMk/>
            <pc:sldMk cId="1758210867" sldId="272"/>
            <ac:inkMk id="18" creationId="{96DC60A4-5B1E-4417-8D48-0707CDE58994}"/>
          </ac:inkMkLst>
        </pc:inkChg>
        <pc:inkChg chg="add del mod">
          <ac:chgData name="Carlos Trejo" userId="b0663bc17b4728a9" providerId="LiveId" clId="{DBD01611-1A94-4C98-99DA-80E96E7E68D9}" dt="2022-02-24T02:51:26.348" v="1942"/>
          <ac:inkMkLst>
            <pc:docMk/>
            <pc:sldMk cId="1758210867" sldId="272"/>
            <ac:inkMk id="19" creationId="{26FAF9B9-21C9-47DA-848A-CC56D7630A1E}"/>
          </ac:inkMkLst>
        </pc:inkChg>
        <pc:inkChg chg="add del">
          <ac:chgData name="Carlos Trejo" userId="b0663bc17b4728a9" providerId="LiveId" clId="{DBD01611-1A94-4C98-99DA-80E96E7E68D9}" dt="2022-02-24T02:51:53.050" v="1945"/>
          <ac:inkMkLst>
            <pc:docMk/>
            <pc:sldMk cId="1758210867" sldId="272"/>
            <ac:inkMk id="21" creationId="{16040342-919A-4DC9-8871-710439A00A2A}"/>
          </ac:inkMkLst>
        </pc:inkChg>
        <pc:inkChg chg="add del">
          <ac:chgData name="Carlos Trejo" userId="b0663bc17b4728a9" providerId="LiveId" clId="{DBD01611-1A94-4C98-99DA-80E96E7E68D9}" dt="2022-02-24T02:51:54.102" v="1946"/>
          <ac:inkMkLst>
            <pc:docMk/>
            <pc:sldMk cId="1758210867" sldId="272"/>
            <ac:inkMk id="22" creationId="{4CE69948-99FD-47E6-A614-AFCC11D55F16}"/>
          </ac:inkMkLst>
        </pc:inkChg>
        <pc:inkChg chg="add del mod">
          <ac:chgData name="Carlos Trejo" userId="b0663bc17b4728a9" providerId="LiveId" clId="{DBD01611-1A94-4C98-99DA-80E96E7E68D9}" dt="2022-02-24T02:51:59.290" v="1957"/>
          <ac:inkMkLst>
            <pc:docMk/>
            <pc:sldMk cId="1758210867" sldId="272"/>
            <ac:inkMk id="23" creationId="{EA990BE0-0618-4EDA-AF75-CCB56ED88F2D}"/>
          </ac:inkMkLst>
        </pc:inkChg>
        <pc:inkChg chg="add del">
          <ac:chgData name="Carlos Trejo" userId="b0663bc17b4728a9" providerId="LiveId" clId="{DBD01611-1A94-4C98-99DA-80E96E7E68D9}" dt="2022-02-24T02:51:57.884" v="1953"/>
          <ac:inkMkLst>
            <pc:docMk/>
            <pc:sldMk cId="1758210867" sldId="272"/>
            <ac:inkMk id="24" creationId="{46456520-DAEA-4166-A582-F73C28E99A0C}"/>
          </ac:inkMkLst>
        </pc:inkChg>
        <pc:inkChg chg="add del mod">
          <ac:chgData name="Carlos Trejo" userId="b0663bc17b4728a9" providerId="LiveId" clId="{DBD01611-1A94-4C98-99DA-80E96E7E68D9}" dt="2022-02-24T02:51:59.289" v="1956"/>
          <ac:inkMkLst>
            <pc:docMk/>
            <pc:sldMk cId="1758210867" sldId="272"/>
            <ac:inkMk id="25" creationId="{31DE2FBE-BF55-418C-8D13-01C2BE35164B}"/>
          </ac:inkMkLst>
        </pc:inkChg>
        <pc:inkChg chg="add del mod">
          <ac:chgData name="Carlos Trejo" userId="b0663bc17b4728a9" providerId="LiveId" clId="{DBD01611-1A94-4C98-99DA-80E96E7E68D9}" dt="2022-02-24T02:51:59.287" v="1955"/>
          <ac:inkMkLst>
            <pc:docMk/>
            <pc:sldMk cId="1758210867" sldId="272"/>
            <ac:inkMk id="26" creationId="{41B99E7D-D644-4479-BBC0-C3177419E4DA}"/>
          </ac:inkMkLst>
        </pc:inkChg>
        <pc:inkChg chg="add del">
          <ac:chgData name="Carlos Trejo" userId="b0663bc17b4728a9" providerId="LiveId" clId="{DBD01611-1A94-4C98-99DA-80E96E7E68D9}" dt="2022-02-24T02:52:08.775" v="1963"/>
          <ac:inkMkLst>
            <pc:docMk/>
            <pc:sldMk cId="1758210867" sldId="272"/>
            <ac:inkMk id="28" creationId="{3D5186BB-7C09-417D-9A74-D4FA9743F13C}"/>
          </ac:inkMkLst>
        </pc:inkChg>
        <pc:inkChg chg="add del">
          <ac:chgData name="Carlos Trejo" userId="b0663bc17b4728a9" providerId="LiveId" clId="{DBD01611-1A94-4C98-99DA-80E96E7E68D9}" dt="2022-02-24T02:52:08.793" v="1964"/>
          <ac:inkMkLst>
            <pc:docMk/>
            <pc:sldMk cId="1758210867" sldId="272"/>
            <ac:inkMk id="29" creationId="{5C53E275-6343-469B-A4A0-2D994C62F6D7}"/>
          </ac:inkMkLst>
        </pc:inkChg>
        <pc:inkChg chg="add del">
          <ac:chgData name="Carlos Trejo" userId="b0663bc17b4728a9" providerId="LiveId" clId="{DBD01611-1A94-4C98-99DA-80E96E7E68D9}" dt="2022-02-24T02:52:10.623" v="1966"/>
          <ac:inkMkLst>
            <pc:docMk/>
            <pc:sldMk cId="1758210867" sldId="272"/>
            <ac:inkMk id="30" creationId="{73C8EA03-6E60-47E9-9A33-E185190AFEDB}"/>
          </ac:inkMkLst>
        </pc:inkChg>
        <pc:inkChg chg="add del">
          <ac:chgData name="Carlos Trejo" userId="b0663bc17b4728a9" providerId="LiveId" clId="{DBD01611-1A94-4C98-99DA-80E96E7E68D9}" dt="2022-02-24T02:52:14.610" v="1968"/>
          <ac:inkMkLst>
            <pc:docMk/>
            <pc:sldMk cId="1758210867" sldId="272"/>
            <ac:inkMk id="31" creationId="{0DA5909C-B42A-45A7-9EDF-01122C2F40F1}"/>
          </ac:inkMkLst>
        </pc:inkChg>
      </pc:sldChg>
      <pc:sldChg chg="addSp delSp modSp mod">
        <pc:chgData name="Carlos Trejo" userId="b0663bc17b4728a9" providerId="LiveId" clId="{DBD01611-1A94-4C98-99DA-80E96E7E68D9}" dt="2022-02-24T02:54:37.683" v="1981"/>
        <pc:sldMkLst>
          <pc:docMk/>
          <pc:sldMk cId="3008165028" sldId="273"/>
        </pc:sldMkLst>
        <pc:spChg chg="mod">
          <ac:chgData name="Carlos Trejo" userId="b0663bc17b4728a9" providerId="LiveId" clId="{DBD01611-1A94-4C98-99DA-80E96E7E68D9}" dt="2022-02-23T23:07:46.624" v="634" actId="313"/>
          <ac:spMkLst>
            <pc:docMk/>
            <pc:sldMk cId="3008165028" sldId="273"/>
            <ac:spMk id="3" creationId="{E6978EE1-03C8-4A8C-98A1-3BD25BDDA817}"/>
          </ac:spMkLst>
        </pc:spChg>
        <pc:inkChg chg="add del">
          <ac:chgData name="Carlos Trejo" userId="b0663bc17b4728a9" providerId="LiveId" clId="{DBD01611-1A94-4C98-99DA-80E96E7E68D9}" dt="2022-02-24T02:52:51.418" v="1973"/>
          <ac:inkMkLst>
            <pc:docMk/>
            <pc:sldMk cId="3008165028" sldId="273"/>
            <ac:inkMk id="4" creationId="{BDDDA1B1-D338-419C-BFA2-97C708A4DDD8}"/>
          </ac:inkMkLst>
        </pc:inkChg>
        <pc:inkChg chg="add del">
          <ac:chgData name="Carlos Trejo" userId="b0663bc17b4728a9" providerId="LiveId" clId="{DBD01611-1A94-4C98-99DA-80E96E7E68D9}" dt="2022-02-24T02:52:58.185" v="1975"/>
          <ac:inkMkLst>
            <pc:docMk/>
            <pc:sldMk cId="3008165028" sldId="273"/>
            <ac:inkMk id="5" creationId="{3577C99E-2007-4A9B-B461-3FE2D7FB3AC1}"/>
          </ac:inkMkLst>
        </pc:inkChg>
        <pc:inkChg chg="add del">
          <ac:chgData name="Carlos Trejo" userId="b0663bc17b4728a9" providerId="LiveId" clId="{DBD01611-1A94-4C98-99DA-80E96E7E68D9}" dt="2022-02-24T02:53:03.152" v="1977"/>
          <ac:inkMkLst>
            <pc:docMk/>
            <pc:sldMk cId="3008165028" sldId="273"/>
            <ac:inkMk id="6" creationId="{B7D15FE0-D615-4BAE-B70B-89974B1AA972}"/>
          </ac:inkMkLst>
        </pc:inkChg>
        <pc:inkChg chg="add del">
          <ac:chgData name="Carlos Trejo" userId="b0663bc17b4728a9" providerId="LiveId" clId="{DBD01611-1A94-4C98-99DA-80E96E7E68D9}" dt="2022-02-24T02:54:37.683" v="1981"/>
          <ac:inkMkLst>
            <pc:docMk/>
            <pc:sldMk cId="3008165028" sldId="273"/>
            <ac:inkMk id="7" creationId="{ED0C7160-B2D6-4F20-A62E-3E0867BE3913}"/>
          </ac:inkMkLst>
        </pc:inkChg>
        <pc:inkChg chg="add del">
          <ac:chgData name="Carlos Trejo" userId="b0663bc17b4728a9" providerId="LiveId" clId="{DBD01611-1A94-4C98-99DA-80E96E7E68D9}" dt="2022-02-24T02:53:46.673" v="1980"/>
          <ac:inkMkLst>
            <pc:docMk/>
            <pc:sldMk cId="3008165028" sldId="273"/>
            <ac:inkMk id="8" creationId="{76B0F75B-DDF5-494C-9F5A-4E8B37D62904}"/>
          </ac:inkMkLst>
        </pc:inkChg>
      </pc:sldChg>
      <pc:sldChg chg="modSp mod">
        <pc:chgData name="Carlos Trejo" userId="b0663bc17b4728a9" providerId="LiveId" clId="{DBD01611-1A94-4C98-99DA-80E96E7E68D9}" dt="2022-02-23T21:57:54.170" v="405" actId="20577"/>
        <pc:sldMkLst>
          <pc:docMk/>
          <pc:sldMk cId="1892877531" sldId="277"/>
        </pc:sldMkLst>
        <pc:spChg chg="mod">
          <ac:chgData name="Carlos Trejo" userId="b0663bc17b4728a9" providerId="LiveId" clId="{DBD01611-1A94-4C98-99DA-80E96E7E68D9}" dt="2022-02-23T21:57:54.170" v="405" actId="20577"/>
          <ac:spMkLst>
            <pc:docMk/>
            <pc:sldMk cId="1892877531" sldId="277"/>
            <ac:spMk id="3" creationId="{330AA165-A399-4E7F-8BFB-C099AC7D218F}"/>
          </ac:spMkLst>
        </pc:spChg>
      </pc:sldChg>
      <pc:sldChg chg="modSp new mod">
        <pc:chgData name="Carlos Trejo" userId="b0663bc17b4728a9" providerId="LiveId" clId="{DBD01611-1A94-4C98-99DA-80E96E7E68D9}" dt="2022-02-23T21:42:44.117" v="301" actId="20577"/>
        <pc:sldMkLst>
          <pc:docMk/>
          <pc:sldMk cId="75990111" sldId="278"/>
        </pc:sldMkLst>
        <pc:spChg chg="mod">
          <ac:chgData name="Carlos Trejo" userId="b0663bc17b4728a9" providerId="LiveId" clId="{DBD01611-1A94-4C98-99DA-80E96E7E68D9}" dt="2022-02-23T21:40:54.257" v="10" actId="20577"/>
          <ac:spMkLst>
            <pc:docMk/>
            <pc:sldMk cId="75990111" sldId="278"/>
            <ac:spMk id="2" creationId="{8E14BA17-0469-4A68-9073-D026074D9176}"/>
          </ac:spMkLst>
        </pc:spChg>
        <pc:spChg chg="mod">
          <ac:chgData name="Carlos Trejo" userId="b0663bc17b4728a9" providerId="LiveId" clId="{DBD01611-1A94-4C98-99DA-80E96E7E68D9}" dt="2022-02-23T21:42:44.117" v="301" actId="20577"/>
          <ac:spMkLst>
            <pc:docMk/>
            <pc:sldMk cId="75990111" sldId="278"/>
            <ac:spMk id="3" creationId="{759B6393-1CCE-4E80-A28F-1E57A5F0E2CC}"/>
          </ac:spMkLst>
        </pc:spChg>
      </pc:sldChg>
      <pc:sldChg chg="addSp delSp modSp new mod">
        <pc:chgData name="Carlos Trejo" userId="b0663bc17b4728a9" providerId="LiveId" clId="{DBD01611-1A94-4C98-99DA-80E96E7E68D9}" dt="2022-02-23T23:02:24.949" v="496"/>
        <pc:sldMkLst>
          <pc:docMk/>
          <pc:sldMk cId="3500673370" sldId="279"/>
        </pc:sldMkLst>
        <pc:spChg chg="mod">
          <ac:chgData name="Carlos Trejo" userId="b0663bc17b4728a9" providerId="LiveId" clId="{DBD01611-1A94-4C98-99DA-80E96E7E68D9}" dt="2022-02-23T22:18:04.068" v="407" actId="20577"/>
          <ac:spMkLst>
            <pc:docMk/>
            <pc:sldMk cId="3500673370" sldId="279"/>
            <ac:spMk id="2" creationId="{81D66417-2390-4947-8218-B0C45118FB26}"/>
          </ac:spMkLst>
        </pc:spChg>
        <pc:spChg chg="del">
          <ac:chgData name="Carlos Trejo" userId="b0663bc17b4728a9" providerId="LiveId" clId="{DBD01611-1A94-4C98-99DA-80E96E7E68D9}" dt="2022-02-23T22:18:05.171" v="408" actId="478"/>
          <ac:spMkLst>
            <pc:docMk/>
            <pc:sldMk cId="3500673370" sldId="279"/>
            <ac:spMk id="3" creationId="{626FD155-0417-4D2E-B448-949E4650E0C8}"/>
          </ac:spMkLst>
        </pc:spChg>
        <pc:grpChg chg="del mod">
          <ac:chgData name="Carlos Trejo" userId="b0663bc17b4728a9" providerId="LiveId" clId="{DBD01611-1A94-4C98-99DA-80E96E7E68D9}" dt="2022-02-23T22:19:24.855" v="433"/>
          <ac:grpSpMkLst>
            <pc:docMk/>
            <pc:sldMk cId="3500673370" sldId="279"/>
            <ac:grpSpMk id="9" creationId="{6E7A5240-3AB0-44D7-915F-C3DF45B764EC}"/>
          </ac:grpSpMkLst>
        </pc:grpChg>
        <pc:grpChg chg="mod">
          <ac:chgData name="Carlos Trejo" userId="b0663bc17b4728a9" providerId="LiveId" clId="{DBD01611-1A94-4C98-99DA-80E96E7E68D9}" dt="2022-02-23T22:18:31.724" v="420"/>
          <ac:grpSpMkLst>
            <pc:docMk/>
            <pc:sldMk cId="3500673370" sldId="279"/>
            <ac:grpSpMk id="14" creationId="{3CF8F88B-425C-4B4D-B475-8F26BE39B370}"/>
          </ac:grpSpMkLst>
        </pc:grpChg>
        <pc:grpChg chg="mod">
          <ac:chgData name="Carlos Trejo" userId="b0663bc17b4728a9" providerId="LiveId" clId="{DBD01611-1A94-4C98-99DA-80E96E7E68D9}" dt="2022-02-23T22:19:24.855" v="433"/>
          <ac:grpSpMkLst>
            <pc:docMk/>
            <pc:sldMk cId="3500673370" sldId="279"/>
            <ac:grpSpMk id="27" creationId="{1EBBC704-F39B-49D9-AB76-FF826FF41376}"/>
          </ac:grpSpMkLst>
        </pc:grpChg>
        <pc:grpChg chg="mod">
          <ac:chgData name="Carlos Trejo" userId="b0663bc17b4728a9" providerId="LiveId" clId="{DBD01611-1A94-4C98-99DA-80E96E7E68D9}" dt="2022-02-23T22:19:24.855" v="433"/>
          <ac:grpSpMkLst>
            <pc:docMk/>
            <pc:sldMk cId="3500673370" sldId="279"/>
            <ac:grpSpMk id="28" creationId="{DF29E94A-FD19-4F2A-ABC6-03BF123936D5}"/>
          </ac:grpSpMkLst>
        </pc:grpChg>
        <pc:grpChg chg="mod">
          <ac:chgData name="Carlos Trejo" userId="b0663bc17b4728a9" providerId="LiveId" clId="{DBD01611-1A94-4C98-99DA-80E96E7E68D9}" dt="2022-02-23T22:19:49.437" v="446"/>
          <ac:grpSpMkLst>
            <pc:docMk/>
            <pc:sldMk cId="3500673370" sldId="279"/>
            <ac:grpSpMk id="41" creationId="{A82F2951-3214-4BFB-8E8B-37514FF57097}"/>
          </ac:grpSpMkLst>
        </pc:grpChg>
        <pc:grpChg chg="mod">
          <ac:chgData name="Carlos Trejo" userId="b0663bc17b4728a9" providerId="LiveId" clId="{DBD01611-1A94-4C98-99DA-80E96E7E68D9}" dt="2022-02-23T22:19:49.437" v="446"/>
          <ac:grpSpMkLst>
            <pc:docMk/>
            <pc:sldMk cId="3500673370" sldId="279"/>
            <ac:grpSpMk id="42" creationId="{07530DC3-EEC8-4BD2-8152-EFC7CB30E4BB}"/>
          </ac:grpSpMkLst>
        </pc:grpChg>
        <pc:grpChg chg="mod">
          <ac:chgData name="Carlos Trejo" userId="b0663bc17b4728a9" providerId="LiveId" clId="{DBD01611-1A94-4C98-99DA-80E96E7E68D9}" dt="2022-02-23T22:21:13.511" v="461"/>
          <ac:grpSpMkLst>
            <pc:docMk/>
            <pc:sldMk cId="3500673370" sldId="279"/>
            <ac:grpSpMk id="57" creationId="{995B0258-7FF4-462B-ADC3-EC95A262AA40}"/>
          </ac:grpSpMkLst>
        </pc:grpChg>
        <pc:grpChg chg="mod">
          <ac:chgData name="Carlos Trejo" userId="b0663bc17b4728a9" providerId="LiveId" clId="{DBD01611-1A94-4C98-99DA-80E96E7E68D9}" dt="2022-02-23T22:21:13.511" v="461"/>
          <ac:grpSpMkLst>
            <pc:docMk/>
            <pc:sldMk cId="3500673370" sldId="279"/>
            <ac:grpSpMk id="58" creationId="{79604C10-9920-4EC7-9F4B-842394230753}"/>
          </ac:grpSpMkLst>
        </pc:grpChg>
        <pc:grpChg chg="del mod">
          <ac:chgData name="Carlos Trejo" userId="b0663bc17b4728a9" providerId="LiveId" clId="{DBD01611-1A94-4C98-99DA-80E96E7E68D9}" dt="2022-02-23T22:21:49.606" v="469"/>
          <ac:grpSpMkLst>
            <pc:docMk/>
            <pc:sldMk cId="3500673370" sldId="279"/>
            <ac:grpSpMk id="62" creationId="{C9DBC111-B530-41B5-987B-F8C052200165}"/>
          </ac:grpSpMkLst>
        </pc:grpChg>
        <pc:grpChg chg="del mod">
          <ac:chgData name="Carlos Trejo" userId="b0663bc17b4728a9" providerId="LiveId" clId="{DBD01611-1A94-4C98-99DA-80E96E7E68D9}" dt="2022-02-23T22:21:51.460" v="471"/>
          <ac:grpSpMkLst>
            <pc:docMk/>
            <pc:sldMk cId="3500673370" sldId="279"/>
            <ac:grpSpMk id="66" creationId="{71874A13-661A-43E9-BE24-183A165F66EA}"/>
          </ac:grpSpMkLst>
        </pc:grpChg>
        <pc:grpChg chg="mod">
          <ac:chgData name="Carlos Trejo" userId="b0663bc17b4728a9" providerId="LiveId" clId="{DBD01611-1A94-4C98-99DA-80E96E7E68D9}" dt="2022-02-23T22:21:51.460" v="471"/>
          <ac:grpSpMkLst>
            <pc:docMk/>
            <pc:sldMk cId="3500673370" sldId="279"/>
            <ac:grpSpMk id="68" creationId="{1EE17FA6-1CEF-45E1-8945-28907AA4778B}"/>
          </ac:grpSpMkLst>
        </pc:grpChg>
        <pc:grpChg chg="mod">
          <ac:chgData name="Carlos Trejo" userId="b0663bc17b4728a9" providerId="LiveId" clId="{DBD01611-1A94-4C98-99DA-80E96E7E68D9}" dt="2022-02-23T22:22:07.981" v="487"/>
          <ac:grpSpMkLst>
            <pc:docMk/>
            <pc:sldMk cId="3500673370" sldId="279"/>
            <ac:grpSpMk id="84" creationId="{676A5C02-4F8F-4F10-BD54-8BD167C6401C}"/>
          </ac:grpSpMkLst>
        </pc:grpChg>
        <pc:picChg chg="add mod">
          <ac:chgData name="Carlos Trejo" userId="b0663bc17b4728a9" providerId="LiveId" clId="{DBD01611-1A94-4C98-99DA-80E96E7E68D9}" dt="2022-02-23T22:18:10.915" v="410" actId="1076"/>
          <ac:picMkLst>
            <pc:docMk/>
            <pc:sldMk cId="3500673370" sldId="279"/>
            <ac:picMk id="4" creationId="{6C5CD766-D21F-4D78-B1EF-7C4F58794AC7}"/>
          </ac:picMkLst>
        </pc:pic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5" creationId="{712B00EF-8477-44EC-A07C-B1E0776291D9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6" creationId="{295ED847-2E45-4FB5-A322-A9972A3893A7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7" creationId="{0927E7A6-4614-4EA3-AD26-136E7195C12B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8" creationId="{578FF704-4B09-4310-B093-2592AD28DD04}"/>
          </ac:inkMkLst>
        </pc:inkChg>
        <pc:inkChg chg="add mod">
          <ac:chgData name="Carlos Trejo" userId="b0663bc17b4728a9" providerId="LiveId" clId="{DBD01611-1A94-4C98-99DA-80E96E7E68D9}" dt="2022-02-23T22:18:31.724" v="420"/>
          <ac:inkMkLst>
            <pc:docMk/>
            <pc:sldMk cId="3500673370" sldId="279"/>
            <ac:inkMk id="10" creationId="{84CF0557-FCF2-4E70-A4F0-4630E269A424}"/>
          </ac:inkMkLst>
        </pc:inkChg>
        <pc:inkChg chg="add mod">
          <ac:chgData name="Carlos Trejo" userId="b0663bc17b4728a9" providerId="LiveId" clId="{DBD01611-1A94-4C98-99DA-80E96E7E68D9}" dt="2022-02-23T22:18:31.724" v="420"/>
          <ac:inkMkLst>
            <pc:docMk/>
            <pc:sldMk cId="3500673370" sldId="279"/>
            <ac:inkMk id="11" creationId="{CCEC3B0D-1EC5-4786-99FF-273D571F585E}"/>
          </ac:inkMkLst>
        </pc:inkChg>
        <pc:inkChg chg="add mod">
          <ac:chgData name="Carlos Trejo" userId="b0663bc17b4728a9" providerId="LiveId" clId="{DBD01611-1A94-4C98-99DA-80E96E7E68D9}" dt="2022-02-23T22:18:31.724" v="420"/>
          <ac:inkMkLst>
            <pc:docMk/>
            <pc:sldMk cId="3500673370" sldId="279"/>
            <ac:inkMk id="12" creationId="{EC987338-E86D-4DFA-BBC3-7335EE6EDED2}"/>
          </ac:inkMkLst>
        </pc:inkChg>
        <pc:inkChg chg="add mod">
          <ac:chgData name="Carlos Trejo" userId="b0663bc17b4728a9" providerId="LiveId" clId="{DBD01611-1A94-4C98-99DA-80E96E7E68D9}" dt="2022-02-23T22:18:31.724" v="420"/>
          <ac:inkMkLst>
            <pc:docMk/>
            <pc:sldMk cId="3500673370" sldId="279"/>
            <ac:inkMk id="13" creationId="{677301B4-853D-4733-A643-851B3F5BEB47}"/>
          </ac:inkMkLst>
        </pc:inkChg>
        <pc:inkChg chg="add">
          <ac:chgData name="Carlos Trejo" userId="b0663bc17b4728a9" providerId="LiveId" clId="{DBD01611-1A94-4C98-99DA-80E96E7E68D9}" dt="2022-02-23T22:18:41.310" v="421" actId="9405"/>
          <ac:inkMkLst>
            <pc:docMk/>
            <pc:sldMk cId="3500673370" sldId="279"/>
            <ac:inkMk id="15" creationId="{4BBDA27F-564C-46BF-B52C-C5241286BAA3}"/>
          </ac:inkMkLst>
        </pc:inkChg>
        <pc:inkChg chg="add">
          <ac:chgData name="Carlos Trejo" userId="b0663bc17b4728a9" providerId="LiveId" clId="{DBD01611-1A94-4C98-99DA-80E96E7E68D9}" dt="2022-02-23T22:18:42.468" v="422" actId="9405"/>
          <ac:inkMkLst>
            <pc:docMk/>
            <pc:sldMk cId="3500673370" sldId="279"/>
            <ac:inkMk id="16" creationId="{39A811EE-E64A-4E78-BBC2-8BD8D5CC9941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17" creationId="{AE7AF75D-75E4-44F1-9D0A-DCCE390E972F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18" creationId="{D437313A-B122-4F3B-8B49-A8BC95A2B0AE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19" creationId="{355A5881-D77A-42F5-88BC-7E2C2F350DC1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0" creationId="{249CF17F-0171-4ADD-933C-C3C88405CC0E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1" creationId="{67A5E59F-9BE4-43CA-877C-4A654B295AA7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2" creationId="{249D1464-E24B-4361-A18E-55D5634F8CF5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3" creationId="{0AB01A71-2816-4413-832B-1AEE3F2A9320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4" creationId="{CCE10979-4355-4893-B55F-26389ECA2028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5" creationId="{1A80D621-1C0D-495F-8DD9-3674D6DCCD6B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6" creationId="{007423C6-9740-430C-9AE5-432C8DAD28A0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29" creationId="{32DF5FC4-B665-456C-929B-EE077202DCE6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0" creationId="{4C365556-221D-42D3-A82F-A5AB7F04301A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1" creationId="{8F86D963-F9E4-485B-A470-961A8AF4DCA1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2" creationId="{8273C090-CE44-46EF-B458-215A6C0279CE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3" creationId="{D051473C-8F92-44E9-9D56-BB3EB2AADE4A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4" creationId="{C95073FF-3340-4195-944D-2AFC614C1160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5" creationId="{FD0F687B-8011-4B58-BB3D-F200B86C07E4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6" creationId="{796A2AE2-A0CD-409E-BDD6-3CA72AC1B6B9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7" creationId="{E3F711E3-51D7-42BB-8FEF-1088A3324F51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8" creationId="{FF234CFB-C455-47D0-8200-6F8F2B90D85B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9" creationId="{00A57B8E-EFF6-484A-A53C-55518591177F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40" creationId="{E056E1A0-27FE-4FA5-8814-DC58ABA0A83B}"/>
          </ac:inkMkLst>
        </pc:inkChg>
        <pc:inkChg chg="add">
          <ac:chgData name="Carlos Trejo" userId="b0663bc17b4728a9" providerId="LiveId" clId="{DBD01611-1A94-4C98-99DA-80E96E7E68D9}" dt="2022-02-23T22:21:02.556" v="447" actId="9405"/>
          <ac:inkMkLst>
            <pc:docMk/>
            <pc:sldMk cId="3500673370" sldId="279"/>
            <ac:inkMk id="43" creationId="{FD3C39DA-23E8-4FFF-8B21-44283E905722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4" creationId="{8E62ABDB-C613-4685-B5DA-DC90D2940A5B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5" creationId="{679BAEFB-7DDA-40B8-92CA-5E7DB9107F81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6" creationId="{F29C3BDC-A1FB-4784-BFC0-6D2EB8D975FC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7" creationId="{6C9A337B-EE87-4CE3-ACD9-8415A3F7D55B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8" creationId="{58724EC7-DB5D-4896-904E-F496B61EEDF4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9" creationId="{EE60E023-C041-4E1F-8A22-059C2D28C862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0" creationId="{67EEDEE5-FDE5-4855-945F-9A8905C8118B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1" creationId="{9AD440EE-D468-47D6-8B38-50AC7C9F7351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2" creationId="{CA436611-B0C9-4906-AE98-BAC41973B434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3" creationId="{E0E20046-C0FC-457F-AC7C-F4E215FCCDD1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4" creationId="{E88E2734-5BA6-4FD1-A46E-8A83A62F4C8B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5" creationId="{521F7A5E-9886-4A5C-BF4C-8AEA50A38367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6" creationId="{1C7E31DD-BC46-4DFC-AD2E-624449165439}"/>
          </ac:inkMkLst>
        </pc:inkChg>
        <pc:inkChg chg="add">
          <ac:chgData name="Carlos Trejo" userId="b0663bc17b4728a9" providerId="LiveId" clId="{DBD01611-1A94-4C98-99DA-80E96E7E68D9}" dt="2022-02-23T22:21:28.459" v="462" actId="9405"/>
          <ac:inkMkLst>
            <pc:docMk/>
            <pc:sldMk cId="3500673370" sldId="279"/>
            <ac:inkMk id="59" creationId="{99A6F8E7-7F25-4EB0-8143-3C374926ADFC}"/>
          </ac:inkMkLst>
        </pc:inkChg>
        <pc:inkChg chg="add mod">
          <ac:chgData name="Carlos Trejo" userId="b0663bc17b4728a9" providerId="LiveId" clId="{DBD01611-1A94-4C98-99DA-80E96E7E68D9}" dt="2022-02-23T22:21:51.460" v="471"/>
          <ac:inkMkLst>
            <pc:docMk/>
            <pc:sldMk cId="3500673370" sldId="279"/>
            <ac:inkMk id="60" creationId="{EAE691A9-069E-459A-BB8F-0C2BC9EBA74F}"/>
          </ac:inkMkLst>
        </pc:inkChg>
        <pc:inkChg chg="add mod">
          <ac:chgData name="Carlos Trejo" userId="b0663bc17b4728a9" providerId="LiveId" clId="{DBD01611-1A94-4C98-99DA-80E96E7E68D9}" dt="2022-02-23T22:21:51.460" v="471"/>
          <ac:inkMkLst>
            <pc:docMk/>
            <pc:sldMk cId="3500673370" sldId="279"/>
            <ac:inkMk id="61" creationId="{4BEF1C7C-6FCA-4B24-8240-E096E66319A2}"/>
          </ac:inkMkLst>
        </pc:inkChg>
        <pc:inkChg chg="add">
          <ac:chgData name="Carlos Trejo" userId="b0663bc17b4728a9" providerId="LiveId" clId="{DBD01611-1A94-4C98-99DA-80E96E7E68D9}" dt="2022-02-23T22:21:42.388" v="466" actId="9405"/>
          <ac:inkMkLst>
            <pc:docMk/>
            <pc:sldMk cId="3500673370" sldId="279"/>
            <ac:inkMk id="63" creationId="{A74C32BE-3BB2-4604-9800-883D65AE4660}"/>
          </ac:inkMkLst>
        </pc:inkChg>
        <pc:inkChg chg="add mod">
          <ac:chgData name="Carlos Trejo" userId="b0663bc17b4728a9" providerId="LiveId" clId="{DBD01611-1A94-4C98-99DA-80E96E7E68D9}" dt="2022-02-23T22:21:51.460" v="471"/>
          <ac:inkMkLst>
            <pc:docMk/>
            <pc:sldMk cId="3500673370" sldId="279"/>
            <ac:inkMk id="64" creationId="{45DDAFFE-218E-4A47-8E44-A7AE2B9BF28A}"/>
          </ac:inkMkLst>
        </pc:inkChg>
        <pc:inkChg chg="add mod">
          <ac:chgData name="Carlos Trejo" userId="b0663bc17b4728a9" providerId="LiveId" clId="{DBD01611-1A94-4C98-99DA-80E96E7E68D9}" dt="2022-02-23T22:21:51.460" v="471"/>
          <ac:inkMkLst>
            <pc:docMk/>
            <pc:sldMk cId="3500673370" sldId="279"/>
            <ac:inkMk id="65" creationId="{3B903158-2CF1-4887-BBB5-6F1726115873}"/>
          </ac:inkMkLst>
        </pc:inkChg>
        <pc:inkChg chg="add mod">
          <ac:chgData name="Carlos Trejo" userId="b0663bc17b4728a9" providerId="LiveId" clId="{DBD01611-1A94-4C98-99DA-80E96E7E68D9}" dt="2022-02-23T22:21:51.460" v="471"/>
          <ac:inkMkLst>
            <pc:docMk/>
            <pc:sldMk cId="3500673370" sldId="279"/>
            <ac:inkMk id="67" creationId="{866FFA60-BAD7-4D77-A7A4-D1B6CB66A030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69" creationId="{5AED1752-25A5-4C6D-A0CE-35B383899AF6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0" creationId="{C62A7D2A-1B6C-4BAD-8CD0-519FB9E4FEE0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1" creationId="{399BC34B-65DD-4FBD-8711-6C283D067222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2" creationId="{93F6F79E-68F7-4834-9CD8-53C921EF580A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3" creationId="{4AC3330B-8E00-4753-84DF-BE0EAA2DE7F1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4" creationId="{0EE45D98-BB15-4A36-B0D5-751953E898D1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5" creationId="{E1456B96-8285-4AB9-9BB4-180B7D494696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6" creationId="{28513C00-6FF9-4495-AF7B-E114BD8C916B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7" creationId="{82221FD6-F80A-4D8F-8358-76FC360ABE3D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8" creationId="{59611BA9-65D3-46C0-8D9F-0EB336C0F771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9" creationId="{B5B175AD-99CD-4A54-8552-345436866AE7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80" creationId="{5C16011E-0865-44B6-8407-E8E7DA33E427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81" creationId="{2C5A1614-A476-4E9C-8395-F980BEF9DA9A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82" creationId="{DA98807B-C48E-4D53-AD10-C4BB7CBAA4C8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83" creationId="{438ED30F-83E5-439D-AA9B-0CE84BCDC3AA}"/>
          </ac:inkMkLst>
        </pc:inkChg>
        <pc:inkChg chg="add del">
          <ac:chgData name="Carlos Trejo" userId="b0663bc17b4728a9" providerId="LiveId" clId="{DBD01611-1A94-4C98-99DA-80E96E7E68D9}" dt="2022-02-23T23:02:24.949" v="496"/>
          <ac:inkMkLst>
            <pc:docMk/>
            <pc:sldMk cId="3500673370" sldId="279"/>
            <ac:inkMk id="85" creationId="{52F53CC3-C853-41B3-A981-40E133C09AA9}"/>
          </ac:inkMkLst>
        </pc:inkChg>
        <pc:inkChg chg="add del">
          <ac:chgData name="Carlos Trejo" userId="b0663bc17b4728a9" providerId="LiveId" clId="{DBD01611-1A94-4C98-99DA-80E96E7E68D9}" dt="2022-02-23T23:01:49.494" v="491"/>
          <ac:inkMkLst>
            <pc:docMk/>
            <pc:sldMk cId="3500673370" sldId="279"/>
            <ac:inkMk id="86" creationId="{F365D49D-20F9-4A94-9E86-3C75CBC4F2DD}"/>
          </ac:inkMkLst>
        </pc:inkChg>
        <pc:inkChg chg="add del">
          <ac:chgData name="Carlos Trejo" userId="b0663bc17b4728a9" providerId="LiveId" clId="{DBD01611-1A94-4C98-99DA-80E96E7E68D9}" dt="2022-02-23T23:02:23.401" v="494"/>
          <ac:inkMkLst>
            <pc:docMk/>
            <pc:sldMk cId="3500673370" sldId="279"/>
            <ac:inkMk id="87" creationId="{224438E4-8EC0-412A-86E8-15FD4394D414}"/>
          </ac:inkMkLst>
        </pc:inkChg>
        <pc:inkChg chg="add del">
          <ac:chgData name="Carlos Trejo" userId="b0663bc17b4728a9" providerId="LiveId" clId="{DBD01611-1A94-4C98-99DA-80E96E7E68D9}" dt="2022-02-23T23:02:24.949" v="495"/>
          <ac:inkMkLst>
            <pc:docMk/>
            <pc:sldMk cId="3500673370" sldId="279"/>
            <ac:inkMk id="88" creationId="{B2B00B28-E308-4509-B4AD-AAE861A8E108}"/>
          </ac:inkMkLst>
        </pc:inkChg>
      </pc:sldChg>
      <pc:sldChg chg="addSp delSp modSp new mod">
        <pc:chgData name="Carlos Trejo" userId="b0663bc17b4728a9" providerId="LiveId" clId="{DBD01611-1A94-4C98-99DA-80E96E7E68D9}" dt="2022-02-23T23:12:53.251" v="807"/>
        <pc:sldMkLst>
          <pc:docMk/>
          <pc:sldMk cId="2254603135" sldId="280"/>
        </pc:sldMkLst>
        <pc:spChg chg="mod">
          <ac:chgData name="Carlos Trejo" userId="b0663bc17b4728a9" providerId="LiveId" clId="{DBD01611-1A94-4C98-99DA-80E96E7E68D9}" dt="2022-02-23T23:09:31.558" v="790" actId="20577"/>
          <ac:spMkLst>
            <pc:docMk/>
            <pc:sldMk cId="2254603135" sldId="280"/>
            <ac:spMk id="2" creationId="{F394D5B2-11A8-41AC-9721-9F9EBDCA806F}"/>
          </ac:spMkLst>
        </pc:spChg>
        <pc:spChg chg="del">
          <ac:chgData name="Carlos Trejo" userId="b0663bc17b4728a9" providerId="LiveId" clId="{DBD01611-1A94-4C98-99DA-80E96E7E68D9}" dt="2022-02-23T23:09:33.475" v="791" actId="478"/>
          <ac:spMkLst>
            <pc:docMk/>
            <pc:sldMk cId="2254603135" sldId="280"/>
            <ac:spMk id="3" creationId="{96053A44-DD85-4D02-B203-057F7F1327EF}"/>
          </ac:spMkLst>
        </pc:spChg>
        <pc:grpChg chg="del mod">
          <ac:chgData name="Carlos Trejo" userId="b0663bc17b4728a9" providerId="LiveId" clId="{DBD01611-1A94-4C98-99DA-80E96E7E68D9}" dt="2022-02-23T23:12:41.452" v="802"/>
          <ac:grpSpMkLst>
            <pc:docMk/>
            <pc:sldMk cId="2254603135" sldId="280"/>
            <ac:grpSpMk id="11" creationId="{377487A0-68B6-48F2-BDAB-676F05CC7C97}"/>
          </ac:grpSpMkLst>
        </pc:grpChg>
        <pc:grpChg chg="del mod">
          <ac:chgData name="Carlos Trejo" userId="b0663bc17b4728a9" providerId="LiveId" clId="{DBD01611-1A94-4C98-99DA-80E96E7E68D9}" dt="2022-02-23T23:12:53.251" v="807"/>
          <ac:grpSpMkLst>
            <pc:docMk/>
            <pc:sldMk cId="2254603135" sldId="280"/>
            <ac:grpSpMk id="14" creationId="{E9DC26B4-E30F-4FE7-97CC-3E4683F647E2}"/>
          </ac:grpSpMkLst>
        </pc:grpChg>
        <pc:picChg chg="add mod">
          <ac:chgData name="Carlos Trejo" userId="b0663bc17b4728a9" providerId="LiveId" clId="{DBD01611-1A94-4C98-99DA-80E96E7E68D9}" dt="2022-02-23T23:09:33.866" v="792"/>
          <ac:picMkLst>
            <pc:docMk/>
            <pc:sldMk cId="2254603135" sldId="280"/>
            <ac:picMk id="4" creationId="{F6722D08-5A86-4F89-9EC8-5A9F0DD443DD}"/>
          </ac:picMkLst>
        </pc:picChg>
        <pc:inkChg chg="add">
          <ac:chgData name="Carlos Trejo" userId="b0663bc17b4728a9" providerId="LiveId" clId="{DBD01611-1A94-4C98-99DA-80E96E7E68D9}" dt="2022-02-23T23:10:30.716" v="793" actId="9405"/>
          <ac:inkMkLst>
            <pc:docMk/>
            <pc:sldMk cId="2254603135" sldId="280"/>
            <ac:inkMk id="5" creationId="{8793B938-82D4-4F7F-9E93-FFFDC34C3797}"/>
          </ac:inkMkLst>
        </pc:inkChg>
        <pc:inkChg chg="add">
          <ac:chgData name="Carlos Trejo" userId="b0663bc17b4728a9" providerId="LiveId" clId="{DBD01611-1A94-4C98-99DA-80E96E7E68D9}" dt="2022-02-23T23:10:32.235" v="794" actId="9405"/>
          <ac:inkMkLst>
            <pc:docMk/>
            <pc:sldMk cId="2254603135" sldId="280"/>
            <ac:inkMk id="6" creationId="{864CED44-E160-4E3E-B91F-BD5A8EA47260}"/>
          </ac:inkMkLst>
        </pc:inkChg>
        <pc:inkChg chg="add del">
          <ac:chgData name="Carlos Trejo" userId="b0663bc17b4728a9" providerId="LiveId" clId="{DBD01611-1A94-4C98-99DA-80E96E7E68D9}" dt="2022-02-23T23:12:52.454" v="804"/>
          <ac:inkMkLst>
            <pc:docMk/>
            <pc:sldMk cId="2254603135" sldId="280"/>
            <ac:inkMk id="7" creationId="{9438095F-3CE2-44B7-9B46-813AA3297653}"/>
          </ac:inkMkLst>
        </pc:inkChg>
        <pc:inkChg chg="add del">
          <ac:chgData name="Carlos Trejo" userId="b0663bc17b4728a9" providerId="LiveId" clId="{DBD01611-1A94-4C98-99DA-80E96E7E68D9}" dt="2022-02-23T23:12:52.454" v="805"/>
          <ac:inkMkLst>
            <pc:docMk/>
            <pc:sldMk cId="2254603135" sldId="280"/>
            <ac:inkMk id="8" creationId="{A050AA50-60AD-4221-A6E7-DCFEAC0ADD1B}"/>
          </ac:inkMkLst>
        </pc:inkChg>
        <pc:inkChg chg="add del mod">
          <ac:chgData name="Carlos Trejo" userId="b0663bc17b4728a9" providerId="LiveId" clId="{DBD01611-1A94-4C98-99DA-80E96E7E68D9}" dt="2022-02-23T23:12:53.251" v="807"/>
          <ac:inkMkLst>
            <pc:docMk/>
            <pc:sldMk cId="2254603135" sldId="280"/>
            <ac:inkMk id="9" creationId="{C9240FB9-B49C-4BD7-ADE1-2477D792AFAB}"/>
          </ac:inkMkLst>
        </pc:inkChg>
        <pc:inkChg chg="add mod">
          <ac:chgData name="Carlos Trejo" userId="b0663bc17b4728a9" providerId="LiveId" clId="{DBD01611-1A94-4C98-99DA-80E96E7E68D9}" dt="2022-02-23T23:12:53.251" v="807"/>
          <ac:inkMkLst>
            <pc:docMk/>
            <pc:sldMk cId="2254603135" sldId="280"/>
            <ac:inkMk id="10" creationId="{3ED12B07-4189-46C9-93DE-BAFCD1C16800}"/>
          </ac:inkMkLst>
        </pc:inkChg>
        <pc:inkChg chg="add del mod">
          <ac:chgData name="Carlos Trejo" userId="b0663bc17b4728a9" providerId="LiveId" clId="{DBD01611-1A94-4C98-99DA-80E96E7E68D9}" dt="2022-02-23T23:12:52.454" v="803"/>
          <ac:inkMkLst>
            <pc:docMk/>
            <pc:sldMk cId="2254603135" sldId="280"/>
            <ac:inkMk id="12" creationId="{7B112D80-9945-494D-B0E1-FA0027AC21A3}"/>
          </ac:inkMkLst>
        </pc:inkChg>
        <pc:inkChg chg="add del mod">
          <ac:chgData name="Carlos Trejo" userId="b0663bc17b4728a9" providerId="LiveId" clId="{DBD01611-1A94-4C98-99DA-80E96E7E68D9}" dt="2022-02-23T23:12:53.251" v="806"/>
          <ac:inkMkLst>
            <pc:docMk/>
            <pc:sldMk cId="2254603135" sldId="280"/>
            <ac:inkMk id="13" creationId="{888EC9E4-7505-48A2-B1FE-19D7414E3F91}"/>
          </ac:inkMkLst>
        </pc:inkChg>
      </pc:sldChg>
      <pc:sldChg chg="modSp new mod">
        <pc:chgData name="Carlos Trejo" userId="b0663bc17b4728a9" providerId="LiveId" clId="{DBD01611-1A94-4C98-99DA-80E96E7E68D9}" dt="2022-02-23T23:09:20.817" v="788" actId="20577"/>
        <pc:sldMkLst>
          <pc:docMk/>
          <pc:sldMk cId="2895553563" sldId="281"/>
        </pc:sldMkLst>
        <pc:spChg chg="mod">
          <ac:chgData name="Carlos Trejo" userId="b0663bc17b4728a9" providerId="LiveId" clId="{DBD01611-1A94-4C98-99DA-80E96E7E68D9}" dt="2022-02-23T23:03:52.596" v="515" actId="20577"/>
          <ac:spMkLst>
            <pc:docMk/>
            <pc:sldMk cId="2895553563" sldId="281"/>
            <ac:spMk id="2" creationId="{B33ED4AD-76B1-441E-ADB7-D4B62872BC9F}"/>
          </ac:spMkLst>
        </pc:spChg>
        <pc:spChg chg="mod">
          <ac:chgData name="Carlos Trejo" userId="b0663bc17b4728a9" providerId="LiveId" clId="{DBD01611-1A94-4C98-99DA-80E96E7E68D9}" dt="2022-02-23T23:09:20.817" v="788" actId="20577"/>
          <ac:spMkLst>
            <pc:docMk/>
            <pc:sldMk cId="2895553563" sldId="281"/>
            <ac:spMk id="3" creationId="{2F586819-176C-47A9-BABC-53AE89A3620E}"/>
          </ac:spMkLst>
        </pc:spChg>
      </pc:sldChg>
      <pc:sldChg chg="modSp new mod">
        <pc:chgData name="Carlos Trejo" userId="b0663bc17b4728a9" providerId="LiveId" clId="{DBD01611-1A94-4C98-99DA-80E96E7E68D9}" dt="2022-02-23T23:15:59.611" v="1076" actId="20577"/>
        <pc:sldMkLst>
          <pc:docMk/>
          <pc:sldMk cId="177014801" sldId="282"/>
        </pc:sldMkLst>
        <pc:spChg chg="mod">
          <ac:chgData name="Carlos Trejo" userId="b0663bc17b4728a9" providerId="LiveId" clId="{DBD01611-1A94-4C98-99DA-80E96E7E68D9}" dt="2022-02-23T23:13:10.511" v="820" actId="20577"/>
          <ac:spMkLst>
            <pc:docMk/>
            <pc:sldMk cId="177014801" sldId="282"/>
            <ac:spMk id="2" creationId="{1BCDECCB-5A07-47F3-937B-3B3BD5AB0070}"/>
          </ac:spMkLst>
        </pc:spChg>
        <pc:spChg chg="mod">
          <ac:chgData name="Carlos Trejo" userId="b0663bc17b4728a9" providerId="LiveId" clId="{DBD01611-1A94-4C98-99DA-80E96E7E68D9}" dt="2022-02-23T23:15:59.611" v="1076" actId="20577"/>
          <ac:spMkLst>
            <pc:docMk/>
            <pc:sldMk cId="177014801" sldId="282"/>
            <ac:spMk id="3" creationId="{07574F6A-5F53-41E6-A90F-F88B47E725EC}"/>
          </ac:spMkLst>
        </pc:spChg>
      </pc:sldChg>
      <pc:sldChg chg="addSp delSp modSp new mod">
        <pc:chgData name="Carlos Trejo" userId="b0663bc17b4728a9" providerId="LiveId" clId="{DBD01611-1A94-4C98-99DA-80E96E7E68D9}" dt="2022-02-23T23:19:46.083" v="1099"/>
        <pc:sldMkLst>
          <pc:docMk/>
          <pc:sldMk cId="174193700" sldId="283"/>
        </pc:sldMkLst>
        <pc:spChg chg="mod">
          <ac:chgData name="Carlos Trejo" userId="b0663bc17b4728a9" providerId="LiveId" clId="{DBD01611-1A94-4C98-99DA-80E96E7E68D9}" dt="2022-02-23T23:16:12.203" v="1082" actId="20577"/>
          <ac:spMkLst>
            <pc:docMk/>
            <pc:sldMk cId="174193700" sldId="283"/>
            <ac:spMk id="2" creationId="{63C425CE-2D9A-4609-BE7D-A818E71E324B}"/>
          </ac:spMkLst>
        </pc:spChg>
        <pc:spChg chg="del">
          <ac:chgData name="Carlos Trejo" userId="b0663bc17b4728a9" providerId="LiveId" clId="{DBD01611-1A94-4C98-99DA-80E96E7E68D9}" dt="2022-02-23T23:16:04.841" v="1078" actId="478"/>
          <ac:spMkLst>
            <pc:docMk/>
            <pc:sldMk cId="174193700" sldId="283"/>
            <ac:spMk id="3" creationId="{203DA157-5C47-4396-99FA-A9156E174719}"/>
          </ac:spMkLst>
        </pc:spChg>
        <pc:picChg chg="add mod">
          <ac:chgData name="Carlos Trejo" userId="b0663bc17b4728a9" providerId="LiveId" clId="{DBD01611-1A94-4C98-99DA-80E96E7E68D9}" dt="2022-02-23T23:16:07.689" v="1080" actId="1076"/>
          <ac:picMkLst>
            <pc:docMk/>
            <pc:sldMk cId="174193700" sldId="283"/>
            <ac:picMk id="4" creationId="{4763020B-FF65-4E7B-859A-EBD22A524AE4}"/>
          </ac:picMkLst>
        </pc:picChg>
        <pc:inkChg chg="add">
          <ac:chgData name="Carlos Trejo" userId="b0663bc17b4728a9" providerId="LiveId" clId="{DBD01611-1A94-4C98-99DA-80E96E7E68D9}" dt="2022-02-23T23:16:29.902" v="1083" actId="9405"/>
          <ac:inkMkLst>
            <pc:docMk/>
            <pc:sldMk cId="174193700" sldId="283"/>
            <ac:inkMk id="5" creationId="{ED8747E6-EEE6-43B4-A22E-6815A8B90581}"/>
          </ac:inkMkLst>
        </pc:inkChg>
        <pc:inkChg chg="add">
          <ac:chgData name="Carlos Trejo" userId="b0663bc17b4728a9" providerId="LiveId" clId="{DBD01611-1A94-4C98-99DA-80E96E7E68D9}" dt="2022-02-23T23:16:33.094" v="1084" actId="9405"/>
          <ac:inkMkLst>
            <pc:docMk/>
            <pc:sldMk cId="174193700" sldId="283"/>
            <ac:inkMk id="6" creationId="{D08BB16E-3DF1-47F6-AACC-EE41D4C20649}"/>
          </ac:inkMkLst>
        </pc:inkChg>
        <pc:inkChg chg="add">
          <ac:chgData name="Carlos Trejo" userId="b0663bc17b4728a9" providerId="LiveId" clId="{DBD01611-1A94-4C98-99DA-80E96E7E68D9}" dt="2022-02-23T23:17:55.940" v="1085" actId="9405"/>
          <ac:inkMkLst>
            <pc:docMk/>
            <pc:sldMk cId="174193700" sldId="283"/>
            <ac:inkMk id="7" creationId="{82493C12-4CAB-49F4-9965-DCFCC4DBE560}"/>
          </ac:inkMkLst>
        </pc:inkChg>
        <pc:inkChg chg="add">
          <ac:chgData name="Carlos Trejo" userId="b0663bc17b4728a9" providerId="LiveId" clId="{DBD01611-1A94-4C98-99DA-80E96E7E68D9}" dt="2022-02-23T23:17:56.800" v="1086" actId="9405"/>
          <ac:inkMkLst>
            <pc:docMk/>
            <pc:sldMk cId="174193700" sldId="283"/>
            <ac:inkMk id="8" creationId="{CE07D324-A7D8-42D3-86BA-3DF9F611058A}"/>
          </ac:inkMkLst>
        </pc:inkChg>
        <pc:inkChg chg="add">
          <ac:chgData name="Carlos Trejo" userId="b0663bc17b4728a9" providerId="LiveId" clId="{DBD01611-1A94-4C98-99DA-80E96E7E68D9}" dt="2022-02-23T23:18:14.788" v="1087" actId="9405"/>
          <ac:inkMkLst>
            <pc:docMk/>
            <pc:sldMk cId="174193700" sldId="283"/>
            <ac:inkMk id="9" creationId="{A331B48C-2051-4CAB-ADCA-3C17AADB0684}"/>
          </ac:inkMkLst>
        </pc:inkChg>
        <pc:inkChg chg="add del">
          <ac:chgData name="Carlos Trejo" userId="b0663bc17b4728a9" providerId="LiveId" clId="{DBD01611-1A94-4C98-99DA-80E96E7E68D9}" dt="2022-02-23T23:18:19.252" v="1089"/>
          <ac:inkMkLst>
            <pc:docMk/>
            <pc:sldMk cId="174193700" sldId="283"/>
            <ac:inkMk id="10" creationId="{D77A1DFB-DA35-49EA-A550-D63D4090AFEB}"/>
          </ac:inkMkLst>
        </pc:inkChg>
        <pc:inkChg chg="add">
          <ac:chgData name="Carlos Trejo" userId="b0663bc17b4728a9" providerId="LiveId" clId="{DBD01611-1A94-4C98-99DA-80E96E7E68D9}" dt="2022-02-23T23:18:20.894" v="1090" actId="9405"/>
          <ac:inkMkLst>
            <pc:docMk/>
            <pc:sldMk cId="174193700" sldId="283"/>
            <ac:inkMk id="11" creationId="{47B46856-0BA5-43F0-B963-25C4B517A666}"/>
          </ac:inkMkLst>
        </pc:inkChg>
        <pc:inkChg chg="add">
          <ac:chgData name="Carlos Trejo" userId="b0663bc17b4728a9" providerId="LiveId" clId="{DBD01611-1A94-4C98-99DA-80E96E7E68D9}" dt="2022-02-23T23:19:18.255" v="1091" actId="9405"/>
          <ac:inkMkLst>
            <pc:docMk/>
            <pc:sldMk cId="174193700" sldId="283"/>
            <ac:inkMk id="12" creationId="{EAF44844-E948-45DF-8E97-C7DBA6EF15BC}"/>
          </ac:inkMkLst>
        </pc:inkChg>
        <pc:inkChg chg="add del">
          <ac:chgData name="Carlos Trejo" userId="b0663bc17b4728a9" providerId="LiveId" clId="{DBD01611-1A94-4C98-99DA-80E96E7E68D9}" dt="2022-02-23T23:19:43.121" v="1097"/>
          <ac:inkMkLst>
            <pc:docMk/>
            <pc:sldMk cId="174193700" sldId="283"/>
            <ac:inkMk id="13" creationId="{0BCB65B0-B08C-48F2-8E68-FBB4CD31818F}"/>
          </ac:inkMkLst>
        </pc:inkChg>
        <pc:inkChg chg="add del">
          <ac:chgData name="Carlos Trejo" userId="b0663bc17b4728a9" providerId="LiveId" clId="{DBD01611-1A94-4C98-99DA-80E96E7E68D9}" dt="2022-02-23T23:19:46.083" v="1099"/>
          <ac:inkMkLst>
            <pc:docMk/>
            <pc:sldMk cId="174193700" sldId="283"/>
            <ac:inkMk id="14" creationId="{B380AAA5-73CF-42B0-9DE1-CE81DB3F0E77}"/>
          </ac:inkMkLst>
        </pc:inkChg>
        <pc:inkChg chg="add del">
          <ac:chgData name="Carlos Trejo" userId="b0663bc17b4728a9" providerId="LiveId" clId="{DBD01611-1A94-4C98-99DA-80E96E7E68D9}" dt="2022-02-23T23:19:43.121" v="1098"/>
          <ac:inkMkLst>
            <pc:docMk/>
            <pc:sldMk cId="174193700" sldId="283"/>
            <ac:inkMk id="15" creationId="{DC79CFD2-346E-4CDA-8964-8843B04ED911}"/>
          </ac:inkMkLst>
        </pc:inkChg>
        <pc:inkChg chg="add del">
          <ac:chgData name="Carlos Trejo" userId="b0663bc17b4728a9" providerId="LiveId" clId="{DBD01611-1A94-4C98-99DA-80E96E7E68D9}" dt="2022-02-23T23:19:43.121" v="1096"/>
          <ac:inkMkLst>
            <pc:docMk/>
            <pc:sldMk cId="174193700" sldId="283"/>
            <ac:inkMk id="16" creationId="{B442C5DC-1FE6-465F-8D7D-64EDA14020D5}"/>
          </ac:inkMkLst>
        </pc:inkChg>
      </pc:sldChg>
      <pc:sldChg chg="modSp new mod">
        <pc:chgData name="Carlos Trejo" userId="b0663bc17b4728a9" providerId="LiveId" clId="{DBD01611-1A94-4C98-99DA-80E96E7E68D9}" dt="2022-02-23T23:23:55.401" v="1226" actId="20577"/>
        <pc:sldMkLst>
          <pc:docMk/>
          <pc:sldMk cId="2793784403" sldId="284"/>
        </pc:sldMkLst>
        <pc:spChg chg="mod">
          <ac:chgData name="Carlos Trejo" userId="b0663bc17b4728a9" providerId="LiveId" clId="{DBD01611-1A94-4C98-99DA-80E96E7E68D9}" dt="2022-02-23T23:21:54.216" v="1132" actId="20577"/>
          <ac:spMkLst>
            <pc:docMk/>
            <pc:sldMk cId="2793784403" sldId="284"/>
            <ac:spMk id="2" creationId="{E0786706-4D9B-4F1A-B1D4-72304FC5969D}"/>
          </ac:spMkLst>
        </pc:spChg>
        <pc:spChg chg="mod">
          <ac:chgData name="Carlos Trejo" userId="b0663bc17b4728a9" providerId="LiveId" clId="{DBD01611-1A94-4C98-99DA-80E96E7E68D9}" dt="2022-02-23T23:23:55.401" v="1226" actId="20577"/>
          <ac:spMkLst>
            <pc:docMk/>
            <pc:sldMk cId="2793784403" sldId="284"/>
            <ac:spMk id="3" creationId="{73E6F1C1-6E1C-43CB-B66C-A5EF1F9691A0}"/>
          </ac:spMkLst>
        </pc:spChg>
      </pc:sldChg>
      <pc:sldChg chg="addSp delSp modSp new mod">
        <pc:chgData name="Carlos Trejo" userId="b0663bc17b4728a9" providerId="LiveId" clId="{DBD01611-1A94-4C98-99DA-80E96E7E68D9}" dt="2022-02-23T23:27:07.520" v="1236" actId="9405"/>
        <pc:sldMkLst>
          <pc:docMk/>
          <pc:sldMk cId="1327325417" sldId="285"/>
        </pc:sldMkLst>
        <pc:spChg chg="mod">
          <ac:chgData name="Carlos Trejo" userId="b0663bc17b4728a9" providerId="LiveId" clId="{DBD01611-1A94-4C98-99DA-80E96E7E68D9}" dt="2022-02-23T23:24:20.487" v="1230" actId="20577"/>
          <ac:spMkLst>
            <pc:docMk/>
            <pc:sldMk cId="1327325417" sldId="285"/>
            <ac:spMk id="2" creationId="{A459C0DF-B058-4A3F-B725-3488835FA2B7}"/>
          </ac:spMkLst>
        </pc:spChg>
        <pc:spChg chg="del">
          <ac:chgData name="Carlos Trejo" userId="b0663bc17b4728a9" providerId="LiveId" clId="{DBD01611-1A94-4C98-99DA-80E96E7E68D9}" dt="2022-02-23T23:24:16.113" v="1228" actId="478"/>
          <ac:spMkLst>
            <pc:docMk/>
            <pc:sldMk cId="1327325417" sldId="285"/>
            <ac:spMk id="3" creationId="{2A6AE8E7-670E-49BC-8611-66A4D9323511}"/>
          </ac:spMkLst>
        </pc:spChg>
        <pc:picChg chg="add mod">
          <ac:chgData name="Carlos Trejo" userId="b0663bc17b4728a9" providerId="LiveId" clId="{DBD01611-1A94-4C98-99DA-80E96E7E68D9}" dt="2022-02-23T23:24:16.505" v="1229"/>
          <ac:picMkLst>
            <pc:docMk/>
            <pc:sldMk cId="1327325417" sldId="285"/>
            <ac:picMk id="4" creationId="{8A7828E2-93AD-4A25-90C1-A77DCAA83A9E}"/>
          </ac:picMkLst>
        </pc:picChg>
        <pc:inkChg chg="add">
          <ac:chgData name="Carlos Trejo" userId="b0663bc17b4728a9" providerId="LiveId" clId="{DBD01611-1A94-4C98-99DA-80E96E7E68D9}" dt="2022-02-23T23:24:26.420" v="1231" actId="9405"/>
          <ac:inkMkLst>
            <pc:docMk/>
            <pc:sldMk cId="1327325417" sldId="285"/>
            <ac:inkMk id="5" creationId="{1CEBCE44-AB52-4D2F-8DCE-35A9F4D47415}"/>
          </ac:inkMkLst>
        </pc:inkChg>
        <pc:inkChg chg="add del">
          <ac:chgData name="Carlos Trejo" userId="b0663bc17b4728a9" providerId="LiveId" clId="{DBD01611-1A94-4C98-99DA-80E96E7E68D9}" dt="2022-02-23T23:25:57.268" v="1235"/>
          <ac:inkMkLst>
            <pc:docMk/>
            <pc:sldMk cId="1327325417" sldId="285"/>
            <ac:inkMk id="6" creationId="{A921A3B2-FE73-4D2E-BFDB-06C054859E44}"/>
          </ac:inkMkLst>
        </pc:inkChg>
        <pc:inkChg chg="add del">
          <ac:chgData name="Carlos Trejo" userId="b0663bc17b4728a9" providerId="LiveId" clId="{DBD01611-1A94-4C98-99DA-80E96E7E68D9}" dt="2022-02-23T23:25:53.282" v="1234"/>
          <ac:inkMkLst>
            <pc:docMk/>
            <pc:sldMk cId="1327325417" sldId="285"/>
            <ac:inkMk id="7" creationId="{A92C83B3-9C19-49FD-9518-5CBAECD28174}"/>
          </ac:inkMkLst>
        </pc:inkChg>
        <pc:inkChg chg="add">
          <ac:chgData name="Carlos Trejo" userId="b0663bc17b4728a9" providerId="LiveId" clId="{DBD01611-1A94-4C98-99DA-80E96E7E68D9}" dt="2022-02-23T23:27:07.520" v="1236" actId="9405"/>
          <ac:inkMkLst>
            <pc:docMk/>
            <pc:sldMk cId="1327325417" sldId="285"/>
            <ac:inkMk id="8" creationId="{F39B612E-0CC7-4739-93B8-408FC01988AB}"/>
          </ac:inkMkLst>
        </pc:inkChg>
      </pc:sldChg>
      <pc:sldChg chg="modSp new mod">
        <pc:chgData name="Carlos Trejo" userId="b0663bc17b4728a9" providerId="LiveId" clId="{DBD01611-1A94-4C98-99DA-80E96E7E68D9}" dt="2022-02-23T23:28:57.018" v="1352" actId="20577"/>
        <pc:sldMkLst>
          <pc:docMk/>
          <pc:sldMk cId="4046305310" sldId="286"/>
        </pc:sldMkLst>
        <pc:spChg chg="mod">
          <ac:chgData name="Carlos Trejo" userId="b0663bc17b4728a9" providerId="LiveId" clId="{DBD01611-1A94-4C98-99DA-80E96E7E68D9}" dt="2022-02-23T23:27:37.106" v="1269" actId="20577"/>
          <ac:spMkLst>
            <pc:docMk/>
            <pc:sldMk cId="4046305310" sldId="286"/>
            <ac:spMk id="2" creationId="{7B22E182-6A08-4ECB-8122-5E65FB2ED8D4}"/>
          </ac:spMkLst>
        </pc:spChg>
        <pc:spChg chg="mod">
          <ac:chgData name="Carlos Trejo" userId="b0663bc17b4728a9" providerId="LiveId" clId="{DBD01611-1A94-4C98-99DA-80E96E7E68D9}" dt="2022-02-23T23:28:57.018" v="1352" actId="20577"/>
          <ac:spMkLst>
            <pc:docMk/>
            <pc:sldMk cId="4046305310" sldId="286"/>
            <ac:spMk id="3" creationId="{360500D2-2EFD-4695-8493-2C598CBDD984}"/>
          </ac:spMkLst>
        </pc:spChg>
      </pc:sldChg>
      <pc:sldChg chg="addSp delSp modSp new mod">
        <pc:chgData name="Carlos Trejo" userId="b0663bc17b4728a9" providerId="LiveId" clId="{DBD01611-1A94-4C98-99DA-80E96E7E68D9}" dt="2022-02-23T23:29:25.865" v="1360" actId="9405"/>
        <pc:sldMkLst>
          <pc:docMk/>
          <pc:sldMk cId="2448067239" sldId="287"/>
        </pc:sldMkLst>
        <pc:spChg chg="mod">
          <ac:chgData name="Carlos Trejo" userId="b0663bc17b4728a9" providerId="LiveId" clId="{DBD01611-1A94-4C98-99DA-80E96E7E68D9}" dt="2022-02-23T23:29:10.562" v="1357" actId="20577"/>
          <ac:spMkLst>
            <pc:docMk/>
            <pc:sldMk cId="2448067239" sldId="287"/>
            <ac:spMk id="2" creationId="{C73C09E0-39A0-4AED-8ACE-216AAEB694DA}"/>
          </ac:spMkLst>
        </pc:spChg>
        <pc:spChg chg="del">
          <ac:chgData name="Carlos Trejo" userId="b0663bc17b4728a9" providerId="LiveId" clId="{DBD01611-1A94-4C98-99DA-80E96E7E68D9}" dt="2022-02-23T23:29:05.845" v="1354" actId="478"/>
          <ac:spMkLst>
            <pc:docMk/>
            <pc:sldMk cId="2448067239" sldId="287"/>
            <ac:spMk id="3" creationId="{11F5730C-C329-44E3-AD8C-1D259D06BE7E}"/>
          </ac:spMkLst>
        </pc:spChg>
        <pc:picChg chg="add mod">
          <ac:chgData name="Carlos Trejo" userId="b0663bc17b4728a9" providerId="LiveId" clId="{DBD01611-1A94-4C98-99DA-80E96E7E68D9}" dt="2022-02-23T23:29:06.282" v="1355"/>
          <ac:picMkLst>
            <pc:docMk/>
            <pc:sldMk cId="2448067239" sldId="287"/>
            <ac:picMk id="4" creationId="{60693CCF-CC52-4192-AE8F-783E7998BC76}"/>
          </ac:picMkLst>
        </pc:picChg>
        <pc:inkChg chg="add">
          <ac:chgData name="Carlos Trejo" userId="b0663bc17b4728a9" providerId="LiveId" clId="{DBD01611-1A94-4C98-99DA-80E96E7E68D9}" dt="2022-02-23T23:29:16.229" v="1358" actId="9405"/>
          <ac:inkMkLst>
            <pc:docMk/>
            <pc:sldMk cId="2448067239" sldId="287"/>
            <ac:inkMk id="5" creationId="{CA1A46A5-7CE0-4D6C-8C27-457DFF02817F}"/>
          </ac:inkMkLst>
        </pc:inkChg>
        <pc:inkChg chg="add">
          <ac:chgData name="Carlos Trejo" userId="b0663bc17b4728a9" providerId="LiveId" clId="{DBD01611-1A94-4C98-99DA-80E96E7E68D9}" dt="2022-02-23T23:29:23.627" v="1359" actId="9405"/>
          <ac:inkMkLst>
            <pc:docMk/>
            <pc:sldMk cId="2448067239" sldId="287"/>
            <ac:inkMk id="6" creationId="{ABB7DECC-576E-49C4-A99F-0C313DA2FE78}"/>
          </ac:inkMkLst>
        </pc:inkChg>
        <pc:inkChg chg="add">
          <ac:chgData name="Carlos Trejo" userId="b0663bc17b4728a9" providerId="LiveId" clId="{DBD01611-1A94-4C98-99DA-80E96E7E68D9}" dt="2022-02-23T23:29:25.865" v="1360" actId="9405"/>
          <ac:inkMkLst>
            <pc:docMk/>
            <pc:sldMk cId="2448067239" sldId="287"/>
            <ac:inkMk id="7" creationId="{49596B83-F65B-487E-8B22-6F3872146DC1}"/>
          </ac:inkMkLst>
        </pc:inkChg>
      </pc:sldChg>
      <pc:sldChg chg="modSp new mod">
        <pc:chgData name="Carlos Trejo" userId="b0663bc17b4728a9" providerId="LiveId" clId="{DBD01611-1A94-4C98-99DA-80E96E7E68D9}" dt="2022-02-23T23:30:50.971" v="1410" actId="20577"/>
        <pc:sldMkLst>
          <pc:docMk/>
          <pc:sldMk cId="3909320328" sldId="288"/>
        </pc:sldMkLst>
        <pc:spChg chg="mod">
          <ac:chgData name="Carlos Trejo" userId="b0663bc17b4728a9" providerId="LiveId" clId="{DBD01611-1A94-4C98-99DA-80E96E7E68D9}" dt="2022-02-23T23:30:32.839" v="1369" actId="20577"/>
          <ac:spMkLst>
            <pc:docMk/>
            <pc:sldMk cId="3909320328" sldId="288"/>
            <ac:spMk id="2" creationId="{57E6153E-2B05-4783-98A0-C7CC969C0CC8}"/>
          </ac:spMkLst>
        </pc:spChg>
        <pc:spChg chg="mod">
          <ac:chgData name="Carlos Trejo" userId="b0663bc17b4728a9" providerId="LiveId" clId="{DBD01611-1A94-4C98-99DA-80E96E7E68D9}" dt="2022-02-23T23:30:50.971" v="1410" actId="20577"/>
          <ac:spMkLst>
            <pc:docMk/>
            <pc:sldMk cId="3909320328" sldId="288"/>
            <ac:spMk id="3" creationId="{57496906-9F8D-4069-BD29-770318F0F4CA}"/>
          </ac:spMkLst>
        </pc:spChg>
      </pc:sldChg>
      <pc:sldChg chg="modSp new mod">
        <pc:chgData name="Carlos Trejo" userId="b0663bc17b4728a9" providerId="LiveId" clId="{DBD01611-1A94-4C98-99DA-80E96E7E68D9}" dt="2022-02-23T23:33:20.041" v="1623" actId="20577"/>
        <pc:sldMkLst>
          <pc:docMk/>
          <pc:sldMk cId="3912667956" sldId="289"/>
        </pc:sldMkLst>
        <pc:spChg chg="mod">
          <ac:chgData name="Carlos Trejo" userId="b0663bc17b4728a9" providerId="LiveId" clId="{DBD01611-1A94-4C98-99DA-80E96E7E68D9}" dt="2022-02-23T23:31:17.345" v="1423" actId="20577"/>
          <ac:spMkLst>
            <pc:docMk/>
            <pc:sldMk cId="3912667956" sldId="289"/>
            <ac:spMk id="2" creationId="{1F3DE3E2-51E1-47FC-BBA2-5F48DE81F520}"/>
          </ac:spMkLst>
        </pc:spChg>
        <pc:spChg chg="mod">
          <ac:chgData name="Carlos Trejo" userId="b0663bc17b4728a9" providerId="LiveId" clId="{DBD01611-1A94-4C98-99DA-80E96E7E68D9}" dt="2022-02-23T23:33:20.041" v="1623" actId="20577"/>
          <ac:spMkLst>
            <pc:docMk/>
            <pc:sldMk cId="3912667956" sldId="289"/>
            <ac:spMk id="3" creationId="{454EDF9B-7649-427C-B031-BB3571274EC8}"/>
          </ac:spMkLst>
        </pc:spChg>
      </pc:sldChg>
      <pc:sldChg chg="addSp delSp modSp new mod">
        <pc:chgData name="Carlos Trejo" userId="b0663bc17b4728a9" providerId="LiveId" clId="{DBD01611-1A94-4C98-99DA-80E96E7E68D9}" dt="2022-02-23T23:37:32.026" v="1630" actId="1076"/>
        <pc:sldMkLst>
          <pc:docMk/>
          <pc:sldMk cId="359177859" sldId="290"/>
        </pc:sldMkLst>
        <pc:spChg chg="del">
          <ac:chgData name="Carlos Trejo" userId="b0663bc17b4728a9" providerId="LiveId" clId="{DBD01611-1A94-4C98-99DA-80E96E7E68D9}" dt="2022-02-23T23:37:24.612" v="1625" actId="478"/>
          <ac:spMkLst>
            <pc:docMk/>
            <pc:sldMk cId="359177859" sldId="290"/>
            <ac:spMk id="2" creationId="{03839FDD-EC36-4DF1-B180-0ED5236C6365}"/>
          </ac:spMkLst>
        </pc:spChg>
        <pc:spChg chg="del">
          <ac:chgData name="Carlos Trejo" userId="b0663bc17b4728a9" providerId="LiveId" clId="{DBD01611-1A94-4C98-99DA-80E96E7E68D9}" dt="2022-02-23T23:37:25.759" v="1626" actId="478"/>
          <ac:spMkLst>
            <pc:docMk/>
            <pc:sldMk cId="359177859" sldId="290"/>
            <ac:spMk id="3" creationId="{E351926F-8107-484E-AE86-BFFA8AA66BC9}"/>
          </ac:spMkLst>
        </pc:spChg>
        <pc:picChg chg="add mod">
          <ac:chgData name="Carlos Trejo" userId="b0663bc17b4728a9" providerId="LiveId" clId="{DBD01611-1A94-4C98-99DA-80E96E7E68D9}" dt="2022-02-23T23:37:32.026" v="1630" actId="1076"/>
          <ac:picMkLst>
            <pc:docMk/>
            <pc:sldMk cId="359177859" sldId="290"/>
            <ac:picMk id="5" creationId="{34F323F1-2CAB-4BDC-8DA5-AEB28DE9022C}"/>
          </ac:picMkLst>
        </pc:picChg>
      </pc:sldChg>
      <pc:sldChg chg="addSp delSp modSp new mod">
        <pc:chgData name="Carlos Trejo" userId="b0663bc17b4728a9" providerId="LiveId" clId="{DBD01611-1A94-4C98-99DA-80E96E7E68D9}" dt="2022-02-23T23:43:50.052" v="1637" actId="1076"/>
        <pc:sldMkLst>
          <pc:docMk/>
          <pc:sldMk cId="1636120250" sldId="291"/>
        </pc:sldMkLst>
        <pc:spChg chg="del">
          <ac:chgData name="Carlos Trejo" userId="b0663bc17b4728a9" providerId="LiveId" clId="{DBD01611-1A94-4C98-99DA-80E96E7E68D9}" dt="2022-02-23T23:43:44.175" v="1633" actId="478"/>
          <ac:spMkLst>
            <pc:docMk/>
            <pc:sldMk cId="1636120250" sldId="291"/>
            <ac:spMk id="2" creationId="{3DA5593A-FE94-4133-AEEE-F3A8B1AA0868}"/>
          </ac:spMkLst>
        </pc:spChg>
        <pc:spChg chg="del">
          <ac:chgData name="Carlos Trejo" userId="b0663bc17b4728a9" providerId="LiveId" clId="{DBD01611-1A94-4C98-99DA-80E96E7E68D9}" dt="2022-02-23T23:43:40.754" v="1632" actId="478"/>
          <ac:spMkLst>
            <pc:docMk/>
            <pc:sldMk cId="1636120250" sldId="291"/>
            <ac:spMk id="3" creationId="{7601844A-3F9E-47AF-8B4A-5987500B1BF1}"/>
          </ac:spMkLst>
        </pc:spChg>
        <pc:picChg chg="add mod">
          <ac:chgData name="Carlos Trejo" userId="b0663bc17b4728a9" providerId="LiveId" clId="{DBD01611-1A94-4C98-99DA-80E96E7E68D9}" dt="2022-02-23T23:43:50.052" v="1637" actId="1076"/>
          <ac:picMkLst>
            <pc:docMk/>
            <pc:sldMk cId="1636120250" sldId="291"/>
            <ac:picMk id="5" creationId="{7B6E49C7-D5CF-4782-9FD8-D936BA1B779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1575F-290F-485F-B5D8-61522B66752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255D10-7C72-4D16-B7E4-8F0A490AC31F}">
      <dgm:prSet/>
      <dgm:spPr/>
      <dgm:t>
        <a:bodyPr/>
        <a:lstStyle/>
        <a:p>
          <a:r>
            <a:rPr lang="es-MX"/>
            <a:t>Revisar el uso de apuntadores</a:t>
          </a:r>
          <a:endParaRPr lang="en-US"/>
        </a:p>
      </dgm:t>
    </dgm:pt>
    <dgm:pt modelId="{D75DC2AC-F4D9-47E8-B88E-7B5DFE4764E1}" type="parTrans" cxnId="{6834EAFC-454F-4BE1-AA05-4366FF3E5B0A}">
      <dgm:prSet/>
      <dgm:spPr/>
      <dgm:t>
        <a:bodyPr/>
        <a:lstStyle/>
        <a:p>
          <a:endParaRPr lang="en-US"/>
        </a:p>
      </dgm:t>
    </dgm:pt>
    <dgm:pt modelId="{7A642CBC-9D45-4F01-9F1D-7B9339FC89A0}" type="sibTrans" cxnId="{6834EAFC-454F-4BE1-AA05-4366FF3E5B0A}">
      <dgm:prSet/>
      <dgm:spPr/>
      <dgm:t>
        <a:bodyPr/>
        <a:lstStyle/>
        <a:p>
          <a:endParaRPr lang="en-US"/>
        </a:p>
      </dgm:t>
    </dgm:pt>
    <dgm:pt modelId="{42AAD3F2-0E82-42FF-B29A-D08A6EF143D4}">
      <dgm:prSet/>
      <dgm:spPr/>
      <dgm:t>
        <a:bodyPr/>
        <a:lstStyle/>
        <a:p>
          <a:r>
            <a:rPr lang="es-MX" dirty="0"/>
            <a:t>Instanciar dos veces</a:t>
          </a:r>
          <a:endParaRPr lang="en-US" dirty="0"/>
        </a:p>
      </dgm:t>
    </dgm:pt>
    <dgm:pt modelId="{18323F8A-D44B-4CD8-958F-618D2CD198F6}" type="parTrans" cxnId="{5E144D0F-347D-44FC-8C99-91A9E6E0B8C6}">
      <dgm:prSet/>
      <dgm:spPr/>
      <dgm:t>
        <a:bodyPr/>
        <a:lstStyle/>
        <a:p>
          <a:endParaRPr lang="en-US"/>
        </a:p>
      </dgm:t>
    </dgm:pt>
    <dgm:pt modelId="{337A9686-F84E-4981-9BE8-838FEED493C8}" type="sibTrans" cxnId="{5E144D0F-347D-44FC-8C99-91A9E6E0B8C6}">
      <dgm:prSet/>
      <dgm:spPr/>
      <dgm:t>
        <a:bodyPr/>
        <a:lstStyle/>
        <a:p>
          <a:endParaRPr lang="en-US"/>
        </a:p>
      </dgm:t>
    </dgm:pt>
    <dgm:pt modelId="{32E6C632-E509-451E-A570-CD69E7CA8E5F}" type="pres">
      <dgm:prSet presAssocID="{2B31575F-290F-485F-B5D8-61522B6675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AF7800-FB09-4890-90E5-825267ADB693}" type="pres">
      <dgm:prSet presAssocID="{C0255D10-7C72-4D16-B7E4-8F0A490AC31F}" presName="hierRoot1" presStyleCnt="0"/>
      <dgm:spPr/>
    </dgm:pt>
    <dgm:pt modelId="{2C3DC877-221F-4387-9996-FC536488B7B6}" type="pres">
      <dgm:prSet presAssocID="{C0255D10-7C72-4D16-B7E4-8F0A490AC31F}" presName="composite" presStyleCnt="0"/>
      <dgm:spPr/>
    </dgm:pt>
    <dgm:pt modelId="{32A8476E-C676-4438-A416-8AE2BD146191}" type="pres">
      <dgm:prSet presAssocID="{C0255D10-7C72-4D16-B7E4-8F0A490AC31F}" presName="background" presStyleLbl="node0" presStyleIdx="0" presStyleCnt="2"/>
      <dgm:spPr/>
    </dgm:pt>
    <dgm:pt modelId="{54010652-9628-4B1E-A6EE-0F952AEC4087}" type="pres">
      <dgm:prSet presAssocID="{C0255D10-7C72-4D16-B7E4-8F0A490AC31F}" presName="text" presStyleLbl="fgAcc0" presStyleIdx="0" presStyleCnt="2">
        <dgm:presLayoutVars>
          <dgm:chPref val="3"/>
        </dgm:presLayoutVars>
      </dgm:prSet>
      <dgm:spPr/>
    </dgm:pt>
    <dgm:pt modelId="{89BB3B01-7B08-4466-A4C4-F73C85C576E9}" type="pres">
      <dgm:prSet presAssocID="{C0255D10-7C72-4D16-B7E4-8F0A490AC31F}" presName="hierChild2" presStyleCnt="0"/>
      <dgm:spPr/>
    </dgm:pt>
    <dgm:pt modelId="{9F068ACA-BF44-4723-9DDF-DC19B83FC27D}" type="pres">
      <dgm:prSet presAssocID="{42AAD3F2-0E82-42FF-B29A-D08A6EF143D4}" presName="hierRoot1" presStyleCnt="0"/>
      <dgm:spPr/>
    </dgm:pt>
    <dgm:pt modelId="{4980E0D7-AD6F-4D4D-A4AB-0B8D86C6BD26}" type="pres">
      <dgm:prSet presAssocID="{42AAD3F2-0E82-42FF-B29A-D08A6EF143D4}" presName="composite" presStyleCnt="0"/>
      <dgm:spPr/>
    </dgm:pt>
    <dgm:pt modelId="{FF0421FB-B8A6-4585-A75D-AA699192AD4C}" type="pres">
      <dgm:prSet presAssocID="{42AAD3F2-0E82-42FF-B29A-D08A6EF143D4}" presName="background" presStyleLbl="node0" presStyleIdx="1" presStyleCnt="2"/>
      <dgm:spPr/>
    </dgm:pt>
    <dgm:pt modelId="{AB08FB08-30D1-45DF-AF4C-A5EB32031063}" type="pres">
      <dgm:prSet presAssocID="{42AAD3F2-0E82-42FF-B29A-D08A6EF143D4}" presName="text" presStyleLbl="fgAcc0" presStyleIdx="1" presStyleCnt="2">
        <dgm:presLayoutVars>
          <dgm:chPref val="3"/>
        </dgm:presLayoutVars>
      </dgm:prSet>
      <dgm:spPr/>
    </dgm:pt>
    <dgm:pt modelId="{C309251C-42CB-43E1-87C6-AD0741D23E53}" type="pres">
      <dgm:prSet presAssocID="{42AAD3F2-0E82-42FF-B29A-D08A6EF143D4}" presName="hierChild2" presStyleCnt="0"/>
      <dgm:spPr/>
    </dgm:pt>
  </dgm:ptLst>
  <dgm:cxnLst>
    <dgm:cxn modelId="{5E144D0F-347D-44FC-8C99-91A9E6E0B8C6}" srcId="{2B31575F-290F-485F-B5D8-61522B667526}" destId="{42AAD3F2-0E82-42FF-B29A-D08A6EF143D4}" srcOrd="1" destOrd="0" parTransId="{18323F8A-D44B-4CD8-958F-618D2CD198F6}" sibTransId="{337A9686-F84E-4981-9BE8-838FEED493C8}"/>
    <dgm:cxn modelId="{2326B312-F986-40BD-A2EB-133EB46147A7}" type="presOf" srcId="{C0255D10-7C72-4D16-B7E4-8F0A490AC31F}" destId="{54010652-9628-4B1E-A6EE-0F952AEC4087}" srcOrd="0" destOrd="0" presId="urn:microsoft.com/office/officeart/2005/8/layout/hierarchy1"/>
    <dgm:cxn modelId="{CDD3244A-55A5-4B79-9235-34CDD0EA451B}" type="presOf" srcId="{42AAD3F2-0E82-42FF-B29A-D08A6EF143D4}" destId="{AB08FB08-30D1-45DF-AF4C-A5EB32031063}" srcOrd="0" destOrd="0" presId="urn:microsoft.com/office/officeart/2005/8/layout/hierarchy1"/>
    <dgm:cxn modelId="{C218C6D9-89B2-4C7C-B0CE-15E6AFECA8C4}" type="presOf" srcId="{2B31575F-290F-485F-B5D8-61522B667526}" destId="{32E6C632-E509-451E-A570-CD69E7CA8E5F}" srcOrd="0" destOrd="0" presId="urn:microsoft.com/office/officeart/2005/8/layout/hierarchy1"/>
    <dgm:cxn modelId="{6834EAFC-454F-4BE1-AA05-4366FF3E5B0A}" srcId="{2B31575F-290F-485F-B5D8-61522B667526}" destId="{C0255D10-7C72-4D16-B7E4-8F0A490AC31F}" srcOrd="0" destOrd="0" parTransId="{D75DC2AC-F4D9-47E8-B88E-7B5DFE4764E1}" sibTransId="{7A642CBC-9D45-4F01-9F1D-7B9339FC89A0}"/>
    <dgm:cxn modelId="{98618842-55D5-4F60-A524-F105B4EC0E87}" type="presParOf" srcId="{32E6C632-E509-451E-A570-CD69E7CA8E5F}" destId="{E3AF7800-FB09-4890-90E5-825267ADB693}" srcOrd="0" destOrd="0" presId="urn:microsoft.com/office/officeart/2005/8/layout/hierarchy1"/>
    <dgm:cxn modelId="{0CBFA50F-4AFE-4F08-8660-360C080D362A}" type="presParOf" srcId="{E3AF7800-FB09-4890-90E5-825267ADB693}" destId="{2C3DC877-221F-4387-9996-FC536488B7B6}" srcOrd="0" destOrd="0" presId="urn:microsoft.com/office/officeart/2005/8/layout/hierarchy1"/>
    <dgm:cxn modelId="{6B2EA903-70FC-4BB5-B92B-54BAE672DD88}" type="presParOf" srcId="{2C3DC877-221F-4387-9996-FC536488B7B6}" destId="{32A8476E-C676-4438-A416-8AE2BD146191}" srcOrd="0" destOrd="0" presId="urn:microsoft.com/office/officeart/2005/8/layout/hierarchy1"/>
    <dgm:cxn modelId="{BD76AE55-AAE7-48E6-BE50-AB43615E6408}" type="presParOf" srcId="{2C3DC877-221F-4387-9996-FC536488B7B6}" destId="{54010652-9628-4B1E-A6EE-0F952AEC4087}" srcOrd="1" destOrd="0" presId="urn:microsoft.com/office/officeart/2005/8/layout/hierarchy1"/>
    <dgm:cxn modelId="{976E5FFC-3ADA-471E-868B-EBA8B5F7719E}" type="presParOf" srcId="{E3AF7800-FB09-4890-90E5-825267ADB693}" destId="{89BB3B01-7B08-4466-A4C4-F73C85C576E9}" srcOrd="1" destOrd="0" presId="urn:microsoft.com/office/officeart/2005/8/layout/hierarchy1"/>
    <dgm:cxn modelId="{EEA0E92E-0F5B-4E4C-9261-0FF29E03392C}" type="presParOf" srcId="{32E6C632-E509-451E-A570-CD69E7CA8E5F}" destId="{9F068ACA-BF44-4723-9DDF-DC19B83FC27D}" srcOrd="1" destOrd="0" presId="urn:microsoft.com/office/officeart/2005/8/layout/hierarchy1"/>
    <dgm:cxn modelId="{8D100549-D6F2-4B9B-8F3D-EDA06DF4A556}" type="presParOf" srcId="{9F068ACA-BF44-4723-9DDF-DC19B83FC27D}" destId="{4980E0D7-AD6F-4D4D-A4AB-0B8D86C6BD26}" srcOrd="0" destOrd="0" presId="urn:microsoft.com/office/officeart/2005/8/layout/hierarchy1"/>
    <dgm:cxn modelId="{8A0DD01C-2555-41CE-B04A-5DD0551F186F}" type="presParOf" srcId="{4980E0D7-AD6F-4D4D-A4AB-0B8D86C6BD26}" destId="{FF0421FB-B8A6-4585-A75D-AA699192AD4C}" srcOrd="0" destOrd="0" presId="urn:microsoft.com/office/officeart/2005/8/layout/hierarchy1"/>
    <dgm:cxn modelId="{768C8E0F-9109-410A-8267-CD941E5B77CE}" type="presParOf" srcId="{4980E0D7-AD6F-4D4D-A4AB-0B8D86C6BD26}" destId="{AB08FB08-30D1-45DF-AF4C-A5EB32031063}" srcOrd="1" destOrd="0" presId="urn:microsoft.com/office/officeart/2005/8/layout/hierarchy1"/>
    <dgm:cxn modelId="{B17A4A4B-2C50-461C-A093-A3C1CA066DD8}" type="presParOf" srcId="{9F068ACA-BF44-4723-9DDF-DC19B83FC27D}" destId="{C309251C-42CB-43E1-87C6-AD0741D23E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AF437E-4B3F-4296-9311-2E19B59B1E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885137-F397-4C37-A692-272E7512A481}">
      <dgm:prSet/>
      <dgm:spPr/>
      <dgm:t>
        <a:bodyPr/>
        <a:lstStyle/>
        <a:p>
          <a:r>
            <a:rPr lang="es-MX"/>
            <a:t>Accesibilidad deseable de una variable (lectura / escritura)</a:t>
          </a:r>
          <a:endParaRPr lang="en-US"/>
        </a:p>
      </dgm:t>
    </dgm:pt>
    <dgm:pt modelId="{BCE591B0-A391-4849-83D8-9F5525530FDA}" type="parTrans" cxnId="{B2AEC9F1-D171-461F-9751-1C6E281AEB8B}">
      <dgm:prSet/>
      <dgm:spPr/>
      <dgm:t>
        <a:bodyPr/>
        <a:lstStyle/>
        <a:p>
          <a:endParaRPr lang="en-US"/>
        </a:p>
      </dgm:t>
    </dgm:pt>
    <dgm:pt modelId="{3113C3BC-3D39-43A7-B17D-6C19D48E9D1A}" type="sibTrans" cxnId="{B2AEC9F1-D171-461F-9751-1C6E281AEB8B}">
      <dgm:prSet/>
      <dgm:spPr/>
      <dgm:t>
        <a:bodyPr/>
        <a:lstStyle/>
        <a:p>
          <a:endParaRPr lang="en-US"/>
        </a:p>
      </dgm:t>
    </dgm:pt>
    <dgm:pt modelId="{BA499035-C283-47B2-8015-B493DC147D19}">
      <dgm:prSet/>
      <dgm:spPr/>
      <dgm:t>
        <a:bodyPr/>
        <a:lstStyle/>
        <a:p>
          <a:r>
            <a:rPr lang="es-MX" dirty="0"/>
            <a:t>Verificar la exactitud de un valor generado por una variables</a:t>
          </a:r>
          <a:endParaRPr lang="en-US" dirty="0"/>
        </a:p>
      </dgm:t>
    </dgm:pt>
    <dgm:pt modelId="{03F83FD7-A3ED-450D-AD51-4C3985001048}" type="parTrans" cxnId="{E8FE7DB7-4048-4527-8F7F-F3C04BF6BFAD}">
      <dgm:prSet/>
      <dgm:spPr/>
      <dgm:t>
        <a:bodyPr/>
        <a:lstStyle/>
        <a:p>
          <a:endParaRPr lang="en-US"/>
        </a:p>
      </dgm:t>
    </dgm:pt>
    <dgm:pt modelId="{B1C0880D-CDED-4010-B450-00A60AE978AE}" type="sibTrans" cxnId="{E8FE7DB7-4048-4527-8F7F-F3C04BF6BFAD}">
      <dgm:prSet/>
      <dgm:spPr/>
      <dgm:t>
        <a:bodyPr/>
        <a:lstStyle/>
        <a:p>
          <a:endParaRPr lang="en-US"/>
        </a:p>
      </dgm:t>
    </dgm:pt>
    <dgm:pt modelId="{72186E7A-EF7D-4877-8CB9-BA729078FC13}" type="pres">
      <dgm:prSet presAssocID="{34AF437E-4B3F-4296-9311-2E19B59B1E41}" presName="root" presStyleCnt="0">
        <dgm:presLayoutVars>
          <dgm:dir/>
          <dgm:resizeHandles val="exact"/>
        </dgm:presLayoutVars>
      </dgm:prSet>
      <dgm:spPr/>
    </dgm:pt>
    <dgm:pt modelId="{CD981468-880A-4B73-94C9-20ED7F8FF720}" type="pres">
      <dgm:prSet presAssocID="{EE885137-F397-4C37-A692-272E7512A481}" presName="compNode" presStyleCnt="0"/>
      <dgm:spPr/>
    </dgm:pt>
    <dgm:pt modelId="{835CDE6D-61A4-4632-9813-AF326DE51390}" type="pres">
      <dgm:prSet presAssocID="{EE885137-F397-4C37-A692-272E7512A4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DF3FBEA2-2D9B-416D-B79C-2A42E6BBEF6C}" type="pres">
      <dgm:prSet presAssocID="{EE885137-F397-4C37-A692-272E7512A481}" presName="spaceRect" presStyleCnt="0"/>
      <dgm:spPr/>
    </dgm:pt>
    <dgm:pt modelId="{34D2BE75-0D5B-4CE1-9846-B2238D4CE72C}" type="pres">
      <dgm:prSet presAssocID="{EE885137-F397-4C37-A692-272E7512A481}" presName="textRect" presStyleLbl="revTx" presStyleIdx="0" presStyleCnt="2">
        <dgm:presLayoutVars>
          <dgm:chMax val="1"/>
          <dgm:chPref val="1"/>
        </dgm:presLayoutVars>
      </dgm:prSet>
      <dgm:spPr/>
    </dgm:pt>
    <dgm:pt modelId="{8A653B3F-9E7E-45C3-96B5-68425D21DABE}" type="pres">
      <dgm:prSet presAssocID="{3113C3BC-3D39-43A7-B17D-6C19D48E9D1A}" presName="sibTrans" presStyleCnt="0"/>
      <dgm:spPr/>
    </dgm:pt>
    <dgm:pt modelId="{86D77DD9-458D-429C-B7FA-E32B747385F7}" type="pres">
      <dgm:prSet presAssocID="{BA499035-C283-47B2-8015-B493DC147D19}" presName="compNode" presStyleCnt="0"/>
      <dgm:spPr/>
    </dgm:pt>
    <dgm:pt modelId="{175DF86B-914C-4C3B-86BD-20BA68179235}" type="pres">
      <dgm:prSet presAssocID="{BA499035-C283-47B2-8015-B493DC147D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120D8DD-B0B3-41E2-B42D-C84592211E3A}" type="pres">
      <dgm:prSet presAssocID="{BA499035-C283-47B2-8015-B493DC147D19}" presName="spaceRect" presStyleCnt="0"/>
      <dgm:spPr/>
    </dgm:pt>
    <dgm:pt modelId="{35093198-7B25-4F73-8FBC-52947CAF3A50}" type="pres">
      <dgm:prSet presAssocID="{BA499035-C283-47B2-8015-B493DC147D1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09E10F-89B5-411E-94F2-D8EC778D917E}" type="presOf" srcId="{EE885137-F397-4C37-A692-272E7512A481}" destId="{34D2BE75-0D5B-4CE1-9846-B2238D4CE72C}" srcOrd="0" destOrd="0" presId="urn:microsoft.com/office/officeart/2018/2/layout/IconLabelList"/>
    <dgm:cxn modelId="{7854A08A-0ED7-413E-9AA1-15997B7D7ED3}" type="presOf" srcId="{34AF437E-4B3F-4296-9311-2E19B59B1E41}" destId="{72186E7A-EF7D-4877-8CB9-BA729078FC13}" srcOrd="0" destOrd="0" presId="urn:microsoft.com/office/officeart/2018/2/layout/IconLabelList"/>
    <dgm:cxn modelId="{E8FE7DB7-4048-4527-8F7F-F3C04BF6BFAD}" srcId="{34AF437E-4B3F-4296-9311-2E19B59B1E41}" destId="{BA499035-C283-47B2-8015-B493DC147D19}" srcOrd="1" destOrd="0" parTransId="{03F83FD7-A3ED-450D-AD51-4C3985001048}" sibTransId="{B1C0880D-CDED-4010-B450-00A60AE978AE}"/>
    <dgm:cxn modelId="{BB33A3ED-AD4F-44E3-A7F5-35B888875F79}" type="presOf" srcId="{BA499035-C283-47B2-8015-B493DC147D19}" destId="{35093198-7B25-4F73-8FBC-52947CAF3A50}" srcOrd="0" destOrd="0" presId="urn:microsoft.com/office/officeart/2018/2/layout/IconLabelList"/>
    <dgm:cxn modelId="{B2AEC9F1-D171-461F-9751-1C6E281AEB8B}" srcId="{34AF437E-4B3F-4296-9311-2E19B59B1E41}" destId="{EE885137-F397-4C37-A692-272E7512A481}" srcOrd="0" destOrd="0" parTransId="{BCE591B0-A391-4849-83D8-9F5525530FDA}" sibTransId="{3113C3BC-3D39-43A7-B17D-6C19D48E9D1A}"/>
    <dgm:cxn modelId="{E5727811-EEF8-4C90-B4CC-C9CB1D8F7617}" type="presParOf" srcId="{72186E7A-EF7D-4877-8CB9-BA729078FC13}" destId="{CD981468-880A-4B73-94C9-20ED7F8FF720}" srcOrd="0" destOrd="0" presId="urn:microsoft.com/office/officeart/2018/2/layout/IconLabelList"/>
    <dgm:cxn modelId="{4AE3757C-80E5-44E3-98FD-F09F9FE01B33}" type="presParOf" srcId="{CD981468-880A-4B73-94C9-20ED7F8FF720}" destId="{835CDE6D-61A4-4632-9813-AF326DE51390}" srcOrd="0" destOrd="0" presId="urn:microsoft.com/office/officeart/2018/2/layout/IconLabelList"/>
    <dgm:cxn modelId="{5B8E61AD-89B6-4382-8908-615013C77F4D}" type="presParOf" srcId="{CD981468-880A-4B73-94C9-20ED7F8FF720}" destId="{DF3FBEA2-2D9B-416D-B79C-2A42E6BBEF6C}" srcOrd="1" destOrd="0" presId="urn:microsoft.com/office/officeart/2018/2/layout/IconLabelList"/>
    <dgm:cxn modelId="{604C002A-3C3B-4B47-9E8E-30A576A2B4F5}" type="presParOf" srcId="{CD981468-880A-4B73-94C9-20ED7F8FF720}" destId="{34D2BE75-0D5B-4CE1-9846-B2238D4CE72C}" srcOrd="2" destOrd="0" presId="urn:microsoft.com/office/officeart/2018/2/layout/IconLabelList"/>
    <dgm:cxn modelId="{D77E6A7C-DCC1-4BCB-B7A8-996F7B8B92C0}" type="presParOf" srcId="{72186E7A-EF7D-4877-8CB9-BA729078FC13}" destId="{8A653B3F-9E7E-45C3-96B5-68425D21DABE}" srcOrd="1" destOrd="0" presId="urn:microsoft.com/office/officeart/2018/2/layout/IconLabelList"/>
    <dgm:cxn modelId="{9DC83C84-EFAB-4817-AA8B-BA8DD15763E0}" type="presParOf" srcId="{72186E7A-EF7D-4877-8CB9-BA729078FC13}" destId="{86D77DD9-458D-429C-B7FA-E32B747385F7}" srcOrd="2" destOrd="0" presId="urn:microsoft.com/office/officeart/2018/2/layout/IconLabelList"/>
    <dgm:cxn modelId="{355FF7CD-2F78-42A0-A40B-69516EB49E60}" type="presParOf" srcId="{86D77DD9-458D-429C-B7FA-E32B747385F7}" destId="{175DF86B-914C-4C3B-86BD-20BA68179235}" srcOrd="0" destOrd="0" presId="urn:microsoft.com/office/officeart/2018/2/layout/IconLabelList"/>
    <dgm:cxn modelId="{0AC9F431-CFDC-4CFB-84B0-584E11C41442}" type="presParOf" srcId="{86D77DD9-458D-429C-B7FA-E32B747385F7}" destId="{F120D8DD-B0B3-41E2-B42D-C84592211E3A}" srcOrd="1" destOrd="0" presId="urn:microsoft.com/office/officeart/2018/2/layout/IconLabelList"/>
    <dgm:cxn modelId="{25D451D2-D8A1-4DF8-81CB-D75556A50063}" type="presParOf" srcId="{86D77DD9-458D-429C-B7FA-E32B747385F7}" destId="{35093198-7B25-4F73-8FBC-52947CAF3A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908F02-87AB-4DA4-90A0-C4FD5F7A1C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C61A89-DFB4-41F0-8535-8CA5261BBDC8}">
      <dgm:prSet/>
      <dgm:spPr/>
      <dgm:t>
        <a:bodyPr/>
        <a:lstStyle/>
        <a:p>
          <a:r>
            <a:rPr lang="es-MX"/>
            <a:t>Similitud</a:t>
          </a:r>
          <a:endParaRPr lang="en-US"/>
        </a:p>
      </dgm:t>
    </dgm:pt>
    <dgm:pt modelId="{DD21A7A3-37E1-42AE-8AB3-6D3B2A977945}" type="parTrans" cxnId="{A30FDC99-D1D3-4CFA-AFBF-1F520176DDB3}">
      <dgm:prSet/>
      <dgm:spPr/>
      <dgm:t>
        <a:bodyPr/>
        <a:lstStyle/>
        <a:p>
          <a:endParaRPr lang="en-US"/>
        </a:p>
      </dgm:t>
    </dgm:pt>
    <dgm:pt modelId="{1E70B63B-0364-43B6-A509-62B1E57DE45A}" type="sibTrans" cxnId="{A30FDC99-D1D3-4CFA-AFBF-1F520176DDB3}">
      <dgm:prSet/>
      <dgm:spPr/>
      <dgm:t>
        <a:bodyPr/>
        <a:lstStyle/>
        <a:p>
          <a:endParaRPr lang="en-US"/>
        </a:p>
      </dgm:t>
    </dgm:pt>
    <dgm:pt modelId="{1A2F504D-867D-4D99-B8BC-B4CE89FCA76B}">
      <dgm:prSet/>
      <dgm:spPr/>
      <dgm:t>
        <a:bodyPr/>
        <a:lstStyle/>
        <a:p>
          <a:r>
            <a:rPr lang="es-MX"/>
            <a:t>Generar paths</a:t>
          </a:r>
          <a:endParaRPr lang="en-US"/>
        </a:p>
      </dgm:t>
    </dgm:pt>
    <dgm:pt modelId="{3BC6315D-BB35-4E5C-A919-4BCA363C9ABA}" type="parTrans" cxnId="{B1752355-2C47-49C3-83CA-74050E1AF0BA}">
      <dgm:prSet/>
      <dgm:spPr/>
      <dgm:t>
        <a:bodyPr/>
        <a:lstStyle/>
        <a:p>
          <a:endParaRPr lang="en-US"/>
        </a:p>
      </dgm:t>
    </dgm:pt>
    <dgm:pt modelId="{CA1418EA-53D2-4EDB-AD92-F72FF6538FE8}" type="sibTrans" cxnId="{B1752355-2C47-49C3-83CA-74050E1AF0BA}">
      <dgm:prSet/>
      <dgm:spPr/>
      <dgm:t>
        <a:bodyPr/>
        <a:lstStyle/>
        <a:p>
          <a:endParaRPr lang="en-US"/>
        </a:p>
      </dgm:t>
    </dgm:pt>
    <dgm:pt modelId="{0DB7EF1D-918F-4127-8C4F-661A904A7D57}">
      <dgm:prSet/>
      <dgm:spPr/>
      <dgm:t>
        <a:bodyPr/>
        <a:lstStyle/>
        <a:p>
          <a:r>
            <a:rPr lang="es-MX"/>
            <a:t>Generar casos de prueba a partir de esos paths</a:t>
          </a:r>
          <a:endParaRPr lang="en-US"/>
        </a:p>
      </dgm:t>
    </dgm:pt>
    <dgm:pt modelId="{F60013A8-A4B3-477D-97A6-45D7E6C9DA86}" type="parTrans" cxnId="{188131E7-DE04-4825-8A87-44FA7F5AC35F}">
      <dgm:prSet/>
      <dgm:spPr/>
      <dgm:t>
        <a:bodyPr/>
        <a:lstStyle/>
        <a:p>
          <a:endParaRPr lang="en-US"/>
        </a:p>
      </dgm:t>
    </dgm:pt>
    <dgm:pt modelId="{65BAAE34-E9E8-45B9-B889-857F65A7A2D1}" type="sibTrans" cxnId="{188131E7-DE04-4825-8A87-44FA7F5AC35F}">
      <dgm:prSet/>
      <dgm:spPr/>
      <dgm:t>
        <a:bodyPr/>
        <a:lstStyle/>
        <a:p>
          <a:endParaRPr lang="en-US"/>
        </a:p>
      </dgm:t>
    </dgm:pt>
    <dgm:pt modelId="{4E34F98D-DB05-4CCD-B6AB-25590FE4447F}">
      <dgm:prSet/>
      <dgm:spPr/>
      <dgm:t>
        <a:bodyPr/>
        <a:lstStyle/>
        <a:p>
          <a:r>
            <a:rPr lang="es-MX"/>
            <a:t>Diferencia</a:t>
          </a:r>
          <a:endParaRPr lang="en-US"/>
        </a:p>
      </dgm:t>
    </dgm:pt>
    <dgm:pt modelId="{DFDAAC1D-24EB-4976-9F15-ED47C8A1B534}" type="parTrans" cxnId="{2DE816AE-C2AA-4217-A7C6-105CFD63EA96}">
      <dgm:prSet/>
      <dgm:spPr/>
      <dgm:t>
        <a:bodyPr/>
        <a:lstStyle/>
        <a:p>
          <a:endParaRPr lang="en-US"/>
        </a:p>
      </dgm:t>
    </dgm:pt>
    <dgm:pt modelId="{29828174-74BF-4A7F-AA9F-6E24ABFA7D38}" type="sibTrans" cxnId="{2DE816AE-C2AA-4217-A7C6-105CFD63EA96}">
      <dgm:prSet/>
      <dgm:spPr/>
      <dgm:t>
        <a:bodyPr/>
        <a:lstStyle/>
        <a:p>
          <a:endParaRPr lang="en-US"/>
        </a:p>
      </dgm:t>
    </dgm:pt>
    <dgm:pt modelId="{32040863-76D8-4497-99E2-C130A23D790B}">
      <dgm:prSet/>
      <dgm:spPr/>
      <dgm:t>
        <a:bodyPr/>
        <a:lstStyle/>
        <a:p>
          <a:r>
            <a:rPr lang="es-MX"/>
            <a:t>CFT: Criterios son usados en una etapa previa</a:t>
          </a:r>
          <a:endParaRPr lang="en-US"/>
        </a:p>
      </dgm:t>
    </dgm:pt>
    <dgm:pt modelId="{B6183738-01D3-4E44-A0A6-9B16FB7D6169}" type="parTrans" cxnId="{BDEC4D8A-7347-4D04-BD42-D55F5492891A}">
      <dgm:prSet/>
      <dgm:spPr/>
      <dgm:t>
        <a:bodyPr/>
        <a:lstStyle/>
        <a:p>
          <a:endParaRPr lang="en-US"/>
        </a:p>
      </dgm:t>
    </dgm:pt>
    <dgm:pt modelId="{D120BB60-8725-47E6-9CDB-3FEE02224984}" type="sibTrans" cxnId="{BDEC4D8A-7347-4D04-BD42-D55F5492891A}">
      <dgm:prSet/>
      <dgm:spPr/>
      <dgm:t>
        <a:bodyPr/>
        <a:lstStyle/>
        <a:p>
          <a:endParaRPr lang="en-US"/>
        </a:p>
      </dgm:t>
    </dgm:pt>
    <dgm:pt modelId="{797DDCBA-733B-4ADE-B961-98AC0EA6AFDD}">
      <dgm:prSet/>
      <dgm:spPr/>
      <dgm:t>
        <a:bodyPr/>
        <a:lstStyle/>
        <a:p>
          <a:r>
            <a:rPr lang="es-MX" dirty="0"/>
            <a:t>DFT: Criterios son usados después</a:t>
          </a:r>
          <a:endParaRPr lang="en-US" dirty="0"/>
        </a:p>
      </dgm:t>
    </dgm:pt>
    <dgm:pt modelId="{F0D4750D-B57E-471E-8AB9-B935B190762E}" type="parTrans" cxnId="{A12098C0-C2EA-41FB-9F82-D6EA605BACD0}">
      <dgm:prSet/>
      <dgm:spPr/>
      <dgm:t>
        <a:bodyPr/>
        <a:lstStyle/>
        <a:p>
          <a:endParaRPr lang="en-US"/>
        </a:p>
      </dgm:t>
    </dgm:pt>
    <dgm:pt modelId="{F7FCE4AF-FE5E-4B52-B858-F4BBCFBFE963}" type="sibTrans" cxnId="{A12098C0-C2EA-41FB-9F82-D6EA605BACD0}">
      <dgm:prSet/>
      <dgm:spPr/>
      <dgm:t>
        <a:bodyPr/>
        <a:lstStyle/>
        <a:p>
          <a:endParaRPr lang="en-US"/>
        </a:p>
      </dgm:t>
    </dgm:pt>
    <dgm:pt modelId="{0B9F00C3-DEA2-4E83-9147-65318C4B3B91}" type="pres">
      <dgm:prSet presAssocID="{67908F02-87AB-4DA4-90A0-C4FD5F7A1CFE}" presName="linear" presStyleCnt="0">
        <dgm:presLayoutVars>
          <dgm:animLvl val="lvl"/>
          <dgm:resizeHandles val="exact"/>
        </dgm:presLayoutVars>
      </dgm:prSet>
      <dgm:spPr/>
    </dgm:pt>
    <dgm:pt modelId="{45367D62-D9B3-4758-92CD-BF06DACE3077}" type="pres">
      <dgm:prSet presAssocID="{E6C61A89-DFB4-41F0-8535-8CA5261BBD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D81F8C-6FBE-4F61-83F4-70D1FF93F0CC}" type="pres">
      <dgm:prSet presAssocID="{E6C61A89-DFB4-41F0-8535-8CA5261BBDC8}" presName="childText" presStyleLbl="revTx" presStyleIdx="0" presStyleCnt="2">
        <dgm:presLayoutVars>
          <dgm:bulletEnabled val="1"/>
        </dgm:presLayoutVars>
      </dgm:prSet>
      <dgm:spPr/>
    </dgm:pt>
    <dgm:pt modelId="{D992E9D6-F24D-455B-B197-4C0C056EB901}" type="pres">
      <dgm:prSet presAssocID="{4E34F98D-DB05-4CCD-B6AB-25590FE444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F2D9043-FE0E-41D2-9CBB-FDF5D600A49F}" type="pres">
      <dgm:prSet presAssocID="{4E34F98D-DB05-4CCD-B6AB-25590FE4447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660C704-E73D-4C1A-B781-1E532A09F9EC}" type="presOf" srcId="{4E34F98D-DB05-4CCD-B6AB-25590FE4447F}" destId="{D992E9D6-F24D-455B-B197-4C0C056EB901}" srcOrd="0" destOrd="0" presId="urn:microsoft.com/office/officeart/2005/8/layout/vList2"/>
    <dgm:cxn modelId="{B1752355-2C47-49C3-83CA-74050E1AF0BA}" srcId="{E6C61A89-DFB4-41F0-8535-8CA5261BBDC8}" destId="{1A2F504D-867D-4D99-B8BC-B4CE89FCA76B}" srcOrd="0" destOrd="0" parTransId="{3BC6315D-BB35-4E5C-A919-4BCA363C9ABA}" sibTransId="{CA1418EA-53D2-4EDB-AD92-F72FF6538FE8}"/>
    <dgm:cxn modelId="{A83B2779-548F-41C1-8037-694FB34F3F15}" type="presOf" srcId="{67908F02-87AB-4DA4-90A0-C4FD5F7A1CFE}" destId="{0B9F00C3-DEA2-4E83-9147-65318C4B3B91}" srcOrd="0" destOrd="0" presId="urn:microsoft.com/office/officeart/2005/8/layout/vList2"/>
    <dgm:cxn modelId="{04B9327E-3B30-4069-80AC-2EFE7C3444F2}" type="presOf" srcId="{E6C61A89-DFB4-41F0-8535-8CA5261BBDC8}" destId="{45367D62-D9B3-4758-92CD-BF06DACE3077}" srcOrd="0" destOrd="0" presId="urn:microsoft.com/office/officeart/2005/8/layout/vList2"/>
    <dgm:cxn modelId="{BDEC4D8A-7347-4D04-BD42-D55F5492891A}" srcId="{4E34F98D-DB05-4CCD-B6AB-25590FE4447F}" destId="{32040863-76D8-4497-99E2-C130A23D790B}" srcOrd="0" destOrd="0" parTransId="{B6183738-01D3-4E44-A0A6-9B16FB7D6169}" sibTransId="{D120BB60-8725-47E6-9CDB-3FEE02224984}"/>
    <dgm:cxn modelId="{E3999999-E0FF-4850-9897-9B711B888A02}" type="presOf" srcId="{32040863-76D8-4497-99E2-C130A23D790B}" destId="{AF2D9043-FE0E-41D2-9CBB-FDF5D600A49F}" srcOrd="0" destOrd="0" presId="urn:microsoft.com/office/officeart/2005/8/layout/vList2"/>
    <dgm:cxn modelId="{A30FDC99-D1D3-4CFA-AFBF-1F520176DDB3}" srcId="{67908F02-87AB-4DA4-90A0-C4FD5F7A1CFE}" destId="{E6C61A89-DFB4-41F0-8535-8CA5261BBDC8}" srcOrd="0" destOrd="0" parTransId="{DD21A7A3-37E1-42AE-8AB3-6D3B2A977945}" sibTransId="{1E70B63B-0364-43B6-A509-62B1E57DE45A}"/>
    <dgm:cxn modelId="{2DE816AE-C2AA-4217-A7C6-105CFD63EA96}" srcId="{67908F02-87AB-4DA4-90A0-C4FD5F7A1CFE}" destId="{4E34F98D-DB05-4CCD-B6AB-25590FE4447F}" srcOrd="1" destOrd="0" parTransId="{DFDAAC1D-24EB-4976-9F15-ED47C8A1B534}" sibTransId="{29828174-74BF-4A7F-AA9F-6E24ABFA7D38}"/>
    <dgm:cxn modelId="{7CA20EBE-91C2-459D-AA34-3523390612C8}" type="presOf" srcId="{797DDCBA-733B-4ADE-B961-98AC0EA6AFDD}" destId="{AF2D9043-FE0E-41D2-9CBB-FDF5D600A49F}" srcOrd="0" destOrd="1" presId="urn:microsoft.com/office/officeart/2005/8/layout/vList2"/>
    <dgm:cxn modelId="{A12098C0-C2EA-41FB-9F82-D6EA605BACD0}" srcId="{4E34F98D-DB05-4CCD-B6AB-25590FE4447F}" destId="{797DDCBA-733B-4ADE-B961-98AC0EA6AFDD}" srcOrd="1" destOrd="0" parTransId="{F0D4750D-B57E-471E-8AB9-B935B190762E}" sibTransId="{F7FCE4AF-FE5E-4B52-B858-F4BBCFBFE963}"/>
    <dgm:cxn modelId="{0931A9D2-6291-4702-97EF-8B3C11A1546E}" type="presOf" srcId="{1A2F504D-867D-4D99-B8BC-B4CE89FCA76B}" destId="{6DD81F8C-6FBE-4F61-83F4-70D1FF93F0CC}" srcOrd="0" destOrd="0" presId="urn:microsoft.com/office/officeart/2005/8/layout/vList2"/>
    <dgm:cxn modelId="{188131E7-DE04-4825-8A87-44FA7F5AC35F}" srcId="{E6C61A89-DFB4-41F0-8535-8CA5261BBDC8}" destId="{0DB7EF1D-918F-4127-8C4F-661A904A7D57}" srcOrd="1" destOrd="0" parTransId="{F60013A8-A4B3-477D-97A6-45D7E6C9DA86}" sibTransId="{65BAAE34-E9E8-45B9-B889-857F65A7A2D1}"/>
    <dgm:cxn modelId="{A8C884F4-4587-4F7F-A818-E29BB320EC4E}" type="presOf" srcId="{0DB7EF1D-918F-4127-8C4F-661A904A7D57}" destId="{6DD81F8C-6FBE-4F61-83F4-70D1FF93F0CC}" srcOrd="0" destOrd="1" presId="urn:microsoft.com/office/officeart/2005/8/layout/vList2"/>
    <dgm:cxn modelId="{8E272173-B5DD-4EB9-B3F1-617DCCF1A9C0}" type="presParOf" srcId="{0B9F00C3-DEA2-4E83-9147-65318C4B3B91}" destId="{45367D62-D9B3-4758-92CD-BF06DACE3077}" srcOrd="0" destOrd="0" presId="urn:microsoft.com/office/officeart/2005/8/layout/vList2"/>
    <dgm:cxn modelId="{52DD1999-5C14-4926-82A4-CA696295FE5D}" type="presParOf" srcId="{0B9F00C3-DEA2-4E83-9147-65318C4B3B91}" destId="{6DD81F8C-6FBE-4F61-83F4-70D1FF93F0CC}" srcOrd="1" destOrd="0" presId="urn:microsoft.com/office/officeart/2005/8/layout/vList2"/>
    <dgm:cxn modelId="{A2A8A571-641C-4EC1-AD5F-B6FA5ADCF661}" type="presParOf" srcId="{0B9F00C3-DEA2-4E83-9147-65318C4B3B91}" destId="{D992E9D6-F24D-455B-B197-4C0C056EB901}" srcOrd="2" destOrd="0" presId="urn:microsoft.com/office/officeart/2005/8/layout/vList2"/>
    <dgm:cxn modelId="{F5C9E5C2-3337-479B-BC36-8FC5B5690BA4}" type="presParOf" srcId="{0B9F00C3-DEA2-4E83-9147-65318C4B3B91}" destId="{AF2D9043-FE0E-41D2-9CBB-FDF5D600A4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A7D9B2-3601-4807-8CF9-78542ED610F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9A46CD-54F4-42FD-89E0-2714E5EE6409}">
      <dgm:prSet/>
      <dgm:spPr/>
      <dgm:t>
        <a:bodyPr/>
        <a:lstStyle/>
        <a:p>
          <a:r>
            <a:rPr lang="es-MX"/>
            <a:t>Desviación o forma anormal de hacer algo</a:t>
          </a:r>
          <a:endParaRPr lang="en-US"/>
        </a:p>
      </dgm:t>
    </dgm:pt>
    <dgm:pt modelId="{D5A32A73-A07C-4E06-96AE-3722605DCD83}" type="parTrans" cxnId="{D8D2EEF5-BD9A-47A5-B39F-7DF45F1C41F9}">
      <dgm:prSet/>
      <dgm:spPr/>
      <dgm:t>
        <a:bodyPr/>
        <a:lstStyle/>
        <a:p>
          <a:endParaRPr lang="en-US"/>
        </a:p>
      </dgm:t>
    </dgm:pt>
    <dgm:pt modelId="{360A68B1-A1A9-45B5-80BF-89266E054B1A}" type="sibTrans" cxnId="{D8D2EEF5-BD9A-47A5-B39F-7DF45F1C41F9}">
      <dgm:prSet/>
      <dgm:spPr/>
      <dgm:t>
        <a:bodyPr/>
        <a:lstStyle/>
        <a:p>
          <a:endParaRPr lang="en-US"/>
        </a:p>
      </dgm:t>
    </dgm:pt>
    <dgm:pt modelId="{1B2E6745-D937-4636-8B5D-61D648887CB5}">
      <dgm:prSet/>
      <dgm:spPr/>
      <dgm:t>
        <a:bodyPr/>
        <a:lstStyle/>
        <a:p>
          <a:r>
            <a:rPr lang="es-MX"/>
            <a:t>Asignar dos valores a una variable sin usar la primera asignación</a:t>
          </a:r>
          <a:endParaRPr lang="en-US"/>
        </a:p>
      </dgm:t>
    </dgm:pt>
    <dgm:pt modelId="{D6EFA680-D73C-440D-AC31-8FF538DFBDC7}" type="parTrans" cxnId="{12CDEF4C-6238-40D6-9021-7D2ACE331246}">
      <dgm:prSet/>
      <dgm:spPr/>
      <dgm:t>
        <a:bodyPr/>
        <a:lstStyle/>
        <a:p>
          <a:endParaRPr lang="en-US"/>
        </a:p>
      </dgm:t>
    </dgm:pt>
    <dgm:pt modelId="{905DD6F2-DE8D-4C2E-AF60-97AC64F02E72}" type="sibTrans" cxnId="{12CDEF4C-6238-40D6-9021-7D2ACE331246}">
      <dgm:prSet/>
      <dgm:spPr/>
      <dgm:t>
        <a:bodyPr/>
        <a:lstStyle/>
        <a:p>
          <a:endParaRPr lang="en-US"/>
        </a:p>
      </dgm:t>
    </dgm:pt>
    <dgm:pt modelId="{7D87B103-CC8A-49AD-9C3B-56078549802C}">
      <dgm:prSet/>
      <dgm:spPr/>
      <dgm:t>
        <a:bodyPr/>
        <a:lstStyle/>
        <a:p>
          <a:r>
            <a:rPr lang="es-MX"/>
            <a:t>Usar una variable sin asignarla primero</a:t>
          </a:r>
          <a:endParaRPr lang="en-US"/>
        </a:p>
      </dgm:t>
    </dgm:pt>
    <dgm:pt modelId="{9C5DD0CA-267A-4223-92DE-5A58AF9C5DC9}" type="parTrans" cxnId="{C67DB8B2-8EC2-4C2C-A388-E06E70C297F0}">
      <dgm:prSet/>
      <dgm:spPr/>
      <dgm:t>
        <a:bodyPr/>
        <a:lstStyle/>
        <a:p>
          <a:endParaRPr lang="en-US"/>
        </a:p>
      </dgm:t>
    </dgm:pt>
    <dgm:pt modelId="{089A41F9-B9FA-4A28-A3F7-0991F3EF2397}" type="sibTrans" cxnId="{C67DB8B2-8EC2-4C2C-A388-E06E70C297F0}">
      <dgm:prSet/>
      <dgm:spPr/>
      <dgm:t>
        <a:bodyPr/>
        <a:lstStyle/>
        <a:p>
          <a:endParaRPr lang="en-US"/>
        </a:p>
      </dgm:t>
    </dgm:pt>
    <dgm:pt modelId="{B939AE0F-9CD6-456D-9FE8-0C3CDFAD313E}">
      <dgm:prSet/>
      <dgm:spPr/>
      <dgm:t>
        <a:bodyPr/>
        <a:lstStyle/>
        <a:p>
          <a:r>
            <a:rPr lang="es-MX"/>
            <a:t>Generar un valor y nunca utilizarlo</a:t>
          </a:r>
          <a:endParaRPr lang="en-US"/>
        </a:p>
      </dgm:t>
    </dgm:pt>
    <dgm:pt modelId="{80326297-1887-40FA-9C59-81D9D331183F}" type="parTrans" cxnId="{F406F5D5-5DEE-4DC3-BF7C-08D08A595B44}">
      <dgm:prSet/>
      <dgm:spPr/>
      <dgm:t>
        <a:bodyPr/>
        <a:lstStyle/>
        <a:p>
          <a:endParaRPr lang="en-US"/>
        </a:p>
      </dgm:t>
    </dgm:pt>
    <dgm:pt modelId="{CEDD3997-B274-4A03-AA9F-835180DD36A8}" type="sibTrans" cxnId="{F406F5D5-5DEE-4DC3-BF7C-08D08A595B44}">
      <dgm:prSet/>
      <dgm:spPr/>
      <dgm:t>
        <a:bodyPr/>
        <a:lstStyle/>
        <a:p>
          <a:endParaRPr lang="en-US"/>
        </a:p>
      </dgm:t>
    </dgm:pt>
    <dgm:pt modelId="{6485ABE4-8A62-47D2-8426-2E1E8D79CBD5}" type="pres">
      <dgm:prSet presAssocID="{5DA7D9B2-3601-4807-8CF9-78542ED610F4}" presName="linear" presStyleCnt="0">
        <dgm:presLayoutVars>
          <dgm:animLvl val="lvl"/>
          <dgm:resizeHandles val="exact"/>
        </dgm:presLayoutVars>
      </dgm:prSet>
      <dgm:spPr/>
    </dgm:pt>
    <dgm:pt modelId="{34D2AEF8-44AC-47B3-9CD5-0349F08EE163}" type="pres">
      <dgm:prSet presAssocID="{CA9A46CD-54F4-42FD-89E0-2714E5EE64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D446A4-B2C7-42BD-8879-457BCAA36CE1}" type="pres">
      <dgm:prSet presAssocID="{360A68B1-A1A9-45B5-80BF-89266E054B1A}" presName="spacer" presStyleCnt="0"/>
      <dgm:spPr/>
    </dgm:pt>
    <dgm:pt modelId="{6A4E3642-513F-4AE4-A186-A08EB2260925}" type="pres">
      <dgm:prSet presAssocID="{1B2E6745-D937-4636-8B5D-61D648887C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85742D-CA3E-4AA8-A039-1ACA267A6CDB}" type="pres">
      <dgm:prSet presAssocID="{905DD6F2-DE8D-4C2E-AF60-97AC64F02E72}" presName="spacer" presStyleCnt="0"/>
      <dgm:spPr/>
    </dgm:pt>
    <dgm:pt modelId="{D9C7A06A-590A-4680-AE9F-4938CECE4E54}" type="pres">
      <dgm:prSet presAssocID="{7D87B103-CC8A-49AD-9C3B-5607854980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CA808B1-5076-40E3-979B-722C0105C882}" type="pres">
      <dgm:prSet presAssocID="{089A41F9-B9FA-4A28-A3F7-0991F3EF2397}" presName="spacer" presStyleCnt="0"/>
      <dgm:spPr/>
    </dgm:pt>
    <dgm:pt modelId="{4229E4C8-8AAF-4F1F-AE3B-6331AB11D22E}" type="pres">
      <dgm:prSet presAssocID="{B939AE0F-9CD6-456D-9FE8-0C3CDFAD313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8D1D414-79CC-49EB-A154-C17DAC8BB24F}" type="presOf" srcId="{CA9A46CD-54F4-42FD-89E0-2714E5EE6409}" destId="{34D2AEF8-44AC-47B3-9CD5-0349F08EE163}" srcOrd="0" destOrd="0" presId="urn:microsoft.com/office/officeart/2005/8/layout/vList2"/>
    <dgm:cxn modelId="{91C4AD42-E6B0-4CB6-8658-684475E4E720}" type="presOf" srcId="{7D87B103-CC8A-49AD-9C3B-56078549802C}" destId="{D9C7A06A-590A-4680-AE9F-4938CECE4E54}" srcOrd="0" destOrd="0" presId="urn:microsoft.com/office/officeart/2005/8/layout/vList2"/>
    <dgm:cxn modelId="{12CDEF4C-6238-40D6-9021-7D2ACE331246}" srcId="{5DA7D9B2-3601-4807-8CF9-78542ED610F4}" destId="{1B2E6745-D937-4636-8B5D-61D648887CB5}" srcOrd="1" destOrd="0" parTransId="{D6EFA680-D73C-440D-AC31-8FF538DFBDC7}" sibTransId="{905DD6F2-DE8D-4C2E-AF60-97AC64F02E72}"/>
    <dgm:cxn modelId="{F19A2A7D-4E2F-4A5E-B952-D2F228037FE1}" type="presOf" srcId="{5DA7D9B2-3601-4807-8CF9-78542ED610F4}" destId="{6485ABE4-8A62-47D2-8426-2E1E8D79CBD5}" srcOrd="0" destOrd="0" presId="urn:microsoft.com/office/officeart/2005/8/layout/vList2"/>
    <dgm:cxn modelId="{9F81E48A-7AAA-4C8C-A4C8-44C713691704}" type="presOf" srcId="{B939AE0F-9CD6-456D-9FE8-0C3CDFAD313E}" destId="{4229E4C8-8AAF-4F1F-AE3B-6331AB11D22E}" srcOrd="0" destOrd="0" presId="urn:microsoft.com/office/officeart/2005/8/layout/vList2"/>
    <dgm:cxn modelId="{C67DB8B2-8EC2-4C2C-A388-E06E70C297F0}" srcId="{5DA7D9B2-3601-4807-8CF9-78542ED610F4}" destId="{7D87B103-CC8A-49AD-9C3B-56078549802C}" srcOrd="2" destOrd="0" parTransId="{9C5DD0CA-267A-4223-92DE-5A58AF9C5DC9}" sibTransId="{089A41F9-B9FA-4A28-A3F7-0991F3EF2397}"/>
    <dgm:cxn modelId="{5B9E65B3-E933-4135-AA4E-B2AE195BCF12}" type="presOf" srcId="{1B2E6745-D937-4636-8B5D-61D648887CB5}" destId="{6A4E3642-513F-4AE4-A186-A08EB2260925}" srcOrd="0" destOrd="0" presId="urn:microsoft.com/office/officeart/2005/8/layout/vList2"/>
    <dgm:cxn modelId="{F406F5D5-5DEE-4DC3-BF7C-08D08A595B44}" srcId="{5DA7D9B2-3601-4807-8CF9-78542ED610F4}" destId="{B939AE0F-9CD6-456D-9FE8-0C3CDFAD313E}" srcOrd="3" destOrd="0" parTransId="{80326297-1887-40FA-9C59-81D9D331183F}" sibTransId="{CEDD3997-B274-4A03-AA9F-835180DD36A8}"/>
    <dgm:cxn modelId="{D8D2EEF5-BD9A-47A5-B39F-7DF45F1C41F9}" srcId="{5DA7D9B2-3601-4807-8CF9-78542ED610F4}" destId="{CA9A46CD-54F4-42FD-89E0-2714E5EE6409}" srcOrd="0" destOrd="0" parTransId="{D5A32A73-A07C-4E06-96AE-3722605DCD83}" sibTransId="{360A68B1-A1A9-45B5-80BF-89266E054B1A}"/>
    <dgm:cxn modelId="{2AD69C73-5528-438A-99F0-5847080DAF16}" type="presParOf" srcId="{6485ABE4-8A62-47D2-8426-2E1E8D79CBD5}" destId="{34D2AEF8-44AC-47B3-9CD5-0349F08EE163}" srcOrd="0" destOrd="0" presId="urn:microsoft.com/office/officeart/2005/8/layout/vList2"/>
    <dgm:cxn modelId="{938AF255-C694-44D5-86CE-A387036780B9}" type="presParOf" srcId="{6485ABE4-8A62-47D2-8426-2E1E8D79CBD5}" destId="{2FD446A4-B2C7-42BD-8879-457BCAA36CE1}" srcOrd="1" destOrd="0" presId="urn:microsoft.com/office/officeart/2005/8/layout/vList2"/>
    <dgm:cxn modelId="{07FCB4A3-7E0D-426F-A15A-BEE7E9AC3253}" type="presParOf" srcId="{6485ABE4-8A62-47D2-8426-2E1E8D79CBD5}" destId="{6A4E3642-513F-4AE4-A186-A08EB2260925}" srcOrd="2" destOrd="0" presId="urn:microsoft.com/office/officeart/2005/8/layout/vList2"/>
    <dgm:cxn modelId="{3310525F-0646-4D13-851C-A2C8015FB3C4}" type="presParOf" srcId="{6485ABE4-8A62-47D2-8426-2E1E8D79CBD5}" destId="{BC85742D-CA3E-4AA8-A039-1ACA267A6CDB}" srcOrd="3" destOrd="0" presId="urn:microsoft.com/office/officeart/2005/8/layout/vList2"/>
    <dgm:cxn modelId="{223F0751-53A4-47F6-AF5E-17C79FC049CB}" type="presParOf" srcId="{6485ABE4-8A62-47D2-8426-2E1E8D79CBD5}" destId="{D9C7A06A-590A-4680-AE9F-4938CECE4E54}" srcOrd="4" destOrd="0" presId="urn:microsoft.com/office/officeart/2005/8/layout/vList2"/>
    <dgm:cxn modelId="{056C0F9F-2951-4932-AA46-610C2BD9886E}" type="presParOf" srcId="{6485ABE4-8A62-47D2-8426-2E1E8D79CBD5}" destId="{FCA808B1-5076-40E3-979B-722C0105C882}" srcOrd="5" destOrd="0" presId="urn:microsoft.com/office/officeart/2005/8/layout/vList2"/>
    <dgm:cxn modelId="{70EB543E-5C78-49BA-B8A0-0C7A6046C21D}" type="presParOf" srcId="{6485ABE4-8A62-47D2-8426-2E1E8D79CBD5}" destId="{4229E4C8-8AAF-4F1F-AE3B-6331AB11D22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8476E-C676-4438-A416-8AE2BD146191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10652-9628-4B1E-A6EE-0F952AEC4087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kern="1200"/>
            <a:t>Revisar el uso de apuntadores</a:t>
          </a:r>
          <a:endParaRPr lang="en-US" sz="5200" kern="1200"/>
        </a:p>
      </dsp:txBody>
      <dsp:txXfrm>
        <a:off x="696297" y="538547"/>
        <a:ext cx="4171627" cy="2590157"/>
      </dsp:txXfrm>
    </dsp:sp>
    <dsp:sp modelId="{FF0421FB-B8A6-4585-A75D-AA699192AD4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8FB08-30D1-45DF-AF4C-A5EB3203106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kern="1200" dirty="0"/>
            <a:t>Instanciar dos veces</a:t>
          </a:r>
          <a:endParaRPr lang="en-US" sz="5200" kern="1200" dirty="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CDE6D-61A4-4632-9813-AF326DE51390}">
      <dsp:nvSpPr>
        <dsp:cNvPr id="0" name=""/>
        <dsp:cNvSpPr/>
      </dsp:nvSpPr>
      <dsp:spPr>
        <a:xfrm>
          <a:off x="1679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BE75-0D5B-4CE1-9846-B2238D4CE72C}">
      <dsp:nvSpPr>
        <dsp:cNvPr id="0" name=""/>
        <dsp:cNvSpPr/>
      </dsp:nvSpPr>
      <dsp:spPr>
        <a:xfrm>
          <a:off x="491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Accesibilidad deseable de una variable (lectura / escritura)</a:t>
          </a:r>
          <a:endParaRPr lang="en-US" sz="2500" kern="1200"/>
        </a:p>
      </dsp:txBody>
      <dsp:txXfrm>
        <a:off x="491220" y="2452051"/>
        <a:ext cx="4320000" cy="720000"/>
      </dsp:txXfrm>
    </dsp:sp>
    <dsp:sp modelId="{175DF86B-914C-4C3B-86BD-20BA68179235}">
      <dsp:nvSpPr>
        <dsp:cNvPr id="0" name=""/>
        <dsp:cNvSpPr/>
      </dsp:nvSpPr>
      <dsp:spPr>
        <a:xfrm>
          <a:off x="6755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93198-7B25-4F73-8FBC-52947CAF3A50}">
      <dsp:nvSpPr>
        <dsp:cNvPr id="0" name=""/>
        <dsp:cNvSpPr/>
      </dsp:nvSpPr>
      <dsp:spPr>
        <a:xfrm>
          <a:off x="5567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Verificar la exactitud de un valor generado por una variables</a:t>
          </a:r>
          <a:endParaRPr lang="en-US" sz="2500" kern="1200" dirty="0"/>
        </a:p>
      </dsp:txBody>
      <dsp:txXfrm>
        <a:off x="5567220" y="245205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67D62-D9B3-4758-92CD-BF06DACE3077}">
      <dsp:nvSpPr>
        <dsp:cNvPr id="0" name=""/>
        <dsp:cNvSpPr/>
      </dsp:nvSpPr>
      <dsp:spPr>
        <a:xfrm>
          <a:off x="0" y="6400"/>
          <a:ext cx="5314543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Similitud</a:t>
          </a:r>
          <a:endParaRPr lang="en-US" sz="2700" kern="1200"/>
        </a:p>
      </dsp:txBody>
      <dsp:txXfrm>
        <a:off x="31613" y="38013"/>
        <a:ext cx="5251317" cy="584369"/>
      </dsp:txXfrm>
    </dsp:sp>
    <dsp:sp modelId="{6DD81F8C-6FBE-4F61-83F4-70D1FF93F0CC}">
      <dsp:nvSpPr>
        <dsp:cNvPr id="0" name=""/>
        <dsp:cNvSpPr/>
      </dsp:nvSpPr>
      <dsp:spPr>
        <a:xfrm>
          <a:off x="0" y="653995"/>
          <a:ext cx="5314543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3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/>
            <a:t>Generar paths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/>
            <a:t>Generar casos de prueba a partir de esos paths</a:t>
          </a:r>
          <a:endParaRPr lang="en-US" sz="2100" kern="1200"/>
        </a:p>
      </dsp:txBody>
      <dsp:txXfrm>
        <a:off x="0" y="653995"/>
        <a:ext cx="5314543" cy="1033964"/>
      </dsp:txXfrm>
    </dsp:sp>
    <dsp:sp modelId="{D992E9D6-F24D-455B-B197-4C0C056EB901}">
      <dsp:nvSpPr>
        <dsp:cNvPr id="0" name=""/>
        <dsp:cNvSpPr/>
      </dsp:nvSpPr>
      <dsp:spPr>
        <a:xfrm>
          <a:off x="0" y="1687960"/>
          <a:ext cx="5314543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Diferencia</a:t>
          </a:r>
          <a:endParaRPr lang="en-US" sz="2700" kern="1200"/>
        </a:p>
      </dsp:txBody>
      <dsp:txXfrm>
        <a:off x="31613" y="1719573"/>
        <a:ext cx="5251317" cy="584369"/>
      </dsp:txXfrm>
    </dsp:sp>
    <dsp:sp modelId="{AF2D9043-FE0E-41D2-9CBB-FDF5D600A49F}">
      <dsp:nvSpPr>
        <dsp:cNvPr id="0" name=""/>
        <dsp:cNvSpPr/>
      </dsp:nvSpPr>
      <dsp:spPr>
        <a:xfrm>
          <a:off x="0" y="2335554"/>
          <a:ext cx="5314543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3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/>
            <a:t>CFT: Criterios son usados en una etapa previa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 dirty="0"/>
            <a:t>DFT: Criterios son usados después</a:t>
          </a:r>
          <a:endParaRPr lang="en-US" sz="2100" kern="1200" dirty="0"/>
        </a:p>
      </dsp:txBody>
      <dsp:txXfrm>
        <a:off x="0" y="2335554"/>
        <a:ext cx="5314543" cy="1033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2AEF8-44AC-47B3-9CD5-0349F08EE163}">
      <dsp:nvSpPr>
        <dsp:cNvPr id="0" name=""/>
        <dsp:cNvSpPr/>
      </dsp:nvSpPr>
      <dsp:spPr>
        <a:xfrm>
          <a:off x="0" y="24278"/>
          <a:ext cx="6507479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Desviación o forma anormal de hacer algo</a:t>
          </a:r>
          <a:endParaRPr lang="en-US" sz="2400" kern="1200"/>
        </a:p>
      </dsp:txBody>
      <dsp:txXfrm>
        <a:off x="46541" y="70819"/>
        <a:ext cx="6414397" cy="860321"/>
      </dsp:txXfrm>
    </dsp:sp>
    <dsp:sp modelId="{6A4E3642-513F-4AE4-A186-A08EB2260925}">
      <dsp:nvSpPr>
        <dsp:cNvPr id="0" name=""/>
        <dsp:cNvSpPr/>
      </dsp:nvSpPr>
      <dsp:spPr>
        <a:xfrm>
          <a:off x="0" y="1046801"/>
          <a:ext cx="6507479" cy="95340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Asignar dos valores a una variable sin usar la primera asignación</a:t>
          </a:r>
          <a:endParaRPr lang="en-US" sz="2400" kern="1200"/>
        </a:p>
      </dsp:txBody>
      <dsp:txXfrm>
        <a:off x="46541" y="1093342"/>
        <a:ext cx="6414397" cy="860321"/>
      </dsp:txXfrm>
    </dsp:sp>
    <dsp:sp modelId="{D9C7A06A-590A-4680-AE9F-4938CECE4E54}">
      <dsp:nvSpPr>
        <dsp:cNvPr id="0" name=""/>
        <dsp:cNvSpPr/>
      </dsp:nvSpPr>
      <dsp:spPr>
        <a:xfrm>
          <a:off x="0" y="2069325"/>
          <a:ext cx="6507479" cy="95340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Usar una variable sin asignarla primero</a:t>
          </a:r>
          <a:endParaRPr lang="en-US" sz="2400" kern="1200"/>
        </a:p>
      </dsp:txBody>
      <dsp:txXfrm>
        <a:off x="46541" y="2115866"/>
        <a:ext cx="6414397" cy="860321"/>
      </dsp:txXfrm>
    </dsp:sp>
    <dsp:sp modelId="{4229E4C8-8AAF-4F1F-AE3B-6331AB11D22E}">
      <dsp:nvSpPr>
        <dsp:cNvPr id="0" name=""/>
        <dsp:cNvSpPr/>
      </dsp:nvSpPr>
      <dsp:spPr>
        <a:xfrm>
          <a:off x="0" y="3091849"/>
          <a:ext cx="6507479" cy="9534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Generar un valor y nunca utilizarlo</a:t>
          </a:r>
          <a:endParaRPr lang="en-US" sz="2400" kern="1200"/>
        </a:p>
      </dsp:txBody>
      <dsp:txXfrm>
        <a:off x="46541" y="3138390"/>
        <a:ext cx="6414397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7:16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21 146 14368 0 0,'0'0'3457'0'0,"-2"0"-2932"0"0,-4 0-1194 0 0,-6 4 9465 0 0,21 1-8079 0 0,1 0-597 0 0,0-1 1 0 0,0-1-1 0 0,0 0 0 0 0,1 0 1 0 0,-1-1-1 0 0,1 0 1 0 0,0-1-1 0 0,-1 0 0 0 0,16-1 1 0 0,62 6-3 0 0,150-12 21 0 0,310-18 125 0 0,-188-14-264 0 0,-228 23 0 0 0,-44 5 0 0 0,649-59 0 0 0,-716 68 0 0 0,479-16 0 0 0,-332 14 0 0 0,55 1 0 0 0,300 19 53 0 0,-335-11-15 0 0,30 2 11 0 0,19 5-5 0 0,426 31 108 0 0,-231 5-7 0 0,-278-30-73 0 0,351 73 277 0 0,-5 36-309 0 0,-410-104-38 0 0,66 22 17 0 0,122 28 26 0 0,-253-70-39 0 0,25 6 86 0 0,2-2 1 0 0,89 1-1 0 0,-139-9-2 0 0,-9-11-3557 0 0,2 3 1833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8:01.5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13824 0 0,'0'0'1388'0'0,"5"8"-1264"0"0,-3-6-124 0 0,1 1 0 0 0,2 14 0 0 0,-5-14 1 0 0,0 0-7 0 0,10 10 81 0 0,-6-7 504 0 0,0 0 0 0 0,-1 0 0 0 0,0 1-1 0 0,4 8 1 0 0,4 9 830 0 0,-9-21-1268 0 0,-1 1-1 0 0,1 0 1 0 0,-1 0 0 0 0,0-1 0 0 0,0 1 0 0 0,0 0-1 0 0,-1 0 1 0 0,1 5 0 0 0,0 3 117 0 0,22 110 240 0 0,5 30 1124 0 0,13 35-1469 0 0,-31-148-141 0 0,27 75 1428 0 0,-36-112-1375 0 0,0 1-1 0 0,0-1 0 0 0,0 1 1 0 0,0-1-1 0 0,0 0 1 0 0,1 1-1 0 0,-1-1 0 0 0,3 2 1 0 0,4 7-37 0 0,-8-11-8 0 0,0 1-1 0 0,1 0 1 0 0,-1-1 0 0 0,0 1-1 0 0,0-1 1 0 0,1 1-1 0 0,-1-1 1 0 0,1 1 0 0 0,-1-1-1 0 0,0 0 1 0 0,1 1-1 0 0,-1-1 1 0 0,1 1 0 0 0,-1-1-1 0 0,1 0 1 0 0,-1 0-1 0 0,1 1 1 0 0,-1-1-1 0 0,1 0 1 0 0,0 0 0 0 0,-1 1-1 0 0,1-1 1 0 0,-1 0-1 0 0,1 0 1 0 0,-1 0 0 0 0,1 0-1 0 0,0 0 1 0 0,-1 0-1 0 0,1 0 1 0 0,-1 0 0 0 0,1 0-1 0 0,0 0 1 0 0,-1 0-1 0 0,2-1 1 0 0,-1 0 52 0 0,0 1 0 0 0,1-1 0 0 0,-1 0 0 0 0,0 0 0 0 0,0-1 0 0 0,0 1 0 0 0,0 0-1 0 0,2-2 1 0 0,-2 0 35 0 0,9-11 251 0 0,0 0-1 0 0,-2-1 1 0 0,1-1-1 0 0,-2 1 1 0 0,0-1-1 0 0,5-21 1 0 0,36-123-82 0 0,-26 81-158 0 0,35-83 1 0 0,-8 52-491 0 0,17-40-491 0 0,-51 118-3262 0 0,-9 22-103 0 0,4-12-4559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4.0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0 151 17047 0 0,'0'0'1311'0'0,"19"4"2588"0"0,-16-5-3181 0 0,0 1 0 0 0,1-1 1 0 0,-1 0-1 0 0,0 0 0 0 0,5-2 1 0 0,27-18-2545 0 0,-5 2-792 0 0,34-8 1798 0 0,-13 5 4246 0 0,-46 19-2844 0 0,1 0 0 0 0,-1 0 0 0 0,8-6 0 0 0,-12 8-526 0 0,0 1 0 0 0,0-1 0 0 0,0 1 1 0 0,-1-1-1 0 0,1 1 0 0 0,0-1 0 0 0,0 0 0 0 0,-1 1 1 0 0,1-1-1 0 0,-1 0 0 0 0,1 0 0 0 0,0 1 0 0 0,-1-1 1 0 0,0 0-1 0 0,1 0 0 0 0,-1 0 0 0 0,1 0 0 0 0,-1 0 0 0 0,0 1 1 0 0,0-1-1 0 0,1 0 0 0 0,-1 0 0 0 0,0 0 0 0 0,0 0 1 0 0,0 0-1 0 0,0 0 0 0 0,0 0 0 0 0,0 0 0 0 0,-1 0 1 0 0,1 0-1 0 0,0 0 0 0 0,-1-1 0 0 0,0 1-58 0 0,1 0 0 0 0,-1 1-1 0 0,1-1 1 0 0,-1 1 0 0 0,0 0-1 0 0,0-1 1 0 0,1 1 0 0 0,-1-1 0 0 0,0 1-1 0 0,0 0 1 0 0,1-1 0 0 0,-1 1-1 0 0,0 0 1 0 0,0 0 0 0 0,0 0-1 0 0,1 0 1 0 0,-3 0 0 0 0,2-1-21 0 0,-6 0-6 0 0,0-1 0 0 0,0 1 0 0 0,0 0 0 0 0,0 1 0 0 0,0 0 0 0 0,0 0 0 0 0,0 0 0 0 0,0 1 0 0 0,0 0 0 0 0,1 0 0 0 0,-1 1 0 0 0,0 0 0 0 0,0 0-1 0 0,1 1 1 0 0,-13 5 0 0 0,16-5 19 0 0,-1-1-1 0 0,0 0 0 0 0,1 1 0 0 0,0-1 0 0 0,-1 1 0 0 0,1 0 1 0 0,0 0-1 0 0,1 1 0 0 0,-1-1 0 0 0,0 0 0 0 0,1 1 0 0 0,0 0 1 0 0,0-1-1 0 0,0 1 0 0 0,0 0 0 0 0,1 0 0 0 0,-1 0 0 0 0,1 1 1 0 0,0-1-1 0 0,0 0 0 0 0,1 0 0 0 0,-1 0 0 0 0,1 1 0 0 0,0-1 1 0 0,0 0-1 0 0,1 9 0 0 0,0-9-75 0 0,0 0 1 0 0,0 1-1 0 0,0-1 0 0 0,0 0 1 0 0,1 0-1 0 0,0 0 1 0 0,-1 0-1 0 0,2 0 0 0 0,-1-1 1 0 0,0 1-1 0 0,1 0 1 0 0,-1-1-1 0 0,5 5 0 0 0,11 4-3215 0 0,4-3-3672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4.4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25399 0 0,'1'15'2547'0'0,"12"97"-2470"0"0,-6-41-1693 0 0,-7-71 1606 0 0,9 99-2769 0 0,-12-57-4783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4.8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26351 0 0,'0'0'1280'0'0,"3"2"-560"0"0,-1 0 16 0 0,2 0-584 0 0,0 0-152 0 0,1-1 0 0 0,0 0 0 0 0,-1-1 0 0 0,2 0 0 0 0,-1 0 0 0 0,0-1 0 0 0,1-1-1320 0 0,1-1-272 0 0,1 1-48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5.1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91 19319 0 0,'102'-20'4023'0'0,"-88"16"-3831"0"0,1-1 0 0 0,-1 0 0 0 0,0-1 0 0 0,25-14 0 0 0,-39 20-156 0 0,0-1 1 0 0,1 1-1 0 0,-1 0 0 0 0,1 0 1 0 0,-1-1-1 0 0,0 1 0 0 0,1 0 1 0 0,-1-1-1 0 0,0 1 1 0 0,1 0-1 0 0,-1-1 0 0 0,0 1 1 0 0,1 0-1 0 0,-1-1 0 0 0,0 1 1 0 0,0-1-1 0 0,0 1 0 0 0,1 0 1 0 0,-1-1-1 0 0,-5-4 615 0 0,-20 0 144 0 0,11 3-841 0 0,-1-1 18 0 0,0 0 0 0 0,0 0 0 0 0,-20 0 1 0 0,28 3 28 0 0,0 0 0 0 0,0 1 0 0 0,1-1 1 0 0,-1 1-1 0 0,0 1 0 0 0,1-1 0 0 0,-1 1 1 0 0,1 0-1 0 0,0 0 0 0 0,-7 4 0 0 0,12-5 42 0 0,-1 0 0 0 0,1 1 0 0 0,-1-1 0 0 0,1 0 0 0 0,0 0 0 0 0,-1 1 0 0 0,1-1 0 0 0,0 1-1 0 0,0-1 1 0 0,0 1 0 0 0,0-1 0 0 0,0 1 0 0 0,1 0 0 0 0,-1-1 0 0 0,0 1 0 0 0,1 0 0 0 0,-1 0 0 0 0,1-1 0 0 0,0 1 0 0 0,-1 0 0 0 0,1 0-1 0 0,0 0 1 0 0,0 0 0 0 0,0-1 0 0 0,1 1 0 0 0,-1 0 0 0 0,0 0 0 0 0,1 0 0 0 0,-1-1 0 0 0,1 1 0 0 0,-1 0 0 0 0,1 0 0 0 0,0-1 0 0 0,0 1-1 0 0,0-1 1 0 0,0 1 0 0 0,0-1 0 0 0,0 1 0 0 0,0-1 0 0 0,0 1 0 0 0,1-1 0 0 0,-1 0 0 0 0,0 0 0 0 0,1 0 0 0 0,-1 0 0 0 0,3 1-1 0 0,0 1 31 0 0,0 0 0 0 0,0 0 0 0 0,1-1 0 0 0,-1 0-1 0 0,1 0 1 0 0,-1 0 0 0 0,1 0 0 0 0,0-1-1 0 0,0 0 1 0 0,-1 0 0 0 0,1 0 0 0 0,0-1-1 0 0,7 1 1 0 0,55-4-1652 0 0,-21-3-7746 0 0,-28 2 1350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5.5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20447 0 0,'1'15'2216'0'0,"37"89"-2374"0"0,-27-76 74 0 0,0 0-1 0 0,-2 1 1 0 0,7 41-1 0 0,-3 57-173 0 0,-12-107 138 0 0,-2 1 0 0 0,0-1 1 0 0,-1 0-1 0 0,-6 25 0 0 0,8-43 5 0 0,-5 14-428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5.9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87 21599 0 0,'3'-4'234'0'0,"0"-1"-1"0"0,0 1 1 0 0,1 0-1 0 0,-1 1 1 0 0,1-1 0 0 0,0 0-1 0 0,0 1 1 0 0,1 0-1 0 0,-1 0 1 0 0,7-3-1 0 0,-5 2 112 0 0,4-1-122 0 0,0-1 0 0 0,0 1 1 0 0,1 1-1 0 0,-1 0 0 0 0,1 0 0 0 0,0 1 1 0 0,17-2-1 0 0,-15 3-550 0 0,1 1 1 0 0,0 0-1 0 0,-1 1 0 0 0,1 1 0 0 0,0 0 0 0 0,-1 1 1 0 0,1 0-1 0 0,-1 1 0 0 0,26 9 0 0 0,-33-10 400 0 0,-1 1-1 0 0,1 0 1 0 0,0 0 0 0 0,-1 1-1 0 0,0 0 1 0 0,0 0-1 0 0,0 0 1 0 0,0 0-1 0 0,0 1 1 0 0,-1 0 0 0 0,0-1-1 0 0,0 2 1 0 0,6 9-1 0 0,-8-12-32 0 0,-1 0 0 0 0,0 0-1 0 0,1 1 1 0 0,-1-1 0 0 0,-1 0 0 0 0,1 1-1 0 0,0-1 1 0 0,-1 0 0 0 0,1 1-1 0 0,-1-1 1 0 0,0 0 0 0 0,0 1 0 0 0,-1-1-1 0 0,1 1 1 0 0,-1-1 0 0 0,1 0-1 0 0,-1 1 1 0 0,0-1 0 0 0,0 0 0 0 0,-1 0-1 0 0,1 0 1 0 0,-1 0 0 0 0,1 0-1 0 0,-1 0 1 0 0,0 0 0 0 0,0 0 0 0 0,-4 3-1 0 0,1-1-526 0 0,-1 0-1 0 0,1-1 1 0 0,-1 0 0 0 0,0 0-1 0 0,-8 4 1 0 0,7-4-206 0 0,0 0 1 0 0,1 0 0 0 0,0 1-1 0 0,-6 4 1 0 0,4-2-1354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6.2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260 59 25399 0 0,'0'0'82'0'0,"0"0"-1"0"0,1-1 1 0 0,-1 1-1 0 0,0 0 0 0 0,1 0 1 0 0,-1 0-1 0 0,0 0 1 0 0,1-1-1 0 0,-1 1 1 0 0,0 0-1 0 0,1 0 1 0 0,-1-1-1 0 0,0 1 0 0 0,0 0 1 0 0,1-1-1 0 0,-1 1 1 0 0,0 0-1 0 0,0-1 1 0 0,0 1-1 0 0,1 0 1 0 0,-1-1-1 0 0,0 1 1 0 0,0 0-1 0 0,0-1 0 0 0,0 1 1 0 0,0 0-1 0 0,0-1 1 0 0,0 1-1 0 0,0-1 1 0 0,0 1-1 0 0,0-1 1 0 0,0 0-46 0 0,-1 0 0 0 0,1 0 0 0 0,0 0 0 0 0,-1 0 0 0 0,0 0 1 0 0,1 0-1 0 0,-1 0 0 0 0,0 0 0 0 0,1 0 0 0 0,-1 0 1 0 0,-1 0-1 0 0,-1-2-121 0 0,-1 0 1 0 0,0 0 0 0 0,0 1-1 0 0,-7-5 1 0 0,3 4-93 0 0,-1-1 0 0 0,1 2 0 0 0,-1-1 0 0 0,0 1 0 0 0,1 0 1 0 0,-17 0-1 0 0,20 2 96 0 0,0 0 0 0 0,0 1 0 0 0,-1-1-1 0 0,1 1 1 0 0,0 1 0 0 0,0-1 0 0 0,0 1 0 0 0,0 0 0 0 0,0 0 0 0 0,1 0 0 0 0,-1 0 0 0 0,-8 7 0 0 0,7-4-103 0 0,-1 0-1 0 0,1 1 1 0 0,-1 0 0 0 0,2 0-1 0 0,-1 0 1 0 0,1 1 0 0 0,0 0-1 0 0,0 0 1 0 0,1 1 0 0 0,0-1-1 0 0,0 1 1 0 0,0 0 0 0 0,1 0-1 0 0,1 0 1 0 0,-1 0 0 0 0,1 0-1 0 0,1 1 1 0 0,0-1 0 0 0,-1 15-1 0 0,2-21 54 0 0,0-1 0 0 0,0 1-1 0 0,0-1 1 0 0,0 1 0 0 0,0-1-1 0 0,1 0 1 0 0,-1 1 0 0 0,0-1-1 0 0,1 1 1 0 0,-1-1 0 0 0,1 0-1 0 0,-1 1 1 0 0,1-1 0 0 0,0 0-1 0 0,0 1 1 0 0,-1-1 0 0 0,1 0 0 0 0,0 0-1 0 0,0 0 1 0 0,0 0 0 0 0,0 0-1 0 0,1 0 1 0 0,-1 0 0 0 0,0 0-1 0 0,0 0 1 0 0,0-1 0 0 0,1 1-1 0 0,-1 0 1 0 0,0-1 0 0 0,3 2-1 0 0,-1-2 165 0 0,1 0-1 0 0,-1 0 1 0 0,0 0-1 0 0,0 0 0 0 0,0 0 1 0 0,0-1-1 0 0,0 1 1 0 0,1-1-1 0 0,-1 0 0 0 0,0 0 1 0 0,0 0-1 0 0,-1 0 1 0 0,5-3-1 0 0,11-7 1205 0 0,-1 0 0 0 0,-1-2 0 0 0,25-23 0 0 0,14-11 656 0 0,-53 46-1841 0 0,5-5 235 0 0,0 1-1 0 0,1 0 1 0 0,0 0-1 0 0,0 1 1 0 0,10-5 0 0 0,-17 9-231 0 0,1-1 0 0 0,0 1 1 0 0,0-1-1 0 0,0 1 1 0 0,0-1-1 0 0,0 1 1 0 0,0 0-1 0 0,0 0 0 0 0,0 0 1 0 0,0 0-1 0 0,0 0 1 0 0,0 1-1 0 0,0-1 0 0 0,0 1 1 0 0,0-1-1 0 0,0 1 1 0 0,0-1-1 0 0,-1 1 1 0 0,1 0-1 0 0,0 0 0 0 0,0 0 1 0 0,-1 0-1 0 0,1 0 1 0 0,-1 1-1 0 0,1-1 0 0 0,-1 0 1 0 0,1 1-1 0 0,-1-1 1 0 0,2 3-1 0 0,1 3-83 0 0,0 0 0 0 0,-1 0 0 0 0,0 0 0 0 0,0 0 0 0 0,-1 0 0 0 0,0 1 0 0 0,0-1 0 0 0,0 1 0 0 0,0 10-1 0 0,1 2-3147 0 0,2 0-3465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6.6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28191 0 0,'3'16'2969'0'0,"7"9"-2815"0"0,-2-2-288 0 0,7 25-665 0 0,12 85 0 0 0,-22-99-104 0 0,3 34 1111 0 0,-7-59-1231 0 0,-1 0-1 0 0,0 0 1 0 0,-1 0-1 0 0,0 0 1 0 0,-3 12-1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6.9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27271 0 0,'0'0'2664'0'0,"4"3"-2376"0"0,0-2-224 0 0,0-1-64 0 0,1 1 0 0 0,2-1 216 0 0,0-1 32 0 0,2 0 8 0 0,2-3 0 0 0,0 1-592 0 0,2-2-112 0 0,-1-1-32 0 0,2 0 0 0 0,2-2-1024 0 0,0 1-200 0 0,-1-1-48 0 0,1 0-8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7.3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15 25655 0 0,'9'-7'1550'0'0,"-8"6"-1403"0"0,-1 0 0 0 0,1 1-1 0 0,0-1 1 0 0,0 0 0 0 0,0 1-1 0 0,0-1 1 0 0,0 1 0 0 0,0-1-1 0 0,0 1 1 0 0,0-1 0 0 0,1 1-1 0 0,-1 0-99 0 0,0 0-1 0 0,-1 0 1 0 0,1 0-1 0 0,0 0 1 0 0,-1 1-1 0 0,1-1 1 0 0,0 0-1 0 0,-1 1 1 0 0,1-1-1 0 0,-1 0 1 0 0,1 1-1 0 0,0-1 1 0 0,-1 1-1 0 0,1-1 0 0 0,-1 1 1 0 0,1-1-1 0 0,-1 1 1 0 0,0-1-1 0 0,1 1 1 0 0,-1 0-1 0 0,0-1 1 0 0,1 1-1 0 0,-1-1 1 0 0,0 2-1 0 0,7 12-116 0 0,0 0 1 0 0,-2 0-1 0 0,0 1 1 0 0,5 22-1 0 0,6 62-406 0 0,-15-91 473 0 0,1 6-30 0 0,0 0-1 0 0,-1 0 1 0 0,-1 17 0 0 0,-1-30 43 0 0,1 0 0 0 0,0 0 1 0 0,0 0-1 0 0,0 0 0 0 0,0 0 0 0 0,0 0 0 0 0,0 0 1 0 0,0-1-1 0 0,0 1 0 0 0,0 0 0 0 0,1 0 0 0 0,-1 0 1 0 0,1 1-1 0 0,-1-2 7 0 0,0 0 0 0 0,1 0 0 0 0,-1 0 0 0 0,1-1 0 0 0,-1 1 0 0 0,0 0 0 0 0,0 0 0 0 0,1 0 0 0 0,-1 0 0 0 0,0-1 0 0 0,1 1 0 0 0,-1 0 0 0 0,0 0 0 0 0,0-1 0 0 0,1 1 0 0 0,-1 0 1 0 0,0 0-1 0 0,0-1 0 0 0,0 1 0 0 0,1 0 0 0 0,-1-1 0 0 0,0 1 0 0 0,0 0 0 0 0,0-1 0 0 0,0 1 0 0 0,0 0 0 0 0,0-1 0 0 0,0 1 0 0 0,1 0 0 0 0,-1-1 0 0 0,0 0 0 0 0,13-39 365 0 0,-7 20-307 0 0,1 1 1 0 0,0 1-1 0 0,12-21 0 0 0,-17 35-49 0 0,1-1 1 0 0,0 1-1 0 0,0 0 1 0 0,0 0-1 0 0,1 0 1 0 0,-1 0-1 0 0,1 1 1 0 0,0-1-1 0 0,0 1 1 0 0,0 0-1 0 0,1 0 1 0 0,-1 0 0 0 0,1 1-1 0 0,-1 0 1 0 0,1 0-1 0 0,0 0 1 0 0,5-1-1 0 0,-4 2-8 0 0,-1 0 0 0 0,1 1 0 0 0,-1 0 0 0 0,1 0 0 0 0,-1 1 0 0 0,1 0 0 0 0,-1 0 0 0 0,1 0 0 0 0,-1 0 0 0 0,0 1 0 0 0,1 0 0 0 0,-1 0 0 0 0,0 0 0 0 0,0 1 0 0 0,0 0 0 0 0,8 6 0 0 0,-4-2-19 0 0,0 0-1 0 0,0 1 1 0 0,0 0-1 0 0,-1 0 0 0 0,-1 1 1 0 0,1 0-1 0 0,6 11 0 0 0,2 12-694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8:27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537 96 14512 0 0,'-7'-2'319'0'0,"1"0"0"0"0,-1 0 1 0 0,0 0-1 0 0,-10 0 1 0 0,-6 1 520 0 0,-25 2 0 0 0,13-1 473 0 0,22 1-1061 0 0,-1 0 0 0 0,1 1-1 0 0,0 1 1 0 0,0 0 0 0 0,0 0 0 0 0,-20 9 0 0 0,0 3 143 0 0,-40 24 0 0 0,62-31-358 0 0,-1 1 0 0 0,1 0 0 0 0,1 1-1 0 0,-18 20 1 0 0,19-20-29 0 0,0 1 36 0 0,0 0-1 0 0,1 1 0 0 0,1 0 0 0 0,0 0 1 0 0,1 1-1 0 0,0 0 0 0 0,1 0 1 0 0,0 0-1 0 0,1 1 0 0 0,-3 17 1 0 0,1 6-22 0 0,1-1 1 0 0,1 64-1 0 0,5-74-14 0 0,2-1 0 0 0,0 1 0 0 0,2-1 0 0 0,0 0 0 0 0,2 0 0 0 0,1-1 0 0 0,17 39 0 0 0,-18-50-49 0 0,0-1 0 0 0,0 0 0 0 0,1 0 0 0 0,0-1-1 0 0,14 14 1 0 0,52 46-549 0 0,-64-63 588 0 0,0-1 0 0 0,1-1 0 0 0,-1 0 0 0 0,1 0 0 0 0,0-1 0 0 0,0-1 0 0 0,1 1 0 0 0,-1-2-1 0 0,1 0 1 0 0,21 3 0 0 0,-12-4 80 0 0,1-1-1 0 0,0 0 0 0 0,0-2 0 0 0,0-1 1 0 0,42-8-1 0 0,104-40-73 0 0,-134 37 34 0 0,-1-1 0 0 0,0-2-1 0 0,-1-1 1 0 0,40-29-1 0 0,-58 36 81 0 0,-1 0-1 0 0,-1-1 1 0 0,0 0-1 0 0,0-1 0 0 0,-2 0 1 0 0,1-1-1 0 0,-1 0 1 0 0,-1-1-1 0 0,0 0 1 0 0,-1-1-1 0 0,-1 1 1 0 0,7-21-1 0 0,-2-1 112 0 0,8-45 1 0 0,-17 65-146 0 0,-1-1 1 0 0,0 0-1 0 0,-2 0 0 0 0,0 0 1 0 0,-2-21-1 0 0,0 21-10 0 0,0 1 15 0 0,0 1 0 0 0,-1 0 0 0 0,0 0 0 0 0,-1 0 0 0 0,-7-15 0 0 0,2 8 50 0 0,-1 1 0 0 0,-2 1-1 0 0,0 0 1 0 0,-1 0 0 0 0,-1 1-1 0 0,0 1 1 0 0,-2 1 0 0 0,-19-19-1 0 0,17 21-115 0 0,0 0 0 0 0,-1 2 0 0 0,0 0 1 0 0,-1 1-1 0 0,-43-19 0 0 0,53 27-211 0 0,1 1 1 0 0,-1 0-1 0 0,1 0 1 0 0,-1 1 0 0 0,0 0-1 0 0,0 1 1 0 0,0 0-1 0 0,0 1 1 0 0,0 0-1 0 0,-1 0 1 0 0,1 1-1 0 0,0 1 1 0 0,1 0 0 0 0,-1 0-1 0 0,0 1 1 0 0,-14 5-1 0 0,-8 10-1780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0:30.7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69 2304 0 0,'0'0'101'0'0,"0"-1"1"0"0,5-5-81 0 0,62-18 8731 0 0,-38 16-5080 0 0,-18 5-3201 0 0,0 1 0 0 0,-1 0 0 0 0,1 1 0 0 0,0 0 0 0 0,12 1 0 0 0,14-2 58 0 0,170-2-254 0 0,-130 5-234 0 0,-18 1-59 0 0,23-1-92 0 0,20-8-704 0 0,-34 1-4111 0 0,-21 1-567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0:32.2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 5840 0 0,'2'1'3576'0'0,"1"1"-3544"0"0,0 0 1 0 0,0-1-1 0 0,0 0 1 0 0,0 0 0 0 0,1 0-1 0 0,-1 0 1 0 0,0 0-1 0 0,1-1 1 0 0,-1 1-1 0 0,1-1 1 0 0,3 0 0 0 0,10 2 112 0 0,-2-1 526 0 0,-1-1 0 0 0,0 0-1 0 0,1-1 1 0 0,16-3 0 0 0,9 0 411 0 0,8 1 13 0 0,23-3-337 0 0,83 6 0 0 0,-44 13-630 0 0,-59-4-4823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2:35.5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 1 3680 0 0,'0'0'360'0'0,"-10"5"-360"0"0,-20-1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6:29.90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0 199 15200 0 0,'1'-7'1378'0'0,"1"5"-1356"0"0,0-1 0 0 0,0 0 0 0 0,0 1 0 0 0,0-1 0 0 0,1 1 0 0 0,-1 0 0 0 0,1 0 0 0 0,-1 0 0 0 0,1 0 0 0 0,0 0 0 0 0,0 0 1 0 0,4-1-1 0 0,5-4 179 0 0,14-8 1596 0 0,2 1 1 0 0,53-20-1 0 0,63-11 189 0 0,-140 44-1976 0 0,57-13 333 0 0,1 3 0 0 0,106-7 0 0 0,-139 16-369 0 0,7 1-88 0 0,64 7 1 0 0,-60-3-10 0 0,90 2-2642 0 0,-100-5 998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6:33.0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63 13160 0 0,'0'0'1186'0'0,"1"0"-972"0"0,25-5 294 0 0,-1 0 209 0 0,34-7 32 0 0,-11 2-484 0 0,15 0 72 0 0,-26 3 46 0 0,77-3 0 0 0,-68 8-202 0 0,-28 1-89 0 0,1 1 0 0 0,36 3 0 0 0,-11 4-92 0 0,47 9 0 0 0,-34-7-1421 0 0,-36-5 611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7:55.9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5528 0 0,'3'1'12447'0'0,"20"5"-11378"0"0,-9-2-1033 0 0,0 0 0 0 0,0-1 0 0 0,1-1 0 0 0,15 1-1 0 0,188-12-21 0 0,-158 12 67 0 0,1 3 1 0 0,65 14 0 0 0,-84-12-69 0 0,19 5-181 0 0,28 6-725 0 0,-10-11-1615 0 0,-39-7 1206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7:56.8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6912 0 0,'0'0'12943'0'0,"1"1"-12809"0"0,4 1-126 0 0,1 1 0 0 0,-1-1 1 0 0,11 3-1 0 0,14 5-15 0 0,14 9-90 0 0,0-2 0 0 0,55 14-1 0 0,95 13-194 0 0,-113-27 351 0 0,90 16 269 0 0,-84-22-209 0 0,308 28-1569 0 0,-343-38-5205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8:14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6338 1 16184 0 0,'0'0'1927'0'0,"4"2"-1751"0"0,5 4-81 0 0,1 1 0 0 0,11 10 0 0 0,-19-14-114 0 0,1-1-1 0 0,0 1 1 0 0,-1 0-1 0 0,0 0 1 0 0,1 0-1 0 0,-1 0 1 0 0,0 0 0 0 0,-1 0-1 0 0,1 1 1 0 0,-1-1-1 0 0,1 1 1 0 0,1 6-1 0 0,-2-3-6 0 0,3 18-57 0 0,1 33 0 0 0,-5-55 83 0 0,0-1 0 0 0,-1 1 0 0 0,1 0 0 0 0,-1 0 0 0 0,0-1 0 0 0,0 1 0 0 0,0 0 0 0 0,0-1 0 0 0,0 1 0 0 0,-1-1 0 0 0,-1 4 0 0 0,-9 17 0 0 0,10-15 8 0 0,1 0-1 0 0,-1 0 1 0 0,2 0-1 0 0,-1 0 1 0 0,1 0-1 0 0,0 0 0 0 0,1 0 1 0 0,3 15-1 0 0,0 26 44 0 0,-4-24-51 0 0,1-1 0 0 0,2 0 0 0 0,5 28 0 0 0,-3-30-23 0 0,-1-6 32 0 0,-1 0 0 0 0,0-1 0 0 0,-1 2 0 0 0,0-1 0 0 0,-2 24-1 0 0,-5 2 59 0 0,1-12 10 0 0,-1 35-1 0 0,-1 49 154 0 0,3-68-69 0 0,2 57 0 0 0,11 148 127 0 0,-10 105 3151 0 0,1-354-3384 0 0,0-2-55 0 0,-1 0 1 0 0,1 1-1 0 0,-1-1 1 0 0,1 1-1 0 0,-1-1 1 0 0,1 1 0 0 0,-1 0-1 0 0,0-1 1 0 0,1 1-1 0 0,-1-1 1 0 0,0 1-1 0 0,1 0 1 0 0,-1-1-1 0 0,0 1 1 0 0,0 0 0 0 0,0-1-1 0 0,0 1 1 0 0,0 0-1 0 0,0-1 1 0 0,0 1-1 0 0,0 0 1 0 0,0-1-1 0 0,0 1 1 0 0,0 0 0 0 0,0-1-1 0 0,0 1 1 0 0,0 0-1 0 0,-1 1 6 0 0,0 2 37 0 0,0-4-41 0 0,1 1 1 0 0,-1 0 0 0 0,1 0 0 0 0,-1-1 0 0 0,1 1-1 0 0,-1 0 1 0 0,1 0 0 0 0,-1 0 0 0 0,1 0-1 0 0,0 0 1 0 0,-1 0 0 0 0,1 0 0 0 0,0 0-1 0 0,0 0 1 0 0,0 0 0 0 0,0 0 0 0 0,0 0 0 0 0,0 0-1 0 0,0 0 1 0 0,0 2 0 0 0,0 5 13 0 0,-2-1 364 0 0,-1 0 0 0 0,-1-1 0 0 0,-7 12 0 0 0,5-9-380 0 0,-2-1 0 0 0,2-3 11 0 0,-8 12 53 0 0,-3 0 83 0 0,-1-1-78 0 0,14-13-70 0 0,1 1 1 0 0,-1-1-1 0 0,1 0 1 0 0,-6 3-1 0 0,6-4 1 0 0,0 0 0 0 0,0 0 0 0 0,1 1 0 0 0,-1-1 0 0 0,1 1 0 0 0,0 0 0 0 0,0 0 0 0 0,0 0 0 0 0,0 0 0 0 0,-2 5 0 0 0,-10 14 0 0 0,-13 5-14 0 0,0-1-1 0 0,-33 23 0 0 0,-22 22-37 0 0,-8 9 51 0 0,-2 2 13 0 0,-114 93 27 0 0,50-46-25 0 0,-388 339-78 0 0,256-223 40 0 0,265-225 24 0 0,-413 339 0 0 0,154-128 213 0 0,206-167-138 0 0,-88 83 38 0 0,-55 45 9 0 0,-220 177 147 0 0,389-325-192 0 0,-91 84-58 0 0,96-86-19 0 0,-19 19 54 0 0,35-32 45 0 0,-1-2 0 0 0,-1-1 0 0 0,-1-1 0 0 0,-2-2 0 0 0,-43 23 0 0 0,9-10 437 0 0,68-36-530 0 0,-1 0 0 0 0,1 1 0 0 0,-1-1 0 0 0,1 0 0 0 0,-1 1 0 0 0,1-1 0 0 0,-1 0 0 0 0,1 1 0 0 0,-1-1 0 0 0,1 0 0 0 0,0 1 0 0 0,-1-1-1 0 0,1 1 1 0 0,0-1 0 0 0,-1 1 0 0 0,1-1 0 0 0,0 1 0 0 0,-1-1 0 0 0,1 1 0 0 0,0-1 0 0 0,0 1 0 0 0,0-1 0 0 0,0 1 0 0 0,-1-1 0 0 0,1 1 0 0 0,0 0 0 0 0,0-1 0 0 0,0 1 0 0 0,0-1 0 0 0,0 1-1 0 0,0 0 1 0 0,1-1 0 0 0,-1 1 0 0 0,0-1 0 0 0,0 1 0 0 0,0 0 0 0 0,1 3 2 0 0,6 13 7 0 0,-6-16 45 0 0,-1 1 5 0 0,-1 6-4 0 0,-3-8-56 0 0,-12 1-7 0 0,3 3 3 0 0,12-1 3 0 0,1-2 4 0 0,-1 0 57 0 0,0 0-9 0 0,1 0-54 0 0,-1 3 6 0 0,-11 2-20 0 0,9-4-30 0 0,4-2 24 0 0,-1 0 18 0 0,0 0 0 0 0,0 0 0 0 0,0 0 0 0 0,0 0 0 0 0,0 0 0 0 0,0 0 0 0 0,1 0 0 0 0,-1 0 0 0 0,0 0 0 0 0,0 1 1 0 0,0-1-1 0 0,0 0 0 0 0,0 0 0 0 0,0 0 0 0 0,0 0 0 0 0,0 0 0 0 0,0 0 0 0 0,0 0 0 0 0,0 0 0 0 0,0 0 0 0 0,0 0 0 0 0,0 0 0 0 0,0 0 0 0 0,0 0 0 0 0,1 0 0 0 0,-1 0 0 0 0,0 0 0 0 0,0 1 0 0 0,0-1 0 0 0,0 0 0 0 0,0 0 0 0 0,0 0 0 0 0,0 0 0 0 0,0 0 0 0 0,0 0 0 0 0,0 0 0 0 0,0 0 0 0 0,0 0 0 0 0,0 0 0 0 0,0 1 0 0 0,0-1 0 0 0,0 0 0 0 0,0 0 0 0 0,0 0 0 0 0,0 0 0 0 0,-1 0 0 0 0,1 0 0 0 0,0 0 0 0 0,0 0 0 0 0,-15 11-1 0 0,15-11 1 0 0,-1 0 0 0 0,0 0 0 0 0,1 0 0 0 0,-1 1 0 0 0,1-1 0 0 0,-1 0 0 0 0,1 0 0 0 0,-1 1 0 0 0,1-1 0 0 0,0 0 0 0 0,-1 1 0 0 0,1-1 0 0 0,-1 0 0 0 0,1 1 0 0 0,0-1 0 0 0,-1 1 0 0 0,1-1 0 0 0,0 0 0 0 0,-1 1 0 0 0,1-1 0 0 0,0 1 0 0 0,0-1 0 0 0,-1 1 0 0 0,1-1 0 0 0,0 1 0 0 0,0 0 0 0 0,-1 2 0 0 0,-18 27 0 0 0,14-21 0 0 0,-1-1 0 0 0,1 1 0 0 0,-1-1 0 0 0,-1-1 0 0 0,-8 10 0 0 0,-99 103 0 0 0,73-74 0 0 0,21-21 0 0 0,1 1 0 0 0,2 0 0 0 0,-24 47 0 0 0,19-37 0 0 0,-1-1 0 0 0,-3 0 0 0 0,-35 37 0 0 0,-34 46-53 0 0,-39 78 40 0 0,-100 138 15 0 0,-101 127 89 0 0,29-80 138 0 0,187-257-163 0 0,17-18 27 0 0,-162 215 252 0 0,202-249-268 0 0,5-6 6 0 0,42-46-76 0 0,-1-1-1 0 0,-1 0 1 0 0,-24 20 0 0 0,29-28 42 0 0,0 0-1 0 0,-17 22 1 0 0,20-23-14 0 0,5-5-14 0 0,-1-1 0 0 0,1 0 0 0 0,-1 0 0 0 0,-6 3 0 0 0,7-5-39 0 0,1 0 0 0 0,-1 0 0 0 0,1 1 0 0 0,0-1-1 0 0,0 1 1 0 0,0 0 0 0 0,0-1 0 0 0,1 1 0 0 0,-1 1 0 0 0,-3 4-1 0 0,6-7-46 0 0,0 0-1 0 0,0-1 0 0 0,0 1 1 0 0,0 0-1 0 0,0-1 0 0 0,0 1 0 0 0,0 0 1 0 0,0-1-1 0 0,0 1 0 0 0,0-1 0 0 0,0 1 1 0 0,0 0-1 0 0,1-1 0 0 0,-1 1 0 0 0,0 0 1 0 0,0-1-1 0 0,1 1 0 0 0,0 0 0 0 0,0 1-316 0 0,4 12-1348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8:20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14280 0 0,'0'0'7642'0'0,"1"2"-6962"0"0,3 4-488 0 0,1-1 0 0 0,0 1-1 0 0,10 8 1 0 0,7 9 185 0 0,88 97 851 0 0,28 36-185 0 0,-45-43-485 0 0,26 35 42 0 0,-108-132-598 0 0,167 235 320 0 0,92 148 1253 0 0,-224-332-1274 0 0,-3 2 0 0 0,-3 2 0 0 0,59 147 0 0 0,-65-125-231 0 0,43 108 446 0 0,15-5 55 0 0,-60-141-581 0 0,2-2 0 0 0,3 0 0 0 0,2-3 1 0 0,55 56-1 0 0,-48-60 331 0 0,70 57 0 0 0,-101-90-279 0 0,-8-7-24 0 0,0 0 0 0 0,0-1 0 0 0,1 1-1 0 0,15 7 1 0 0,-11-6 3 0 0,-9-5 302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9:18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2813 7036 12584 0 0,'0'0'6349'0'0,"2"1"-5821"0"0,25 16 649 0 0,-25-16-1026 0 0,-2-1-134 0 0,1 0 0 0 0,0 0 1 0 0,-1 0-1 0 0,1 0 0 0 0,0 1 0 0 0,-1-1 1 0 0,1 0-1 0 0,0 0 0 0 0,-1 0 0 0 0,1 1 1 0 0,0-1-1 0 0,-1 0 0 0 0,1 1 0 0 0,-1-1 1 0 0,1 0-1 0 0,-1 1 0 0 0,1-1 1 0 0,-1 1-1 0 0,1-1 0 0 0,-1 1 0 0 0,1-1 1 0 0,-1 1-1 0 0,1 0 0 0 0,12 14 229 0 0,-13-15-238 0 0,92 128 2264 0 0,-7-13-1301 0 0,-51-72-736 0 0,7 6 194 0 0,60 54 1 0 0,-16-17 79 0 0,75 80 533 0 0,-130-136-846 0 0,97 111 545 0 0,203 238-323 0 0,-170-208-347 0 0,-42-41 70 0 0,-56-58-30 0 0,40 58 274 0 0,-65-81-194 0 0,8 17-84 0 0,-31-44-84 0 0,1 0 0 0 0,35 38 0 0 0,20 4 30 0 0,109 78 1 0 0,-117-101 101 0 0,10 7 47 0 0,-3 3 34 0 0,-28-21-108 0 0,-1 2-1 0 0,38 38 1 0 0,-60-51-49 0 0,-9-11-23 0 0,0 1 0 0 0,-1 1 1 0 0,10 14-1 0 0,29 39-94 0 0,-19-28 476 0 0,-19-25-629 0 0,0 1 0 0 0,12 20-1 0 0,-21-29 411 0 0,2-1-155 0 0,-1-1-33 0 0,-1 0 1 0 0,1 0-1 0 0,-1 0 1 0 0,1 0-1 0 0,-1 0 0 0 0,1 1 1 0 0,0-1-1 0 0,-1 0 1 0 0,1 0-1 0 0,-1 0 1 0 0,1 1-1 0 0,-1-1 1 0 0,1 0-1 0 0,-1 1 1 0 0,1-1-1 0 0,-1 1 1 0 0,0-1-1 0 0,1 0 0 0 0,-1 1 1 0 0,0-1-1 0 0,1 1 1 0 0,-1-1-1 0 0,0 1 1 0 0,1-1-1 0 0,-1 1 1 0 0,0-1-1 0 0,0 1 1 0 0,1 0-1 0 0,0 1 297 0 0,0-1-201 0 0,6 1-122 0 0,-6-1-113 0 0,1-1-548 0 0,6 0 667 0 0,26 0 653 0 0,-5 0-947 0 0,-18 0 283 0 0,41-3-75 0 0,-10 6-50 0 0,5 2-23 0 0,-3-3 385 0 0,-20-1-261 0 0,34-3-1 0 0,-52 2 25 0 0,1-1 0 0 0,-1 1 0 0 0,12 2 0 0 0,10 0 0 0 0,69 2 0 0 0,-64-2 1 0 0,47 8-1 0 0,8 0-12 0 0,440-12-1 0 0,-383-2-40 0 0,-63 5-38 0 0,-24 1 40 0 0,267 8 527 0 0,-196-16-597 0 0,-16-2 121 0 0,27-7 0 0 0,-55 10 53 0 0,-39 3 9 0 0,5-1 76 0 0,118-10-23 0 0,-54 5-206 0 0,66-11 22 0 0,-132 11 67 0 0,-12 2 10 0 0,62-3-1 0 0,16 4 236 0 0,160-8-294 0 0,-218 9-97 0 0,-29 3 83 0 0,-12 1 99 0 0,27-5 0 0 0,5 1 78 0 0,-37 3-126 0 0,0 1 0 0 0,-1-2 0 0 0,1 1 0 0 0,11-4 1 0 0,26-4 18 0 0,-27 6 86 0 0,-16 2-140 0 0,1 1 0 0 0,0-1 0 0 0,0-1 0 0 0,-1 1 0 0 0,1-1 0 0 0,5-2 0 0 0,-2-1 49 0 0,-3 1 11 0 0,-5 3 42 0 0,-1 1-36 0 0,1 0-14 0 0,-1 0 1 0 0,1 0 0 0 0,-1 0-1 0 0,1 0 1 0 0,-1 0 0 0 0,1 0-1 0 0,-1-1 1 0 0,1 1 0 0 0,-1 0-1 0 0,1 0 1 0 0,-1 0 0 0 0,1-1-1 0 0,-1 1 1 0 0,0 0 0 0 0,1-1-1 0 0,-1 1 1 0 0,1-1-1 0 0,4-2 54 0 0,-2-2 26 0 0,-2 2-78 0 0,7-5 148 0 0,-6 5-174 0 0,1 0-1 0 0,-1 0 1 0 0,1 0-1 0 0,-1 0 1 0 0,0-1 0 0 0,0 1-1 0 0,0-1 1 0 0,-1 1-1 0 0,1-1 1 0 0,-1 1 0 0 0,1-7-1 0 0,5-8-45 0 0,2-19 14 0 0,7-22 178 0 0,-10 35-165 0 0,-1 1 1 0 0,2-35-1 0 0,1-2-9 0 0,7-43 49 0 0,-8 61 0 0 0,1-55 0 0 0,-2 16 0 0 0,8-47 84 0 0,-2 6 48 0 0,31-274-132 0 0,-37 310 0 0 0,2-68 0 0 0,-8 84 0 0 0,-5-195 0 0 0,3 108-108 0 0,3 89 57 0 0,5-117 293 0 0,3-44-229 0 0,-12-177 51 0 0,-3 274-55 0 0,0-48 38 0 0,12-118-47 0 0,-5 197-20 0 0,-8-176-93 0 0,0 134 142 0 0,-1-12-5 0 0,0 3-33 0 0,1 10-110 0 0,1 48 66 0 0,-5-41 217 0 0,-16-110-90 0 0,-11-62-312 0 0,-17-131 294 0 0,43 319-112 0 0,-8-160 39 0 0,7 76 175 0 0,4 18-178 0 0,-8-88-28 0 0,6 83 165 0 0,-8-183-318 0 0,8-401 313 0 0,11 717-107 0 0,6-122 70 0 0,14-119-220 0 0,-15 247 250 0 0,1-35-40 0 0,4-37-66 0 0,62-329-151 0 0,-67 416 111 0 0,1-66-1 0 0,-6 92 24 0 0,-1 0 1 0 0,0 1-1 0 0,-1 0 0 0 0,0-1 0 0 0,0 1 0 0 0,-6-14 0 0 0,4 16 7 0 0,2 2-31 0 0,-2-1 20 0 0,-1 2-31 0 0,5 4 51 0 0,-1-1-1 0 0,1 1 1 0 0,0 0-1 0 0,-1-1 1 0 0,1 1-1 0 0,-1 0 1 0 0,1-1-1 0 0,-1 1 1 0 0,1 0-1 0 0,-1-1 1 0 0,1 1 0 0 0,-1 0-1 0 0,1 0 1 0 0,-1 0-1 0 0,0 0 1 0 0,1-1-1 0 0,-1 1 1 0 0,1 0-1 0 0,-1 0 1 0 0,1 0-1 0 0,-1 0 1 0 0,0 0-1 0 0,1 0 1 0 0,-1 0 0 0 0,1 1-1 0 0,-2-1 1 0 0,1 0-9 0 0,-38 2-140 0 0,-54 9 0 0 0,23-2-31 0 0,42-6 92 0 0,0 0-11 0 0,-45 9 1 0 0,11-1 241 0 0,42-9-70 0 0,-33 9 1 0 0,-61 17-72 0 0,-40 13 0 0 0,4 2 0 0 0,83-26 0 0 0,-253 61-304 0 0,112-28 208 0 0,49-13 96 0 0,70-18-3 0 0,-168 31 27 0 0,136-28 116 0 0,-90 11 123 0 0,77-19-271 0 0,-126 9-59 0 0,-28 8-33 0 0,102-19 283 0 0,123-11-159 0 0,4 1-24 0 0,-119 7 0 0 0,82-3 26 0 0,-61 6 49 0 0,61-6-27 0 0,21-2-29 0 0,-285 6-21 0 0,105-7 15 0 0,237-3 1 0 0,-167 14 25 0 0,133-8-39 0 0,1-2 0 0 0,-73-5 0 0 0,-284 1 125 0 0,67-3-112 0 0,185-2-15 0 0,-7 4 36 0 0,-88-3 49 0 0,-169-2 52 0 0,283 6-115 0 0,-184 6 105 0 0,19-1-81 0 0,-156-3-173 0 0,188-4 353 0 0,99 2-190 0 0,-18 0 7 0 0,145-2-26 0 0,0 2 0 0 0,-70 10 0 0 0,104-9-108 0 0,0 0 1 0 0,0-1-1 0 0,0 0 0 0 0,0-1 1 0 0,-18-3-1 0 0,17 2 29 0 0,0 0-1 0 0,0 1 1 0 0,-19 1 0 0 0,6 0 248 0 0,-31-2 0 0 0,1-1-163 0 0,-14-3 299 0 0,42 6-216 0 0,16 1-104 0 0,-1 3 0 0 0,3-3 5 0 0,6-1 2 0 0,-20 0-358 0 0,17 1 243 0 0,0 0 1 0 0,0 0-1 0 0,0 0 0 0 0,0 1 0 0 0,0 0 0 0 0,0 0 0 0 0,1 0 1 0 0,-8 4-1 0 0,-12 9-1351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9:45.2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367 19 24415 0 0,'-1'-1'1124'0'0,"-2"-3"-245"0"0,-14-10 2381 0 0,22 29-3128 0 0,5 31-163 0 0,5 89 1 0 0,-5-36-60 0 0,34 505-329 0 0,-40-505 282 0 0,4 327 83 0 0,-7-265 156 0 0,-5 360-7 0 0,-1-119-26 0 0,5 513 599 0 0,3-752-504 0 0,35 235 0 0 0,-27-346-164 0 0,19 61 0 0 0,-26-103-9 0 0,0-1 0 0 0,0 0 0 0 0,0 0 1 0 0,1-1-1 0 0,0 1 0 0 0,1-1 0 0 0,0 0 0 0 0,1 0 0 0 0,-1-1 0 0 0,1 0 0 0 0,1 0 0 0 0,-1-1 0 0 0,1 0 1 0 0,0 0-1 0 0,1 0 0 0 0,-1-1 0 0 0,11 4 0 0 0,11 4-28 0 0,-1-2 1 0 0,1-1-1 0 0,1-2 1 0 0,35 6-1 0 0,39 5-144 0 0,2-4-1 0 0,153 1 0 0 0,-219-16 157 0 0,703-18-549 0 0,-200 6 42 0 0,-459 12 492 0 0,-64 0 130 0 0,1-2 0 0 0,-1 0 0 0 0,28-6 0 0 0,-36 5-9 0 0,0-1 0 0 0,0-1 0 0 0,0 1 1 0 0,-1-2-1 0 0,0 0 0 0 0,16-10 0 0 0,-21 10-79 0 0,0 0 0 0 0,-1 1 0 0 0,0-2-1 0 0,0 1 1 0 0,-1-1 0 0 0,1 0 0 0 0,-1 0-1 0 0,-1 0 1 0 0,0-1 0 0 0,0 0-1 0 0,5-12 1 0 0,-2-1 35 0 0,0-1 0 0 0,-1 0 0 0 0,3-28-1 0 0,-2-12 55 0 0,-3 0 1 0 0,-6-117-1 0 0,-31-122-258 0 0,23 221 91 0 0,-38-349-68 0 0,38 306 132 0 0,-5-114-48 0 0,9-801-100 0 0,7 652 239 0 0,2 149-22 0 0,-3-165-50 0 0,-11 249-69 0 0,7 124 73 0 0,-2 1-1 0 0,-1 0 0 0 0,-1 0 0 0 0,-16-35 0 0 0,21 55 13 0 0,-1 0 1 0 0,0 0-1 0 0,0 1 0 0 0,-1 0 1 0 0,0 0-1 0 0,0 0 0 0 0,-1 1 1 0 0,0-1-1 0 0,0 1 0 0 0,0 1 1 0 0,-1-1-1 0 0,0 1 0 0 0,0 0 1 0 0,0 1-1 0 0,-1-1 0 0 0,1 2 1 0 0,-1-1-1 0 0,0 1 0 0 0,-14-4 1 0 0,-13-2-73 0 0,-1 2 1 0 0,-41-4 0 0 0,-73 1-185 0 0,70 6 184 0 0,-27 0 165 0 0,-128 13 0 0 0,-105 33 116 0 0,272-30-232 0 0,1 3 0 0 0,-121 45 0 0 0,7 3 0 0 0,-27 11 0 0 0,-258 119-104 0 0,249-101-72 0 0,157-66-1448 0 0,-88 54 0 0 0,87-43-144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24:26.4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111 56 4144 0 0,'-1'-2'2872'0'0,"-9"-3"-1552"0"0,0 0 0 0 0,-15-5 0 0 0,8 8-1224 0 0,-31 7 6826 0 0,54 2-6020 0 0,12 4-935 0 0,-3-5 427 0 0,0-1 0 0 0,1-1 0 0 0,30 5 0 0 0,50-1 803 0 0,-89-7-1140 0 0,32-1 336 0 0,47-5 1 0 0,-20 0-43 0 0,-14 0 312 0 0,104-24-1 0 0,-37 4-395 0 0,-85 17-264 0 0,-25 5-29 0 0,0 1-1 0 0,0 0 0 0 0,0 0 0 0 0,13 0 1 0 0,-14 2-248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23:27:07.5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6912,'0'0'17919,"3"0"-17859,-1 0-60,15 0 9,1 1 0,26 4 0,55 9 594,168 45 825,-157-36-1005,-1-1-204,-81-15-187,32 2 0,-5-1-21,65 8 311,-22-4 92,20 1 243,-83-7-522,66 2 1,-89-7-215,0 0-1,-1 1 1,0 1 0,1 0 0,-1 1 0,11 4-1,4 2-2254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29:16.2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 1 7832 0 0,'-2'10'15707'0'0,"39"-9"-13184"0"0,-30-1-2428 0 0,-1-1 1 0 0,1 1 0 0 0,0 1-1 0 0,-1-1 1 0 0,1 1 0 0 0,-1 0 0 0 0,1 1-1 0 0,8 3 1 0 0,2 2-7 0 0,22 7 0 0 0,-12-5-47 0 0,-8-3-41 0 0,1-2 1 0 0,-1 0-1 0 0,1-2 0 0 0,-1 0 0 0 0,1-1 0 0 0,22-1 1 0 0,-25 0 5 0 0,22-2 186 0 0,64-11-1 0 0,-6 0 332 0 0,-51 8-281 0 0,76-17 0 0 0,-121 21-288 0 0,7-1-331 0 0,-1 0 0 0 0,1 1 0 0 0,11-1-1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29:23.6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60 27 9584 0 0,'0'0'868'0'0,"-2"0"-714"0"0,-44-23 5686 0 0,35 19-4599 0 0,13 14-913 0 0,-1-9-333 0 0,0 1 0 0 0,0 0-1 0 0,0-1 1 0 0,0 1-1 0 0,0-1 1 0 0,1 1-1 0 0,-1-1 1 0 0,1 0-1 0 0,-1 0 1 0 0,1 1-1 0 0,-1-1 1 0 0,4 1 0 0 0,6 7-5 0 0,4 3-3 0 0,0-1 0 0 0,28 17 0 0 0,-26-19 0 0 0,-1 1-1 0 0,28 24 0 0 0,-22-16 17 0 0,0-1-1 0 0,49 28 1 0 0,-26-19-156 0 0,-14-7-1571 0 0,-15-10 706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29:25.8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11 15320 0 0,'6'-4'6754'0'0,"-6"0"-6773"0"0,16 4-1015 0 0,-7-1 932 0 0,78 6-290 0 0,44-10 382 0 0,-65 3 84 0 0,58 3-31 0 0,-77-1-1607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3:48.7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0 337 24047 0 0,'0'0'2407'0'0,"2"-2"-2204"0"0,6-5-90 0 0,1-1 1 0 0,0 2 0 0 0,0-1-1 0 0,0 1 1 0 0,1 1 0 0 0,15-7 0 0 0,67-21 688 0 0,-82 30-781 0 0,73-19 435 0 0,147-18-1 0 0,-219 38-438 0 0,543-33 402 0 0,-339 37-419 0 0,-58 0 0 0 0,103-1 0 0 0,309-3 0 0 0,-133-17 0 0 0,-286 10 0 0 0,383-31 640 0 0,-69 8 168 0 0,-314 18-460 0 0,191-14 472 0 0,-298 25-872 0 0,132-3-205 0 0,-124 6-798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4:01.1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 1 16639 0 0,'-21'4'7052'0'0,"23"-3"-6793"0"0,5 0-158 0 0,0 1 1 0 0,0-1-1 0 0,0-1 0 0 0,0 1 1 0 0,0-1-1 0 0,-1 0 0 0 0,14-2 1 0 0,13-1 104 0 0,62 8 400 0 0,-51-3-292 0 0,124 14 210 0 0,61 2 238 0 0,16-16-280 0 0,314-9 1067 0 0,-449 2-1506 0 0,-1 5-1 0 0,150 18 0 0 0,-151-10 95 0 0,-13-1 41 0 0,220 6-33 0 0,-187-2-515 0 0,-44-2-265 0 0,-31-1-3082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4:20.60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 10 7832 0 0,'-8'-10'16495'0'0,"15"11"-16490"0"0,0 0-1 0 0,0 1 1 0 0,0 0 0 0 0,0 0-1 0 0,0 1 1 0 0,8 3-1 0 0,13 5-4 0 0,-16-8-12 0 0,94 25 240 0 0,-52-19 229 0 0,78 3 0 0 0,-32-4 380 0 0,26-3-293 0 0,-29-1-84 0 0,67-3 369 0 0,-90-2-694 0 0,98-3 150 0 0,-124 2-177 0 0,65-4 143 0 0,66-1 53 0 0,37 14-227 0 0,2 0 587 0 0,-61-2-478 0 0,-57 0-404 0 0,117 17 72 0 0,-41-3 292 0 0,-58-11 207 0 0,288 6-679 0 0,-118-19 1030 0 0,-70 2-447 0 0,209 13 262 0 0,-363-7-779 0 0,371 20 485 0 0,-119-19-13 0 0,12 1-496 0 0,-137 4 371 0 0,-69-11 159 0 0,-61-1-175 0 0,17-2-260 0 0,-28 0 3 0 0,-14 1 99 0 0,-5 1-2 0 0,15-2-47 0 0,71 1-61 0 0,280 4 949 0 0,-122-9-1029 0 0,-53 10 550 0 0,-79 1-138 0 0,-64 1-78 0 0,30-1-162 0 0,37-2-116 0 0,-19 1 79 0 0,75-6 454 0 0,16-1-232 0 0,-94 0-150 0 0,221-1-223 0 0,-112 20 600 0 0,12-13-214 0 0,-97-3-50 0 0,213 10-43 0 0,-308-2 0 0 0,19 0 0 0 0,57 5 248 0 0,-69-8-153 0 0,83 15-1 0 0,1-4-160 0 0,-87-7 6 0 0,-28-3 96 0 0,0 0-1 0 0,41 12 0 0 0,7 1 140 0 0,33 6-703 0 0,-85-17 725 0 0,42 2-1 0 0,-35-5-74 0 0,163 7-1616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4:34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2353 3319 14856 0 0,'0'0'3193'0'0,"-1"1"-2672"0"0,-8 1-318 0 0,-1-1 0 0 0,1 0 0 0 0,0 0 1 0 0,0-1-1 0 0,-1 0 0 0 0,-10-1 0 0 0,-5 0-108 0 0,-152-4 701 0 0,131 2-154 0 0,-84-19 0 0 0,118 19-530 0 0,-10-2 142 0 0,0-1 0 0 0,1-1 0 0 0,-25-11 0 0 0,17 4 216 0 0,0-1-1 0 0,-33-25 0 0 0,-217-140 1466 0 0,197 131-1812 0 0,-125-94 411 0 0,-26-65 379 0 0,167 145-762 0 0,-6-14-12 0 0,3 4-22 0 0,11 15-23 0 0,-75-96-1 0 0,-36-75-80 0 0,168 227-13 0 0,-94-146 82 0 0,75 116-47 0 0,8 8-15 0 0,0 0-1 0 0,2-1 0 0 0,-10-30 1 0 0,-8-23-76 0 0,11 38 79 0 0,2-1 1 0 0,1-1-1 0 0,3 0 1 0 0,1-1-1 0 0,2 0 1 0 0,2 0-1 0 0,-1-58 1 0 0,7 54 144 0 0,-1 7-47 0 0,2 1 0 0 0,8-60-1 0 0,-8 93-115 0 0,6-29 40 0 0,12-39 0 0 0,-6 34-40 0 0,53-145 54 0 0,-60 173-29 0 0,1 0-1 0 0,0 0 0 0 0,15-18 1 0 0,0-1 68 0 0,15-19 38 0 0,20-35-249 0 0,-39 54 1 0 0,38-51 1 0 0,30-28 19 0 0,-34 41-21 0 0,-50 66 61 0 0,0 0 0 0 0,0 0 0 0 0,0 0 0 0 0,-1 0 0 0 0,1-1 0 0 0,-1 1 0 0 0,0-1 0 0 0,0 1 0 0 0,0-1 0 0 0,-1 1 0 0 0,1-6 0 0 0,-1 7-404 0 0,1 1 1 0 0,-1-1 0 0 0,1 0-1 0 0,-1 1 1 0 0,1-1-1 0 0,0 1 1 0 0,-1-1 0 0 0,2-1-1 0 0,2-5-5570 0 0,-3-2-2123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4:45.5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13648 0 0,'0'0'1238'0'0,"0"1"-1163"0"0,1-1 0 0 0,-1 0 0 0 0,0 0 0 0 0,1 0 0 0 0,-1 0 0 0 0,1 0 0 0 0,-1 0 0 0 0,1 0 0 0 0,-1 0 0 0 0,0 0 0 0 0,1 0 0 0 0,-1 0-1 0 0,1 0 1 0 0,-1 0 0 0 0,1-1 0 0 0,-1 1 0 0 0,0 0 0 0 0,1 0 0 0 0,-1 0 0 0 0,1-1 0 0 0,-1 1 0 0 0,0 0 0 0 0,1-1 0 0 0,1-4 166 0 0,-1 0 0 0 0,0 0 1 0 0,-1-1-1 0 0,1-9 0 0 0,-1 13 323 0 0,0 2-528 0 0,-1 0 0 0 0,1 0 0 0 0,0-1 0 0 0,-1 1 0 0 0,1 0 0 0 0,0 0 0 0 0,0-1-1 0 0,-1 1 1 0 0,1 0 0 0 0,0-1 0 0 0,0 1 0 0 0,0 0 0 0 0,-1-1 0 0 0,1 1-1 0 0,0 0 1 0 0,0-1 0 0 0,0 1 0 0 0,0-1 0 0 0,0 1 0 0 0,0 0 0 0 0,0-1-1 0 0,0 1 1 0 0,0-1 0 0 0,0 1 0 0 0,0 0 0 0 0,0-1 0 0 0,0 1 0 0 0,0 0 0 0 0,0-1-1 0 0,0 1 1 0 0,0-1 0 0 0,0 1 0 0 0,1 0 0 0 0,-1-1 0 0 0,0 1 0 0 0,0 0-1 0 0,0-1 1 0 0,1 1 0 0 0,-1 0 0 0 0,0 0 0 0 0,0-1 0 0 0,1 1 0 0 0,-1 0 0 0 0,0 0-1 0 0,1-1 1 0 0,-1 1 0 0 0,0 0 0 0 0,1 0 0 0 0,0-1 0 0 0,16-8-20 0 0,-10 6-18 0 0,13 3 2 0 0,4-4 71 0 0,-21 4 29 0 0,-1 0 17 0 0,40 13-851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44:49.5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16416,'0'0'6147,"1"-1"-6025,1-2-97,0 1 0,0 1 0,0-1 0,0 0 1,0 0-1,0 1 0,0-1 0,0 1 0,1 0 0,-1 0 1,4-2-1,1 1 28,-1 0 0,0 0 0,12-2 0,-11 4-26,0-1-1,0 2 0,0-1 0,0 1 1,-1-1-1,1 2 0,0-1 1,-1 1-1,1 0 0,7 4 0,7 4 13,34 22-1,4 3-12,-54-33-25,22 10 100,0 2-1,0 1 1,-1 1 0,33 27-1,-29-20-100,-23-19 0,-1 1 0,1 0 0,-1 0 0,0 1 0,0 0 0,8 12 0,-7-8-1,0 1 0,-1 0 0,6 16 0,-11-22 3,1 0 0,-1 0 0,0 0 0,0 0-1,0 0 1,-1 1 0,0-1 0,0 0 0,0 0-1,-2 9 1,-2 20 102,4-28-87,0 0 0,-1 0 0,0 0 0,0-1 0,0 1 0,-4 8 0,0-4 30,0-1 0,-12 15 1,2-4 19,-6 12 239,-2 0-1,-1-2 1,-1-1 0,-49 43-1,2-4-191,42-38-116,-14 18-628,-8 7-754,17-25 246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44:58.6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155 134 19319,'-17'0'886,"13"0"-21,3 0-554,-13 1-595,5 1 1300,3-2 2662,6 12-3196,0-7-465,-1 1 0,1 0 1,-1 0-1,0-1 0,0 1 1,0 0-1,-1-1 0,-3 7 1,-3 9-13,-8 29 0,4-11-5,4-15 13,-1-1 8,2 1-1,-5 25 1,3-11 28,6-30-46,1 0 0,0 0 0,1 0 0,-2 14 0,3 28 50,0-48-60,0-1 0,0 1-1,0 0 1,1 0 0,-1-1-1,0 1 1,0 0 0,1-1 0,-1 1-1,1-1 1,0 1 0,1 2-1,7 18-45,-8-20 45,0 0-1,0 0 1,0-1-1,0 1 1,1 0-1,-1-1 1,3 3-1,-1 0 9,3 6 0,-5-4 0,2 3 0,13 7 0,-7-9-6,1-1 0,-1 0 0,1-1-1,0 0 1,1-1 0,-1 0 0,1 0-1,0-1 1,0-1 0,0 0 0,12 1 0,66 9-51,-18-2 60,69 10 88,-21-3-22,263 6-27,33-33 367,254-17-100,-298 14-309,320 7 0,-457 13 0,-149-3 0,135 13 0,-117-7 0,-76-8 0,114 13 0,-29-4 0,9 1 0,96 20 0,-69-15 2,-38-5-20,26 0-210,-71-7 160,131 4 687,-160-10-461,0-2 1,0-1 0,49-13-1,-55 7-154,-1 0 0,48-26-1,-69 31 1,0 0-1,-1 0 1,0 0 0,0-1-1,0 0 1,-1-1 0,0 1-1,6-9 1,2-4 22,20-40-1,-21 24 96,-10 27-72,-1 0 0,1 0 0,4-8 0,2-1-65,-1-1 0,-1-1 0,7-24 0,8-61-242,-5 25 327,-13 52-67,0 0 1,-2 0-1,-2-46 0,0 34-11,-1 25 46,0 0-1,-1 0 1,0 0 0,-1 1-1,-8-23 1,9 29-48,-1 0 0,0 1-1,-1-1 1,0 1 0,0-1 0,-7-7-1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7:1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10136 0 0,'2'1'6629'0'0,"0"2"-6230"0"0,0 0 0 0 0,1 0 1 0 0,-1 0-1 0 0,0 1 0 0 0,-1-1 0 0 0,1 0 1 0 0,-1 1-1 0 0,1-1 0 0 0,-1 1 0 0 0,0 0 1 0 0,0-1-1 0 0,0 8 0 0 0,1 6 1218 0 0,-2 27 0 0 0,0-24-1000 0 0,-1-6-161 0 0,0 0 0 0 0,-5 21 0 0 0,-2 18 146 0 0,-12 139 492 0 0,4 447-145 0 0,16-615-913 0 0,6 250 156 0 0,0-26-192 0 0,-1-126 0 0 0,-1 51 0 0 0,-11 279 126 0 0,-1 0 36 0 0,5-322-74 0 0,1 53 96 0 0,7 47 32 0 0,5 139 11 0 0,-4-239 51 0 0,4 63 89 0 0,3 16-366 0 0,-7-95-19 0 0,-5-40-334 0 0,-1-42-4643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5:33.15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 18943 0 0,'4'0'1720'0'0,"256"-2"-74"0"0,273 5 883 0 0,-177 8-2183 0 0,-84-4 101 0 0,565 16-99 0 0,-548-18-292 0 0,-20 0 12 0 0,783 22 316 0 0,-552-15 1197 0 0,-119 0-404 0 0,113 0-300 0 0,-74-6-709 0 0,275-12 430 0 0,174 53-711 0 0,-711-22 131 0 0,-15-1 28 0 0,-84-16-650 0 0,93-2 0 0 0,-104-9-1004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5:52.2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12 144 4608 0 0,'-11'3'16965'0'0,"75"8"-16153"0"0,24 3 90 0 0,125-9 409 0 0,-192-6-1267 0 0,236-13 1077 0 0,-1-23 187 0 0,-23-18-253 0 0,-183 43-839 0 0,1 2 1 0 0,71-4-1 0 0,7 10 19 0 0,-59 2-94 0 0,-45 3-62 0 0,33-5-1 0 0,-23-2-23 0 0,-20 3-30 0 0,-1 0-1 0 0,25 0 0 0 0,129-6-13 0 0,-65 9 53 0 0,-77 4-63 0 0,-19-3-4 0 0,0 1 0 0 0,0-1 0 0 0,0 0 0 0 0,13-1-1 0 0,5 1-191 0 0,89-5-2520 0 0,-93 4 1032 0 0,0 0-429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5:59.16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 23039 0 0,'1'1'4361'0'0,"5"3"-4352"0"0,0-1 0 0 0,-1 1 0 0 0,1-1 0 0 0,0-1-1 0 0,0 1 1 0 0,0-1 0 0 0,1 0 0 0 0,8 1-1 0 0,6 3-153 0 0,202 39-69 0 0,-160-35 259 0 0,336 36-124 0 0,-284-36 214 0 0,69 2 88 0 0,80 3-75 0 0,263 8-69 0 0,-452-21-72 0 0,152 4 85 0 0,339 4 665 0 0,-353 4-334 0 0,-167-10-307 0 0,50 11 0 0 0,-16-2-96 0 0,-44-8-92 0 0,29 4-157 0 0,-56-9-1115 0 0,1 0 0 0 0,13-2 0 0 0,-10-1-254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6:06.12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70 196 11520 0 0,'-65'-70'16896'0'0,"60"58"-15917"0"0,5 9-924 0 0,0 0 0 0 0,0 0 0 0 0,0 0-1 0 0,1 0 1 0 0,-1 0 0 0 0,1 0 0 0 0,-1 0 0 0 0,1 0 0 0 0,0 0-1 0 0,0 1 1 0 0,0-1 0 0 0,1 0 0 0 0,-1 1 0 0 0,3-4-1 0 0,-1 1-55 0 0,0 1 0 0 0,0 0 0 0 0,0 0 0 0 0,1 0 0 0 0,-1 1 0 0 0,1-1 0 0 0,7-4-1 0 0,0 3-60 0 0,1 0-1 0 0,0 1 0 0 0,0 0 1 0 0,0 1-1 0 0,0 0 0 0 0,25-2 1 0 0,-4 3 83 0 0,0 2 0 0 0,1 1 0 0 0,62 10 0 0 0,-57-6 52 0 0,113 24 79 0 0,8 1-868 0 0,-49-23 805 0 0,0-4 1 0 0,127-14-1 0 0,-122-3-473 0 0,-66 6-2253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6:32.97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0 109 3224 0 0,'0'0'23679'0'0,"2"1"-23465"0"0,1 0-229 0 0,1 1 0 0 0,-1-1 1 0 0,1 1-1 0 0,0-1 1 0 0,0 0-1 0 0,0-1 0 0 0,-1 1 1 0 0,7 0-1 0 0,37-2-225 0 0,-22 0 406 0 0,47 2 609 0 0,84-2 81 0 0,-141-1-802 0 0,-5-1-19 0 0,-3 1-9 0 0,3-1 15 0 0,7-2 27 0 0,12 1-11 0 0,-9 4 0 0 0,-1 1 0 0 0,25 4 0 0 0,-34-4-23 0 0,1 0 0 0 0,-1-1-1 0 0,1 0 1 0 0,0-1 0 0 0,13-2 0 0 0,23-1 37 0 0,-16 9-12 0 0,-27-4-48 0 0,0 0 0 0 0,0 0 0 0 0,0-1 0 0 0,0 1 0 0 0,0-1 0 0 0,0 0 0 0 0,7-1 0 0 0,6-3 93 0 0,25-11 0 0 0,-12 4 9 0 0,-4 4 18 0 0,0 1-1 0 0,38-4 1 0 0,-29 5-92 0 0,8-2 78 0 0,-24 3-88 0 0,1 0 0 0 0,27 0 0 0 0,-24 3 59 0 0,26-5 1 0 0,-28 3-32 0 0,25 0 1 0 0,-1 2-56 0 0,-27 0-21 0 0,1 1-1 0 0,0 0 0 0 0,0 1 1 0 0,22 5-1 0 0,-30-4 20 0 0,-1 0 0 0 0,18 0 0 0 0,1 0 0 0 0,-6-1 0 0 0,1-1 0 0 0,29-4 0 0 0,-39 3 0 0 0,20-3 1 0 0,19-1 51 0 0,87-2 105 0 0,0 1-15 0 0,-75 4-117 0 0,-27 0 26 0 0,51 5 1 0 0,-58-1 65 0 0,-20-2-148 0 0,0 1 0 0 0,0 0 0 0 0,21 5 0 0 0,-9-1 4 0 0,0 0 0 0 0,29 1 0 0 0,-47-5 27 0 0,30 0 0 0 0,-26-1 0 0 0,-1 0 0 0 0,0 0 0 0 0,0 1 0 0 0,13 3 0 0 0,-15-3 6 0 0,1 0 0 0 0,-1-1 0 0 0,1 1 1 0 0,9-2-1 0 0,-10 1 0 0 0,1-1 1 0 0,0 2 0 0 0,0-1-1 0 0,11 3 1 0 0,-8 1 4 0 0,-8-3-63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6:37.8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1800 129 11600 0 0,'-7'0'9343'0'0,"4"-1"-9188"0"0,0 0-1 0 0,0 0 1 0 0,1 0 0 0 0,-1 0-1 0 0,0-1 1 0 0,-3-1-1 0 0,-7-6 333 0 0,4 2-304 0 0,0 2 24 0 0,3 1-80 0 0,0 0-5 0 0,2 2-49 0 0,-2-2 33 0 0,5 3-82 0 0,-1 0 0 0 0,1 0 0 0 0,0 0 0 0 0,-1 0 1 0 0,1 1-1 0 0,0-1 0 0 0,-1 0 0 0 0,1 1 0 0 0,-2-1 0 0 0,1 1 10 0 0,0 0 0 0 0,0 0 0 0 0,0 0 0 0 0,0 0 0 0 0,1 0 0 0 0,-1 1 0 0 0,0-1 0 0 0,0 1 0 0 0,-2 0 0 0 0,-13 3 165 0 0,16-4-183 0 0,-1 0-1 0 0,0 0 1 0 0,1 0 0 0 0,-1 0-1 0 0,0-1 1 0 0,1 1 0 0 0,-1 0-1 0 0,1-1 1 0 0,-1 1-1 0 0,1-1 1 0 0,-1 1 0 0 0,1-1-1 0 0,-1 0 1 0 0,1 0 0 0 0,-3-1-1 0 0,3 1 0 0 0,0 0-1 0 0,0 0 0 0 0,-1 0 0 0 0,1 1 1 0 0,0-1-1 0 0,-1 0 0 0 0,1 1 0 0 0,-1-1 1 0 0,1 1-1 0 0,-1 0 0 0 0,1-1 1 0 0,-1 1-1 0 0,1 0 0 0 0,-1 0 0 0 0,-1 0 1 0 0,-12 3 120 0 0,11-2-94 0 0,1 0-1 0 0,-1 0 0 0 0,0-1 1 0 0,1 0-1 0 0,-1 1 1 0 0,-6-2-1 0 0,-21-6 179 0 0,26 5-151 0 0,0 1-1 0 0,-1-1 1 0 0,1 1-1 0 0,-1 0 1 0 0,-9 0-1 0 0,-16 3 231 0 0,22-1-234 0 0,0 0-1 0 0,0 0 1 0 0,0-1-1 0 0,0-1 0 0 0,-13-1 1 0 0,-27-11 41 0 0,37 8-60 0 0,-1 1 1 0 0,1 1-1 0 0,-1 1 1 0 0,0-1-1 0 0,0 2 1 0 0,0 0-1 0 0,0 0 1 0 0,-16 2 0 0 0,-6 5 77 0 0,11-1 20 0 0,-1-1 0 0 0,0-2 0 0 0,0 0 0 0 0,-33-3 0 0 0,-17-3-16 0 0,41 3 15 0 0,1-2 0 0 0,-43-8 0 0 0,46 4 36 0 0,10 1-38 0 0,-1 1 1 0 0,-30-2-1 0 0,1 5-140 0 0,0 2 0 0 0,-1 3 0 0 0,-52 8 0 0 0,89-8 3 0 0,-45 7 144 0 0,-99 5-1 0 0,139-14-68 0 0,17-1-68 0 0,-1 1-1 0 0,0-1 1 0 0,1 0 0 0 0,-1 0 0 0 0,0 0 0 0 0,-4-2 0 0 0,2 2 13 0 0,-1-1 1 0 0,1 0-1 0 0,0 1 1 0 0,-9 0 0 0 0,9 1 9 0 0,0-1 1 0 0,1 0-1 0 0,-1-1 1 0 0,-8-1-1 0 0,-14-2 783 0 0,26 4-733 0 0,1 0-109 0 0,0 0 0 0 0,0-1 0 0 0,0 1 0 0 0,0 0 0 0 0,0 0 0 0 0,0 0 1 0 0,-24 14-3318 0 0,17-14 3007 0 0,0-1 1 0 0,1 0-1 0 0,-11-2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6:54.60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 15776 0 0,'1'1'7591'0'0,"4"1"-7398"0"0,1 0 0 0 0,-1 0 0 0 0,0 0 0 0 0,1-1 0 0 0,-1 0 0 0 0,10 1 0 0 0,19 5 640 0 0,30 19 511 0 0,-42-16-803 0 0,26 8-1 0 0,-13-9-331 0 0,63 7-1 0 0,-49-9-165 0 0,44 0 37 0 0,-32-4-26 0 0,255 1 108 0 0,-118-29-46 0 0,-50 4 35 0 0,-103 17-85 0 0,-1-1 173 0 0,74 2 0 0 0,31 16-95 0 0,-134-11-144 0 0,-1 1 0 0 0,0 1 0 0 0,21 7 0 0 0,-6-1 0 0 0,-27-9 0 0 0,0-1 0 0 0,0 0 0 0 0,0 0 0 0 0,0 0 0 0 0,0 0 0 0 0,0 0 0 0 0,0 0 0 0 0,0 0 0 0 0,0-1 0 0 0,0 1 0 0 0,0-1 0 0 0,-1 1 0 0 0,4-2 0 0 0,14-3 0 0 0,-5 6-83 0 0,0 0 1 0 0,16 4-1 0 0,-17-2-56 0 0,0-2 1 0 0,16 2-1 0 0,80-8-6607 0 0,-82 0 4588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7:01.75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113 90 456 0 0,'-112'-28'25490'0'0,"113"28"-25465"0"0,-1-1 1 0 0,1 0-1 0 0,0 1 1 0 0,0-1-1 0 0,0 0 1 0 0,-1 1-1 0 0,1-1 1 0 0,0 0-1 0 0,-1 0 1 0 0,1 0-1 0 0,-1 1 1 0 0,1-1-1 0 0,-1 0 1 0 0,1 0-1 0 0,-1 0 1 0 0,1 0-1 0 0,-1 0 1 0 0,0 0-1 0 0,0 0 1 0 0,1 0-1 0 0,-1 0 1 0 0,0 0-1 0 0,0 0 1 0 0,0 0-1 0 0,0 0 1 0 0,0 0-1 0 0,0 0 1 0 0,-1 0-1 0 0,1 0 1 0 0,0 0-1 0 0,-1-2 1 0 0,1 2-14 0 0,-1 0-5 0 0,1 1-1 0 0,0-1 1 0 0,0 1 0 0 0,0-1 0 0 0,0 1-1 0 0,0-1 1 0 0,0 1 0 0 0,0-1 0 0 0,0 1-1 0 0,1-1 1 0 0,-1 1 0 0 0,0-1 0 0 0,0 1 0 0 0,0-1-1 0 0,0 1 1 0 0,1-1 0 0 0,-1 1 0 0 0,0-1-1 0 0,1 1 1 0 0,-1-1 0 0 0,0 1 0 0 0,1 0-1 0 0,-1-1 1 0 0,0 1 0 0 0,1-1 0 0 0,-1 1-1 0 0,1 0 1 0 0,-1 0 0 0 0,0-1 0 0 0,1 1-1 0 0,-1 0 1 0 0,1 0 0 0 0,-1-1 0 0 0,2 1 0 0 0,21-3 37 0 0,-6 1-20 0 0,3-2-6 0 0,0 1-1 0 0,1 0 0 0 0,-1 2 1 0 0,24 1-1 0 0,81 12-30 0 0,-48-4 1 0 0,62-4-203 0 0,-98-2 358 0 0,28 2 83 0 0,-33-3-224 0 0,-5-1 1132 0 0,-33 0-1045 0 0,-13-3 46 0 0,12 2-114 0 0,1 1 0 0 0,-1-1 0 0 0,0 1 0 0 0,1 0 0 0 0,-1-1 0 0 0,0 1 0 0 0,-4 1 0 0 0,-29 5 26 0 0,-51 15-1 0 0,58-14-95 0 0,18-4 30 0 0,0-1 0 0 0,-20 10 0 0 0,10-4 8 0 0,21-8 8 0 0,-1 0-1 0 0,0 0 1 0 0,1 1 0 0 0,-1-1 0 0 0,0 0-1 0 0,1 0 1 0 0,-1 1 0 0 0,1-1-1 0 0,-1 0 1 0 0,0 1 0 0 0,1-1-1 0 0,-1 1 1 0 0,1-1 0 0 0,-1 1-1 0 0,1-1 1 0 0,-1 1 0 0 0,1-1-1 0 0,-1 1 1 0 0,1-1 0 0 0,-1 2-1 0 0,1-2-2 0 0,0 1-1 0 0,1-1 0 0 0,-1 1 1 0 0,0-1-1 0 0,0 0 0 0 0,0 1 1 0 0,1-1-1 0 0,-1 1 0 0 0,0-1 1 0 0,0 0-1 0 0,1 1 1 0 0,-1-1-1 0 0,0 0 0 0 0,1 0 1 0 0,-1 1-1 0 0,0-1 0 0 0,1 0 1 0 0,-1 0-1 0 0,1 1 0 0 0,-1-1 1 0 0,0 0-1 0 0,1 0 0 0 0,0 0 1 0 0,34 10-287 0 0,-30-9 279 0 0,41 6-32 0 0,-15-4 20 0 0,35 3 87 0 0,120-3-1 0 0,-102-4-14 0 0,-27 1 848 0 0,-58-13-643 0 0,1 10-207 0 0,-6-7 69 0 0,-3 0 39 0 0,2 2-156 0 0,5 6-158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7:08.8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1 312 9672 0 0,'38'-8'9254'0'0,"-27"3"-8128"0"0,-5 2-704 0 0,1 0-1 0 0,0 1 1 0 0,12-4-1 0 0,-5 4-357 0 0,-1 0 0 0 0,0-1 0 0 0,20-9 0 0 0,-9 4-55 0 0,1 0-1 0 0,27-4 1 0 0,-5 1-208 0 0,-4 1-43 0 0,-20 5 56 0 0,36-13 0 0 0,25-5 90 0 0,-55 16 110 0 0,7-9 39 0 0,-35 15-56 0 0,-1 1 0 0 0,1 0 0 0 0,0 0 0 0 0,0-1 0 0 0,0 1 0 0 0,0 0 0 0 0,-1-1 0 0 0,1 1 0 0 0,0-1 0 0 0,0 1 0 0 0,-1-1 0 0 0,1 1 0 0 0,0-1 0 0 0,-1 0 0 0 0,1 1 0 0 0,0-1 0 0 0,-1 0 0 0 0,1-1-1 0 0,1 0 15 0 0,12-12 193 0 0,-14 13-199 0 0,0 1-1 0 0,0 0 1 0 0,0-1-1 0 0,0 1 1 0 0,0-1-1 0 0,0 1 1 0 0,0 0-1 0 0,0-1 1 0 0,0 1-1 0 0,0-1 1 0 0,0 1-1 0 0,0 0 1 0 0,0-1-1 0 0,0 1 1 0 0,-1-1-1 0 0,1 1 1 0 0,0 0-1 0 0,0-1 1 0 0,0 1-1 0 0,-1 0 1 0 0,1-1-1 0 0,-1 1 1 0 0,0-2 7 0 0,0-2 59 0 0,-1 0-169 0 0,1 0 1 0 0,-1 0-1 0 0,0 0 0 0 0,0 1 0 0 0,-4-5 0 0 0,-50-51-4959 0 0,31 40 3331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7:09.48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1 270 5632 0 0,'38'-2'14822'0'0,"51"-14"-14959"0"0,-27 6 125 0 0,71-2 1 0 0,-68 7 20 0 0,109 3 519 0 0,-96 3-64 0 0,-42 0-29 0 0,0-2 0 0 0,68-11-1 0 0,-103 12-390 0 0,0 0 0 0 0,0-1 0 0 0,0 1 0 0 0,0 0 0 0 0,0 0 0 0 0,0 0 0 0 0,0-1 0 0 0,0 1 0 0 0,0 0 0 0 0,0-1 0 0 0,0 1 0 0 0,0-1 0 0 0,0 1 0 0 0,0-1 0 0 0,0 0 0 0 0,-1 1 0 0 0,1-1 0 0 0,1-1 0 0 0,-3 1-32 0 0,1 0 0 0 0,0 0 0 0 0,-1 0 0 0 0,1 0 0 0 0,-1 0 0 0 0,1 0 0 0 0,-1 1 0 0 0,0-1 0 0 0,1 0 0 0 0,-1 0 0 0 0,0 0-1 0 0,0 1 1 0 0,0-1 0 0 0,1 0 0 0 0,-1 1 0 0 0,0-1 0 0 0,-2 0 0 0 0,-10-8 121 0 0,0 0 0 0 0,0 2 0 0 0,-1 0 0 0 0,-1 0 0 0 0,-18-5 1 0 0,-78-19 576 0 0,83 25-739 0 0,-1 1 0 0 0,0 1-1 0 0,-1 1 1 0 0,1 2 0 0 0,0 1-1 0 0,-1 1 1 0 0,1 1 0 0 0,-57 13-1 0 0,67-6-74 0 0,17-8 46 0 0,1 0 0 0 0,-1 0 0 0 0,0 0 1 0 0,0 0-1 0 0,-1 0 0 0 0,1 0 0 0 0,0-1 0 0 0,0 1 0 0 0,-4 0 1 0 0,13 8-293 0 0,-4-6 346 0 0,0-1 1 0 0,0 1-1 0 0,0-1 0 0 0,0 0 0 0 0,1 0 0 0 0,-1 0 0 0 0,0 0 0 0 0,1-1 0 0 0,0 0 0 0 0,-1 1 1 0 0,8 0-1 0 0,7 1 131 0 0,22 1 0 0 0,-16-2-76 0 0,-2 0 47 0 0,43-3 1 0 0,-18 0-3 0 0,16-1 208 0 0,0-3 0 0 0,0-3 0 0 0,79-20 0 0 0,8-11 204 0 0,83-18-126 0 0,-178 42-37 0 0,-21 5-196 0 0,-31 9-329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7:17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0 178 3224 0 0,'4'39'3344'0'0,"-1"-25"-139"0"0,1-1 0 0 0,6 17 0 0 0,15 25 4607 0 0,-8-21-7674 0 0,-16-32-325 0 0,16 27 624 0 0,1-1 0 0 0,0-1-1 0 0,2-1 1 0 0,29 29 0 0 0,101 85-138 0 0,-76-72-553 0 0,34 29-274 0 0,-104-94 552 0 0,1 0 0 0 0,-1-1 1 0 0,0 1-1 0 0,1-1 0 0 0,-1 0 0 0 0,9 3 0 0 0,-11-4 36 0 0,-1-1 0 0 0,1 1 0 0 0,0-1 0 0 0,0 0 0 0 0,0 0 0 0 0,-1 0 0 0 0,1 0 0 0 0,0 0 0 0 0,0 0 0 0 0,0 0 0 0 0,0 0 0 0 0,0-1 0 0 0,-1 1 0 0 0,1-1 0 0 0,0 1 0 0 0,0-1 0 0 0,-1 0 0 0 0,1 1 0 0 0,-1-1 0 0 0,1 0 0 0 0,1-2 1 0 0,4-3 190 0 0,-1 0 1 0 0,0-1 0 0 0,0 0 0 0 0,-1 0-1 0 0,1-1 1 0 0,-2 1 0 0 0,1-1 0 0 0,-1 0-1 0 0,4-12 1 0 0,2-8 381 0 0,8-46 1 0 0,-16 66-596 0 0,6-39 218 0 0,-2-1 0 0 0,-1-69-1 0 0,-3 64-262 0 0,-1-200 18 0 0,-2 140-430 0 0,1 111 1 0 0,0-1-1 0 0,1 0 1 0 0,-1 0-1 0 0,0 1 1 0 0,1-1-1 0 0,1-4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7:29.63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23927 0 0,'0'0'2406'0'0,"3"0"-2209"0"0,61 6-112 0 0,-29-4-146 0 0,-1 1 0 0 0,0 2 0 0 0,39 11 0 0 0,16 3-44 0 0,-60-15 213 0 0,144 20 653 0 0,-93-17-669 0 0,52 4-76 0 0,-1-7 174 0 0,171 2 621 0 0,-249-6-736 0 0,385 14 508 0 0,-339-3-442 0 0,224 19 375 0 0,-131-24-243 0 0,-83-4-106 0 0,260-15 598 0 0,-34-10-721 0 0,-139 14-38 0 0,-25 7 526 0 0,-93 3-834 0 0,-67 1 345 0 0,-9-1-27 0 0,1 0 0 0 0,-1 0-1 0 0,1-1 1 0 0,-1 1 0 0 0,1-1-1 0 0,0 0 1 0 0,-1 0 0 0 0,4 0-1 0 0,8 0-4 0 0,-4 0-32 0 0,-8 0-81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7:33.02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0 173 17423 0 0,'0'0'10719'0'0,"3"0"-10406"0"0,77-27 503 0 0,-60 22-766 0 0,0 0 1 0 0,1 2-1 0 0,36-3 0 0 0,-36 5 78 0 0,0-1 0 0 0,0 0-1 0 0,35-11 1 0 0,-50 11-120 0 0,1-1 1 0 0,-1 0-1 0 0,1 0 1 0 0,-1-1-1 0 0,0 0 0 0 0,9-7 1 0 0,-9 7-40 0 0,0-1 0 0 0,1 1 1 0 0,-1 0-1 0 0,14-6 0 0 0,-12 8 17 0 0,0 0 0 0 0,1 0 0 0 0,-1 1 0 0 0,12 0-1 0 0,10-2 5 0 0,4-2 53 0 0,-14 3 62 0 0,1-1 0 0 0,-1-2 1 0 0,37-11-1 0 0,-48 13-74 0 0,0 1 0 0 0,0 0 1 0 0,1 1-1 0 0,-1 0 0 0 0,0 1 0 0 0,1 0 0 0 0,-1 0 1 0 0,1 1-1 0 0,10 2 0 0 0,28 1 68 0 0,-14-5-13 0 0,-17 1-33 0 0,0-1 1 0 0,0 2-1 0 0,25 4 1 0 0,-17-1 35 0 0,1-1 0 0 0,36-1 1 0 0,-55-1-37 0 0,1 0 0 0 0,-1 0 0 0 0,1 1 0 0 0,-1 0 0 0 0,1 1 0 0 0,9 4 0 0 0,-8-4-187 0 0,0 1 1 0 0,0-2 0 0 0,15 4-1 0 0,-22-6 115 0 0,-1 0 0 0 0,1 0 0 0 0,-1 0 0 0 0,1 0-1 0 0,-1 0 1 0 0,1-1 0 0 0,-1 1 0 0 0,1 0 0 0 0,-1-1 0 0 0,1 0 0 0 0,1 0 0 0 0,-2 0 29 0 0,0 1 1 0 0,1-1-1 0 0,-1 1 1 0 0,1-1-1 0 0,-1 1 0 0 0,0 0 1 0 0,1-1-1 0 0,-1 1 1 0 0,1 0-1 0 0,-1 0 1 0 0,1 0-1 0 0,2 0 1 0 0,8 3 78 0 0,-7-2-64 0 0,-1 0-1 0 0,2-1 1 0 0,-1 1-1 0 0,0-1 1 0 0,0 0-1 0 0,5 0 1 0 0,82-2 41 0 0,-49 3-68 0 0,-14 0 2 0 0,32 6 0 0 0,-32-2 0 0 0,34-1 0 0 0,-45-3 169 0 0,1 1 0 0 0,25 6 0 0 0,-23-4 36 0 0,56 14-104 0 0,114 17-225 0 0,-162-30 194 0 0,0-1 1 0 0,57 0-1 0 0,-13-2 43 0 0,10 6-101 0 0,61 2-13 0 0,0-3 66 0 0,-3 0-2 0 0,-28-9-12 0 0,-22 0 66 0 0,103 11-1 0 0,-122-4-101 0 0,7 0-85 0 0,69 7 57 0 0,-133-11 27 0 0,-1 0 0 0 0,0-2 0 0 0,21-2 0 0 0,-13 0-6 0 0,60-9-8 0 0,-3 3 3 0 0,-76 8-10 0 0,0 1 1 0 0,-1 0-1 0 0,1 0 1 0 0,0 0 0 0 0,0 1-1 0 0,-1-1 1 0 0,5 2-1 0 0,13 1-113 0 0,-14-3 51 0 0,2-1 94 0 0,0 2 0 0 0,-1-1 0 0 0,1 1 0 0 0,0 0 0 0 0,-1 1 0 0 0,1-1 1 0 0,14 7-1 0 0,-3 0-484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5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491 0 17071 0 0,'-2'1'388'0'0,"-27"6"796"0"0,19-4-1109 0 0,1-1 0 0 0,0 1 0 0 0,-17 8 0 0 0,-7 6 2397 0 0,-58 43-1 0 0,85-55-2221 0 0,-1-1-1 0 0,-13 7 1 0 0,3-2 66 0 0,11-6-197 0 0,-7 5 124 0 0,-6 4 107 0 0,-6 9 215 0 0,12-4-104 0 0,-6 14 273 0 0,-22 33 38 0 0,28-45-637 0 0,1 0 0 0 0,-15 31 0 0 0,22-38-93 0 0,1-1-1 0 0,0 1 1 0 0,1 0 0 0 0,0 0 0 0 0,1 0 0 0 0,-1 17-1 0 0,1 5 26 0 0,1-3 37 0 0,-8 45 0 0 0,6-63-102 0 0,1 0 1 0 0,1 0-1 0 0,0 0 0 0 0,0 0 1 0 0,1 0-1 0 0,3 20 0 0 0,1-7-2 0 0,-4-18 0 0 0,1 0 0 0 0,0-1 0 0 0,1 0 0 0 0,0 1 0 0 0,0-1 0 0 0,0 0 0 0 0,1 0 0 0 0,0 0 0 0 0,4 7 0 0 0,4 4-27 0 0,-8-13 2 0 0,0 1 1 0 0,1-1-1 0 0,-1 0 1 0 0,1 0 0 0 0,0 0-1 0 0,1-1 1 0 0,-1 1-1 0 0,1-1 1 0 0,0 0 0 0 0,6 4-1 0 0,52 27-439 0 0,-54-32 272 0 0,19 1-158 0 0,1 0 0 0 0,0-2 0 0 0,0-1 0 0 0,53-5 0 0 0,67-22-5633 0 0,-98 17-1691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5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1 207 19351 0 0,'0'0'1751'0'0,"3"1"-1440"0"0,0 0-196 0 0,1 0 0 0 0,0 0 1 0 0,0-1-1 0 0,0 1 0 0 0,0-1 0 0 0,0 0 1 0 0,0 0-1 0 0,0 0 0 0 0,0-1 0 0 0,0 1 1 0 0,0-1-1 0 0,7-2 0 0 0,-10 2-79 0 0,0 1-1 0 0,0-1 1 0 0,0 0-1 0 0,0 1 0 0 0,-1-1 1 0 0,1 0-1 0 0,0 0 1 0 0,-1 1-1 0 0,1-1 1 0 0,-1 0-1 0 0,1 0 1 0 0,-1 0-1 0 0,1 0 0 0 0,-1 0 1 0 0,1 0-1 0 0,-1-2 1 0 0,6-9-31 0 0,8-3-5 0 0,29-24 0 0 0,-28 26 0 0 0,89-76-1750 0 0,-79 66 756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5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21191 0 0,'-1'2'970'0'0,"-7"11"-523"0"0,2 0 1 0 0,0 0 0 0 0,-8 24-1 0 0,13-35-416 0 0,1 1-1 0 0,-1-1 1 0 0,1 1-1 0 0,0-1 0 0 0,0 1 1 0 0,0-1-1 0 0,0 1 1 0 0,0 0-1 0 0,0-1 1 0 0,1 1-1 0 0,-1-1 0 0 0,1 1 1 0 0,0-1-1 0 0,0 1 1 0 0,0-1-1 0 0,0 0 1 0 0,0 1-1 0 0,0-1 0 0 0,1 0 1 0 0,-1 0-1 0 0,4 4 1 0 0,1 0 89 0 0,1 0 0 0 0,0-1 1 0 0,0 1-1 0 0,15 7 0 0 0,-8-5-79 0 0,-8-4-31 0 0,0-2 1 0 0,0 1-1 0 0,0-1 0 0 0,8 3 0 0 0,9 2 62 0 0,-9-1-29 0 0,0-2-1 0 0,1 0 1 0 0,0 0 0 0 0,0-2-1 0 0,22 2 1 0 0,-12-3-496 0 0,0-1 0 0 0,40-6 0 0 0,-49 4 85 0 0,34-7-6568 0 0,-20-2-387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6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8 5528 0 0,'0'0'422'0'0,"-1"-1"-276"0"0,-3-3 170 0 0,3 4-67 0 0,1 0-1 0 0,-1-1 1 0 0,1 1 0 0 0,-1 0 0 0 0,1 0 0 0 0,-1-1 0 0 0,0 1 0 0 0,1 0-1 0 0,-1 0 1 0 0,1 0 0 0 0,-1 0 0 0 0,0 0 0 0 0,1 0 0 0 0,-1 0-1 0 0,1 0 1 0 0,-1 0 0 0 0,0 0 0 0 0,1 0 0 0 0,-1 0 0 0 0,1 1-1 0 0,-1-1 1 0 0,0 0 0 0 0,-10 6 1945 0 0,3 0-1583 0 0,1 0 0 0 0,0 1-1 0 0,1-1 1 0 0,0 2 0 0 0,0-1 0 0 0,0 1 0 0 0,1 0-1 0 0,0 0 1 0 0,-4 9 0 0 0,1-2-210 0 0,0 1 281 0 0,-12 29-1 0 0,2-1 269 0 0,12-31-836 0 0,-55 126 940 0 0,60-137-1054 0 0,-1 2-12 0 0,1-1 1 0 0,1 0 0 0 0,-1 1 0 0 0,0-1 0 0 0,1 1-1 0 0,0-1 1 0 0,-1 1 0 0 0,2 5 0 0 0,-1-7-133 0 0,6 3-111 0 0,-1 1 54 0 0,-2-4 192 0 0,0 0 1 0 0,0-1-1 0 0,0 1 0 0 0,0-1 1 0 0,0 1-1 0 0,0-1 0 0 0,1 0 1 0 0,-1 0-1 0 0,0-1 0 0 0,1 1 1 0 0,4 0-1 0 0,45 1 14 0 0,-12-7-6 0 0,-14 0 13 0 0,28-6 97 0 0,-44 8-52 0 0,0 1 1 0 0,0 0-1 0 0,0 0 0 0 0,0 1 1 0 0,20 0-1 0 0,-18 3-79 0 0,0 0-1 0 0,0 0 0 0 0,15 6 1 0 0,-21-6 3 0 0,-1 0 0 0 0,0 1 0 0 0,1 0 0 0 0,-1 0 0 0 0,0 0 1 0 0,-1 1-1 0 0,12 9 0 0 0,-12-8 62 0 0,1 0 0 0 0,-1 1 1 0 0,1 0-1 0 0,-2 1 0 0 0,1-1 0 0 0,6 12 1 0 0,2 10-17 0 0,-8-21-15 0 0,-1 1 1 0 0,-1-1 0 0 0,1 1 0 0 0,-1 0 0 0 0,-1 0 0 0 0,1 1 0 0 0,-1-1 0 0 0,-1 1 0 0 0,1 11 0 0 0,-2-12-78 0 0,0-1 1 0 0,-1 1-1 0 0,0 0 1 0 0,-5 14-1 0 0,1-6-2338 0 0,-2 0-3336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6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95 383 1376 0 0,'0'2'107'0'0,"0"-1"325"0"0,1 0 0 0 0,-1 0 0 0 0,0 0 0 0 0,1 0 0 0 0,-1 0 0 0 0,0 0 0 0 0,1-1 0 0 0,-1 1 0 0 0,1 0 0 0 0,-1 0 0 0 0,1-1 0 0 0,0 1 0 0 0,-1 0 0 0 0,1-1 0 0 0,0 1 0 0 0,-1-1 0 0 0,1 1 0 0 0,0 0 0 0 0,0-1 0 0 0,0 0 0 0 0,-1 1 0 0 0,1-1 0 0 0,2 1 0 0 0,-1-1-225 0 0,0 0 1 0 0,0 1 0 0 0,0-1-1 0 0,0 0 1 0 0,0-1 0 0 0,0 1-1 0 0,0 0 1 0 0,0-1 0 0 0,-1 1-1 0 0,5-2 1 0 0,2-1-175 0 0,0-1 0 0 0,-1 0 0 0 0,15-10 1 0 0,-4-1 438 0 0,-1 0 1 0 0,0-1-1 0 0,18-24 1 0 0,-30 33-294 0 0,33-38 1293 0 0,35-56 1 0 0,-55 74-1390 0 0,-11 19-44 0 0,0-1 0 0 0,-1 0 1 0 0,-1 0-1 0 0,0-1 0 0 0,0 0 1 0 0,0 0-1 0 0,2-11 0 0 0,-7 20 15 0 0,0 0-1 0 0,0 0 1 0 0,0 0-1 0 0,0 1 1 0 0,0-1-1 0 0,0 0 1 0 0,0 0-1 0 0,0 1 1 0 0,-1-1-1 0 0,1 0 1 0 0,0 1-1 0 0,-1-1 1 0 0,1 0 0 0 0,0 1-1 0 0,-1-1 1 0 0,1 0-1 0 0,-1 1 1 0 0,1-1-1 0 0,-1 1 1 0 0,1-1-1 0 0,-1 0 1 0 0,1 1-1 0 0,-1 0 1 0 0,0-1-1 0 0,1 1 1 0 0,-1-1-1 0 0,0 1 1 0 0,1 0-1 0 0,-1-1 1 0 0,0 1-1 0 0,0 0 1 0 0,1 0-1 0 0,-1 0 1 0 0,0-1-1 0 0,0 1 1 0 0,-1 0-1 0 0,-1 0 126 0 0,-1-1 0 0 0,0 1 0 0 0,0 0 0 0 0,0 0 0 0 0,1 0-1 0 0,-8 1 1 0 0,-8 3 358 0 0,11-3-375 0 0,1 0 1 0 0,-1 1-1 0 0,1 0 1 0 0,-1 0 0 0 0,-6 4-1 0 0,-1 2 68 0 0,-4 1-52 0 0,0 2 0 0 0,0 0 0 0 0,1 1 0 0 0,-17 15 0 0 0,12-6-173 0 0,12-13 49 0 0,2 0 1 0 0,-1 1 0 0 0,1 0-1 0 0,1 1 1 0 0,-13 18-1 0 0,20-26-27 0 0,-26 42 534 0 0,-22 52 1 0 0,43-80-536 0 0,0 0 1 0 0,1 0 0 0 0,0 1 0 0 0,2-1 0 0 0,0 1 0 0 0,0 0-1 0 0,1 22 1 0 0,2-30-14 0 0,0 9 63 0 0,3 26-1 0 0,-3-40-58 0 0,1 1 0 0 0,0-1 0 0 0,0 0 0 0 0,1 1 0 0 0,-1-1 0 0 0,1 0 0 0 0,0 0 0 0 0,0 0 0 0 0,0-1 0 0 0,0 1 0 0 0,4 4 0 0 0,-2-3 11 0 0,0-1-1 0 0,1 0 0 0 0,-1 1 1 0 0,1-2-1 0 0,0 1 1 0 0,0 0-1 0 0,0-1 1 0 0,1 0-1 0 0,-1 0 0 0 0,1-1 1 0 0,0 1-1 0 0,-1-1 1 0 0,9 1-1 0 0,0 1-4 0 0,1-1 0 0 0,0-1 0 0 0,-1 0 0 0 0,1-1 0 0 0,0-1 0 0 0,0 0 0 0 0,0-1 0 0 0,0-1 0 0 0,17-4-1 0 0,7-6-57 0 0,-1-1-1 0 0,50-25 1 0 0,-53 19-1255 0 0,-1-1 0 0 0,36-29 1 0 0,-22 13-7540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7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21679 0 0,'0'0'2956'0'0,"1"2"-2302"0"0,47 35 1049 0 0,-29-24-1500 0 0,-1 1 0 0 0,0 1 0 0 0,23 25 0 0 0,59 99 118 0 0,-55-71-266 0 0,126 182-3044 0 0,-122-184-699 0 0,-32-33 1616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7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0 177 21911 0 0,'0'0'2200'0'0,"1"-2"-2013"0"0,8-20 359 0 0,-5 12-306 0 0,0 0 0 0 0,0 0-1 0 0,1 1 1 0 0,0-1 0 0 0,1 1 0 0 0,0 0-1 0 0,0 0 1 0 0,12-12 0 0 0,-12 16-246 0 0,1-1 0 0 0,-1 1 1 0 0,1 0-1 0 0,0 0 0 0 0,0 1 0 0 0,1 0 1 0 0,-1 0-1 0 0,1 0 0 0 0,12-3 1 0 0,-19 7 7 0 0,4-1 21 0 0,1-1 0 0 0,-1 1 0 0 0,1 0 0 0 0,-1 0 0 0 0,1 1 0 0 0,-1 0 0 0 0,1 0-1 0 0,-1 0 1 0 0,1 0 0 0 0,5 2 0 0 0,-3 0-23 0 0,-1-1 0 0 0,1 1 0 0 0,-1 1 0 0 0,1 0 0 0 0,-1 0 0 0 0,0 0 0 0 0,0 1 0 0 0,11 7 0 0 0,-10-5 0 0 0,1 1 0 0 0,-1 0 0 0 0,0 0 0 0 0,0 1 0 0 0,-1 0 0 0 0,0 0 0 0 0,10 15 0 0 0,-9-6 34 0 0,-1 0-1 0 0,0 0 1 0 0,-1 0-1 0 0,-1 1 1 0 0,0 0 0 0 0,-2 0-1 0 0,0 0 1 0 0,-1 0-1 0 0,0 1 1 0 0,-2-1-1 0 0,0 0 1 0 0,-1 1 0 0 0,-1-1-1 0 0,-1 0 1 0 0,-1 0-1 0 0,-7 26 1 0 0,7-31-17 0 0,-1 0 1 0 0,0 0-1 0 0,-1 0 1 0 0,0-1-1 0 0,-1 1 1 0 0,0-1-1 0 0,-16 18 1 0 0,10-16-131 0 0,8-10-510 0 0,1 1 0 0 0,-1 0 0 0 0,-4 8 0 0 0,5-7-707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8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0 664 21279 0 0,'0'0'1043'0'0,"3"-14"230"0"0,5-11-175 0 0,18-46 0 0 0,-16 47-748 0 0,1 0-339 0 0,18-30-1 0 0,-8 18-13 0 0,9-7-1929 0 0,-19 21-272 0 0</inkml:trace>
  <inkml:trace contextRef="#ctx0" brushRef="#br0" timeOffset="1">155 1 6912 0 0,'0'2'528'0'0,"2"28"2528"0"0,0-16 1437 0 0,0 4 1846 0 0,3-3-3793 0 0,0 3-1441 0 0,-4-14-984 0 0,1 0 1 0 0,-1 0-1 0 0,1 0 0 0 0,0 0 0 0 0,0 0 0 0 0,0-1 0 0 0,0 1 0 0 0,5 4 0 0 0,27 27 83 0 0,-17-18-94 0 0,-6-6-140 0 0,0-1-1 0 0,0-1 1 0 0,1 0-1 0 0,1-1 1 0 0,-1 0-1 0 0,2 0 1 0 0,18 7-1 0 0,4-1-165 0 0,60 15 0 0 0,-88-28 158 0 0,-1 1 1 0 0,1-1-1 0 0,0-1 0 0 0,-1 1 0 0 0,1-1 0 0 0,0-1 0 0 0,0 1 1 0 0,-1-1-1 0 0,1-1 0 0 0,0 1 0 0 0,-1-2 0 0 0,0 1 0 0 0,1 0 1 0 0,11-7-1 0 0,-11 4-294 0 0,0 1 0 0 0,0-1 0 0 0,-1-1 0 0 0,0 1 0 0 0,0-1 0 0 0,-1-1 0 0 0,1 1 0 0 0,-1-1 0 0 0,0 0 0 0 0,-1 0 1 0 0,0-1-1 0 0,5-10 0 0 0,2-4-1230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37:22.7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8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0 456 0 0,'-2'1'8873'0'0,"-17"14"1096"0"0,-11 16-6768 0 0,17-17-2307 0 0,-18 23 20 0 0,1 2 0 0 0,-27 46 0 0 0,55-82-913 0 0,0 0-1 0 0,1 0 1 0 0,-1 0 0 0 0,1 0-1 0 0,0 1 1 0 0,-1 3-1 0 0,-3 7-41 0 0,-5 5-746 0 0,11-18 748 0 0,0-1 0 0 0,-1 0 0 0 0,1 1 0 0 0,0 0 0 0 0,0-1 0 0 0,0 1 0 0 0,-1-1 0 0 0,1 1 0 0 0,0 0 0 0 0,-1-1 0 0 0,1 2 0 0 0,1 0-99 0 0,9 6-305 0 0,-6-5 420 0 0,1-1 1 0 0,-1 0-1 0 0,1 0 0 0 0,0 0 1 0 0,-1-1-1 0 0,1 0 0 0 0,7 0 1 0 0,45 0 1229 0 0,-33-1-1266 0 0,155-10-113 0 0,-163 10 179 0 0,-1 1-1 0 0,0 1 1 0 0,1 0 0 0 0,-1 1 0 0 0,0 1 0 0 0,0 0 0 0 0,18 8 0 0 0,-25-7-31 0 0,1-1-1 0 0,-1 2 1 0 0,1-1 0 0 0,-1 1-1 0 0,-1 0 1 0 0,1 1-1 0 0,-1 0 1 0 0,0 0 0 0 0,-1 1-1 0 0,0 0 1 0 0,0 0 0 0 0,7 12-1 0 0,-3-1 187 0 0,-1 0 1 0 0,15 39-1 0 0,-24-54-86 0 0,0 1 1 0 0,0 0-1 0 0,-1-1 1 0 0,1 1-1 0 0,-1 7 1 0 0,1 3 109 0 0,-1-11-157 0 0,0 0 1 0 0,0 0-1 0 0,0 0 0 0 0,0-1 1 0 0,-1 1-1 0 0,1 0 0 0 0,-1 0 0 0 0,0-1 1 0 0,0 1-1 0 0,-1-1 0 0 0,1 1 0 0 0,-1-1 1 0 0,1 1-1 0 0,-1-1 0 0 0,-3 4 0 0 0,3-5-305 0 0,0 1 1 0 0,0-1-1 0 0,-1 0 0 0 0,1 0 0 0 0,-1 1 0 0 0,1-2 0 0 0,-1 1 0 0 0,0 0 0 0 0,1 0 0 0 0,-1-1 1 0 0,-6 2-1 0 0,-14 2-1610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9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4 327 1376 0 0,'1'-1'107'0'0,"10"-3"369"0"0,-1 0 0 0 0,15-8 1 0 0,-10 2 1837 0 0,0 0 0 0 0,18-15 0 0 0,24-30 4503 0 0,-22 19-5611 0 0,-31 31-887 0 0,0 1 0 0 0,0-1 0 0 0,0 0-1 0 0,-1 0 1 0 0,0 0 0 0 0,0 0 0 0 0,0-1 0 0 0,-1 1 0 0 0,1-1 0 0 0,-2 0 0 0 0,1 1 0 0 0,0-1 0 0 0,-1 0 0 0 0,0 0 0 0 0,-1 0 0 0 0,1 0-1 0 0,-1 0 1 0 0,0 0 0 0 0,-1-8 0 0 0,0 11-175 0 0,-1 0-1 0 0,1 0 0 0 0,0 0 1 0 0,-1 0-1 0 0,0 0 1 0 0,1 0-1 0 0,-1 1 0 0 0,0-1 1 0 0,-1 1-1 0 0,1-1 0 0 0,0 1 1 0 0,-1 0-1 0 0,1 0 1 0 0,-1 0-1 0 0,1 0 0 0 0,-1 1 1 0 0,0-1-1 0 0,0 1 0 0 0,0-1 1 0 0,0 1-1 0 0,0 0 1 0 0,0 0-1 0 0,0 1 0 0 0,0-1 1 0 0,-4 0-1 0 0,3 1-71 0 0,1 0-1 0 0,0 1 1 0 0,0 0-1 0 0,0-1 0 0 0,0 1 1 0 0,0 0-1 0 0,0 0 1 0 0,0 0-1 0 0,0 1 1 0 0,0-1-1 0 0,-4 4 1 0 0,-27 24 293 0 0,10-8 84 0 0,17-15-417 0 0,0-1-1 0 0,0 1 1 0 0,1 1 0 0 0,0-1 0 0 0,0 1-1 0 0,1 0 1 0 0,0 1 0 0 0,0-1-1 0 0,0 1 1 0 0,1 0 0 0 0,-4 10-1 0 0,6-11-36 0 0,0 0 0 0 0,0 0 0 0 0,0 1 0 0 0,1-1 0 0 0,0 0 0 0 0,1 1 0 0 0,0-1 0 0 0,0 1 0 0 0,0-1 0 0 0,1 1 0 0 0,0-1 0 0 0,1 1-1 0 0,3 10 1 0 0,1-1 22 0 0,2 0-1 0 0,0 0 0 0 0,0-1 0 0 0,1 0 1 0 0,1-1-1 0 0,1 0 0 0 0,0-1 1 0 0,1 0-1 0 0,16 15 0 0 0,-19-23-20 0 0,-1 1-1 0 0,1-1 0 0 0,0-1 1 0 0,0 0-1 0 0,1 0 1 0 0,0-1-1 0 0,0 0 0 0 0,0 0 1 0 0,0-1-1 0 0,0-1 1 0 0,1 1-1 0 0,-1-2 1 0 0,1 0-1 0 0,-1 0 0 0 0,21-1 1 0 0,-3-3 19 0 0,0 0 0 0 0,-1-1 0 0 0,0-2-1 0 0,48-16 1 0 0,-40 7-477 0 0,60-34 0 0 0,-75 38-67 0 0,16-11-576 0 0,-8-1-50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29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0 3224 0 0,'0'0'12994'0'0,"0"2"-11229"0"0,1 11-1125 0 0,1 0-1 0 0,0 1 0 0 0,1-2 0 0 0,1 1 0 0 0,0 0 0 0 0,9 17 0 0 0,7 25-393 0 0,12 36-246 0 0,-17-50 11 0 0,5 14 214 0 0,40 73 1 0 0,-57-122-355 0 0,0-1 1 0 0,1 1 0 0 0,0-1-1 0 0,0 0 1 0 0,0 0 0 0 0,1 0-1 0 0,0 0 1 0 0,-1-1 0 0 0,2 0-1 0 0,-1 0 1 0 0,8 4 0 0 0,-9-4 54 0 0,-3-3-40 0 0,2-11-194 0 0,-3 5 320 0 0,0 1 0 0 0,-1 0 1 0 0,0 0-1 0 0,0-1 0 0 0,0 1 0 0 0,-1 0 1 0 0,0 0-1 0 0,1 0 0 0 0,-1 1 0 0 0,0-1 1 0 0,-1 0-1 0 0,-3-4 0 0 0,-5-6 107 0 0,-22-22 0 0 0,16 20 117 0 0,5 4 162 0 0,-1 1 1 0 0,-1 1-1 0 0,1 0 1 0 0,-28-14-1 0 0,21 13 89 0 0,16 9-432 0 0,-1 0 1 0 0,0 0 0 0 0,1 1-1 0 0,-1-1 1 0 0,0 1 0 0 0,0 1-1 0 0,0-1 1 0 0,1 1-1 0 0,-1-1 1 0 0,0 1 0 0 0,0 1-1 0 0,0-1 1 0 0,0 1 0 0 0,0 0-1 0 0,0 0 1 0 0,1 0 0 0 0,-1 0-1 0 0,0 1 1 0 0,1 0 0 0 0,-1 0-1 0 0,1 0 1 0 0,0 1 0 0 0,0-1-1 0 0,0 1 1 0 0,0 0 0 0 0,-4 4-1 0 0,4-1-65 0 0,-1 0 1 0 0,1 1-1 0 0,0 0 0 0 0,0-1 0 0 0,1 2 0 0 0,-4 10 1 0 0,-5 10-3 0 0,9-22 12 0 0,1 0 0 0 0,0 0 0 0 0,0 0 0 0 0,-1 7 0 0 0,2-7 0 0 0,1-1 0 0 0,-1 0 0 0 0,1 1 0 0 0,0-1 0 0 0,0 0 0 0 0,1 1 0 0 0,0-1 0 0 0,2 10 0 0 0,1-3 0 0 0,-4-10 0 0 0,0 0 0 0 0,1 0 0 0 0,0 0 0 0 0,-1-1 0 0 0,1 1 0 0 0,0 0 0 0 0,0 0 0 0 0,0-1 0 0 0,0 1 0 0 0,0 0 0 0 0,0-1 0 0 0,0 1 0 0 0,1-1 0 0 0,-1 1 0 0 0,0-1 0 0 0,1 0 0 0 0,0 0 0 0 0,2 2 0 0 0,8 6-302 0 0,-10-8 61 0 0,-1 1 1 0 0,1-1 0 0 0,-1 0 0 0 0,1 0-1 0 0,0 0 1 0 0,0 0 0 0 0,0 0-1 0 0,0 0 1 0 0,0 0 0 0 0,0 0 0 0 0,0-1-1 0 0,0 1 1 0 0,0-1 0 0 0,0 1 0 0 0,0-1-1 0 0,0 0 1 0 0,0 0 0 0 0,0 0-1 0 0,0 0 1 0 0,0 0 0 0 0,0-1 0 0 0,0 1-1 0 0,4-2 1 0 0,7-2-7106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30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70 270 11952 0 0,'11'-2'464'0'0,"119"-27"2337"0"0,-75 10-805 0 0,-54 18-1987 0 0,0 1 1 0 0,0-1 0 0 0,0 0-1 0 0,0 0 1 0 0,0 1 0 0 0,0-1-1 0 0,-1 0 1 0 0,1 0-1 0 0,0 0 1 0 0,0 0 0 0 0,-1 0-1 0 0,2-2 1 0 0,0 0 70 0 0,1 1 111 0 0,-1 0 1 0 0,0-1-1 0 0,0 1 0 0 0,0-1 1 0 0,0 1-1 0 0,-1-1 0 0 0,1 1 1 0 0,-1-1-1 0 0,1 0 0 0 0,-1 0 1 0 0,0 0-1 0 0,0 0 0 0 0,0 0 0 0 0,0 0 1 0 0,-1 0-1 0 0,1 0 0 0 0,-1 0 1 0 0,0 0-1 0 0,0-1 0 0 0,0 1 1 0 0,0 0-1 0 0,-2-6 0 0 0,1 5 24 0 0,0 0-1 0 0,0 0 0 0 0,-1 0 1 0 0,1 0-1 0 0,-1 0 1 0 0,0 0-1 0 0,-1 0 1 0 0,1 1-1 0 0,-1-1 0 0 0,1 1 1 0 0,-1-1-1 0 0,0 1 1 0 0,0 0-1 0 0,-1 0 0 0 0,1 0 1 0 0,-5-2-1 0 0,-13-8 446 0 0,-1 1 0 0 0,-27-11 0 0 0,38 18-549 0 0,0 1-1 0 0,0 1 0 0 0,0 0 0 0 0,-1 1 1 0 0,0 0-1 0 0,-19 0 0 0 0,29 1-100 0 0,1 1-1 0 0,-1 1 1 0 0,0-1-1 0 0,1 0 1 0 0,-1 0-1 0 0,0 1 1 0 0,1-1-1 0 0,-1 1 1 0 0,0-1 0 0 0,1 1-1 0 0,-1 0 1 0 0,1-1-1 0 0,-1 1 1 0 0,1 0-1 0 0,-1 0 1 0 0,1 0-1 0 0,0 0 1 0 0,0 0-1 0 0,-1 1 1 0 0,1-1 0 0 0,0 0-1 0 0,0 1 1 0 0,-1 1-1 0 0,0 2-21 0 0,-1 0 1 0 0,1 0-1 0 0,0 1 0 0 0,0-1 0 0 0,-1 9 0 0 0,-2 6-37 0 0,1-6 15 0 0,1 1 0 0 0,1 0 0 0 0,0 0 0 0 0,0 22 0 0 0,3-21 2 0 0,1 0 0 0 0,0 1 0 0 0,1-1 0 0 0,1 0 0 0 0,1 0 0 0 0,0-1 0 0 0,10 21 0 0 0,-13-32-19 0 0,0 0 1 0 0,0 0 0 0 0,1 0-1 0 0,-1-1 1 0 0,1 1 0 0 0,0-1-1 0 0,0 0 1 0 0,0 1 0 0 0,1-1-1 0 0,-1-1 1 0 0,1 1 0 0 0,0 0-1 0 0,0-1 1 0 0,-1 0 0 0 0,2 0-1 0 0,-1 0 1 0 0,0 0 0 0 0,9 1-1 0 0,-7-1-513 0 0,1-1-1 0 0,0 0 1 0 0,0 0-1 0 0,13-1 1 0 0,-12-1-1302 0 0,1 0 1 0 0,0-1-1 0 0,12-3 1 0 0,6-5-5328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30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20359 0 0,'0'0'2036'0'0,"-1"1"-1860"0"0,-1 0-61 0 0,0-1 0 0 0,0 1-1 0 0,0 0 1 0 0,0 0-1 0 0,0 1 1 0 0,1-1 0 0 0,-1 0-1 0 0,0 1 1 0 0,1-1-1 0 0,-1 1 1 0 0,1-1 0 0 0,-1 1-1 0 0,1 0 1 0 0,0-1 0 0 0,0 1-1 0 0,0 0 1 0 0,0 0-1 0 0,0 0 1 0 0,0 0 0 0 0,0 0-1 0 0,1 0 1 0 0,-1 0-1 0 0,1 0 1 0 0,-1 1 0 0 0,1 3-1 0 0,0-5-106 0 0,-6 25-8 0 0,4-16 0 0 0,0 0 0 0 0,0 0 0 0 0,1 0 0 0 0,0 1 0 0 0,2 19 0 0 0,2 4 0 0 0,-1-17 0 0 0,5 27 0 0 0,-2-23-197 0 0,16 71-4995 0 0,-16-69-2314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30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19375 0 0,'0'0'2842'0'0,"2"0"-2033"0"0,10-5 408 0 0,-9 3-1108 0 0,1 1 1 0 0,0-1-1 0 0,-1 1 0 0 0,1 0 1 0 0,0 0-1 0 0,0 1 1 0 0,6-1-1 0 0,37-3-764 0 0,-16-1-5998 0 0,-13 1-1005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41.31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2304 0 0,'0'0'14906'0'0,"2"1"-14675"0"0,-1 0-210 0 0,6 3 171 0 0,0 1 1 0 0,0-1-1 0 0,1-1 0 0 0,-1 0 0 0 0,11 3 0 0 0,19 4 718 0 0,0-3 0 0 0,0-1 0 0 0,67 2 0 0 0,-64-9-638 0 0,1-1 0 0 0,66-14 0 0 0,-56 7-272 0 0,21-5 0 0 0,-34 8 57 0 0,-30 5-37 0 0,0 0 0 0 0,0-1-1 0 0,13-3 1 0 0,-17 4-186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42.46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16064 0 0,'0'0'3237'0'0,"3"2"-3333"0"0,0 0 95 0 0,0 0 1 0 0,1 0 0 0 0,0 0 0 0 0,-1-1-1 0 0,1 1 1 0 0,0-1 0 0 0,0 0-1 0 0,5 1 1 0 0,-3-1 145 0 0,1 1 0 0 0,-1 0 0 0 0,1 0 0 0 0,-1 0 0 0 0,0 1 0 0 0,6 3 1 0 0,17 7 331 0 0,54 22 1230 0 0,1-1-898 0 0,-71-28-762 0 0,0-1 0 0 0,1-1 0 0 0,-1 0 0 0 0,1-1 0 0 0,17 2 0 0 0,73 0 443 0 0,122-14 1530 0 0,-7 2-1512 0 0,-217 7-669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21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99 8808 0 0,'0'0'800'0'0,"1"2"-491"0"0,15 59 6930 0 0,-7-25-5912 0 0,4 42-348 0 0,-7-39-771 0 0,2 77 0 0 0,0-2-215 0 0,-7-94 5 0 0,-1-15-18 0 0,0 0 0 0 0,0 0 0 0 0,1 0 0 0 0,0 0 1 0 0,0 0-1 0 0,3 8 0 0 0,-4-11 191 0 0,0-4-465 0 0,5-109-1882 0 0,5-104 3400 0 0,-10 193-942 0 0,0 0-1 0 0,2 0 0 0 0,0 0 1 0 0,1 0-1 0 0,12-38 0 0 0,-12 54-219 0 0,0 0 0 0 0,0 0-1 0 0,1 0 1 0 0,0 1-1 0 0,0-1 1 0 0,9-8-1 0 0,-3 3 44 0 0,-7 7-89 0 0,1 0-1 0 0,0 1 0 0 0,0-1 1 0 0,0 1-1 0 0,1 0 0 0 0,-1 0 1 0 0,1 0-1 0 0,0 1 0 0 0,6-3 1 0 0,4 0 218 0 0,29-6 1 0 0,-42 11-202 0 0,5-1 33 0 0,-1 1 0 0 0,1-1 0 0 0,0 2-1 0 0,0-1 1 0 0,0 1 0 0 0,0 0-1 0 0,8 2 1 0 0,3 1-80 0 0,-13-3 23 0 0,0 0-1 0 0,-1 0 0 0 0,1 1 0 0 0,0 0 1 0 0,-1 0-1 0 0,0 0 0 0 0,1 0 1 0 0,-1 1-1 0 0,0-1 0 0 0,4 5 1 0 0,-1 0 29 0 0,0-1 1 0 0,0 1 0 0 0,-1 0 0 0 0,6 11 0 0 0,-8-12-27 0 0,-1 0 0 0 0,0 0 0 0 0,-1 0 0 0 0,1 0 0 0 0,0 8 0 0 0,2 0 1 0 0,-3-2-5 0 0,0 0 0 0 0,-1 1 0 0 0,0-1 1 0 0,-1 1-1 0 0,0-1 0 0 0,-1 1 0 0 0,-3 18 0 0 0,1-11 36 0 0,-1-1 0 0 0,-1 1 0 0 0,0-1 0 0 0,-2 0 0 0 0,0 0 0 0 0,-16 29 0 0 0,18-41 34 0 0,0 0-1 0 0,-1 0 0 0 0,0-1 0 0 0,-11 10 1 0 0,-6 6 219 0 0,19-18-284 0 0,0-1 0 0 0,0 0-1 0 0,-1 1 1 0 0,1-1 0 0 0,-1-1-1 0 0,0 1 1 0 0,0-1-1 0 0,0 0 1 0 0,0 0 0 0 0,-7 1-1 0 0,1 0-349 0 0,0-1 0 0 0,0 0-1 0 0,-23 0 1 0 0,9-6-4238 0 0,19 3 725 0 0,1-2-2142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21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64 160 11600 0 0,'34'-1'856'0'0,"-1"-1"1"0"0,0-2 0 0 0,33-9-1 0 0,-51 10-499 0 0,17-4-28 0 0,-30 6-304 0 0,0 1-1 0 0,0-1 0 0 0,0 0 0 0 0,0 0 1 0 0,0 0-1 0 0,-1 0 0 0 0,1 0 1 0 0,0 0-1 0 0,0 0 0 0 0,2-3 1 0 0,-2 2-16 0 0,0 0 1 0 0,0 1-1 0 0,1-1 1 0 0,-1 1 0 0 0,0 0-1 0 0,1 0 1 0 0,-1 0 0 0 0,4-1-1 0 0,10-5 42 0 0,-9 3 97 0 0,6-5 296 0 0,1 1 1 0 0,25-10 0 0 0,-12 3 539 0 0,-25 14-640 0 0,-2 1-287 0 0,1 0-1 0 0,-1 0 1 0 0,0 0-1 0 0,0-1 0 0 0,0 1 1 0 0,1 0-1 0 0,-1 0 0 0 0,0 0 1 0 0,0-1-1 0 0,0 1 0 0 0,1 0 1 0 0,-1 0-1 0 0,0-1 1 0 0,0 1-1 0 0,0 0 0 0 0,0 0 1 0 0,0-1-1 0 0,0 1 0 0 0,0 0 1 0 0,0-1-1 0 0,0 1 0 0 0,0 0 1 0 0,0 0-1 0 0,0-1 1 0 0,0 1-1 0 0,0 0 0 0 0,0-1 1 0 0,0 1-1 0 0,-28-16 1788 0 0,5 11-1564 0 0,0 0 0 0 0,-1 1 1 0 0,1 2-1 0 0,-1 0 0 0 0,1 1 0 0 0,-32 4 0 0 0,37-3-189 0 0,13 0-75 0 0,-1 0 1 0 0,1 1 0 0 0,-1-1 0 0 0,1 1-1 0 0,-10 3 1 0 0,-1 1 25 0 0,1 1-1 0 0,0 1 1 0 0,-15 9 0 0 0,25-13-29 0 0,0 1 0 0 0,1-1-1 0 0,-1 1 1 0 0,1 0 0 0 0,0 0 0 0 0,0 0 0 0 0,1 0 0 0 0,-1 1 0 0 0,1-1 0 0 0,0 1 0 0 0,0 0 0 0 0,-3 8 0 0 0,-3 4-2 0 0,7-14-11 0 0,0 1 0 0 0,0-1 0 0 0,1 1-1 0 0,-1-1 1 0 0,-1 6 0 0 0,0 3 21 0 0,1-6 0 0 0,0 1 0 0 0,1-1 0 0 0,0 1 0 0 0,0-1 0 0 0,0 1 0 0 0,0-1-1 0 0,1 1 1 0 0,0 0 0 0 0,1-1 0 0 0,0 1 0 0 0,0 0 0 0 0,0-1 0 0 0,3 7 0 0 0,-1-3 71 0 0,1 0 1 0 0,1 0-1 0 0,9 16 0 0 0,-11-23-104 0 0,-1 0-1 0 0,1 0 1 0 0,-1 0-1 0 0,1 0 1 0 0,0 0-1 0 0,0-1 1 0 0,0 1-1 0 0,1-1 1 0 0,-1 0-1 0 0,0 0 1 0 0,1 0-1 0 0,-1 0 1 0 0,6 1-1 0 0,2-1-479 0 0,0 1 0 0 0,0-2 0 0 0,0 0 0 0 0,0 0 0 0 0,1-1 0 0 0,-1 0 0 0 0,0-1 0 0 0,0 0 0 0 0,17-5 0 0 0,11 0-7071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7:27.3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15552 0 0,'0'0'9745'0'0,"1"2"-9509"0"0,10 17 117 0 0,1-1 1 0 0,16 19 0 0 0,-22-31-152 0 0,0 1 1 0 0,0-2-1 0 0,10 8 1 0 0,13 4 8 0 0,42 20-29 0 0,77 42 860 0 0,-119-61-860 0 0,-1 1-1 0 0,-1 1 0 0 0,25 24 0 0 0,55 60 46 0 0,-18-16 79 0 0,133 101 0 0 0,-166-152-185 0 0,108 53 0 0 0,-47-29-50 0 0,-42-17 13 0 0,-1 3-1 0 0,109 92 0 0 0,-64-38 193 0 0,217 143 1 0 0,120 14 196 0 0,-180-92-143 0 0,-13 22-736 0 0,-120-84 757 0 0,-86-65-341 0 0,74 36 0 0 0,69 22-110 0 0,-108-54 24 0 0,213 122 282 0 0,-124-64-104 0 0,-72-41-75 0 0,195 95 75 0 0,-225-120-80 0 0,-31-12-165 0 0,84 25-1 0 0,120 13 492 0 0,-225-57-348 0 0,13 5-16 0 0,-38-9-64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22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3 19871 0 0,'-9'-1'971'0'0,"6"0"-886"0"0,0 1-1 0 0,1-1 1 0 0,-1 1-1 0 0,0 0 1 0 0,0 0-1 0 0,0 0 1 0 0,0 0-1 0 0,0 1 1 0 0,0-1-1 0 0,0 1 1 0 0,0 0-1 0 0,0 0 1 0 0,1 0-1 0 0,-1 0 1 0 0,0 0-1 0 0,1 1 1 0 0,-5 2-1 0 0,-3 3 265 0 0,1 0 0 0 0,0 1 0 0 0,-9 10 0 0 0,10-10 103 0 0,1 0-324 0 0,1 0 0 0 0,0 1 0 0 0,1 0 0 0 0,-1 0 0 0 0,2 1 0 0 0,-6 12 0 0 0,-3 8 142 0 0,8-20-106 0 0,1 1 1 0 0,-4 14-1 0 0,-2 6 67 0 0,3-13-218 0 0,1 1 0 0 0,-4 25 1 0 0,3-15-12 0 0,4-13-2 0 0,-2 32 0 0 0,4-26 0 0 0,0 5-324 0 0,7 50 0 0 0,3-40-520 0 0,-1-4-2034 0 0,-4-20-2582 0 0,5-1-1573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22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34 15144 0 0,'-1'0'80'0'0,"1"0"1"0"0,-1 0 0 0 0,1-1-1 0 0,0 1 1 0 0,-1 0 0 0 0,1 0-1 0 0,-1 0 1 0 0,1-1 0 0 0,0 1-1 0 0,-1 0 1 0 0,1-1 0 0 0,0 1-1 0 0,-1 0 1 0 0,1-1 0 0 0,0 1-1 0 0,-1 0 1 0 0,1-1-1 0 0,0 1 1 0 0,-1-1 0 0 0,3-1 41 0 0,-1 0 1 0 0,1 0-1 0 0,-1 0 1 0 0,1 0-1 0 0,-1 0 1 0 0,1 1-1 0 0,0-1 0 0 0,0 1 1 0 0,0-1-1 0 0,0 1 1 0 0,0 0-1 0 0,0 0 1 0 0,0 0-1 0 0,1 0 1 0 0,-1 0-1 0 0,0 0 0 0 0,0 1 1 0 0,1-1-1 0 0,-1 1 1 0 0,4-1-1 0 0,4 1 964 0 0,1 0 0 0 0,-1 1 0 0 0,17 2 0 0 0,15 2 401 0 0,42-6-2908 0 0,-59-2 618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0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432 59 1376 0 0,'0'0'65'0'0,"-1"-2"-6"0"0,-1-1 654 0 0,0 0 0 0 0,-1 0 1 0 0,1 0-1 0 0,-1 0 0 0 0,0 1 0 0 0,0-1 1 0 0,0 1-1 0 0,0 0 0 0 0,0 0 0 0 0,0 0 1 0 0,-1 0-1 0 0,-3-1 0 0 0,-6-2 2690 0 0,-27-6-1 0 0,21 6-2750 0 0,14 4-360 0 0,-1 1-1 0 0,1-1 1 0 0,0 1 0 0 0,-1 0 0 0 0,1 0-1 0 0,-1 0 1 0 0,-6 2 0 0 0,-39 10 1193 0 0,38-9-1175 0 0,7-1-250 0 0,0-1-1 0 0,0 2 1 0 0,0-1 0 0 0,1 1-1 0 0,-1 0 1 0 0,0 0 0 0 0,1 0-1 0 0,0 1 1 0 0,0-1 0 0 0,-7 8 0 0 0,3-1-44 0 0,1 0 0 0 0,0 0 0 0 0,1 1 0 0 0,-7 12 0 0 0,3-4 59 0 0,1 1 1 0 0,0-1-1 0 0,1 2 0 0 0,-7 24 0 0 0,8-13-212 0 0,-13 52 204 0 0,20-73-597 0 0,-1-1-1 0 0,1 1 0 0 0,1 0 0 0 0,0 0 0 0 0,3 19 1 0 0,0-18-1904 0 0,1-1-4197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1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1 160 2304 0 0,'1'-1'16'0'0,"1"-1"0"0"0,0 1 1 0 0,0 0-1 0 0,-1-1 0 0 0,1 1 0 0 0,-1-1 1 0 0,1 1-1 0 0,-1-1 0 0 0,0 0 0 0 0,1 0 1 0 0,-1 0-1 0 0,1-2 0 0 0,0 1 184 0 0,-1 1 1 0 0,1-1-1 0 0,-1 1 0 0 0,1 0 1 0 0,0-1-1 0 0,2-1 0 0 0,12-8 2438 0 0,-9 5-1847 0 0,1 1 0 0 0,1 0 1 0 0,-1 0-1 0 0,1 1 0 0 0,10-5 0 0 0,73-29 3595 0 0,-66 29-3435 0 0,-19 7-682 0 0,0 0-1 0 0,0 1 1 0 0,1 0 0 0 0,-1 0 0 0 0,1 0 0 0 0,-1 1 0 0 0,12 0 0 0 0,-16 1-226 0 0,1-1 0 0 0,-1 1-1 0 0,0 0 1 0 0,1 1 0 0 0,-1-1-1 0 0,0 1 1 0 0,1-1 0 0 0,-1 1 0 0 0,0 0-1 0 0,0 0 1 0 0,1 0 0 0 0,-1 1-1 0 0,0-1 1 0 0,0 1 0 0 0,0 0 0 0 0,-1-1-1 0 0,1 1 1 0 0,0 1 0 0 0,-1-1 0 0 0,1 0-1 0 0,-1 1 1 0 0,0-1 0 0 0,3 5-1 0 0,0-1-42 0 0,-1 0 0 0 0,0 0 0 0 0,0 0 0 0 0,-1 1 0 0 0,1 0 0 0 0,-2 0 0 0 0,1-1 0 0 0,-1 1 0 0 0,0 1 0 0 0,2 8 0 0 0,1 22-127 0 0,-2-24-414 0 0,-1 1 1 0 0,0 16-1 0 0,-2-17-870 0 0,0 0-68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1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10136 0 0,'0'0'777'0'0,"0"9"943"0"0,3 58 4661 0 0,7 34-5649 0 0,-6-70-399 0 0,-1 4-326 0 0,-2-16 34 0 0,4 20-1 0 0,3 9-141 0 0,3 13-4005 0 0,-4-41-1838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1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34 13448 0 0,'0'0'1010'0'0,"-1"-2"-679"0"0,0 1-302 0 0,0-1 1 0 0,0 1-1 0 0,0-1 1 0 0,0 1-1 0 0,0-1 1 0 0,0 1-1 0 0,0 0 1 0 0,0-1-1 0 0,-1 1 1 0 0,1 0-1 0 0,-1 0 1 0 0,-1-1-1 0 0,-2-2 577 0 0,3 3-404 0 0,0 0 0 0 0,0 0 0 0 0,0 0 0 0 0,0 0 0 0 0,0 0-1 0 0,0 0 1 0 0,0 1 0 0 0,0-1 0 0 0,0 1 0 0 0,-1-1 0 0 0,1 1 0 0 0,0 0-1 0 0,0 0 1 0 0,0 0 0 0 0,-1 0 0 0 0,1 0 0 0 0,-2 1 0 0 0,-6 1 71 0 0,-1 0 0 0 0,-11 5 0 0 0,18-6-193 0 0,-4 2-45 0 0,0 1 0 0 0,0 0 0 0 0,1 0 0 0 0,-1 1-1 0 0,1 0 1 0 0,0 0 0 0 0,1 0 0 0 0,-11 12 0 0 0,-3 1 19 0 0,15-13-85 0 0,1 0 0 0 0,-1 0 0 0 0,1 1 0 0 0,1-1 0 0 0,-1 1 0 0 0,1 0-1 0 0,0 0 1 0 0,0 1 0 0 0,1-1 0 0 0,-1 0 0 0 0,2 1 0 0 0,-3 9 0 0 0,3-11-34 0 0,1 0 1 0 0,-1 0 0 0 0,1 0 0 0 0,0 0 0 0 0,0-1-1 0 0,1 1 1 0 0,0 0 0 0 0,1 6 0 0 0,-1-8 56 0 0,0 0-1 0 0,0 0 1 0 0,0-1-1 0 0,1 1 1 0 0,-1 0 0 0 0,1-1-1 0 0,-1 0 1 0 0,1 1 0 0 0,0-1-1 0 0,0 0 1 0 0,0 0-1 0 0,0 0 1 0 0,0 0 0 0 0,5 3-1 0 0,-4-3 138 0 0,1 0-1 0 0,0 0 0 0 0,0-1 0 0 0,0 1 0 0 0,0-1 0 0 0,0 0 0 0 0,0 0 0 0 0,0 0 0 0 0,0-1 1 0 0,0 1-1 0 0,1-1 0 0 0,-1 0 0 0 0,7-1 0 0 0,3-1-90 0 0,-1-1 1 0 0,24-8-1 0 0,-33 10-47 0 0,7-4-121 0 0,-1 0-1 0 0,0-1 0 0 0,-1 0 1 0 0,1 0-1 0 0,-1-1 1 0 0,15-15-1 0 0,-14 13-339 0 0,-7 6-152 0 0,1-2 0 0 0,0 1 0 0 0,-1 0 0 0 0,0-1 0 0 0,0 1 0 0 0,-1-1 0 0 0,4-7 0 0 0,0 0-675 0 0,3-3-749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2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11376 0 0,'0'0'521'0'0,"1"1"-12"0"0,1 2-484 0 0,-1 0 0 0 0,1 0-1 0 0,-1 1 1 0 0,0-1 0 0 0,0 0 0 0 0,0 0-1 0 0,1 6 1 0 0,4 13 264 0 0,5 5 98 0 0,-1 1-1 0 0,-2 0 1 0 0,6 34 0 0 0,-9 12-323 0 0,-4-58 150 0 0,0 1 0 0 0,-1 17 0 0 0,-1 7 3527 0 0,1-48-1579 0 0,3-40 840 0 0,-3 43-2940 0 0,1 0 0 0 0,0 0 0 0 0,0 0 0 0 0,1 0 0 0 0,-1 1 0 0 0,1-1 0 0 0,-1 0 0 0 0,1 1 0 0 0,4-6 0 0 0,1 0 49 0 0,-5 7-77 0 0,0-1 0 0 0,0 0 0 0 0,0 1 0 0 0,1-1 1 0 0,-1 1-1 0 0,1 0 0 0 0,2-3 0 0 0,0 3 0 0 0,-1-2-25 0 0,1 1-1 0 0,1 0 1 0 0,-1 1 0 0 0,0-1 0 0 0,1 1 0 0 0,6-2 0 0 0,8 0-61 0 0,1 0 0 0 0,0 2 0 0 0,31 0 0 0 0,-35 3 54 0 0,-13 3-3 0 0,-3-2-10 0 0,9 3-25 0 0,-9-5 25 0 0,1 1 0 0 0,-1-1 0 0 0,0 1 0 0 0,0-1 0 0 0,0 1 0 0 0,0-1 0 0 0,0 1-1 0 0,0 0 1 0 0,0-1 0 0 0,0 1 0 0 0,0 0 0 0 0,0 0 0 0 0,0 0 0 0 0,0 0 0 0 0,0 0 0 0 0,-1 0 0 0 0,2 2 0 0 0,-1-1 5 0 0,0 0 0 0 0,0 0 0 0 0,-1 0 0 0 0,1 1 0 0 0,-1-1 0 0 0,1 0 0 0 0,-1 0 0 0 0,0 0 0 0 0,0 1 0 0 0,0-1 0 0 0,0 0 0 0 0,0 0 0 0 0,-1 0 0 0 0,1 1 0 0 0,0-1 0 0 0,-1 0 0 0 0,0 0 0 0 0,0 0 0 0 0,1 0 0 0 0,-1 0 0 0 0,0 0 1 0 0,-1 0-1 0 0,1 0 0 0 0,-2 2 0 0 0,-7 17-61 0 0,9-18 42 0 0,0-1 1 0 0,0 0-1 0 0,0 1 1 0 0,0-1-1 0 0,-1 0 1 0 0,1 0-1 0 0,0 0 1 0 0,-1 0-1 0 0,-2 3 1 0 0,-9 6-520 0 0,8-6 543 0 0,0 0 0 0 0,-1 0 1 0 0,0 0-1 0 0,0-1 0 0 0,0 0 1 0 0,0-1-1 0 0,0 1 0 0 0,-1-1 1 0 0,-7 2-1 0 0,12-5 117 0 0,0 1-966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2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0 12752 0 0,'0'0'3534'0'0,"-11"3"-238"0"0,5-2-2650 0 0,0 0 0 0 0,1 0 0 0 0,-1 0 0 0 0,-10 4-1 0 0,10-3-468 0 0,0-1 0 0 0,1 1 0 0 0,-1-1 0 0 0,-10 1-1 0 0,11-2-107 0 0,1 1 0 0 0,-1 0 0 0 0,0 1-1 0 0,1-1 1 0 0,0 1 0 0 0,-1 0 0 0 0,1 0 0 0 0,0 0-1 0 0,0 1 1 0 0,-4 2 0 0 0,5-3-34 0 0,-15 8-49 0 0,14-8 32 0 0,0 0 0 0 0,0 0 0 0 0,1 1 0 0 0,-1-1 0 0 0,0 1 1 0 0,1-1-1 0 0,0 1 0 0 0,0 0 0 0 0,0 1 0 0 0,0-1 0 0 0,-3 5 0 0 0,2-1 25 0 0,-4 4 26 0 0,4-11-29 0 0,4 0-23 0 0,-2 1 179 0 0,4 0-116 0 0,-2 0-98 0 0,2 0 78 0 0,0 1 1 0 0,0-1-1 0 0,0 0 0 0 0,0 0 1 0 0,0 0-1 0 0,0 0 0 0 0,0-1 1 0 0,0 1-1 0 0,0 0 1 0 0,0-1-1 0 0,0 1 0 0 0,0-1 1 0 0,0 0-1 0 0,1 0 0 0 0,-1 0 1 0 0,4 0-1 0 0,30 3 107 0 0,-34-3-102 0 0,0 0-11 0 0,0 0-80 0 0,-1 0 1 0 0,1 0-1 0 0,-1 0 1 0 0,1 0 0 0 0,0 1-1 0 0,-1-1 1 0 0,1 0-1 0 0,-1 1 1 0 0,1-1 0 0 0,-1 1-1 0 0,1 0 1 0 0,-1-1 0 0 0,0 1-1 0 0,1 0 1 0 0,-1 0-1 0 0,0 0 1 0 0,1 0 0 0 0,-1 0-1 0 0,1 2 1 0 0,2 0-33 0 0,0 1 32 0 0,-1 0 0 0 0,1 1-1 0 0,-1-1 1 0 0,1 1 0 0 0,-1 0-1 0 0,-1 0 1 0 0,1 0 0 0 0,2 8 0 0 0,-3-9 27 0 0,0 1 1 0 0,0 0 0 0 0,0-1-1 0 0,1 1 1 0 0,0-1 0 0 0,-1 0 0 0 0,2 0-1 0 0,-1 0 1 0 0,0 0 0 0 0,1 0 0 0 0,5 4-1 0 0,11-1-2151 0 0,-18-7-265 0 0,4-1-972 0 0,19-4-3436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3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12440 0 0,'0'0'11157'0'0,"0"1"-10603"0"0,0 4-408 0 0,1 0 0 0 0,0 0 0 0 0,0 0 0 0 0,1 0 0 0 0,1 5 0 0 0,6 21 36 0 0,10 61 63 0 0,-18-89-237 0 0,0 0 0 0 0,-1-1-1 0 0,1 1 1 0 0,0-1 0 0 0,1 1 0 0 0,-1-1 0 0 0,0 0 0 0 0,1 1-1 0 0,-1-1 1 0 0,5 4 0 0 0,6 14 46 0 0,23 51-252 0 0,-17-36-1477 0 0,-8-16 609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3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2 13416 0 0,'6'0'64'0'0,"-3"-1"77"0"0,0 1 0 0 0,-1 0 0 0 0,1 0 0 0 0,0 0 0 0 0,-1 0 0 0 0,1 1 0 0 0,0-1 0 0 0,-1 1 0 0 0,1-1 0 0 0,-1 1 0 0 0,1 0 0 0 0,-1 0 0 0 0,1 0 0 0 0,-1 0 0 0 0,5 4 963 0 0,-1 4 847 0 0,-4-6-1779 0 0,-1-2-88 0 0,0 0 0 0 0,1 1 0 0 0,-1-1 0 0 0,0 1 0 0 0,-1-1 0 0 0,1 1 0 0 0,0-1 0 0 0,0 1 0 0 0,-1 0 0 0 0,1-1 0 0 0,-1 1 0 0 0,1 0 0 0 0,-1 0 0 0 0,0-1 0 0 0,1 1 0 0 0,-1 0 0 0 0,0 2 0 0 0,0-1-36 0 0,0-1 0 0 0,1 1 1 0 0,-1-1-1 0 0,1 1 0 0 0,0-1 0 0 0,0 0 0 0 0,0 0 0 0 0,0 1 1 0 0,0-1-1 0 0,1 0 0 0 0,1 2 0 0 0,8 17 11 0 0,0 8 300 0 0,1-1 0 0 0,27 46-1 0 0,-29-60-358 0 0,0-1 0 0 0,1 1 0 0 0,1-2 0 0 0,0 0 0 0 0,0 0 0 0 0,1-1 0 0 0,1 0 0 0 0,15 8 0 0 0,1 3 1219 0 0,-39-30-836 0 0,-1 1 0 0 0,0 0 0 0 0,0 1-1 0 0,0 0 1 0 0,-1 1 0 0 0,0 0 0 0 0,-15-5 0 0 0,-10-4 46 0 0,30 11-340 0 0,-1 0 1 0 0,1 1-1 0 0,0 0 1 0 0,-1 0-1 0 0,1 0 1 0 0,-1 1-1 0 0,0 0 1 0 0,0 1-1 0 0,1-1 1 0 0,-1 1-1 0 0,0 1 1 0 0,0-1-1 0 0,1 1 1 0 0,-8 2-1 0 0,12-3-102 0 0,-2 1-26 0 0,-1 0-1 0 0,1 1 1 0 0,0-1 0 0 0,0 1-1 0 0,0-1 1 0 0,0 1-1 0 0,0 0 1 0 0,-6 5-1 0 0,-15 7-28 0 0,22-13 61 0 0,0 0-1 0 0,1 0 0 0 0,-1 1 0 0 0,0-1 0 0 0,1 1 1 0 0,-1-1-1 0 0,1 1 0 0 0,-1 0 0 0 0,1 0 1 0 0,0 1-1 0 0,0-1 0 0 0,-3 4 0 0 0,-3 7-141 0 0,-15 18-1 0 0,18-25 116 0 0,3-3 33 0 0,0 0 0 0 0,0 0 0 0 0,1 1 0 0 0,-1-1 0 0 0,-1 7 0 0 0,-8 14-115 0 0,10-23 34 0 0,1 0-1 0 0,-1 0 0 0 0,0 0 0 0 0,0 0 0 0 0,1 1 0 0 0,-1-1 0 0 0,1 0 0 0 0,-1 1 0 0 0,1-1 0 0 0,0 0 0 0 0,-1 1 0 0 0,1 1 0 0 0,0 9-7845 0 0,0-3 130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7:27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60 456 0 0,'0'0'23434'0'0,"3"1"-22889"0"0,104 43 1726 0 0,-49-16-2072 0 0,142 74 383 0 0,-154-78-582 0 0,58 23 0 0 0,-47-22 0 0 0,-45-20 2 0 0,1 0 0 0 0,0-1 0 0 0,0 0-1 0 0,0-1 1 0 0,0 0 0 0 0,1-1 0 0 0,18 1 0 0 0,-27-3 7 0 0,1 0 0 0 0,-1-1 0 0 0,1 1 0 0 0,-1-1-1 0 0,0 0 1 0 0,1 0 0 0 0,-1-1 0 0 0,0 1 0 0 0,0-1 0 0 0,0 0 0 0 0,0-1 0 0 0,0 1 0 0 0,0-1 0 0 0,-1 0 0 0 0,1 0 0 0 0,-1-1 0 0 0,0 1 0 0 0,0-1 0 0 0,0 0 0 0 0,6-8 0 0 0,2-6 184 0 0,0 0 0 0 0,-1-1 0 0 0,14-33 0 0 0,-22 46-102 0 0,-1 0 1 0 0,0 0-1 0 0,0 0 0 0 0,-1-1 0 0 0,0 1 1 0 0,0 0-1 0 0,0-1 0 0 0,-1 1 1 0 0,0-1-1 0 0,0 1 0 0 0,-1-1 0 0 0,1 1 1 0 0,-1 0-1 0 0,-1-1 0 0 0,1 1 0 0 0,-5-10 1 0 0,0 3 70 0 0,3 6-8 0 0,0 0 0 0 0,0 1-1 0 0,-1-1 1 0 0,0 1 0 0 0,0-1 0 0 0,0 1 0 0 0,-10-10 0 0 0,13 15-128 0 0,1 0-52 0 0,0 1-1 0 0,-1-1 1 0 0,1 1-1 0 0,0-1 1 0 0,0 1-1 0 0,-1 0 1 0 0,1-1-1 0 0,0 1 1 0 0,0-1-1 0 0,-1 1 1 0 0,1 0-1 0 0,0-1 1 0 0,-1 1-1 0 0,1 0 1 0 0,-1 0-1 0 0,1-1 1 0 0,-1 1-1 0 0,-9 0-386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3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1 237 12752 0 0,'8'2'1157'0'0,"0"-3"-1084"0"0,0 1 0 0 0,0-2 0 0 0,9-2 0 0 0,17-2 1138 0 0,-19 3-670 0 0,-1-1 1 0 0,1 0-1 0 0,-1-1 1 0 0,0-1 0 0 0,15-8-1 0 0,-21 10-316 0 0,75-42 1544 0 0,-53 30-983 0 0,-28 14-412 0 0,0 0 0 0 0,0 0 0 0 0,0 0 1 0 0,0-1-1 0 0,-1 1 0 0 0,1-1 0 0 0,-1 1 0 0 0,3-6 1 0 0,-7 2-246 0 0,0 0 1 0 0,0 1 0 0 0,-1-1 0 0 0,1 0 0 0 0,-1 1 0 0 0,-1 0 0 0 0,1 0 0 0 0,-1 0-1 0 0,0 1 1 0 0,0-1 0 0 0,0 1 0 0 0,0 0 0 0 0,-10-5 0 0 0,8 6-7 0 0,1 0 1 0 0,0 0-1 0 0,-1 0 0 0 0,0 1 1 0 0,0-1-1 0 0,0 2 1 0 0,0-1-1 0 0,0 1 1 0 0,0 0-1 0 0,0 1 0 0 0,0-1 1 0 0,-12 2-1 0 0,15 0-163 0 0,0 0 1 0 0,0 0-1 0 0,0 0 0 0 0,0 1 1 0 0,1-1-1 0 0,-1 1 0 0 0,0 0 1 0 0,1 0-1 0 0,-1 0 0 0 0,1 0 1 0 0,0 1-1 0 0,-4 3 0 0 0,2-1-46 0 0,0 1 0 0 0,0 0 0 0 0,1-1 0 0 0,0 1 0 0 0,-6 13 0 0 0,2-5 86 0 0,6-10 0 0 0,-1 0 0 0 0,1 0 0 0 0,0 0 0 0 0,0 1 0 0 0,1-1 0 0 0,-1 1 0 0 0,1-1 0 0 0,0 1 0 0 0,0 0 0 0 0,0 6 0 0 0,1-5-6 0 0,0-1 1 0 0,0 1-1 0 0,0 0 0 0 0,1 0 0 0 0,0 0 1 0 0,0-1-1 0 0,1 1 0 0 0,-1 0 0 0 0,1-1 1 0 0,0 1-1 0 0,1-1 0 0 0,-1 0 0 0 0,1 0 1 0 0,0 0-1 0 0,7 8 0 0 0,4 2-108 0 0,-5-6-94 0 0,0 1-1 0 0,14 9 1 0 0,-20-17 49 0 0,0 0 0 0 0,0 0 1 0 0,1 0-1 0 0,-1 0 0 0 0,0-1 0 0 0,1 0 0 0 0,-1 1 0 0 0,1-1 1 0 0,-1 0-1 0 0,1-1 0 0 0,0 1 0 0 0,5 0 0 0 0,39-5-4106 0 0,-21 1-3205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4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0 3224 0 0,'-1'1'240'0'0,"-2"0"881"0"0,0 0 0 0 0,0 0 0 0 0,0 0 0 0 0,1 1 0 0 0,-1 0 0 0 0,1-1 0 0 0,-1 1 0 0 0,1 0 0 0 0,-1 0 1 0 0,1 0-1 0 0,0 1 0 0 0,0-1 0 0 0,0 0 0 0 0,-2 5 0 0 0,-4 5 12 0 0,4-7-906 0 0,1 0-1 0 0,0 1 1 0 0,1-1 0 0 0,0 1 0 0 0,-1 0 0 0 0,0 7 0 0 0,-8 38 706 0 0,10-32-909 0 0,1-1 0 0 0,1 1 1 0 0,0-1-1 0 0,7 32 0 0 0,-4-33-361 0 0,1 1 1 0 0,7 16-1 0 0,-1-5-2398 0 0,-4-9-4695 0 0</inkml:trace>
  <inkml:trace contextRef="#ctx0" brushRef="#br0" timeOffset="1">0 413 14312 0 0,'0'0'1400'0'0,"10"4"-1248"0"0,-2-4-152 0 0,0 0 0 0 0,2 5 0 0 0,8-2 631 0 0,-5 2 97 0 0,5-2 16 0 0,3 0 8 0 0,5-3-592 0 0,-4 0-160 0 0,4 0 64 0 0,0 0-7639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4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0 10136 0 0,'0'0'1286'0'0,"-13"6"2781"0"0,-31 4 1790 0 0,-4 0-3788 0 0,39-7-1843 0 0,1 0 0 0 0,-1 1 0 0 0,1 0 0 0 0,0 0 0 0 0,0 1 0 0 0,0 0 0 0 0,0 0 0 0 0,1 1 0 0 0,-10 10 0 0 0,5-5-248 0 0,1 2 1 0 0,1 0-1 0 0,0 0 1 0 0,-11 20-1 0 0,15-22-57 0 0,0 1-1 0 0,2 0 0 0 0,-1 1 1 0 0,2-1-1 0 0,-1 1 0 0 0,2-1 1 0 0,0 1-1 0 0,0 0 1 0 0,1 0-1 0 0,1 22 0 0 0,1-26-232 0 0,1 1 0 0 0,-1-1-1 0 0,1 0 1 0 0,1 1 0 0 0,0-1-1 0 0,5 10 1 0 0,-1-1-967 0 0,1-2-3962 0 0,1-4-1640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4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11976 0 0,'0'0'1200'0'0,"1"-1"-1099"0"0,0 0 3 0 0,1 0 1 0 0,-1-1-1 0 0,1 1 1 0 0,-1 0-1 0 0,1-1 1 0 0,-1 1-1 0 0,1 0 1 0 0,0 0-1 0 0,0 1 1 0 0,-1-1-1 0 0,1 0 1 0 0,0 0-1 0 0,4 0 1 0 0,15 6 361 0 0,-18-4-427 0 0,1 0-1 0 0,-1 0 1 0 0,0 0-1 0 0,0 0 1 0 0,0 0-1 0 0,1 0 1 0 0,-1 1 0 0 0,0 0-1 0 0,0-1 1 0 0,-1 1-1 0 0,1 0 1 0 0,4 5-1 0 0,1 1 116 0 0,0 1-1 0 0,9 14 0 0 0,11 12-63 0 0,-21-27-263 0 0,0 1 0 0 0,0 0-1 0 0,-1 1 1 0 0,7 15 0 0 0,-4-9-494 0 0,-2 0-807 0 0,-1-1-3384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5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1 920 0 0,'9'0'20854'0'0,"-8"0"-20793"0"0,0 0-1 0 0,0 0 1 0 0,0 0-1 0 0,1 0 1 0 0,-1 0-1 0 0,0 1 1 0 0,0-1-1 0 0,-1 0 1 0 0,1 1-1 0 0,0-1 1 0 0,0 1-1 0 0,0-1 1 0 0,0 1-1 0 0,0-1 1 0 0,0 1-1 0 0,0 0 1 0 0,-1-1 0 0 0,1 1-1 0 0,0 0 1 0 0,-1 0-1 0 0,1 0 1 0 0,0-1-1 0 0,-1 1 1 0 0,1 0-1 0 0,-1 0 1 0 0,1 0-1 0 0,-1 0 1 0 0,0 0-1 0 0,1 0 1 0 0,-1 0-1 0 0,0 2 1 0 0,1 3 304 0 0,0 0 1 0 0,0 1 0 0 0,-1-1-1 0 0,0 8 1 0 0,-1-4-218 0 0,1 29-156 0 0,-1-10-19 0 0,1 0 0 0 0,6 37 0 0 0,-5-59 0 0 0,-1-1 1 0 0,0 0-1 0 0,0 0 1 0 0,0 1-1 0 0,-1-1 1 0 0,0 0-1 0 0,-3 11 0 0 0,1-4-15 0 0,3-7-107 0 0,0 0-1 0 0,0 0 1 0 0,0 0-1 0 0,1 0 0 0 0,0 0 1 0 0,0-1-1 0 0,1 1 1 0 0,-1 0-1 0 0,1-1 1 0 0,3 6-1 0 0,4 14-878 0 0,-3-5-1711 0 0,2-1 0 0 0,16 31 0 0 0,-11-30 182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5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3 11976 0 0,'0'0'1082'0'0,"-4"0"-868"0"0,-3-1-6 0 0,0 0 1 0 0,1 0 0 0 0,-1 1 0 0 0,0 0 0 0 0,1 1 0 0 0,-1-1 0 0 0,0 1-1 0 0,1 1 1 0 0,-1-1 0 0 0,1 1 0 0 0,0 0 0 0 0,-1 1 0 0 0,1-1-1 0 0,0 1 1 0 0,0 0 0 0 0,1 1 0 0 0,-7 4 0 0 0,7-5-50 0 0,1 1 1 0 0,0-1-1 0 0,1 1 1 0 0,-1 0-1 0 0,0 0 0 0 0,1 0 1 0 0,0 0-1 0 0,0 1 1 0 0,1-1-1 0 0,-1 1 1 0 0,1 0-1 0 0,0 0 1 0 0,0 0-1 0 0,0 0 0 0 0,1 0 1 0 0,0 0-1 0 0,0 0 1 0 0,0 0-1 0 0,0 1 1 0 0,1-1-1 0 0,0 0 1 0 0,1 6-1 0 0,-1-8-228 0 0,1 6-166 0 0,0 0 0 0 0,1 0 0 0 0,2 8 0 0 0,-3-15 224 0 0,0 0 0 0 0,0 0 1 0 0,0 0-1 0 0,0 0 0 0 0,0 0 0 0 0,0 0 0 0 0,1 0 0 0 0,-1 0 0 0 0,1 0 0 0 0,-1-1 0 0 0,1 1 0 0 0,-1 0 0 0 0,1-1 0 0 0,0 0 0 0 0,0 1 0 0 0,2 0 0 0 0,7 4-245 0 0,-10-5 229 0 0,0 0 0 0 0,1-1 0 0 0,-1 1 1 0 0,0 0-1 0 0,1-1 0 0 0,-1 1 1 0 0,1-1-1 0 0,-1 1 0 0 0,1-1 1 0 0,-1 0-1 0 0,1 0 0 0 0,2 0 0 0 0,-1 0-2 0 0,1 1 17 0 0,-1-1 0 0 0,0 0-1 0 0,1 0 1 0 0,-1 0-1 0 0,1 0 1 0 0,-1-1 0 0 0,0 0-1 0 0,1 1 1 0 0,-1-1-1 0 0,0 0 1 0 0,0-1-1 0 0,0 1 1 0 0,1 0 0 0 0,-1-1-1 0 0,-1 0 1 0 0,5-2-1 0 0,-1-1 14 0 0,-1 0-1 0 0,1 1 0 0 0,-1-2 0 0 0,-1 1 0 0 0,1-1 0 0 0,-1 1 0 0 0,1-1 0 0 0,-2 0 0 0 0,1-1 1 0 0,-1 1-1 0 0,4-11 0 0 0,-6 14-126 0 0,0-1-1 0 0,0 0 1 0 0,-1 0 0 0 0,1 1 0 0 0,-1-1-1 0 0,0 0 1 0 0,0 0 0 0 0,0 1 0 0 0,-2-8-1 0 0,0-12-1405 0 0,1 12-2404 0 0,-3-1-1202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5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11024 0 0,'1'1'505'0'0,"3"6"-330"0"0,-1-1 1 0 0,1 1-1 0 0,3 10 0 0 0,4 11 96 0 0,-3-12 122 0 0,-1 1 1 0 0,-1 0-1 0 0,5 25 0 0 0,2 3-155 0 0,0 21-158 0 0,-1-6-848 0 0,-9-52 392 0 0,-2-11 2250 0 0,-4-9 357 0 0,3 11-2204 0 0,0 1 0 0 0,0 0 1 0 0,0 0-1 0 0,0 0 0 0 0,0 0 0 0 0,0-1 0 0 0,0 1 1 0 0,0 0-1 0 0,0 0 0 0 0,0 0 0 0 0,0-1 1 0 0,0 1-1 0 0,0 0 0 0 0,0 0 0 0 0,0 0 1 0 0,0-1-1 0 0,0 1 0 0 0,0 0 0 0 0,0 0 1 0 0,0 0-1 0 0,0 0 0 0 0,0-1 0 0 0,0 1 1 0 0,1 0-1 0 0,-1 0 0 0 0,0 0 0 0 0,0 0 0 0 0,0-1 1 0 0,0 1-1 0 0,0 0 0 0 0,0 0 0 0 0,1 0 1 0 0,-1 0-1 0 0,0 0 0 0 0,0-1 0 0 0,0 1-5 0 0,1 0 0 0 0,-1 0 1 0 0,0 0-1 0 0,0 0 0 0 0,0 0 0 0 0,0 0 0 0 0,0 0 0 0 0,0 0 0 0 0,1 0 0 0 0,-1 0 0 0 0,0-1 0 0 0,0 1 0 0 0,0 0 0 0 0,0 0 1 0 0,0 0-1 0 0,0 0 0 0 0,0 0 0 0 0,0 0 0 0 0,0-1 0 0 0,0 1 0 0 0,0 0 0 0 0,0 0 0 0 0,0 0 0 0 0,0 0 0 0 0,0 0 0 0 0,0-1 1 0 0,0 1-1 0 0,0 0 0 0 0,0 0 0 0 0,0 0 0 0 0,0 0 0 0 0,0 0 0 0 0,0-1 0 0 0,0 1 0 0 0,0 0 0 0 0,0 0 0 0 0,0 0 0 0 0,0 0 1 0 0,0 0-1 0 0,0 0 0 0 0,0-1 0 0 0,-1 0 53 0 0,1 0 1 0 0,-1 1-1 0 0,1-1 1 0 0,0 0 0 0 0,-1 0-1 0 0,1 0 1 0 0,0 0-1 0 0,0 0 1 0 0,0 0 0 0 0,0 0-1 0 0,0 0 1 0 0,0 0-1 0 0,0 0 1 0 0,0 0-1 0 0,0 0 1 0 0,0 0 0 0 0,0 0-1 0 0,1 0 1 0 0,-1 0-1 0 0,0 0 1 0 0,1 0 0 0 0,-1 0-1 0 0,1 0 1 0 0,-1 0-1 0 0,1 0 1 0 0,-1 0-1 0 0,1 1 1 0 0,0-1 0 0 0,1-1-1 0 0,2-2 56 0 0,1 0 1 0 0,-1 0-1 0 0,11-6 0 0 0,-12 8-51 0 0,-1 1-58 0 0,0 0 1 0 0,1 0 0 0 0,-1 1 0 0 0,0-1-1 0 0,1 0 1 0 0,-1 1 0 0 0,0 0-1 0 0,5-1 1 0 0,8-1 269 0 0,-12 2-262 0 0,-1 0 1 0 0,1 0 0 0 0,-1 0-1 0 0,1 0 1 0 0,0 0 0 0 0,-1 0 0 0 0,1 1-1 0 0,0-1 1 0 0,-1 1 0 0 0,1 0-1 0 0,-1 0 1 0 0,1 0 0 0 0,-1 0 0 0 0,0 0-1 0 0,4 3 1 0 0,-2-1 9 0 0,0-1 0 0 0,-1 1 0 0 0,1 0 0 0 0,-1 0 0 0 0,0 0 0 0 0,0 1-1 0 0,0-1 1 0 0,3 5 0 0 0,-5 0-66 0 0,3 20-350 0 0,-4-23 391 0 0,-2 5 113 0 0,-12 9 3 0 0,11-16-360 0 0,0 1 0 0 0,0-1 0 0 0,-1 0 1 0 0,1 0-1 0 0,-1-1 0 0 0,0 1 0 0 0,0-1 0 0 0,0 0 0 0 0,0 0 0 0 0,0 0 0 0 0,0 0 0 0 0,-1-1 0 0 0,-7 3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6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4 10136 0 0,'0'0'9849'0'0,"-8"-1"-8452"0"0,5 0-1078 0 0,1 1-1 0 0,-1-1 1 0 0,0 1 0 0 0,1 0-1 0 0,-1 0 1 0 0,0 0 0 0 0,1 0-1 0 0,-1 0 1 0 0,1 0 0 0 0,-1 1-1 0 0,-3 0 1 0 0,-7 1 23 0 0,11-1-339 0 0,1-1 0 0 0,-1 0-1 0 0,0 1 1 0 0,1-1 0 0 0,-1 0-1 0 0,0 1 1 0 0,1 0 0 0 0,-1-1 0 0 0,-2 3-1 0 0,-43 21 246 0 0,35-15-357 0 0,11-6 48 0 0,0-1 47 0 0,-3 10 14 0 0,0-4 0 0 0,1-3 0 0 0,6 2 0 0 0,3 8 0 0 0,-3-10 0 0 0,10 5 0 0 0,-5-6 0 0 0,1 0 0 0 0,13 4 0 0 0,40 5-74 0 0,-60-13-40 0 0,-1 1 1 0 0,1 0-1 0 0,0-1 1 0 0,0 1-1 0 0,-1 0 1 0 0,1 0-1 0 0,-1 0 1 0 0,1 1-1 0 0,1 0 1 0 0,10 7-599 0 0,-8-7 514 0 0,-1 1-1 0 0,1 0 1 0 0,9 6-1 0 0,-5 0-3488 0 0,-7-8 1649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6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17447 0 0,'0'0'9495'0'0,"0"3"-9266"0"0,-8 69 383 0 0,8-65-583 0 0,0 9-47 0 0,0 0 0 0 0,5 23 0 0 0,2 16-48 0 0,-4-31-410 0 0,8 33 1 0 0,6-3-2747 0 0,-11-38 798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6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 4144 0 0,'0'0'319'0'0,"-13"0"210"0"0,-28 1 9932 0 0,3 3-5652 0 0,32-2-4443 0 0,-1 0 0 0 0,1 0 0 0 0,0 0 1 0 0,0 0-1 0 0,0 1 0 0 0,0 0 1 0 0,0 0-1 0 0,0 1 0 0 0,-8 7 1 0 0,2-1 157 0 0,1 0 1 0 0,-10 13-1 0 0,17-18-516 0 0,1-1 0 0 0,-1 1-1 0 0,1 0 1 0 0,0 1 0 0 0,1-1-1 0 0,-1 1 1 0 0,1-1 0 0 0,-2 8-1 0 0,-10 33-7 0 0,13-36 0 0 0,0 0 0 0 0,1 0 0 0 0,0 0 0 0 0,1-1 0 0 0,0 1 0 0 0,1 0 0 0 0,0 0 0 0 0,0-1 0 0 0,1 1 0 0 0,0-1 0 0 0,7 14 0 0 0,-4-11-4 0 0,-6-9-1 0 0,1 0-1 0 0,1 0 1 0 0,-1-1 0 0 0,0 1 0 0 0,1-1-1 0 0,-1 1 1 0 0,1-1 0 0 0,0 1-1 0 0,0-1 1 0 0,0 0 0 0 0,4 4-1 0 0,9 6-507 0 0,-10-7 108 0 0,1-1 0 0 0,-1 0 0 0 0,1 0 0 0 0,0 0-1 0 0,7 3 1 0 0,-1-1-796 0 0,-1-2-42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8:17.7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794 150 3224 0 0,'-2'0'240'0'0,"-19"-10"276"0"0,11 3 2347 0 0,1 0 1 0 0,-15-13 0 0 0,23 19-2757 0 0,-50-39 3293 0 0,47 36-3143 0 0,-1 1-1 0 0,0 0 1 0 0,0 0-1 0 0,-9-4 0 0 0,-10-6 606 0 0,17 9-605 0 0,0-1-1 0 0,-1 2 0 0 0,1-1 1 0 0,-1 1-1 0 0,0 0 1 0 0,0 1-1 0 0,0 0 0 0 0,0 0 1 0 0,0 1-1 0 0,0 0 1 0 0,0 0-1 0 0,-10 1 0 0 0,-1 1 142 0 0,-1 0 0 0 0,1 2 0 0 0,0 0 0 0 0,-22 7 0 0 0,22-4-301 0 0,0 1-1 0 0,1 1 1 0 0,0 1 0 0 0,1 1 0 0 0,-33 22 0 0 0,-73 70 263 0 0,120-99-341 0 0,-6 6 69 0 0,0 1 1 0 0,0 0-1 0 0,1 0 1 0 0,0 1-1 0 0,1 0 1 0 0,-9 18 0 0 0,6-9-25 0 0,2 1 1 0 0,-13 43 0 0 0,15-33-42 0 0,1 0 0 0 0,1 1 0 0 0,2-1 0 0 0,1 1 0 0 0,2-1-1 0 0,6 47 1 0 0,-3-56-41 0 0,1 0 0 0 0,1-1-1 0 0,1 1 1 0 0,0-1 0 0 0,2 0-1 0 0,12 21 1 0 0,-3-11-118 0 0,0-2 0 0 0,2-1 0 0 0,30 34 0 0 0,-33-43 16 0 0,0-2 0 0 0,1 0-1 0 0,1-1 1 0 0,1 0 0 0 0,0-2 0 0 0,33 18-1 0 0,-39-25 100 0 0,0-1-1 0 0,0 0 1 0 0,1-1-1 0 0,-1-1 1 0 0,1 0-1 0 0,0-1 1 0 0,1 0-1 0 0,-1-2 1 0 0,0 1-1 0 0,1-2 1 0 0,24-2-1 0 0,-14-2 115 0 0,0-1-1 0 0,-1-1 0 0 0,1-1 0 0 0,-1-1 1 0 0,-1-1-1 0 0,0-2 0 0 0,0 0 1 0 0,29-20-1 0 0,-27 14-51 0 0,-2-2-1 0 0,0 0 1 0 0,-1-1 0 0 0,-1-2 0 0 0,0 0-1 0 0,34-49 1 0 0,-30 28-21 0 0,-1 0 0 0 0,-3-2 0 0 0,18-51 0 0 0,-27 60 12 0 0,-2 1 0 0 0,-1-1-1 0 0,-2-1 1 0 0,7-67 0 0 0,-15 94 60 0 0,0 1 0 0 0,0-1 0 0 0,-1 1 0 0 0,0-1 0 0 0,-1 1 0 0 0,0-1 0 0 0,-1 1 0 0 0,0 0 0 0 0,0 0 0 0 0,-1 0 1 0 0,0 0-1 0 0,-1 1 0 0 0,1-1 0 0 0,-2 1 0 0 0,1 0 0 0 0,-9-8 0 0 0,3 4 73 0 0,-1 0 0 0 0,0 0 0 0 0,-1 2 0 0 0,0-1-1 0 0,-1 2 1 0 0,0 0 0 0 0,0 0 0 0 0,-22-8 0 0 0,-10-2-327 0 0,-94-26-1 0 0,56 29-7974 0 0,49 12-312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7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 11976 0 0,'0'0'2216'0'0,"2"0"-1195"0"0,7 0-300 0 0,1-2 0 0 0,0 1 0 0 0,18-6 1 0 0,19-3-741 0 0,-37 8 24 0 0,0 0-1 0 0,0 0 1 0 0,10-5-1 0 0,8-2-316 0 0,-23 7-268 0 0,0 0 0 0 0,0 0-1 0 0,0-1 1 0 0,0 1 0 0 0,6-6 0 0 0,1 1-391 0 0,3 1-714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7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5528 0 0,'0'0'497'0'0,"-5"4"-394"0"0,-4 6 2324 0 0,-5 19 9273 0 0,12-23-10784 0 0,-3 19 1374 0 0,3-19-2287 0 0,0 1 0 0 0,1-1 1 0 0,0 1-1 0 0,1 0 1 0 0,0-1-1 0 0,0 1 1 0 0,0 0-1 0 0,0-1 0 0 0,3 8 1 0 0,0 21-4 0 0,-3-32 0 0 0,1-1 0 0 0,-1 1 0 0 0,1 0 0 0 0,0-1 0 0 0,0 1 0 0 0,0-1 0 0 0,0 0 0 0 0,1 1 0 0 0,-1-1 0 0 0,1 0 0 0 0,-1 0 0 0 0,1 0 0 0 0,0 0 0 0 0,3 3 0 0 0,-1-1 0 0 0,1 0 0 0 0,-1-1 0 0 0,1 1 0 0 0,0-1 0 0 0,7 4 0 0 0,7 2-70 0 0,-11-5 3 0 0,-1 0 0 0 0,0-1 0 0 0,1 0 0 0 0,0 0-1 0 0,0-1 1 0 0,0 0 0 0 0,0 0 0 0 0,0-1-1 0 0,0 0 1 0 0,14 0 0 0 0,-16-2-415 0 0,0 0-1 0 0,0 0 1 0 0,0 0-1 0 0,0-1 1 0 0,0 0-1 0 0,-1 0 1 0 0,1 0-1 0 0,-1-1 1 0 0,1 1 0 0 0,-1-1-1 0 0,0-1 1 0 0,5-3-1 0 0,-1-4-5523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8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0 3224 0 0,'-5'1'288'0'0,"2"1"45"0"0,-8-1 4065 0 0,3 0-2367 0 0,-25 5 5768 0 0,-2 1-3982 0 0,31-5-3657 0 0,-1-1 1 0 0,1 1-1 0 0,-1 0 1 0 0,1 0 0 0 0,0 0-1 0 0,0 0 1 0 0,-1 1-1 0 0,2-1 1 0 0,-5 5-1 0 0,6-6-160 0 0,-2 2 0 0 0,0 1 0 0 0,0 0 0 0 0,0 0 0 0 0,1 0 0 0 0,-1 0 0 0 0,1 0 0 0 0,0 1 0 0 0,-5 8 0 0 0,-5 19 0 0 0,12-21 0 0 0,2 5 0 0 0,-1-9 0 0 0,1 2 0 0 0,6 3 0 0 0,-6-10 2 0 0,8 11 71 0 0,-3-7 100 0 0,-1-2-1 0 0,2 1 1 0 0,-1-1 0 0 0,0 0-1 0 0,1 0 1 0 0,0 0 0 0 0,0-1-1 0 0,0 0 1 0 0,0-1 0 0 0,0 1 0 0 0,8 0-1 0 0,-4 0-187 0 0,0 0 0 0 0,-1 1 0 0 0,0 0 0 0 0,14 8 0 0 0,-22-10-19 0 0,1-1-1 0 0,-1 1 1 0 0,0 0-1 0 0,0 0 0 0 0,0 0 1 0 0,0 0-1 0 0,0 0 1 0 0,-1 0-1 0 0,1 0 1 0 0,-1 0-1 0 0,1 1 1 0 0,-1-1-1 0 0,0 1 1 0 0,0-1-1 0 0,0 1 0 0 0,0 0 1 0 0,0-1-1 0 0,-1 1 1 0 0,1 0-1 0 0,-1-1 1 0 0,0 1-1 0 0,0 5 1 0 0,-2 5 42 0 0,2-12 24 0 0,0 1-1 0 0,0-1 1 0 0,0 1 0 0 0,-1-1-1 0 0,1 1 1 0 0,0-1 0 0 0,-1 1-1 0 0,1-1 1 0 0,-1 1 0 0 0,0-1-1 0 0,1 0 1 0 0,-1 1 0 0 0,0-1-1 0 0,0 0 1 0 0,0 0 0 0 0,-2 3-1 0 0,-1-1 30 0 0,0 1-118 0 0,1 0-1 0 0,-1-1 1 0 0,0 0-1 0 0,0 0 1 0 0,0 0-1 0 0,0-1 1 0 0,0 1-1 0 0,-1-1 0 0 0,1 0 1 0 0,-1 0-1 0 0,-8 2 1 0 0,-4 0-856 0 0,-11 1-2022 0 0,26-5 1412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8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0 148 6448 0 0,'48'-3'585'0'0,"-48"3"-577"0"0,1 0-1 0 0,0 0 1 0 0,0 0-1 0 0,-1 0 0 0 0,1-1 1 0 0,0 1-1 0 0,-1 0 1 0 0,1 0-1 0 0,0-1 1 0 0,-1 1-1 0 0,1 0 1 0 0,-1-1-1 0 0,1 1 1 0 0,0-1-1 0 0,4-2-8 0 0,5-2 23 0 0,20-9 392 0 0,-24 11-164 0 0,0 0 1 0 0,0 1 0 0 0,0 0-1 0 0,0 0 1 0 0,0 0-1 0 0,9-1 1 0 0,-7 2 179 0 0,1-1 0 0 0,15-6 0 0 0,-17 5-105 0 0,1 1 1 0 0,-1 0-1 0 0,9-1 1 0 0,20-7 1605 0 0,-12 4-748 0 0,-20 5-951 0 0,1 0 0 0 0,0 0 0 0 0,-1-1 0 0 0,1 1 0 0 0,-1-1 0 0 0,6-3-1 0 0,-2 0 400 0 0,-5 2-242 0 0,1 1 0 0 0,-1 0 0 0 0,1-1 1 0 0,0 1-1 0 0,5-1 0 0 0,-7-4 687 0 0,-1 1-79 0 0,-10-2 800 0 0,5 7-1723 0 0,0-1 1 0 0,0 0-1 0 0,0 1 0 0 0,-1 0 0 0 0,1 0 0 0 0,0 0 1 0 0,-1 0-1 0 0,1 1 0 0 0,-1-1 0 0 0,1 1 0 0 0,0 0 1 0 0,-1 1-1 0 0,1-1 0 0 0,-1 1 0 0 0,-6 2 0 0 0,-6 1 217 0 0,1 2 0 0 0,-26 11 0 0 0,40-16-291 0 0,-1 0 0 0 0,1 1 0 0 0,0-1 0 0 0,0 1 0 0 0,0-1 0 0 0,0 1 0 0 0,0 0 0 0 0,0 0 0 0 0,1 0 0 0 0,-1 0 0 0 0,-1 3 0 0 0,-14 14 0 0 0,10-14 0 0 0,5-4 0 0 0,0 0 0 0 0,1 0 0 0 0,-1 1 0 0 0,0-1 0 0 0,1 0 0 0 0,-1 1 0 0 0,1-1 0 0 0,0 1 0 0 0,0 0 0 0 0,-1-1 0 0 0,1 1 0 0 0,0 0 0 0 0,0 0 0 0 0,0-1 0 0 0,1 1 0 0 0,-1 0 0 0 0,0 3 0 0 0,0-4 41 0 0,1 1 1 0 0,-1 0-1 0 0,0-1 0 0 0,1 1 1 0 0,-1 0-1 0 0,0-1 0 0 0,0 1 0 0 0,0-1 1 0 0,0 1-1 0 0,-3 2 0 0 0,3-4-1 0 0,0 1 0 0 0,0 0-1 0 0,1 0 1 0 0,-1 0 0 0 0,0 0 0 0 0,0-1-1 0 0,1 1 1 0 0,-1 0 0 0 0,1 0 0 0 0,-1 0 0 0 0,1 1-1 0 0,-1-1 1 0 0,1 0 0 0 0,0 0 0 0 0,-1 0-1 0 0,1 0 1 0 0,0 0 0 0 0,0 0 0 0 0,0 1-1 0 0,0-1 1 0 0,0 0 0 0 0,0 0 0 0 0,0 0-1 0 0,1 2 1 0 0,1 13 449 0 0,-2-14-516 0 0,0 0 0 0 0,0 0 0 0 0,0 0 0 0 0,1 0 0 0 0,-1 0 0 0 0,0 0 0 0 0,1 0 0 0 0,0 0 0 0 0,0 0 0 0 0,1 3 0 0 0,6 9-124 0 0,-7-12 167 0 0,0 0 0 0 0,-1 0 0 0 0,2 0 0 0 0,-1 0-1 0 0,0 0 1 0 0,0 0 0 0 0,1-1 0 0 0,-1 1-1 0 0,1 0 1 0 0,2 1 0 0 0,5 3-29 0 0,0-1 0 0 0,0-1-1 0 0,0 0 1 0 0,0 0 0 0 0,1-1 0 0 0,0 0 0 0 0,0 0 0 0 0,11 0 0 0 0,16 5-518 0 0,-20-3 165 0 0,-14-3 172 0 0,1-1 1 0 0,0 0-1 0 0,0 0 1 0 0,0 0-1 0 0,0-1 1 0 0,0 1-1 0 0,0-1 0 0 0,0 0 1 0 0,5 0-1 0 0,14-4-1372 0 0,-4 0-60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11544 0 0,'0'0'4708'0'0,"0"2"-4389"0"0,0 2-211 0 0,0-1-8 0 0,0 0 0 0 0,0 0 0 0 0,0 0 0 0 0,0 0 0 0 0,-1 1 0 0 0,1-1 0 0 0,-1 0 0 0 0,-2 6 0 0 0,2-7-62 0 0,0 0-1 0 0,0 0 0 0 0,1 0 0 0 0,-1 1 0 0 0,1-1 0 0 0,0 0 0 0 0,-1 4 0 0 0,-2 14 172 0 0,-4 6 640 0 0,-4 33 0 0 0,-2 5 246 0 0,0 14-110 0 0,-16 78 278 0 0,22-115-1070 0 0,-21 175 469 0 0,13-99 8 0 0,2 19-354 0 0,1-7-42 0 0,6-55 118 0 0,-29 216 680 0 0,23-198-674 0 0,-5 19-323 0 0,-7 59-79 0 0,16-117-68 0 0,4-35 46 0 0,2 1-1 0 0,-1 18 1 0 0,-5 37 634 0 0,7-57-317 0 0,-5 29-1 0 0,5-42-247 0 0,0 5 38 0 0,0-7-50 0 0,1 1 0 0 0,-1-1 1 0 0,1 1-1 0 0,0-1 0 0 0,0 1 0 0 0,0-1 0 0 0,0 1 1 0 0,0 0-1 0 0,0-1 0 0 0,2 4 0 0 0,-1-3-10 0 0,-1-3-27 0 0,0 23 247 0 0,-1-21-177 0 0,-2 4 5 0 0,2-4 17 0 0,1 3-16 0 0,-2-1-23 0 0,4 1 192 0 0,3 7 807 0 0,-1-5-1035 0 0,3-3 0 0 0,-4-2 31 0 0,3 4-20 0 0,0 1 20 0 0,0-2-20 0 0,-4-4 260 0 0,2 0 114 0 0,-2 3-351 0 0,10 2-560 0 0,0-2 472 0 0,-2 2 43 0 0,-3-5 13 0 0,-6-1 51 0 0,1 2-8 0 0,3 3-34 0 0,-2-3 20 0 0,5 1-31 0 0,-1 3 0 0 0,-4-4 31 0 0,8 2-31 0 0,-1 0-11 0 0,-1 0 0 0 0,33 22 0 0 0,-15-9 0 0 0,-20-14 0 0 0,0 1 0 0 0,-1 0 0 0 0,1 0 0 0 0,-1 0 0 0 0,10 10 0 0 0,1 0 0 0 0,1-1 0 0 0,22 13 0 0 0,-27-18 0 0 0,31 20 22 0 0,104 68 116 0 0,75 68-207 0 0,-173-128-3 0 0,1-2 0 0 0,2-3 0 0 0,1-2 0 0 0,65 25 0 0 0,-52-19 365 0 0,-7-4-185 0 0,-34-17-192 0 0,38 26 0 0 0,-27-16 76 0 0,-9-4 72 0 0,31 27-1 0 0,-28-21-91 0 0,27 25-213 0 0,-35-29 258 0 0,1-1 0 0 0,34 22 0 0 0,83 39 251 0 0,2 2-305 0 0,-69-39-194 0 0,41 27 94 0 0,121 82 228 0 0,194 168 706 0 0,-355-264-797 0 0,158 91 0 0 0,-168-111 0 0 0,-2 3 0 0 0,98 83 0 0 0,-159-123 0 0 0,72 66 27 0 0,114 78-1 0 0,-106-90-14 0 0,62 40-24 0 0,-74-49 118 0 0,-2 3-1 0 0,-2 3 0 0 0,61 62 1 0 0,-80-71-14 0 0,2-1 1 0 0,87 56-1 0 0,6-15-311 0 0,-4-2-63 0 0,-103-55 335 0 0,-24-18 22 0 0,0 0-1 0 0,21 12 1 0 0,-13-10 2 0 0,0 2-1 0 0,28 21 1 0 0,-23-15-51 0 0,-17-13-39 0 0,17 19 17 0 0,-22-24 64 0 0,3 4-44 0 0,-4-4 4 0 0,1 1-155 0 0,5 1 130 0 0,-6-1 159 0 0,-2 9-360 0 0,-1 1 176 0 0,0-1-1 0 0,0 1 1 0 0,-1-1-1 0 0,0 0 1 0 0,-7 14 0 0 0,-3 8-60 0 0,-18 84-229 0 0,20-73 522 0 0,3-7-11 0 0,-11 34-32 0 0,5-29-245 0 0,-47 116-57 0 0,57-149 135 0 0,-64 136 14 0 0,40-85 97 0 0,-40 61 0 0 0,38-70-93 0 0,-43 57 53 0 0,2-3-42 0 0,16-15-154 0 0,-69 130-28 0 0,53-86 227 0 0,39-75 45 0 0,-47 67-99 0 0,32-55-151 0 0,-3-1 145 0 0,7-10 76 0 0,38-52-70 0 0,0-1 0 0 0,0 0-1 0 0,-7 6 1 0 0,6-7-3 0 0,0 1 0 0 0,1 0 0 0 0,-8 10 0 0 0,-17 30-18 0 0,12-18 0 0 0,9-17-5 0 0,8-10 4 0 0,0 1 1 0 0,0-1 0 0 0,0 1-1 0 0,0-1 1 0 0,0 1 0 0 0,0-1-1 0 0,0 1 1 0 0,0 0 0 0 0,0-1 0 0 0,1 1-1 0 0,-1 0 1 0 0,1 0 0 0 0,-1-1-1 0 0,1 1 1 0 0,0 0 0 0 0,0 3-1 0 0,-4 14 12 0 0,-1 11-102 0 0,0-12 27 0 0,4-13 75 0 0,0 0 0 0 0,0 0 0 0 0,-1 0 0 0 0,0 0 0 0 0,0 0 0 0 0,0 0 0 0 0,-6 8 0 0 0,1-7 0 0 0,4 0-2 0 0,2-5 15 0 0,3 5-126 0 0,-1-2 63 0 0,-8 15-16 0 0,7-18 45 0 0,-1 0 0 0 0,1-1 0 0 0,-1 1 0 0 0,1 0 0 0 0,-1 0 0 0 0,0 0 0 0 0,1 0 0 0 0,-1 0 0 0 0,0-1 0 0 0,1 1 0 0 0,-1 0 0 0 0,0-1 0 0 0,0 1 0 0 0,0 0 0 0 0,0-1 0 0 0,0 1 0 0 0,0-1 0 0 0,1 0-1 0 0,-1 1 1 0 0,0-1 0 0 0,0 0 0 0 0,0 1 0 0 0,0-1 0 0 0,-1 0 0 0 0,1 0 0 0 0,0 0 0 0 0,0 0 0 0 0,-1 0 0 0 0,-3 0-347 0 0,0-1 1 0 0,1 0-1 0 0,-1 0 1 0 0,0-1-1 0 0,-5-2 1 0 0,-19-6-1107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0 2760 0 0,'-4'1'332'0'0,"-11"2"6101"0"0,9-1-6359 0 0,0-1 1 0 0,0 0-1 0 0,0 0 1 0 0,0 0-1 0 0,0-1 0 0 0,-9 0 1 0 0,12 0 526 0 0,0-1 1 0 0,0 1-1 0 0,0-1 1 0 0,0 1-1 0 0,0-1 1 0 0,0 0-1 0 0,-7-3 6446 0 0,10 20-6306 0 0,2 1 0 0 0,0 0 0 0 0,1-1 0 0 0,0 1-1 0 0,7 16 1 0 0,33 77-1138 0 0,-17-47 613 0 0,-20-47-216 0 0,-5-11 0 0 0,0 0 0 0 0,1-1 0 0 0,0 1 0 0 0,0 0 0 0 0,1-1 0 0 0,-1 1 0 0 0,1-1 0 0 0,0 1 0 0 0,4 3 0 0 0,-7-8 0 0 0,0 0 0 0 0,0 0 0 0 0,1 0 0 0 0,-1 1 0 0 0,0-1 0 0 0,0 0 0 0 0,0 0 0 0 0,0 0 0 0 0,1 0 0 0 0,-1 0 0 0 0,0 0 0 0 0,0 0 0 0 0,0 0 0 0 0,1 0 0 0 0,-1 0 0 0 0,0-1 0 0 0,0 1 0 0 0,0 0 0 0 0,0 0 0 0 0,1 0 0 0 0,-1 0 0 0 0,0 0 0 0 0,0 0 0 0 0,0 0 0 0 0,0 0 0 0 0,0 0 0 0 0,1 0 0 0 0,-1-1 0 0 0,0 1 0 0 0,0 0 0 0 0,0 0 0 0 0,0 0 0 0 0,0 0 0 0 0,0 0 0 0 0,0-1 0 0 0,1 1 0 0 0,-1 0 0 0 0,0 0 0 0 0,0 0 0 0 0,0 0 0 0 0,0-1 0 0 0,0 1 0 0 0,0 0 0 0 0,0 0 0 0 0,0 0 0 0 0,0-1 0 0 0,0 1 0 0 0,0 0 0 0 0,0 0 0 0 0,0 0 0 0 0,0-1 0 0 0,1-9 0 0 0,-1 7 4 0 0,-1 0 0 0 0,0-1-1 0 0,0 1 1 0 0,0 0 0 0 0,0 0-1 0 0,0 0 1 0 0,-1 0-1 0 0,1 0 1 0 0,-1 0 0 0 0,0 1-1 0 0,0-1 1 0 0,0 1 0 0 0,0-1-1 0 0,-3-3 1 0 0,0 3-19 0 0,1 0 0 0 0,0 0 0 0 0,-1 0-1 0 0,0 0 1 0 0,1 0 0 0 0,-1 1 0 0 0,0 0 0 0 0,-7-2 0 0 0,4 2 92 0 0,1 0 1 0 0,0 1 0 0 0,-1 0 0 0 0,0 0 0 0 0,1 0 0 0 0,-1 1 0 0 0,1 1 0 0 0,-1-1-1 0 0,1 1 1 0 0,-1 0 0 0 0,1 1 0 0 0,-13 3 0 0 0,14-2-33 0 0,1 0 1 0 0,-1 1 0 0 0,1-1-1 0 0,0 1 1 0 0,0 0 0 0 0,0 0-1 0 0,1 1 1 0 0,0-1 0 0 0,-1 1-1 0 0,1 0 1 0 0,1 0 0 0 0,-1 1-1 0 0,1-1 1 0 0,-4 9-1 0 0,3-4 4 0 0,0-1-1 0 0,0 1 0 0 0,1 1 0 0 0,1-1 0 0 0,0 0 0 0 0,0 0 0 0 0,1 1 0 0 0,-1 10 0 0 0,2-19-72 0 0,0 0 0 0 0,1 0-1 0 0,-1 0 1 0 0,0 0 0 0 0,0-1 0 0 0,1 1-1 0 0,-1 0 1 0 0,1 0 0 0 0,0 0 0 0 0,0-1-1 0 0,-1 1 1 0 0,1 0 0 0 0,0-1 0 0 0,0 1-1 0 0,0 0 1 0 0,1-1 0 0 0,-1 0 0 0 0,0 1-1 0 0,1-1 1 0 0,-1 0 0 0 0,1 1 0 0 0,-1-1-1 0 0,1 0 1 0 0,-1 0 0 0 0,1 0 0 0 0,0 0-1 0 0,-1-1 1 0 0,1 1 0 0 0,0 0 0 0 0,0-1-1 0 0,0 1 1 0 0,0-1 0 0 0,-1 0 0 0 0,3 1 0 0 0,3-1-193 0 0,0 1 0 0 0,-1-1 1 0 0,1-1-1 0 0,0 1 1 0 0,0-1-1 0 0,-1 0 1 0 0,1 0-1 0 0,9-4 1 0 0,-1-2-2107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59 100 13648 0 0,'15'-8'1482'0'0,"2"-1"-1369"0"0,-8 5 550 0 0,0-1 0 0 0,10-7-1 0 0,27-19 1914 0 0,-45 30-2475 0 0,-1 1 0 0 0,1-1 0 0 0,0 1-1 0 0,-1-1 1 0 0,1 1 0 0 0,-1-1 0 0 0,1 1-1 0 0,0-1 1 0 0,-1 0 0 0 0,1 1 0 0 0,-1-1-1 0 0,0 0 1 0 0,1 1 0 0 0,-1-1 0 0 0,1-1-1 0 0,-1 1 8 0 0,0 1-1 0 0,0 0 1 0 0,0-1-1 0 0,0 1 0 0 0,0 0 1 0 0,0-1-1 0 0,-1 1 1 0 0,1 0-1 0 0,0 0 1 0 0,0-1-1 0 0,0 1 0 0 0,0 0 1 0 0,0-1-1 0 0,-1 1 1 0 0,1 0-1 0 0,0 0 1 0 0,0-1-1 0 0,-1 1 0 0 0,1 0 1 0 0,0 0-1 0 0,0 0 1 0 0,-1-1-1 0 0,1 1 1 0 0,0 0-1 0 0,-1 0 0 0 0,1 0 1 0 0,-4-2 358 0 0,1 1 1 0 0,-1 0 0 0 0,1 0-1 0 0,-1 1 1 0 0,-6-1-1 0 0,-11-1-322 0 0,13 0-108 0 0,0 1 0 0 0,-1 0 0 0 0,1 1 0 0 0,0 0 0 0 0,-1 0 0 0 0,1 1 0 0 0,0 0 0 0 0,0 0 0 0 0,-16 6 0 0 0,22-6-31 0 0,0 0-1 0 0,0 1 1 0 0,0 0 0 0 0,0-1-1 0 0,0 1 1 0 0,0 0 0 0 0,0 0-1 0 0,1 0 1 0 0,-1 0-1 0 0,1 0 1 0 0,-1 1 0 0 0,1-1-1 0 0,0 0 1 0 0,0 1-1 0 0,0-1 1 0 0,0 1 0 0 0,1-1-1 0 0,-1 1 1 0 0,0-1 0 0 0,1 1-1 0 0,0 3 1 0 0,-1 1 6 0 0,0 1 0 0 0,1 0 1 0 0,1 0-1 0 0,-1-1 0 0 0,4 16 0 0 0,-3-18-25 0 0,0 0 0 0 0,1 0 0 0 0,0 0-1 0 0,0-1 1 0 0,0 1 0 0 0,0-1 0 0 0,1 1-1 0 0,0-1 1 0 0,0 0 0 0 0,0 1-1 0 0,6 4 1 0 0,-7-6-209 0 0,1-1 1 0 0,0 0-1 0 0,1 0 0 0 0,-1 0 0 0 0,0 0 0 0 0,1 0 1 0 0,-1-1-1 0 0,1 1 0 0 0,-1-1 0 0 0,1 0 1 0 0,-1 0-1 0 0,1-1 0 0 0,0 1 0 0 0,0-1 1 0 0,-1 1-1 0 0,7-2 0 0 0,6 0-1844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6 21191 0 0,'0'0'480'0'0,"-10"-5"1368"0"0,9 5-1818 0 0,0 0 1 0 0,-1 0-1 0 0,1 0 0 0 0,0 0 0 0 0,0 0 0 0 0,0 1 0 0 0,0-1 1 0 0,0 0-1 0 0,0 1 0 0 0,0-1 0 0 0,0 0 0 0 0,-1 1 1 0 0,1 0-1 0 0,1-1 0 0 0,-1 1 0 0 0,0 0 0 0 0,0-1 0 0 0,0 1 1 0 0,0 0-1 0 0,-1 1 0 0 0,1 0 97 0 0,0 0 0 0 0,0 0 0 0 0,0-1 0 0 0,1 1 0 0 0,-1 0 0 0 0,0 0 0 0 0,1 0 0 0 0,-1 0 0 0 0,1 0 0 0 0,0 4 0 0 0,0 3 389 0 0,0 0 0 0 0,1 1 1 0 0,4 17-1 0 0,-5-27-516 0 0,6 25-739 0 0,15 40-1 0 0,38 63-2931 0 0,-53-117 800 0 0,-3 0-4475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13360 0 0,'0'0'1448'0'0,"4"0"319"0"0,2-1 329 0 0,3-1 64 0 0,-2 2 16 0 0,3 0-1800 0 0,-1-2-376 0 0,4 2 0 0 0,0-2-96 0 0,0 1-544 0 0,0-3-96 0 0,0 1-32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203 213 5528 0 0,'0'0'422'0'0,"-3"-1"19"0"0,-9-6 7060 0 0,6 5-5636 0 0,0 1 0 0 0,0-1 0 0 0,0 1 1 0 0,-8 0-1 0 0,7 1-1473 0 0,-1 0 1 0 0,1 0-1 0 0,-1 1 1 0 0,1 0-1 0 0,-13 3 1 0 0,14-2-367 0 0,1 0 1 0 0,1 0 0 0 0,-1 1-1 0 0,0 0 1 0 0,1 0 0 0 0,-1 0 0 0 0,1 1-1 0 0,0-1 1 0 0,0 1 0 0 0,0 0 0 0 0,1 0-1 0 0,-1 0 1 0 0,1 1 0 0 0,0-1-1 0 0,0 1 1 0 0,1-1 0 0 0,-1 1 0 0 0,1 0-1 0 0,0 0 1 0 0,-2 7 0 0 0,1 0 33 0 0,0-1 1 0 0,0 1 0 0 0,2 0-1 0 0,-1 0 1 0 0,1 0-1 0 0,1 0 1 0 0,0 0 0 0 0,2 14-1 0 0,-1-22-127 0 0,-1 0-1 0 0,1 0 0 0 0,0-1 1 0 0,1 1-1 0 0,-1 0 0 0 0,1 0 1 0 0,-1-1-1 0 0,1 1 0 0 0,3 3 1 0 0,-3-4-124 0 0,1 0 0 0 0,0 1 0 0 0,0-1 0 0 0,0 0 0 0 0,1-1 1 0 0,-1 1-1 0 0,1-1 0 0 0,0 1 0 0 0,-1-1 0 0 0,1 0 1 0 0,0 0-1 0 0,8 2 0 0 0,-2-1-2196 0 0</inkml:trace>
  <inkml:trace contextRef="#ctx0" brushRef="#br0" timeOffset="1">242 0 17503 0 0,'0'23'2047'0'0,"-5"2"1865"0"0,6-2-3921 0 0,1-1 1 0 0,1 1-1 0 0,1-1 0 0 0,1 0 1 0 0,13 39-1 0 0,-1-8-3088 0 0,-11-37-4296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37:59.1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12 364 16184,'-7'14'436,"3"-5"3937,19-13-3691,17-4-543,2 1-1,-1 2 1,1 1-1,56 1 0,76-7 17,0-2 85,-63 6 79,195-25 128,40-3-405,34 7 1939,-81 4-1965,301-27-16,-100-6 0,205 1 0,-265 43-4,-187 6 67,-28 4 738,27-2 53,-73 0-617,92-4-61,77-6-31,-122 12-89,-124 3-40,260 8 32,-181-2-32,80 6-16,-166-9-1,27 1 17,229 2 16,5-5 7,-179-3 347,-157 1-386,0 1 0,20 4 0,-19-2 0,-2-3-44,-9 0-180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37 179 11976 0 0,'0'0'1969'0'0,"13"-4"1033"0"0,-3 0-2263 0 0,1-1 0 0 0,-1-1 0 0 0,-1 0 0 0 0,1 0 0 0 0,16-14 0 0 0,38-45-689 0 0,-61 62 158 0 0,-1 0-1 0 0,1 0 0 0 0,-1-1 0 0 0,1 0 0 0 0,-1 1 1 0 0,0-1-1 0 0,0 0 0 0 0,-1 0 0 0 0,3-8 0 0 0,-4 11-137 0 0,-1 0-1 0 0,1 0 0 0 0,0 0 0 0 0,-1 0 1 0 0,1 0-1 0 0,-1 1 0 0 0,0-1 0 0 0,1 0 1 0 0,-1 0-1 0 0,1 1 0 0 0,-1-1 0 0 0,0 0 1 0 0,0 1-1 0 0,0-1 0 0 0,1 1 0 0 0,-1-1 1 0 0,0 1-1 0 0,0-1 0 0 0,0 1 0 0 0,0 0 1 0 0,0-1-1 0 0,0 1 0 0 0,0 0 0 0 0,0 0 1 0 0,0-1-1 0 0,-1 1 0 0 0,-2-1 277 0 0,0 1 0 0 0,0-1 0 0 0,0 1 1 0 0,0-1-1 0 0,-5 2 0 0 0,1-1-338 0 0,1 2 0 0 0,0-1-1 0 0,0 1 1 0 0,0 0 0 0 0,0 1 0 0 0,0-1 0 0 0,1 1 0 0 0,-1 1 0 0 0,1-1 0 0 0,0 1-1 0 0,0 0 1 0 0,0 1 0 0 0,0-1 0 0 0,1 1 0 0 0,-1 0 0 0 0,1 1 0 0 0,1-1 0 0 0,-1 1-1 0 0,1 0 1 0 0,-5 8 0 0 0,2-1-8 0 0,0 0 0 0 0,-4 16 0 0 0,9-25 0 0 0,1 0 0 0 0,-1 0 0 0 0,1 0 0 0 0,1 0 0 0 0,-1 1 0 0 0,1-1 0 0 0,-1 0 0 0 0,1 1 0 0 0,0-1 0 0 0,1 0 0 0 0,-1 0 0 0 0,2 5 0 0 0,-1-7-205 0 0,-1 0 0 0 0,1-1 0 0 0,0 1 0 0 0,0-1 1 0 0,1 1-1 0 0,-1 0 0 0 0,0-1 0 0 0,0 0 0 0 0,1 1 0 0 0,-1-1 0 0 0,1 0 0 0 0,-1 0 0 0 0,1 0 0 0 0,-1 0 0 0 0,1 0 0 0 0,0 0 0 0 0,0 0 0 0 0,-1-1 0 0 0,1 1 1 0 0,0 0-1 0 0,0-1 0 0 0,0 0 0 0 0,0 1 0 0 0,-1-1 0 0 0,1 0 0 0 0,3 0 0 0 0,6 0-7981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 2760 0 0,'-18'-3'11628'0'0,"-17"1"-2700"0"0,29 2-8304 0 0,0 0 0 0 0,0 1 0 0 0,-11 2-1 0 0,14-2-633 0 0,1 0-1 0 0,-1-1 1 0 0,0 2-1 0 0,1-1 0 0 0,-1 0 1 0 0,1 0-1 0 0,-1 1 0 0 0,1-1 1 0 0,0 1-1 0 0,0 0 1 0 0,-1 0-1 0 0,1 0 0 0 0,1 0 1 0 0,-1 0-1 0 0,0 0 1 0 0,0 0-1 0 0,1 1 0 0 0,-1-1 1 0 0,1 0-1 0 0,0 1 0 0 0,0 0 1 0 0,-2 4-1 0 0,1-1 11 0 0,1 1 0 0 0,0 0 0 0 0,0 0 0 0 0,1-1 0 0 0,0 13 0 0 0,0-16 0 0 0,0 0 0 0 0,0-1 0 0 0,1 1 0 0 0,-1-1 0 0 0,1 1 0 0 0,-1 0 0 0 0,1-1 0 0 0,0 1 0 0 0,0-1 0 0 0,0 1 0 0 0,1-1 0 0 0,-1 0 0 0 0,0 1 0 0 0,1-1 0 0 0,0 0 0 0 0,-1 0 0 0 0,4 2 0 0 0,-1-1 0 0 0,-3-3 0 0 0,-1 1-1 0 0,1-1 0 0 0,0 0 1 0 0,0 0-1 0 0,0 0 1 0 0,-1 1-1 0 0,1-1 0 0 0,0 0 1 0 0,0 0-1 0 0,0 0 1 0 0,-1-1-1 0 0,1 1 1 0 0,0 0-1 0 0,0 0 0 0 0,0 0 1 0 0,-1-1-1 0 0,1 1 1 0 0,0 0-1 0 0,0-1 0 0 0,-1 1 1 0 0,1 0-1 0 0,0-1 1 0 0,0 1-1 0 0,0-2 0 0 0,11-12 947 0 0,-7 4-594 0 0,0-1 0 0 0,4-15 0 0 0,7-15 1149 0 0,-16 41-1504 0 0,0-1 0 0 0,0 1 0 0 0,0-1-1 0 0,1 1 1 0 0,-1-1 0 0 0,0 1 0 0 0,0-1 0 0 0,1 1-1 0 0,-1 0 1 0 0,0-1 0 0 0,0 1 0 0 0,1-1 0 0 0,-1 1-1 0 0,1 0 1 0 0,-1-1 0 0 0,0 1 0 0 0,1-1 0 0 0,-1 1-1 0 0,1 0 1 0 0,-1 0 0 0 0,1-1 0 0 0,-1 1 0 0 0,1 0-1 0 0,-1 0 1 0 0,1 0 0 0 0,-1-1 0 0 0,1 1 0 0 0,-1 0-1 0 0,1 0 1 0 0,-1 0 0 0 0,1 0 0 0 0,-1 0 0 0 0,1 0-1 0 0,-1 0 1 0 0,1 0 0 0 0,-1 0 0 0 0,1 0 0 0 0,-1 1-1 0 0,1-1 1 0 0,-1 0 0 0 0,1 0 0 0 0,-1 0 0 0 0,1 1-1 0 0,-1-1 1 0 0,1 0 0 0 0,-1 0 0 0 0,1 1 0 0 0,-1-1-1 0 0,1 1 1 0 0,5 3-55 0 0,-1 1-1 0 0,1 0 1 0 0,-1 0-1 0 0,7 8 1 0 0,10 11-2898 0 0,-4-11-5888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42 143 13824 0 0,'-15'-12'1500'0'0,"11"6"-1113"0"0,0 0 1 0 0,1 0-1 0 0,-1 0 1 0 0,-2-7-1 0 0,5 10-76 0 0,0 0 0 0 0,0 1-1 0 0,0-1 1 0 0,1 0-1 0 0,-1 0 1 0 0,1 1 0 0 0,0-1-1 0 0,0 0 1 0 0,0 0 0 0 0,0 0-1 0 0,0 0 1 0 0,2-5-1 0 0,-2 6-266 0 0,1 1-1 0 0,0-1 1 0 0,0 1-1 0 0,-1 0 1 0 0,1-1-1 0 0,0 1 1 0 0,0 0-1 0 0,1 0 0 0 0,-1-1 1 0 0,0 1-1 0 0,0 0 1 0 0,0 0-1 0 0,1 0 1 0 0,-1 0-1 0 0,1 1 1 0 0,-1-1-1 0 0,2 0 1 0 0,31-11 1447 0 0,-13 5-1714 0 0,-5-1-1870 0 0,-9 4 819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2 140 5984 0 0,'-1'-9'18989'0'0,"30"82"-19125"0"0,-4-14-1006 0 0,-13-25 1514 0 0,14 69-1 0 0,-26-103-359 0 0,0 0-1 0 0,0 0 1 0 0,0 0-1 0 0,0 0 1 0 0,0 0-1 0 0,0 0 1 0 0,0 0 0 0 0,0 0-1 0 0,0 0 1 0 0,0 0-1 0 0,0 0 1 0 0,0 0-1 0 0,0 0 1 0 0,0 0 0 0 0,0 0-1 0 0,0 0 1 0 0,0 0-1 0 0,0 0 1 0 0,0 0-1 0 0,0 0 1 0 0,0 0 0 0 0,0 0-1 0 0,-1 0 1 0 0,1 0-1 0 0,0 0 1 0 0,0 0 0 0 0,0 0-1 0 0,0 0 1 0 0,0 0-1 0 0,0 0 1 0 0,0 0-1 0 0,0 0 1 0 0,0 0 0 0 0,0 0-1 0 0,0 1 1 0 0,0-1-1 0 0,0 0 1 0 0,0 0-1 0 0,0 0 1 0 0,0 0 0 0 0,0 0-1 0 0,0 0 1 0 0,0 0-1 0 0,0 0 1 0 0,0 0 0 0 0,0 0-1 0 0,0 0 1 0 0,0 0-1 0 0,0 0 1 0 0,0 0-1 0 0,0 0 1 0 0,0 0 0 0 0,0 0-1 0 0,0 0 1 0 0,0 0-1 0 0,0 0 1 0 0,0 0-1 0 0,0 0 1 0 0,0 0 0 0 0,0 1-1 0 0,0-1 1 0 0,0 0-1 0 0,0 0 1 0 0,0 0-1 0 0,0 0 1 0 0,0 0 0 0 0,-4-5 197 0 0,-5-7-34 0 0,1-9 171 0 0,2-1 1 0 0,0-1-1 0 0,1 1 1 0 0,1-1-1 0 0,-1-29 0 0 0,4 34-342 0 0,0 0 0 0 0,0 0 0 0 0,4-19 0 0 0,-2 29-7 0 0,0-1 1 0 0,1 0-1 0 0,1 0 0 0 0,-1 1 1 0 0,1-1-1 0 0,1 1 1 0 0,8-16-1 0 0,-10 21 3 0 0,0 0 0 0 0,0 0 0 0 0,0-1 0 0 0,1 2 0 0 0,-1-1 0 0 0,1 0 0 0 0,-1 0 0 0 0,1 1 0 0 0,0 0 0 0 0,0-1 0 0 0,0 1 0 0 0,0 0 0 0 0,0 0 0 0 0,1 1 0 0 0,-1-1 0 0 0,1 1 0 0 0,-1 0 0 0 0,1 0 0 0 0,-1 0 0 0 0,1 0 0 0 0,0 0 0 0 0,-1 1 0 0 0,1 0 0 0 0,7 0 0 0 0,-7 0 0 0 0,0 1 0 0 0,0-1 0 0 0,0 1 0 0 0,-1 0 0 0 0,1 0 0 0 0,0 1 0 0 0,0-1 0 0 0,-1 1 0 0 0,1 0 0 0 0,-1 0 0 0 0,1 0 0 0 0,-1 0 0 0 0,0 0 0 0 0,0 1 0 0 0,0 0 0 0 0,0-1 0 0 0,0 1 0 0 0,-1 0 0 0 0,1 1 0 0 0,-1-1 0 0 0,0 0 0 0 0,0 1 0 0 0,0-1 0 0 0,0 1 0 0 0,-1-1 0 0 0,2 6 0 0 0,-1-2 0 0 0,0 0 0 0 0,0 0 0 0 0,-1 0 0 0 0,0 1 0 0 0,0-1 0 0 0,-1 0 0 0 0,0 0 0 0 0,0 1 0 0 0,0-1 0 0 0,-1 0 0 0 0,-1 1 0 0 0,1-1 0 0 0,-4 10 0 0 0,2-10-214 0 0,0 0 0 0 0,0-1 0 0 0,-1 1 0 0 0,1-1 0 0 0,-1 0 0 0 0,-9 11 0 0 0,10-15 82 0 0,1 0-1 0 0,0 0 0 0 0,0 0 0 0 0,0 0 1 0 0,-1 0-1 0 0,1-1 0 0 0,-1 1 1 0 0,0-1-1 0 0,1 0 0 0 0,-1 1 1 0 0,0-1-1 0 0,0 0 0 0 0,0-1 0 0 0,0 1 1 0 0,0 0-1 0 0,0-1 0 0 0,0 0 1 0 0,0 1-1 0 0,-4-2 0 0 0,-7-4-4837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16 15432 0 0,'-3'-7'3226'0'0,"-1"6"-3109"0"0,-1-1 0 0 0,1 1 0 0 0,-1 0 0 0 0,0 0 0 0 0,0 0 1 0 0,1 1-1 0 0,-1 0 0 0 0,0 0 0 0 0,0 0 0 0 0,0 0 0 0 0,1 1 0 0 0,-1 0 0 0 0,0 0 0 0 0,1 0 0 0 0,-1 0 0 0 0,0 1 0 0 0,1 0 0 0 0,0 0 1 0 0,-1 0-1 0 0,1 1 0 0 0,0-1 0 0 0,0 1 0 0 0,0 0 0 0 0,0 0 0 0 0,1 0 0 0 0,0 1 0 0 0,-1-1 0 0 0,1 1 0 0 0,0 0 0 0 0,0 0 0 0 0,1 0 1 0 0,-1 0-1 0 0,1 0 0 0 0,0 0 0 0 0,0 1 0 0 0,1-1 0 0 0,-1 1 0 0 0,1 0 0 0 0,0-1 0 0 0,0 1 0 0 0,0 8 0 0 0,1-11-117 0 0,0-1 0 0 0,0 1 0 0 0,0 0 0 0 0,0-1 0 0 0,0 1 0 0 0,0-1 0 0 0,0 1 0 0 0,1-1 0 0 0,-1 1 0 0 0,1-1 0 0 0,-1 1 0 0 0,1-1 0 0 0,0 1 0 0 0,-1-1 0 0 0,1 0 0 0 0,1 2 0 0 0,-1-3 0 0 0,-1 1-1 0 0,1-1 0 0 0,-1 1 1 0 0,1-1-1 0 0,0 0 1 0 0,-1 1-1 0 0,1-1 0 0 0,-1 0 1 0 0,1 0-1 0 0,0 0 1 0 0,-1 1-1 0 0,1-1 0 0 0,0 0 1 0 0,-1 0-1 0 0,1 0 0 0 0,0 0 1 0 0,-1 0-1 0 0,1 0 1 0 0,0 0-1 0 0,-1 0 0 0 0,1-1 1 0 0,0 1-1 0 0,-1 0 1 0 0,1 0-1 0 0,1-1 0 0 0,14-7 81 0 0,-9 2 194 0 0,-1-1-1 0 0,1 1 1 0 0,-1-1 0 0 0,-1-1-1 0 0,1 1 1 0 0,5-11-1 0 0,10-15 183 0 0,-13 23-3 0 0,-7 7-337 0 0,1 0-1 0 0,-1 1 0 0 0,1-1 0 0 0,0 1 0 0 0,0 0 0 0 0,0-1 1 0 0,0 1-1 0 0,1 0 0 0 0,2-2 0 0 0,-4 4-87 0 0,-1 0 1 0 0,1 0-1 0 0,-1 0 0 0 0,0-1 0 0 0,1 1 1 0 0,-1 0-1 0 0,1 0 0 0 0,-1 0 0 0 0,0 0 0 0 0,1 0 1 0 0,-1 0-1 0 0,1 0 0 0 0,-1 1 0 0 0,1-1 1 0 0,-1 0-1 0 0,0 0 0 0 0,1 0 0 0 0,-1 0 1 0 0,1 0-1 0 0,-1 1 0 0 0,0-1 0 0 0,1 0 0 0 0,-1 0 1 0 0,0 1-1 0 0,1-1 0 0 0,-1 0 0 0 0,0 1 1 0 0,0-1-1 0 0,1 1 0 0 0,5 7 999 0 0,-6-8-1018 0 0,12 20-175 0 0,1-1 0 0 0,0-1 0 0 0,21 21 0 0 0,-11-14-3371 0 0,-7-9-1802 0 0,-10-11 3292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18055 0 0,'0'0'3924'0'0,"4"18"-88"0"0,14 39-2936 0 0,29 60 0 0 0,-30-85-3956 0 0,-1-3-3624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18455 0 0,'11'-2'816'0'0,"-9"2"368"0"0,2 0-1184 0 0,1 0 0 0 0,0-2 240 0 0,0 2 8 0 0,-1-1 0 0 0,3 1 0 0 0,1-2-248 0 0,1-1 0 0 0,-2 1 0 0 0,3-2-5687 0 0,3 0-1185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7832 0 0,'3'2'19055'0'0,"-1"56"-21113"0"0,-1-47 2048 0 0,0 3 121 0 0,0-1 1 0 0,1 0 0 0 0,0 1-1 0 0,1-1 1 0 0,8 21 0 0 0,-7-23-601 0 0,8 12-920 0 0,-9-15 1393 0 0,-1-6 80 0 0,-1-2-13 0 0,-1 0-1 0 0,0 0 1 0 0,1 0 0 0 0,-1 0-1 0 0,0-1 1 0 0,0 1-1 0 0,1 0 1 0 0,-1 0 0 0 0,0 0-1 0 0,1 0 1 0 0,-1 0-1 0 0,0 0 1 0 0,0-1-1 0 0,1 1 1 0 0,-1 0 0 0 0,0 0-1 0 0,0 0 1 0 0,1-1-1 0 0,-1 1 1 0 0,0 0 0 0 0,0 0-1 0 0,0-1 1 0 0,1 1-1 0 0,-1 0 1 0 0,0-1-1 0 0,0 1 1 0 0,0 0 0 0 0,0 0-1 0 0,0-1 1 0 0,0 1-1 0 0,1-1 1 0 0,3-13 271 0 0,-3 11-335 0 0,4-18 169 0 0,-5 18 49 0 0,1-1 1 0 0,0 1 0 0 0,-1-1-1 0 0,1 1 1 0 0,1-1-1 0 0,-1 1 1 0 0,0 0-1 0 0,1 0 1 0 0,0-1 0 0 0,0 1-1 0 0,4-5 1 0 0,-6 8-170 0 0,1-1 0 0 0,-1 1 0 0 0,1-1 0 0 0,0 1 1 0 0,-1 0-1 0 0,1-1 0 0 0,0 1 0 0 0,-1 0 0 0 0,1 0 0 0 0,0 0 1 0 0,0-1-1 0 0,-1 1 0 0 0,1 0 0 0 0,0 0 0 0 0,0 0 0 0 0,-1 0 0 0 0,1 0 1 0 0,0 0-1 0 0,-1 1 0 0 0,1-1 0 0 0,0 0 0 0 0,0 0 0 0 0,-1 0 0 0 0,1 1 1 0 0,0-1-1 0 0,-1 0 0 0 0,1 1 0 0 0,-1-1 0 0 0,1 0 0 0 0,0 1 1 0 0,-1-1-1 0 0,1 1 0 0 0,0 0 0 0 0,20 23 382 0 0,-18-20-352 0 0,57 68-202 0 0,-46-60-1662 0 0,10 2-5317 0 0,-14-11-739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28.4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368 1 7200 0 0,'0'0'10821'0'0,"2"2"-10500"0"0,-2-1-238 0 0,1 0 0 0 0,0 0 0 0 0,0 0 0 0 0,0 0 0 0 0,-1 0 0 0 0,1 0 0 0 0,0 1 0 0 0,-1-1 0 0 0,1 0 0 0 0,-1 0 0 0 0,0 1 0 0 0,1-1 0 0 0,-1 0 0 0 0,0 1 0 0 0,0-1 0 0 0,0 0 0 0 0,0 1 0 0 0,0 1 0 0 0,7 7 557 0 0,-5-1-364 0 0,1 1-1 0 0,-1-1 1 0 0,-1 1-1 0 0,0-1 0 0 0,0 1 1 0 0,-1 13-1 0 0,0 127 1228 0 0,1-133-1592 0 0,0 0 0 0 0,5 20 0 0 0,-2-21 332 0 0,-2 1 0 0 0,1 19 1 0 0,-4 9 563 0 0,3 52-500 0 0,9 120-67 0 0,-6-151-51 0 0,1 3-323 0 0,-1 86 279 0 0,-3 39 535 0 0,-3-106-544 0 0,-11 126 368 0 0,1 0-224 0 0,1 90-280 0 0,2-213 157 0 0,2-30 6 0 0,-4 13 80 0 0,3-32-70 0 0,-10 47 184 0 0,10-70-306 0 0,6-16-23 0 0,-1 0-1 0 0,1 0 1 0 0,0 1-1 0 0,0-1 0 0 0,0 0 1 0 0,0 1-1 0 0,1-1 0 0 0,-1 1 1 0 0,1-1-1 0 0,0 1 0 0 0,0-1 1 0 0,1 5-1 0 0,-2 5 31 0 0,-2-11-56 0 0,3-2-1 0 0,0 0 1 0 0,-1 1-1 0 0,1-1 1 0 0,0 0-1 0 0,0 0 1 0 0,0 0-1 0 0,0 0 1 0 0,-1 0-1 0 0,1 0 1 0 0,0 1-1 0 0,0-1 1 0 0,0 0 0 0 0,0 0-1 0 0,0 0 1 0 0,0 0-1 0 0,0 1 1 0 0,-1-1-1 0 0,1 0 1 0 0,0 0-1 0 0,0 0 1 0 0,0 1-1 0 0,0-1 1 0 0,0 0 0 0 0,0 0-1 0 0,0 0 1 0 0,0 1-1 0 0,0-1 1 0 0,0 0-1 0 0,0 0 1 0 0,0 0-1 0 0,0 1 1 0 0,0-1-1 0 0,0 0 1 0 0,1 1-1 0 0,-1 19 85 0 0,0-17-28 0 0,-1-1 29 0 0,-1-1-23 0 0,-1 1 40 0 0,2 18-52 0 0,1-6-52 0 0,-3-3 0 0 0,2-2 11 0 0,1-7 209 0 0,-1 4-415 0 0,1-3 200 0 0,0-1 0 0 0,0 0-1 0 0,0 1 1 0 0,0-1 0 0 0,0 0 0 0 0,0 1 0 0 0,1-1-1 0 0,-1 0 1 0 0,1 1 0 0 0,0-1 0 0 0,1 3-1 0 0,-2 0-46 0 0,0 9 31 0 0,0 1 0 0 0,-4 90-186 0 0,-2-60 22 0 0,0 16-177 0 0,1 28-97 0 0,-1-39 305 0 0,0-3-37 0 0,5-37 101 0 0,0 0 0 0 0,0-1 0 0 0,-1 1 1 0 0,-1-1-1 0 0,-4 12 0 0 0,-6 30 196 0 0,8-33-57 0 0,3-13-75 0 0,1 0 0 0 0,0-1 0 0 0,0 1 0 0 0,-1 9 0 0 0,2-8-36 0 0,-1 1 0 0 0,0-1 1 0 0,-2 10-1 0 0,1-10-23 0 0,1 0 0 0 0,0 1 0 0 0,0 8 0 0 0,-6 30-126 0 0,4-14 63 0 0,-1-11 125 0 0,-4 28-40 0 0,0 4 34 0 0,-5 30-51 0 0,5-39 68 0 0,2-4 2 0 0,-11 84 0 0 0,4-37 0 0 0,-4 20-10 0 0,1 23-54 0 0,-5-3 658 0 0,-8 87-346 0 0,12-78-1093 0 0,14-105 384 0 0,2-19 302 0 0,0 0-1 0 0,-1 0 1 0 0,-4 15-1 0 0,-2 2 152 0 0,-5 34 0 0 0,11-48-94 0 0,-2 9 414 0 0,1 0-1 0 0,1 1 1 0 0,2 34-1 0 0,0 13-311 0 0,-1-61 0 0 0,-3-1 0 0 0,2-1 11 0 0,4-4 32 0 0,2 3-5 0 0,-3-6 106 0 0,-2 3 168 0 0,2 22-1396 0 0,-8-16-868 0 0,-3 0 384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42.3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8461 1376 0 0,'0'0'14949'0'0,"1"2"-14893"0"0,-1 0-6 0 0,2 1-153 0 0,10 6 1033 0 0,-11-9-925 0 0,-1 1 0 0 0,1-1 0 0 0,0 0 0 0 0,-1 1 0 0 0,1-1 0 0 0,0 0 0 0 0,0 0 0 0 0,-1 0 0 0 0,1 0 0 0 0,0 0 0 0 0,-1 0 0 0 0,1 0 0 0 0,0 0 0 0 0,0 0 0 0 0,-1 0 0 0 0,1 0 0 0 0,0 0 0 0 0,0 0 0 0 0,1-1 9 0 0,1 1 962 0 0,0 1-912 0 0,3 0-4 0 0,0 1 0 0 0,0 0 0 0 0,10 5 0 0 0,-14-5 28 0 0,0-2-74 0 0,-1-1 0 0 0,0 1-1 0 0,0 0 1 0 0,0 0 0 0 0,1 0-1 0 0,-1 1 1 0 0,0-1 0 0 0,0 0 0 0 0,0 0-1 0 0,3 1 1 0 0,3 1 19 0 0,34 0 159 0 0,20 8-2 0 0,45 3-60 0 0,-63-5-130 0 0,-26-5 45 0 0,-1 0-1 0 0,0 1 0 0 0,24 9 1 0 0,-32-11 20 0 0,1 0 0 0 0,0 0 0 0 0,-1-1 0 0 0,1-1 0 0 0,0 0 0 0 0,-1 0 0 0 0,1 0 0 0 0,10-3 0 0 0,-6 2 56 0 0,1 0 1 0 0,18 1-1 0 0,203 5 403 0 0,-141-6-415 0 0,346 1 129 0 0,-282-5 80 0 0,34-1 338 0 0,-145 6-584 0 0,143 6 119 0 0,-13 9 62 0 0,-114-11-3 0 0,69-3-1 0 0,-63-2-57 0 0,386-19 1043 0 0,-416 16-1209 0 0,39-1 68 0 0,63-1 47 0 0,203-12 0 0 0,-179 7-101 0 0,109 6 81 0 0,-226 5-114 0 0,14-6-7 0 0,-34 5 21 0 0,35-7 1 0 0,-7 2-1 0 0,-41 4-16 0 0,1-1 1 0 0,18-5-1 0 0,15-4 67 0 0,24-6 379 0 0,-1 1-302 0 0,-56 14-129 0 0,0-1-1 0 0,0-1 0 0 0,-1 0 1 0 0,17-8-1 0 0,-16 7 75 0 0,-7 3-26 0 0,3 1-55 0 0,33-13-13 0 0,-25 7 0 0 0,-3 7 0 0 0,-15 1 0 0 0,19 0 11 0 0,-17-1 42 0 0,7-3 1 0 0,2 3-58 0 0,-10 1-44 0 0,9-4 417 0 0,-5 4-369 0 0,-5 0 119 0 0,0-2-49 0 0,0 0-47 0 0,0 0-1 0 0,0 0 0 0 0,-1 0 1 0 0,1 0-1 0 0,-1 0 0 0 0,1 0 1 0 0,-1 0-1 0 0,0-1 0 0 0,1 1 1 0 0,-1 0-1 0 0,-1-1 0 0 0,1 1 1 0 0,0-1-1 0 0,0 1 0 0 0,-1-4 1 0 0,4-19 134 0 0,-1-46 0 0 0,-8 4 68 0 0,0-1-17 0 0,4 39-115 0 0,1 11-41 0 0,0 0-1 0 0,1 1 0 0 0,3-22 0 0 0,1 11-21 0 0,0-28 1 0 0,-3 32-3 0 0,9-48 0 0 0,-5 43 59 0 0,3-47 0 0 0,-2 10 27 0 0,-5 47-34 0 0,-2 1 0 0 0,0 0 0 0 0,-1-1 0 0 0,-3-22 0 0 0,-2-35 160 0 0,6 60-203 0 0,9-260 54 0 0,-7 140-92 0 0,-3 76 55 0 0,-5-45 17 0 0,6 30-1 0 0,-4-182 125 0 0,3 183-152 0 0,11-108 0 0 0,-8 22 9 0 0,-3 89-40 0 0,-6-151 105 0 0,-8 15-117 0 0,9 98 53 0 0,1-18 11 0 0,-1-3 0 0 0,0-10-53 0 0,3 15 28 0 0,2 33-14 0 0,-7-65 215 0 0,-14-1-133 0 0,11 87-86 0 0,-24-110-117 0 0,14-22 192 0 0,15-37-96 0 0,-1 135 0 0 0,0 29 0 0 0,-9-85 11 0 0,-5 1 197 0 0,-1-8-330 0 0,18 102 114 0 0,-21-103-1 0 0,14 84 9 0 0,9 63 0 0 0,-1-1 0 0 0,-1 1 0 0 0,-11-39 0 0 0,-16-19 0 0 0,-17-50 0 0 0,-2-8 0 0 0,32 92 0 0 0,2 7 0 0 0,-17-69 0 0 0,4 3 0 0 0,7 28 0 0 0,10 28 0 0 0,-4-13 0 0 0,-6-22 0 0 0,-31-91 0 0 0,44 142 0 0 0,-9-30 0 0 0,7 30 2 0 0,2-1 0 0 0,-7-46 0 0 0,11 56 9 0 0,-7-52 193 0 0,-10-49-273 0 0,11 56 89 0 0,-35-92-168 0 0,20 69 329 0 0,19 75-146 0 0,5 14-28 0 0,1 0-1 0 0,0 1 1 0 0,0-1 0 0 0,0 0-1 0 0,-1-6 1 0 0,1 2-7 0 0,-1 1 0 0 0,0 0 0 0 0,0-1 0 0 0,-4-6 0 0 0,-6-19 0 0 0,9 17-16 0 0,0 1 0 0 0,-1-1 0 0 0,-10-22 0 0 0,11 30 10 0 0,1 0 0 0 0,0-1 0 0 0,1 1 0 0 0,-1-1 0 0 0,1 0 1 0 0,1 1-1 0 0,0-12 0 0 0,0 9 3 0 0,-1-1 1 0 0,-3-16-1 0 0,-4-28 135 0 0,0 4-326 0 0,1 16 183 0 0,1 0-42 0 0,5 32 47 0 0,1 0 0 0 0,0 0 0 0 0,0 0 0 0 0,-1 0 0 0 0,2 0 0 0 0,-1 0 0 0 0,1-4 0 0 0,-1 5 2 0 0,1-1 1 0 0,-1 1 0 0 0,0-1-1 0 0,0 1 1 0 0,0 0 0 0 0,0-1-1 0 0,-1-2 1 0 0,-4-41 156 0 0,4 38-139 0 0,1 1 0 0 0,-1-1 0 0 0,1 1 0 0 0,1-9 0 0 0,0-4-190 0 0,-2 6 161 0 0,-1 11 11 0 0,1 2 5 0 0,1 0-1 0 0,-1 0 0 0 0,0 0 0 0 0,0 0 1 0 0,1 0-1 0 0,-1 0 0 0 0,0 0 0 0 0,1 0 0 0 0,-1 0 1 0 0,1 0-1 0 0,0 0 0 0 0,-1 0 0 0 0,1 0 1 0 0,0 0-1 0 0,-1-2 0 0 0,1-1 0 0 0,0 4 0 0 0,0-1 0 0 0,0 0 0 0 0,0 0 0 0 0,0 0 0 0 0,0 1 0 0 0,0-1 0 0 0,0 0 0 0 0,0 0 0 0 0,0 0 0 0 0,-1 1 0 0 0,1-1 0 0 0,0 0 0 0 0,-1 0 0 0 0,1 1 0 0 0,-1-1 0 0 0,1 0 0 0 0,0 1 0 0 0,-1-1 0 0 0,0 0 0 0 0,-1-1-3 0 0,1 0 0 0 0,0 0 0 0 0,0 0 0 0 0,0 0 0 0 0,0-1 0 0 0,0 1 0 0 0,1 0 0 0 0,-2-5 0 0 0,0 0-23 0 0,-3-4 15 0 0,4 9 11 0 0,0 0 0 0 0,0 0 0 0 0,0 0 0 0 0,0-1 0 0 0,1 1 0 0 0,-1 0 0 0 0,1 0 0 0 0,-1 0 0 0 0,1 0 0 0 0,0-1 0 0 0,0 1 0 0 0,0 0 0 0 0,0 0 0 0 0,1-5 0 0 0,-1 7 0 0 0,0-1 0 0 0,0 0 0 0 0,0 1 0 0 0,1-1 0 0 0,-1 0 0 0 0,0 1 0 0 0,0-1 0 0 0,0 0 0 0 0,0 0 0 0 0,-1 1 0 0 0,1-1 0 0 0,0 0 0 0 0,0 1 0 0 0,0-1 0 0 0,-1-1 0 0 0,-9-19 0 0 0,9 14-11 0 0,1 5-45 0 0,-5-4-1037 0 0,5-1 540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8:01.0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162 4 12896 0 0,'0'0'4433'0'0,"-2"-1"-3395"0"0,1 1-577 0 0,1 0 0 0 0,-1-1 0 0 0,1 1-1 0 0,-1 0 1 0 0,0-1 0 0 0,1 1-1 0 0,-1 0 1 0 0,0 0 0 0 0,1 0 0 0 0,-1 0-1 0 0,0 0 1 0 0,1 0 0 0 0,-1 0 0 0 0,0 0-1 0 0,1 0 1 0 0,-1 0 0 0 0,-1 0-1 0 0,-3 2-1055 0 0,4-1 1049 0 0,-4 9 146 0 0,2-1-561 0 0,1 0 0 0 0,0 0 0 0 0,0 0 0 0 0,0 18 0 0 0,1-19-77 0 0,-2 2-10 0 0,-1 0-8 0 0,3-1 3 0 0,10 75 741 0 0,-3 21-540 0 0,-6-46-61 0 0,-2 0-1 0 0,-11 62 1 0 0,-54 460 1225 0 0,42-322-1049 0 0,18-191-155 0 0,2 125 160 0 0,5-55-190 0 0,-10 146 61 0 0,9-152-64 0 0,1-74-78 0 0,6 70 56 0 0,3-19-40 0 0,-2-42-15 0 0,14 120 2 0 0,-6-100 0 0 0,4 43 11 0 0,-13-84 42 0 0,-3-30-99 0 0,-2 0 0 0 0,0 25 1 0 0,-1-36-27 0 0,6 26-2340 0 0,-3-19-3583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33.7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8784 0 0,'0'0'1618'0'0,"1"1"-1252"0"0,40 22 1842 0 0,-35-19-1992 0 0,17 8 443 0 0,-20-11-609 0 0,0 1 0 0 0,1-1 0 0 0,-1 1-1 0 0,0 0 1 0 0,5 4 0 0 0,32 25 435 0 0,-29-23-216 0 0,0 0-1 0 0,17 16 1 0 0,62 77 1033 0 0,-84-95-1239 0 0,5 4 71 0 0,-1 1 0 0 0,0 1 0 0 0,9 13 0 0 0,-10-13-18 0 0,0-1 1 0 0,1 0-1 0 0,0 0 0 0 0,17 12 0 0 0,4 5 40 0 0,48 43 239 0 0,-26-26-116 0 0,60 43 268 0 0,1 0-105 0 0,-70-47-294 0 0,-3 2 1 0 0,-1 2-1 0 0,42 61 0 0 0,61 100-68 0 0,-123-179-54 0 0,2-1 0 0 0,27 27 0 0 0,-33-37 63 0 0,16 14 289 0 0,68 49 0 0 0,-63-52-11 0 0,52 37 396 0 0,49 38-154 0 0,3 22-241 0 0,-37-28 122 0 0,-62-59-389 0 0,64 45-1 0 0,-76-61-156 0 0,2-2 0 0 0,0-1 0 0 0,40 16 1 0 0,41 12 34 0 0,62 24 522 0 0,-92-40-224 0 0,119 46 276 0 0,-106-42-414 0 0,39 12-22 0 0,65 22-92 0 0,-71-25 14 0 0,-41-16 27 0 0,-47-15 0 0 0,0 1 0 0 0,71 34 0 0 0,-107-44-91 0 0,1-1-1 0 0,0 0 0 0 0,11 3 1 0 0,-12-4 19 0 0,0 1 0 0 0,0-1 0 0 0,-1 1 0 0 0,1 0 0 0 0,0 0 0 0 0,4 3 0 0 0,20 12 6 0 0,0-2 0 0 0,2 0 0 0 0,57 18 0 0 0,-10-4 0 0 0,-4-2 103 0 0,-43-17 9 0 0,41 20 1 0 0,163 95-201 0 0,-226-119 103 0 0,-1-1-1 0 0,0 1 1 0 0,15 13-1 0 0,26 22 46 0 0,-26-23 14 0 0,-11-5-21 0 0,-10-10-34 0 0,2 1 0 0 0,-1-1-1 0 0,0 1 1 0 0,1-1 0 0 0,0 0 0 0 0,-1 0 0 0 0,7 3 0 0 0,-4-2 25 0 0,-1-1-24 0 0,-1 0 1 0 0,0 1-1 0 0,0-1 0 0 0,7 9 1 0 0,29 28-11 0 0,-31-29-10 0 0,3 6-3 0 0,-9-15 5 0 0,0-2 17 0 0,-1 1 203 0 0,-1 0-168 0 0,2 6 660 0 0,-2-6-689 0 0,0-1 0 0 0,0 1 0 0 0,0-1 0 0 0,0 1 0 0 0,0 0-1 0 0,-1-1 1 0 0,1 1 0 0 0,0 0 0 0 0,0-1 0 0 0,-1 1 0 0 0,2 1 0 0 0,0 0 716 0 0,-2 0-688 0 0,0 7-42 0 0,0 4-11 0 0,0-11 0 0 0,0-1 0 0 0,0 1 0 0 0,0-1 0 0 0,0 1 0 0 0,0 0 0 0 0,0-1 0 0 0,0 1 0 0 0,-1-1 0 0 0,1 1 0 0 0,-1-1 0 0 0,1 1 0 0 0,-1-1 0 0 0,1 1 0 0 0,-1-1 0 0 0,0 0 0 0 0,-1 3 0 0 0,-3 5 0 0 0,4-4 0 0 0,0 1 0 0 0,-1-1 0 0 0,0 1 0 0 0,-3 8 0 0 0,-1-1 0 0 0,-7 27 0 0 0,3-8 0 0 0,-32 72 0 0 0,-6 17 0 0 0,31-73 0 0 0,-40 81 0 0 0,38-83 0 0 0,14-31 0 0 0,-11 23 0 0 0,-34 64-53 0 0,-6 5 40 0 0,10-23 15 0 0,-15 37-2 0 0,27-42 0 0 0,23-55 1 0 0,1 1 0 0 0,1 0-1 0 0,-10 43 1 0 0,-3 12-20 0 0,-10 23-20 0 0,-25 71-2 0 0,45-149 41 0 0,8-17 0 0 0,0 1 0 0 0,-5 14 0 0 0,7-15 0 0 0,-1-1 0 0 0,0 0 0 0 0,-6 11 0 0 0,-5 12 0 0 0,2 9 0 0 0,7-20 0 0 0,-8 19 0 0 0,2-3 0 0 0,10-27 0 0 0,-2 0 0 0 0,1-1 0 0 0,-1 1 0 0 0,-6 11 0 0 0,7-14 0 0 0,0-1 0 0 0,0 1 0 0 0,0-1 0 0 0,1 1 0 0 0,-2 9 0 0 0,2-10 0 0 0,0 1 0 0 0,0 0 0 0 0,-1 0 0 0 0,-4 9 0 0 0,5-10 0 0 0,-1 0 0 0 0,0 0 0 0 0,1 0 0 0 0,-2 10 0 0 0,-4 12 0 0 0,-16 48 0 0 0,17-54 0 0 0,4-13 0 0 0,0-1 0 0 0,0 0 0 0 0,0 0 0 0 0,-6 10 0 0 0,3-4 0 0 0,3 1 0 0 0,-2-1 0 0 0,1 5 0 0 0,4-14 0 0 0,-1 2 0 0 0,-6 8 0 0 0,-11 20-2265 0 0,12-25 1634 0 0,-6 12-961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35.9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13016 0 0,'0'0'6542'0'0,"1"2"-6735"0"0,1 3 198 0 0,1 0 1 0 0,0-1-1 0 0,0 1 1 0 0,0-1-1 0 0,1 0 1 0 0,0 0-1 0 0,-1 0 1 0 0,7 3-1 0 0,40 30 388 0 0,-22-18-105 0 0,63 41 344 0 0,-47-27-400 0 0,-15-12 127 0 0,-1 1 1 0 0,47 48-1 0 0,-51-45-354 0 0,30 23 1 0 0,19 20-7 0 0,-8-7 47 0 0,7 9 220 0 0,113 111 888 0 0,-113-124-621 0 0,16 17-492 0 0,-72-60-19 0 0,2 0 1 0 0,27 16-1 0 0,-26-17 22 0 0,33 25 0 0 0,41 45-31 0 0,-52-49-33 0 0,158 142 638 0 0,-66-47-312 0 0,19 12 33 0 0,-95-90-158 0 0,-34-32-85 0 0,40 26 0 0 0,9 7 24 0 0,-62-44-103 0 0,9 8 76 0 0,30 19 0 0 0,2 0 91 0 0,-34-21-47 0 0,35 18 1 0 0,-10-10 143 0 0,44 31 0 0 0,39 34 351 0 0,-51-28-312 0 0,-16-16-171 0 0,-33-23-96 0 0,0-2-1 0 0,48 27 1 0 0,189 87 88 0 0,-165-86-6 0 0,32 17 29 0 0,-85-38-74 0 0,35 21 118 0 0,-61-35-201 0 0,28 13 0 0 0,-30-17-8 0 0,-1 1 0 0 0,27 18 0 0 0,-31-19 18 0 0,0-1-1 0 0,0 0 1 0 0,21 9-1 0 0,-8-5 34 0 0,16 6 226 0 0,43 24-27 0 0,-19-10 214 0 0,-54-25-447 0 0,-4-1-5 0 0,-5-3 106 0 0,1-1-64 0 0,17 4-1879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46.2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12154 339 9072 0 0,'0'0'1625'0'0,"-7"-1"-153"0"0,-4-3-1216 0 0,1 1 1 0 0,0 1-1 0 0,-1-1 1 0 0,1 2-1 0 0,-17-2 1 0 0,-70-5-327 0 0,49 3 825 0 0,33 3-34 0 0,-24-2-1 0 0,17 5-247 0 0,7-1-52 0 0,-1 0 0 0 0,0-1 0 0 0,-20-4 0 0 0,17 2-25 0 0,1 0 0 0 0,-36 0 0 0 0,-9-3-288 0 0,52 6-106 0 0,6 0 0 0 0,-1 0 0 0 0,0 0 0 0 0,0-1 1 0 0,1 1-1 0 0,-12-4 0 0 0,4 1 32 0 0,-1 1-1 0 0,1 0 1 0 0,0 0-1 0 0,-15 2 1 0 0,-4-2 107 0 0,-19 0 121 0 0,-33-4 176 0 0,63 4-267 0 0,-1 1 0 0 0,-40 5 0 0 0,-3 0 111 0 0,-29-3-20 0 0,-83-2 345 0 0,-6-11-247 0 0,31-3 216 0 0,16 5-109 0 0,63 6-244 0 0,27 3-74 0 0,-60 6 0 0 0,43 0-105 0 0,-423-14 274 0 0,284 7 162 0 0,109 3-284 0 0,63-1-132 0 0,-27 1 183 0 0,-93-12 0 0 0,48 2-103 0 0,-51-7-72 0 0,23 6-28 0 0,58 6-13 0 0,-99 1 127 0 0,18 1-17 0 0,81 3-106 0 0,50 0-15 0 0,1 0-1 0 0,-33-5 0 0 0,-34-3 37 0 0,-6 0-48 0 0,41 2 42 0 0,-99 3 1 0 0,82 3-35 0 0,-180-5 48 0 0,166-2-64 0 0,-2 1 0 0 0,53 3 45 0 0,-60-10 0 0 0,22 1-7 0 0,40 7-19 0 0,15 1 8 0 0,-30 0-1 0 0,20 3-19 0 0,-12 0 25 0 0,-47-5 1 0 0,-54-5-33 0 0,69 7 0 0 0,40 1 9 0 0,18 2 6 0 0,-1-1 0 0 0,-19-3 0 0 0,13 1-10 0 0,-34-1 0 0 0,6 1 6 0 0,-49-1 42 0 0,-72-2-53 0 0,1 3 0 0 0,89 5 0 0 0,60-2 0 0 0,-149 5 0 0 0,114-4 0 0 0,39-1 0 0 0,0 1 0 0 0,-24 2 0 0 0,-71 9 0 0 0,65-8 0 0 0,28-4 0 0 0,0 0 0 0 0,-19-2 0 0 0,19 0 0 0 0,1 1 0 0 0,-21 2 0 0 0,-120 2 0 0 0,108-4 0 0 0,-82 8 0 0 0,114-5 0 0 0,0-1 0 0 0,-23-2 0 0 0,25 0 0 0 0,0 1 0 0 0,0 0 0 0 0,-16 4 0 0 0,10 0 0 0 0,1-1 0 0 0,-1-1 0 0 0,0 0 0 0 0,-30-2 0 0 0,36-1 0 0 0,-1 0 0 0 0,1 2 0 0 0,-19 1 0 0 0,-18 2 0 0 0,-88 4 0 0 0,-348-8 64 0 0,462 3-64 0 0,22-2 0 0 0,-1 0 0 0 0,1 0 0 0 0,-1-1 0 0 0,0 0 0 0 0,1 0 0 0 0,-1 0 0 0 0,-4-1 0 0 0,2 0 0 0 0,-1 1 0 0 0,0-1 0 0 0,1 1 0 0 0,-1 0 0 0 0,1 0 0 0 0,-10 2 0 0 0,-3 1 0 0 0,0-2 0 0 0,-1 0 0 0 0,1-1 0 0 0,0-1 0 0 0,0 0 0 0 0,-20-6 0 0 0,21 5 0 0 0,-25 1 0 0 0,-7 0 0 0 0,-19-1 0 0 0,53 2 2 0 0,1 0 0 0 0,-1 0 0 0 0,1-2 1 0 0,-24-4-1 0 0,-9 1 51 0 0,0-1-53 0 0,31 5 27 0 0,12 1-20 0 0,0 0 1 0 0,0 0-1 0 0,0-1 1 0 0,-10-1-1 0 0,-53-13 65 0 0,29 3-72 0 0,29 9 0 0 0,1-1 0 0 0,-19-2 0 0 0,21 5 0 0 0,-11-2 0 0 0,-31 0 0 0 0,45 3 0 0 0,1-1 0 0 0,-1 0 0 0 0,0 0 0 0 0,-7-2 0 0 0,6 1 0 0 0,1 0 0 0 0,-1 1 0 0 0,0 0 0 0 0,0 0 0 0 0,-6-1 0 0 0,3 2 0 0 0,0-1 0 0 0,0 0 0 0 0,0 0 0 0 0,0-1 0 0 0,-7-2 0 0 0,11 3-3 0 0,1 1-1 0 0,-1 0 0 0 0,1-1 1 0 0,-1 1-1 0 0,1 0 0 0 0,-1 1 1 0 0,1-1-1 0 0,-1 1 1 0 0,1-1-1 0 0,-1 1 0 0 0,-4 2 1 0 0,-18 2-18 0 0,15-5 21 0 0,-2 1 0 0 0,1-2 0 0 0,-20-2 0 0 0,28 3 0 0 0,0-1 0 0 0,0 1 0 0 0,1 0 0 0 0,-1 1 0 0 0,-7 0 0 0 0,6 0 0 0 0,1 0 0 0 0,0-1 0 0 0,-1 0 0 0 0,0 0 0 0 0,-6 0 0 0 0,-19-3 0 0 0,-51 2 0 0 0,45 1-10 0 0,-5 2-84 0 0,26 0 109 0 0,-29-2-1 0 0,10-4 9 0 0,-57-2 29 0 0,-63-5-52 0 0,147 11 0 0 0,-9 0 0 0 0,-1 1 0 0 0,1 0 0 0 0,-17 3 0 0 0,17-1 0 0 0,1-1 0 0 0,-18 0 0 0 0,-16 2 0 0 0,-123 16 0 0 0,77-11 0 0 0,59-5 2 0 0,-41 6-14 0 0,20 1-15 0 0,-71 3 0 0 0,44-1 27 0 0,26-4 0 0 0,-51 7 0 0 0,-55 3 0 0 0,47-4 0 0 0,85-10 0 0 0,-59 18 0 0 0,44-10 0 0 0,-1 0 0 0 0,6-1 0 0 0,-49 7 0 0 0,59-17 0 0 0,-53-2 0 0 0,33-1 0 0 0,-4-5 0 0 0,-8-3 0 0 0,28 3 0 0 0,17 3 0 0 0,5 0 0 0 0,11 3 0 0 0,0-1 0 0 0,0 0 0 0 0,0 1 0 0 0,0 0 0 0 0,0 0 0 0 0,0 0 0 0 0,0 0 0 0 0,0 1 0 0 0,0-1 0 0 0,-5 2 0 0 0,7-2 0 0 0,-1 0 0 0 0,1 0 0 0 0,-1 0 0 0 0,0 0 0 0 0,1 0 0 0 0,-1 0 0 0 0,1 0 0 0 0,-1-1 0 0 0,1 1 0 0 0,-4-1 0 0 0,-9-2 0 0 0,0 3 0 0 0,8 0 0 0 0,1 1 0 0 0,0-1 0 0 0,0-1 0 0 0,0 1 0 0 0,0-1 0 0 0,-8-2 0 0 0,11 2 0 0 0,-2 0 1 0 0,-12 3-15 0 0,7 1-55 0 0,6-1-9 0 0,-1 2 46 0 0,3-3-46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49.0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2686 1 2760 0 0,'0'0'9672'0'0,"-1"2"-9112"0"0,-3 9-74 0 0,-1 0 1 0 0,-1 0-1 0 0,0-1 1 0 0,-13 19 0 0 0,9-14-442 0 0,-10 9 48 0 0,16-21-92 0 0,1 1 0 0 0,-1 0 0 0 0,1 0 0 0 0,0 0 0 0 0,0 0 0 0 0,-3 7 0 0 0,-15 21 121 0 0,0-1 2 0 0,-54 102 1275 0 0,20-35-633 0 0,9-18-378 0 0,-99 167-73 0 0,-11 21-272 0 0,-38 49 173 0 0,119-190 159 0 0,29-45-22 0 0,-11 24 6 0 0,28-49-231 0 0,10-22-54 0 0,-126 215 461 0 0,128-225-469 0 0,-13 18 187 0 0,-66 76 0 0 0,47-66 106 0 0,-30 30 82 0 0,63-67-390 0 0,-13 19-1 0 0,15-17 7 0 0,-19 18 0 0 0,6-10 43 0 0,-93 98 460 0 0,-49 67 17 0 0,106-121-385 0 0,53-59-161 0 0,0-1-1 0 0,-16 12 0 0 0,-7 7 18 0 0,-23 20 133 0 0,50-44-149 0 0,0 0 0 0 0,0 0 0 0 0,-11 6 0 0 0,-5 3 122 0 0,-3 4 141 0 0,0-1 1 0 0,-48 24-1 0 0,52-30-187 0 0,2 0 0 0 0,-20 15-1 0 0,-1 1 84 0 0,6-4-123 0 0,1 1 0 0 0,-30 30 0 0 0,51-45-39 0 0,-6 7 151 0 0,16-14-155 0 0,-1 1 0 0 0,0 0 0 0 0,0-1 0 0 0,0 1-1 0 0,-4 1 1 0 0,-10 9 115 0 0,17-13-131 0 0,-1 1 0 0 0,1-1 0 0 0,-1 1 0 0 0,1-1 0 0 0,-1 1-1 0 0,0-1 1 0 0,1 0 0 0 0,-1 1 0 0 0,0-1 0 0 0,1 0 0 0 0,-1 0 0 0 0,0 0-1 0 0,1 1 1 0 0,-1-1 0 0 0,-1 0 0 0 0,-3 1 27 0 0,-13 14 268 0 0,16-14-294 0 0,0 0 0 0 0,1-1 1 0 0,-1 1-1 0 0,1 1 0 0 0,-1-1 1 0 0,1 0-1 0 0,0 0 1 0 0,-1 1-1 0 0,1-1 0 0 0,0 0 1 0 0,-2 3-1 0 0,0 0 11 0 0,-14 6 76 0 0,14-9-82 0 0,-8 9 34 0 0,9-8-41 0 0,-3 2 49 0 0,4-5-56 0 0,-2 1 1 0 0,-14 14 143 0 0,2 0 593 0 0,15-12-782 0 0,-1 2 39 0 0,1 0 1 0 0,0 0 0 0 0,0 0-1 0 0,1 0 1 0 0,-1 0 0 0 0,1-1-1 0 0,0 1 1 0 0,0 0 0 0 0,0 0-1 0 0,1 0 1 0 0,-1-1-1 0 0,1 1 1 0 0,0-1 0 0 0,4 7-1 0 0,9 17 0 0 0,33 48 5 0 0,-46-72-3 0 0,0 1 0 0 0,1-1-1 0 0,-1-1 1 0 0,1 1 0 0 0,0 0-1 0 0,3 2 1 0 0,11 12-27 0 0,-10-9 23 0 0,-2-1 6 0 0,0-1 1 0 0,0 0-1 0 0,1 0 0 0 0,0 0 1 0 0,7 5-1 0 0,10 7 3 0 0,23 26 0 0 0,-26-24-30 0 0,31 23-1 0 0,19 5 16 0 0,29 22 15 0 0,-51-35-20 0 0,-28-20 2 0 0,0 0 1 0 0,24 24 0 0 0,33 35 15 0 0,-41-41 3 0 0,-26-23-8 0 0,0 0 1 0 0,21 14 0 0 0,22 9-22 0 0,88 40 0 0 0,-99-53 13 0 0,64 40-40 0 0,-56-34 53 0 0,-1 3 0 0 0,52 40 0 0 0,-91-61 0 0 0,1-1 0 0 0,15 8 0 0 0,-15-9 0 0 0,20 15 0 0 0,135 91-60 0 0,-139-95 56 0 0,71 34 4 0 0,-65-35 0 0 0,20 8 0 0 0,-24-11 0 0 0,0 1 0 0 0,45 29 0 0 0,-20-4 0 0 0,57 43-11 0 0,-14-6-42 0 0,-70-54 53 0 0,31 27 0 0 0,94 107 0 0 0,-128-133 0 0 0,45 33 0 0 0,7 6 0 0 0,-67-55 0 0 0,-1-1 0 0 0,19 11 0 0 0,3 3 0 0 0,25 18 0 0 0,-35-26 0 0 0,0 1 0 0 0,-1 1 0 0 0,-1 1 0 0 0,32 34 0 0 0,-27-23 0 0 0,50 41 0 0 0,10 11 0 0 0,-78-73 0 0 0,0-1 0 0 0,0 0 0 0 0,9 5 0 0 0,9 8 0 0 0,-7-6 28 0 0,-14-10-15 0 0,0 0 0 0 0,0 0-1 0 0,0 0 1 0 0,0 1 0 0 0,0-1 0 0 0,-1 1-1 0 0,1-1 1 0 0,1 3 0 0 0,2 2 53 0 0,0-1 0 0 0,-1 0-1 0 0,2 0 1 0 0,7 6 0 0 0,-9-9-94 0 0,2 3-179 0 0,13 17 74 0 0,-15-18 131 0 0,1 3 4 0 0,8 16 9 0 0,-12-22 119 0 0,1 1-74 0 0,5 5-98 0 0,-5-5-244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50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2538 0 920 0 0,'0'0'14704'0'0,"0"3"-14416"0"0,-1 2-227 0 0,0 1 0 0 0,0 0 0 0 0,-1-1 0 0 0,-4 11 1 0 0,0 3 4 0 0,-21 52-52 0 0,1-1-28 0 0,-12 35-46 0 0,-23 60-5 0 0,20-59 66 0 0,-31 76-1 0 0,57-142-2 0 0,-38 116 94 0 0,42-115-49 0 0,-26 59 0 0 0,-29 71 152 0 0,19-47-62 0 0,-4 3 159 0 0,-49 120 879 0 0,-14 7-193 0 0,48-113-492 0 0,-40 54 169 0 0,48-94-334 0 0,16-32-48 0 0,-6 14 134 0 0,-7 20 399 0 0,-4-3-1 0 0,-81 104 0 0 0,51-65-128 0 0,30-42-323 0 0,-4 14 37 0 0,8-15 11 0 0,-17 23 150 0 0,42-76-354 0 0,-2 5 279 0 0,-67 73-1 0 0,20-30-218 0 0,6-2-174 0 0,2-2-25 0 0,7-7 33 0 0,0 1 41 0 0,58-75-115 0 0,-94 114 327 0 0,7 1-44 0 0,79-95-248 0 0,11-19-33 0 0,-1-1 1 0 0,0 0-1 0 0,0 1 1 0 0,-5 5-1 0 0,4-6 6 0 0,0 1-1 0 0,-8 14 1 0 0,-9 11 58 0 0,18-28-76 0 0,-4 5-12 0 0,0 1 1 0 0,1 0-1 0 0,-11 21 1 0 0,17-29-173 0 0,-8 2-2128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1.5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412 30 7368 0 0,'-6'-14'15795'0'0,"-18"6"-14347"0"0,-44 1-737 0 0,63 7-585 0 0,0 0 0 0 0,-1 0 0 0 0,1 1 0 0 0,0-1 0 0 0,0 1 0 0 0,0 0 0 0 0,-9 4 0 0 0,-6 1 7 0 0,7-3-62 0 0,-1 1-1 0 0,1 0 1 0 0,0 1-1 0 0,1 1 1 0 0,-1 0-1 0 0,1 1 1 0 0,0 0-1 0 0,1 1 1 0 0,0 0-1 0 0,0 1 1 0 0,0 0-1 0 0,1 0 1 0 0,1 1-1 0 0,0 1 1 0 0,-14 20-1 0 0,14-17-143 0 0,1 1-1 0 0,-12 31 1 0 0,18-40 53 0 0,0 0 0 0 0,0 1 0 0 0,1-1 0 0 0,0 0 0 0 0,0 1 0 0 0,1 0 0 0 0,0-1 0 0 0,0 1 0 0 0,0-1 0 0 0,3 12 0 0 0,1-3 189 0 0,0 1 0 0 0,1-1 0 0 0,1 0-1 0 0,8 16 1 0 0,-9-22-53 0 0,0 0-1 0 0,0-1 1 0 0,1 0-1 0 0,1 0 1 0 0,-1-1-1 0 0,1 1 1 0 0,14 11-1 0 0,-16-16-65 0 0,0 0 0 0 0,1 0 0 0 0,-1 0 0 0 0,0-1-1 0 0,1 0 1 0 0,8 2 0 0 0,38 7-101 0 0,-44-9 73 0 0,6 0-42 0 0,1 1 1 0 0,0-2-1 0 0,-1 0 0 0 0,1-1 1 0 0,0 0-1 0 0,-1-1 0 0 0,1-1 0 0 0,25-6 1 0 0,-33 6-100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2.2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 10 5064 0 0,'-19'-5'12639'0'0,"15"4"-12299"0"0,1 0-80 0 0,0 0-1 0 0,-1 1 1 0 0,1-1-1 0 0,0 1 1 0 0,-1 0-1 0 0,1 0 1 0 0,0 0-1 0 0,-1 0 1 0 0,1 1-1 0 0,0 0 0 0 0,-1-1 1 0 0,1 1-1 0 0,0 0 1 0 0,-5 2-1 0 0,3 1 95 0 0,-26 18 478 0 0,27-19-830 0 0,1 0 0 0 0,-1 0 0 0 0,1 0 0 0 0,0 0 0 0 0,0 1 1 0 0,0-1-1 0 0,1 1 0 0 0,-1 0 0 0 0,1 0 0 0 0,0 0 0 0 0,0 0 0 0 0,0 0 1 0 0,1 0-1 0 0,-1 0 0 0 0,1 1 0 0 0,0-1 0 0 0,0 7 0 0 0,-1 4 34 0 0,2 0 0 0 0,0 1 0 0 0,1-1 0 0 0,3 15 0 0 0,-3-23-21 0 0,0 0 0 0 0,1-1 0 0 0,0 1 0 0 0,0-1 0 0 0,1 0 0 0 0,0 0 0 0 0,0 0 0 0 0,0 0 0 0 0,1 0 0 0 0,-1-1 0 0 0,9 9 0 0 0,-10-12 4 0 0,0-1-1 0 0,0 1 0 0 0,1-1 1 0 0,-1 1-1 0 0,0-1 1 0 0,1 0-1 0 0,-1 0 0 0 0,1 0 1 0 0,-1-1-1 0 0,1 1 1 0 0,0 0-1 0 0,-1-1 0 0 0,1 0 1 0 0,0 0-1 0 0,-1 0 1 0 0,1 0-1 0 0,0 0 0 0 0,-1 0 1 0 0,1 0-1 0 0,-1-1 1 0 0,6-1-1 0 0,0 0 177 0 0,0-1 0 0 0,0 0 1 0 0,0-1-1 0 0,0 0 0 0 0,11-7 0 0 0,-14 7-127 0 0,1 0-1 0 0,-1 0 1 0 0,0-1-1 0 0,-1 0 1 0 0,1 0-1 0 0,-1 0 1 0 0,0-1-1 0 0,0 1 1 0 0,0-1-1 0 0,-1 0 1 0 0,0 0-1 0 0,0 0 1 0 0,-1-1-1 0 0,0 1 0 0 0,0 0 1 0 0,0-1-1 0 0,1-7 1 0 0,-3 7-226 0 0,1 1 1 0 0,-1-1-1 0 0,0 1 1 0 0,0-1-1 0 0,-1 1 1 0 0,0-1-1 0 0,-3-11 1 0 0,3 13-602 0 0,-1 0 1 0 0,0 0-1 0 0,-1 0 0 0 0,1 0 1 0 0,-1 0-1 0 0,0 1 0 0 0,0-1 1 0 0,0 1-1 0 0,-8-8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2.8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0 103 18975 0 0,'24'17'2146'0'0,"10"16"-3460"0"0,-12-10-1046 0 0,-9-8 1964 0 0,-2-2 4759 0 0,-11-14-4097 0 0,1 1 0 0 0,-1-1-1 0 0,1 0 1 0 0,-1 1 0 0 0,1-1 0 0 0,-1 0 0 0 0,1 0 0 0 0,-1 1-1 0 0,1-1 1 0 0,-1 0 0 0 0,0 0 0 0 0,1 0 0 0 0,-1 1-1 0 0,0-3 1 0 0,0 3-158 0 0,13-47 312 0 0,-10 35-322 0 0,-1 1 0 0 0,2 0 0 0 0,-1-1-1 0 0,2 1 1 0 0,-1 1 0 0 0,1-1-1 0 0,7-10 1 0 0,-10 20-75 0 0,-1-1-1 0 0,1 0 0 0 0,-1 0 1 0 0,1 1-1 0 0,0-1 1 0 0,-1 1-1 0 0,1-1 1 0 0,0 1-1 0 0,0 0 0 0 0,0 0 1 0 0,0 0-1 0 0,0 0 1 0 0,0 0-1 0 0,1 0 1 0 0,-1 0-1 0 0,0 1 0 0 0,0-1 1 0 0,1 1-1 0 0,-1 0 1 0 0,0 0-1 0 0,1 0 1 0 0,-1 0-1 0 0,0 0 0 0 0,0 0 1 0 0,1 0-1 0 0,-1 1 1 0 0,0-1-1 0 0,1 1 0 0 0,-1 0 1 0 0,0-1-1 0 0,3 3 1 0 0,-1-1-177 0 0,1 0 1 0 0,-1 1 0 0 0,0-1-1 0 0,0 1 1 0 0,0 0 0 0 0,0 0-1 0 0,0 1 1 0 0,-1-1 0 0 0,1 1-1 0 0,-1 0 1 0 0,0 0 0 0 0,0 0-1 0 0,3 6 1 0 0,-6-9 213 0 0,0 0-1 0 0,1 0 1 0 0,-1 0 0 0 0,1 0-1 0 0,-1 0 1 0 0,1 0 0 0 0,-1-1-1 0 0,1 1 1 0 0,-1 0 0 0 0,1 0-1 0 0,0 0 1 0 0,-1-1 0 0 0,1 1 0 0 0,0 0-1 0 0,0-1 1 0 0,-1 1 0 0 0,1-1-1 0 0,1 1 1 0 0,-1-1 33 0 0,0 0 1 0 0,0-1-1 0 0,0 1 0 0 0,0 0 0 0 0,-1-1 1 0 0,1 1-1 0 0,0-1 0 0 0,0 1 1 0 0,-1-1-1 0 0,1 0 0 0 0,0 1 0 0 0,-1-1 1 0 0,1 0-1 0 0,0 0 0 0 0,-1 1 1 0 0,1-1-1 0 0,-1 0 0 0 0,1 0 1 0 0,-1 0-1 0 0,1-1 0 0 0,12-24 904 0 0,-10 19-927 0 0,-1 1 0 0 0,2 0 1 0 0,-1-1-1 0 0,1 2 0 0 0,0-1 0 0 0,5-5 0 0 0,-9 10-61 0 0,1 0 0 0 0,0 1 0 0 0,0-1 0 0 0,0 1 0 0 0,0-1 0 0 0,-1 1 0 0 0,1-1 0 0 0,0 1 0 0 0,0-1 1 0 0,0 1-1 0 0,0 0 0 0 0,0 0 0 0 0,0 0 0 0 0,0-1 0 0 0,0 1 0 0 0,0 0 0 0 0,0 0 0 0 0,0 0 0 0 0,0 0 0 0 0,0 1 0 0 0,0-1 0 0 0,0 0 0 0 0,0 0 0 0 0,0 0 0 0 0,0 1 0 0 0,0-1 0 0 0,0 1 0 0 0,0-1 0 0 0,0 1 0 0 0,-1-1 0 0 0,1 1 1 0 0,1 0-1 0 0,4 4-477 0 0,0-1 0 0 0,-1 1 0 0 0,8 9 0 0 0,-1-2-2195 0 0,2 3-1165 0 0,-6-10 1876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3.3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18055 0 0,'9'16'667'0'0,"0"2"-1"0"0,13 32 0 0 0,-5-7-1834 0 0,-11-28-939 0 0,0 0 1 0 0,-2 1-1 0 0,1-1 0 0 0,-2 1 0 0 0,3 27 0 0 0,-4-16 4275 0 0,-2 0 9202 0 0,-1-28-11119 0 0,0 1 0 0 0,0 0 0 0 0,0-1 0 0 0,0 1 0 0 0,0-1 0 0 0,0 1 0 0 0,0-1 0 0 0,0 1 0 0 0,0-1 0 0 0,1 1 0 0 0,-1-1 0 0 0,0 0 0 0 0,0 0 0 0 0,1 1 0 0 0,-1-1 0 0 0,0 0 0 0 0,1 0 0 0 0,-1 0 0 0 0,0-2 0 0 0,-11-22 160 0 0,10 20-3 0 0,-6-15-185 0 0,1 0 0 0 0,1-1 0 0 0,0 1 1 0 0,2-1-1 0 0,1-1 0 0 0,0 1 0 0 0,1-40 0 0 0,2 56-169 0 0,1 0 0 0 0,-1 0-1 0 0,1 0 1 0 0,0 1 0 0 0,0-1 0 0 0,0 0 0 0 0,1 0-1 0 0,-1 1 1 0 0,1-1 0 0 0,1 1 0 0 0,-1 0-1 0 0,0-1 1 0 0,1 1 0 0 0,0 0 0 0 0,0 0-1 0 0,0 1 1 0 0,0-1 0 0 0,1 1 0 0 0,0-1-1 0 0,-1 1 1 0 0,1 0 0 0 0,0 1 0 0 0,0-1-1 0 0,1 1 1 0 0,-1-1 0 0 0,1 1 0 0 0,-1 1 0 0 0,1-1-1 0 0,-1 1 1 0 0,10-2 0 0 0,-5 1-93 0 0,-1 1 0 0 0,0 0 0 0 0,0 0 0 0 0,1 1 0 0 0,-1 0 0 0 0,0 0 0 0 0,1 1 0 0 0,-1 0 0 0 0,0 1 0 0 0,0 0 0 0 0,11 4 0 0 0,-15-5 25 0 0,-1 1-1 0 0,0-1 1 0 0,0 1-1 0 0,0 0 0 0 0,0 0 1 0 0,0 0-1 0 0,0 0 1 0 0,0 1-1 0 0,-1-1 0 0 0,1 1 1 0 0,-1-1-1 0 0,0 1 1 0 0,1 0-1 0 0,-1 0 0 0 0,-1 0 1 0 0,1 0-1 0 0,0 0 1 0 0,-1 1-1 0 0,1-1 1 0 0,-1 0-1 0 0,0 1 0 0 0,0-1 1 0 0,-1 1-1 0 0,1-1 1 0 0,-1 1-1 0 0,1-1 0 0 0,-1 1 1 0 0,-1 5-1 0 0,0-2-45 0 0,0-1 1 0 0,0 1-1 0 0,0-1 0 0 0,-1 0 1 0 0,0 0-1 0 0,-1 0 0 0 0,-2 6 1 0 0,4-10 26 0 0,0 0 1 0 0,0 0-1 0 0,0 0 1 0 0,0 0-1 0 0,0-1 1 0 0,-1 1-1 0 0,1 0 1 0 0,0-1-1 0 0,-1 1 1 0 0,1-1-1 0 0,-1 1 1 0 0,0-1-1 0 0,1 0 1 0 0,-1 0-1 0 0,0 0 1 0 0,0 0-1 0 0,0 0 1 0 0,0 0-1 0 0,1 0 1 0 0,-1-1-1 0 0,-1 1 1 0 0,1-1-1 0 0,0 1 1 0 0,0-1-1 0 0,-3 0 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3.6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23583 0 0,'0'1'124'0'0,"1"-1"-1"0"0,0 1 0 0 0,0-1 1 0 0,-1 1-1 0 0,1 0 0 0 0,0-1 0 0 0,-1 1 1 0 0,1 0-1 0 0,0-1 0 0 0,-1 1 1 0 0,1 0-1 0 0,-1 0 0 0 0,1 0 1 0 0,-1-1-1 0 0,0 1 0 0 0,1 0 0 0 0,-1 0 1 0 0,0 0-1 0 0,0 0 0 0 0,1 0 1 0 0,-1 1-1 0 0,2 26-1465 0 0,-2-19 875 0 0,6 39-1292 0 0,15 59 0 0 0,-8-42 1757 0 0,12 33-168 0 0,-5-35-3934 0 0,-13-48 2547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2D933-02C4-4381-A959-4A5EA04A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180E9-FAFA-4BDA-9680-09FC28477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3B119-C4A8-468B-8EBA-050BDC55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040B0-BD09-40FA-9875-4CDDC9A2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640F8-0A9E-4D54-A0ED-9B6663E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5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711D7-E807-40D8-AC05-B07644FC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F33BDC-C0E0-47E4-9513-EC0C21FE1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81CF3-9383-4D11-B1BD-2035A76F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3DB27-4276-434D-91EF-A97DB800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938E3-8749-4D37-891D-A8B77470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7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451C8A-EFDB-4A5D-953D-1C2E44263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FB4DB1-4CCF-47E2-B73D-84295AB69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E0E4D-81E3-4C62-A5DA-F7ED8AA5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F09E-A383-4190-870D-1406A12B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FF7054-576D-438D-AFBB-9073358A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4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D512-7372-497C-970A-D6CBD908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F5E08-2806-4686-BBC4-BDAFCF4E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D85B5-FA7D-449B-908E-E829526B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35E6E8-5434-4186-A51E-6F8F2E3C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8F619-80ED-4B06-AD27-E0C790F1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07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830EC-7CA2-42B7-B727-8E8CEF19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57226-EA48-4FF7-9FBF-E0910658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EBD5F-6B4B-4C72-9AFD-02107A17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E2C18-528A-4AE1-ACFC-87A3193F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9BDAC-97FF-4C43-B711-B850BD55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88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95305-A5D7-4476-B10F-CE0E4640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DE74A-CDC2-4779-8E6C-06988938B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97B92-8369-46BA-BE3B-9F6AE48C7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F91ECC-EB7F-4FF1-98E0-0B8EF982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B4FF6B-B563-4713-968D-EE524ABC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85636-27B3-4BF4-82BB-FEA45D2E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71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458DB-7A00-45EC-9594-732E37C4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E511F0-9945-4A2E-8B97-D54AB6DD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FEBCF-D438-40F8-B754-E5F6A9F3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7F3913-BCC4-4B80-BCA4-B42AC38C6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F086A1-B58A-4A7C-B374-9BD281283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961E17-F95E-4272-BFF4-AFBF4FE4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184C8C-5E73-4E48-B779-D1C296FB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3AD6CE-1E20-4504-9168-EE5FC66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63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155E4-E221-4419-A4D6-ED72EFA1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E745A4-55C6-468C-BBF9-87DA21BB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B61538-CB84-4D24-92CA-CA8D1772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41E3AE-503B-452C-83AC-F482D36A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02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CDB063-18F4-4C45-A1C7-70BD8AE9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32299E-C225-42E5-84B2-11F09E27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AEC432-5716-4627-91A3-4D9F2087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474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3E7E-224B-4D0F-A455-6FEC071E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4996C-D65E-4F97-B996-A664F58E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358E9F-43DB-4883-9DAB-779295D65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0764A-9B03-42B0-9144-99994F44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DBED59-5857-446E-9454-28D48614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5D90AF-5754-4562-B516-D5CF9EDA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88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CD32E-7F01-46A4-AE24-D5A9A7CF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51A2C1-8A13-4C2B-8176-F33F62FA5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281763-447C-4006-A86B-ACDCB6EFA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F3EBC8-ECF4-4080-8546-E0CEBFFD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D93DCB-43AB-44EA-9F18-C0A26CFB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CD39-0A15-49E1-92E8-528E0B5D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09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B4EA4B-5FB9-43E6-B9FB-A194C954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3661B2-2098-4623-BADB-FB2F18B5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119E2-5702-4AEE-9AED-4B8EBC38D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EC01-1AB7-4CE8-97AE-9EC47091DBC5}" type="datetimeFigureOut">
              <a:rPr lang="es-MX" smtClean="0"/>
              <a:t>23/02/2022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CEDFE-2BFF-4677-85FF-8B0978FE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6548C-F358-4BBF-BE40-48F0D86CC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2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24" Type="http://schemas.openxmlformats.org/officeDocument/2006/relationships/image" Target="../media/image2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31.xml"/><Relationship Id="rId21" Type="http://schemas.openxmlformats.org/officeDocument/2006/relationships/customXml" Target="../ink/ink22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47" Type="http://schemas.openxmlformats.org/officeDocument/2006/relationships/customXml" Target="../ink/ink35.xml"/><Relationship Id="rId50" Type="http://schemas.openxmlformats.org/officeDocument/2006/relationships/image" Target="../media/image48.png"/><Relationship Id="rId55" Type="http://schemas.openxmlformats.org/officeDocument/2006/relationships/customXml" Target="../ink/ink39.xml"/><Relationship Id="rId7" Type="http://schemas.openxmlformats.org/officeDocument/2006/relationships/customXml" Target="../ink/ink15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9" Type="http://schemas.openxmlformats.org/officeDocument/2006/relationships/customXml" Target="../ink/ink26.xml"/><Relationship Id="rId11" Type="http://schemas.openxmlformats.org/officeDocument/2006/relationships/customXml" Target="../ink/ink17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30.xml"/><Relationship Id="rId40" Type="http://schemas.openxmlformats.org/officeDocument/2006/relationships/image" Target="../media/image43.png"/><Relationship Id="rId45" Type="http://schemas.openxmlformats.org/officeDocument/2006/relationships/customXml" Target="../ink/ink34.xml"/><Relationship Id="rId53" Type="http://schemas.openxmlformats.org/officeDocument/2006/relationships/customXml" Target="../ink/ink38.xml"/><Relationship Id="rId58" Type="http://schemas.openxmlformats.org/officeDocument/2006/relationships/image" Target="../media/image52.png"/><Relationship Id="rId5" Type="http://schemas.openxmlformats.org/officeDocument/2006/relationships/customXml" Target="../ink/ink14.xml"/><Relationship Id="rId19" Type="http://schemas.openxmlformats.org/officeDocument/2006/relationships/customXml" Target="../ink/ink21.xml"/><Relationship Id="rId4" Type="http://schemas.openxmlformats.org/officeDocument/2006/relationships/image" Target="../media/image25.png"/><Relationship Id="rId9" Type="http://schemas.openxmlformats.org/officeDocument/2006/relationships/customXml" Target="../ink/ink16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25.xml"/><Relationship Id="rId30" Type="http://schemas.openxmlformats.org/officeDocument/2006/relationships/image" Target="../media/image38.png"/><Relationship Id="rId35" Type="http://schemas.openxmlformats.org/officeDocument/2006/relationships/customXml" Target="../ink/ink29.xml"/><Relationship Id="rId43" Type="http://schemas.openxmlformats.org/officeDocument/2006/relationships/customXml" Target="../ink/ink33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8" Type="http://schemas.openxmlformats.org/officeDocument/2006/relationships/image" Target="../media/image27.png"/><Relationship Id="rId51" Type="http://schemas.openxmlformats.org/officeDocument/2006/relationships/customXml" Target="../ink/ink37.xml"/><Relationship Id="rId3" Type="http://schemas.openxmlformats.org/officeDocument/2006/relationships/customXml" Target="../ink/ink13.xml"/><Relationship Id="rId12" Type="http://schemas.openxmlformats.org/officeDocument/2006/relationships/image" Target="../media/image29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59" Type="http://schemas.openxmlformats.org/officeDocument/2006/relationships/customXml" Target="../ink/ink41.xml"/><Relationship Id="rId20" Type="http://schemas.openxmlformats.org/officeDocument/2006/relationships/image" Target="../media/image33.png"/><Relationship Id="rId41" Type="http://schemas.openxmlformats.org/officeDocument/2006/relationships/customXml" Target="../ink/ink32.xml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49" Type="http://schemas.openxmlformats.org/officeDocument/2006/relationships/customXml" Target="../ink/ink36.xml"/><Relationship Id="rId57" Type="http://schemas.openxmlformats.org/officeDocument/2006/relationships/customXml" Target="../ink/ink40.xml"/><Relationship Id="rId10" Type="http://schemas.openxmlformats.org/officeDocument/2006/relationships/image" Target="../media/image28.png"/><Relationship Id="rId31" Type="http://schemas.openxmlformats.org/officeDocument/2006/relationships/customXml" Target="../ink/ink27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60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9.xml"/><Relationship Id="rId21" Type="http://schemas.openxmlformats.org/officeDocument/2006/relationships/customXml" Target="../ink/ink51.xml"/><Relationship Id="rId42" Type="http://schemas.openxmlformats.org/officeDocument/2006/relationships/image" Target="../media/image76.png"/><Relationship Id="rId63" Type="http://schemas.openxmlformats.org/officeDocument/2006/relationships/customXml" Target="../ink/ink72.xml"/><Relationship Id="rId84" Type="http://schemas.openxmlformats.org/officeDocument/2006/relationships/image" Target="../media/image97.png"/><Relationship Id="rId138" Type="http://schemas.openxmlformats.org/officeDocument/2006/relationships/image" Target="../media/image124.png"/><Relationship Id="rId16" Type="http://schemas.openxmlformats.org/officeDocument/2006/relationships/image" Target="../media/image63.png"/><Relationship Id="rId107" Type="http://schemas.openxmlformats.org/officeDocument/2006/relationships/customXml" Target="../ink/ink94.xml"/><Relationship Id="rId11" Type="http://schemas.openxmlformats.org/officeDocument/2006/relationships/customXml" Target="../ink/ink46.xml"/><Relationship Id="rId32" Type="http://schemas.openxmlformats.org/officeDocument/2006/relationships/image" Target="../media/image71.png"/><Relationship Id="rId37" Type="http://schemas.openxmlformats.org/officeDocument/2006/relationships/customXml" Target="../ink/ink59.xml"/><Relationship Id="rId53" Type="http://schemas.openxmlformats.org/officeDocument/2006/relationships/customXml" Target="../ink/ink67.xml"/><Relationship Id="rId58" Type="http://schemas.openxmlformats.org/officeDocument/2006/relationships/image" Target="../media/image84.png"/><Relationship Id="rId74" Type="http://schemas.openxmlformats.org/officeDocument/2006/relationships/image" Target="../media/image92.png"/><Relationship Id="rId79" Type="http://schemas.openxmlformats.org/officeDocument/2006/relationships/customXml" Target="../ink/ink80.xml"/><Relationship Id="rId102" Type="http://schemas.openxmlformats.org/officeDocument/2006/relationships/image" Target="../media/image106.png"/><Relationship Id="rId123" Type="http://schemas.openxmlformats.org/officeDocument/2006/relationships/customXml" Target="../ink/ink102.xml"/><Relationship Id="rId128" Type="http://schemas.openxmlformats.org/officeDocument/2006/relationships/image" Target="../media/image119.png"/><Relationship Id="rId5" Type="http://schemas.openxmlformats.org/officeDocument/2006/relationships/customXml" Target="../ink/ink43.xml"/><Relationship Id="rId90" Type="http://schemas.openxmlformats.org/officeDocument/2006/relationships/image" Target="../media/image100.png"/><Relationship Id="rId95" Type="http://schemas.openxmlformats.org/officeDocument/2006/relationships/customXml" Target="../ink/ink88.xml"/><Relationship Id="rId22" Type="http://schemas.openxmlformats.org/officeDocument/2006/relationships/image" Target="../media/image66.png"/><Relationship Id="rId27" Type="http://schemas.openxmlformats.org/officeDocument/2006/relationships/customXml" Target="../ink/ink54.xml"/><Relationship Id="rId43" Type="http://schemas.openxmlformats.org/officeDocument/2006/relationships/customXml" Target="../ink/ink62.xml"/><Relationship Id="rId48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customXml" Target="../ink/ink75.xml"/><Relationship Id="rId113" Type="http://schemas.openxmlformats.org/officeDocument/2006/relationships/customXml" Target="../ink/ink97.xml"/><Relationship Id="rId118" Type="http://schemas.openxmlformats.org/officeDocument/2006/relationships/image" Target="../media/image114.png"/><Relationship Id="rId134" Type="http://schemas.openxmlformats.org/officeDocument/2006/relationships/image" Target="../media/image122.png"/><Relationship Id="rId80" Type="http://schemas.openxmlformats.org/officeDocument/2006/relationships/image" Target="../media/image95.png"/><Relationship Id="rId85" Type="http://schemas.openxmlformats.org/officeDocument/2006/relationships/customXml" Target="../ink/ink83.xml"/><Relationship Id="rId12" Type="http://schemas.openxmlformats.org/officeDocument/2006/relationships/image" Target="../media/image61.png"/><Relationship Id="rId17" Type="http://schemas.openxmlformats.org/officeDocument/2006/relationships/customXml" Target="../ink/ink49.xml"/><Relationship Id="rId33" Type="http://schemas.openxmlformats.org/officeDocument/2006/relationships/customXml" Target="../ink/ink57.xml"/><Relationship Id="rId38" Type="http://schemas.openxmlformats.org/officeDocument/2006/relationships/image" Target="../media/image74.png"/><Relationship Id="rId59" Type="http://schemas.openxmlformats.org/officeDocument/2006/relationships/customXml" Target="../ink/ink70.xml"/><Relationship Id="rId103" Type="http://schemas.openxmlformats.org/officeDocument/2006/relationships/customXml" Target="../ink/ink92.xml"/><Relationship Id="rId108" Type="http://schemas.openxmlformats.org/officeDocument/2006/relationships/image" Target="../media/image109.png"/><Relationship Id="rId124" Type="http://schemas.openxmlformats.org/officeDocument/2006/relationships/image" Target="../media/image117.png"/><Relationship Id="rId129" Type="http://schemas.openxmlformats.org/officeDocument/2006/relationships/customXml" Target="../ink/ink105.xml"/><Relationship Id="rId54" Type="http://schemas.openxmlformats.org/officeDocument/2006/relationships/image" Target="../media/image82.png"/><Relationship Id="rId70" Type="http://schemas.openxmlformats.org/officeDocument/2006/relationships/image" Target="../media/image90.png"/><Relationship Id="rId75" Type="http://schemas.openxmlformats.org/officeDocument/2006/relationships/customXml" Target="../ink/ink78.xml"/><Relationship Id="rId91" Type="http://schemas.openxmlformats.org/officeDocument/2006/relationships/customXml" Target="../ink/ink86.xml"/><Relationship Id="rId9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23" Type="http://schemas.openxmlformats.org/officeDocument/2006/relationships/customXml" Target="../ink/ink52.xml"/><Relationship Id="rId28" Type="http://schemas.openxmlformats.org/officeDocument/2006/relationships/image" Target="../media/image69.png"/><Relationship Id="rId49" Type="http://schemas.openxmlformats.org/officeDocument/2006/relationships/customXml" Target="../ink/ink65.xml"/><Relationship Id="rId114" Type="http://schemas.openxmlformats.org/officeDocument/2006/relationships/image" Target="../media/image112.png"/><Relationship Id="rId119" Type="http://schemas.openxmlformats.org/officeDocument/2006/relationships/customXml" Target="../ink/ink100.xml"/><Relationship Id="rId44" Type="http://schemas.openxmlformats.org/officeDocument/2006/relationships/image" Target="../media/image77.png"/><Relationship Id="rId60" Type="http://schemas.openxmlformats.org/officeDocument/2006/relationships/image" Target="../media/image85.png"/><Relationship Id="rId65" Type="http://schemas.openxmlformats.org/officeDocument/2006/relationships/customXml" Target="../ink/ink73.xml"/><Relationship Id="rId81" Type="http://schemas.openxmlformats.org/officeDocument/2006/relationships/customXml" Target="../ink/ink81.xml"/><Relationship Id="rId86" Type="http://schemas.openxmlformats.org/officeDocument/2006/relationships/image" Target="../media/image98.png"/><Relationship Id="rId130" Type="http://schemas.openxmlformats.org/officeDocument/2006/relationships/image" Target="../media/image120.png"/><Relationship Id="rId135" Type="http://schemas.openxmlformats.org/officeDocument/2006/relationships/customXml" Target="../ink/ink108.xml"/><Relationship Id="rId13" Type="http://schemas.openxmlformats.org/officeDocument/2006/relationships/customXml" Target="../ink/ink47.xml"/><Relationship Id="rId18" Type="http://schemas.openxmlformats.org/officeDocument/2006/relationships/image" Target="../media/image64.png"/><Relationship Id="rId39" Type="http://schemas.openxmlformats.org/officeDocument/2006/relationships/customXml" Target="../ink/ink60.xml"/><Relationship Id="rId109" Type="http://schemas.openxmlformats.org/officeDocument/2006/relationships/customXml" Target="../ink/ink95.xml"/><Relationship Id="rId34" Type="http://schemas.openxmlformats.org/officeDocument/2006/relationships/image" Target="../media/image72.png"/><Relationship Id="rId50" Type="http://schemas.openxmlformats.org/officeDocument/2006/relationships/image" Target="../media/image80.png"/><Relationship Id="rId55" Type="http://schemas.openxmlformats.org/officeDocument/2006/relationships/customXml" Target="../ink/ink68.xml"/><Relationship Id="rId76" Type="http://schemas.openxmlformats.org/officeDocument/2006/relationships/image" Target="../media/image93.png"/><Relationship Id="rId97" Type="http://schemas.openxmlformats.org/officeDocument/2006/relationships/customXml" Target="../ink/ink89.xml"/><Relationship Id="rId104" Type="http://schemas.openxmlformats.org/officeDocument/2006/relationships/image" Target="../media/image107.png"/><Relationship Id="rId120" Type="http://schemas.openxmlformats.org/officeDocument/2006/relationships/image" Target="../media/image115.png"/><Relationship Id="rId125" Type="http://schemas.openxmlformats.org/officeDocument/2006/relationships/customXml" Target="../ink/ink103.xml"/><Relationship Id="rId7" Type="http://schemas.openxmlformats.org/officeDocument/2006/relationships/customXml" Target="../ink/ink44.xml"/><Relationship Id="rId71" Type="http://schemas.openxmlformats.org/officeDocument/2006/relationships/customXml" Target="../ink/ink76.xml"/><Relationship Id="rId92" Type="http://schemas.openxmlformats.org/officeDocument/2006/relationships/image" Target="../media/image101.png"/><Relationship Id="rId2" Type="http://schemas.openxmlformats.org/officeDocument/2006/relationships/image" Target="../media/image54.png"/><Relationship Id="rId29" Type="http://schemas.openxmlformats.org/officeDocument/2006/relationships/customXml" Target="../ink/ink55.xml"/><Relationship Id="rId24" Type="http://schemas.openxmlformats.org/officeDocument/2006/relationships/image" Target="../media/image67.png"/><Relationship Id="rId40" Type="http://schemas.openxmlformats.org/officeDocument/2006/relationships/image" Target="../media/image75.png"/><Relationship Id="rId45" Type="http://schemas.openxmlformats.org/officeDocument/2006/relationships/customXml" Target="../ink/ink63.xml"/><Relationship Id="rId66" Type="http://schemas.openxmlformats.org/officeDocument/2006/relationships/image" Target="../media/image88.png"/><Relationship Id="rId87" Type="http://schemas.openxmlformats.org/officeDocument/2006/relationships/customXml" Target="../ink/ink84.xml"/><Relationship Id="rId110" Type="http://schemas.openxmlformats.org/officeDocument/2006/relationships/image" Target="../media/image110.png"/><Relationship Id="rId115" Type="http://schemas.openxmlformats.org/officeDocument/2006/relationships/customXml" Target="../ink/ink98.xml"/><Relationship Id="rId131" Type="http://schemas.openxmlformats.org/officeDocument/2006/relationships/customXml" Target="../ink/ink106.xml"/><Relationship Id="rId136" Type="http://schemas.openxmlformats.org/officeDocument/2006/relationships/image" Target="../media/image123.png"/><Relationship Id="rId61" Type="http://schemas.openxmlformats.org/officeDocument/2006/relationships/customXml" Target="../ink/ink71.xml"/><Relationship Id="rId82" Type="http://schemas.openxmlformats.org/officeDocument/2006/relationships/image" Target="../media/image96.png"/><Relationship Id="rId19" Type="http://schemas.openxmlformats.org/officeDocument/2006/relationships/customXml" Target="../ink/ink50.xml"/><Relationship Id="rId14" Type="http://schemas.openxmlformats.org/officeDocument/2006/relationships/image" Target="../media/image62.png"/><Relationship Id="rId30" Type="http://schemas.openxmlformats.org/officeDocument/2006/relationships/image" Target="../media/image70.png"/><Relationship Id="rId35" Type="http://schemas.openxmlformats.org/officeDocument/2006/relationships/customXml" Target="../ink/ink58.xml"/><Relationship Id="rId56" Type="http://schemas.openxmlformats.org/officeDocument/2006/relationships/image" Target="../media/image83.png"/><Relationship Id="rId77" Type="http://schemas.openxmlformats.org/officeDocument/2006/relationships/customXml" Target="../ink/ink79.xml"/><Relationship Id="rId100" Type="http://schemas.openxmlformats.org/officeDocument/2006/relationships/image" Target="../media/image105.png"/><Relationship Id="rId105" Type="http://schemas.openxmlformats.org/officeDocument/2006/relationships/customXml" Target="../ink/ink93.xml"/><Relationship Id="rId126" Type="http://schemas.openxmlformats.org/officeDocument/2006/relationships/image" Target="../media/image118.png"/><Relationship Id="rId8" Type="http://schemas.openxmlformats.org/officeDocument/2006/relationships/image" Target="../media/image59.png"/><Relationship Id="rId51" Type="http://schemas.openxmlformats.org/officeDocument/2006/relationships/customXml" Target="../ink/ink66.xml"/><Relationship Id="rId72" Type="http://schemas.openxmlformats.org/officeDocument/2006/relationships/image" Target="../media/image91.png"/><Relationship Id="rId93" Type="http://schemas.openxmlformats.org/officeDocument/2006/relationships/customXml" Target="../ink/ink87.xml"/><Relationship Id="rId98" Type="http://schemas.openxmlformats.org/officeDocument/2006/relationships/image" Target="../media/image104.png"/><Relationship Id="rId121" Type="http://schemas.openxmlformats.org/officeDocument/2006/relationships/customXml" Target="../ink/ink101.xml"/><Relationship Id="rId3" Type="http://schemas.openxmlformats.org/officeDocument/2006/relationships/customXml" Target="../ink/ink42.xml"/><Relationship Id="rId25" Type="http://schemas.openxmlformats.org/officeDocument/2006/relationships/customXml" Target="../ink/ink53.xml"/><Relationship Id="rId46" Type="http://schemas.openxmlformats.org/officeDocument/2006/relationships/image" Target="../media/image78.png"/><Relationship Id="rId67" Type="http://schemas.openxmlformats.org/officeDocument/2006/relationships/customXml" Target="../ink/ink74.xml"/><Relationship Id="rId116" Type="http://schemas.openxmlformats.org/officeDocument/2006/relationships/image" Target="../media/image113.png"/><Relationship Id="rId137" Type="http://schemas.openxmlformats.org/officeDocument/2006/relationships/customXml" Target="../ink/ink109.xml"/><Relationship Id="rId20" Type="http://schemas.openxmlformats.org/officeDocument/2006/relationships/image" Target="../media/image65.png"/><Relationship Id="rId41" Type="http://schemas.openxmlformats.org/officeDocument/2006/relationships/customXml" Target="../ink/ink61.xml"/><Relationship Id="rId62" Type="http://schemas.openxmlformats.org/officeDocument/2006/relationships/image" Target="../media/image86.png"/><Relationship Id="rId83" Type="http://schemas.openxmlformats.org/officeDocument/2006/relationships/customXml" Target="../ink/ink82.xml"/><Relationship Id="rId88" Type="http://schemas.openxmlformats.org/officeDocument/2006/relationships/image" Target="../media/image99.png"/><Relationship Id="rId111" Type="http://schemas.openxmlformats.org/officeDocument/2006/relationships/customXml" Target="../ink/ink96.xml"/><Relationship Id="rId132" Type="http://schemas.openxmlformats.org/officeDocument/2006/relationships/image" Target="../media/image121.png"/><Relationship Id="rId15" Type="http://schemas.openxmlformats.org/officeDocument/2006/relationships/customXml" Target="../ink/ink48.xml"/><Relationship Id="rId36" Type="http://schemas.openxmlformats.org/officeDocument/2006/relationships/image" Target="../media/image73.png"/><Relationship Id="rId57" Type="http://schemas.openxmlformats.org/officeDocument/2006/relationships/customXml" Target="../ink/ink69.xml"/><Relationship Id="rId106" Type="http://schemas.openxmlformats.org/officeDocument/2006/relationships/image" Target="../media/image108.png"/><Relationship Id="rId127" Type="http://schemas.openxmlformats.org/officeDocument/2006/relationships/customXml" Target="../ink/ink104.xml"/><Relationship Id="rId10" Type="http://schemas.openxmlformats.org/officeDocument/2006/relationships/image" Target="../media/image60.png"/><Relationship Id="rId31" Type="http://schemas.openxmlformats.org/officeDocument/2006/relationships/customXml" Target="../ink/ink56.xml"/><Relationship Id="rId52" Type="http://schemas.openxmlformats.org/officeDocument/2006/relationships/image" Target="../media/image81.png"/><Relationship Id="rId73" Type="http://schemas.openxmlformats.org/officeDocument/2006/relationships/customXml" Target="../ink/ink77.xml"/><Relationship Id="rId78" Type="http://schemas.openxmlformats.org/officeDocument/2006/relationships/image" Target="../media/image94.png"/><Relationship Id="rId94" Type="http://schemas.openxmlformats.org/officeDocument/2006/relationships/image" Target="../media/image102.png"/><Relationship Id="rId99" Type="http://schemas.openxmlformats.org/officeDocument/2006/relationships/customXml" Target="../ink/ink90.xml"/><Relationship Id="rId101" Type="http://schemas.openxmlformats.org/officeDocument/2006/relationships/customXml" Target="../ink/ink91.xml"/><Relationship Id="rId122" Type="http://schemas.openxmlformats.org/officeDocument/2006/relationships/image" Target="../media/image116.png"/><Relationship Id="rId4" Type="http://schemas.openxmlformats.org/officeDocument/2006/relationships/image" Target="../media/image57.png"/><Relationship Id="rId9" Type="http://schemas.openxmlformats.org/officeDocument/2006/relationships/customXml" Target="../ink/ink45.xml"/><Relationship Id="rId26" Type="http://schemas.openxmlformats.org/officeDocument/2006/relationships/image" Target="../media/image68.png"/><Relationship Id="rId47" Type="http://schemas.openxmlformats.org/officeDocument/2006/relationships/customXml" Target="../ink/ink64.xml"/><Relationship Id="rId68" Type="http://schemas.openxmlformats.org/officeDocument/2006/relationships/image" Target="../media/image89.png"/><Relationship Id="rId89" Type="http://schemas.openxmlformats.org/officeDocument/2006/relationships/customXml" Target="../ink/ink85.xml"/><Relationship Id="rId112" Type="http://schemas.openxmlformats.org/officeDocument/2006/relationships/image" Target="../media/image111.png"/><Relationship Id="rId133" Type="http://schemas.openxmlformats.org/officeDocument/2006/relationships/customXml" Target="../ink/ink10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customXml" Target="../ink/ink110.xml"/><Relationship Id="rId7" Type="http://schemas.openxmlformats.org/officeDocument/2006/relationships/customXml" Target="../ink/ink112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customXml" Target="../ink/ink111.xml"/><Relationship Id="rId4" Type="http://schemas.openxmlformats.org/officeDocument/2006/relationships/image" Target="../media/image1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118.xml"/><Relationship Id="rId3" Type="http://schemas.openxmlformats.org/officeDocument/2006/relationships/customXml" Target="../ink/ink113.xml"/><Relationship Id="rId7" Type="http://schemas.openxmlformats.org/officeDocument/2006/relationships/customXml" Target="../ink/ink115.xml"/><Relationship Id="rId12" Type="http://schemas.openxmlformats.org/officeDocument/2006/relationships/image" Target="../media/image132.png"/><Relationship Id="rId2" Type="http://schemas.openxmlformats.org/officeDocument/2006/relationships/image" Target="../media/image54.png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customXml" Target="../ink/ink117.xml"/><Relationship Id="rId5" Type="http://schemas.openxmlformats.org/officeDocument/2006/relationships/customXml" Target="../ink/ink114.xml"/><Relationship Id="rId15" Type="http://schemas.openxmlformats.org/officeDocument/2006/relationships/customXml" Target="../ink/ink119.xml"/><Relationship Id="rId10" Type="http://schemas.openxmlformats.org/officeDocument/2006/relationships/image" Target="../media/image131.png"/><Relationship Id="rId4" Type="http://schemas.openxmlformats.org/officeDocument/2006/relationships/image" Target="../media/image128.png"/><Relationship Id="rId9" Type="http://schemas.openxmlformats.org/officeDocument/2006/relationships/customXml" Target="../ink/ink116.xml"/><Relationship Id="rId14" Type="http://schemas.openxmlformats.org/officeDocument/2006/relationships/image" Target="../media/image1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0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customXml" Target="../ink/ink121.xml"/><Relationship Id="rId4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customXml" Target="../ink/ink123.xml"/><Relationship Id="rId4" Type="http://schemas.openxmlformats.org/officeDocument/2006/relationships/image" Target="../media/image1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75377-7972-4304-A003-BEAEA11D3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MX" sz="5400"/>
              <a:t>Data Flow Testing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73F80A-8AD2-45A6-8FED-DE6C4C175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2178953"/>
          </a:xfrm>
        </p:spPr>
        <p:txBody>
          <a:bodyPr anchor="t">
            <a:normAutofit/>
          </a:bodyPr>
          <a:lstStyle/>
          <a:p>
            <a:pPr algn="l"/>
            <a:r>
              <a:rPr lang="es-MX" dirty="0"/>
              <a:t>Universidad Autónoma de Coahuila</a:t>
            </a:r>
          </a:p>
          <a:p>
            <a:pPr algn="l"/>
            <a:r>
              <a:rPr lang="es-MX" dirty="0"/>
              <a:t>Facultad de Sistemas</a:t>
            </a:r>
          </a:p>
          <a:p>
            <a:pPr algn="l"/>
            <a:endParaRPr lang="es-MX" dirty="0"/>
          </a:p>
          <a:p>
            <a:pPr algn="l"/>
            <a:r>
              <a:rPr lang="es-MX" dirty="0"/>
              <a:t>Carlos Nassif Trejo García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ipette adding DNA sample to a petri dish">
            <a:extLst>
              <a:ext uri="{FF2B5EF4-FFF2-40B4-BE49-F238E27FC236}">
                <a16:creationId xmlns:a16="http://schemas.microsoft.com/office/drawing/2014/main" id="{F596DEEA-785F-4074-95BC-BDCAC42A9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792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EB22-AAC7-40AE-B214-10068394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3: Definido pero no referenciado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2C277-46A9-4BC8-8D07-B5A6044B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Definir una variable</a:t>
            </a:r>
          </a:p>
          <a:p>
            <a:r>
              <a:rPr lang="es-MX" dirty="0" err="1"/>
              <a:t>Indefinirla</a:t>
            </a:r>
            <a:r>
              <a:rPr lang="es-MX" dirty="0"/>
              <a:t> sin usarla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E96524-29A5-42E1-9DF8-BA191DEA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52" y="1946116"/>
            <a:ext cx="5410243" cy="42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7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0F4429-FE0F-4AD7-83BC-1C2A118D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48" y="-1"/>
            <a:ext cx="9180352" cy="6779569"/>
          </a:xfrm>
          <a:prstGeom prst="rect">
            <a:avLst/>
          </a:prstGeom>
        </p:spPr>
      </p:pic>
      <p:grpSp>
        <p:nvGrpSpPr>
          <p:cNvPr id="65" name="Grupo 64">
            <a:extLst>
              <a:ext uri="{FF2B5EF4-FFF2-40B4-BE49-F238E27FC236}">
                <a16:creationId xmlns:a16="http://schemas.microsoft.com/office/drawing/2014/main" id="{4AF92BD9-0822-4F0E-ACFB-4909B34A69C4}"/>
              </a:ext>
            </a:extLst>
          </p:cNvPr>
          <p:cNvGrpSpPr/>
          <p:nvPr/>
        </p:nvGrpSpPr>
        <p:grpSpPr>
          <a:xfrm>
            <a:off x="3094509" y="1253366"/>
            <a:ext cx="2821320" cy="1980360"/>
            <a:chOff x="3094509" y="1253366"/>
            <a:chExt cx="2821320" cy="19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959C88BE-935F-4144-9BFC-C3A674D0A739}"/>
                    </a:ext>
                  </a:extLst>
                </p14:cNvPr>
                <p14:cNvContentPartPr/>
                <p14:nvPr/>
              </p14:nvContentPartPr>
              <p14:xfrm>
                <a:off x="3094509" y="1253366"/>
                <a:ext cx="2680560" cy="19872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959C88BE-935F-4144-9BFC-C3A674D0A7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5869" y="1244366"/>
                  <a:ext cx="2698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E108813A-8BAC-4789-9219-59754B3FF1AC}"/>
                    </a:ext>
                  </a:extLst>
                </p14:cNvPr>
                <p14:cNvContentPartPr/>
                <p14:nvPr/>
              </p14:nvContentPartPr>
              <p14:xfrm>
                <a:off x="5731509" y="1426886"/>
                <a:ext cx="19080" cy="161676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E108813A-8BAC-4789-9219-59754B3FF1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2509" y="1418246"/>
                  <a:ext cx="36720" cy="16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74BD3979-7009-41D1-8983-D01A67C322A9}"/>
                    </a:ext>
                  </a:extLst>
                </p14:cNvPr>
                <p14:cNvContentPartPr/>
                <p14:nvPr/>
              </p14:nvContentPartPr>
              <p14:xfrm>
                <a:off x="5660589" y="2924846"/>
                <a:ext cx="255240" cy="3088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74BD3979-7009-41D1-8983-D01A67C322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51589" y="2915846"/>
                  <a:ext cx="272880" cy="32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FEC6D8BF-EB87-49CC-AF64-19DD69B01FE4}"/>
                  </a:ext>
                </a:extLst>
              </p14:cNvPr>
              <p14:cNvContentPartPr/>
              <p14:nvPr/>
            </p14:nvContentPartPr>
            <p14:xfrm>
              <a:off x="482709" y="1691846"/>
              <a:ext cx="360" cy="360"/>
            </p14:xfrm>
          </p:contentPart>
        </mc:Choice>
        <mc:Fallback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FEC6D8BF-EB87-49CC-AF64-19DD69B01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4069" y="168284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upo 77">
            <a:extLst>
              <a:ext uri="{FF2B5EF4-FFF2-40B4-BE49-F238E27FC236}">
                <a16:creationId xmlns:a16="http://schemas.microsoft.com/office/drawing/2014/main" id="{6AB0A4E0-86CB-416E-BE88-9B832E77A40F}"/>
              </a:ext>
            </a:extLst>
          </p:cNvPr>
          <p:cNvGrpSpPr/>
          <p:nvPr/>
        </p:nvGrpSpPr>
        <p:grpSpPr>
          <a:xfrm>
            <a:off x="3086949" y="1729646"/>
            <a:ext cx="2831040" cy="1279440"/>
            <a:chOff x="3086949" y="1729646"/>
            <a:chExt cx="2831040" cy="12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0898F5CC-8FBB-474D-A4B2-0DC5EDA38104}"/>
                    </a:ext>
                  </a:extLst>
                </p14:cNvPr>
                <p14:cNvContentPartPr/>
                <p14:nvPr/>
              </p14:nvContentPartPr>
              <p14:xfrm>
                <a:off x="3086949" y="1729646"/>
                <a:ext cx="1839600" cy="112212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0898F5CC-8FBB-474D-A4B2-0DC5EDA381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77949" y="1720646"/>
                  <a:ext cx="1857240" cy="11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90606FDF-BD1B-4133-886B-C09505EBDB2D}"/>
                    </a:ext>
                  </a:extLst>
                </p14:cNvPr>
                <p14:cNvContentPartPr/>
                <p14:nvPr/>
              </p14:nvContentPartPr>
              <p14:xfrm>
                <a:off x="4795149" y="2879486"/>
                <a:ext cx="316800" cy="12960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90606FDF-BD1B-4133-886B-C09505EBDB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86509" y="2870846"/>
                  <a:ext cx="334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C85E877C-8736-4A97-B590-27B189E53B10}"/>
                    </a:ext>
                  </a:extLst>
                </p14:cNvPr>
                <p14:cNvContentPartPr/>
                <p14:nvPr/>
              </p14:nvContentPartPr>
              <p14:xfrm>
                <a:off x="5500029" y="2251286"/>
                <a:ext cx="417960" cy="41400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C85E877C-8736-4A97-B590-27B189E53B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1029" y="2242646"/>
                  <a:ext cx="43560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095F8E2-9FB3-4BAE-8344-08E82C0132A4}"/>
              </a:ext>
            </a:extLst>
          </p:cNvPr>
          <p:cNvGrpSpPr/>
          <p:nvPr/>
        </p:nvGrpSpPr>
        <p:grpSpPr>
          <a:xfrm>
            <a:off x="3287469" y="1456406"/>
            <a:ext cx="3010320" cy="1419840"/>
            <a:chOff x="3287469" y="1456406"/>
            <a:chExt cx="3010320" cy="14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D616A747-23A9-484F-93E5-2C370B9EACFC}"/>
                    </a:ext>
                  </a:extLst>
                </p14:cNvPr>
                <p14:cNvContentPartPr/>
                <p14:nvPr/>
              </p14:nvContentPartPr>
              <p14:xfrm>
                <a:off x="3287469" y="1456406"/>
                <a:ext cx="2844360" cy="13932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D616A747-23A9-484F-93E5-2C370B9EAC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78829" y="1447406"/>
                  <a:ext cx="2862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186DEC62-6D4E-46EC-A032-E3658BEDC91C}"/>
                    </a:ext>
                  </a:extLst>
                </p14:cNvPr>
                <p14:cNvContentPartPr/>
                <p14:nvPr/>
              </p14:nvContentPartPr>
              <p14:xfrm>
                <a:off x="6155589" y="1513646"/>
                <a:ext cx="58320" cy="112680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186DEC62-6D4E-46EC-A032-E3658BEDC9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46949" y="1505006"/>
                  <a:ext cx="75960" cy="11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F3D19A87-E1FE-4F40-AC30-30733230B825}"/>
                    </a:ext>
                  </a:extLst>
                </p14:cNvPr>
                <p14:cNvContentPartPr/>
                <p14:nvPr/>
              </p14:nvContentPartPr>
              <p14:xfrm>
                <a:off x="6083589" y="2563766"/>
                <a:ext cx="214200" cy="31248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F3D19A87-E1FE-4F40-AC30-30733230B8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74589" y="2555126"/>
                  <a:ext cx="231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7F0A700-B057-4FA4-BCC0-17DB484BA125}"/>
                    </a:ext>
                  </a:extLst>
                </p14:cNvPr>
                <p14:cNvContentPartPr/>
                <p14:nvPr/>
              </p14:nvContentPartPr>
              <p14:xfrm>
                <a:off x="5809989" y="2266046"/>
                <a:ext cx="380880" cy="36972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7F0A700-B057-4FA4-BCC0-17DB484BA1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00989" y="2257406"/>
                  <a:ext cx="398520" cy="38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E82C83DA-1A9E-4FC3-ABC7-596DA97D18BD}"/>
                  </a:ext>
                </a:extLst>
              </p14:cNvPr>
              <p14:cNvContentPartPr/>
              <p14:nvPr/>
            </p14:nvContentPartPr>
            <p14:xfrm>
              <a:off x="8339709" y="5144606"/>
              <a:ext cx="1094400" cy="1581480"/>
            </p14:xfrm>
          </p:contentPart>
        </mc:Choice>
        <mc:Fallback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E82C83DA-1A9E-4FC3-ABC7-596DA97D18B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30709" y="5135606"/>
                <a:ext cx="1112040" cy="15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12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2B0224-1BB6-4617-BB1B-8ED9D42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Dinámico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ADE07-ED53-4BFF-86AF-04738784A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MX" sz="4000" dirty="0"/>
              <a:t>No podemos estar seguro que una variable fue asignado con el valor correcto si no hay casos de prueba que causan la ejecución de un </a:t>
            </a:r>
            <a:r>
              <a:rPr lang="es-MX" sz="4000" dirty="0" err="1"/>
              <a:t>path</a:t>
            </a:r>
            <a:r>
              <a:rPr lang="es-MX" sz="4000" dirty="0"/>
              <a:t> desde la asignación hasta la referencia de ella.</a:t>
            </a:r>
          </a:p>
          <a:p>
            <a:pPr marL="0" indent="0">
              <a:buNone/>
            </a:pPr>
            <a:endParaRPr lang="es-MX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1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B95B7D-3419-470F-9548-E1B7638E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Program Path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CCF62-653A-4B60-A562-340668F2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3"/>
            <a:ext cx="9941319" cy="3924988"/>
          </a:xfrm>
        </p:spPr>
        <p:txBody>
          <a:bodyPr anchor="ctr">
            <a:normAutofit fontScale="92500"/>
          </a:bodyPr>
          <a:lstStyle/>
          <a:p>
            <a:r>
              <a:rPr lang="es-MX" dirty="0"/>
              <a:t>Seleccionar </a:t>
            </a:r>
            <a:r>
              <a:rPr lang="es-MX" dirty="0" err="1"/>
              <a:t>paths</a:t>
            </a:r>
            <a:r>
              <a:rPr lang="es-MX" dirty="0"/>
              <a:t> de entrada – salida con el objetivo de cubrir ciertas definiciones de datos y patrones de uso (data Flow </a:t>
            </a:r>
            <a:r>
              <a:rPr lang="es-MX" dirty="0" err="1"/>
              <a:t>testing</a:t>
            </a:r>
            <a:r>
              <a:rPr lang="es-MX" dirty="0"/>
              <a:t> </a:t>
            </a:r>
            <a:r>
              <a:rPr lang="es-MX" dirty="0" err="1"/>
              <a:t>criteria</a:t>
            </a:r>
            <a:r>
              <a:rPr lang="es-MX" dirty="0"/>
              <a:t>)</a:t>
            </a:r>
          </a:p>
          <a:p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Dibujar un grafo de data Flow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Seleccionar 1 o más criterios de data Flow </a:t>
            </a:r>
            <a:r>
              <a:rPr lang="es-MX" dirty="0" err="1"/>
              <a:t>testing</a:t>
            </a:r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Identificar </a:t>
            </a:r>
            <a:r>
              <a:rPr lang="es-MX" dirty="0" err="1"/>
              <a:t>paths</a:t>
            </a:r>
            <a:r>
              <a:rPr lang="es-MX" dirty="0"/>
              <a:t> en el grafo que satisface los criterios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Derivar expresiones de predicados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Resolver las expresiones para obtener datos de entrada</a:t>
            </a:r>
          </a:p>
          <a:p>
            <a:pPr marL="514350" indent="-514350">
              <a:buFont typeface="+mj-lt"/>
              <a:buAutoNum type="arabicPeriod"/>
            </a:pPr>
            <a:endParaRPr lang="es-MX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2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84B33-8FE3-453F-99D8-813B639F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Flow </a:t>
            </a:r>
            <a:r>
              <a:rPr lang="es-MX" dirty="0" err="1"/>
              <a:t>Graph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F6779-8C67-4E4C-8191-E03C6389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652" cy="5032375"/>
          </a:xfrm>
        </p:spPr>
        <p:txBody>
          <a:bodyPr/>
          <a:lstStyle/>
          <a:p>
            <a:r>
              <a:rPr lang="es-MX" dirty="0"/>
              <a:t>Definición: Un valor es movido a una ubicación de memoria de una variable</a:t>
            </a:r>
          </a:p>
          <a:p>
            <a:r>
              <a:rPr lang="es-MX" dirty="0"/>
              <a:t>Indefinido o muerto: El valor y la ubicación se vuelven indeterminados</a:t>
            </a:r>
          </a:p>
          <a:p>
            <a:r>
              <a:rPr lang="es-MX" dirty="0"/>
              <a:t>Usado: El valor es obtenido desde la ubicación de memoria</a:t>
            </a:r>
          </a:p>
          <a:p>
            <a:pPr lvl="1"/>
            <a:r>
              <a:rPr lang="es-MX" dirty="0"/>
              <a:t>Computacional: Un nuevo valor es producido</a:t>
            </a:r>
          </a:p>
          <a:p>
            <a:pPr lvl="1"/>
            <a:r>
              <a:rPr lang="es-MX" dirty="0"/>
              <a:t>Predicado: Controla el Flow de la ejecución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9744A9-4BBF-474C-B4D3-F71BDE12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321" y="1167620"/>
            <a:ext cx="5761069" cy="4326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4DAAF43-1BFD-4435-87E8-B1B468E76A82}"/>
                  </a:ext>
                </a:extLst>
              </p14:cNvPr>
              <p14:cNvContentPartPr/>
              <p14:nvPr/>
            </p14:nvContentPartPr>
            <p14:xfrm>
              <a:off x="1086069" y="2027366"/>
              <a:ext cx="1658160" cy="1213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4DAAF43-1BFD-4435-87E8-B1B468E76A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069" y="1919726"/>
                <a:ext cx="17658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BB90EFBB-D4D8-4246-B7EF-05AEEFA3C1EE}"/>
                  </a:ext>
                </a:extLst>
              </p14:cNvPr>
              <p14:cNvContentPartPr/>
              <p14:nvPr/>
            </p14:nvContentPartPr>
            <p14:xfrm>
              <a:off x="7166829" y="1671686"/>
              <a:ext cx="973800" cy="399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BB90EFBB-D4D8-4246-B7EF-05AEEFA3C1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3189" y="1564046"/>
                <a:ext cx="10814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A555820-3E5D-49C2-B3E0-88331DA58CDE}"/>
                  </a:ext>
                </a:extLst>
              </p14:cNvPr>
              <p14:cNvContentPartPr/>
              <p14:nvPr/>
            </p14:nvContentPartPr>
            <p14:xfrm>
              <a:off x="7703229" y="3822686"/>
              <a:ext cx="3796560" cy="11304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A555820-3E5D-49C2-B3E0-88331DA58C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9589" y="3714686"/>
                <a:ext cx="390420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A6A9D133-5FD6-4A22-B736-E661FBA40684}"/>
              </a:ext>
            </a:extLst>
          </p:cNvPr>
          <p:cNvGrpSpPr/>
          <p:nvPr/>
        </p:nvGrpSpPr>
        <p:grpSpPr>
          <a:xfrm>
            <a:off x="6760749" y="2601566"/>
            <a:ext cx="847440" cy="1346040"/>
            <a:chOff x="6760749" y="2601566"/>
            <a:chExt cx="847440" cy="13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BE737FB2-E832-403A-8AD5-8D2FE3EB9142}"/>
                    </a:ext>
                  </a:extLst>
                </p14:cNvPr>
                <p14:cNvContentPartPr/>
                <p14:nvPr/>
              </p14:nvContentPartPr>
              <p14:xfrm>
                <a:off x="6760749" y="2750246"/>
                <a:ext cx="847440" cy="119736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BE737FB2-E832-403A-8AD5-8D2FE3EB91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1749" y="2741246"/>
                  <a:ext cx="865080" cy="12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C6B88414-2419-4C5A-8E2F-BD1954FF398A}"/>
                    </a:ext>
                  </a:extLst>
                </p14:cNvPr>
                <p14:cNvContentPartPr/>
                <p14:nvPr/>
              </p14:nvContentPartPr>
              <p14:xfrm>
                <a:off x="7336029" y="2601566"/>
                <a:ext cx="47880" cy="266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C6B88414-2419-4C5A-8E2F-BD1954FF39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27389" y="2592926"/>
                  <a:ext cx="6552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3BFFE04-184E-4218-8FAB-3F1A41CC0484}"/>
                  </a:ext>
                </a:extLst>
              </p14:cNvPr>
              <p14:cNvContentPartPr/>
              <p14:nvPr/>
            </p14:nvContentPartPr>
            <p14:xfrm>
              <a:off x="7069989" y="2687606"/>
              <a:ext cx="207720" cy="34632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3BFFE04-184E-4218-8FAB-3F1A41CC0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60989" y="2678606"/>
                <a:ext cx="2253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AA2171CE-3E55-4828-B4EE-A0984B9B9815}"/>
                  </a:ext>
                </a:extLst>
              </p14:cNvPr>
              <p14:cNvContentPartPr/>
              <p14:nvPr/>
            </p14:nvContentPartPr>
            <p14:xfrm>
              <a:off x="7699269" y="3978206"/>
              <a:ext cx="2021400" cy="33372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AA2171CE-3E55-4828-B4EE-A0984B9B98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90269" y="3969566"/>
                <a:ext cx="20390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1A8C0841-DF9E-48F3-9733-17ECCDF01EA4}"/>
                  </a:ext>
                </a:extLst>
              </p14:cNvPr>
              <p14:cNvContentPartPr/>
              <p14:nvPr/>
            </p14:nvContentPartPr>
            <p14:xfrm>
              <a:off x="1341309" y="3442526"/>
              <a:ext cx="2805120" cy="8208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1A8C0841-DF9E-48F3-9733-17ECCDF01E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87309" y="3334886"/>
                <a:ext cx="29127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16A697A0-D896-46B1-80F1-6863DD680B29}"/>
                  </a:ext>
                </a:extLst>
              </p14:cNvPr>
              <p14:cNvContentPartPr/>
              <p14:nvPr/>
            </p14:nvContentPartPr>
            <p14:xfrm>
              <a:off x="7605669" y="4422806"/>
              <a:ext cx="816120" cy="6372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16A697A0-D896-46B1-80F1-6863DD680B2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52029" y="4315166"/>
                <a:ext cx="9237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0685B213-4804-459D-81B7-1061819259D0}"/>
                  </a:ext>
                </a:extLst>
              </p14:cNvPr>
              <p14:cNvContentPartPr/>
              <p14:nvPr/>
            </p14:nvContentPartPr>
            <p14:xfrm>
              <a:off x="911109" y="4508846"/>
              <a:ext cx="1195200" cy="9864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0685B213-4804-459D-81B7-1061819259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7469" y="4401206"/>
                <a:ext cx="13028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25017857-18ED-46A0-B225-ACDAC00E4215}"/>
                  </a:ext>
                </a:extLst>
              </p14:cNvPr>
              <p14:cNvContentPartPr/>
              <p14:nvPr/>
            </p14:nvContentPartPr>
            <p14:xfrm>
              <a:off x="1443909" y="5353406"/>
              <a:ext cx="478080" cy="7056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25017857-18ED-46A0-B225-ACDAC00E421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89909" y="5245766"/>
                <a:ext cx="5857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930554B9-07DC-470A-B957-1CD573D7F86B}"/>
                  </a:ext>
                </a:extLst>
              </p14:cNvPr>
              <p14:cNvContentPartPr/>
              <p14:nvPr/>
            </p14:nvContentPartPr>
            <p14:xfrm>
              <a:off x="8255829" y="2756006"/>
              <a:ext cx="904680" cy="43200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930554B9-07DC-470A-B957-1CD573D7F8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01829" y="2648006"/>
                <a:ext cx="10123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66F3F929-9956-4A01-8A14-3741E876FC2C}"/>
                  </a:ext>
                </a:extLst>
              </p14:cNvPr>
              <p14:cNvContentPartPr/>
              <p14:nvPr/>
            </p14:nvContentPartPr>
            <p14:xfrm>
              <a:off x="7285989" y="2796686"/>
              <a:ext cx="648360" cy="46800"/>
            </p14:xfrm>
          </p:contentPart>
        </mc:Choice>
        <mc:Fallback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66F3F929-9956-4A01-8A14-3741E876FC2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31989" y="2688686"/>
                <a:ext cx="7560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A89F37BA-2E4E-4F7B-A72E-BBAF1FEB506E}"/>
                  </a:ext>
                </a:extLst>
              </p14:cNvPr>
              <p14:cNvContentPartPr/>
              <p14:nvPr/>
            </p14:nvContentPartPr>
            <p14:xfrm>
              <a:off x="8698629" y="4154606"/>
              <a:ext cx="711720" cy="43560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A89F37BA-2E4E-4F7B-A72E-BBAF1FEB506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44989" y="4046966"/>
                <a:ext cx="8193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9873D694-CFF2-4F86-9809-3EFACD47CC20}"/>
                  </a:ext>
                </a:extLst>
              </p14:cNvPr>
              <p14:cNvContentPartPr/>
              <p14:nvPr/>
            </p14:nvContentPartPr>
            <p14:xfrm>
              <a:off x="7794309" y="2246966"/>
              <a:ext cx="338400" cy="47520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9873D694-CFF2-4F86-9809-3EFACD47CC2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40669" y="2138966"/>
                <a:ext cx="446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E3364455-A4E2-45B9-ACE4-A972070E1937}"/>
                  </a:ext>
                </a:extLst>
              </p14:cNvPr>
              <p14:cNvContentPartPr/>
              <p14:nvPr/>
            </p14:nvContentPartPr>
            <p14:xfrm>
              <a:off x="7151709" y="2340206"/>
              <a:ext cx="221400" cy="112320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E3364455-A4E2-45B9-ACE4-A972070E193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98069" y="2232566"/>
                <a:ext cx="3290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65D5908B-79E5-4926-805B-F1FDBA285912}"/>
                  </a:ext>
                </a:extLst>
              </p14:cNvPr>
              <p14:cNvContentPartPr/>
              <p14:nvPr/>
            </p14:nvContentPartPr>
            <p14:xfrm>
              <a:off x="7066389" y="2196566"/>
              <a:ext cx="476280" cy="97200"/>
            </p14:xfrm>
          </p:contentPart>
        </mc:Choice>
        <mc:Fallback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65D5908B-79E5-4926-805B-F1FDBA2859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12749" y="2088566"/>
                <a:ext cx="5839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13BEB6E3-BAA7-4305-B55A-C5554BA30B45}"/>
                  </a:ext>
                </a:extLst>
              </p14:cNvPr>
              <p14:cNvContentPartPr/>
              <p14:nvPr/>
            </p14:nvContentPartPr>
            <p14:xfrm>
              <a:off x="1550829" y="6174926"/>
              <a:ext cx="1298160" cy="6120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13BEB6E3-BAA7-4305-B55A-C5554BA30B4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497189" y="6066926"/>
                <a:ext cx="14058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CBA512C9-2EED-455A-8765-602606CC90D3}"/>
                  </a:ext>
                </a:extLst>
              </p14:cNvPr>
              <p14:cNvContentPartPr/>
              <p14:nvPr/>
            </p14:nvContentPartPr>
            <p14:xfrm>
              <a:off x="7807269" y="3043646"/>
              <a:ext cx="1358280" cy="76320"/>
            </p14:xfrm>
          </p:contentPart>
        </mc:Choice>
        <mc:Fallback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CBA512C9-2EED-455A-8765-602606CC90D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53269" y="2936006"/>
                <a:ext cx="146592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upo 53">
            <a:extLst>
              <a:ext uri="{FF2B5EF4-FFF2-40B4-BE49-F238E27FC236}">
                <a16:creationId xmlns:a16="http://schemas.microsoft.com/office/drawing/2014/main" id="{D4D39408-879B-46F9-88F5-52C68608C643}"/>
              </a:ext>
            </a:extLst>
          </p:cNvPr>
          <p:cNvGrpSpPr/>
          <p:nvPr/>
        </p:nvGrpSpPr>
        <p:grpSpPr>
          <a:xfrm>
            <a:off x="-100851" y="5120846"/>
            <a:ext cx="1012320" cy="592560"/>
            <a:chOff x="-100851" y="5120846"/>
            <a:chExt cx="1012320" cy="59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5710851A-D1D6-4063-BB55-B888D08664C6}"/>
                    </a:ext>
                  </a:extLst>
                </p14:cNvPr>
                <p14:cNvContentPartPr/>
                <p14:nvPr/>
              </p14:nvContentPartPr>
              <p14:xfrm>
                <a:off x="-100851" y="5368166"/>
                <a:ext cx="202320" cy="34524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5710851A-D1D6-4063-BB55-B888D08664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-105171" y="5363846"/>
                  <a:ext cx="210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FCE7511D-D21F-4731-8C60-BB8ED828288F}"/>
                    </a:ext>
                  </a:extLst>
                </p14:cNvPr>
                <p14:cNvContentPartPr/>
                <p14:nvPr/>
              </p14:nvContentPartPr>
              <p14:xfrm>
                <a:off x="95349" y="5496686"/>
                <a:ext cx="100800" cy="7668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FCE7511D-D21F-4731-8C60-BB8ED82828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029" y="5492366"/>
                  <a:ext cx="109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DC5C59C7-83FD-428E-8098-B4A014190037}"/>
                    </a:ext>
                  </a:extLst>
                </p14:cNvPr>
                <p14:cNvContentPartPr/>
                <p14:nvPr/>
              </p14:nvContentPartPr>
              <p14:xfrm>
                <a:off x="271749" y="5354126"/>
                <a:ext cx="166680" cy="820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DC5C59C7-83FD-428E-8098-B4A01419003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7429" y="5349806"/>
                  <a:ext cx="175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FDC3E9D7-6195-460A-89CF-5CA19DCF1187}"/>
                    </a:ext>
                  </a:extLst>
                </p14:cNvPr>
                <p14:cNvContentPartPr/>
                <p14:nvPr/>
              </p14:nvContentPartPr>
              <p14:xfrm>
                <a:off x="442029" y="5165126"/>
                <a:ext cx="190440" cy="25308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FDC3E9D7-6195-460A-89CF-5CA19DCF11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7709" y="5160806"/>
                  <a:ext cx="199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21E675D4-B02C-4859-BF26-06D404B49C7D}"/>
                    </a:ext>
                  </a:extLst>
                </p14:cNvPr>
                <p14:cNvContentPartPr/>
                <p14:nvPr/>
              </p14:nvContentPartPr>
              <p14:xfrm>
                <a:off x="687549" y="5120846"/>
                <a:ext cx="223920" cy="24156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21E675D4-B02C-4859-BF26-06D404B49C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3229" y="5116526"/>
                  <a:ext cx="2325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E313DF6-F95C-485A-BCA0-DBA07CA3A591}"/>
              </a:ext>
            </a:extLst>
          </p:cNvPr>
          <p:cNvGrpSpPr/>
          <p:nvPr/>
        </p:nvGrpSpPr>
        <p:grpSpPr>
          <a:xfrm>
            <a:off x="114069" y="5921846"/>
            <a:ext cx="1188000" cy="594360"/>
            <a:chOff x="114069" y="5921846"/>
            <a:chExt cx="1188000" cy="5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2503D89-4E80-4BCC-9E00-4521A7D3AB4F}"/>
                    </a:ext>
                  </a:extLst>
                </p14:cNvPr>
                <p14:cNvContentPartPr/>
                <p14:nvPr/>
              </p14:nvContentPartPr>
              <p14:xfrm>
                <a:off x="114069" y="6272486"/>
                <a:ext cx="190080" cy="24372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2503D89-4E80-4BCC-9E00-4521A7D3AB4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749" y="6268166"/>
                  <a:ext cx="198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31650C0A-9044-4990-98B3-B3E228F260C8}"/>
                    </a:ext>
                  </a:extLst>
                </p14:cNvPr>
                <p14:cNvContentPartPr/>
                <p14:nvPr/>
              </p14:nvContentPartPr>
              <p14:xfrm>
                <a:off x="192549" y="6223886"/>
                <a:ext cx="149760" cy="21816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31650C0A-9044-4990-98B3-B3E228F260C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8229" y="6219566"/>
                  <a:ext cx="158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6AAC0D2-0A81-4C78-A585-BFC2C15F73F0}"/>
                    </a:ext>
                  </a:extLst>
                </p14:cNvPr>
                <p14:cNvContentPartPr/>
                <p14:nvPr/>
              </p14:nvContentPartPr>
              <p14:xfrm>
                <a:off x="531669" y="6191126"/>
                <a:ext cx="258840" cy="2390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6AAC0D2-0A81-4C78-A585-BFC2C15F73F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7349" y="6186806"/>
                  <a:ext cx="267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61F4F35C-D9B2-4606-B5A7-AAC63B517417}"/>
                    </a:ext>
                  </a:extLst>
                </p14:cNvPr>
                <p14:cNvContentPartPr/>
                <p14:nvPr/>
              </p14:nvContentPartPr>
              <p14:xfrm>
                <a:off x="772869" y="5958206"/>
                <a:ext cx="234720" cy="24048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61F4F35C-D9B2-4606-B5A7-AAC63B51741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8549" y="5953886"/>
                  <a:ext cx="243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D0CE944F-6801-43DA-8CBC-1B8D5C4BA8B7}"/>
                    </a:ext>
                  </a:extLst>
                </p14:cNvPr>
                <p14:cNvContentPartPr/>
                <p14:nvPr/>
              </p14:nvContentPartPr>
              <p14:xfrm>
                <a:off x="1051149" y="5921846"/>
                <a:ext cx="250920" cy="17964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D0CE944F-6801-43DA-8CBC-1B8D5C4BA8B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6829" y="5917526"/>
                  <a:ext cx="259560" cy="18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758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DABBD-9A90-4AC5-A779-F3404E76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Directed</a:t>
            </a:r>
            <a:r>
              <a:rPr lang="es-MX" dirty="0"/>
              <a:t> </a:t>
            </a:r>
            <a:r>
              <a:rPr lang="es-MX" dirty="0" err="1"/>
              <a:t>graph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A2DEF-BC4E-4015-91E1-71EC7A91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Secuencia de definiciones y c-uses con cada nodo del grafo</a:t>
            </a:r>
          </a:p>
          <a:p>
            <a:r>
              <a:rPr lang="es-MX" dirty="0"/>
              <a:t>Conjunto de p-uses asociados a cada arista</a:t>
            </a:r>
          </a:p>
          <a:p>
            <a:r>
              <a:rPr lang="es-MX" dirty="0"/>
              <a:t>El nodo de entrada tiene una definición de cada parámetro y cada variable global</a:t>
            </a:r>
          </a:p>
          <a:p>
            <a:r>
              <a:rPr lang="es-MX" dirty="0"/>
              <a:t>El nodo de salida produce indefiniciones de cada variable local</a:t>
            </a:r>
          </a:p>
        </p:txBody>
      </p:sp>
    </p:spTree>
    <p:extLst>
      <p:ext uri="{BB962C8B-B14F-4D97-AF65-F5344CB8AC3E}">
        <p14:creationId xmlns:p14="http://schemas.microsoft.com/office/powerpoint/2010/main" val="1597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2F4254-0959-47B5-8008-9308E4B2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00" y="84866"/>
            <a:ext cx="7332869" cy="64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9351C-6CA3-4609-9AD5-CEA97A26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Términos del Data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978EE1-03C8-4A8C-98A1-3BD25BDD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3901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Encontrar </a:t>
            </a:r>
            <a:r>
              <a:rPr lang="es-MX" dirty="0" err="1"/>
              <a:t>paths</a:t>
            </a:r>
            <a:r>
              <a:rPr lang="es-MX" dirty="0"/>
              <a:t> que contengan pares de definiciones y de uso de variables</a:t>
            </a:r>
          </a:p>
          <a:p>
            <a:r>
              <a:rPr lang="es-MX" dirty="0"/>
              <a:t>Global c-use: Un c-uso de una variable x en un nodo i, es denominado global c-use si x fue definido en un nodo anterior otro que el nodo i.</a:t>
            </a:r>
          </a:p>
          <a:p>
            <a:r>
              <a:rPr lang="es-MX" dirty="0" err="1"/>
              <a:t>Definition</a:t>
            </a:r>
            <a:r>
              <a:rPr lang="es-MX" dirty="0"/>
              <a:t> Use </a:t>
            </a:r>
            <a:r>
              <a:rPr lang="es-MX" dirty="0" err="1"/>
              <a:t>Path</a:t>
            </a:r>
            <a:r>
              <a:rPr lang="es-MX" dirty="0"/>
              <a:t>: </a:t>
            </a:r>
            <a:r>
              <a:rPr lang="es-MX" dirty="0" err="1"/>
              <a:t>Path</a:t>
            </a:r>
            <a:r>
              <a:rPr lang="es-MX" dirty="0"/>
              <a:t> donde nodo inicial defines una variable x, y el nodo final usas la variable X</a:t>
            </a:r>
          </a:p>
          <a:p>
            <a:r>
              <a:rPr lang="es-MX" dirty="0" err="1"/>
              <a:t>Definition</a:t>
            </a:r>
            <a:r>
              <a:rPr lang="es-MX" dirty="0"/>
              <a:t> Clear </a:t>
            </a:r>
            <a:r>
              <a:rPr lang="es-MX" dirty="0" err="1"/>
              <a:t>Path</a:t>
            </a:r>
            <a:r>
              <a:rPr lang="es-MX" dirty="0"/>
              <a:t>: </a:t>
            </a:r>
            <a:r>
              <a:rPr lang="es-MX" dirty="0" err="1"/>
              <a:t>Path</a:t>
            </a:r>
            <a:r>
              <a:rPr lang="es-MX" dirty="0"/>
              <a:t> donde el nodo inicial es el único que define una variable x</a:t>
            </a:r>
          </a:p>
          <a:p>
            <a:r>
              <a:rPr lang="es-MX" dirty="0"/>
              <a:t>Definición Global: Un nodo i tiene una definición global de una variable x si dicho nodo define x y existe un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</a:t>
            </a:r>
            <a:r>
              <a:rPr lang="es-MX" dirty="0"/>
              <a:t> con respecto al nodo i hacia algún nodo / arista (global c-use / p-use) que use x.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816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8A4993-13CB-4F0F-A944-39588224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93" y="262701"/>
            <a:ext cx="8178869" cy="60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5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64507A-E8D2-40C0-9709-8A92952F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" y="356082"/>
            <a:ext cx="10674346" cy="61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87A306-4039-46D0-BC7A-F0E9BE43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Idea general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D0F7FD1-D13C-4377-80E5-B487E312B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14479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99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C203-B315-44B3-B732-4D5FA349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</a:t>
            </a:r>
            <a:r>
              <a:rPr lang="es-MX" dirty="0" err="1"/>
              <a:t>paths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C825C-B1D5-459B-BD50-A4860D7F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Simple </a:t>
            </a:r>
            <a:r>
              <a:rPr lang="es-MX" dirty="0" err="1"/>
              <a:t>path</a:t>
            </a:r>
            <a:r>
              <a:rPr lang="es-MX" dirty="0"/>
              <a:t>: </a:t>
            </a:r>
            <a:r>
              <a:rPr lang="es-MX" dirty="0" err="1"/>
              <a:t>Path</a:t>
            </a:r>
            <a:r>
              <a:rPr lang="es-MX" dirty="0"/>
              <a:t> en donde todos los nodos (excepto el inicial y el final), son distintos</a:t>
            </a:r>
          </a:p>
          <a:p>
            <a:r>
              <a:rPr lang="es-MX" dirty="0" err="1"/>
              <a:t>Loop</a:t>
            </a:r>
            <a:r>
              <a:rPr lang="es-MX" dirty="0"/>
              <a:t>-Free </a:t>
            </a:r>
            <a:r>
              <a:rPr lang="es-MX" dirty="0" err="1"/>
              <a:t>Path</a:t>
            </a:r>
            <a:r>
              <a:rPr lang="es-MX" dirty="0"/>
              <a:t>: Todos los nodos son distintos</a:t>
            </a:r>
          </a:p>
          <a:p>
            <a:r>
              <a:rPr lang="es-MX" dirty="0"/>
              <a:t>Complete </a:t>
            </a:r>
            <a:r>
              <a:rPr lang="es-MX" dirty="0" err="1"/>
              <a:t>path</a:t>
            </a:r>
            <a:r>
              <a:rPr lang="es-MX" dirty="0"/>
              <a:t>: </a:t>
            </a:r>
            <a:r>
              <a:rPr lang="es-MX" dirty="0" err="1"/>
              <a:t>Path</a:t>
            </a:r>
            <a:r>
              <a:rPr lang="es-MX" dirty="0"/>
              <a:t> desde la entrada hasta la salida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656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52B22-BB06-49AE-A9E6-FE72FEB3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Flow </a:t>
            </a:r>
            <a:r>
              <a:rPr lang="es-MX" dirty="0" err="1"/>
              <a:t>Testing</a:t>
            </a:r>
            <a:r>
              <a:rPr lang="es-MX" dirty="0"/>
              <a:t> </a:t>
            </a:r>
            <a:r>
              <a:rPr lang="es-MX" dirty="0" err="1"/>
              <a:t>Criteria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AA165-A399-4E7F-8BFB-C099AC7D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 Du-</a:t>
            </a:r>
            <a:r>
              <a:rPr lang="es-MX" dirty="0" err="1"/>
              <a:t>Path</a:t>
            </a:r>
            <a:endParaRPr lang="es-MX" dirty="0"/>
          </a:p>
          <a:p>
            <a:r>
              <a:rPr lang="es-MX" dirty="0" err="1"/>
              <a:t>All</a:t>
            </a:r>
            <a:r>
              <a:rPr lang="es-MX" dirty="0"/>
              <a:t>-Uses</a:t>
            </a:r>
          </a:p>
          <a:p>
            <a:r>
              <a:rPr lang="es-MX" dirty="0" err="1"/>
              <a:t>All</a:t>
            </a:r>
            <a:r>
              <a:rPr lang="es-MX" dirty="0"/>
              <a:t>-C-Uses / </a:t>
            </a:r>
            <a:r>
              <a:rPr lang="es-MX" dirty="0" err="1"/>
              <a:t>Some</a:t>
            </a:r>
            <a:r>
              <a:rPr lang="es-MX" dirty="0"/>
              <a:t>-P-Uses</a:t>
            </a:r>
          </a:p>
          <a:p>
            <a:r>
              <a:rPr lang="es-MX" dirty="0" err="1"/>
              <a:t>All</a:t>
            </a:r>
            <a:r>
              <a:rPr lang="es-MX" dirty="0"/>
              <a:t>-P-Uses / </a:t>
            </a:r>
            <a:r>
              <a:rPr lang="es-MX" dirty="0" err="1"/>
              <a:t>Some</a:t>
            </a:r>
            <a:r>
              <a:rPr lang="es-MX" dirty="0"/>
              <a:t>-C-Uses</a:t>
            </a:r>
          </a:p>
          <a:p>
            <a:pPr lvl="1"/>
            <a:r>
              <a:rPr lang="es-MX" dirty="0" err="1"/>
              <a:t>All-Defs</a:t>
            </a:r>
            <a:endParaRPr lang="es-MX" dirty="0"/>
          </a:p>
          <a:p>
            <a:pPr lvl="1"/>
            <a:r>
              <a:rPr lang="es-MX" dirty="0" err="1"/>
              <a:t>All</a:t>
            </a:r>
            <a:r>
              <a:rPr lang="es-MX" dirty="0"/>
              <a:t>-P-Uses</a:t>
            </a:r>
          </a:p>
        </p:txBody>
      </p:sp>
    </p:spTree>
    <p:extLst>
      <p:ext uri="{BB962C8B-B14F-4D97-AF65-F5344CB8AC3E}">
        <p14:creationId xmlns:p14="http://schemas.microsoft.com/office/powerpoint/2010/main" val="189287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4BA17-0469-4A68-9073-D026074D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All-Defs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B6393-1CCE-4E80-A28F-1E57A5F0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cada variable x y para cada nodo i en donde exista una definición global de x, selecciona un </a:t>
            </a:r>
            <a:r>
              <a:rPr lang="es-MX" dirty="0" err="1"/>
              <a:t>path</a:t>
            </a:r>
            <a:r>
              <a:rPr lang="es-MX" dirty="0"/>
              <a:t> completo donde incluya una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</a:t>
            </a:r>
            <a:r>
              <a:rPr lang="es-MX" dirty="0"/>
              <a:t> del nodo i hacia</a:t>
            </a:r>
          </a:p>
          <a:p>
            <a:pPr lvl="1"/>
            <a:r>
              <a:rPr lang="es-MX" dirty="0"/>
              <a:t>Nodo j que contenga un c-use global de x</a:t>
            </a:r>
          </a:p>
          <a:p>
            <a:pPr lvl="1"/>
            <a:r>
              <a:rPr lang="es-MX" dirty="0"/>
              <a:t>Arista (</a:t>
            </a:r>
            <a:r>
              <a:rPr lang="es-MX" dirty="0" err="1"/>
              <a:t>j,k</a:t>
            </a:r>
            <a:r>
              <a:rPr lang="es-MX" dirty="0"/>
              <a:t>) teniendo un p-use de x</a:t>
            </a:r>
          </a:p>
        </p:txBody>
      </p:sp>
    </p:spTree>
    <p:extLst>
      <p:ext uri="{BB962C8B-B14F-4D97-AF65-F5344CB8AC3E}">
        <p14:creationId xmlns:p14="http://schemas.microsoft.com/office/powerpoint/2010/main" val="75990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6417-2390-4947-8218-B0C4511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tv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5CD766-D21F-4D78-B1EF-7C4F5879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69" y="51733"/>
            <a:ext cx="7702062" cy="6754533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3CF8F88B-425C-4B4D-B475-8F26BE39B370}"/>
              </a:ext>
            </a:extLst>
          </p:cNvPr>
          <p:cNvGrpSpPr/>
          <p:nvPr/>
        </p:nvGrpSpPr>
        <p:grpSpPr>
          <a:xfrm>
            <a:off x="7617491" y="4571444"/>
            <a:ext cx="324360" cy="217800"/>
            <a:chOff x="7617491" y="4571444"/>
            <a:chExt cx="32436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4CF0557-FCF2-4E70-A4F0-4630E269A424}"/>
                    </a:ext>
                  </a:extLst>
                </p14:cNvPr>
                <p14:cNvContentPartPr/>
                <p14:nvPr/>
              </p14:nvContentPartPr>
              <p14:xfrm>
                <a:off x="7617491" y="4571444"/>
                <a:ext cx="137520" cy="2178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4CF0557-FCF2-4E70-A4F0-4630E269A4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13171" y="4567124"/>
                  <a:ext cx="146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CEC3B0D-1EC5-4786-99FF-273D571F585E}"/>
                    </a:ext>
                  </a:extLst>
                </p14:cNvPr>
                <p14:cNvContentPartPr/>
                <p14:nvPr/>
              </p14:nvContentPartPr>
              <p14:xfrm>
                <a:off x="7751771" y="4640204"/>
                <a:ext cx="110160" cy="138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CEC3B0D-1EC5-4786-99FF-273D571F58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47451" y="4635884"/>
                  <a:ext cx="118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EC987338-E86D-4DFA-BBC3-7335EE6EDED2}"/>
                    </a:ext>
                  </a:extLst>
                </p14:cNvPr>
                <p14:cNvContentPartPr/>
                <p14:nvPr/>
              </p14:nvContentPartPr>
              <p14:xfrm>
                <a:off x="7908371" y="4571444"/>
                <a:ext cx="17640" cy="13932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EC987338-E86D-4DFA-BBC3-7335EE6EDE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04051" y="4567124"/>
                  <a:ext cx="26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77301B4-853D-4733-A643-851B3F5BEB47}"/>
                    </a:ext>
                  </a:extLst>
                </p14:cNvPr>
                <p14:cNvContentPartPr/>
                <p14:nvPr/>
              </p14:nvContentPartPr>
              <p14:xfrm>
                <a:off x="7888931" y="4655324"/>
                <a:ext cx="52920" cy="1044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77301B4-853D-4733-A643-851B3F5BEB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84611" y="4651004"/>
                  <a:ext cx="6156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4BBDA27F-564C-46BF-B52C-C5241286BAA3}"/>
                  </a:ext>
                </a:extLst>
              </p14:cNvPr>
              <p14:cNvContentPartPr/>
              <p14:nvPr/>
            </p14:nvContentPartPr>
            <p14:xfrm>
              <a:off x="4958171" y="1631684"/>
              <a:ext cx="241560" cy="2124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4BBDA27F-564C-46BF-B52C-C5241286BA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4171" y="1524044"/>
                <a:ext cx="349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9A811EE-E64A-4E78-BBC2-8BD8D5CC9941}"/>
                  </a:ext>
                </a:extLst>
              </p14:cNvPr>
              <p14:cNvContentPartPr/>
              <p14:nvPr/>
            </p14:nvContentPartPr>
            <p14:xfrm>
              <a:off x="6063371" y="4554524"/>
              <a:ext cx="336960" cy="5400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9A811EE-E64A-4E78-BBC2-8BD8D5CC99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09371" y="4446524"/>
                <a:ext cx="44460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DF29E94A-FD19-4F2A-ABC6-03BF123936D5}"/>
              </a:ext>
            </a:extLst>
          </p:cNvPr>
          <p:cNvGrpSpPr/>
          <p:nvPr/>
        </p:nvGrpSpPr>
        <p:grpSpPr>
          <a:xfrm>
            <a:off x="6536411" y="1189244"/>
            <a:ext cx="738720" cy="503640"/>
            <a:chOff x="6536411" y="1189244"/>
            <a:chExt cx="73872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12B00EF-8477-44EC-A07C-B1E0776291D9}"/>
                    </a:ext>
                  </a:extLst>
                </p14:cNvPr>
                <p14:cNvContentPartPr/>
                <p14:nvPr/>
              </p14:nvContentPartPr>
              <p14:xfrm>
                <a:off x="6729731" y="1246844"/>
                <a:ext cx="167040" cy="21960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12B00EF-8477-44EC-A07C-B1E0776291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25411" y="1242524"/>
                  <a:ext cx="175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295ED847-2E45-4FB5-A322-A9972A3893A7}"/>
                    </a:ext>
                  </a:extLst>
                </p14:cNvPr>
                <p14:cNvContentPartPr/>
                <p14:nvPr/>
              </p14:nvContentPartPr>
              <p14:xfrm>
                <a:off x="6921611" y="1302284"/>
                <a:ext cx="160560" cy="12924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295ED847-2E45-4FB5-A322-A9972A3893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17291" y="1297964"/>
                  <a:ext cx="169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0927E7A6-4614-4EA3-AD26-136E7195C12B}"/>
                    </a:ext>
                  </a:extLst>
                </p14:cNvPr>
                <p14:cNvContentPartPr/>
                <p14:nvPr/>
              </p14:nvContentPartPr>
              <p14:xfrm>
                <a:off x="7148411" y="1189244"/>
                <a:ext cx="87120" cy="2300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0927E7A6-4614-4EA3-AD26-136E7195C1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44091" y="1184924"/>
                  <a:ext cx="95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578FF704-4B09-4310-B093-2592AD28DD04}"/>
                    </a:ext>
                  </a:extLst>
                </p14:cNvPr>
                <p14:cNvContentPartPr/>
                <p14:nvPr/>
              </p14:nvContentPartPr>
              <p14:xfrm>
                <a:off x="7112411" y="1354844"/>
                <a:ext cx="91800" cy="1224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578FF704-4B09-4310-B093-2592AD28DD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08091" y="1350524"/>
                  <a:ext cx="100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AE7AF75D-75E4-44F1-9D0A-DCCE390E972F}"/>
                    </a:ext>
                  </a:extLst>
                </p14:cNvPr>
                <p14:cNvContentPartPr/>
                <p14:nvPr/>
              </p14:nvContentPartPr>
              <p14:xfrm>
                <a:off x="6536411" y="1518644"/>
                <a:ext cx="155520" cy="1684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AE7AF75D-75E4-44F1-9D0A-DCCE390E972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32091" y="1514324"/>
                  <a:ext cx="164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437313A-B122-4F3B-8B49-A8BC95A2B0AE}"/>
                    </a:ext>
                  </a:extLst>
                </p14:cNvPr>
                <p14:cNvContentPartPr/>
                <p14:nvPr/>
              </p14:nvContentPartPr>
              <p14:xfrm>
                <a:off x="6552971" y="1605404"/>
                <a:ext cx="151920" cy="8748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437313A-B122-4F3B-8B49-A8BC95A2B0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48651" y="1601084"/>
                  <a:ext cx="160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355A5881-D77A-42F5-88BC-7E2C2F350DC1}"/>
                    </a:ext>
                  </a:extLst>
                </p14:cNvPr>
                <p14:cNvContentPartPr/>
                <p14:nvPr/>
              </p14:nvContentPartPr>
              <p14:xfrm>
                <a:off x="6763211" y="1493084"/>
                <a:ext cx="19080" cy="1551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355A5881-D77A-42F5-88BC-7E2C2F350D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58891" y="148876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249CF17F-0171-4ADD-933C-C3C88405CC0E}"/>
                    </a:ext>
                  </a:extLst>
                </p14:cNvPr>
                <p14:cNvContentPartPr/>
                <p14:nvPr/>
              </p14:nvContentPartPr>
              <p14:xfrm>
                <a:off x="6817931" y="1587764"/>
                <a:ext cx="108360" cy="9828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249CF17F-0171-4ADD-933C-C3C88405CC0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13611" y="1583444"/>
                  <a:ext cx="117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67A5E59F-9BE4-43CA-877C-4A654B295AA7}"/>
                    </a:ext>
                  </a:extLst>
                </p14:cNvPr>
                <p14:cNvContentPartPr/>
                <p14:nvPr/>
              </p14:nvContentPartPr>
              <p14:xfrm>
                <a:off x="6949331" y="1515764"/>
                <a:ext cx="120240" cy="1443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67A5E59F-9BE4-43CA-877C-4A654B295AA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45011" y="1511444"/>
                  <a:ext cx="128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249D1464-E24B-4361-A18E-55D5634F8CF5}"/>
                    </a:ext>
                  </a:extLst>
                </p14:cNvPr>
                <p14:cNvContentPartPr/>
                <p14:nvPr/>
              </p14:nvContentPartPr>
              <p14:xfrm>
                <a:off x="7103771" y="1589924"/>
                <a:ext cx="86040" cy="9144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249D1464-E24B-4361-A18E-55D5634F8CF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99451" y="1585604"/>
                  <a:ext cx="94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0AB01A71-2816-4413-832B-1AEE3F2A9320}"/>
                    </a:ext>
                  </a:extLst>
                </p14:cNvPr>
                <p14:cNvContentPartPr/>
                <p14:nvPr/>
              </p14:nvContentPartPr>
              <p14:xfrm>
                <a:off x="7228691" y="1516844"/>
                <a:ext cx="46440" cy="12132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0AB01A71-2816-4413-832B-1AEE3F2A93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4371" y="1512524"/>
                  <a:ext cx="5508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EBBC704-F39B-49D9-AB76-FF826FF41376}"/>
              </a:ext>
            </a:extLst>
          </p:cNvPr>
          <p:cNvGrpSpPr/>
          <p:nvPr/>
        </p:nvGrpSpPr>
        <p:grpSpPr>
          <a:xfrm>
            <a:off x="7473851" y="1399124"/>
            <a:ext cx="363600" cy="244080"/>
            <a:chOff x="7473851" y="1399124"/>
            <a:chExt cx="36360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CCE10979-4355-4893-B55F-26389ECA2028}"/>
                    </a:ext>
                  </a:extLst>
                </p14:cNvPr>
                <p14:cNvContentPartPr/>
                <p14:nvPr/>
              </p14:nvContentPartPr>
              <p14:xfrm>
                <a:off x="7473851" y="1439444"/>
                <a:ext cx="147960" cy="1785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CCE10979-4355-4893-B55F-26389ECA202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69531" y="1435124"/>
                  <a:ext cx="156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A80D621-1C0D-495F-8DD9-3674D6DCCD6B}"/>
                    </a:ext>
                  </a:extLst>
                </p14:cNvPr>
                <p14:cNvContentPartPr/>
                <p14:nvPr/>
              </p14:nvContentPartPr>
              <p14:xfrm>
                <a:off x="7608131" y="1531604"/>
                <a:ext cx="116640" cy="11160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A80D621-1C0D-495F-8DD9-3674D6DCCD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03811" y="1527284"/>
                  <a:ext cx="125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007423C6-9740-430C-9AE5-432C8DAD28A0}"/>
                    </a:ext>
                  </a:extLst>
                </p14:cNvPr>
                <p14:cNvContentPartPr/>
                <p14:nvPr/>
              </p14:nvContentPartPr>
              <p14:xfrm>
                <a:off x="7761131" y="1399124"/>
                <a:ext cx="76320" cy="1573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007423C6-9740-430C-9AE5-432C8DAD28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56811" y="1394804"/>
                  <a:ext cx="849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7530DC3-EEC8-4BD2-8152-EFC7CB30E4BB}"/>
              </a:ext>
            </a:extLst>
          </p:cNvPr>
          <p:cNvGrpSpPr/>
          <p:nvPr/>
        </p:nvGrpSpPr>
        <p:grpSpPr>
          <a:xfrm>
            <a:off x="5872571" y="4923884"/>
            <a:ext cx="597240" cy="222120"/>
            <a:chOff x="5872571" y="4923884"/>
            <a:chExt cx="59724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32DF5FC4-B665-456C-929B-EE077202DCE6}"/>
                    </a:ext>
                  </a:extLst>
                </p14:cNvPr>
                <p14:cNvContentPartPr/>
                <p14:nvPr/>
              </p14:nvContentPartPr>
              <p14:xfrm>
                <a:off x="5872571" y="4985804"/>
                <a:ext cx="106200" cy="16020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32DF5FC4-B665-456C-929B-EE077202DCE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68251" y="4981484"/>
                  <a:ext cx="114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4C365556-221D-42D3-A82F-A5AB7F04301A}"/>
                    </a:ext>
                  </a:extLst>
                </p14:cNvPr>
                <p14:cNvContentPartPr/>
                <p14:nvPr/>
              </p14:nvContentPartPr>
              <p14:xfrm>
                <a:off x="5960771" y="5043044"/>
                <a:ext cx="78120" cy="7632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4C365556-221D-42D3-A82F-A5AB7F04301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56451" y="5038724"/>
                  <a:ext cx="86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F86D963-F9E4-485B-A470-961A8AF4DCA1}"/>
                    </a:ext>
                  </a:extLst>
                </p14:cNvPr>
                <p14:cNvContentPartPr/>
                <p14:nvPr/>
              </p14:nvContentPartPr>
              <p14:xfrm>
                <a:off x="6056891" y="4944764"/>
                <a:ext cx="38160" cy="18432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F86D963-F9E4-485B-A470-961A8AF4DCA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52571" y="4940444"/>
                  <a:ext cx="46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8273C090-CE44-46EF-B458-215A6C0279CE}"/>
                    </a:ext>
                  </a:extLst>
                </p14:cNvPr>
                <p14:cNvContentPartPr/>
                <p14:nvPr/>
              </p14:nvContentPartPr>
              <p14:xfrm>
                <a:off x="6132491" y="5013884"/>
                <a:ext cx="68760" cy="8460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8273C090-CE44-46EF-B458-215A6C0279C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28171" y="5009564"/>
                  <a:ext cx="77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D051473C-8F92-44E9-9D56-BB3EB2AADE4A}"/>
                    </a:ext>
                  </a:extLst>
                </p14:cNvPr>
                <p14:cNvContentPartPr/>
                <p14:nvPr/>
              </p14:nvContentPartPr>
              <p14:xfrm>
                <a:off x="6208811" y="4957724"/>
                <a:ext cx="95040" cy="14328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D051473C-8F92-44E9-9D56-BB3EB2AADE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04491" y="4953404"/>
                  <a:ext cx="103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95073FF-3340-4195-944D-2AFC614C1160}"/>
                    </a:ext>
                  </a:extLst>
                </p14:cNvPr>
                <p14:cNvContentPartPr/>
                <p14:nvPr/>
              </p14:nvContentPartPr>
              <p14:xfrm>
                <a:off x="6348131" y="4995524"/>
                <a:ext cx="70920" cy="676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95073FF-3340-4195-944D-2AFC614C11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43811" y="4991204"/>
                  <a:ext cx="79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FD0F687B-8011-4B58-BB3D-F200B86C07E4}"/>
                    </a:ext>
                  </a:extLst>
                </p14:cNvPr>
                <p14:cNvContentPartPr/>
                <p14:nvPr/>
              </p14:nvContentPartPr>
              <p14:xfrm>
                <a:off x="6451811" y="4923884"/>
                <a:ext cx="18000" cy="12924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FD0F687B-8011-4B58-BB3D-F200B86C07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47491" y="4919564"/>
                  <a:ext cx="266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2F2951-3214-4BFB-8E8B-37514FF57097}"/>
              </a:ext>
            </a:extLst>
          </p:cNvPr>
          <p:cNvGrpSpPr/>
          <p:nvPr/>
        </p:nvGrpSpPr>
        <p:grpSpPr>
          <a:xfrm>
            <a:off x="6610571" y="4909844"/>
            <a:ext cx="530640" cy="199440"/>
            <a:chOff x="6610571" y="4909844"/>
            <a:chExt cx="53064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796A2AE2-A0CD-409E-BDD6-3CA72AC1B6B9}"/>
                    </a:ext>
                  </a:extLst>
                </p14:cNvPr>
                <p14:cNvContentPartPr/>
                <p14:nvPr/>
              </p14:nvContentPartPr>
              <p14:xfrm>
                <a:off x="6610571" y="4961684"/>
                <a:ext cx="90000" cy="14760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796A2AE2-A0CD-409E-BDD6-3CA72AC1B6B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06251" y="4957364"/>
                  <a:ext cx="98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E3F711E3-51D7-42BB-8FEF-1088A3324F51}"/>
                    </a:ext>
                  </a:extLst>
                </p14:cNvPr>
                <p14:cNvContentPartPr/>
                <p14:nvPr/>
              </p14:nvContentPartPr>
              <p14:xfrm>
                <a:off x="6712451" y="5018924"/>
                <a:ext cx="88920" cy="273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E3F711E3-51D7-42BB-8FEF-1088A3324F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08131" y="5014604"/>
                  <a:ext cx="9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FF234CFB-C455-47D0-8200-6F8F2B90D85B}"/>
                    </a:ext>
                  </a:extLst>
                </p14:cNvPr>
                <p14:cNvContentPartPr/>
                <p14:nvPr/>
              </p14:nvContentPartPr>
              <p14:xfrm>
                <a:off x="6803531" y="4958804"/>
                <a:ext cx="97200" cy="1011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FF234CFB-C455-47D0-8200-6F8F2B90D8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99211" y="4954484"/>
                  <a:ext cx="105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00A57B8E-EFF6-484A-A53C-55518591177F}"/>
                    </a:ext>
                  </a:extLst>
                </p14:cNvPr>
                <p14:cNvContentPartPr/>
                <p14:nvPr/>
              </p14:nvContentPartPr>
              <p14:xfrm>
                <a:off x="6924131" y="4909844"/>
                <a:ext cx="73080" cy="1461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00A57B8E-EFF6-484A-A53C-5551859117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19811" y="4905524"/>
                  <a:ext cx="81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E056E1A0-27FE-4FA5-8814-DC58ABA0A83B}"/>
                    </a:ext>
                  </a:extLst>
                </p14:cNvPr>
                <p14:cNvContentPartPr/>
                <p14:nvPr/>
              </p14:nvContentPartPr>
              <p14:xfrm>
                <a:off x="7002971" y="4933604"/>
                <a:ext cx="138240" cy="1044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E056E1A0-27FE-4FA5-8814-DC58ABA0A8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98651" y="4929284"/>
                  <a:ext cx="14688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FD3C39DA-23E8-4FFF-8B21-44283E905722}"/>
                  </a:ext>
                </a:extLst>
              </p14:cNvPr>
              <p14:cNvContentPartPr/>
              <p14:nvPr/>
            </p14:nvContentPartPr>
            <p14:xfrm>
              <a:off x="5661971" y="1678484"/>
              <a:ext cx="1780920" cy="2858400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FD3C39DA-23E8-4FFF-8B21-44283E90572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652971" y="1669844"/>
                <a:ext cx="1798560" cy="28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o 57">
            <a:extLst>
              <a:ext uri="{FF2B5EF4-FFF2-40B4-BE49-F238E27FC236}">
                <a16:creationId xmlns:a16="http://schemas.microsoft.com/office/drawing/2014/main" id="{79604C10-9920-4EC7-9F4B-842394230753}"/>
              </a:ext>
            </a:extLst>
          </p:cNvPr>
          <p:cNvGrpSpPr/>
          <p:nvPr/>
        </p:nvGrpSpPr>
        <p:grpSpPr>
          <a:xfrm>
            <a:off x="6257982" y="1800392"/>
            <a:ext cx="809280" cy="273240"/>
            <a:chOff x="6257982" y="1800392"/>
            <a:chExt cx="80928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8E62ABDB-C613-4685-B5DA-DC90D2940A5B}"/>
                    </a:ext>
                  </a:extLst>
                </p14:cNvPr>
                <p14:cNvContentPartPr/>
                <p14:nvPr/>
              </p14:nvContentPartPr>
              <p14:xfrm>
                <a:off x="6257982" y="1895792"/>
                <a:ext cx="100440" cy="17784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8E62ABDB-C613-4685-B5DA-DC90D2940A5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48982" y="1886792"/>
                  <a:ext cx="118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679BAEFB-7DDA-40B8-92CA-5E7DB9107F81}"/>
                    </a:ext>
                  </a:extLst>
                </p14:cNvPr>
                <p14:cNvContentPartPr/>
                <p14:nvPr/>
              </p14:nvContentPartPr>
              <p14:xfrm>
                <a:off x="6398382" y="1976432"/>
                <a:ext cx="66240" cy="7380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679BAEFB-7DDA-40B8-92CA-5E7DB9107F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89382" y="1967792"/>
                  <a:ext cx="83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F29C3BDC-A1FB-4784-BFC0-6D2EB8D975FC}"/>
                    </a:ext>
                  </a:extLst>
                </p14:cNvPr>
                <p14:cNvContentPartPr/>
                <p14:nvPr/>
              </p14:nvContentPartPr>
              <p14:xfrm>
                <a:off x="6518622" y="1864472"/>
                <a:ext cx="37080" cy="11916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F29C3BDC-A1FB-4784-BFC0-6D2EB8D975F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09982" y="1855832"/>
                  <a:ext cx="54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6C9A337B-EE87-4CE3-ACD9-8415A3F7D55B}"/>
                    </a:ext>
                  </a:extLst>
                </p14:cNvPr>
                <p14:cNvContentPartPr/>
                <p14:nvPr/>
              </p14:nvContentPartPr>
              <p14:xfrm>
                <a:off x="6495942" y="1964192"/>
                <a:ext cx="40320" cy="576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6C9A337B-EE87-4CE3-ACD9-8415A3F7D55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87302" y="1955552"/>
                  <a:ext cx="57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58724EC7-DB5D-4896-904E-F496B61EEDF4}"/>
                    </a:ext>
                  </a:extLst>
                </p14:cNvPr>
                <p14:cNvContentPartPr/>
                <p14:nvPr/>
              </p14:nvContentPartPr>
              <p14:xfrm>
                <a:off x="6718782" y="1800392"/>
                <a:ext cx="105480" cy="17712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58724EC7-DB5D-4896-904E-F496B61EED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710142" y="1791392"/>
                  <a:ext cx="123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EE60E023-C041-4E1F-8A22-059C2D28C862}"/>
                    </a:ext>
                  </a:extLst>
                </p14:cNvPr>
                <p14:cNvContentPartPr/>
                <p14:nvPr/>
              </p14:nvContentPartPr>
              <p14:xfrm>
                <a:off x="6858822" y="1886072"/>
                <a:ext cx="77400" cy="8244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EE60E023-C041-4E1F-8A22-059C2D28C86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49822" y="1877072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67EEDEE5-FDE5-4855-945F-9A8905C8118B}"/>
                    </a:ext>
                  </a:extLst>
                </p14:cNvPr>
                <p14:cNvContentPartPr/>
                <p14:nvPr/>
              </p14:nvContentPartPr>
              <p14:xfrm>
                <a:off x="6951342" y="1886432"/>
                <a:ext cx="67680" cy="554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67EEDEE5-FDE5-4855-945F-9A8905C8118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42702" y="1877792"/>
                  <a:ext cx="853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9AD440EE-D468-47D6-8B38-50AC7C9F7351}"/>
                    </a:ext>
                  </a:extLst>
                </p14:cNvPr>
                <p14:cNvContentPartPr/>
                <p14:nvPr/>
              </p14:nvContentPartPr>
              <p14:xfrm>
                <a:off x="7030542" y="1870592"/>
                <a:ext cx="36720" cy="5184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9AD440EE-D468-47D6-8B38-50AC7C9F735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21902" y="1861592"/>
                  <a:ext cx="543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995B0258-7FF4-462B-ADC3-EC95A262AA40}"/>
              </a:ext>
            </a:extLst>
          </p:cNvPr>
          <p:cNvGrpSpPr/>
          <p:nvPr/>
        </p:nvGrpSpPr>
        <p:grpSpPr>
          <a:xfrm>
            <a:off x="7293342" y="1777712"/>
            <a:ext cx="460080" cy="184320"/>
            <a:chOff x="7293342" y="1777712"/>
            <a:chExt cx="46008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CA436611-B0C9-4906-AE98-BAC41973B434}"/>
                    </a:ext>
                  </a:extLst>
                </p14:cNvPr>
                <p14:cNvContentPartPr/>
                <p14:nvPr/>
              </p14:nvContentPartPr>
              <p14:xfrm>
                <a:off x="7293342" y="1817312"/>
                <a:ext cx="89280" cy="14472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CA436611-B0C9-4906-AE98-BAC41973B43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84702" y="1808672"/>
                  <a:ext cx="106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E0E20046-C0FC-457F-AC7C-F4E215FCCDD1}"/>
                    </a:ext>
                  </a:extLst>
                </p14:cNvPr>
                <p14:cNvContentPartPr/>
                <p14:nvPr/>
              </p14:nvContentPartPr>
              <p14:xfrm>
                <a:off x="7442022" y="1851152"/>
                <a:ext cx="99360" cy="5616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E0E20046-C0FC-457F-AC7C-F4E215FCCD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33382" y="1842152"/>
                  <a:ext cx="117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E88E2734-5BA6-4FD1-A46E-8A83A62F4C8B}"/>
                    </a:ext>
                  </a:extLst>
                </p14:cNvPr>
                <p14:cNvContentPartPr/>
                <p14:nvPr/>
              </p14:nvContentPartPr>
              <p14:xfrm>
                <a:off x="7571622" y="1777712"/>
                <a:ext cx="37080" cy="9180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E88E2734-5BA6-4FD1-A46E-8A83A62F4C8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62622" y="1769072"/>
                  <a:ext cx="54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521F7A5E-9886-4A5C-BF4C-8AEA50A38367}"/>
                    </a:ext>
                  </a:extLst>
                </p14:cNvPr>
                <p14:cNvContentPartPr/>
                <p14:nvPr/>
              </p14:nvContentPartPr>
              <p14:xfrm>
                <a:off x="7560102" y="1835672"/>
                <a:ext cx="32760" cy="756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521F7A5E-9886-4A5C-BF4C-8AEA50A3836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51102" y="1827032"/>
                  <a:ext cx="50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1C7E31DD-BC46-4DFC-AD2E-624449165439}"/>
                    </a:ext>
                  </a:extLst>
                </p14:cNvPr>
                <p14:cNvContentPartPr/>
                <p14:nvPr/>
              </p14:nvContentPartPr>
              <p14:xfrm>
                <a:off x="7667022" y="1784192"/>
                <a:ext cx="86400" cy="9324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1C7E31DD-BC46-4DFC-AD2E-62444916543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658382" y="1775552"/>
                  <a:ext cx="10404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99A6F8E7-7F25-4EB0-8143-3C374926ADFC}"/>
                  </a:ext>
                </a:extLst>
              </p14:cNvPr>
              <p14:cNvContentPartPr/>
              <p14:nvPr/>
            </p14:nvContentPartPr>
            <p14:xfrm>
              <a:off x="5604154" y="713981"/>
              <a:ext cx="159480" cy="1824480"/>
            </p14:xfrm>
          </p:contentPart>
        </mc:Choice>
        <mc:Fallback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99A6F8E7-7F25-4EB0-8143-3C374926ADF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586154" y="696341"/>
                <a:ext cx="195120" cy="18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A74C32BE-3BB2-4604-9800-883D65AE4660}"/>
                  </a:ext>
                </a:extLst>
              </p14:cNvPr>
              <p14:cNvContentPartPr/>
              <p14:nvPr/>
            </p14:nvContentPartPr>
            <p14:xfrm>
              <a:off x="8222074" y="2479781"/>
              <a:ext cx="1710720" cy="3086640"/>
            </p14:xfrm>
          </p:contentPart>
        </mc:Choice>
        <mc:Fallback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A74C32BE-3BB2-4604-9800-883D65AE466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204074" y="2461781"/>
                <a:ext cx="1746360" cy="312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upo 67">
            <a:extLst>
              <a:ext uri="{FF2B5EF4-FFF2-40B4-BE49-F238E27FC236}">
                <a16:creationId xmlns:a16="http://schemas.microsoft.com/office/drawing/2014/main" id="{1EE17FA6-1CEF-45E1-8945-28907AA4778B}"/>
              </a:ext>
            </a:extLst>
          </p:cNvPr>
          <p:cNvGrpSpPr/>
          <p:nvPr/>
        </p:nvGrpSpPr>
        <p:grpSpPr>
          <a:xfrm>
            <a:off x="4099354" y="2321021"/>
            <a:ext cx="5420160" cy="3832920"/>
            <a:chOff x="4099354" y="2321021"/>
            <a:chExt cx="5420160" cy="38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AE691A9-069E-459A-BB8F-0C2BC9EBA74F}"/>
                    </a:ext>
                  </a:extLst>
                </p14:cNvPr>
                <p14:cNvContentPartPr/>
                <p14:nvPr/>
              </p14:nvContentPartPr>
              <p14:xfrm>
                <a:off x="5508394" y="2585981"/>
                <a:ext cx="1670040" cy="19652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AE691A9-069E-459A-BB8F-0C2BC9EBA74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90754" y="2567981"/>
                  <a:ext cx="1705680" cy="20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4BEF1C7C-6FCA-4B24-8240-E096E66319A2}"/>
                    </a:ext>
                  </a:extLst>
                </p14:cNvPr>
                <p14:cNvContentPartPr/>
                <p14:nvPr/>
              </p14:nvContentPartPr>
              <p14:xfrm>
                <a:off x="6867754" y="4590461"/>
                <a:ext cx="1355760" cy="9896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4BEF1C7C-6FCA-4B24-8240-E096E66319A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50114" y="4572821"/>
                  <a:ext cx="139140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5DDAFFE-218E-4A47-8E44-A7AE2B9BF28A}"/>
                    </a:ext>
                  </a:extLst>
                </p14:cNvPr>
                <p14:cNvContentPartPr/>
                <p14:nvPr/>
              </p14:nvContentPartPr>
              <p14:xfrm>
                <a:off x="5143714" y="2321021"/>
                <a:ext cx="4375800" cy="12240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5DDAFFE-218E-4A47-8E44-A7AE2B9BF28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25714" y="2303021"/>
                  <a:ext cx="4411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3B903158-2CF1-4887-BBB5-6F1726115873}"/>
                    </a:ext>
                  </a:extLst>
                </p14:cNvPr>
                <p14:cNvContentPartPr/>
                <p14:nvPr/>
              </p14:nvContentPartPr>
              <p14:xfrm>
                <a:off x="4099354" y="2355581"/>
                <a:ext cx="1150920" cy="213228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3B903158-2CF1-4887-BBB5-6F172611587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1354" y="2337941"/>
                  <a:ext cx="1186560" cy="21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866FFA60-BAD7-4D77-A7A4-D1B6CB66A030}"/>
                    </a:ext>
                  </a:extLst>
                </p14:cNvPr>
                <p14:cNvContentPartPr/>
                <p14:nvPr/>
              </p14:nvContentPartPr>
              <p14:xfrm>
                <a:off x="4330114" y="4474901"/>
                <a:ext cx="913680" cy="16790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866FFA60-BAD7-4D77-A7A4-D1B6CB66A03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12474" y="4456901"/>
                  <a:ext cx="949320" cy="171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676A5C02-4F8F-4F10-BD54-8BD167C6401C}"/>
              </a:ext>
            </a:extLst>
          </p:cNvPr>
          <p:cNvGrpSpPr/>
          <p:nvPr/>
        </p:nvGrpSpPr>
        <p:grpSpPr>
          <a:xfrm>
            <a:off x="4954259" y="5487419"/>
            <a:ext cx="1181160" cy="654840"/>
            <a:chOff x="4954259" y="5487419"/>
            <a:chExt cx="118116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5AED1752-25A5-4C6D-A0CE-35B383899AF6}"/>
                    </a:ext>
                  </a:extLst>
                </p14:cNvPr>
                <p14:cNvContentPartPr/>
                <p14:nvPr/>
              </p14:nvContentPartPr>
              <p14:xfrm>
                <a:off x="4954259" y="5494259"/>
                <a:ext cx="148320" cy="18612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5AED1752-25A5-4C6D-A0CE-35B383899AF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36619" y="5476619"/>
                  <a:ext cx="183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C62A7D2A-1B6C-4BAD-8CD0-519FB9E4FEE0}"/>
                    </a:ext>
                  </a:extLst>
                </p14:cNvPr>
                <p14:cNvContentPartPr/>
                <p14:nvPr/>
              </p14:nvContentPartPr>
              <p14:xfrm>
                <a:off x="5187179" y="5581739"/>
                <a:ext cx="83160" cy="10656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C62A7D2A-1B6C-4BAD-8CD0-519FB9E4FE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69179" y="5564099"/>
                  <a:ext cx="118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399BC34B-65DD-4FBD-8711-6C283D067222}"/>
                    </a:ext>
                  </a:extLst>
                </p14:cNvPr>
                <p14:cNvContentPartPr/>
                <p14:nvPr/>
              </p14:nvContentPartPr>
              <p14:xfrm>
                <a:off x="5299859" y="5595059"/>
                <a:ext cx="162000" cy="7344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399BC34B-65DD-4FBD-8711-6C283D06722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281859" y="5577059"/>
                  <a:ext cx="197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93F6F79E-68F7-4834-9CD8-53C921EF580A}"/>
                    </a:ext>
                  </a:extLst>
                </p14:cNvPr>
                <p14:cNvContentPartPr/>
                <p14:nvPr/>
              </p14:nvContentPartPr>
              <p14:xfrm>
                <a:off x="5526659" y="5590739"/>
                <a:ext cx="101160" cy="13284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93F6F79E-68F7-4834-9CD8-53C921EF580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509019" y="5573099"/>
                  <a:ext cx="136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4AC3330B-8E00-4753-84DF-BE0EAA2DE7F1}"/>
                    </a:ext>
                  </a:extLst>
                </p14:cNvPr>
                <p14:cNvContentPartPr/>
                <p14:nvPr/>
              </p14:nvContentPartPr>
              <p14:xfrm>
                <a:off x="5673179" y="5511539"/>
                <a:ext cx="38160" cy="16272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4AC3330B-8E00-4753-84DF-BE0EAA2DE7F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55539" y="5493539"/>
                  <a:ext cx="73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0EE45D98-BB15-4A36-B0D5-751953E898D1}"/>
                    </a:ext>
                  </a:extLst>
                </p14:cNvPr>
                <p14:cNvContentPartPr/>
                <p14:nvPr/>
              </p14:nvContentPartPr>
              <p14:xfrm>
                <a:off x="5766419" y="5582819"/>
                <a:ext cx="95760" cy="7416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0EE45D98-BB15-4A36-B0D5-751953E898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48419" y="5565179"/>
                  <a:ext cx="131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E1456B96-8285-4AB9-9BB4-180B7D494696}"/>
                    </a:ext>
                  </a:extLst>
                </p14:cNvPr>
                <p14:cNvContentPartPr/>
                <p14:nvPr/>
              </p14:nvContentPartPr>
              <p14:xfrm>
                <a:off x="5937059" y="5487419"/>
                <a:ext cx="11160" cy="12240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E1456B96-8285-4AB9-9BB4-180B7D49469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19419" y="5469779"/>
                  <a:ext cx="46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28513C00-6FF9-4495-AF7B-E114BD8C916B}"/>
                    </a:ext>
                  </a:extLst>
                </p14:cNvPr>
                <p14:cNvContentPartPr/>
                <p14:nvPr/>
              </p14:nvContentPartPr>
              <p14:xfrm>
                <a:off x="5917619" y="5582459"/>
                <a:ext cx="23760" cy="39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28513C00-6FF9-4495-AF7B-E114BD8C916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899979" y="5564819"/>
                  <a:ext cx="59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82221FD6-F80A-4D8F-8358-76FC360ABE3D}"/>
                    </a:ext>
                  </a:extLst>
                </p14:cNvPr>
                <p14:cNvContentPartPr/>
                <p14:nvPr/>
              </p14:nvContentPartPr>
              <p14:xfrm>
                <a:off x="6054059" y="5529899"/>
                <a:ext cx="81360" cy="4140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82221FD6-F80A-4D8F-8358-76FC360ABE3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036059" y="5511899"/>
                  <a:ext cx="117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59611BA9-65D3-46C0-8D9F-0EB336C0F771}"/>
                    </a:ext>
                  </a:extLst>
                </p14:cNvPr>
                <p14:cNvContentPartPr/>
                <p14:nvPr/>
              </p14:nvContentPartPr>
              <p14:xfrm>
                <a:off x="5031299" y="5945699"/>
                <a:ext cx="36360" cy="19656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59611BA9-65D3-46C0-8D9F-0EB336C0F77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13659" y="5928059"/>
                  <a:ext cx="72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B5B175AD-99CD-4A54-8552-345436866AE7}"/>
                    </a:ext>
                  </a:extLst>
                </p14:cNvPr>
                <p14:cNvContentPartPr/>
                <p14:nvPr/>
              </p14:nvContentPartPr>
              <p14:xfrm>
                <a:off x="5000339" y="5913659"/>
                <a:ext cx="144720" cy="8784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B5B175AD-99CD-4A54-8552-345436866AE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82699" y="5895659"/>
                  <a:ext cx="180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5C16011E-0865-44B6-8407-E8E7DA33E427}"/>
                    </a:ext>
                  </a:extLst>
                </p14:cNvPr>
                <p14:cNvContentPartPr/>
                <p14:nvPr/>
              </p14:nvContentPartPr>
              <p14:xfrm>
                <a:off x="5223899" y="5982779"/>
                <a:ext cx="132480" cy="7956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5C16011E-0865-44B6-8407-E8E7DA33E42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06259" y="5965139"/>
                  <a:ext cx="168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2C5A1614-A476-4E9C-8395-F980BEF9DA9A}"/>
                    </a:ext>
                  </a:extLst>
                </p14:cNvPr>
                <p14:cNvContentPartPr/>
                <p14:nvPr/>
              </p14:nvContentPartPr>
              <p14:xfrm>
                <a:off x="5442059" y="5879819"/>
                <a:ext cx="28080" cy="14904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2C5A1614-A476-4E9C-8395-F980BEF9DA9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24059" y="5861819"/>
                  <a:ext cx="63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DA98807B-C48E-4D53-AD10-C4BB7CBAA4C8}"/>
                    </a:ext>
                  </a:extLst>
                </p14:cNvPr>
                <p14:cNvContentPartPr/>
                <p14:nvPr/>
              </p14:nvContentPartPr>
              <p14:xfrm>
                <a:off x="5419019" y="5968739"/>
                <a:ext cx="59400" cy="2088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DA98807B-C48E-4D53-AD10-C4BB7CBAA4C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401019" y="5951099"/>
                  <a:ext cx="95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438ED30F-83E5-439D-AA9B-0CE84BCDC3AA}"/>
                    </a:ext>
                  </a:extLst>
                </p14:cNvPr>
                <p14:cNvContentPartPr/>
                <p14:nvPr/>
              </p14:nvContentPartPr>
              <p14:xfrm>
                <a:off x="5565539" y="5871179"/>
                <a:ext cx="149040" cy="10800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438ED30F-83E5-439D-AA9B-0CE84BCDC3A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47539" y="5853539"/>
                  <a:ext cx="184680" cy="14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067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D4AD-76B1-441E-ADB7-D4B62872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 C-Uses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86819-176C-47A9-BABC-53AE89A3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cada variable x y para cada nodo i, dado que i contenga una definición global de x, selecciona </a:t>
            </a:r>
            <a:r>
              <a:rPr lang="es-MX" dirty="0" err="1"/>
              <a:t>path</a:t>
            </a:r>
            <a:r>
              <a:rPr lang="es-MX" dirty="0"/>
              <a:t> completos que incluya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 desde el nodo i </a:t>
            </a:r>
            <a:r>
              <a:rPr lang="es-MX" dirty="0" err="1"/>
              <a:t>hata</a:t>
            </a:r>
            <a:r>
              <a:rPr lang="es-MX" dirty="0"/>
              <a:t> todos los nodos j dado que exista un uso global de x en j.</a:t>
            </a:r>
          </a:p>
        </p:txBody>
      </p:sp>
    </p:spTree>
    <p:extLst>
      <p:ext uri="{BB962C8B-B14F-4D97-AF65-F5344CB8AC3E}">
        <p14:creationId xmlns:p14="http://schemas.microsoft.com/office/powerpoint/2010/main" val="2895553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4D5B2-11A8-41AC-9721-9F9EBDCA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22D08-5A86-4F89-9EC8-5A9F0DD4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32" y="-1"/>
            <a:ext cx="7702062" cy="67545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793B938-82D4-4F7F-9E93-FFFDC34C3797}"/>
                  </a:ext>
                </a:extLst>
              </p14:cNvPr>
              <p14:cNvContentPartPr/>
              <p14:nvPr/>
            </p14:nvContentPartPr>
            <p14:xfrm>
              <a:off x="5467577" y="1383840"/>
              <a:ext cx="309240" cy="25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793B938-82D4-4F7F-9E93-FFFDC34C37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3937" y="1276200"/>
                <a:ext cx="4168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864CED44-E160-4E3E-B91F-BD5A8EA47260}"/>
                  </a:ext>
                </a:extLst>
              </p14:cNvPr>
              <p14:cNvContentPartPr/>
              <p14:nvPr/>
            </p14:nvContentPartPr>
            <p14:xfrm>
              <a:off x="7263617" y="3619440"/>
              <a:ext cx="225360" cy="82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864CED44-E160-4E3E-B91F-BD5A8EA472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9617" y="3511800"/>
                <a:ext cx="333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3ED12B07-4189-46C9-93DE-BAFCD1C16800}"/>
                  </a:ext>
                </a:extLst>
              </p14:cNvPr>
              <p14:cNvContentPartPr/>
              <p14:nvPr/>
            </p14:nvContentPartPr>
            <p14:xfrm>
              <a:off x="8441537" y="5351040"/>
              <a:ext cx="14760" cy="39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3ED12B07-4189-46C9-93DE-BAFCD1C168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23897" y="5333400"/>
                <a:ext cx="50400" cy="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60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DECCB-5A07-47F3-937B-3B3BD5AB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 p-uses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574F6A-5F53-41E6-A90F-F88B47E7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cada variable x y para cada nodo i dado que x contenga una definición global en i, selecciona </a:t>
            </a:r>
            <a:r>
              <a:rPr lang="es-MX" dirty="0" err="1"/>
              <a:t>paths</a:t>
            </a:r>
            <a:r>
              <a:rPr lang="es-MX" dirty="0"/>
              <a:t> completos que incluya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 desde el nodo i hacia las </a:t>
            </a:r>
            <a:r>
              <a:rPr lang="es-MX" dirty="0" err="1"/>
              <a:t>aristsas</a:t>
            </a:r>
            <a:r>
              <a:rPr lang="es-MX" dirty="0"/>
              <a:t> (</a:t>
            </a:r>
            <a:r>
              <a:rPr lang="es-MX" dirty="0" err="1"/>
              <a:t>j,k</a:t>
            </a:r>
            <a:r>
              <a:rPr lang="es-MX" dirty="0"/>
              <a:t>) dado que exista un p-use en dicha arista.</a:t>
            </a:r>
          </a:p>
        </p:txBody>
      </p:sp>
    </p:spTree>
    <p:extLst>
      <p:ext uri="{BB962C8B-B14F-4D97-AF65-F5344CB8AC3E}">
        <p14:creationId xmlns:p14="http://schemas.microsoft.com/office/powerpoint/2010/main" val="177014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425CE-2D9A-4609-BE7D-A818E71E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tv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63020B-FF65-4E7B-859A-EBD22A52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01" y="51733"/>
            <a:ext cx="7702062" cy="67545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D8747E6-EEE6-43B4-A22E-6815A8B90581}"/>
                  </a:ext>
                </a:extLst>
              </p14:cNvPr>
              <p14:cNvContentPartPr/>
              <p14:nvPr/>
            </p14:nvContentPartPr>
            <p14:xfrm>
              <a:off x="5385137" y="1587600"/>
              <a:ext cx="356040" cy="720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D8747E6-EEE6-43B4-A22E-6815A8B905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1137" y="1479600"/>
                <a:ext cx="4636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08BB16E-3DF1-47F6-AACC-EE41D4C20649}"/>
                  </a:ext>
                </a:extLst>
              </p14:cNvPr>
              <p14:cNvContentPartPr/>
              <p14:nvPr/>
            </p14:nvContentPartPr>
            <p14:xfrm>
              <a:off x="6580337" y="4539600"/>
              <a:ext cx="261000" cy="230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08BB16E-3DF1-47F6-AACC-EE41D4C206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6697" y="4431960"/>
                <a:ext cx="3686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2493C12-4CAB-49F4-9965-DCFCC4DBE560}"/>
                  </a:ext>
                </a:extLst>
              </p14:cNvPr>
              <p14:cNvContentPartPr/>
              <p14:nvPr/>
            </p14:nvContentPartPr>
            <p14:xfrm>
              <a:off x="3116777" y="4047840"/>
              <a:ext cx="320040" cy="334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2493C12-4CAB-49F4-9965-DCFCC4DBE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2777" y="3939840"/>
                <a:ext cx="4276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E07D324-A7D8-42D3-86BA-3DF9F611058A}"/>
                  </a:ext>
                </a:extLst>
              </p14:cNvPr>
              <p14:cNvContentPartPr/>
              <p14:nvPr/>
            </p14:nvContentPartPr>
            <p14:xfrm>
              <a:off x="4767377" y="3996000"/>
              <a:ext cx="443160" cy="849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E07D324-A7D8-42D3-86BA-3DF9F61105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3737" y="3888360"/>
                <a:ext cx="5508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331B48C-2051-4CAB-ADCA-3C17AADB0684}"/>
                  </a:ext>
                </a:extLst>
              </p14:cNvPr>
              <p14:cNvContentPartPr/>
              <p14:nvPr/>
            </p14:nvContentPartPr>
            <p14:xfrm>
              <a:off x="3567137" y="1673280"/>
              <a:ext cx="2314800" cy="29552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331B48C-2051-4CAB-ADCA-3C17AADB06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58497" y="1664640"/>
                <a:ext cx="2332440" cy="29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47B46856-0BA5-43F0-B963-25C4B517A666}"/>
                  </a:ext>
                </a:extLst>
              </p14:cNvPr>
              <p14:cNvContentPartPr/>
              <p14:nvPr/>
            </p14:nvContentPartPr>
            <p14:xfrm>
              <a:off x="4326069" y="3729806"/>
              <a:ext cx="677880" cy="97164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47B46856-0BA5-43F0-B963-25C4B517A6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17429" y="3720806"/>
                <a:ext cx="69552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EAF44844-E948-45DF-8E97-C7DBA6EF15BC}"/>
                  </a:ext>
                </a:extLst>
              </p14:cNvPr>
              <p14:cNvContentPartPr/>
              <p14:nvPr/>
            </p14:nvContentPartPr>
            <p14:xfrm>
              <a:off x="6882069" y="2265686"/>
              <a:ext cx="3402360" cy="352764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EAF44844-E948-45DF-8E97-C7DBA6EF15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73429" y="2256686"/>
                <a:ext cx="3420000" cy="35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9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86706-4D9B-4F1A-B1D4-72304FC5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 p-uses / </a:t>
            </a:r>
            <a:r>
              <a:rPr lang="es-MX" dirty="0" err="1"/>
              <a:t>Some</a:t>
            </a:r>
            <a:r>
              <a:rPr lang="es-MX" dirty="0"/>
              <a:t> c-uses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6F1C1-6E1C-43CB-B66C-A5EF1F96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X no tiene p-uses</a:t>
            </a:r>
          </a:p>
          <a:p>
            <a:r>
              <a:rPr lang="es-MX" dirty="0"/>
              <a:t>Para cada variable x y para cada nodo i dado que x contenga una definición global en i, selecciona </a:t>
            </a:r>
            <a:r>
              <a:rPr lang="es-MX" dirty="0" err="1"/>
              <a:t>paths</a:t>
            </a:r>
            <a:r>
              <a:rPr lang="es-MX" dirty="0"/>
              <a:t> completos que incluya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 desde el nodo i hacia algunos nodos j dado que exista un uso global c-use de x en j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378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9C0DF-B058-4A3F-B725-3488835F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7828E2-93AD-4A25-90C1-A77DCAA8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01" y="51733"/>
            <a:ext cx="7702062" cy="67545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CEBCE44-AB52-4D2F-8DCE-35A9F4D47415}"/>
                  </a:ext>
                </a:extLst>
              </p14:cNvPr>
              <p14:cNvContentPartPr/>
              <p14:nvPr/>
            </p14:nvContentPartPr>
            <p14:xfrm>
              <a:off x="5459297" y="1355760"/>
              <a:ext cx="301680" cy="320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CEBCE44-AB52-4D2F-8DCE-35A9F4D474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5297" y="1247760"/>
                <a:ext cx="4093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39B612E-0CC7-4739-93B8-408FC01988AB}"/>
                  </a:ext>
                </a:extLst>
              </p14:cNvPr>
              <p14:cNvContentPartPr/>
              <p14:nvPr/>
            </p14:nvContentPartPr>
            <p14:xfrm>
              <a:off x="8554989" y="5758046"/>
              <a:ext cx="504360" cy="849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39B612E-0CC7-4739-93B8-408FC01988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0989" y="5650046"/>
                <a:ext cx="61200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32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7D45A9-A574-4F1F-8615-D0356043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Motivaciones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Marcador de contenido 2">
            <a:extLst>
              <a:ext uri="{FF2B5EF4-FFF2-40B4-BE49-F238E27FC236}">
                <a16:creationId xmlns:a16="http://schemas.microsoft.com/office/drawing/2014/main" id="{36412B8D-2ACC-492B-848E-B94418689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5142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72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2E182-6A08-4ECB-8122-5E65FB2E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-c-uses / </a:t>
            </a:r>
            <a:r>
              <a:rPr lang="es-MX" dirty="0" err="1"/>
              <a:t>Some</a:t>
            </a:r>
            <a:r>
              <a:rPr lang="es-MX" dirty="0"/>
              <a:t>-p-uses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500D2-2EFD-4695-8493-2C598CBD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X no tiene c-uses</a:t>
            </a:r>
          </a:p>
          <a:p>
            <a:r>
              <a:rPr lang="es-MX" dirty="0"/>
              <a:t>Para cada variable x y para cada nodo i dado que x contenga una definición global en i, selecciona </a:t>
            </a:r>
            <a:r>
              <a:rPr lang="es-MX" dirty="0" err="1"/>
              <a:t>paths</a:t>
            </a:r>
            <a:r>
              <a:rPr lang="es-MX" dirty="0"/>
              <a:t> completos que incluya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 desde el nodo i hacia algunas aristas (</a:t>
            </a:r>
            <a:r>
              <a:rPr lang="es-MX" dirty="0" err="1"/>
              <a:t>j,k</a:t>
            </a:r>
            <a:r>
              <a:rPr lang="es-MX" dirty="0"/>
              <a:t>) dado que exista un  p-use de x en (</a:t>
            </a:r>
            <a:r>
              <a:rPr lang="es-MX" dirty="0" err="1"/>
              <a:t>j,k</a:t>
            </a:r>
            <a:r>
              <a:rPr lang="es-MX" dirty="0"/>
              <a:t>)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6305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09E0-39A0-4AED-8ACE-216AAEB6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693CCF-CC52-4192-AE8F-783E7998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01" y="51733"/>
            <a:ext cx="7702062" cy="67545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A1A46A5-7CE0-4D6C-8C27-457DFF02817F}"/>
                  </a:ext>
                </a:extLst>
              </p14:cNvPr>
              <p14:cNvContentPartPr/>
              <p14:nvPr/>
            </p14:nvContentPartPr>
            <p14:xfrm>
              <a:off x="5538857" y="574920"/>
              <a:ext cx="293400" cy="255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A1A46A5-7CE0-4D6C-8C27-457DFF0281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5217" y="467280"/>
                <a:ext cx="4010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BB7DECC-576E-49C4-A99F-0C313DA2FE78}"/>
                  </a:ext>
                </a:extLst>
              </p14:cNvPr>
              <p14:cNvContentPartPr/>
              <p14:nvPr/>
            </p14:nvContentPartPr>
            <p14:xfrm>
              <a:off x="4611857" y="2798640"/>
              <a:ext cx="140760" cy="997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BB7DECC-576E-49C4-A99F-0C313DA2FE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8217" y="2690640"/>
                <a:ext cx="2484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9596B83-F65B-487E-8B22-6F3872146DC1}"/>
                  </a:ext>
                </a:extLst>
              </p14:cNvPr>
              <p14:cNvContentPartPr/>
              <p14:nvPr/>
            </p14:nvContentPartPr>
            <p14:xfrm>
              <a:off x="7579697" y="2836080"/>
              <a:ext cx="175320" cy="43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9596B83-F65B-487E-8B22-6F3872146D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6057" y="2728080"/>
                <a:ext cx="282960" cy="2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067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6153E-2B05-4783-98A0-C7CC969C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 uses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96906-9F8D-4069-BD29-770318F0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Conjunto de </a:t>
            </a:r>
            <a:r>
              <a:rPr lang="es-MX" dirty="0" err="1"/>
              <a:t>all</a:t>
            </a:r>
            <a:r>
              <a:rPr lang="es-MX" dirty="0"/>
              <a:t>-p-uses y </a:t>
            </a:r>
            <a:r>
              <a:rPr lang="es-MX" dirty="0" err="1"/>
              <a:t>all</a:t>
            </a:r>
            <a:r>
              <a:rPr lang="es-MX" dirty="0"/>
              <a:t>-p-uses</a:t>
            </a:r>
          </a:p>
        </p:txBody>
      </p:sp>
    </p:spTree>
    <p:extLst>
      <p:ext uri="{BB962C8B-B14F-4D97-AF65-F5344CB8AC3E}">
        <p14:creationId xmlns:p14="http://schemas.microsoft.com/office/powerpoint/2010/main" val="3909320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DE3E2-51E1-47FC-BBA2-5F48DE81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-du-</a:t>
            </a:r>
            <a:r>
              <a:rPr lang="es-MX" dirty="0" err="1"/>
              <a:t>paths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EDF9B-7649-427C-B031-BB357127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cada variable x y para cada nodo i dado que x contenga una definición global en i, selecciona </a:t>
            </a:r>
            <a:r>
              <a:rPr lang="es-MX" dirty="0" err="1"/>
              <a:t>paths</a:t>
            </a:r>
            <a:r>
              <a:rPr lang="es-MX" dirty="0"/>
              <a:t> completos que incluya todos los du-</a:t>
            </a:r>
            <a:r>
              <a:rPr lang="es-MX" dirty="0" err="1"/>
              <a:t>paths</a:t>
            </a:r>
            <a:r>
              <a:rPr lang="es-MX" dirty="0"/>
              <a:t> desde el nodo i hasta</a:t>
            </a:r>
          </a:p>
          <a:p>
            <a:pPr lvl="1"/>
            <a:r>
              <a:rPr lang="es-MX" dirty="0"/>
              <a:t>Todos los nodos j dado que exista un uso global c-use de x en j, y</a:t>
            </a:r>
          </a:p>
          <a:p>
            <a:pPr lvl="1"/>
            <a:r>
              <a:rPr lang="es-MX" dirty="0"/>
              <a:t>Todas las aristas (</a:t>
            </a:r>
            <a:r>
              <a:rPr lang="es-MX" dirty="0" err="1"/>
              <a:t>j,k</a:t>
            </a:r>
            <a:r>
              <a:rPr lang="es-MX" dirty="0"/>
              <a:t>) dado que exista un p-use de x en (</a:t>
            </a:r>
            <a:r>
              <a:rPr lang="es-MX" dirty="0" err="1"/>
              <a:t>j,k</a:t>
            </a:r>
            <a:r>
              <a:rPr lang="es-MX" dirty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2667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F323F1-2CAB-4BDC-8DA5-AEB28DE9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88" y="188990"/>
            <a:ext cx="7267312" cy="64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7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6E49C7-D5CF-4782-9FD8-D936BA1B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33" y="351456"/>
            <a:ext cx="9118836" cy="60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11ED3-F741-4A5D-B4B2-0E8EC397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4F5AD-029E-4FCA-A323-8D2C0F24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Flow anomaly: Defectos potenciales de un programa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41A22B-CA21-4B6A-9280-EEABEFAD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Dinámico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032A1-DCA8-4858-AC12-4D662236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MX" sz="2400" dirty="0"/>
              <a:t>Identificar </a:t>
            </a:r>
            <a:r>
              <a:rPr lang="es-MX" sz="2400" dirty="0" err="1"/>
              <a:t>paths</a:t>
            </a:r>
            <a:r>
              <a:rPr lang="es-MX" sz="2400" dirty="0"/>
              <a:t> de un programa desde el código fuente basado en una clase de criterios de data Flow </a:t>
            </a:r>
            <a:r>
              <a:rPr lang="es-MX" sz="2400" dirty="0" err="1"/>
              <a:t>testing</a:t>
            </a:r>
            <a:endParaRPr lang="es-MX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2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5110D-C698-452D-8BF7-7FEA38E3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MX" dirty="0"/>
              <a:t>Control Flow </a:t>
            </a:r>
            <a:r>
              <a:rPr lang="es-MX" dirty="0" err="1"/>
              <a:t>Testing</a:t>
            </a:r>
            <a:r>
              <a:rPr lang="es-MX" dirty="0"/>
              <a:t> V. Data Flow </a:t>
            </a:r>
            <a:r>
              <a:rPr lang="es-MX" dirty="0" err="1"/>
              <a:t>Testing</a:t>
            </a:r>
            <a:endParaRPr lang="es-MX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6FED5DF-A2B7-495C-B180-52B7AD22D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9" r="323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998EBF74-3706-422C-8F83-9112C8029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283793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901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CA6D-A627-41E9-A94B-66CB3353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MX" dirty="0"/>
              <a:t>Anomalía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77FB6-EE61-403B-B5A9-51472BA90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6" r="12716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C831281-8753-4057-ADF0-6273E546F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866432"/>
              </p:ext>
            </p:extLst>
          </p:nvPr>
        </p:nvGraphicFramePr>
        <p:xfrm>
          <a:off x="311331" y="2435771"/>
          <a:ext cx="6507480" cy="4069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6132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D1205-0B13-40D8-B64D-105A47F1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1: Definido y después definido otra vez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59051-1227-40F6-968B-12BEEF08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Primera computación es redundante</a:t>
            </a:r>
          </a:p>
          <a:p>
            <a:r>
              <a:rPr lang="es-MX" dirty="0"/>
              <a:t>Primera computación tiene un error</a:t>
            </a:r>
          </a:p>
          <a:p>
            <a:r>
              <a:rPr lang="es-MX" dirty="0"/>
              <a:t>Segunda computación tiene un error</a:t>
            </a:r>
          </a:p>
          <a:p>
            <a:r>
              <a:rPr lang="es-MX" dirty="0"/>
              <a:t>Computación faltante entre los 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369AA5-7A74-4106-90C3-A1B803F9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49" y="4128868"/>
            <a:ext cx="9200860" cy="26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B359E-2C6D-4E34-B1A5-8975D281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2: Indefinido pero referenciado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57AAA-5181-400B-83C4-BD58C710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02" y="2429870"/>
            <a:ext cx="8272469" cy="33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5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0BCE6D4A9A6499372AAD243CC747E" ma:contentTypeVersion="8" ma:contentTypeDescription="Create a new document." ma:contentTypeScope="" ma:versionID="6add3e54a362c058a7cce9507b334cba">
  <xsd:schema xmlns:xsd="http://www.w3.org/2001/XMLSchema" xmlns:xs="http://www.w3.org/2001/XMLSchema" xmlns:p="http://schemas.microsoft.com/office/2006/metadata/properties" xmlns:ns2="61899c49-b351-4e98-884e-ba10e8637159" targetNamespace="http://schemas.microsoft.com/office/2006/metadata/properties" ma:root="true" ma:fieldsID="6c2b2d2a1aba56487ec545125dddf639" ns2:_="">
    <xsd:import namespace="61899c49-b351-4e98-884e-ba10e863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9c49-b351-4e98-884e-ba10e8637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5CA770-638C-423E-962F-5D7D7CF9DB39}"/>
</file>

<file path=customXml/itemProps2.xml><?xml version="1.0" encoding="utf-8"?>
<ds:datastoreItem xmlns:ds="http://schemas.openxmlformats.org/officeDocument/2006/customXml" ds:itemID="{2E628B49-4516-4C75-A435-FAA01B794B90}"/>
</file>

<file path=customXml/itemProps3.xml><?xml version="1.0" encoding="utf-8"?>
<ds:datastoreItem xmlns:ds="http://schemas.openxmlformats.org/officeDocument/2006/customXml" ds:itemID="{D0AFE26D-133F-4598-BECE-4969E256BD76}"/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916</Words>
  <Application>Microsoft Office PowerPoint</Application>
  <PresentationFormat>Panorámica</PresentationFormat>
  <Paragraphs>99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Data Flow Testing </vt:lpstr>
      <vt:lpstr>Idea general</vt:lpstr>
      <vt:lpstr>Motivaciones</vt:lpstr>
      <vt:lpstr>Estático</vt:lpstr>
      <vt:lpstr>Dinámico</vt:lpstr>
      <vt:lpstr>Control Flow Testing V. Data Flow Testing</vt:lpstr>
      <vt:lpstr>Anomalía</vt:lpstr>
      <vt:lpstr>Tipo 1: Definido y después definido otra vez</vt:lpstr>
      <vt:lpstr>Tipo 2: Indefinido pero referenciado</vt:lpstr>
      <vt:lpstr>Tipo 3: Definido pero no referenciado</vt:lpstr>
      <vt:lpstr>Presentación de PowerPoint</vt:lpstr>
      <vt:lpstr>Dinámico</vt:lpstr>
      <vt:lpstr>Program Path</vt:lpstr>
      <vt:lpstr>Data Flow Graph</vt:lpstr>
      <vt:lpstr>Directed graph</vt:lpstr>
      <vt:lpstr>Presentación de PowerPoint</vt:lpstr>
      <vt:lpstr>Términos del Data Flow</vt:lpstr>
      <vt:lpstr>Presentación de PowerPoint</vt:lpstr>
      <vt:lpstr>Presentación de PowerPoint</vt:lpstr>
      <vt:lpstr>Tipos de paths</vt:lpstr>
      <vt:lpstr>Data Flow Testing Criteria</vt:lpstr>
      <vt:lpstr>All-Defs</vt:lpstr>
      <vt:lpstr>tv</vt:lpstr>
      <vt:lpstr>All C-Uses</vt:lpstr>
      <vt:lpstr>ti</vt:lpstr>
      <vt:lpstr>All p-uses</vt:lpstr>
      <vt:lpstr>tv</vt:lpstr>
      <vt:lpstr>All p-uses / Some c-uses</vt:lpstr>
      <vt:lpstr>i</vt:lpstr>
      <vt:lpstr>All-c-uses / Some-p-uses</vt:lpstr>
      <vt:lpstr>AS</vt:lpstr>
      <vt:lpstr>All uses</vt:lpstr>
      <vt:lpstr>All-du-paths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Testing </dc:title>
  <dc:creator>Carlos Trejo</dc:creator>
  <cp:lastModifiedBy>Carlos Trejo</cp:lastModifiedBy>
  <cp:revision>1</cp:revision>
  <dcterms:created xsi:type="dcterms:W3CDTF">2022-02-21T21:56:53Z</dcterms:created>
  <dcterms:modified xsi:type="dcterms:W3CDTF">2022-02-24T02:54:47Z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0x010100E1F0BCE6D4A9A6499372AAD243CC747E</vt:lpwstr>
  </property>
</Properties>
</file>