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56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5" r:id="rId17"/>
    <p:sldId id="268" r:id="rId18"/>
    <p:sldId id="270" r:id="rId19"/>
    <p:sldId id="269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2FAF8-F960-4262-8BB8-FF1C02D8782C}" v="16" dt="2022-02-10T03:11:5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4612FAF8-F960-4262-8BB8-FF1C02D8782C}"/>
    <pc:docChg chg="undo custSel addSld delSld modSld sldOrd">
      <pc:chgData name="Carlos Trejo" userId="b0663bc17b4728a9" providerId="LiveId" clId="{4612FAF8-F960-4262-8BB8-FF1C02D8782C}" dt="2022-02-14T22:00:58.308" v="963" actId="20577"/>
      <pc:docMkLst>
        <pc:docMk/>
      </pc:docMkLst>
      <pc:sldChg chg="addSp modSp mod setBg setClrOvrMap">
        <pc:chgData name="Carlos Trejo" userId="b0663bc17b4728a9" providerId="LiveId" clId="{4612FAF8-F960-4262-8BB8-FF1C02D8782C}" dt="2022-02-09T22:09:26.523" v="190" actId="403"/>
        <pc:sldMkLst>
          <pc:docMk/>
          <pc:sldMk cId="2952845653" sldId="256"/>
        </pc:sldMkLst>
        <pc:spChg chg="mod">
          <ac:chgData name="Carlos Trejo" userId="b0663bc17b4728a9" providerId="LiveId" clId="{4612FAF8-F960-4262-8BB8-FF1C02D8782C}" dt="2022-02-09T22:09:06.904" v="181" actId="26606"/>
          <ac:spMkLst>
            <pc:docMk/>
            <pc:sldMk cId="2952845653" sldId="256"/>
            <ac:spMk id="2" creationId="{670458F7-7FBC-4459-8DA8-1691A51AE7CB}"/>
          </ac:spMkLst>
        </pc:spChg>
        <pc:spChg chg="mod">
          <ac:chgData name="Carlos Trejo" userId="b0663bc17b4728a9" providerId="LiveId" clId="{4612FAF8-F960-4262-8BB8-FF1C02D8782C}" dt="2022-02-09T22:09:26.523" v="190" actId="403"/>
          <ac:spMkLst>
            <pc:docMk/>
            <pc:sldMk cId="2952845653" sldId="256"/>
            <ac:spMk id="3" creationId="{F67FE3AB-E499-4FF5-ABAE-1DF6EB86B9E4}"/>
          </ac:spMkLst>
        </pc:spChg>
        <pc:spChg chg="add">
          <ac:chgData name="Carlos Trejo" userId="b0663bc17b4728a9" providerId="LiveId" clId="{4612FAF8-F960-4262-8BB8-FF1C02D8782C}" dt="2022-02-09T22:09:06.904" v="181" actId="26606"/>
          <ac:spMkLst>
            <pc:docMk/>
            <pc:sldMk cId="2952845653" sldId="256"/>
            <ac:spMk id="9" creationId="{71B2258F-86CA-4D4D-8270-BC05FCDEBFB3}"/>
          </ac:spMkLst>
        </pc:spChg>
        <pc:picChg chg="add">
          <ac:chgData name="Carlos Trejo" userId="b0663bc17b4728a9" providerId="LiveId" clId="{4612FAF8-F960-4262-8BB8-FF1C02D8782C}" dt="2022-02-09T22:09:06.904" v="181" actId="26606"/>
          <ac:picMkLst>
            <pc:docMk/>
            <pc:sldMk cId="2952845653" sldId="256"/>
            <ac:picMk id="5" creationId="{6E81D590-5DB3-4DAB-8D53-8C63C2FF61E7}"/>
          </ac:picMkLst>
        </pc:picChg>
      </pc:sldChg>
      <pc:sldChg chg="addSp delSp modSp mod setBg">
        <pc:chgData name="Carlos Trejo" userId="b0663bc17b4728a9" providerId="LiveId" clId="{4612FAF8-F960-4262-8BB8-FF1C02D8782C}" dt="2022-02-09T22:09:31.692" v="191" actId="26606"/>
        <pc:sldMkLst>
          <pc:docMk/>
          <pc:sldMk cId="4083472572" sldId="257"/>
        </pc:sldMkLst>
        <pc:spChg chg="mo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2" creationId="{947604E6-3497-4A83-BAA5-97B5CBD73870}"/>
          </ac:spMkLst>
        </pc:spChg>
        <pc:spChg chg="del mo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3" creationId="{D06CBA03-2EB2-4D56-8A71-5BB39DF3BBA7}"/>
          </ac:spMkLst>
        </pc:spChg>
        <pc:spChg chg="ad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9" creationId="{BACC6370-2D7E-4714-9D71-7542949D7D5D}"/>
          </ac:spMkLst>
        </pc:spChg>
        <pc:spChg chg="ad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11" creationId="{F68B3F68-107C-434F-AA38-110D5EA91B85}"/>
          </ac:spMkLst>
        </pc:spChg>
        <pc:spChg chg="ad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13" creationId="{AAD0DBB9-1A4B-4391-81D4-CB19F9AB918A}"/>
          </ac:spMkLst>
        </pc:spChg>
        <pc:spChg chg="ad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15" creationId="{063BBA22-50EA-4C4D-BE05-F1CE4E63AA56}"/>
          </ac:spMkLst>
        </pc:spChg>
        <pc:graphicFrameChg chg="add">
          <ac:chgData name="Carlos Trejo" userId="b0663bc17b4728a9" providerId="LiveId" clId="{4612FAF8-F960-4262-8BB8-FF1C02D8782C}" dt="2022-02-09T22:09:31.692" v="191" actId="26606"/>
          <ac:graphicFrameMkLst>
            <pc:docMk/>
            <pc:sldMk cId="4083472572" sldId="257"/>
            <ac:graphicFrameMk id="5" creationId="{0B2F7E7F-83C4-4EC2-88B1-EFAA7E6503B8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09:35.783" v="192" actId="26606"/>
        <pc:sldMkLst>
          <pc:docMk/>
          <pc:sldMk cId="2531800377" sldId="258"/>
        </pc:sldMkLst>
        <pc:spChg chg="mod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2" creationId="{B0A08E0F-83D1-463D-9294-1D31470697AC}"/>
          </ac:spMkLst>
        </pc:spChg>
        <pc:spChg chg="del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4" creationId="{30361CFF-2D57-4D7E-B993-4114C246D734}"/>
          </ac:spMkLst>
        </pc:spChg>
        <pc:spChg chg="add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10" creationId="{BACC6370-2D7E-4714-9D71-7542949D7D5D}"/>
          </ac:spMkLst>
        </pc:spChg>
        <pc:spChg chg="add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12" creationId="{F68B3F68-107C-434F-AA38-110D5EA91B85}"/>
          </ac:spMkLst>
        </pc:spChg>
        <pc:spChg chg="add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14" creationId="{AAD0DBB9-1A4B-4391-81D4-CB19F9AB918A}"/>
          </ac:spMkLst>
        </pc:spChg>
        <pc:spChg chg="add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16" creationId="{063BBA22-50EA-4C4D-BE05-F1CE4E63AA56}"/>
          </ac:spMkLst>
        </pc:spChg>
        <pc:graphicFrameChg chg="add">
          <ac:chgData name="Carlos Trejo" userId="b0663bc17b4728a9" providerId="LiveId" clId="{4612FAF8-F960-4262-8BB8-FF1C02D8782C}" dt="2022-02-09T22:09:35.783" v="192" actId="26606"/>
          <ac:graphicFrameMkLst>
            <pc:docMk/>
            <pc:sldMk cId="2531800377" sldId="258"/>
            <ac:graphicFrameMk id="6" creationId="{32C99D07-80A5-4061-BC2A-E8CBA04FE2FC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09:43.986" v="197" actId="26606"/>
        <pc:sldMkLst>
          <pc:docMk/>
          <pc:sldMk cId="3611550847" sldId="259"/>
        </pc:sldMkLst>
        <pc:spChg chg="mod">
          <ac:chgData name="Carlos Trejo" userId="b0663bc17b4728a9" providerId="LiveId" clId="{4612FAF8-F960-4262-8BB8-FF1C02D8782C}" dt="2022-02-09T22:09:43.986" v="197" actId="26606"/>
          <ac:spMkLst>
            <pc:docMk/>
            <pc:sldMk cId="3611550847" sldId="259"/>
            <ac:spMk id="2" creationId="{34373C72-5AB2-47B1-8F8C-97989419AFA1}"/>
          </ac:spMkLst>
        </pc:spChg>
        <pc:spChg chg="add del">
          <ac:chgData name="Carlos Trejo" userId="b0663bc17b4728a9" providerId="LiveId" clId="{4612FAF8-F960-4262-8BB8-FF1C02D8782C}" dt="2022-02-09T22:09:43.986" v="197" actId="26606"/>
          <ac:spMkLst>
            <pc:docMk/>
            <pc:sldMk cId="3611550847" sldId="259"/>
            <ac:spMk id="3" creationId="{BA33061D-DC19-449B-8950-7264886AA347}"/>
          </ac:spMkLst>
        </pc:spChg>
        <pc:spChg chg="add del">
          <ac:chgData name="Carlos Trejo" userId="b0663bc17b4728a9" providerId="LiveId" clId="{4612FAF8-F960-4262-8BB8-FF1C02D8782C}" dt="2022-02-09T22:09:43.014" v="194" actId="26606"/>
          <ac:spMkLst>
            <pc:docMk/>
            <pc:sldMk cId="3611550847" sldId="259"/>
            <ac:spMk id="9" creationId="{BACC6370-2D7E-4714-9D71-7542949D7D5D}"/>
          </ac:spMkLst>
        </pc:spChg>
        <pc:spChg chg="add del">
          <ac:chgData name="Carlos Trejo" userId="b0663bc17b4728a9" providerId="LiveId" clId="{4612FAF8-F960-4262-8BB8-FF1C02D8782C}" dt="2022-02-09T22:09:43.014" v="194" actId="26606"/>
          <ac:spMkLst>
            <pc:docMk/>
            <pc:sldMk cId="3611550847" sldId="259"/>
            <ac:spMk id="11" creationId="{F68B3F68-107C-434F-AA38-110D5EA91B85}"/>
          </ac:spMkLst>
        </pc:spChg>
        <pc:spChg chg="add del">
          <ac:chgData name="Carlos Trejo" userId="b0663bc17b4728a9" providerId="LiveId" clId="{4612FAF8-F960-4262-8BB8-FF1C02D8782C}" dt="2022-02-09T22:09:43.014" v="194" actId="26606"/>
          <ac:spMkLst>
            <pc:docMk/>
            <pc:sldMk cId="3611550847" sldId="259"/>
            <ac:spMk id="13" creationId="{AAD0DBB9-1A4B-4391-81D4-CB19F9AB918A}"/>
          </ac:spMkLst>
        </pc:spChg>
        <pc:spChg chg="add del">
          <ac:chgData name="Carlos Trejo" userId="b0663bc17b4728a9" providerId="LiveId" clId="{4612FAF8-F960-4262-8BB8-FF1C02D8782C}" dt="2022-02-09T22:09:43.014" v="194" actId="26606"/>
          <ac:spMkLst>
            <pc:docMk/>
            <pc:sldMk cId="3611550847" sldId="259"/>
            <ac:spMk id="15" creationId="{063BBA22-50EA-4C4D-BE05-F1CE4E63AA56}"/>
          </ac:spMkLst>
        </pc:spChg>
        <pc:spChg chg="add del">
          <ac:chgData name="Carlos Trejo" userId="b0663bc17b4728a9" providerId="LiveId" clId="{4612FAF8-F960-4262-8BB8-FF1C02D8782C}" dt="2022-02-09T22:09:43.934" v="196" actId="26606"/>
          <ac:spMkLst>
            <pc:docMk/>
            <pc:sldMk cId="3611550847" sldId="259"/>
            <ac:spMk id="17" creationId="{BACC6370-2D7E-4714-9D71-7542949D7D5D}"/>
          </ac:spMkLst>
        </pc:spChg>
        <pc:spChg chg="add del">
          <ac:chgData name="Carlos Trejo" userId="b0663bc17b4728a9" providerId="LiveId" clId="{4612FAF8-F960-4262-8BB8-FF1C02D8782C}" dt="2022-02-09T22:09:43.934" v="196" actId="26606"/>
          <ac:spMkLst>
            <pc:docMk/>
            <pc:sldMk cId="3611550847" sldId="259"/>
            <ac:spMk id="18" creationId="{F68B3F68-107C-434F-AA38-110D5EA91B85}"/>
          </ac:spMkLst>
        </pc:spChg>
        <pc:spChg chg="add del">
          <ac:chgData name="Carlos Trejo" userId="b0663bc17b4728a9" providerId="LiveId" clId="{4612FAF8-F960-4262-8BB8-FF1C02D8782C}" dt="2022-02-09T22:09:43.934" v="196" actId="26606"/>
          <ac:spMkLst>
            <pc:docMk/>
            <pc:sldMk cId="3611550847" sldId="259"/>
            <ac:spMk id="19" creationId="{AAD0DBB9-1A4B-4391-81D4-CB19F9AB918A}"/>
          </ac:spMkLst>
        </pc:spChg>
        <pc:spChg chg="add del">
          <ac:chgData name="Carlos Trejo" userId="b0663bc17b4728a9" providerId="LiveId" clId="{4612FAF8-F960-4262-8BB8-FF1C02D8782C}" dt="2022-02-09T22:09:43.934" v="196" actId="26606"/>
          <ac:spMkLst>
            <pc:docMk/>
            <pc:sldMk cId="3611550847" sldId="259"/>
            <ac:spMk id="20" creationId="{063BBA22-50EA-4C4D-BE05-F1CE4E63AA56}"/>
          </ac:spMkLst>
        </pc:spChg>
        <pc:graphicFrameChg chg="add del">
          <ac:chgData name="Carlos Trejo" userId="b0663bc17b4728a9" providerId="LiveId" clId="{4612FAF8-F960-4262-8BB8-FF1C02D8782C}" dt="2022-02-09T22:09:43.014" v="194" actId="26606"/>
          <ac:graphicFrameMkLst>
            <pc:docMk/>
            <pc:sldMk cId="3611550847" sldId="259"/>
            <ac:graphicFrameMk id="5" creationId="{5F833C6B-6819-4075-9536-CB937341ADEC}"/>
          </ac:graphicFrameMkLst>
        </pc:graphicFrameChg>
        <pc:graphicFrameChg chg="add del">
          <ac:chgData name="Carlos Trejo" userId="b0663bc17b4728a9" providerId="LiveId" clId="{4612FAF8-F960-4262-8BB8-FF1C02D8782C}" dt="2022-02-09T22:09:43.934" v="196" actId="26606"/>
          <ac:graphicFrameMkLst>
            <pc:docMk/>
            <pc:sldMk cId="3611550847" sldId="259"/>
            <ac:graphicFrameMk id="21" creationId="{5E37F505-F651-4F88-9E9F-5A09C66FD9DE}"/>
          </ac:graphicFrameMkLst>
        </pc:graphicFrameChg>
        <pc:graphicFrameChg chg="add">
          <ac:chgData name="Carlos Trejo" userId="b0663bc17b4728a9" providerId="LiveId" clId="{4612FAF8-F960-4262-8BB8-FF1C02D8782C}" dt="2022-02-09T22:09:43.986" v="197" actId="26606"/>
          <ac:graphicFrameMkLst>
            <pc:docMk/>
            <pc:sldMk cId="3611550847" sldId="259"/>
            <ac:graphicFrameMk id="23" creationId="{3EC473D1-8397-49B4-AFE9-5C4C2B12A446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09:49.754" v="198" actId="26606"/>
        <pc:sldMkLst>
          <pc:docMk/>
          <pc:sldMk cId="1414295424" sldId="260"/>
        </pc:sldMkLst>
        <pc:spChg chg="mod">
          <ac:chgData name="Carlos Trejo" userId="b0663bc17b4728a9" providerId="LiveId" clId="{4612FAF8-F960-4262-8BB8-FF1C02D8782C}" dt="2022-02-09T22:09:49.754" v="198" actId="26606"/>
          <ac:spMkLst>
            <pc:docMk/>
            <pc:sldMk cId="1414295424" sldId="260"/>
            <ac:spMk id="2" creationId="{3CB3B825-EFA9-495A-B10C-E2A91B74EA4A}"/>
          </ac:spMkLst>
        </pc:spChg>
        <pc:spChg chg="del">
          <ac:chgData name="Carlos Trejo" userId="b0663bc17b4728a9" providerId="LiveId" clId="{4612FAF8-F960-4262-8BB8-FF1C02D8782C}" dt="2022-02-09T22:09:49.754" v="198" actId="26606"/>
          <ac:spMkLst>
            <pc:docMk/>
            <pc:sldMk cId="1414295424" sldId="260"/>
            <ac:spMk id="3" creationId="{60071AB8-B7E9-4A01-9C75-9C5274CCE408}"/>
          </ac:spMkLst>
        </pc:spChg>
        <pc:spChg chg="add">
          <ac:chgData name="Carlos Trejo" userId="b0663bc17b4728a9" providerId="LiveId" clId="{4612FAF8-F960-4262-8BB8-FF1C02D8782C}" dt="2022-02-09T22:09:49.754" v="198" actId="26606"/>
          <ac:spMkLst>
            <pc:docMk/>
            <pc:sldMk cId="1414295424" sldId="260"/>
            <ac:spMk id="9" creationId="{577D1452-F0B7-431E-9A24-D3F7103D8510}"/>
          </ac:spMkLst>
        </pc:spChg>
        <pc:spChg chg="add">
          <ac:chgData name="Carlos Trejo" userId="b0663bc17b4728a9" providerId="LiveId" clId="{4612FAF8-F960-4262-8BB8-FF1C02D8782C}" dt="2022-02-09T22:09:49.754" v="198" actId="26606"/>
          <ac:spMkLst>
            <pc:docMk/>
            <pc:sldMk cId="1414295424" sldId="260"/>
            <ac:spMk id="11" creationId="{A660F4F9-5DF5-4F15-BE6A-CD8648BB1148}"/>
          </ac:spMkLst>
        </pc:spChg>
        <pc:graphicFrameChg chg="add">
          <ac:chgData name="Carlos Trejo" userId="b0663bc17b4728a9" providerId="LiveId" clId="{4612FAF8-F960-4262-8BB8-FF1C02D8782C}" dt="2022-02-09T22:09:49.754" v="198" actId="26606"/>
          <ac:graphicFrameMkLst>
            <pc:docMk/>
            <pc:sldMk cId="1414295424" sldId="260"/>
            <ac:graphicFrameMk id="5" creationId="{B6DCFCFA-D7F4-40BA-B5A5-88C724318264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09:54.348" v="199" actId="26606"/>
        <pc:sldMkLst>
          <pc:docMk/>
          <pc:sldMk cId="1990498264" sldId="261"/>
        </pc:sldMkLst>
        <pc:spChg chg="mod">
          <ac:chgData name="Carlos Trejo" userId="b0663bc17b4728a9" providerId="LiveId" clId="{4612FAF8-F960-4262-8BB8-FF1C02D8782C}" dt="2022-02-09T22:09:54.348" v="199" actId="26606"/>
          <ac:spMkLst>
            <pc:docMk/>
            <pc:sldMk cId="1990498264" sldId="261"/>
            <ac:spMk id="2" creationId="{FA434049-25BB-4AB3-A516-A2D447187CE0}"/>
          </ac:spMkLst>
        </pc:spChg>
        <pc:spChg chg="del">
          <ac:chgData name="Carlos Trejo" userId="b0663bc17b4728a9" providerId="LiveId" clId="{4612FAF8-F960-4262-8BB8-FF1C02D8782C}" dt="2022-02-09T22:09:54.348" v="199" actId="26606"/>
          <ac:spMkLst>
            <pc:docMk/>
            <pc:sldMk cId="1990498264" sldId="261"/>
            <ac:spMk id="3" creationId="{976E8F3F-A541-41CD-A6E5-A83A3C7993E9}"/>
          </ac:spMkLst>
        </pc:spChg>
        <pc:spChg chg="add">
          <ac:chgData name="Carlos Trejo" userId="b0663bc17b4728a9" providerId="LiveId" clId="{4612FAF8-F960-4262-8BB8-FF1C02D8782C}" dt="2022-02-09T22:09:54.348" v="199" actId="26606"/>
          <ac:spMkLst>
            <pc:docMk/>
            <pc:sldMk cId="1990498264" sldId="261"/>
            <ac:spMk id="9" creationId="{577D1452-F0B7-431E-9A24-D3F7103D8510}"/>
          </ac:spMkLst>
        </pc:spChg>
        <pc:spChg chg="add">
          <ac:chgData name="Carlos Trejo" userId="b0663bc17b4728a9" providerId="LiveId" clId="{4612FAF8-F960-4262-8BB8-FF1C02D8782C}" dt="2022-02-09T22:09:54.348" v="199" actId="26606"/>
          <ac:spMkLst>
            <pc:docMk/>
            <pc:sldMk cId="1990498264" sldId="261"/>
            <ac:spMk id="11" creationId="{A660F4F9-5DF5-4F15-BE6A-CD8648BB1148}"/>
          </ac:spMkLst>
        </pc:spChg>
        <pc:graphicFrameChg chg="add">
          <ac:chgData name="Carlos Trejo" userId="b0663bc17b4728a9" providerId="LiveId" clId="{4612FAF8-F960-4262-8BB8-FF1C02D8782C}" dt="2022-02-09T22:09:54.348" v="199" actId="26606"/>
          <ac:graphicFrameMkLst>
            <pc:docMk/>
            <pc:sldMk cId="1990498264" sldId="261"/>
            <ac:graphicFrameMk id="5" creationId="{B69C3D06-E49A-435D-8B95-ABF34948AD3A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10:03.203" v="200" actId="26606"/>
        <pc:sldMkLst>
          <pc:docMk/>
          <pc:sldMk cId="3466938894" sldId="262"/>
        </pc:sldMkLst>
        <pc:spChg chg="mod">
          <ac:chgData name="Carlos Trejo" userId="b0663bc17b4728a9" providerId="LiveId" clId="{4612FAF8-F960-4262-8BB8-FF1C02D8782C}" dt="2022-02-09T22:10:03.203" v="200" actId="26606"/>
          <ac:spMkLst>
            <pc:docMk/>
            <pc:sldMk cId="3466938894" sldId="262"/>
            <ac:spMk id="2" creationId="{395BD778-35E1-4965-8FFB-A803DB233ECC}"/>
          </ac:spMkLst>
        </pc:spChg>
        <pc:spChg chg="del">
          <ac:chgData name="Carlos Trejo" userId="b0663bc17b4728a9" providerId="LiveId" clId="{4612FAF8-F960-4262-8BB8-FF1C02D8782C}" dt="2022-02-09T22:10:03.203" v="200" actId="26606"/>
          <ac:spMkLst>
            <pc:docMk/>
            <pc:sldMk cId="3466938894" sldId="262"/>
            <ac:spMk id="3" creationId="{9703FCD1-0E68-455D-841D-69CA59328D37}"/>
          </ac:spMkLst>
        </pc:spChg>
        <pc:spChg chg="add">
          <ac:chgData name="Carlos Trejo" userId="b0663bc17b4728a9" providerId="LiveId" clId="{4612FAF8-F960-4262-8BB8-FF1C02D8782C}" dt="2022-02-09T22:10:03.203" v="200" actId="26606"/>
          <ac:spMkLst>
            <pc:docMk/>
            <pc:sldMk cId="3466938894" sldId="262"/>
            <ac:spMk id="9" creationId="{577D1452-F0B7-431E-9A24-D3F7103D8510}"/>
          </ac:spMkLst>
        </pc:spChg>
        <pc:spChg chg="add">
          <ac:chgData name="Carlos Trejo" userId="b0663bc17b4728a9" providerId="LiveId" clId="{4612FAF8-F960-4262-8BB8-FF1C02D8782C}" dt="2022-02-09T22:10:03.203" v="200" actId="26606"/>
          <ac:spMkLst>
            <pc:docMk/>
            <pc:sldMk cId="3466938894" sldId="262"/>
            <ac:spMk id="11" creationId="{A660F4F9-5DF5-4F15-BE6A-CD8648BB1148}"/>
          </ac:spMkLst>
        </pc:spChg>
        <pc:graphicFrameChg chg="add">
          <ac:chgData name="Carlos Trejo" userId="b0663bc17b4728a9" providerId="LiveId" clId="{4612FAF8-F960-4262-8BB8-FF1C02D8782C}" dt="2022-02-09T22:10:03.203" v="200" actId="26606"/>
          <ac:graphicFrameMkLst>
            <pc:docMk/>
            <pc:sldMk cId="3466938894" sldId="262"/>
            <ac:graphicFrameMk id="5" creationId="{E9FC1166-A90A-46AB-990F-401CFDA7FE03}"/>
          </ac:graphicFrameMkLst>
        </pc:graphicFrameChg>
      </pc:sldChg>
      <pc:sldChg chg="addSp modSp mod">
        <pc:chgData name="Carlos Trejo" userId="b0663bc17b4728a9" providerId="LiveId" clId="{4612FAF8-F960-4262-8BB8-FF1C02D8782C}" dt="2022-02-09T22:11:12.756" v="204" actId="1076"/>
        <pc:sldMkLst>
          <pc:docMk/>
          <pc:sldMk cId="1741785018" sldId="263"/>
        </pc:sldMkLst>
        <pc:spChg chg="mod">
          <ac:chgData name="Carlos Trejo" userId="b0663bc17b4728a9" providerId="LiveId" clId="{4612FAF8-F960-4262-8BB8-FF1C02D8782C}" dt="2022-02-09T22:06:51.324" v="111" actId="20577"/>
          <ac:spMkLst>
            <pc:docMk/>
            <pc:sldMk cId="1741785018" sldId="263"/>
            <ac:spMk id="2" creationId="{A4956915-2DB6-49BA-82A3-2641326BFF2F}"/>
          </ac:spMkLst>
        </pc:spChg>
        <pc:picChg chg="add mod">
          <ac:chgData name="Carlos Trejo" userId="b0663bc17b4728a9" providerId="LiveId" clId="{4612FAF8-F960-4262-8BB8-FF1C02D8782C}" dt="2022-02-09T22:11:12.756" v="204" actId="1076"/>
          <ac:picMkLst>
            <pc:docMk/>
            <pc:sldMk cId="1741785018" sldId="263"/>
            <ac:picMk id="1026" creationId="{6D245266-211A-4376-828E-097B19F3E028}"/>
          </ac:picMkLst>
        </pc:picChg>
      </pc:sldChg>
      <pc:sldChg chg="addSp delSp modSp mod setBg">
        <pc:chgData name="Carlos Trejo" userId="b0663bc17b4728a9" providerId="LiveId" clId="{4612FAF8-F960-4262-8BB8-FF1C02D8782C}" dt="2022-02-09T22:11:45.069" v="207" actId="26606"/>
        <pc:sldMkLst>
          <pc:docMk/>
          <pc:sldMk cId="1473124853" sldId="264"/>
        </pc:sldMkLst>
        <pc:spChg chg="mod">
          <ac:chgData name="Carlos Trejo" userId="b0663bc17b4728a9" providerId="LiveId" clId="{4612FAF8-F960-4262-8BB8-FF1C02D8782C}" dt="2022-02-09T22:11:45.069" v="207" actId="26606"/>
          <ac:spMkLst>
            <pc:docMk/>
            <pc:sldMk cId="1473124853" sldId="264"/>
            <ac:spMk id="2" creationId="{703A1B76-BB8E-4471-AC10-C43362204A9D}"/>
          </ac:spMkLst>
        </pc:spChg>
        <pc:spChg chg="add del">
          <ac:chgData name="Carlos Trejo" userId="b0663bc17b4728a9" providerId="LiveId" clId="{4612FAF8-F960-4262-8BB8-FF1C02D8782C}" dt="2022-02-09T22:11:45.069" v="207" actId="26606"/>
          <ac:spMkLst>
            <pc:docMk/>
            <pc:sldMk cId="1473124853" sldId="264"/>
            <ac:spMk id="3" creationId="{E7FF22C5-F79B-473F-826F-EF7EBC461F1C}"/>
          </ac:spMkLst>
        </pc:spChg>
        <pc:spChg chg="add del">
          <ac:chgData name="Carlos Trejo" userId="b0663bc17b4728a9" providerId="LiveId" clId="{4612FAF8-F960-4262-8BB8-FF1C02D8782C}" dt="2022-02-09T22:11:45.045" v="206" actId="26606"/>
          <ac:spMkLst>
            <pc:docMk/>
            <pc:sldMk cId="1473124853" sldId="264"/>
            <ac:spMk id="9" creationId="{577D1452-F0B7-431E-9A24-D3F7103D8510}"/>
          </ac:spMkLst>
        </pc:spChg>
        <pc:spChg chg="add del">
          <ac:chgData name="Carlos Trejo" userId="b0663bc17b4728a9" providerId="LiveId" clId="{4612FAF8-F960-4262-8BB8-FF1C02D8782C}" dt="2022-02-09T22:11:45.045" v="206" actId="26606"/>
          <ac:spMkLst>
            <pc:docMk/>
            <pc:sldMk cId="1473124853" sldId="264"/>
            <ac:spMk id="11" creationId="{A660F4F9-5DF5-4F15-BE6A-CD8648BB1148}"/>
          </ac:spMkLst>
        </pc:spChg>
        <pc:graphicFrameChg chg="add del">
          <ac:chgData name="Carlos Trejo" userId="b0663bc17b4728a9" providerId="LiveId" clId="{4612FAF8-F960-4262-8BB8-FF1C02D8782C}" dt="2022-02-09T22:11:45.045" v="206" actId="26606"/>
          <ac:graphicFrameMkLst>
            <pc:docMk/>
            <pc:sldMk cId="1473124853" sldId="264"/>
            <ac:graphicFrameMk id="5" creationId="{1D4DDAD7-90E4-4873-9372-35507C9D6147}"/>
          </ac:graphicFrameMkLst>
        </pc:graphicFrameChg>
        <pc:graphicFrameChg chg="add">
          <ac:chgData name="Carlos Trejo" userId="b0663bc17b4728a9" providerId="LiveId" clId="{4612FAF8-F960-4262-8BB8-FF1C02D8782C}" dt="2022-02-09T22:11:45.069" v="207" actId="26606"/>
          <ac:graphicFrameMkLst>
            <pc:docMk/>
            <pc:sldMk cId="1473124853" sldId="264"/>
            <ac:graphicFrameMk id="13" creationId="{A9E1EF2E-AE80-41F5-AF04-B519482F1AE0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11:51.652" v="208" actId="26606"/>
        <pc:sldMkLst>
          <pc:docMk/>
          <pc:sldMk cId="3109826560" sldId="265"/>
        </pc:sldMkLst>
        <pc:spChg chg="mod">
          <ac:chgData name="Carlos Trejo" userId="b0663bc17b4728a9" providerId="LiveId" clId="{4612FAF8-F960-4262-8BB8-FF1C02D8782C}" dt="2022-02-09T22:11:51.652" v="208" actId="26606"/>
          <ac:spMkLst>
            <pc:docMk/>
            <pc:sldMk cId="3109826560" sldId="265"/>
            <ac:spMk id="2" creationId="{784F55CB-168B-4626-BBEF-2747C63185D0}"/>
          </ac:spMkLst>
        </pc:spChg>
        <pc:spChg chg="del">
          <ac:chgData name="Carlos Trejo" userId="b0663bc17b4728a9" providerId="LiveId" clId="{4612FAF8-F960-4262-8BB8-FF1C02D8782C}" dt="2022-02-09T22:11:51.652" v="208" actId="26606"/>
          <ac:spMkLst>
            <pc:docMk/>
            <pc:sldMk cId="3109826560" sldId="265"/>
            <ac:spMk id="3" creationId="{FD43382A-B2BC-403C-B1B5-FD974B81A24D}"/>
          </ac:spMkLst>
        </pc:spChg>
        <pc:graphicFrameChg chg="add">
          <ac:chgData name="Carlos Trejo" userId="b0663bc17b4728a9" providerId="LiveId" clId="{4612FAF8-F960-4262-8BB8-FF1C02D8782C}" dt="2022-02-09T22:11:51.652" v="208" actId="26606"/>
          <ac:graphicFrameMkLst>
            <pc:docMk/>
            <pc:sldMk cId="3109826560" sldId="265"/>
            <ac:graphicFrameMk id="5" creationId="{48F954A4-6613-4D7D-AEBA-6CEB039207B2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11:56.480" v="209" actId="26606"/>
        <pc:sldMkLst>
          <pc:docMk/>
          <pc:sldMk cId="3982743458" sldId="266"/>
        </pc:sldMkLst>
        <pc:spChg chg="mod">
          <ac:chgData name="Carlos Trejo" userId="b0663bc17b4728a9" providerId="LiveId" clId="{4612FAF8-F960-4262-8BB8-FF1C02D8782C}" dt="2022-02-09T22:11:56.480" v="209" actId="26606"/>
          <ac:spMkLst>
            <pc:docMk/>
            <pc:sldMk cId="3982743458" sldId="266"/>
            <ac:spMk id="2" creationId="{69F62789-B733-4A19-AE28-4C129BA533D5}"/>
          </ac:spMkLst>
        </pc:spChg>
        <pc:spChg chg="del mod">
          <ac:chgData name="Carlos Trejo" userId="b0663bc17b4728a9" providerId="LiveId" clId="{4612FAF8-F960-4262-8BB8-FF1C02D8782C}" dt="2022-02-09T22:11:56.480" v="209" actId="26606"/>
          <ac:spMkLst>
            <pc:docMk/>
            <pc:sldMk cId="3982743458" sldId="266"/>
            <ac:spMk id="3" creationId="{E8BC429E-2ACB-4989-9E1F-257FBEE285EA}"/>
          </ac:spMkLst>
        </pc:spChg>
        <pc:graphicFrameChg chg="add">
          <ac:chgData name="Carlos Trejo" userId="b0663bc17b4728a9" providerId="LiveId" clId="{4612FAF8-F960-4262-8BB8-FF1C02D8782C}" dt="2022-02-09T22:11:56.480" v="209" actId="26606"/>
          <ac:graphicFrameMkLst>
            <pc:docMk/>
            <pc:sldMk cId="3982743458" sldId="266"/>
            <ac:graphicFrameMk id="5" creationId="{0C3071DD-7A9E-4B5F-9866-0BBA12274041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12:03.178" v="210" actId="26606"/>
        <pc:sldMkLst>
          <pc:docMk/>
          <pc:sldMk cId="3444946822" sldId="267"/>
        </pc:sldMkLst>
        <pc:spChg chg="mod">
          <ac:chgData name="Carlos Trejo" userId="b0663bc17b4728a9" providerId="LiveId" clId="{4612FAF8-F960-4262-8BB8-FF1C02D8782C}" dt="2022-02-09T22:12:03.178" v="210" actId="26606"/>
          <ac:spMkLst>
            <pc:docMk/>
            <pc:sldMk cId="3444946822" sldId="267"/>
            <ac:spMk id="2" creationId="{79E1EDB3-D16D-4301-85C6-BD67F4B18346}"/>
          </ac:spMkLst>
        </pc:spChg>
        <pc:spChg chg="del">
          <ac:chgData name="Carlos Trejo" userId="b0663bc17b4728a9" providerId="LiveId" clId="{4612FAF8-F960-4262-8BB8-FF1C02D8782C}" dt="2022-02-09T22:12:03.178" v="210" actId="26606"/>
          <ac:spMkLst>
            <pc:docMk/>
            <pc:sldMk cId="3444946822" sldId="267"/>
            <ac:spMk id="3" creationId="{2AF42EC5-D0F2-4B0B-AC13-35CACC110E9B}"/>
          </ac:spMkLst>
        </pc:spChg>
        <pc:graphicFrameChg chg="add">
          <ac:chgData name="Carlos Trejo" userId="b0663bc17b4728a9" providerId="LiveId" clId="{4612FAF8-F960-4262-8BB8-FF1C02D8782C}" dt="2022-02-09T22:12:03.178" v="210" actId="26606"/>
          <ac:graphicFrameMkLst>
            <pc:docMk/>
            <pc:sldMk cId="3444946822" sldId="267"/>
            <ac:graphicFrameMk id="5" creationId="{C971DE98-5F79-4749-BF72-E62760CAF7B6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12:21.419" v="211" actId="26606"/>
        <pc:sldMkLst>
          <pc:docMk/>
          <pc:sldMk cId="501520005" sldId="268"/>
        </pc:sldMkLst>
        <pc:spChg chg="mod">
          <ac:chgData name="Carlos Trejo" userId="b0663bc17b4728a9" providerId="LiveId" clId="{4612FAF8-F960-4262-8BB8-FF1C02D8782C}" dt="2022-02-09T22:12:21.419" v="211" actId="26606"/>
          <ac:spMkLst>
            <pc:docMk/>
            <pc:sldMk cId="501520005" sldId="268"/>
            <ac:spMk id="2" creationId="{4C9C9655-E366-48A2-B2A3-5FF75AE8F240}"/>
          </ac:spMkLst>
        </pc:spChg>
        <pc:spChg chg="del">
          <ac:chgData name="Carlos Trejo" userId="b0663bc17b4728a9" providerId="LiveId" clId="{4612FAF8-F960-4262-8BB8-FF1C02D8782C}" dt="2022-02-09T22:12:21.419" v="211" actId="26606"/>
          <ac:spMkLst>
            <pc:docMk/>
            <pc:sldMk cId="501520005" sldId="268"/>
            <ac:spMk id="3" creationId="{E55A7A07-EE97-456C-9430-71C08670C6E8}"/>
          </ac:spMkLst>
        </pc:spChg>
        <pc:spChg chg="add">
          <ac:chgData name="Carlos Trejo" userId="b0663bc17b4728a9" providerId="LiveId" clId="{4612FAF8-F960-4262-8BB8-FF1C02D8782C}" dt="2022-02-09T22:12:21.419" v="211" actId="26606"/>
          <ac:spMkLst>
            <pc:docMk/>
            <pc:sldMk cId="501520005" sldId="268"/>
            <ac:spMk id="9" creationId="{577D1452-F0B7-431E-9A24-D3F7103D8510}"/>
          </ac:spMkLst>
        </pc:spChg>
        <pc:spChg chg="add">
          <ac:chgData name="Carlos Trejo" userId="b0663bc17b4728a9" providerId="LiveId" clId="{4612FAF8-F960-4262-8BB8-FF1C02D8782C}" dt="2022-02-09T22:12:21.419" v="211" actId="26606"/>
          <ac:spMkLst>
            <pc:docMk/>
            <pc:sldMk cId="501520005" sldId="268"/>
            <ac:spMk id="11" creationId="{A660F4F9-5DF5-4F15-BE6A-CD8648BB1148}"/>
          </ac:spMkLst>
        </pc:spChg>
        <pc:graphicFrameChg chg="add">
          <ac:chgData name="Carlos Trejo" userId="b0663bc17b4728a9" providerId="LiveId" clId="{4612FAF8-F960-4262-8BB8-FF1C02D8782C}" dt="2022-02-09T22:12:21.419" v="211" actId="26606"/>
          <ac:graphicFrameMkLst>
            <pc:docMk/>
            <pc:sldMk cId="501520005" sldId="268"/>
            <ac:graphicFrameMk id="5" creationId="{AEBACC03-6912-4E6E-926C-1FC78BA3FE01}"/>
          </ac:graphicFrameMkLst>
        </pc:graphicFrameChg>
      </pc:sldChg>
      <pc:sldChg chg="modSp mod ord">
        <pc:chgData name="Carlos Trejo" userId="b0663bc17b4728a9" providerId="LiveId" clId="{4612FAF8-F960-4262-8BB8-FF1C02D8782C}" dt="2022-02-14T22:00:58.308" v="963" actId="20577"/>
        <pc:sldMkLst>
          <pc:docMk/>
          <pc:sldMk cId="1937933820" sldId="269"/>
        </pc:sldMkLst>
        <pc:spChg chg="mod">
          <ac:chgData name="Carlos Trejo" userId="b0663bc17b4728a9" providerId="LiveId" clId="{4612FAF8-F960-4262-8BB8-FF1C02D8782C}" dt="2022-02-14T22:00:58.308" v="963" actId="20577"/>
          <ac:spMkLst>
            <pc:docMk/>
            <pc:sldMk cId="1937933820" sldId="269"/>
            <ac:spMk id="2" creationId="{0A0494ED-F8C4-4350-8D14-A235986426DA}"/>
          </ac:spMkLst>
        </pc:spChg>
      </pc:sldChg>
      <pc:sldChg chg="addSp delSp modSp mod setBg setClrOvrMap">
        <pc:chgData name="Carlos Trejo" userId="b0663bc17b4728a9" providerId="LiveId" clId="{4612FAF8-F960-4262-8BB8-FF1C02D8782C}" dt="2022-02-09T22:12:34.158" v="215" actId="27614"/>
        <pc:sldMkLst>
          <pc:docMk/>
          <pc:sldMk cId="2285468692" sldId="270"/>
        </pc:sldMkLst>
        <pc:spChg chg="mod">
          <ac:chgData name="Carlos Trejo" userId="b0663bc17b4728a9" providerId="LiveId" clId="{4612FAF8-F960-4262-8BB8-FF1C02D8782C}" dt="2022-02-09T22:12:30.570" v="214" actId="26606"/>
          <ac:spMkLst>
            <pc:docMk/>
            <pc:sldMk cId="2285468692" sldId="270"/>
            <ac:spMk id="2" creationId="{62A7B55B-4313-4054-AE50-3E33CA6C2786}"/>
          </ac:spMkLst>
        </pc:spChg>
        <pc:spChg chg="add del">
          <ac:chgData name="Carlos Trejo" userId="b0663bc17b4728a9" providerId="LiveId" clId="{4612FAF8-F960-4262-8BB8-FF1C02D8782C}" dt="2022-02-09T22:12:30.570" v="214" actId="26606"/>
          <ac:spMkLst>
            <pc:docMk/>
            <pc:sldMk cId="2285468692" sldId="270"/>
            <ac:spMk id="3" creationId="{8739E524-34A1-4E2D-8E29-BE47F6BE5BC3}"/>
          </ac:spMkLst>
        </pc:spChg>
        <pc:spChg chg="add del">
          <ac:chgData name="Carlos Trejo" userId="b0663bc17b4728a9" providerId="LiveId" clId="{4612FAF8-F960-4262-8BB8-FF1C02D8782C}" dt="2022-02-09T22:12:30.524" v="213" actId="26606"/>
          <ac:spMkLst>
            <pc:docMk/>
            <pc:sldMk cId="2285468692" sldId="270"/>
            <ac:spMk id="9" creationId="{6D6CDB20-394C-4D51-9C5B-8751E21338DC}"/>
          </ac:spMkLst>
        </pc:spChg>
        <pc:spChg chg="add">
          <ac:chgData name="Carlos Trejo" userId="b0663bc17b4728a9" providerId="LiveId" clId="{4612FAF8-F960-4262-8BB8-FF1C02D8782C}" dt="2022-02-09T22:12:30.570" v="214" actId="26606"/>
          <ac:spMkLst>
            <pc:docMk/>
            <pc:sldMk cId="2285468692" sldId="270"/>
            <ac:spMk id="10" creationId="{9228552E-C8B1-4A80-8448-0787CE0FC704}"/>
          </ac:spMkLst>
        </pc:spChg>
        <pc:spChg chg="add del">
          <ac:chgData name="Carlos Trejo" userId="b0663bc17b4728a9" providerId="LiveId" clId="{4612FAF8-F960-4262-8BB8-FF1C02D8782C}" dt="2022-02-09T22:12:30.524" v="213" actId="26606"/>
          <ac:spMkLst>
            <pc:docMk/>
            <pc:sldMk cId="2285468692" sldId="270"/>
            <ac:spMk id="11" creationId="{46DFD1E0-DCA7-47E6-B78B-6ECDDF873DD6}"/>
          </ac:spMkLst>
        </pc:spChg>
        <pc:spChg chg="add del">
          <ac:chgData name="Carlos Trejo" userId="b0663bc17b4728a9" providerId="LiveId" clId="{4612FAF8-F960-4262-8BB8-FF1C02D8782C}" dt="2022-02-09T22:12:30.524" v="213" actId="26606"/>
          <ac:spMkLst>
            <pc:docMk/>
            <pc:sldMk cId="2285468692" sldId="270"/>
            <ac:spMk id="13" creationId="{8AAB0B1E-BB97-40E0-8DCD-D1197A0E1D6A}"/>
          </ac:spMkLst>
        </pc:spChg>
        <pc:graphicFrameChg chg="add del">
          <ac:chgData name="Carlos Trejo" userId="b0663bc17b4728a9" providerId="LiveId" clId="{4612FAF8-F960-4262-8BB8-FF1C02D8782C}" dt="2022-02-09T22:12:30.524" v="213" actId="26606"/>
          <ac:graphicFrameMkLst>
            <pc:docMk/>
            <pc:sldMk cId="2285468692" sldId="270"/>
            <ac:graphicFrameMk id="5" creationId="{A18E4DDF-DAEB-4897-88AE-31E428E14472}"/>
          </ac:graphicFrameMkLst>
        </pc:graphicFrameChg>
        <pc:graphicFrameChg chg="add">
          <ac:chgData name="Carlos Trejo" userId="b0663bc17b4728a9" providerId="LiveId" clId="{4612FAF8-F960-4262-8BB8-FF1C02D8782C}" dt="2022-02-09T22:12:30.570" v="214" actId="26606"/>
          <ac:graphicFrameMkLst>
            <pc:docMk/>
            <pc:sldMk cId="2285468692" sldId="270"/>
            <ac:graphicFrameMk id="15" creationId="{E00CEF71-8D35-4431-A2FF-A1B4EADF4733}"/>
          </ac:graphicFrameMkLst>
        </pc:graphicFrameChg>
        <pc:picChg chg="add mod">
          <ac:chgData name="Carlos Trejo" userId="b0663bc17b4728a9" providerId="LiveId" clId="{4612FAF8-F960-4262-8BB8-FF1C02D8782C}" dt="2022-02-09T22:12:34.158" v="215" actId="27614"/>
          <ac:picMkLst>
            <pc:docMk/>
            <pc:sldMk cId="2285468692" sldId="270"/>
            <ac:picMk id="6" creationId="{9666DFFE-D965-4917-9134-8273286E1904}"/>
          </ac:picMkLst>
        </pc:picChg>
      </pc:sldChg>
      <pc:sldChg chg="modSp del mod">
        <pc:chgData name="Carlos Trejo" userId="b0663bc17b4728a9" providerId="LiveId" clId="{4612FAF8-F960-4262-8BB8-FF1C02D8782C}" dt="2022-02-09T22:14:48.564" v="220" actId="47"/>
        <pc:sldMkLst>
          <pc:docMk/>
          <pc:sldMk cId="4074564989" sldId="271"/>
        </pc:sldMkLst>
        <pc:picChg chg="mod">
          <ac:chgData name="Carlos Trejo" userId="b0663bc17b4728a9" providerId="LiveId" clId="{4612FAF8-F960-4262-8BB8-FF1C02D8782C}" dt="2022-02-09T22:12:48.583" v="219" actId="14100"/>
          <ac:picMkLst>
            <pc:docMk/>
            <pc:sldMk cId="4074564989" sldId="271"/>
            <ac:picMk id="5" creationId="{77B9F19D-72AD-4814-B932-C54D75457176}"/>
          </ac:picMkLst>
        </pc:picChg>
      </pc:sldChg>
      <pc:sldChg chg="addSp delSp modSp mod setBg">
        <pc:chgData name="Carlos Trejo" userId="b0663bc17b4728a9" providerId="LiveId" clId="{4612FAF8-F960-4262-8BB8-FF1C02D8782C}" dt="2022-02-10T03:11:58.427" v="407" actId="20577"/>
        <pc:sldMkLst>
          <pc:docMk/>
          <pc:sldMk cId="2958044566" sldId="272"/>
        </pc:sldMkLst>
        <pc:spChg chg="mo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2" creationId="{9E01E9DE-256F-4245-8E2A-8903F1651103}"/>
          </ac:spMkLst>
        </pc:spChg>
        <pc:spChg chg="del mo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3" creationId="{91EF6B89-B8B1-437C-BBD7-6D4CE78BA542}"/>
          </ac:spMkLst>
        </pc:spChg>
        <pc:spChg chg="ad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11" creationId="{F68B3F68-107C-434F-AA38-110D5EA91B85}"/>
          </ac:spMkLst>
        </pc:spChg>
        <pc:spChg chg="ad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12" creationId="{BACC6370-2D7E-4714-9D71-7542949D7D5D}"/>
          </ac:spMkLst>
        </pc:spChg>
        <pc:spChg chg="ad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13" creationId="{AAD0DBB9-1A4B-4391-81D4-CB19F9AB918A}"/>
          </ac:spMkLst>
        </pc:spChg>
        <pc:spChg chg="ad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15" creationId="{063BBA22-50EA-4C4D-BE05-F1CE4E63AA56}"/>
          </ac:spMkLst>
        </pc:spChg>
        <pc:graphicFrameChg chg="add mod">
          <ac:chgData name="Carlos Trejo" userId="b0663bc17b4728a9" providerId="LiveId" clId="{4612FAF8-F960-4262-8BB8-FF1C02D8782C}" dt="2022-02-10T03:11:58.427" v="407" actId="20577"/>
          <ac:graphicFrameMkLst>
            <pc:docMk/>
            <pc:sldMk cId="2958044566" sldId="272"/>
            <ac:graphicFrameMk id="14" creationId="{2CC00FF8-A3B9-44CB-ACFB-E5AE4C35E596}"/>
          </ac:graphicFrameMkLst>
        </pc:graphicFrameChg>
        <pc:picChg chg="add del">
          <ac:chgData name="Carlos Trejo" userId="b0663bc17b4728a9" providerId="LiveId" clId="{4612FAF8-F960-4262-8BB8-FF1C02D8782C}" dt="2022-02-09T22:08:48.633" v="179" actId="26606"/>
          <ac:picMkLst>
            <pc:docMk/>
            <pc:sldMk cId="2958044566" sldId="272"/>
            <ac:picMk id="5" creationId="{2C91CC07-9DB9-4518-8B62-503CAEE19E3A}"/>
          </ac:picMkLst>
        </pc:picChg>
        <pc:cxnChg chg="add del">
          <ac:chgData name="Carlos Trejo" userId="b0663bc17b4728a9" providerId="LiveId" clId="{4612FAF8-F960-4262-8BB8-FF1C02D8782C}" dt="2022-02-09T22:08:48.633" v="179" actId="26606"/>
          <ac:cxnSpMkLst>
            <pc:docMk/>
            <pc:sldMk cId="2958044566" sldId="272"/>
            <ac:cxnSpMk id="9" creationId="{A7F400EE-A8A5-48AF-B4D6-291B52C6F0B0}"/>
          </ac:cxnSpMkLst>
        </pc:cxnChg>
      </pc:sldChg>
      <pc:sldChg chg="modSp new mod ord">
        <pc:chgData name="Carlos Trejo" userId="b0663bc17b4728a9" providerId="LiveId" clId="{4612FAF8-F960-4262-8BB8-FF1C02D8782C}" dt="2022-02-09T22:21:50.990" v="395" actId="20577"/>
        <pc:sldMkLst>
          <pc:docMk/>
          <pc:sldMk cId="2722969298" sldId="273"/>
        </pc:sldMkLst>
        <pc:spChg chg="mod">
          <ac:chgData name="Carlos Trejo" userId="b0663bc17b4728a9" providerId="LiveId" clId="{4612FAF8-F960-4262-8BB8-FF1C02D8782C}" dt="2022-02-09T22:20:02.090" v="228" actId="20577"/>
          <ac:spMkLst>
            <pc:docMk/>
            <pc:sldMk cId="2722969298" sldId="273"/>
            <ac:spMk id="2" creationId="{DBAE19EC-5952-4219-A360-05B4D5019AE4}"/>
          </ac:spMkLst>
        </pc:spChg>
        <pc:spChg chg="mod">
          <ac:chgData name="Carlos Trejo" userId="b0663bc17b4728a9" providerId="LiveId" clId="{4612FAF8-F960-4262-8BB8-FF1C02D8782C}" dt="2022-02-09T22:21:50.990" v="395" actId="20577"/>
          <ac:spMkLst>
            <pc:docMk/>
            <pc:sldMk cId="2722969298" sldId="273"/>
            <ac:spMk id="3" creationId="{74DDEFF9-FEDB-4745-929D-6C7561E6D8D1}"/>
          </ac:spMkLst>
        </pc:spChg>
      </pc:sldChg>
      <pc:sldChg chg="modSp new mod">
        <pc:chgData name="Carlos Trejo" userId="b0663bc17b4728a9" providerId="LiveId" clId="{4612FAF8-F960-4262-8BB8-FF1C02D8782C}" dt="2022-02-14T21:13:23.926" v="767" actId="20577"/>
        <pc:sldMkLst>
          <pc:docMk/>
          <pc:sldMk cId="498040513" sldId="274"/>
        </pc:sldMkLst>
        <pc:spChg chg="mod">
          <ac:chgData name="Carlos Trejo" userId="b0663bc17b4728a9" providerId="LiveId" clId="{4612FAF8-F960-4262-8BB8-FF1C02D8782C}" dt="2022-02-14T21:08:39.973" v="453" actId="20577"/>
          <ac:spMkLst>
            <pc:docMk/>
            <pc:sldMk cId="498040513" sldId="274"/>
            <ac:spMk id="2" creationId="{A7EF00DF-E27C-46D4-A71C-8496279DC0CF}"/>
          </ac:spMkLst>
        </pc:spChg>
        <pc:spChg chg="mod">
          <ac:chgData name="Carlos Trejo" userId="b0663bc17b4728a9" providerId="LiveId" clId="{4612FAF8-F960-4262-8BB8-FF1C02D8782C}" dt="2022-02-14T21:13:23.926" v="767" actId="20577"/>
          <ac:spMkLst>
            <pc:docMk/>
            <pc:sldMk cId="498040513" sldId="274"/>
            <ac:spMk id="3" creationId="{110948D7-9263-4BB1-BF75-02EAC9C77715}"/>
          </ac:spMkLst>
        </pc:spChg>
      </pc:sldChg>
      <pc:sldChg chg="addSp delSp modSp new mod setBg">
        <pc:chgData name="Carlos Trejo" userId="b0663bc17b4728a9" providerId="LiveId" clId="{4612FAF8-F960-4262-8BB8-FF1C02D8782C}" dt="2022-02-14T21:26:49.852" v="960" actId="26606"/>
        <pc:sldMkLst>
          <pc:docMk/>
          <pc:sldMk cId="3827346287" sldId="275"/>
        </pc:sldMkLst>
        <pc:spChg chg="mod">
          <ac:chgData name="Carlos Trejo" userId="b0663bc17b4728a9" providerId="LiveId" clId="{4612FAF8-F960-4262-8BB8-FF1C02D8782C}" dt="2022-02-14T21:26:49.852" v="960" actId="26606"/>
          <ac:spMkLst>
            <pc:docMk/>
            <pc:sldMk cId="3827346287" sldId="275"/>
            <ac:spMk id="2" creationId="{1843B358-210A-4EFD-9AEF-24A67B57F600}"/>
          </ac:spMkLst>
        </pc:spChg>
        <pc:spChg chg="del mod">
          <ac:chgData name="Carlos Trejo" userId="b0663bc17b4728a9" providerId="LiveId" clId="{4612FAF8-F960-4262-8BB8-FF1C02D8782C}" dt="2022-02-14T21:26:49.852" v="960" actId="26606"/>
          <ac:spMkLst>
            <pc:docMk/>
            <pc:sldMk cId="3827346287" sldId="275"/>
            <ac:spMk id="3" creationId="{A530F199-AE9B-46A0-B16D-F8DC62F6E160}"/>
          </ac:spMkLst>
        </pc:spChg>
        <pc:spChg chg="add">
          <ac:chgData name="Carlos Trejo" userId="b0663bc17b4728a9" providerId="LiveId" clId="{4612FAF8-F960-4262-8BB8-FF1C02D8782C}" dt="2022-02-14T21:26:49.852" v="960" actId="26606"/>
          <ac:spMkLst>
            <pc:docMk/>
            <pc:sldMk cId="3827346287" sldId="275"/>
            <ac:spMk id="9" creationId="{B819A166-7571-4003-A6B8-B62034C3ED30}"/>
          </ac:spMkLst>
        </pc:spChg>
        <pc:graphicFrameChg chg="add">
          <ac:chgData name="Carlos Trejo" userId="b0663bc17b4728a9" providerId="LiveId" clId="{4612FAF8-F960-4262-8BB8-FF1C02D8782C}" dt="2022-02-14T21:26:49.852" v="960" actId="26606"/>
          <ac:graphicFrameMkLst>
            <pc:docMk/>
            <pc:sldMk cId="3827346287" sldId="275"/>
            <ac:graphicFrameMk id="5" creationId="{54D89439-2263-4E87-A9BF-C013D27A787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64856-1033-4D7C-B9A3-11AC11EF6B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D5D5FF85-8B8F-4B7C-AB01-35279CD108AF}">
      <dgm:prSet/>
      <dgm:spPr/>
      <dgm:t>
        <a:bodyPr/>
        <a:lstStyle/>
        <a:p>
          <a:pPr>
            <a:defRPr cap="all"/>
          </a:pPr>
          <a:r>
            <a:rPr lang="es-ES"/>
            <a:t>Inyección</a:t>
          </a:r>
          <a:endParaRPr lang="en-US"/>
        </a:p>
      </dgm:t>
    </dgm:pt>
    <dgm:pt modelId="{A767C233-69E7-4E81-87EE-1189D094D63D}" type="parTrans" cxnId="{74FFC839-EAF9-4261-8C06-B78A460434C3}">
      <dgm:prSet/>
      <dgm:spPr/>
      <dgm:t>
        <a:bodyPr/>
        <a:lstStyle/>
        <a:p>
          <a:endParaRPr lang="en-US"/>
        </a:p>
      </dgm:t>
    </dgm:pt>
    <dgm:pt modelId="{C88536FC-5638-425C-9172-CF9A76C02A94}" type="sibTrans" cxnId="{74FFC839-EAF9-4261-8C06-B78A460434C3}">
      <dgm:prSet/>
      <dgm:spPr/>
      <dgm:t>
        <a:bodyPr/>
        <a:lstStyle/>
        <a:p>
          <a:endParaRPr lang="en-US"/>
        </a:p>
      </dgm:t>
    </dgm:pt>
    <dgm:pt modelId="{58AD710E-083D-4E89-B25A-4FDE6F30613C}">
      <dgm:prSet/>
      <dgm:spPr/>
      <dgm:t>
        <a:bodyPr/>
        <a:lstStyle/>
        <a:p>
          <a:pPr>
            <a:defRPr cap="all"/>
          </a:pPr>
          <a:r>
            <a:rPr lang="es-ES" dirty="0" err="1"/>
            <a:t>Mock</a:t>
          </a:r>
          <a:r>
            <a:rPr lang="es-ES" dirty="0"/>
            <a:t> / </a:t>
          </a:r>
          <a:r>
            <a:rPr lang="es-ES" dirty="0" err="1"/>
            <a:t>Magicmock</a:t>
          </a:r>
          <a:endParaRPr lang="en-US" dirty="0"/>
        </a:p>
      </dgm:t>
    </dgm:pt>
    <dgm:pt modelId="{6AB41A92-BA09-4771-98ED-7677E5C150C7}" type="parTrans" cxnId="{298217B3-A0D3-465B-A55B-8E99D5BA17D7}">
      <dgm:prSet/>
      <dgm:spPr/>
      <dgm:t>
        <a:bodyPr/>
        <a:lstStyle/>
        <a:p>
          <a:endParaRPr lang="en-US"/>
        </a:p>
      </dgm:t>
    </dgm:pt>
    <dgm:pt modelId="{E04FCC85-118A-4FDB-8962-6DAAE0BD037C}" type="sibTrans" cxnId="{298217B3-A0D3-465B-A55B-8E99D5BA17D7}">
      <dgm:prSet/>
      <dgm:spPr/>
      <dgm:t>
        <a:bodyPr/>
        <a:lstStyle/>
        <a:p>
          <a:endParaRPr lang="en-US"/>
        </a:p>
      </dgm:t>
    </dgm:pt>
    <dgm:pt modelId="{6890C98D-920E-47B0-88AF-A0D6E5C2BA86}" type="pres">
      <dgm:prSet presAssocID="{1C564856-1033-4D7C-B9A3-11AC11EF6B60}" presName="root" presStyleCnt="0">
        <dgm:presLayoutVars>
          <dgm:dir/>
          <dgm:resizeHandles val="exact"/>
        </dgm:presLayoutVars>
      </dgm:prSet>
      <dgm:spPr/>
    </dgm:pt>
    <dgm:pt modelId="{17D778CA-2D3E-4791-919A-930F7C0D26BE}" type="pres">
      <dgm:prSet presAssocID="{D5D5FF85-8B8F-4B7C-AB01-35279CD108AF}" presName="compNode" presStyleCnt="0"/>
      <dgm:spPr/>
    </dgm:pt>
    <dgm:pt modelId="{BD0CEB7F-D44D-46AC-898F-EBCA7A5633A2}" type="pres">
      <dgm:prSet presAssocID="{D5D5FF85-8B8F-4B7C-AB01-35279CD108AF}" presName="iconBgRect" presStyleLbl="bgShp" presStyleIdx="0" presStyleCnt="2"/>
      <dgm:spPr/>
    </dgm:pt>
    <dgm:pt modelId="{06133100-7DAF-4990-9AB8-B3C7E1C930CE}" type="pres">
      <dgm:prSet presAssocID="{D5D5FF85-8B8F-4B7C-AB01-35279CD108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uja"/>
        </a:ext>
      </dgm:extLst>
    </dgm:pt>
    <dgm:pt modelId="{638C171D-FC32-43C7-93AC-13A8687B8AF6}" type="pres">
      <dgm:prSet presAssocID="{D5D5FF85-8B8F-4B7C-AB01-35279CD108AF}" presName="spaceRect" presStyleCnt="0"/>
      <dgm:spPr/>
    </dgm:pt>
    <dgm:pt modelId="{8DC73576-6719-43D1-AD3A-33A07695EFC5}" type="pres">
      <dgm:prSet presAssocID="{D5D5FF85-8B8F-4B7C-AB01-35279CD108AF}" presName="textRect" presStyleLbl="revTx" presStyleIdx="0" presStyleCnt="2">
        <dgm:presLayoutVars>
          <dgm:chMax val="1"/>
          <dgm:chPref val="1"/>
        </dgm:presLayoutVars>
      </dgm:prSet>
      <dgm:spPr/>
    </dgm:pt>
    <dgm:pt modelId="{44D70634-2ADF-4E5F-8B53-1B1A58356CE1}" type="pres">
      <dgm:prSet presAssocID="{C88536FC-5638-425C-9172-CF9A76C02A94}" presName="sibTrans" presStyleCnt="0"/>
      <dgm:spPr/>
    </dgm:pt>
    <dgm:pt modelId="{B06FB647-879C-464D-93CE-59B963FBC678}" type="pres">
      <dgm:prSet presAssocID="{58AD710E-083D-4E89-B25A-4FDE6F30613C}" presName="compNode" presStyleCnt="0"/>
      <dgm:spPr/>
    </dgm:pt>
    <dgm:pt modelId="{F9F09C1E-499A-42EC-B2D5-D60D9DA9FF29}" type="pres">
      <dgm:prSet presAssocID="{58AD710E-083D-4E89-B25A-4FDE6F30613C}" presName="iconBgRect" presStyleLbl="bgShp" presStyleIdx="1" presStyleCnt="2"/>
      <dgm:spPr/>
    </dgm:pt>
    <dgm:pt modelId="{A1D12839-B317-49B4-B3F0-57C884972B9F}" type="pres">
      <dgm:prSet presAssocID="{58AD710E-083D-4E89-B25A-4FDE6F3061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7DADA6-8423-4AA1-95AC-9296FBBE4E00}" type="pres">
      <dgm:prSet presAssocID="{58AD710E-083D-4E89-B25A-4FDE6F30613C}" presName="spaceRect" presStyleCnt="0"/>
      <dgm:spPr/>
    </dgm:pt>
    <dgm:pt modelId="{8A063A9F-3DA6-420F-87AF-FE061D6C5180}" type="pres">
      <dgm:prSet presAssocID="{58AD710E-083D-4E89-B25A-4FDE6F30613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FFC839-EAF9-4261-8C06-B78A460434C3}" srcId="{1C564856-1033-4D7C-B9A3-11AC11EF6B60}" destId="{D5D5FF85-8B8F-4B7C-AB01-35279CD108AF}" srcOrd="0" destOrd="0" parTransId="{A767C233-69E7-4E81-87EE-1189D094D63D}" sibTransId="{C88536FC-5638-425C-9172-CF9A76C02A94}"/>
    <dgm:cxn modelId="{882F274D-41FA-4B09-BF4E-5F2F14CB8796}" type="presOf" srcId="{1C564856-1033-4D7C-B9A3-11AC11EF6B60}" destId="{6890C98D-920E-47B0-88AF-A0D6E5C2BA86}" srcOrd="0" destOrd="0" presId="urn:microsoft.com/office/officeart/2018/5/layout/IconCircleLabelList"/>
    <dgm:cxn modelId="{6C8AB490-9AF5-4D3D-9211-82A50A6DAF16}" type="presOf" srcId="{58AD710E-083D-4E89-B25A-4FDE6F30613C}" destId="{8A063A9F-3DA6-420F-87AF-FE061D6C5180}" srcOrd="0" destOrd="0" presId="urn:microsoft.com/office/officeart/2018/5/layout/IconCircleLabelList"/>
    <dgm:cxn modelId="{298217B3-A0D3-465B-A55B-8E99D5BA17D7}" srcId="{1C564856-1033-4D7C-B9A3-11AC11EF6B60}" destId="{58AD710E-083D-4E89-B25A-4FDE6F30613C}" srcOrd="1" destOrd="0" parTransId="{6AB41A92-BA09-4771-98ED-7677E5C150C7}" sibTransId="{E04FCC85-118A-4FDB-8962-6DAAE0BD037C}"/>
    <dgm:cxn modelId="{F7652FCA-160D-48EF-9DCE-9208C61D5362}" type="presOf" srcId="{D5D5FF85-8B8F-4B7C-AB01-35279CD108AF}" destId="{8DC73576-6719-43D1-AD3A-33A07695EFC5}" srcOrd="0" destOrd="0" presId="urn:microsoft.com/office/officeart/2018/5/layout/IconCircleLabelList"/>
    <dgm:cxn modelId="{C4D27E0C-B29C-4F3A-8931-28B0674BDCFC}" type="presParOf" srcId="{6890C98D-920E-47B0-88AF-A0D6E5C2BA86}" destId="{17D778CA-2D3E-4791-919A-930F7C0D26BE}" srcOrd="0" destOrd="0" presId="urn:microsoft.com/office/officeart/2018/5/layout/IconCircleLabelList"/>
    <dgm:cxn modelId="{D31DE2F8-4E8E-4FE6-A879-336FD23CB81C}" type="presParOf" srcId="{17D778CA-2D3E-4791-919A-930F7C0D26BE}" destId="{BD0CEB7F-D44D-46AC-898F-EBCA7A5633A2}" srcOrd="0" destOrd="0" presId="urn:microsoft.com/office/officeart/2018/5/layout/IconCircleLabelList"/>
    <dgm:cxn modelId="{40856867-3139-431A-8933-4FABAB1B4366}" type="presParOf" srcId="{17D778CA-2D3E-4791-919A-930F7C0D26BE}" destId="{06133100-7DAF-4990-9AB8-B3C7E1C930CE}" srcOrd="1" destOrd="0" presId="urn:microsoft.com/office/officeart/2018/5/layout/IconCircleLabelList"/>
    <dgm:cxn modelId="{76B47F7F-DA90-44DE-95CF-11555E4D6905}" type="presParOf" srcId="{17D778CA-2D3E-4791-919A-930F7C0D26BE}" destId="{638C171D-FC32-43C7-93AC-13A8687B8AF6}" srcOrd="2" destOrd="0" presId="urn:microsoft.com/office/officeart/2018/5/layout/IconCircleLabelList"/>
    <dgm:cxn modelId="{0856E177-814C-4F58-8B8F-7DD8043543E1}" type="presParOf" srcId="{17D778CA-2D3E-4791-919A-930F7C0D26BE}" destId="{8DC73576-6719-43D1-AD3A-33A07695EFC5}" srcOrd="3" destOrd="0" presId="urn:microsoft.com/office/officeart/2018/5/layout/IconCircleLabelList"/>
    <dgm:cxn modelId="{9D314996-117D-402C-B611-3BE624852B38}" type="presParOf" srcId="{6890C98D-920E-47B0-88AF-A0D6E5C2BA86}" destId="{44D70634-2ADF-4E5F-8B53-1B1A58356CE1}" srcOrd="1" destOrd="0" presId="urn:microsoft.com/office/officeart/2018/5/layout/IconCircleLabelList"/>
    <dgm:cxn modelId="{A9D8F49A-E846-4727-99DD-227FF77BA9C2}" type="presParOf" srcId="{6890C98D-920E-47B0-88AF-A0D6E5C2BA86}" destId="{B06FB647-879C-464D-93CE-59B963FBC678}" srcOrd="2" destOrd="0" presId="urn:microsoft.com/office/officeart/2018/5/layout/IconCircleLabelList"/>
    <dgm:cxn modelId="{FA12FB99-53C2-40B7-9319-A949EE2707D9}" type="presParOf" srcId="{B06FB647-879C-464D-93CE-59B963FBC678}" destId="{F9F09C1E-499A-42EC-B2D5-D60D9DA9FF29}" srcOrd="0" destOrd="0" presId="urn:microsoft.com/office/officeart/2018/5/layout/IconCircleLabelList"/>
    <dgm:cxn modelId="{B4870C05-19E7-4CAD-8F70-7B3ACC30C612}" type="presParOf" srcId="{B06FB647-879C-464D-93CE-59B963FBC678}" destId="{A1D12839-B317-49B4-B3F0-57C884972B9F}" srcOrd="1" destOrd="0" presId="urn:microsoft.com/office/officeart/2018/5/layout/IconCircleLabelList"/>
    <dgm:cxn modelId="{242D9889-8F39-402A-B5B1-FF1687E5952E}" type="presParOf" srcId="{B06FB647-879C-464D-93CE-59B963FBC678}" destId="{B97DADA6-8423-4AA1-95AC-9296FBBE4E00}" srcOrd="2" destOrd="0" presId="urn:microsoft.com/office/officeart/2018/5/layout/IconCircleLabelList"/>
    <dgm:cxn modelId="{5711FB8E-FAF4-4020-8911-0E8DB44C2F3F}" type="presParOf" srcId="{B06FB647-879C-464D-93CE-59B963FBC678}" destId="{8A063A9F-3DA6-420F-87AF-FE061D6C51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C9B612-31EC-441C-92EE-DEC9845AE1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3B0D93-EDD5-48C3-AAE2-4CB9D027C37E}">
      <dgm:prSet/>
      <dgm:spPr/>
      <dgm:t>
        <a:bodyPr/>
        <a:lstStyle/>
        <a:p>
          <a:r>
            <a:rPr lang="es-ES"/>
            <a:t>Examinar el resultado para nuevas evidencias</a:t>
          </a:r>
          <a:endParaRPr lang="en-US"/>
        </a:p>
      </dgm:t>
    </dgm:pt>
    <dgm:pt modelId="{7AC0F59F-90D6-4AB8-AD8A-0677DCE5DF18}" type="parTrans" cxnId="{362E5E15-48D9-403F-AE50-F30CB0C27008}">
      <dgm:prSet/>
      <dgm:spPr/>
      <dgm:t>
        <a:bodyPr/>
        <a:lstStyle/>
        <a:p>
          <a:endParaRPr lang="en-US"/>
        </a:p>
      </dgm:t>
    </dgm:pt>
    <dgm:pt modelId="{DEA0EEE9-2D24-46B4-8536-EBC4ECD7EC08}" type="sibTrans" cxnId="{362E5E15-48D9-403F-AE50-F30CB0C27008}">
      <dgm:prSet/>
      <dgm:spPr/>
      <dgm:t>
        <a:bodyPr/>
        <a:lstStyle/>
        <a:p>
          <a:endParaRPr lang="en-US"/>
        </a:p>
      </dgm:t>
    </dgm:pt>
    <dgm:pt modelId="{DFD7999C-4CF9-43F6-A97B-D7B75AE6FC19}">
      <dgm:prSet/>
      <dgm:spPr/>
      <dgm:t>
        <a:bodyPr/>
        <a:lstStyle/>
        <a:p>
          <a:r>
            <a:rPr lang="es-ES"/>
            <a:t>Si resulta prometedor, se redefine los datos de prueba para intentar aislar el defecto</a:t>
          </a:r>
          <a:endParaRPr lang="en-US"/>
        </a:p>
      </dgm:t>
    </dgm:pt>
    <dgm:pt modelId="{595BD5C6-117F-4C0A-876B-F3572C5559B2}" type="parTrans" cxnId="{7E8F3660-7459-4029-B71B-3CAD796290E2}">
      <dgm:prSet/>
      <dgm:spPr/>
      <dgm:t>
        <a:bodyPr/>
        <a:lstStyle/>
        <a:p>
          <a:endParaRPr lang="en-US"/>
        </a:p>
      </dgm:t>
    </dgm:pt>
    <dgm:pt modelId="{61E0032B-0973-434F-818B-CFD81841D6E2}" type="sibTrans" cxnId="{7E8F3660-7459-4029-B71B-3CAD796290E2}">
      <dgm:prSet/>
      <dgm:spPr/>
      <dgm:t>
        <a:bodyPr/>
        <a:lstStyle/>
        <a:p>
          <a:endParaRPr lang="en-US"/>
        </a:p>
      </dgm:t>
    </dgm:pt>
    <dgm:pt modelId="{1541FDEB-DEEA-4E41-878D-845C0DB5ED73}" type="pres">
      <dgm:prSet presAssocID="{52C9B612-31EC-441C-92EE-DEC9845AE13F}" presName="linear" presStyleCnt="0">
        <dgm:presLayoutVars>
          <dgm:animLvl val="lvl"/>
          <dgm:resizeHandles val="exact"/>
        </dgm:presLayoutVars>
      </dgm:prSet>
      <dgm:spPr/>
    </dgm:pt>
    <dgm:pt modelId="{934E641F-47C5-4CA8-82F8-F3783891E79D}" type="pres">
      <dgm:prSet presAssocID="{1E3B0D93-EDD5-48C3-AAE2-4CB9D027C3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BAF954-A477-49F9-84B2-129F20ED045D}" type="pres">
      <dgm:prSet presAssocID="{DEA0EEE9-2D24-46B4-8536-EBC4ECD7EC08}" presName="spacer" presStyleCnt="0"/>
      <dgm:spPr/>
    </dgm:pt>
    <dgm:pt modelId="{E7DB3AF6-D436-4765-A1FE-9AAFC45901CA}" type="pres">
      <dgm:prSet presAssocID="{DFD7999C-4CF9-43F6-A97B-D7B75AE6FC1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62E5E15-48D9-403F-AE50-F30CB0C27008}" srcId="{52C9B612-31EC-441C-92EE-DEC9845AE13F}" destId="{1E3B0D93-EDD5-48C3-AAE2-4CB9D027C37E}" srcOrd="0" destOrd="0" parTransId="{7AC0F59F-90D6-4AB8-AD8A-0677DCE5DF18}" sibTransId="{DEA0EEE9-2D24-46B4-8536-EBC4ECD7EC08}"/>
    <dgm:cxn modelId="{B2045A3E-200E-4A6F-ACAE-233C0EF7B4F8}" type="presOf" srcId="{DFD7999C-4CF9-43F6-A97B-D7B75AE6FC19}" destId="{E7DB3AF6-D436-4765-A1FE-9AAFC45901CA}" srcOrd="0" destOrd="0" presId="urn:microsoft.com/office/officeart/2005/8/layout/vList2"/>
    <dgm:cxn modelId="{7E8F3660-7459-4029-B71B-3CAD796290E2}" srcId="{52C9B612-31EC-441C-92EE-DEC9845AE13F}" destId="{DFD7999C-4CF9-43F6-A97B-D7B75AE6FC19}" srcOrd="1" destOrd="0" parTransId="{595BD5C6-117F-4C0A-876B-F3572C5559B2}" sibTransId="{61E0032B-0973-434F-818B-CFD81841D6E2}"/>
    <dgm:cxn modelId="{74181784-9374-4D9B-9D5C-229999BA22F1}" type="presOf" srcId="{52C9B612-31EC-441C-92EE-DEC9845AE13F}" destId="{1541FDEB-DEEA-4E41-878D-845C0DB5ED73}" srcOrd="0" destOrd="0" presId="urn:microsoft.com/office/officeart/2005/8/layout/vList2"/>
    <dgm:cxn modelId="{0186AAB5-FDBD-4E3F-B79C-CC3FD74315BC}" type="presOf" srcId="{1E3B0D93-EDD5-48C3-AAE2-4CB9D027C37E}" destId="{934E641F-47C5-4CA8-82F8-F3783891E79D}" srcOrd="0" destOrd="0" presId="urn:microsoft.com/office/officeart/2005/8/layout/vList2"/>
    <dgm:cxn modelId="{F8FA7FE1-16A6-4F29-9078-4B319CCA3B84}" type="presParOf" srcId="{1541FDEB-DEEA-4E41-878D-845C0DB5ED73}" destId="{934E641F-47C5-4CA8-82F8-F3783891E79D}" srcOrd="0" destOrd="0" presId="urn:microsoft.com/office/officeart/2005/8/layout/vList2"/>
    <dgm:cxn modelId="{C4D96C02-C8AE-4C5B-917E-5C5B517210F6}" type="presParOf" srcId="{1541FDEB-DEEA-4E41-878D-845C0DB5ED73}" destId="{B3BAF954-A477-49F9-84B2-129F20ED045D}" srcOrd="1" destOrd="0" presId="urn:microsoft.com/office/officeart/2005/8/layout/vList2"/>
    <dgm:cxn modelId="{B97F4A48-98DE-4797-8D9D-8302348FAAAD}" type="presParOf" srcId="{1541FDEB-DEEA-4E41-878D-845C0DB5ED73}" destId="{E7DB3AF6-D436-4765-A1FE-9AAFC45901C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3FCCAF-0708-48AB-939B-624E2795AD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4CF15B8-CEA4-4788-B4FC-1DF22EFF2A36}">
      <dgm:prSet/>
      <dgm:spPr/>
      <dgm:t>
        <a:bodyPr/>
        <a:lstStyle/>
        <a:p>
          <a:pPr>
            <a:defRPr cap="all"/>
          </a:pPr>
          <a:r>
            <a:rPr lang="es-ES"/>
            <a:t>Arreglar el código</a:t>
          </a:r>
          <a:endParaRPr lang="en-US"/>
        </a:p>
      </dgm:t>
    </dgm:pt>
    <dgm:pt modelId="{7C760D39-E05F-4C39-BD56-29C4AC3FC8AE}" type="parTrans" cxnId="{AF2AFFA8-B602-456C-AE56-10EBF4A27646}">
      <dgm:prSet/>
      <dgm:spPr/>
      <dgm:t>
        <a:bodyPr/>
        <a:lstStyle/>
        <a:p>
          <a:endParaRPr lang="en-US"/>
        </a:p>
      </dgm:t>
    </dgm:pt>
    <dgm:pt modelId="{C5FAFD40-6ECD-42F0-9943-1057C6C4E606}" type="sibTrans" cxnId="{AF2AFFA8-B602-456C-AE56-10EBF4A27646}">
      <dgm:prSet/>
      <dgm:spPr/>
      <dgm:t>
        <a:bodyPr/>
        <a:lstStyle/>
        <a:p>
          <a:endParaRPr lang="en-US"/>
        </a:p>
      </dgm:t>
    </dgm:pt>
    <dgm:pt modelId="{B7E87996-85EA-4540-A951-6D6EC7746A85}">
      <dgm:prSet/>
      <dgm:spPr/>
      <dgm:t>
        <a:bodyPr/>
        <a:lstStyle/>
        <a:p>
          <a:pPr>
            <a:defRPr cap="all"/>
          </a:pPr>
          <a:r>
            <a:rPr lang="es-ES"/>
            <a:t>Revisión de código</a:t>
          </a:r>
          <a:endParaRPr lang="en-US"/>
        </a:p>
      </dgm:t>
    </dgm:pt>
    <dgm:pt modelId="{5A2EF019-3334-4257-BD5D-936E3563C18F}" type="parTrans" cxnId="{865DC40A-2CCB-4A09-A94A-1AB241E95221}">
      <dgm:prSet/>
      <dgm:spPr/>
      <dgm:t>
        <a:bodyPr/>
        <a:lstStyle/>
        <a:p>
          <a:endParaRPr lang="en-US"/>
        </a:p>
      </dgm:t>
    </dgm:pt>
    <dgm:pt modelId="{AFA96D21-754B-4680-B1E8-DA96F4387C94}" type="sibTrans" cxnId="{865DC40A-2CCB-4A09-A94A-1AB241E95221}">
      <dgm:prSet/>
      <dgm:spPr/>
      <dgm:t>
        <a:bodyPr/>
        <a:lstStyle/>
        <a:p>
          <a:endParaRPr lang="en-US"/>
        </a:p>
      </dgm:t>
    </dgm:pt>
    <dgm:pt modelId="{ACC4B8A2-60EB-43A9-BCC4-167A687BC37A}">
      <dgm:prSet/>
      <dgm:spPr/>
      <dgm:t>
        <a:bodyPr/>
        <a:lstStyle/>
        <a:p>
          <a:pPr>
            <a:defRPr cap="all"/>
          </a:pPr>
          <a:r>
            <a:rPr lang="es-ES"/>
            <a:t>Volver a ejecutar las pruebas</a:t>
          </a:r>
          <a:endParaRPr lang="en-US"/>
        </a:p>
      </dgm:t>
    </dgm:pt>
    <dgm:pt modelId="{7488BB7C-F6C7-4D04-87D2-82F0FF2F08C8}" type="parTrans" cxnId="{182D0322-B23D-402E-A0DD-6A357B6EB8CC}">
      <dgm:prSet/>
      <dgm:spPr/>
      <dgm:t>
        <a:bodyPr/>
        <a:lstStyle/>
        <a:p>
          <a:endParaRPr lang="en-US"/>
        </a:p>
      </dgm:t>
    </dgm:pt>
    <dgm:pt modelId="{8125E1D1-6B00-4EDD-B013-9867691DDF0B}" type="sibTrans" cxnId="{182D0322-B23D-402E-A0DD-6A357B6EB8CC}">
      <dgm:prSet/>
      <dgm:spPr/>
      <dgm:t>
        <a:bodyPr/>
        <a:lstStyle/>
        <a:p>
          <a:endParaRPr lang="en-US"/>
        </a:p>
      </dgm:t>
    </dgm:pt>
    <dgm:pt modelId="{63B25814-827F-4EBF-9349-A7B5150B8751}" type="pres">
      <dgm:prSet presAssocID="{B73FCCAF-0708-48AB-939B-624E2795AD90}" presName="root" presStyleCnt="0">
        <dgm:presLayoutVars>
          <dgm:dir/>
          <dgm:resizeHandles val="exact"/>
        </dgm:presLayoutVars>
      </dgm:prSet>
      <dgm:spPr/>
    </dgm:pt>
    <dgm:pt modelId="{A1EC2B00-0417-489D-BD90-98EA87663E62}" type="pres">
      <dgm:prSet presAssocID="{94CF15B8-CEA4-4788-B4FC-1DF22EFF2A36}" presName="compNode" presStyleCnt="0"/>
      <dgm:spPr/>
    </dgm:pt>
    <dgm:pt modelId="{5B2F1954-2159-4125-A33E-E9B6BFB88E3E}" type="pres">
      <dgm:prSet presAssocID="{94CF15B8-CEA4-4788-B4FC-1DF22EFF2A36}" presName="iconBgRect" presStyleLbl="bgShp" presStyleIdx="0" presStyleCnt="3"/>
      <dgm:spPr/>
    </dgm:pt>
    <dgm:pt modelId="{CBF4B835-2A76-4127-B88D-1C04251DE643}" type="pres">
      <dgm:prSet presAssocID="{94CF15B8-CEA4-4788-B4FC-1DF22EFF2A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D2DBB883-80BC-4A34-B6F0-06F7F31CBA97}" type="pres">
      <dgm:prSet presAssocID="{94CF15B8-CEA4-4788-B4FC-1DF22EFF2A36}" presName="spaceRect" presStyleCnt="0"/>
      <dgm:spPr/>
    </dgm:pt>
    <dgm:pt modelId="{BBBD4C58-AE96-4009-ADBB-01E5D784069B}" type="pres">
      <dgm:prSet presAssocID="{94CF15B8-CEA4-4788-B4FC-1DF22EFF2A36}" presName="textRect" presStyleLbl="revTx" presStyleIdx="0" presStyleCnt="3">
        <dgm:presLayoutVars>
          <dgm:chMax val="1"/>
          <dgm:chPref val="1"/>
        </dgm:presLayoutVars>
      </dgm:prSet>
      <dgm:spPr/>
    </dgm:pt>
    <dgm:pt modelId="{CE0E2086-EB57-4FFE-BA0D-181BA585601F}" type="pres">
      <dgm:prSet presAssocID="{C5FAFD40-6ECD-42F0-9943-1057C6C4E606}" presName="sibTrans" presStyleCnt="0"/>
      <dgm:spPr/>
    </dgm:pt>
    <dgm:pt modelId="{5CB0801A-03B9-4D73-B20D-63B1CBF81669}" type="pres">
      <dgm:prSet presAssocID="{B7E87996-85EA-4540-A951-6D6EC7746A85}" presName="compNode" presStyleCnt="0"/>
      <dgm:spPr/>
    </dgm:pt>
    <dgm:pt modelId="{9FD9EC41-13EE-4BE9-BB34-E414D58A0556}" type="pres">
      <dgm:prSet presAssocID="{B7E87996-85EA-4540-A951-6D6EC7746A85}" presName="iconBgRect" presStyleLbl="bgShp" presStyleIdx="1" presStyleCnt="3"/>
      <dgm:spPr/>
    </dgm:pt>
    <dgm:pt modelId="{8112B1E3-85D9-4686-AC98-B50E9C5CAB1E}" type="pres">
      <dgm:prSet presAssocID="{B7E87996-85EA-4540-A951-6D6EC7746A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0C71C21-1988-4674-8F78-761FB89BB98D}" type="pres">
      <dgm:prSet presAssocID="{B7E87996-85EA-4540-A951-6D6EC7746A85}" presName="spaceRect" presStyleCnt="0"/>
      <dgm:spPr/>
    </dgm:pt>
    <dgm:pt modelId="{3DA78EF8-DA01-4BD9-8AC0-E5E458644661}" type="pres">
      <dgm:prSet presAssocID="{B7E87996-85EA-4540-A951-6D6EC7746A85}" presName="textRect" presStyleLbl="revTx" presStyleIdx="1" presStyleCnt="3">
        <dgm:presLayoutVars>
          <dgm:chMax val="1"/>
          <dgm:chPref val="1"/>
        </dgm:presLayoutVars>
      </dgm:prSet>
      <dgm:spPr/>
    </dgm:pt>
    <dgm:pt modelId="{1E06C034-E4BA-4322-9B10-D2BD661D2BC6}" type="pres">
      <dgm:prSet presAssocID="{AFA96D21-754B-4680-B1E8-DA96F4387C94}" presName="sibTrans" presStyleCnt="0"/>
      <dgm:spPr/>
    </dgm:pt>
    <dgm:pt modelId="{AF5FD183-536B-445B-AA82-9C5A5B459FCD}" type="pres">
      <dgm:prSet presAssocID="{ACC4B8A2-60EB-43A9-BCC4-167A687BC37A}" presName="compNode" presStyleCnt="0"/>
      <dgm:spPr/>
    </dgm:pt>
    <dgm:pt modelId="{00FAA959-2965-4C1A-BDB3-3C070D1F86D2}" type="pres">
      <dgm:prSet presAssocID="{ACC4B8A2-60EB-43A9-BCC4-167A687BC37A}" presName="iconBgRect" presStyleLbl="bgShp" presStyleIdx="2" presStyleCnt="3"/>
      <dgm:spPr/>
    </dgm:pt>
    <dgm:pt modelId="{E5E8118A-8753-4998-855B-D02CEE91C573}" type="pres">
      <dgm:prSet presAssocID="{ACC4B8A2-60EB-43A9-BCC4-167A687BC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C1B2A136-95BE-4973-8FB6-DAC8E3465FB7}" type="pres">
      <dgm:prSet presAssocID="{ACC4B8A2-60EB-43A9-BCC4-167A687BC37A}" presName="spaceRect" presStyleCnt="0"/>
      <dgm:spPr/>
    </dgm:pt>
    <dgm:pt modelId="{A03395C9-06D8-4A79-8C0B-B393573F5C08}" type="pres">
      <dgm:prSet presAssocID="{ACC4B8A2-60EB-43A9-BCC4-167A687BC3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5DC40A-2CCB-4A09-A94A-1AB241E95221}" srcId="{B73FCCAF-0708-48AB-939B-624E2795AD90}" destId="{B7E87996-85EA-4540-A951-6D6EC7746A85}" srcOrd="1" destOrd="0" parTransId="{5A2EF019-3334-4257-BD5D-936E3563C18F}" sibTransId="{AFA96D21-754B-4680-B1E8-DA96F4387C94}"/>
    <dgm:cxn modelId="{182D0322-B23D-402E-A0DD-6A357B6EB8CC}" srcId="{B73FCCAF-0708-48AB-939B-624E2795AD90}" destId="{ACC4B8A2-60EB-43A9-BCC4-167A687BC37A}" srcOrd="2" destOrd="0" parTransId="{7488BB7C-F6C7-4D04-87D2-82F0FF2F08C8}" sibTransId="{8125E1D1-6B00-4EDD-B013-9867691DDF0B}"/>
    <dgm:cxn modelId="{76E32042-E125-4766-93AA-09861FDF286B}" type="presOf" srcId="{B7E87996-85EA-4540-A951-6D6EC7746A85}" destId="{3DA78EF8-DA01-4BD9-8AC0-E5E458644661}" srcOrd="0" destOrd="0" presId="urn:microsoft.com/office/officeart/2018/5/layout/IconCircleLabelList"/>
    <dgm:cxn modelId="{A23D846B-C9B5-42A5-94EA-4609692245C1}" type="presOf" srcId="{ACC4B8A2-60EB-43A9-BCC4-167A687BC37A}" destId="{A03395C9-06D8-4A79-8C0B-B393573F5C08}" srcOrd="0" destOrd="0" presId="urn:microsoft.com/office/officeart/2018/5/layout/IconCircleLabelList"/>
    <dgm:cxn modelId="{5F327051-90DA-4BD9-9872-DB7786E60625}" type="presOf" srcId="{B73FCCAF-0708-48AB-939B-624E2795AD90}" destId="{63B25814-827F-4EBF-9349-A7B5150B8751}" srcOrd="0" destOrd="0" presId="urn:microsoft.com/office/officeart/2018/5/layout/IconCircleLabelList"/>
    <dgm:cxn modelId="{8A426682-FE96-4310-B972-B51F65F122F7}" type="presOf" srcId="{94CF15B8-CEA4-4788-B4FC-1DF22EFF2A36}" destId="{BBBD4C58-AE96-4009-ADBB-01E5D784069B}" srcOrd="0" destOrd="0" presId="urn:microsoft.com/office/officeart/2018/5/layout/IconCircleLabelList"/>
    <dgm:cxn modelId="{AF2AFFA8-B602-456C-AE56-10EBF4A27646}" srcId="{B73FCCAF-0708-48AB-939B-624E2795AD90}" destId="{94CF15B8-CEA4-4788-B4FC-1DF22EFF2A36}" srcOrd="0" destOrd="0" parTransId="{7C760D39-E05F-4C39-BD56-29C4AC3FC8AE}" sibTransId="{C5FAFD40-6ECD-42F0-9943-1057C6C4E606}"/>
    <dgm:cxn modelId="{67FCD449-2083-4C0C-B5E4-220D898D2DD1}" type="presParOf" srcId="{63B25814-827F-4EBF-9349-A7B5150B8751}" destId="{A1EC2B00-0417-489D-BD90-98EA87663E62}" srcOrd="0" destOrd="0" presId="urn:microsoft.com/office/officeart/2018/5/layout/IconCircleLabelList"/>
    <dgm:cxn modelId="{D348F997-691F-4387-A0E6-8D345BBAE0FC}" type="presParOf" srcId="{A1EC2B00-0417-489D-BD90-98EA87663E62}" destId="{5B2F1954-2159-4125-A33E-E9B6BFB88E3E}" srcOrd="0" destOrd="0" presId="urn:microsoft.com/office/officeart/2018/5/layout/IconCircleLabelList"/>
    <dgm:cxn modelId="{090B704A-BC83-4491-B2F6-D78B7C2ED1EE}" type="presParOf" srcId="{A1EC2B00-0417-489D-BD90-98EA87663E62}" destId="{CBF4B835-2A76-4127-B88D-1C04251DE643}" srcOrd="1" destOrd="0" presId="urn:microsoft.com/office/officeart/2018/5/layout/IconCircleLabelList"/>
    <dgm:cxn modelId="{02A34ACB-31CD-4AC1-A4FD-9786D8376B4A}" type="presParOf" srcId="{A1EC2B00-0417-489D-BD90-98EA87663E62}" destId="{D2DBB883-80BC-4A34-B6F0-06F7F31CBA97}" srcOrd="2" destOrd="0" presId="urn:microsoft.com/office/officeart/2018/5/layout/IconCircleLabelList"/>
    <dgm:cxn modelId="{AE2369F8-CB30-4BD5-82F0-3555B39E512C}" type="presParOf" srcId="{A1EC2B00-0417-489D-BD90-98EA87663E62}" destId="{BBBD4C58-AE96-4009-ADBB-01E5D784069B}" srcOrd="3" destOrd="0" presId="urn:microsoft.com/office/officeart/2018/5/layout/IconCircleLabelList"/>
    <dgm:cxn modelId="{6F4502DF-A6D2-4AE8-BDAA-0D39C404671E}" type="presParOf" srcId="{63B25814-827F-4EBF-9349-A7B5150B8751}" destId="{CE0E2086-EB57-4FFE-BA0D-181BA585601F}" srcOrd="1" destOrd="0" presId="urn:microsoft.com/office/officeart/2018/5/layout/IconCircleLabelList"/>
    <dgm:cxn modelId="{5CA2D56E-5E80-4050-8DB1-61E49970AC06}" type="presParOf" srcId="{63B25814-827F-4EBF-9349-A7B5150B8751}" destId="{5CB0801A-03B9-4D73-B20D-63B1CBF81669}" srcOrd="2" destOrd="0" presId="urn:microsoft.com/office/officeart/2018/5/layout/IconCircleLabelList"/>
    <dgm:cxn modelId="{148B6381-27C7-47E1-BC0A-4668C6448119}" type="presParOf" srcId="{5CB0801A-03B9-4D73-B20D-63B1CBF81669}" destId="{9FD9EC41-13EE-4BE9-BB34-E414D58A0556}" srcOrd="0" destOrd="0" presId="urn:microsoft.com/office/officeart/2018/5/layout/IconCircleLabelList"/>
    <dgm:cxn modelId="{31666DC0-1D59-4C17-8F9C-DAC5F9497C01}" type="presParOf" srcId="{5CB0801A-03B9-4D73-B20D-63B1CBF81669}" destId="{8112B1E3-85D9-4686-AC98-B50E9C5CAB1E}" srcOrd="1" destOrd="0" presId="urn:microsoft.com/office/officeart/2018/5/layout/IconCircleLabelList"/>
    <dgm:cxn modelId="{D1073106-2A0C-4CD6-B933-B5331274D09F}" type="presParOf" srcId="{5CB0801A-03B9-4D73-B20D-63B1CBF81669}" destId="{F0C71C21-1988-4674-8F78-761FB89BB98D}" srcOrd="2" destOrd="0" presId="urn:microsoft.com/office/officeart/2018/5/layout/IconCircleLabelList"/>
    <dgm:cxn modelId="{74BC6478-27B0-4434-8685-B80BEFE213F5}" type="presParOf" srcId="{5CB0801A-03B9-4D73-B20D-63B1CBF81669}" destId="{3DA78EF8-DA01-4BD9-8AC0-E5E458644661}" srcOrd="3" destOrd="0" presId="urn:microsoft.com/office/officeart/2018/5/layout/IconCircleLabelList"/>
    <dgm:cxn modelId="{9FAFFE89-49B4-42AE-8E14-9B23A5F91F9B}" type="presParOf" srcId="{63B25814-827F-4EBF-9349-A7B5150B8751}" destId="{1E06C034-E4BA-4322-9B10-D2BD661D2BC6}" srcOrd="3" destOrd="0" presId="urn:microsoft.com/office/officeart/2018/5/layout/IconCircleLabelList"/>
    <dgm:cxn modelId="{FD0949CB-2DB3-4B12-B137-3A1E80691963}" type="presParOf" srcId="{63B25814-827F-4EBF-9349-A7B5150B8751}" destId="{AF5FD183-536B-445B-AA82-9C5A5B459FCD}" srcOrd="4" destOrd="0" presId="urn:microsoft.com/office/officeart/2018/5/layout/IconCircleLabelList"/>
    <dgm:cxn modelId="{48740034-70A4-42E9-A176-CCDEA005FD59}" type="presParOf" srcId="{AF5FD183-536B-445B-AA82-9C5A5B459FCD}" destId="{00FAA959-2965-4C1A-BDB3-3C070D1F86D2}" srcOrd="0" destOrd="0" presId="urn:microsoft.com/office/officeart/2018/5/layout/IconCircleLabelList"/>
    <dgm:cxn modelId="{28E59439-9AB8-4C2F-BF35-AEAC1A3CEAF3}" type="presParOf" srcId="{AF5FD183-536B-445B-AA82-9C5A5B459FCD}" destId="{E5E8118A-8753-4998-855B-D02CEE91C573}" srcOrd="1" destOrd="0" presId="urn:microsoft.com/office/officeart/2018/5/layout/IconCircleLabelList"/>
    <dgm:cxn modelId="{934A1F46-D546-43C3-9A45-FB9514AA33F9}" type="presParOf" srcId="{AF5FD183-536B-445B-AA82-9C5A5B459FCD}" destId="{C1B2A136-95BE-4973-8FB6-DAC8E3465FB7}" srcOrd="2" destOrd="0" presId="urn:microsoft.com/office/officeart/2018/5/layout/IconCircleLabelList"/>
    <dgm:cxn modelId="{9EA5529B-56EE-48DC-AE35-5721739F282B}" type="presParOf" srcId="{AF5FD183-536B-445B-AA82-9C5A5B459FCD}" destId="{A03395C9-06D8-4A79-8C0B-B393573F5C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A9BAEF-8DEA-48FA-A2AD-F57B231703D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006516-ACD0-41E2-9241-893A9F687A05}">
      <dgm:prSet/>
      <dgm:spPr/>
      <dgm:t>
        <a:bodyPr/>
        <a:lstStyle/>
        <a:p>
          <a:r>
            <a:rPr lang="es-MX"/>
            <a:t>¿La causa del error se reproduce en otra parte del programa?</a:t>
          </a:r>
          <a:endParaRPr lang="en-US"/>
        </a:p>
      </dgm:t>
    </dgm:pt>
    <dgm:pt modelId="{888D840F-3A2E-4149-84DF-F27C030A3B8D}" type="parTrans" cxnId="{1CB88B4A-1937-4437-AF31-FD99E36E95D1}">
      <dgm:prSet/>
      <dgm:spPr/>
      <dgm:t>
        <a:bodyPr/>
        <a:lstStyle/>
        <a:p>
          <a:endParaRPr lang="en-US"/>
        </a:p>
      </dgm:t>
    </dgm:pt>
    <dgm:pt modelId="{49EDF6AD-A306-42B2-A89C-00668767E262}" type="sibTrans" cxnId="{1CB88B4A-1937-4437-AF31-FD99E36E95D1}">
      <dgm:prSet/>
      <dgm:spPr/>
      <dgm:t>
        <a:bodyPr/>
        <a:lstStyle/>
        <a:p>
          <a:endParaRPr lang="en-US"/>
        </a:p>
      </dgm:t>
    </dgm:pt>
    <dgm:pt modelId="{591361D7-F5E7-4B76-85B2-6387DB588BB0}">
      <dgm:prSet/>
      <dgm:spPr/>
      <dgm:t>
        <a:bodyPr/>
        <a:lstStyle/>
        <a:p>
          <a:r>
            <a:rPr lang="es-MX"/>
            <a:t>¿Qué error se pudo haber introducido?</a:t>
          </a:r>
          <a:endParaRPr lang="en-US"/>
        </a:p>
      </dgm:t>
    </dgm:pt>
    <dgm:pt modelId="{C3789A6A-167D-4538-81BE-24B8D9594565}" type="parTrans" cxnId="{02992201-39F5-4C56-BCF6-9946EA12206E}">
      <dgm:prSet/>
      <dgm:spPr/>
      <dgm:t>
        <a:bodyPr/>
        <a:lstStyle/>
        <a:p>
          <a:endParaRPr lang="en-US"/>
        </a:p>
      </dgm:t>
    </dgm:pt>
    <dgm:pt modelId="{5135F0F0-E046-4C36-97EC-6A46C3C90961}" type="sibTrans" cxnId="{02992201-39F5-4C56-BCF6-9946EA12206E}">
      <dgm:prSet/>
      <dgm:spPr/>
      <dgm:t>
        <a:bodyPr/>
        <a:lstStyle/>
        <a:p>
          <a:endParaRPr lang="en-US"/>
        </a:p>
      </dgm:t>
    </dgm:pt>
    <dgm:pt modelId="{6BC128C7-A7F4-4FF8-A1E6-42422C577921}">
      <dgm:prSet/>
      <dgm:spPr/>
      <dgm:t>
        <a:bodyPr/>
        <a:lstStyle/>
        <a:p>
          <a:r>
            <a:rPr lang="es-MX"/>
            <a:t>¿Cómo pudimos haber evitado este error?</a:t>
          </a:r>
          <a:endParaRPr lang="en-US"/>
        </a:p>
      </dgm:t>
    </dgm:pt>
    <dgm:pt modelId="{2B8DD07E-602F-422C-AFCB-362C2D0CA186}" type="parTrans" cxnId="{4442379F-3164-4C1C-A6B1-AD33E8F395F4}">
      <dgm:prSet/>
      <dgm:spPr/>
      <dgm:t>
        <a:bodyPr/>
        <a:lstStyle/>
        <a:p>
          <a:endParaRPr lang="en-US"/>
        </a:p>
      </dgm:t>
    </dgm:pt>
    <dgm:pt modelId="{20A5B5E1-8101-4063-ADE5-43D71D415F64}" type="sibTrans" cxnId="{4442379F-3164-4C1C-A6B1-AD33E8F395F4}">
      <dgm:prSet/>
      <dgm:spPr/>
      <dgm:t>
        <a:bodyPr/>
        <a:lstStyle/>
        <a:p>
          <a:endParaRPr lang="en-US"/>
        </a:p>
      </dgm:t>
    </dgm:pt>
    <dgm:pt modelId="{94F344A2-711E-4076-BB58-966BBFAEC4DF}" type="pres">
      <dgm:prSet presAssocID="{39A9BAEF-8DEA-48FA-A2AD-F57B231703DD}" presName="linear" presStyleCnt="0">
        <dgm:presLayoutVars>
          <dgm:animLvl val="lvl"/>
          <dgm:resizeHandles val="exact"/>
        </dgm:presLayoutVars>
      </dgm:prSet>
      <dgm:spPr/>
    </dgm:pt>
    <dgm:pt modelId="{B08C8E8E-472A-4D19-BEAA-345D113232B7}" type="pres">
      <dgm:prSet presAssocID="{67006516-ACD0-41E2-9241-893A9F687A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9CDBFD-CEFF-4D44-BBB0-06F96B69935E}" type="pres">
      <dgm:prSet presAssocID="{49EDF6AD-A306-42B2-A89C-00668767E262}" presName="spacer" presStyleCnt="0"/>
      <dgm:spPr/>
    </dgm:pt>
    <dgm:pt modelId="{7491D5D3-9713-42CA-9F7E-77BA1EBCDC3E}" type="pres">
      <dgm:prSet presAssocID="{591361D7-F5E7-4B76-85B2-6387DB588B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CCF31A-8F9D-4267-9C9C-BD6A85C6C47E}" type="pres">
      <dgm:prSet presAssocID="{5135F0F0-E046-4C36-97EC-6A46C3C90961}" presName="spacer" presStyleCnt="0"/>
      <dgm:spPr/>
    </dgm:pt>
    <dgm:pt modelId="{41030030-EE0C-4D4C-B55A-4A0CC97DCCD0}" type="pres">
      <dgm:prSet presAssocID="{6BC128C7-A7F4-4FF8-A1E6-42422C5779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992201-39F5-4C56-BCF6-9946EA12206E}" srcId="{39A9BAEF-8DEA-48FA-A2AD-F57B231703DD}" destId="{591361D7-F5E7-4B76-85B2-6387DB588BB0}" srcOrd="1" destOrd="0" parTransId="{C3789A6A-167D-4538-81BE-24B8D9594565}" sibTransId="{5135F0F0-E046-4C36-97EC-6A46C3C90961}"/>
    <dgm:cxn modelId="{9F874A5F-5449-4F14-9BC5-ADEFEFBD18AC}" type="presOf" srcId="{6BC128C7-A7F4-4FF8-A1E6-42422C577921}" destId="{41030030-EE0C-4D4C-B55A-4A0CC97DCCD0}" srcOrd="0" destOrd="0" presId="urn:microsoft.com/office/officeart/2005/8/layout/vList2"/>
    <dgm:cxn modelId="{1CB88B4A-1937-4437-AF31-FD99E36E95D1}" srcId="{39A9BAEF-8DEA-48FA-A2AD-F57B231703DD}" destId="{67006516-ACD0-41E2-9241-893A9F687A05}" srcOrd="0" destOrd="0" parTransId="{888D840F-3A2E-4149-84DF-F27C030A3B8D}" sibTransId="{49EDF6AD-A306-42B2-A89C-00668767E262}"/>
    <dgm:cxn modelId="{BA678675-8DBA-4D20-AB81-2D88AAC7AE69}" type="presOf" srcId="{39A9BAEF-8DEA-48FA-A2AD-F57B231703DD}" destId="{94F344A2-711E-4076-BB58-966BBFAEC4DF}" srcOrd="0" destOrd="0" presId="urn:microsoft.com/office/officeart/2005/8/layout/vList2"/>
    <dgm:cxn modelId="{185ECE81-4778-4DFA-9A9B-DF10C5C65142}" type="presOf" srcId="{591361D7-F5E7-4B76-85B2-6387DB588BB0}" destId="{7491D5D3-9713-42CA-9F7E-77BA1EBCDC3E}" srcOrd="0" destOrd="0" presId="urn:microsoft.com/office/officeart/2005/8/layout/vList2"/>
    <dgm:cxn modelId="{4442379F-3164-4C1C-A6B1-AD33E8F395F4}" srcId="{39A9BAEF-8DEA-48FA-A2AD-F57B231703DD}" destId="{6BC128C7-A7F4-4FF8-A1E6-42422C577921}" srcOrd="2" destOrd="0" parTransId="{2B8DD07E-602F-422C-AFCB-362C2D0CA186}" sibTransId="{20A5B5E1-8101-4063-ADE5-43D71D415F64}"/>
    <dgm:cxn modelId="{DB1AACD3-CB02-4602-AF1D-84ADAC3AC326}" type="presOf" srcId="{67006516-ACD0-41E2-9241-893A9F687A05}" destId="{B08C8E8E-472A-4D19-BEAA-345D113232B7}" srcOrd="0" destOrd="0" presId="urn:microsoft.com/office/officeart/2005/8/layout/vList2"/>
    <dgm:cxn modelId="{035CD436-34BB-40F2-8B3E-10E0677C7470}" type="presParOf" srcId="{94F344A2-711E-4076-BB58-966BBFAEC4DF}" destId="{B08C8E8E-472A-4D19-BEAA-345D113232B7}" srcOrd="0" destOrd="0" presId="urn:microsoft.com/office/officeart/2005/8/layout/vList2"/>
    <dgm:cxn modelId="{8FA93586-DBD3-41CE-AACD-A69B137DA4D5}" type="presParOf" srcId="{94F344A2-711E-4076-BB58-966BBFAEC4DF}" destId="{6A9CDBFD-CEFF-4D44-BBB0-06F96B69935E}" srcOrd="1" destOrd="0" presId="urn:microsoft.com/office/officeart/2005/8/layout/vList2"/>
    <dgm:cxn modelId="{DDE6C985-EA70-40C6-9759-7EE3FB71D623}" type="presParOf" srcId="{94F344A2-711E-4076-BB58-966BBFAEC4DF}" destId="{7491D5D3-9713-42CA-9F7E-77BA1EBCDC3E}" srcOrd="2" destOrd="0" presId="urn:microsoft.com/office/officeart/2005/8/layout/vList2"/>
    <dgm:cxn modelId="{0EC1F410-873F-43AE-B7D4-F37E1590EBCF}" type="presParOf" srcId="{94F344A2-711E-4076-BB58-966BBFAEC4DF}" destId="{11CCF31A-8F9D-4267-9C9C-BD6A85C6C47E}" srcOrd="3" destOrd="0" presId="urn:microsoft.com/office/officeart/2005/8/layout/vList2"/>
    <dgm:cxn modelId="{B0825965-0BE4-4C3D-ACC4-7788F6975C35}" type="presParOf" srcId="{94F344A2-711E-4076-BB58-966BBFAEC4DF}" destId="{41030030-EE0C-4D4C-B55A-4A0CC97DCC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55BD04-D695-4C4A-9432-9DB424CADF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6D2D80-C5B0-4F1F-A90D-32BA7D232709}">
      <dgm:prSet/>
      <dgm:spPr/>
      <dgm:t>
        <a:bodyPr/>
        <a:lstStyle/>
        <a:p>
          <a:r>
            <a:rPr lang="es-ES"/>
            <a:t>Comentarios en el código</a:t>
          </a:r>
          <a:endParaRPr lang="en-US"/>
        </a:p>
      </dgm:t>
    </dgm:pt>
    <dgm:pt modelId="{E4983292-AF30-43CB-8D77-AEE393AA9B2A}" type="parTrans" cxnId="{36EA4DF6-29F1-4960-A652-FE91F42F14D8}">
      <dgm:prSet/>
      <dgm:spPr/>
      <dgm:t>
        <a:bodyPr/>
        <a:lstStyle/>
        <a:p>
          <a:endParaRPr lang="en-US"/>
        </a:p>
      </dgm:t>
    </dgm:pt>
    <dgm:pt modelId="{DE03CAF2-C1B9-457B-9197-DF96321B87E2}" type="sibTrans" cxnId="{36EA4DF6-29F1-4960-A652-FE91F42F14D8}">
      <dgm:prSet/>
      <dgm:spPr/>
      <dgm:t>
        <a:bodyPr/>
        <a:lstStyle/>
        <a:p>
          <a:endParaRPr lang="en-US"/>
        </a:p>
      </dgm:t>
    </dgm:pt>
    <dgm:pt modelId="{6F851D2B-CD6D-4967-891A-032EB0102362}">
      <dgm:prSet/>
      <dgm:spPr/>
      <dgm:t>
        <a:bodyPr/>
        <a:lstStyle/>
        <a:p>
          <a:r>
            <a:rPr lang="es-ES"/>
            <a:t>Documentación del sistema</a:t>
          </a:r>
          <a:endParaRPr lang="en-US"/>
        </a:p>
      </dgm:t>
    </dgm:pt>
    <dgm:pt modelId="{7B1F7C77-AAE4-4A2F-A880-654DC1A69C8D}" type="parTrans" cxnId="{8FC25A91-DB02-4085-B4EC-75E06AAE0F18}">
      <dgm:prSet/>
      <dgm:spPr/>
      <dgm:t>
        <a:bodyPr/>
        <a:lstStyle/>
        <a:p>
          <a:endParaRPr lang="en-US"/>
        </a:p>
      </dgm:t>
    </dgm:pt>
    <dgm:pt modelId="{BFB7258A-6AEE-4683-A52C-BC9F02657BB4}" type="sibTrans" cxnId="{8FC25A91-DB02-4085-B4EC-75E06AAE0F18}">
      <dgm:prSet/>
      <dgm:spPr/>
      <dgm:t>
        <a:bodyPr/>
        <a:lstStyle/>
        <a:p>
          <a:endParaRPr lang="en-US"/>
        </a:p>
      </dgm:t>
    </dgm:pt>
    <dgm:pt modelId="{D5387411-4B27-4FCC-B79D-8E8532319827}">
      <dgm:prSet/>
      <dgm:spPr/>
      <dgm:t>
        <a:bodyPr/>
        <a:lstStyle/>
        <a:p>
          <a:r>
            <a:rPr lang="es-MX"/>
            <a:t>Cambios en las pruebas dinámicas</a:t>
          </a:r>
          <a:endParaRPr lang="en-US"/>
        </a:p>
      </dgm:t>
    </dgm:pt>
    <dgm:pt modelId="{5C40194D-9A91-4300-BC58-0EBCDE566EE6}" type="parTrans" cxnId="{27BFB9D1-18EF-4A6D-8954-E6366C457A6B}">
      <dgm:prSet/>
      <dgm:spPr/>
      <dgm:t>
        <a:bodyPr/>
        <a:lstStyle/>
        <a:p>
          <a:endParaRPr lang="en-US"/>
        </a:p>
      </dgm:t>
    </dgm:pt>
    <dgm:pt modelId="{8FC125F5-91F6-4AF2-8484-C8D6FB276F31}" type="sibTrans" cxnId="{27BFB9D1-18EF-4A6D-8954-E6366C457A6B}">
      <dgm:prSet/>
      <dgm:spPr/>
      <dgm:t>
        <a:bodyPr/>
        <a:lstStyle/>
        <a:p>
          <a:endParaRPr lang="en-US"/>
        </a:p>
      </dgm:t>
    </dgm:pt>
    <dgm:pt modelId="{D9CED383-ED50-4E12-AD32-6E1C9F5E7CF6}">
      <dgm:prSet/>
      <dgm:spPr/>
      <dgm:t>
        <a:bodyPr/>
        <a:lstStyle/>
        <a:p>
          <a:r>
            <a:rPr lang="es-MX"/>
            <a:t>Base de datos de seguimiento de defectos</a:t>
          </a:r>
          <a:endParaRPr lang="en-US"/>
        </a:p>
      </dgm:t>
    </dgm:pt>
    <dgm:pt modelId="{CEE630B8-2AC8-48CC-A6C4-11DCA588EAC7}" type="parTrans" cxnId="{534FDA1A-2CDD-4718-93EB-91737BDDB000}">
      <dgm:prSet/>
      <dgm:spPr/>
      <dgm:t>
        <a:bodyPr/>
        <a:lstStyle/>
        <a:p>
          <a:endParaRPr lang="en-US"/>
        </a:p>
      </dgm:t>
    </dgm:pt>
    <dgm:pt modelId="{AAD0DA1E-8F42-4FD2-9D75-6A153DF610D6}" type="sibTrans" cxnId="{534FDA1A-2CDD-4718-93EB-91737BDDB000}">
      <dgm:prSet/>
      <dgm:spPr/>
      <dgm:t>
        <a:bodyPr/>
        <a:lstStyle/>
        <a:p>
          <a:endParaRPr lang="en-US"/>
        </a:p>
      </dgm:t>
    </dgm:pt>
    <dgm:pt modelId="{44406113-2773-4480-8FB8-D2F721E10FD3}" type="pres">
      <dgm:prSet presAssocID="{5A55BD04-D695-4C4A-9432-9DB424CADF00}" presName="linear" presStyleCnt="0">
        <dgm:presLayoutVars>
          <dgm:animLvl val="lvl"/>
          <dgm:resizeHandles val="exact"/>
        </dgm:presLayoutVars>
      </dgm:prSet>
      <dgm:spPr/>
    </dgm:pt>
    <dgm:pt modelId="{83831F8D-39BB-42DD-8218-DE3B64511860}" type="pres">
      <dgm:prSet presAssocID="{9B6D2D80-C5B0-4F1F-A90D-32BA7D2327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00D9A2-E5CE-409F-B47F-BFCB0DF19A7F}" type="pres">
      <dgm:prSet presAssocID="{DE03CAF2-C1B9-457B-9197-DF96321B87E2}" presName="spacer" presStyleCnt="0"/>
      <dgm:spPr/>
    </dgm:pt>
    <dgm:pt modelId="{CE180C65-1B27-4096-9698-484B7A264EF3}" type="pres">
      <dgm:prSet presAssocID="{6F851D2B-CD6D-4967-891A-032EB01023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E54738-3E37-471C-93A8-C8F43B123CD1}" type="pres">
      <dgm:prSet presAssocID="{BFB7258A-6AEE-4683-A52C-BC9F02657BB4}" presName="spacer" presStyleCnt="0"/>
      <dgm:spPr/>
    </dgm:pt>
    <dgm:pt modelId="{9B2DD276-8773-401B-BB82-5821DA408B13}" type="pres">
      <dgm:prSet presAssocID="{D5387411-4B27-4FCC-B79D-8E85323198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516701-5075-447F-AA67-2888F27B75FE}" type="pres">
      <dgm:prSet presAssocID="{8FC125F5-91F6-4AF2-8484-C8D6FB276F31}" presName="spacer" presStyleCnt="0"/>
      <dgm:spPr/>
    </dgm:pt>
    <dgm:pt modelId="{A6213B9B-6099-4684-9569-8FA1326D88FF}" type="pres">
      <dgm:prSet presAssocID="{D9CED383-ED50-4E12-AD32-6E1C9F5E7C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4FDA1A-2CDD-4718-93EB-91737BDDB000}" srcId="{5A55BD04-D695-4C4A-9432-9DB424CADF00}" destId="{D9CED383-ED50-4E12-AD32-6E1C9F5E7CF6}" srcOrd="3" destOrd="0" parTransId="{CEE630B8-2AC8-48CC-A6C4-11DCA588EAC7}" sibTransId="{AAD0DA1E-8F42-4FD2-9D75-6A153DF610D6}"/>
    <dgm:cxn modelId="{15B49726-AAB7-4254-8733-029F2034B90F}" type="presOf" srcId="{9B6D2D80-C5B0-4F1F-A90D-32BA7D232709}" destId="{83831F8D-39BB-42DD-8218-DE3B64511860}" srcOrd="0" destOrd="0" presId="urn:microsoft.com/office/officeart/2005/8/layout/vList2"/>
    <dgm:cxn modelId="{B6A5DF66-C52B-40A4-9BFA-930120A24AB2}" type="presOf" srcId="{D9CED383-ED50-4E12-AD32-6E1C9F5E7CF6}" destId="{A6213B9B-6099-4684-9569-8FA1326D88FF}" srcOrd="0" destOrd="0" presId="urn:microsoft.com/office/officeart/2005/8/layout/vList2"/>
    <dgm:cxn modelId="{8FC25A91-DB02-4085-B4EC-75E06AAE0F18}" srcId="{5A55BD04-D695-4C4A-9432-9DB424CADF00}" destId="{6F851D2B-CD6D-4967-891A-032EB0102362}" srcOrd="1" destOrd="0" parTransId="{7B1F7C77-AAE4-4A2F-A880-654DC1A69C8D}" sibTransId="{BFB7258A-6AEE-4683-A52C-BC9F02657BB4}"/>
    <dgm:cxn modelId="{27BFB9D1-18EF-4A6D-8954-E6366C457A6B}" srcId="{5A55BD04-D695-4C4A-9432-9DB424CADF00}" destId="{D5387411-4B27-4FCC-B79D-8E8532319827}" srcOrd="2" destOrd="0" parTransId="{5C40194D-9A91-4300-BC58-0EBCDE566EE6}" sibTransId="{8FC125F5-91F6-4AF2-8484-C8D6FB276F31}"/>
    <dgm:cxn modelId="{52D3AED5-8868-47CE-88D2-015AB1939727}" type="presOf" srcId="{6F851D2B-CD6D-4967-891A-032EB0102362}" destId="{CE180C65-1B27-4096-9698-484B7A264EF3}" srcOrd="0" destOrd="0" presId="urn:microsoft.com/office/officeart/2005/8/layout/vList2"/>
    <dgm:cxn modelId="{57F4D4DC-EC20-43AC-BF45-EBA5C25E7D22}" type="presOf" srcId="{D5387411-4B27-4FCC-B79D-8E8532319827}" destId="{9B2DD276-8773-401B-BB82-5821DA408B13}" srcOrd="0" destOrd="0" presId="urn:microsoft.com/office/officeart/2005/8/layout/vList2"/>
    <dgm:cxn modelId="{9EB251E9-F433-466B-B7DB-2BE9E078A77C}" type="presOf" srcId="{5A55BD04-D695-4C4A-9432-9DB424CADF00}" destId="{44406113-2773-4480-8FB8-D2F721E10FD3}" srcOrd="0" destOrd="0" presId="urn:microsoft.com/office/officeart/2005/8/layout/vList2"/>
    <dgm:cxn modelId="{36EA4DF6-29F1-4960-A652-FE91F42F14D8}" srcId="{5A55BD04-D695-4C4A-9432-9DB424CADF00}" destId="{9B6D2D80-C5B0-4F1F-A90D-32BA7D232709}" srcOrd="0" destOrd="0" parTransId="{E4983292-AF30-43CB-8D77-AEE393AA9B2A}" sibTransId="{DE03CAF2-C1B9-457B-9197-DF96321B87E2}"/>
    <dgm:cxn modelId="{9CE03D52-0653-49CF-BDBF-2ABC4D159F70}" type="presParOf" srcId="{44406113-2773-4480-8FB8-D2F721E10FD3}" destId="{83831F8D-39BB-42DD-8218-DE3B64511860}" srcOrd="0" destOrd="0" presId="urn:microsoft.com/office/officeart/2005/8/layout/vList2"/>
    <dgm:cxn modelId="{69D479B3-EE2B-4546-8065-2049BB08A631}" type="presParOf" srcId="{44406113-2773-4480-8FB8-D2F721E10FD3}" destId="{EE00D9A2-E5CE-409F-B47F-BFCB0DF19A7F}" srcOrd="1" destOrd="0" presId="urn:microsoft.com/office/officeart/2005/8/layout/vList2"/>
    <dgm:cxn modelId="{7A962909-6B43-4BC8-A09D-F94A8593D751}" type="presParOf" srcId="{44406113-2773-4480-8FB8-D2F721E10FD3}" destId="{CE180C65-1B27-4096-9698-484B7A264EF3}" srcOrd="2" destOrd="0" presId="urn:microsoft.com/office/officeart/2005/8/layout/vList2"/>
    <dgm:cxn modelId="{96FEBA15-1FDB-44CC-BBC9-3BD926816BD6}" type="presParOf" srcId="{44406113-2773-4480-8FB8-D2F721E10FD3}" destId="{02E54738-3E37-471C-93A8-C8F43B123CD1}" srcOrd="3" destOrd="0" presId="urn:microsoft.com/office/officeart/2005/8/layout/vList2"/>
    <dgm:cxn modelId="{57D49E9D-FE11-409E-B5E3-F0BBCB249A0F}" type="presParOf" srcId="{44406113-2773-4480-8FB8-D2F721E10FD3}" destId="{9B2DD276-8773-401B-BB82-5821DA408B13}" srcOrd="4" destOrd="0" presId="urn:microsoft.com/office/officeart/2005/8/layout/vList2"/>
    <dgm:cxn modelId="{5AAEF554-9DE7-4049-A0F9-19A5FDCCD6BE}" type="presParOf" srcId="{44406113-2773-4480-8FB8-D2F721E10FD3}" destId="{6A516701-5075-447F-AA67-2888F27B75FE}" srcOrd="5" destOrd="0" presId="urn:microsoft.com/office/officeart/2005/8/layout/vList2"/>
    <dgm:cxn modelId="{8D52D8FC-01B6-4295-A597-40712F61FABD}" type="presParOf" srcId="{44406113-2773-4480-8FB8-D2F721E10FD3}" destId="{A6213B9B-6099-4684-9569-8FA1326D88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A8D321-2BA4-4F47-9077-8A6A7EE5BF71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F95975-79B2-4866-A3DC-B71D3271D0D1}">
      <dgm:prSet/>
      <dgm:spPr/>
      <dgm:t>
        <a:bodyPr/>
        <a:lstStyle/>
        <a:p>
          <a:r>
            <a:rPr lang="es-ES"/>
            <a:t>Auditor de código</a:t>
          </a:r>
          <a:endParaRPr lang="en-US"/>
        </a:p>
      </dgm:t>
    </dgm:pt>
    <dgm:pt modelId="{E09DFF20-E9F3-4FD3-99B8-29D54C417458}" type="parTrans" cxnId="{6400C05D-E763-4F9D-8A36-10CE12738419}">
      <dgm:prSet/>
      <dgm:spPr/>
      <dgm:t>
        <a:bodyPr/>
        <a:lstStyle/>
        <a:p>
          <a:endParaRPr lang="en-US"/>
        </a:p>
      </dgm:t>
    </dgm:pt>
    <dgm:pt modelId="{3F1E3ED0-33F3-491C-9F5D-A83460633936}" type="sibTrans" cxnId="{6400C05D-E763-4F9D-8A36-10CE12738419}">
      <dgm:prSet/>
      <dgm:spPr/>
      <dgm:t>
        <a:bodyPr/>
        <a:lstStyle/>
        <a:p>
          <a:endParaRPr lang="en-US"/>
        </a:p>
      </dgm:t>
    </dgm:pt>
    <dgm:pt modelId="{83B45A50-2EB0-4886-800E-3D1B1891B3CA}">
      <dgm:prSet/>
      <dgm:spPr/>
      <dgm:t>
        <a:bodyPr/>
        <a:lstStyle/>
        <a:p>
          <a:r>
            <a:rPr lang="es-ES"/>
            <a:t>Bound checker / Fugas de memoria</a:t>
          </a:r>
          <a:endParaRPr lang="en-US"/>
        </a:p>
      </dgm:t>
    </dgm:pt>
    <dgm:pt modelId="{C09BF034-398F-437A-A1E4-32CFD37C95E5}" type="parTrans" cxnId="{F5BBDA33-3BE3-4FEA-BD0B-09F0C5EAB2EC}">
      <dgm:prSet/>
      <dgm:spPr/>
      <dgm:t>
        <a:bodyPr/>
        <a:lstStyle/>
        <a:p>
          <a:endParaRPr lang="en-US"/>
        </a:p>
      </dgm:t>
    </dgm:pt>
    <dgm:pt modelId="{6D6C1244-03F7-4C9F-8437-B60E88603786}" type="sibTrans" cxnId="{F5BBDA33-3BE3-4FEA-BD0B-09F0C5EAB2EC}">
      <dgm:prSet/>
      <dgm:spPr/>
      <dgm:t>
        <a:bodyPr/>
        <a:lstStyle/>
        <a:p>
          <a:endParaRPr lang="en-US"/>
        </a:p>
      </dgm:t>
    </dgm:pt>
    <dgm:pt modelId="{A60D9CF8-97C9-4177-ADF0-029EBD00025B}">
      <dgm:prSet/>
      <dgm:spPr/>
      <dgm:t>
        <a:bodyPr/>
        <a:lstStyle/>
        <a:p>
          <a:r>
            <a:rPr lang="es-ES"/>
            <a:t>Documentadores</a:t>
          </a:r>
          <a:endParaRPr lang="en-US"/>
        </a:p>
      </dgm:t>
    </dgm:pt>
    <dgm:pt modelId="{8ABBCB9A-527A-49C5-8926-7741D0153021}" type="parTrans" cxnId="{B280EF1C-FF73-468A-8F2B-C11FD750C839}">
      <dgm:prSet/>
      <dgm:spPr/>
      <dgm:t>
        <a:bodyPr/>
        <a:lstStyle/>
        <a:p>
          <a:endParaRPr lang="en-US"/>
        </a:p>
      </dgm:t>
    </dgm:pt>
    <dgm:pt modelId="{252EBE3C-5CDE-44A3-A84E-331FAA2FB3CD}" type="sibTrans" cxnId="{B280EF1C-FF73-468A-8F2B-C11FD750C839}">
      <dgm:prSet/>
      <dgm:spPr/>
      <dgm:t>
        <a:bodyPr/>
        <a:lstStyle/>
        <a:p>
          <a:endParaRPr lang="en-US"/>
        </a:p>
      </dgm:t>
    </dgm:pt>
    <dgm:pt modelId="{D1ABC908-61F7-41D0-9DFD-149DA4EDECCE}">
      <dgm:prSet/>
      <dgm:spPr/>
      <dgm:t>
        <a:bodyPr/>
        <a:lstStyle/>
        <a:p>
          <a:r>
            <a:rPr lang="es-ES"/>
            <a:t>Debuggers interactivo</a:t>
          </a:r>
          <a:r>
            <a:rPr lang="es-MX"/>
            <a:t>s</a:t>
          </a:r>
          <a:endParaRPr lang="en-US"/>
        </a:p>
      </dgm:t>
    </dgm:pt>
    <dgm:pt modelId="{88F9400B-56E6-4C19-97BB-D9DD850CC300}" type="parTrans" cxnId="{8E1838ED-B710-4425-926C-D1544AE7B85F}">
      <dgm:prSet/>
      <dgm:spPr/>
      <dgm:t>
        <a:bodyPr/>
        <a:lstStyle/>
        <a:p>
          <a:endParaRPr lang="en-US"/>
        </a:p>
      </dgm:t>
    </dgm:pt>
    <dgm:pt modelId="{8C03218C-292B-4A4D-B58B-5C86C70662C8}" type="sibTrans" cxnId="{8E1838ED-B710-4425-926C-D1544AE7B85F}">
      <dgm:prSet/>
      <dgm:spPr/>
      <dgm:t>
        <a:bodyPr/>
        <a:lstStyle/>
        <a:p>
          <a:endParaRPr lang="en-US"/>
        </a:p>
      </dgm:t>
    </dgm:pt>
    <dgm:pt modelId="{82EB9E3E-EA0A-432F-84E0-E8BD947DE4C6}">
      <dgm:prSet/>
      <dgm:spPr/>
      <dgm:t>
        <a:bodyPr/>
        <a:lstStyle/>
        <a:p>
          <a:r>
            <a:rPr lang="es-MX"/>
            <a:t>Coverage</a:t>
          </a:r>
          <a:endParaRPr lang="en-US"/>
        </a:p>
      </dgm:t>
    </dgm:pt>
    <dgm:pt modelId="{BF379F98-7DAC-4FB6-953A-288AE8F43FE8}" type="parTrans" cxnId="{5468AD20-E818-406D-80E6-CDE0E315B1FB}">
      <dgm:prSet/>
      <dgm:spPr/>
      <dgm:t>
        <a:bodyPr/>
        <a:lstStyle/>
        <a:p>
          <a:endParaRPr lang="en-US"/>
        </a:p>
      </dgm:t>
    </dgm:pt>
    <dgm:pt modelId="{1C7E6731-F615-45C9-9EEA-F8D69321810F}" type="sibTrans" cxnId="{5468AD20-E818-406D-80E6-CDE0E315B1FB}">
      <dgm:prSet/>
      <dgm:spPr/>
      <dgm:t>
        <a:bodyPr/>
        <a:lstStyle/>
        <a:p>
          <a:endParaRPr lang="en-US"/>
        </a:p>
      </dgm:t>
    </dgm:pt>
    <dgm:pt modelId="{1492B28B-EBB9-4924-8D38-CC0186512141}">
      <dgm:prSet/>
      <dgm:spPr/>
      <dgm:t>
        <a:bodyPr/>
        <a:lstStyle/>
        <a:p>
          <a:r>
            <a:rPr lang="es-MX"/>
            <a:t>Generadores de datos</a:t>
          </a:r>
          <a:endParaRPr lang="en-US"/>
        </a:p>
      </dgm:t>
    </dgm:pt>
    <dgm:pt modelId="{B2FEA2ED-F1E5-46EE-94B8-508FE73C3D16}" type="parTrans" cxnId="{4FD8F7EA-B88E-4011-B32C-0E0BC0D5E6EB}">
      <dgm:prSet/>
      <dgm:spPr/>
      <dgm:t>
        <a:bodyPr/>
        <a:lstStyle/>
        <a:p>
          <a:endParaRPr lang="en-US"/>
        </a:p>
      </dgm:t>
    </dgm:pt>
    <dgm:pt modelId="{356B0DA9-C845-4A7A-A933-66CF58050E1B}" type="sibTrans" cxnId="{4FD8F7EA-B88E-4011-B32C-0E0BC0D5E6EB}">
      <dgm:prSet/>
      <dgm:spPr/>
      <dgm:t>
        <a:bodyPr/>
        <a:lstStyle/>
        <a:p>
          <a:endParaRPr lang="en-US"/>
        </a:p>
      </dgm:t>
    </dgm:pt>
    <dgm:pt modelId="{767642B3-235A-4E1C-9CC1-4EEED24461B7}">
      <dgm:prSet/>
      <dgm:spPr/>
      <dgm:t>
        <a:bodyPr/>
        <a:lstStyle/>
        <a:p>
          <a:r>
            <a:rPr lang="es-MX"/>
            <a:t>Simuladores</a:t>
          </a:r>
          <a:endParaRPr lang="en-US"/>
        </a:p>
      </dgm:t>
    </dgm:pt>
    <dgm:pt modelId="{AAA1EB46-2B7F-48F2-A3CE-C2C55D8C03C2}" type="parTrans" cxnId="{7238B9C0-4597-4454-932F-7506A8F9EA6D}">
      <dgm:prSet/>
      <dgm:spPr/>
      <dgm:t>
        <a:bodyPr/>
        <a:lstStyle/>
        <a:p>
          <a:endParaRPr lang="en-US"/>
        </a:p>
      </dgm:t>
    </dgm:pt>
    <dgm:pt modelId="{378F183B-908D-4DBE-8AA2-F9E47A24459B}" type="sibTrans" cxnId="{7238B9C0-4597-4454-932F-7506A8F9EA6D}">
      <dgm:prSet/>
      <dgm:spPr/>
      <dgm:t>
        <a:bodyPr/>
        <a:lstStyle/>
        <a:p>
          <a:endParaRPr lang="en-US"/>
        </a:p>
      </dgm:t>
    </dgm:pt>
    <dgm:pt modelId="{AB976785-CF76-4D81-AAAD-C65EFE9588BA}" type="pres">
      <dgm:prSet presAssocID="{B1A8D321-2BA4-4F47-9077-8A6A7EE5BF71}" presName="diagram" presStyleCnt="0">
        <dgm:presLayoutVars>
          <dgm:dir/>
          <dgm:resizeHandles val="exact"/>
        </dgm:presLayoutVars>
      </dgm:prSet>
      <dgm:spPr/>
    </dgm:pt>
    <dgm:pt modelId="{A6DDA41B-95B4-481C-BD7A-B49AEC2B5993}" type="pres">
      <dgm:prSet presAssocID="{02F95975-79B2-4866-A3DC-B71D3271D0D1}" presName="node" presStyleLbl="node1" presStyleIdx="0" presStyleCnt="7">
        <dgm:presLayoutVars>
          <dgm:bulletEnabled val="1"/>
        </dgm:presLayoutVars>
      </dgm:prSet>
      <dgm:spPr/>
    </dgm:pt>
    <dgm:pt modelId="{C8771EB8-0245-4E00-84F1-3AB8C8ADEB90}" type="pres">
      <dgm:prSet presAssocID="{3F1E3ED0-33F3-491C-9F5D-A83460633936}" presName="sibTrans" presStyleCnt="0"/>
      <dgm:spPr/>
    </dgm:pt>
    <dgm:pt modelId="{AE227044-7BD0-4015-AF3D-9B6B7EB558A5}" type="pres">
      <dgm:prSet presAssocID="{83B45A50-2EB0-4886-800E-3D1B1891B3CA}" presName="node" presStyleLbl="node1" presStyleIdx="1" presStyleCnt="7">
        <dgm:presLayoutVars>
          <dgm:bulletEnabled val="1"/>
        </dgm:presLayoutVars>
      </dgm:prSet>
      <dgm:spPr/>
    </dgm:pt>
    <dgm:pt modelId="{5B30533F-4B9B-4FD0-9DDA-65E1A8FB55D0}" type="pres">
      <dgm:prSet presAssocID="{6D6C1244-03F7-4C9F-8437-B60E88603786}" presName="sibTrans" presStyleCnt="0"/>
      <dgm:spPr/>
    </dgm:pt>
    <dgm:pt modelId="{9B364B45-F1FD-4CBC-B4B4-D43116295E61}" type="pres">
      <dgm:prSet presAssocID="{A60D9CF8-97C9-4177-ADF0-029EBD00025B}" presName="node" presStyleLbl="node1" presStyleIdx="2" presStyleCnt="7">
        <dgm:presLayoutVars>
          <dgm:bulletEnabled val="1"/>
        </dgm:presLayoutVars>
      </dgm:prSet>
      <dgm:spPr/>
    </dgm:pt>
    <dgm:pt modelId="{F868B8C1-35ED-40C6-BB48-90B751C9FFA1}" type="pres">
      <dgm:prSet presAssocID="{252EBE3C-5CDE-44A3-A84E-331FAA2FB3CD}" presName="sibTrans" presStyleCnt="0"/>
      <dgm:spPr/>
    </dgm:pt>
    <dgm:pt modelId="{D19650F7-FEEE-460F-85DA-138624A648A4}" type="pres">
      <dgm:prSet presAssocID="{D1ABC908-61F7-41D0-9DFD-149DA4EDECCE}" presName="node" presStyleLbl="node1" presStyleIdx="3" presStyleCnt="7">
        <dgm:presLayoutVars>
          <dgm:bulletEnabled val="1"/>
        </dgm:presLayoutVars>
      </dgm:prSet>
      <dgm:spPr/>
    </dgm:pt>
    <dgm:pt modelId="{DA02F460-75CE-402A-8E39-DD27E390B169}" type="pres">
      <dgm:prSet presAssocID="{8C03218C-292B-4A4D-B58B-5C86C70662C8}" presName="sibTrans" presStyleCnt="0"/>
      <dgm:spPr/>
    </dgm:pt>
    <dgm:pt modelId="{0335A9F2-AA31-4708-B155-08396CC70826}" type="pres">
      <dgm:prSet presAssocID="{82EB9E3E-EA0A-432F-84E0-E8BD947DE4C6}" presName="node" presStyleLbl="node1" presStyleIdx="4" presStyleCnt="7">
        <dgm:presLayoutVars>
          <dgm:bulletEnabled val="1"/>
        </dgm:presLayoutVars>
      </dgm:prSet>
      <dgm:spPr/>
    </dgm:pt>
    <dgm:pt modelId="{64B05A83-48C7-4190-8166-FE8433D57F7F}" type="pres">
      <dgm:prSet presAssocID="{1C7E6731-F615-45C9-9EEA-F8D69321810F}" presName="sibTrans" presStyleCnt="0"/>
      <dgm:spPr/>
    </dgm:pt>
    <dgm:pt modelId="{115DC17B-61A2-4A9B-9122-15A1B3D0AD5C}" type="pres">
      <dgm:prSet presAssocID="{1492B28B-EBB9-4924-8D38-CC0186512141}" presName="node" presStyleLbl="node1" presStyleIdx="5" presStyleCnt="7">
        <dgm:presLayoutVars>
          <dgm:bulletEnabled val="1"/>
        </dgm:presLayoutVars>
      </dgm:prSet>
      <dgm:spPr/>
    </dgm:pt>
    <dgm:pt modelId="{7A7060C4-E9C7-4F2E-8FCB-6A8B3D21EC44}" type="pres">
      <dgm:prSet presAssocID="{356B0DA9-C845-4A7A-A933-66CF58050E1B}" presName="sibTrans" presStyleCnt="0"/>
      <dgm:spPr/>
    </dgm:pt>
    <dgm:pt modelId="{6F42BF0A-192B-4459-AF3A-5FE4EF53A1D0}" type="pres">
      <dgm:prSet presAssocID="{767642B3-235A-4E1C-9CC1-4EEED24461B7}" presName="node" presStyleLbl="node1" presStyleIdx="6" presStyleCnt="7">
        <dgm:presLayoutVars>
          <dgm:bulletEnabled val="1"/>
        </dgm:presLayoutVars>
      </dgm:prSet>
      <dgm:spPr/>
    </dgm:pt>
  </dgm:ptLst>
  <dgm:cxnLst>
    <dgm:cxn modelId="{190E2F01-6A7E-45DC-AC0B-046580B1AB55}" type="presOf" srcId="{D1ABC908-61F7-41D0-9DFD-149DA4EDECCE}" destId="{D19650F7-FEEE-460F-85DA-138624A648A4}" srcOrd="0" destOrd="0" presId="urn:microsoft.com/office/officeart/2005/8/layout/default"/>
    <dgm:cxn modelId="{69EFFA09-F162-4D32-AA44-9BE7668E70CD}" type="presOf" srcId="{B1A8D321-2BA4-4F47-9077-8A6A7EE5BF71}" destId="{AB976785-CF76-4D81-AAAD-C65EFE9588BA}" srcOrd="0" destOrd="0" presId="urn:microsoft.com/office/officeart/2005/8/layout/default"/>
    <dgm:cxn modelId="{B280EF1C-FF73-468A-8F2B-C11FD750C839}" srcId="{B1A8D321-2BA4-4F47-9077-8A6A7EE5BF71}" destId="{A60D9CF8-97C9-4177-ADF0-029EBD00025B}" srcOrd="2" destOrd="0" parTransId="{8ABBCB9A-527A-49C5-8926-7741D0153021}" sibTransId="{252EBE3C-5CDE-44A3-A84E-331FAA2FB3CD}"/>
    <dgm:cxn modelId="{DB55011F-9DD8-4305-85D9-F28619315904}" type="presOf" srcId="{1492B28B-EBB9-4924-8D38-CC0186512141}" destId="{115DC17B-61A2-4A9B-9122-15A1B3D0AD5C}" srcOrd="0" destOrd="0" presId="urn:microsoft.com/office/officeart/2005/8/layout/default"/>
    <dgm:cxn modelId="{5468AD20-E818-406D-80E6-CDE0E315B1FB}" srcId="{B1A8D321-2BA4-4F47-9077-8A6A7EE5BF71}" destId="{82EB9E3E-EA0A-432F-84E0-E8BD947DE4C6}" srcOrd="4" destOrd="0" parTransId="{BF379F98-7DAC-4FB6-953A-288AE8F43FE8}" sibTransId="{1C7E6731-F615-45C9-9EEA-F8D69321810F}"/>
    <dgm:cxn modelId="{F5BBDA33-3BE3-4FEA-BD0B-09F0C5EAB2EC}" srcId="{B1A8D321-2BA4-4F47-9077-8A6A7EE5BF71}" destId="{83B45A50-2EB0-4886-800E-3D1B1891B3CA}" srcOrd="1" destOrd="0" parTransId="{C09BF034-398F-437A-A1E4-32CFD37C95E5}" sibTransId="{6D6C1244-03F7-4C9F-8437-B60E88603786}"/>
    <dgm:cxn modelId="{6400C05D-E763-4F9D-8A36-10CE12738419}" srcId="{B1A8D321-2BA4-4F47-9077-8A6A7EE5BF71}" destId="{02F95975-79B2-4866-A3DC-B71D3271D0D1}" srcOrd="0" destOrd="0" parTransId="{E09DFF20-E9F3-4FD3-99B8-29D54C417458}" sibTransId="{3F1E3ED0-33F3-491C-9F5D-A83460633936}"/>
    <dgm:cxn modelId="{DB08CC49-5C86-414E-9AE5-B28800B5DFE3}" type="presOf" srcId="{A60D9CF8-97C9-4177-ADF0-029EBD00025B}" destId="{9B364B45-F1FD-4CBC-B4B4-D43116295E61}" srcOrd="0" destOrd="0" presId="urn:microsoft.com/office/officeart/2005/8/layout/default"/>
    <dgm:cxn modelId="{6968624A-C794-4665-B278-E215560F869E}" type="presOf" srcId="{767642B3-235A-4E1C-9CC1-4EEED24461B7}" destId="{6F42BF0A-192B-4459-AF3A-5FE4EF53A1D0}" srcOrd="0" destOrd="0" presId="urn:microsoft.com/office/officeart/2005/8/layout/default"/>
    <dgm:cxn modelId="{D6FC0483-956C-471C-AC9B-4996805954FA}" type="presOf" srcId="{82EB9E3E-EA0A-432F-84E0-E8BD947DE4C6}" destId="{0335A9F2-AA31-4708-B155-08396CC70826}" srcOrd="0" destOrd="0" presId="urn:microsoft.com/office/officeart/2005/8/layout/default"/>
    <dgm:cxn modelId="{7238B9C0-4597-4454-932F-7506A8F9EA6D}" srcId="{B1A8D321-2BA4-4F47-9077-8A6A7EE5BF71}" destId="{767642B3-235A-4E1C-9CC1-4EEED24461B7}" srcOrd="6" destOrd="0" parTransId="{AAA1EB46-2B7F-48F2-A3CE-C2C55D8C03C2}" sibTransId="{378F183B-908D-4DBE-8AA2-F9E47A24459B}"/>
    <dgm:cxn modelId="{0CF4F2E0-5B07-45EF-A3B9-CD851BDE551E}" type="presOf" srcId="{02F95975-79B2-4866-A3DC-B71D3271D0D1}" destId="{A6DDA41B-95B4-481C-BD7A-B49AEC2B5993}" srcOrd="0" destOrd="0" presId="urn:microsoft.com/office/officeart/2005/8/layout/default"/>
    <dgm:cxn modelId="{4FD8F7EA-B88E-4011-B32C-0E0BC0D5E6EB}" srcId="{B1A8D321-2BA4-4F47-9077-8A6A7EE5BF71}" destId="{1492B28B-EBB9-4924-8D38-CC0186512141}" srcOrd="5" destOrd="0" parTransId="{B2FEA2ED-F1E5-46EE-94B8-508FE73C3D16}" sibTransId="{356B0DA9-C845-4A7A-A933-66CF58050E1B}"/>
    <dgm:cxn modelId="{49416AEB-F1AF-4F0A-BD2E-B1D0F6519D51}" type="presOf" srcId="{83B45A50-2EB0-4886-800E-3D1B1891B3CA}" destId="{AE227044-7BD0-4015-AF3D-9B6B7EB558A5}" srcOrd="0" destOrd="0" presId="urn:microsoft.com/office/officeart/2005/8/layout/default"/>
    <dgm:cxn modelId="{8E1838ED-B710-4425-926C-D1544AE7B85F}" srcId="{B1A8D321-2BA4-4F47-9077-8A6A7EE5BF71}" destId="{D1ABC908-61F7-41D0-9DFD-149DA4EDECCE}" srcOrd="3" destOrd="0" parTransId="{88F9400B-56E6-4C19-97BB-D9DD850CC300}" sibTransId="{8C03218C-292B-4A4D-B58B-5C86C70662C8}"/>
    <dgm:cxn modelId="{DC547262-63C4-4619-A1A4-FB3D21A33070}" type="presParOf" srcId="{AB976785-CF76-4D81-AAAD-C65EFE9588BA}" destId="{A6DDA41B-95B4-481C-BD7A-B49AEC2B5993}" srcOrd="0" destOrd="0" presId="urn:microsoft.com/office/officeart/2005/8/layout/default"/>
    <dgm:cxn modelId="{DFAA1953-47C0-4DEB-B500-38E0AE575569}" type="presParOf" srcId="{AB976785-CF76-4D81-AAAD-C65EFE9588BA}" destId="{C8771EB8-0245-4E00-84F1-3AB8C8ADEB90}" srcOrd="1" destOrd="0" presId="urn:microsoft.com/office/officeart/2005/8/layout/default"/>
    <dgm:cxn modelId="{3C6D9A77-4589-4EAA-A959-79F636E27190}" type="presParOf" srcId="{AB976785-CF76-4D81-AAAD-C65EFE9588BA}" destId="{AE227044-7BD0-4015-AF3D-9B6B7EB558A5}" srcOrd="2" destOrd="0" presId="urn:microsoft.com/office/officeart/2005/8/layout/default"/>
    <dgm:cxn modelId="{5FB4AB7D-3842-4DD3-B99B-47AF9429CAC5}" type="presParOf" srcId="{AB976785-CF76-4D81-AAAD-C65EFE9588BA}" destId="{5B30533F-4B9B-4FD0-9DDA-65E1A8FB55D0}" srcOrd="3" destOrd="0" presId="urn:microsoft.com/office/officeart/2005/8/layout/default"/>
    <dgm:cxn modelId="{5FB328C1-4F08-454B-B5F6-61BBC3AED16B}" type="presParOf" srcId="{AB976785-CF76-4D81-AAAD-C65EFE9588BA}" destId="{9B364B45-F1FD-4CBC-B4B4-D43116295E61}" srcOrd="4" destOrd="0" presId="urn:microsoft.com/office/officeart/2005/8/layout/default"/>
    <dgm:cxn modelId="{1E7A367D-137F-4A56-A2A6-83E673C5F6F0}" type="presParOf" srcId="{AB976785-CF76-4D81-AAAD-C65EFE9588BA}" destId="{F868B8C1-35ED-40C6-BB48-90B751C9FFA1}" srcOrd="5" destOrd="0" presId="urn:microsoft.com/office/officeart/2005/8/layout/default"/>
    <dgm:cxn modelId="{CFA233E3-D66F-4EB5-B8B7-BB00A40D5188}" type="presParOf" srcId="{AB976785-CF76-4D81-AAAD-C65EFE9588BA}" destId="{D19650F7-FEEE-460F-85DA-138624A648A4}" srcOrd="6" destOrd="0" presId="urn:microsoft.com/office/officeart/2005/8/layout/default"/>
    <dgm:cxn modelId="{1BB816D4-AAFE-4D12-95EC-6A733AA65188}" type="presParOf" srcId="{AB976785-CF76-4D81-AAAD-C65EFE9588BA}" destId="{DA02F460-75CE-402A-8E39-DD27E390B169}" srcOrd="7" destOrd="0" presId="urn:microsoft.com/office/officeart/2005/8/layout/default"/>
    <dgm:cxn modelId="{0D50C305-901A-4003-906E-C23A8E9E1CD6}" type="presParOf" srcId="{AB976785-CF76-4D81-AAAD-C65EFE9588BA}" destId="{0335A9F2-AA31-4708-B155-08396CC70826}" srcOrd="8" destOrd="0" presId="urn:microsoft.com/office/officeart/2005/8/layout/default"/>
    <dgm:cxn modelId="{B7B12DAB-24B1-4475-A81B-82B9BCD7A0BE}" type="presParOf" srcId="{AB976785-CF76-4D81-AAAD-C65EFE9588BA}" destId="{64B05A83-48C7-4190-8166-FE8433D57F7F}" srcOrd="9" destOrd="0" presId="urn:microsoft.com/office/officeart/2005/8/layout/default"/>
    <dgm:cxn modelId="{ED25F40D-4476-403C-A064-743C7E94E5A8}" type="presParOf" srcId="{AB976785-CF76-4D81-AAAD-C65EFE9588BA}" destId="{115DC17B-61A2-4A9B-9122-15A1B3D0AD5C}" srcOrd="10" destOrd="0" presId="urn:microsoft.com/office/officeart/2005/8/layout/default"/>
    <dgm:cxn modelId="{471FEE7B-330C-450C-954B-9B0C76EFC42A}" type="presParOf" srcId="{AB976785-CF76-4D81-AAAD-C65EFE9588BA}" destId="{7A7060C4-E9C7-4F2E-8FCB-6A8B3D21EC44}" srcOrd="11" destOrd="0" presId="urn:microsoft.com/office/officeart/2005/8/layout/default"/>
    <dgm:cxn modelId="{D7B25723-E7F8-4615-B64E-AE6554F948AA}" type="presParOf" srcId="{AB976785-CF76-4D81-AAAD-C65EFE9588BA}" destId="{6F42BF0A-192B-4459-AF3A-5FE4EF53A1D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D88F3-9931-4597-959D-BB69935444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67724B-9B58-44FF-B364-AF452D82DC86}">
      <dgm:prSet/>
      <dgm:spPr/>
      <dgm:t>
        <a:bodyPr/>
        <a:lstStyle/>
        <a:p>
          <a:pPr>
            <a:defRPr cap="all"/>
          </a:pPr>
          <a:r>
            <a:rPr lang="es-ES"/>
            <a:t>Determinar la causa de la falla</a:t>
          </a:r>
          <a:endParaRPr lang="en-US"/>
        </a:p>
      </dgm:t>
    </dgm:pt>
    <dgm:pt modelId="{52540D98-9F58-45F1-B9F2-D66E1ED95C71}" type="parTrans" cxnId="{97731C7C-91C6-41E6-90DB-EDF64391CE4B}">
      <dgm:prSet/>
      <dgm:spPr/>
      <dgm:t>
        <a:bodyPr/>
        <a:lstStyle/>
        <a:p>
          <a:endParaRPr lang="en-US"/>
        </a:p>
      </dgm:t>
    </dgm:pt>
    <dgm:pt modelId="{D012819B-A352-4A7F-A5D4-F662B37D714A}" type="sibTrans" cxnId="{97731C7C-91C6-41E6-90DB-EDF64391CE4B}">
      <dgm:prSet/>
      <dgm:spPr/>
      <dgm:t>
        <a:bodyPr/>
        <a:lstStyle/>
        <a:p>
          <a:endParaRPr lang="en-US"/>
        </a:p>
      </dgm:t>
    </dgm:pt>
    <dgm:pt modelId="{476D0C63-541A-438C-B268-B065477C2E36}">
      <dgm:prSet/>
      <dgm:spPr/>
      <dgm:t>
        <a:bodyPr/>
        <a:lstStyle/>
        <a:p>
          <a:pPr>
            <a:defRPr cap="all"/>
          </a:pPr>
          <a:r>
            <a:rPr lang="es-ES"/>
            <a:t>Myers propone tres métodos</a:t>
          </a:r>
          <a:endParaRPr lang="en-US"/>
        </a:p>
      </dgm:t>
    </dgm:pt>
    <dgm:pt modelId="{9A5DDEA3-F97F-4583-9972-040B5341E8A3}" type="parTrans" cxnId="{5443A47D-28C8-4887-B15F-E14E4898507B}">
      <dgm:prSet/>
      <dgm:spPr/>
      <dgm:t>
        <a:bodyPr/>
        <a:lstStyle/>
        <a:p>
          <a:endParaRPr lang="en-US"/>
        </a:p>
      </dgm:t>
    </dgm:pt>
    <dgm:pt modelId="{3C8D54F9-E49E-4077-9550-DA1BB980AFDF}" type="sibTrans" cxnId="{5443A47D-28C8-4887-B15F-E14E4898507B}">
      <dgm:prSet/>
      <dgm:spPr/>
      <dgm:t>
        <a:bodyPr/>
        <a:lstStyle/>
        <a:p>
          <a:endParaRPr lang="en-US"/>
        </a:p>
      </dgm:t>
    </dgm:pt>
    <dgm:pt modelId="{FD017A55-895E-43C5-AB1E-298F47FA5183}" type="pres">
      <dgm:prSet presAssocID="{604D88F3-9931-4597-959D-BB69935444FD}" presName="root" presStyleCnt="0">
        <dgm:presLayoutVars>
          <dgm:dir/>
          <dgm:resizeHandles val="exact"/>
        </dgm:presLayoutVars>
      </dgm:prSet>
      <dgm:spPr/>
    </dgm:pt>
    <dgm:pt modelId="{DC2CC7FA-D89E-4F40-8503-68882BB313AC}" type="pres">
      <dgm:prSet presAssocID="{2E67724B-9B58-44FF-B364-AF452D82DC86}" presName="compNode" presStyleCnt="0"/>
      <dgm:spPr/>
    </dgm:pt>
    <dgm:pt modelId="{01AEFE61-2745-4640-9F76-59EE34825DCB}" type="pres">
      <dgm:prSet presAssocID="{2E67724B-9B58-44FF-B364-AF452D82DC8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A104A2E-0AE5-4896-A493-C6C24E520CE4}" type="pres">
      <dgm:prSet presAssocID="{2E67724B-9B58-44FF-B364-AF452D82DC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428B3039-7BB8-409B-BE4E-87E550564903}" type="pres">
      <dgm:prSet presAssocID="{2E67724B-9B58-44FF-B364-AF452D82DC86}" presName="spaceRect" presStyleCnt="0"/>
      <dgm:spPr/>
    </dgm:pt>
    <dgm:pt modelId="{480A1B85-BB25-4340-B5CB-7FFD8B438CBF}" type="pres">
      <dgm:prSet presAssocID="{2E67724B-9B58-44FF-B364-AF452D82DC86}" presName="textRect" presStyleLbl="revTx" presStyleIdx="0" presStyleCnt="2">
        <dgm:presLayoutVars>
          <dgm:chMax val="1"/>
          <dgm:chPref val="1"/>
        </dgm:presLayoutVars>
      </dgm:prSet>
      <dgm:spPr/>
    </dgm:pt>
    <dgm:pt modelId="{008DC216-D604-4759-A782-4268F612952E}" type="pres">
      <dgm:prSet presAssocID="{D012819B-A352-4A7F-A5D4-F662B37D714A}" presName="sibTrans" presStyleCnt="0"/>
      <dgm:spPr/>
    </dgm:pt>
    <dgm:pt modelId="{02AD9673-3E17-4764-91C2-675FDCB14B6F}" type="pres">
      <dgm:prSet presAssocID="{476D0C63-541A-438C-B268-B065477C2E36}" presName="compNode" presStyleCnt="0"/>
      <dgm:spPr/>
    </dgm:pt>
    <dgm:pt modelId="{83866482-2A2B-4A50-B987-9EDF9B5F62AC}" type="pres">
      <dgm:prSet presAssocID="{476D0C63-541A-438C-B268-B065477C2E3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8A6E94E-CA5C-435D-8DE9-2398185C2B2F}" type="pres">
      <dgm:prSet presAssocID="{476D0C63-541A-438C-B268-B065477C2E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35F86B-838B-4488-ACE6-C454BEDB9474}" type="pres">
      <dgm:prSet presAssocID="{476D0C63-541A-438C-B268-B065477C2E36}" presName="spaceRect" presStyleCnt="0"/>
      <dgm:spPr/>
    </dgm:pt>
    <dgm:pt modelId="{EE078B53-0FC7-48F8-9F53-553119F3E123}" type="pres">
      <dgm:prSet presAssocID="{476D0C63-541A-438C-B268-B065477C2E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4FDD2A-2BB7-4192-AB18-035B1A813008}" type="presOf" srcId="{476D0C63-541A-438C-B268-B065477C2E36}" destId="{EE078B53-0FC7-48F8-9F53-553119F3E123}" srcOrd="0" destOrd="0" presId="urn:microsoft.com/office/officeart/2018/5/layout/IconLeafLabelList"/>
    <dgm:cxn modelId="{97731C7C-91C6-41E6-90DB-EDF64391CE4B}" srcId="{604D88F3-9931-4597-959D-BB69935444FD}" destId="{2E67724B-9B58-44FF-B364-AF452D82DC86}" srcOrd="0" destOrd="0" parTransId="{52540D98-9F58-45F1-B9F2-D66E1ED95C71}" sibTransId="{D012819B-A352-4A7F-A5D4-F662B37D714A}"/>
    <dgm:cxn modelId="{5443A47D-28C8-4887-B15F-E14E4898507B}" srcId="{604D88F3-9931-4597-959D-BB69935444FD}" destId="{476D0C63-541A-438C-B268-B065477C2E36}" srcOrd="1" destOrd="0" parTransId="{9A5DDEA3-F97F-4583-9972-040B5341E8A3}" sibTransId="{3C8D54F9-E49E-4077-9550-DA1BB980AFDF}"/>
    <dgm:cxn modelId="{CC19EAB2-AADF-4103-BF89-BBFCB5E4844C}" type="presOf" srcId="{2E67724B-9B58-44FF-B364-AF452D82DC86}" destId="{480A1B85-BB25-4340-B5CB-7FFD8B438CBF}" srcOrd="0" destOrd="0" presId="urn:microsoft.com/office/officeart/2018/5/layout/IconLeafLabelList"/>
    <dgm:cxn modelId="{CC218BBB-9430-4BDB-BA87-253002F53699}" type="presOf" srcId="{604D88F3-9931-4597-959D-BB69935444FD}" destId="{FD017A55-895E-43C5-AB1E-298F47FA5183}" srcOrd="0" destOrd="0" presId="urn:microsoft.com/office/officeart/2018/5/layout/IconLeafLabelList"/>
    <dgm:cxn modelId="{98A9A1CD-78DA-4C58-95BC-B820BC996824}" type="presParOf" srcId="{FD017A55-895E-43C5-AB1E-298F47FA5183}" destId="{DC2CC7FA-D89E-4F40-8503-68882BB313AC}" srcOrd="0" destOrd="0" presId="urn:microsoft.com/office/officeart/2018/5/layout/IconLeafLabelList"/>
    <dgm:cxn modelId="{09D1430B-7254-4987-AEFC-6882FCFC85AF}" type="presParOf" srcId="{DC2CC7FA-D89E-4F40-8503-68882BB313AC}" destId="{01AEFE61-2745-4640-9F76-59EE34825DCB}" srcOrd="0" destOrd="0" presId="urn:microsoft.com/office/officeart/2018/5/layout/IconLeafLabelList"/>
    <dgm:cxn modelId="{C6E91D34-1E6F-4014-BF41-46942C82CE3A}" type="presParOf" srcId="{DC2CC7FA-D89E-4F40-8503-68882BB313AC}" destId="{FA104A2E-0AE5-4896-A493-C6C24E520CE4}" srcOrd="1" destOrd="0" presId="urn:microsoft.com/office/officeart/2018/5/layout/IconLeafLabelList"/>
    <dgm:cxn modelId="{04F7FCE0-5B73-4597-954A-E4A16C897931}" type="presParOf" srcId="{DC2CC7FA-D89E-4F40-8503-68882BB313AC}" destId="{428B3039-7BB8-409B-BE4E-87E550564903}" srcOrd="2" destOrd="0" presId="urn:microsoft.com/office/officeart/2018/5/layout/IconLeafLabelList"/>
    <dgm:cxn modelId="{328E3B78-0930-43BA-81DF-AD7CB2A63EEA}" type="presParOf" srcId="{DC2CC7FA-D89E-4F40-8503-68882BB313AC}" destId="{480A1B85-BB25-4340-B5CB-7FFD8B438CBF}" srcOrd="3" destOrd="0" presId="urn:microsoft.com/office/officeart/2018/5/layout/IconLeafLabelList"/>
    <dgm:cxn modelId="{7F34C4F8-3A95-491B-84BF-515C94CD4577}" type="presParOf" srcId="{FD017A55-895E-43C5-AB1E-298F47FA5183}" destId="{008DC216-D604-4759-A782-4268F612952E}" srcOrd="1" destOrd="0" presId="urn:microsoft.com/office/officeart/2018/5/layout/IconLeafLabelList"/>
    <dgm:cxn modelId="{9557301E-548C-49FE-86B7-F448F98A3694}" type="presParOf" srcId="{FD017A55-895E-43C5-AB1E-298F47FA5183}" destId="{02AD9673-3E17-4764-91C2-675FDCB14B6F}" srcOrd="2" destOrd="0" presId="urn:microsoft.com/office/officeart/2018/5/layout/IconLeafLabelList"/>
    <dgm:cxn modelId="{1883DBE8-2E9A-4AC7-BBCC-00FB41272EA9}" type="presParOf" srcId="{02AD9673-3E17-4764-91C2-675FDCB14B6F}" destId="{83866482-2A2B-4A50-B987-9EDF9B5F62AC}" srcOrd="0" destOrd="0" presId="urn:microsoft.com/office/officeart/2018/5/layout/IconLeafLabelList"/>
    <dgm:cxn modelId="{58FC2071-5B6B-4E87-A638-69B368A0C27F}" type="presParOf" srcId="{02AD9673-3E17-4764-91C2-675FDCB14B6F}" destId="{A8A6E94E-CA5C-435D-8DE9-2398185C2B2F}" srcOrd="1" destOrd="0" presId="urn:microsoft.com/office/officeart/2018/5/layout/IconLeafLabelList"/>
    <dgm:cxn modelId="{56A4E8CE-744A-4565-8D2A-4444D1C7DD34}" type="presParOf" srcId="{02AD9673-3E17-4764-91C2-675FDCB14B6F}" destId="{E435F86B-838B-4488-ACE6-C454BEDB9474}" srcOrd="2" destOrd="0" presId="urn:microsoft.com/office/officeart/2018/5/layout/IconLeafLabelList"/>
    <dgm:cxn modelId="{661973CE-A036-4E99-BA40-0FCFBCA910A0}" type="presParOf" srcId="{02AD9673-3E17-4764-91C2-675FDCB14B6F}" destId="{EE078B53-0FC7-48F8-9F53-553119F3E1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87EEAE-1325-4411-95B6-6369F73E1ED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9B8E75F-61C7-444D-B167-4DCEADD354CB}">
      <dgm:prSet/>
      <dgm:spPr/>
      <dgm:t>
        <a:bodyPr/>
        <a:lstStyle/>
        <a:p>
          <a:r>
            <a:rPr lang="es-ES"/>
            <a:t>Let the computer fix the error</a:t>
          </a:r>
          <a:endParaRPr lang="en-US"/>
        </a:p>
      </dgm:t>
    </dgm:pt>
    <dgm:pt modelId="{B15B110F-24CD-41A3-8DBB-A81B915B5516}" type="parTrans" cxnId="{E0578DD9-5DF4-49FD-B284-5E6605448A89}">
      <dgm:prSet/>
      <dgm:spPr/>
      <dgm:t>
        <a:bodyPr/>
        <a:lstStyle/>
        <a:p>
          <a:endParaRPr lang="en-US"/>
        </a:p>
      </dgm:t>
    </dgm:pt>
    <dgm:pt modelId="{3474A5DA-673E-42C7-8040-C17A4251B360}" type="sibTrans" cxnId="{E0578DD9-5DF4-49FD-B284-5E6605448A89}">
      <dgm:prSet/>
      <dgm:spPr/>
      <dgm:t>
        <a:bodyPr/>
        <a:lstStyle/>
        <a:p>
          <a:endParaRPr lang="en-US"/>
        </a:p>
      </dgm:t>
    </dgm:pt>
    <dgm:pt modelId="{2F39E9B1-27F9-4D75-99A5-B2CDCD4B5AF2}">
      <dgm:prSet/>
      <dgm:spPr/>
      <dgm:t>
        <a:bodyPr/>
        <a:lstStyle/>
        <a:p>
          <a:r>
            <a:rPr lang="es-ES"/>
            <a:t>Print statments en todos lados</a:t>
          </a:r>
          <a:endParaRPr lang="en-US"/>
        </a:p>
      </dgm:t>
    </dgm:pt>
    <dgm:pt modelId="{B5DFCF6C-FAC1-4AF6-8188-E908AA710F9E}" type="parTrans" cxnId="{DABED3FC-25CE-4DCB-94A5-E6F9378FF816}">
      <dgm:prSet/>
      <dgm:spPr/>
      <dgm:t>
        <a:bodyPr/>
        <a:lstStyle/>
        <a:p>
          <a:endParaRPr lang="en-US"/>
        </a:p>
      </dgm:t>
    </dgm:pt>
    <dgm:pt modelId="{C7285117-527D-40F9-8551-A75ECC369450}" type="sibTrans" cxnId="{DABED3FC-25CE-4DCB-94A5-E6F9378FF816}">
      <dgm:prSet/>
      <dgm:spPr/>
      <dgm:t>
        <a:bodyPr/>
        <a:lstStyle/>
        <a:p>
          <a:endParaRPr lang="en-US"/>
        </a:p>
      </dgm:t>
    </dgm:pt>
    <dgm:pt modelId="{608257FA-3E5E-4070-8ADD-5C22040DC932}">
      <dgm:prSet/>
      <dgm:spPr/>
      <dgm:t>
        <a:bodyPr/>
        <a:lstStyle/>
        <a:p>
          <a:r>
            <a:rPr lang="es-MX"/>
            <a:t>Trazabilidad de como se ejecuta el código </a:t>
          </a:r>
          <a:endParaRPr lang="en-US"/>
        </a:p>
      </dgm:t>
    </dgm:pt>
    <dgm:pt modelId="{381EF297-6649-43D1-A431-D3204B0ACBF0}" type="parTrans" cxnId="{4E0E88D2-6889-4F57-A020-274C4F9AFBEF}">
      <dgm:prSet/>
      <dgm:spPr/>
      <dgm:t>
        <a:bodyPr/>
        <a:lstStyle/>
        <a:p>
          <a:endParaRPr lang="en-US"/>
        </a:p>
      </dgm:t>
    </dgm:pt>
    <dgm:pt modelId="{14F5DD12-6180-4C2B-8D8F-3CDBC89CB4DF}" type="sibTrans" cxnId="{4E0E88D2-6889-4F57-A020-274C4F9AFBEF}">
      <dgm:prSet/>
      <dgm:spPr/>
      <dgm:t>
        <a:bodyPr/>
        <a:lstStyle/>
        <a:p>
          <a:endParaRPr lang="en-US"/>
        </a:p>
      </dgm:t>
    </dgm:pt>
    <dgm:pt modelId="{C89F601D-DF4D-406A-88C8-25CD611A3FAD}">
      <dgm:prSet/>
      <dgm:spPr/>
      <dgm:t>
        <a:bodyPr/>
        <a:lstStyle/>
        <a:p>
          <a:r>
            <a:rPr lang="es-MX"/>
            <a:t>Debugger dynamicos</a:t>
          </a:r>
          <a:endParaRPr lang="en-US"/>
        </a:p>
      </dgm:t>
    </dgm:pt>
    <dgm:pt modelId="{62C02D0A-7782-4DE7-A471-8349F228AE7C}" type="parTrans" cxnId="{33550D8D-9961-42F7-9676-9911978E5ECC}">
      <dgm:prSet/>
      <dgm:spPr/>
      <dgm:t>
        <a:bodyPr/>
        <a:lstStyle/>
        <a:p>
          <a:endParaRPr lang="en-US"/>
        </a:p>
      </dgm:t>
    </dgm:pt>
    <dgm:pt modelId="{709D5583-37F5-4CDA-97B8-923F7587B270}" type="sibTrans" cxnId="{33550D8D-9961-42F7-9676-9911978E5ECC}">
      <dgm:prSet/>
      <dgm:spPr/>
      <dgm:t>
        <a:bodyPr/>
        <a:lstStyle/>
        <a:p>
          <a:endParaRPr lang="en-US"/>
        </a:p>
      </dgm:t>
    </dgm:pt>
    <dgm:pt modelId="{06E5249F-8FAA-4C79-A2D4-3D4175B34BCD}">
      <dgm:prSet/>
      <dgm:spPr/>
      <dgm:t>
        <a:bodyPr/>
        <a:lstStyle/>
        <a:p>
          <a:r>
            <a:rPr lang="es-MX" dirty="0"/>
            <a:t>Log / </a:t>
          </a:r>
          <a:r>
            <a:rPr lang="es-MX" dirty="0" err="1"/>
            <a:t>memory</a:t>
          </a:r>
          <a:r>
            <a:rPr lang="es-MX" dirty="0"/>
            <a:t> </a:t>
          </a:r>
          <a:r>
            <a:rPr lang="es-MX" dirty="0" err="1"/>
            <a:t>dump</a:t>
          </a:r>
          <a:endParaRPr lang="en-US" dirty="0"/>
        </a:p>
      </dgm:t>
    </dgm:pt>
    <dgm:pt modelId="{512927FA-80C8-47EF-9990-3C059E3C4ED2}" type="parTrans" cxnId="{1109DF3B-ABA3-4105-B8E8-22483FC9D831}">
      <dgm:prSet/>
      <dgm:spPr/>
      <dgm:t>
        <a:bodyPr/>
        <a:lstStyle/>
        <a:p>
          <a:endParaRPr lang="en-US"/>
        </a:p>
      </dgm:t>
    </dgm:pt>
    <dgm:pt modelId="{09493580-2193-4FAE-9521-47B5E0EB4B95}" type="sibTrans" cxnId="{1109DF3B-ABA3-4105-B8E8-22483FC9D831}">
      <dgm:prSet/>
      <dgm:spPr/>
      <dgm:t>
        <a:bodyPr/>
        <a:lstStyle/>
        <a:p>
          <a:endParaRPr lang="en-US"/>
        </a:p>
      </dgm:t>
    </dgm:pt>
    <dgm:pt modelId="{22017F7D-9B60-4F13-AB6D-4B7602005425}" type="pres">
      <dgm:prSet presAssocID="{0087EEAE-1325-4411-95B6-6369F73E1ED3}" presName="linear" presStyleCnt="0">
        <dgm:presLayoutVars>
          <dgm:animLvl val="lvl"/>
          <dgm:resizeHandles val="exact"/>
        </dgm:presLayoutVars>
      </dgm:prSet>
      <dgm:spPr/>
    </dgm:pt>
    <dgm:pt modelId="{077D0DCD-FDD4-433C-9953-4059E836B129}" type="pres">
      <dgm:prSet presAssocID="{69B8E75F-61C7-444D-B167-4DCEADD354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C7600B6-B630-4A17-980E-1A04E0B86FC9}" type="pres">
      <dgm:prSet presAssocID="{3474A5DA-673E-42C7-8040-C17A4251B360}" presName="spacer" presStyleCnt="0"/>
      <dgm:spPr/>
    </dgm:pt>
    <dgm:pt modelId="{457AECDB-AA89-45DC-8F0D-0E08CB65A324}" type="pres">
      <dgm:prSet presAssocID="{2F39E9B1-27F9-4D75-99A5-B2CDCD4B5A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1B8D6C-20D8-42FD-8715-A05A26B290F6}" type="pres">
      <dgm:prSet presAssocID="{C7285117-527D-40F9-8551-A75ECC369450}" presName="spacer" presStyleCnt="0"/>
      <dgm:spPr/>
    </dgm:pt>
    <dgm:pt modelId="{334B6130-48BD-452A-B245-D377B728E51A}" type="pres">
      <dgm:prSet presAssocID="{608257FA-3E5E-4070-8ADD-5C22040DC9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977EA04-CA91-45E1-996A-9C989DE40811}" type="pres">
      <dgm:prSet presAssocID="{14F5DD12-6180-4C2B-8D8F-3CDBC89CB4DF}" presName="spacer" presStyleCnt="0"/>
      <dgm:spPr/>
    </dgm:pt>
    <dgm:pt modelId="{F0A53E6B-9D4A-4ED9-90E7-02B88D6ACB9C}" type="pres">
      <dgm:prSet presAssocID="{C89F601D-DF4D-406A-88C8-25CD611A3F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324779-143E-497A-922B-D5B5DCB12D22}" type="pres">
      <dgm:prSet presAssocID="{709D5583-37F5-4CDA-97B8-923F7587B270}" presName="spacer" presStyleCnt="0"/>
      <dgm:spPr/>
    </dgm:pt>
    <dgm:pt modelId="{537B5F90-5854-4E25-A0B2-98200E1833C4}" type="pres">
      <dgm:prSet presAssocID="{06E5249F-8FAA-4C79-A2D4-3D4175B34BC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09DF3B-ABA3-4105-B8E8-22483FC9D831}" srcId="{0087EEAE-1325-4411-95B6-6369F73E1ED3}" destId="{06E5249F-8FAA-4C79-A2D4-3D4175B34BCD}" srcOrd="4" destOrd="0" parTransId="{512927FA-80C8-47EF-9990-3C059E3C4ED2}" sibTransId="{09493580-2193-4FAE-9521-47B5E0EB4B95}"/>
    <dgm:cxn modelId="{0D45426B-7EFB-42C0-837A-D6291A5BB766}" type="presOf" srcId="{C89F601D-DF4D-406A-88C8-25CD611A3FAD}" destId="{F0A53E6B-9D4A-4ED9-90E7-02B88D6ACB9C}" srcOrd="0" destOrd="0" presId="urn:microsoft.com/office/officeart/2005/8/layout/vList2"/>
    <dgm:cxn modelId="{B28FD37D-CA41-4E3D-BF66-09F564CFF683}" type="presOf" srcId="{06E5249F-8FAA-4C79-A2D4-3D4175B34BCD}" destId="{537B5F90-5854-4E25-A0B2-98200E1833C4}" srcOrd="0" destOrd="0" presId="urn:microsoft.com/office/officeart/2005/8/layout/vList2"/>
    <dgm:cxn modelId="{33550D8D-9961-42F7-9676-9911978E5ECC}" srcId="{0087EEAE-1325-4411-95B6-6369F73E1ED3}" destId="{C89F601D-DF4D-406A-88C8-25CD611A3FAD}" srcOrd="3" destOrd="0" parTransId="{62C02D0A-7782-4DE7-A471-8349F228AE7C}" sibTransId="{709D5583-37F5-4CDA-97B8-923F7587B270}"/>
    <dgm:cxn modelId="{4E0E88D2-6889-4F57-A020-274C4F9AFBEF}" srcId="{0087EEAE-1325-4411-95B6-6369F73E1ED3}" destId="{608257FA-3E5E-4070-8ADD-5C22040DC932}" srcOrd="2" destOrd="0" parTransId="{381EF297-6649-43D1-A431-D3204B0ACBF0}" sibTransId="{14F5DD12-6180-4C2B-8D8F-3CDBC89CB4DF}"/>
    <dgm:cxn modelId="{7C4D82D3-2BCC-4CBE-A7AC-AAEA08656BCD}" type="presOf" srcId="{0087EEAE-1325-4411-95B6-6369F73E1ED3}" destId="{22017F7D-9B60-4F13-AB6D-4B7602005425}" srcOrd="0" destOrd="0" presId="urn:microsoft.com/office/officeart/2005/8/layout/vList2"/>
    <dgm:cxn modelId="{6D5446D5-A37F-48EF-8F48-9035AD7B5842}" type="presOf" srcId="{2F39E9B1-27F9-4D75-99A5-B2CDCD4B5AF2}" destId="{457AECDB-AA89-45DC-8F0D-0E08CB65A324}" srcOrd="0" destOrd="0" presId="urn:microsoft.com/office/officeart/2005/8/layout/vList2"/>
    <dgm:cxn modelId="{E0578DD9-5DF4-49FD-B284-5E6605448A89}" srcId="{0087EEAE-1325-4411-95B6-6369F73E1ED3}" destId="{69B8E75F-61C7-444D-B167-4DCEADD354CB}" srcOrd="0" destOrd="0" parTransId="{B15B110F-24CD-41A3-8DBB-A81B915B5516}" sibTransId="{3474A5DA-673E-42C7-8040-C17A4251B360}"/>
    <dgm:cxn modelId="{E7D8F3EE-36F0-46C4-80E1-E0C7F4D980BB}" type="presOf" srcId="{69B8E75F-61C7-444D-B167-4DCEADD354CB}" destId="{077D0DCD-FDD4-433C-9953-4059E836B129}" srcOrd="0" destOrd="0" presId="urn:microsoft.com/office/officeart/2005/8/layout/vList2"/>
    <dgm:cxn modelId="{10633CFC-BE6B-4C3D-915B-5AE25AEA1B79}" type="presOf" srcId="{608257FA-3E5E-4070-8ADD-5C22040DC932}" destId="{334B6130-48BD-452A-B245-D377B728E51A}" srcOrd="0" destOrd="0" presId="urn:microsoft.com/office/officeart/2005/8/layout/vList2"/>
    <dgm:cxn modelId="{DABED3FC-25CE-4DCB-94A5-E6F9378FF816}" srcId="{0087EEAE-1325-4411-95B6-6369F73E1ED3}" destId="{2F39E9B1-27F9-4D75-99A5-B2CDCD4B5AF2}" srcOrd="1" destOrd="0" parTransId="{B5DFCF6C-FAC1-4AF6-8188-E908AA710F9E}" sibTransId="{C7285117-527D-40F9-8551-A75ECC369450}"/>
    <dgm:cxn modelId="{9C3B0622-111F-4896-A6EC-29774B268522}" type="presParOf" srcId="{22017F7D-9B60-4F13-AB6D-4B7602005425}" destId="{077D0DCD-FDD4-433C-9953-4059E836B129}" srcOrd="0" destOrd="0" presId="urn:microsoft.com/office/officeart/2005/8/layout/vList2"/>
    <dgm:cxn modelId="{D5AF4901-5902-47AF-A501-8A7E5EDC0725}" type="presParOf" srcId="{22017F7D-9B60-4F13-AB6D-4B7602005425}" destId="{4C7600B6-B630-4A17-980E-1A04E0B86FC9}" srcOrd="1" destOrd="0" presId="urn:microsoft.com/office/officeart/2005/8/layout/vList2"/>
    <dgm:cxn modelId="{0888F6A3-5F8D-44DB-B105-778F8F24A1E6}" type="presParOf" srcId="{22017F7D-9B60-4F13-AB6D-4B7602005425}" destId="{457AECDB-AA89-45DC-8F0D-0E08CB65A324}" srcOrd="2" destOrd="0" presId="urn:microsoft.com/office/officeart/2005/8/layout/vList2"/>
    <dgm:cxn modelId="{6643021C-2F84-498F-90F1-D3C5C7EC289D}" type="presParOf" srcId="{22017F7D-9B60-4F13-AB6D-4B7602005425}" destId="{801B8D6C-20D8-42FD-8715-A05A26B290F6}" srcOrd="3" destOrd="0" presId="urn:microsoft.com/office/officeart/2005/8/layout/vList2"/>
    <dgm:cxn modelId="{96526FB6-9C8D-4551-A658-8FC13B106E03}" type="presParOf" srcId="{22017F7D-9B60-4F13-AB6D-4B7602005425}" destId="{334B6130-48BD-452A-B245-D377B728E51A}" srcOrd="4" destOrd="0" presId="urn:microsoft.com/office/officeart/2005/8/layout/vList2"/>
    <dgm:cxn modelId="{DED238B4-320E-4748-A114-07C5516975F7}" type="presParOf" srcId="{22017F7D-9B60-4F13-AB6D-4B7602005425}" destId="{4977EA04-CA91-45E1-996A-9C989DE40811}" srcOrd="5" destOrd="0" presId="urn:microsoft.com/office/officeart/2005/8/layout/vList2"/>
    <dgm:cxn modelId="{2A87B441-36AB-465E-A252-B1156C817405}" type="presParOf" srcId="{22017F7D-9B60-4F13-AB6D-4B7602005425}" destId="{F0A53E6B-9D4A-4ED9-90E7-02B88D6ACB9C}" srcOrd="6" destOrd="0" presId="urn:microsoft.com/office/officeart/2005/8/layout/vList2"/>
    <dgm:cxn modelId="{08EE8FEF-C74E-4E5B-BBD3-230C657285D5}" type="presParOf" srcId="{22017F7D-9B60-4F13-AB6D-4B7602005425}" destId="{37324779-143E-497A-922B-D5B5DCB12D22}" srcOrd="7" destOrd="0" presId="urn:microsoft.com/office/officeart/2005/8/layout/vList2"/>
    <dgm:cxn modelId="{B11FC7BC-4BF8-4C82-8809-46760C465B89}" type="presParOf" srcId="{22017F7D-9B60-4F13-AB6D-4B7602005425}" destId="{537B5F90-5854-4E25-A0B2-98200E1833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C91E05-1CD1-4E00-A24C-D66DDA0D7A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31EDED-C26B-4DB2-98B0-99040ACF696F}">
      <dgm:prSet/>
      <dgm:spPr/>
      <dgm:t>
        <a:bodyPr/>
        <a:lstStyle/>
        <a:p>
          <a:r>
            <a:rPr lang="es-ES"/>
            <a:t>Inducción: </a:t>
          </a:r>
          <a:endParaRPr lang="en-US"/>
        </a:p>
      </dgm:t>
    </dgm:pt>
    <dgm:pt modelId="{211ABBC7-3C9B-4418-87B3-EF4D9E15A2CD}" type="parTrans" cxnId="{414DA1A9-7B52-4E7F-A391-BD6E34CADD68}">
      <dgm:prSet/>
      <dgm:spPr/>
      <dgm:t>
        <a:bodyPr/>
        <a:lstStyle/>
        <a:p>
          <a:endParaRPr lang="en-US"/>
        </a:p>
      </dgm:t>
    </dgm:pt>
    <dgm:pt modelId="{DBCFEF12-D415-4455-BB0A-CC181D682EFD}" type="sibTrans" cxnId="{414DA1A9-7B52-4E7F-A391-BD6E34CADD68}">
      <dgm:prSet/>
      <dgm:spPr/>
      <dgm:t>
        <a:bodyPr/>
        <a:lstStyle/>
        <a:p>
          <a:endParaRPr lang="en-US"/>
        </a:p>
      </dgm:t>
    </dgm:pt>
    <dgm:pt modelId="{E79E9988-4F86-4A48-BEB7-618522D75547}">
      <dgm:prSet/>
      <dgm:spPr/>
      <dgm:t>
        <a:bodyPr/>
        <a:lstStyle/>
        <a:p>
          <a:r>
            <a:rPr lang="es-ES" dirty="0"/>
            <a:t>Recolección de datos</a:t>
          </a:r>
          <a:endParaRPr lang="en-US" dirty="0"/>
        </a:p>
      </dgm:t>
    </dgm:pt>
    <dgm:pt modelId="{8117A8E4-382C-484F-885D-3335E6E9AEF5}" type="parTrans" cxnId="{5E982557-B4FE-470E-9195-3FA718F3FEAF}">
      <dgm:prSet/>
      <dgm:spPr/>
      <dgm:t>
        <a:bodyPr/>
        <a:lstStyle/>
        <a:p>
          <a:endParaRPr lang="en-US"/>
        </a:p>
      </dgm:t>
    </dgm:pt>
    <dgm:pt modelId="{B3AA3AC5-0CE9-4673-B8AF-08823DAFC2EE}" type="sibTrans" cxnId="{5E982557-B4FE-470E-9195-3FA718F3FEAF}">
      <dgm:prSet/>
      <dgm:spPr/>
      <dgm:t>
        <a:bodyPr/>
        <a:lstStyle/>
        <a:p>
          <a:endParaRPr lang="en-US"/>
        </a:p>
      </dgm:t>
    </dgm:pt>
    <dgm:pt modelId="{68B271D7-679B-407A-8967-A00D6064A6B1}">
      <dgm:prSet/>
      <dgm:spPr/>
      <dgm:t>
        <a:bodyPr/>
        <a:lstStyle/>
        <a:p>
          <a:r>
            <a:rPr lang="es-ES"/>
            <a:t>Datos organizados en base al comportamiento y síntomas</a:t>
          </a:r>
          <a:endParaRPr lang="en-US"/>
        </a:p>
      </dgm:t>
    </dgm:pt>
    <dgm:pt modelId="{968A1119-7294-41C8-BDB1-E51E246D646A}" type="parTrans" cxnId="{30730207-E4A9-43F3-A98E-2490A3E68C2E}">
      <dgm:prSet/>
      <dgm:spPr/>
      <dgm:t>
        <a:bodyPr/>
        <a:lstStyle/>
        <a:p>
          <a:endParaRPr lang="en-US"/>
        </a:p>
      </dgm:t>
    </dgm:pt>
    <dgm:pt modelId="{3FFC1077-23BF-4833-AB7B-28FD94E96D55}" type="sibTrans" cxnId="{30730207-E4A9-43F3-A98E-2490A3E68C2E}">
      <dgm:prSet/>
      <dgm:spPr/>
      <dgm:t>
        <a:bodyPr/>
        <a:lstStyle/>
        <a:p>
          <a:endParaRPr lang="en-US"/>
        </a:p>
      </dgm:t>
    </dgm:pt>
    <dgm:pt modelId="{E6CE6B9B-819B-4E6C-BEB4-B3C6364DC26B}">
      <dgm:prSet/>
      <dgm:spPr/>
      <dgm:t>
        <a:bodyPr/>
        <a:lstStyle/>
        <a:p>
          <a:r>
            <a:rPr lang="es-ES"/>
            <a:t>Se estudia la relación para encontrar un patrón para aislar las causas</a:t>
          </a:r>
          <a:endParaRPr lang="en-US"/>
        </a:p>
      </dgm:t>
    </dgm:pt>
    <dgm:pt modelId="{3E95B93D-3FDC-4668-8DBA-622C578CAC69}" type="parTrans" cxnId="{CF0D651E-4230-4B30-8B2F-2C5429875976}">
      <dgm:prSet/>
      <dgm:spPr/>
      <dgm:t>
        <a:bodyPr/>
        <a:lstStyle/>
        <a:p>
          <a:endParaRPr lang="en-US"/>
        </a:p>
      </dgm:t>
    </dgm:pt>
    <dgm:pt modelId="{3C64DF15-83D4-47FF-893E-EA01D124188F}" type="sibTrans" cxnId="{CF0D651E-4230-4B30-8B2F-2C5429875976}">
      <dgm:prSet/>
      <dgm:spPr/>
      <dgm:t>
        <a:bodyPr/>
        <a:lstStyle/>
        <a:p>
          <a:endParaRPr lang="en-US"/>
        </a:p>
      </dgm:t>
    </dgm:pt>
    <dgm:pt modelId="{EF6C58C9-4457-4567-8AF2-8D78F9EDBF59}">
      <dgm:prSet/>
      <dgm:spPr/>
      <dgm:t>
        <a:bodyPr/>
        <a:lstStyle/>
        <a:p>
          <a:r>
            <a:rPr lang="es-ES"/>
            <a:t>Se crea una hipotesis de causa</a:t>
          </a:r>
          <a:endParaRPr lang="en-US"/>
        </a:p>
      </dgm:t>
    </dgm:pt>
    <dgm:pt modelId="{2F1488DA-B903-4321-8D3C-E14E3E4F9D85}" type="parTrans" cxnId="{58E2E381-2D7A-49CB-9ACA-8948B4AA6E7B}">
      <dgm:prSet/>
      <dgm:spPr/>
      <dgm:t>
        <a:bodyPr/>
        <a:lstStyle/>
        <a:p>
          <a:endParaRPr lang="en-US"/>
        </a:p>
      </dgm:t>
    </dgm:pt>
    <dgm:pt modelId="{9FC3D06F-45D5-48CE-9493-20AD10579F06}" type="sibTrans" cxnId="{58E2E381-2D7A-49CB-9ACA-8948B4AA6E7B}">
      <dgm:prSet/>
      <dgm:spPr/>
      <dgm:t>
        <a:bodyPr/>
        <a:lstStyle/>
        <a:p>
          <a:endParaRPr lang="en-US"/>
        </a:p>
      </dgm:t>
    </dgm:pt>
    <dgm:pt modelId="{FBD25435-7220-4F0D-AFBA-81BAA578BF9A}">
      <dgm:prSet/>
      <dgm:spPr/>
      <dgm:t>
        <a:bodyPr/>
        <a:lstStyle/>
        <a:p>
          <a:r>
            <a:rPr lang="es-ES"/>
            <a:t>Se usan los datos para probar o rechazar la hipotesis</a:t>
          </a:r>
          <a:endParaRPr lang="en-US"/>
        </a:p>
      </dgm:t>
    </dgm:pt>
    <dgm:pt modelId="{23E82F53-7899-43CC-B43A-E2E9342A2E4F}" type="parTrans" cxnId="{A2298EAD-CB57-40D7-923F-BE3282EBFFA3}">
      <dgm:prSet/>
      <dgm:spPr/>
      <dgm:t>
        <a:bodyPr/>
        <a:lstStyle/>
        <a:p>
          <a:endParaRPr lang="en-US"/>
        </a:p>
      </dgm:t>
    </dgm:pt>
    <dgm:pt modelId="{DFCDEE0F-CEB6-438D-8D41-1B72983F3A1A}" type="sibTrans" cxnId="{A2298EAD-CB57-40D7-923F-BE3282EBFFA3}">
      <dgm:prSet/>
      <dgm:spPr/>
      <dgm:t>
        <a:bodyPr/>
        <a:lstStyle/>
        <a:p>
          <a:endParaRPr lang="en-US"/>
        </a:p>
      </dgm:t>
    </dgm:pt>
    <dgm:pt modelId="{7A1CD5D1-B01D-4150-853B-6F532812AF37}">
      <dgm:prSet/>
      <dgm:spPr/>
      <dgm:t>
        <a:bodyPr/>
        <a:lstStyle/>
        <a:p>
          <a:r>
            <a:rPr lang="es-ES"/>
            <a:t>Deducción</a:t>
          </a:r>
          <a:endParaRPr lang="en-US"/>
        </a:p>
      </dgm:t>
    </dgm:pt>
    <dgm:pt modelId="{83E34C1F-F7B1-4400-B019-E468C292150A}" type="parTrans" cxnId="{411F722D-B030-4C6E-8F9D-A6FB6A7E00F7}">
      <dgm:prSet/>
      <dgm:spPr/>
      <dgm:t>
        <a:bodyPr/>
        <a:lstStyle/>
        <a:p>
          <a:endParaRPr lang="en-US"/>
        </a:p>
      </dgm:t>
    </dgm:pt>
    <dgm:pt modelId="{12FEC354-C750-45D3-BD94-8948E10223B8}" type="sibTrans" cxnId="{411F722D-B030-4C6E-8F9D-A6FB6A7E00F7}">
      <dgm:prSet/>
      <dgm:spPr/>
      <dgm:t>
        <a:bodyPr/>
        <a:lstStyle/>
        <a:p>
          <a:endParaRPr lang="en-US"/>
        </a:p>
      </dgm:t>
    </dgm:pt>
    <dgm:pt modelId="{E4BB4BED-8F3F-4983-BE26-6BFFF97A8B43}">
      <dgm:prSet/>
      <dgm:spPr/>
      <dgm:t>
        <a:bodyPr/>
        <a:lstStyle/>
        <a:p>
          <a:r>
            <a:rPr lang="es-ES"/>
            <a:t>Listar posibles causas</a:t>
          </a:r>
          <a:endParaRPr lang="en-US"/>
        </a:p>
      </dgm:t>
    </dgm:pt>
    <dgm:pt modelId="{42AF8CB5-7F26-42DC-BBDD-6908A4BD74E2}" type="parTrans" cxnId="{AE48D68C-87D0-4691-AE62-3A3C237C8973}">
      <dgm:prSet/>
      <dgm:spPr/>
      <dgm:t>
        <a:bodyPr/>
        <a:lstStyle/>
        <a:p>
          <a:endParaRPr lang="en-US"/>
        </a:p>
      </dgm:t>
    </dgm:pt>
    <dgm:pt modelId="{A16A1B34-1562-45E0-B393-622DF60717D5}" type="sibTrans" cxnId="{AE48D68C-87D0-4691-AE62-3A3C237C8973}">
      <dgm:prSet/>
      <dgm:spPr/>
      <dgm:t>
        <a:bodyPr/>
        <a:lstStyle/>
        <a:p>
          <a:endParaRPr lang="en-US"/>
        </a:p>
      </dgm:t>
    </dgm:pt>
    <dgm:pt modelId="{475D3C22-2B0A-4E5D-9352-0035E0D12A29}">
      <dgm:prSet/>
      <dgm:spPr/>
      <dgm:t>
        <a:bodyPr/>
        <a:lstStyle/>
        <a:p>
          <a:r>
            <a:rPr lang="es-ES"/>
            <a:t>Pruebas que aprueben o rechacen cada causa</a:t>
          </a:r>
          <a:endParaRPr lang="en-US"/>
        </a:p>
      </dgm:t>
    </dgm:pt>
    <dgm:pt modelId="{2BD7DB7D-A3A9-4EEB-81E7-57C1CFFDEB66}" type="parTrans" cxnId="{DC77AEDF-D63F-4B2D-8689-3A0B3BBEF708}">
      <dgm:prSet/>
      <dgm:spPr/>
      <dgm:t>
        <a:bodyPr/>
        <a:lstStyle/>
        <a:p>
          <a:endParaRPr lang="en-US"/>
        </a:p>
      </dgm:t>
    </dgm:pt>
    <dgm:pt modelId="{4A309157-91CC-4990-BBA5-4D0DBE2AF7BB}" type="sibTrans" cxnId="{DC77AEDF-D63F-4B2D-8689-3A0B3BBEF708}">
      <dgm:prSet/>
      <dgm:spPr/>
      <dgm:t>
        <a:bodyPr/>
        <a:lstStyle/>
        <a:p>
          <a:endParaRPr lang="en-US"/>
        </a:p>
      </dgm:t>
    </dgm:pt>
    <dgm:pt modelId="{714BAF9A-842F-458B-9AA2-B95C76615662}">
      <dgm:prSet/>
      <dgm:spPr/>
      <dgm:t>
        <a:bodyPr/>
        <a:lstStyle/>
        <a:p>
          <a:r>
            <a:rPr lang="es-ES" dirty="0"/>
            <a:t>Datos de prueba son utilizados para asilar el problema</a:t>
          </a:r>
          <a:endParaRPr lang="en-US" dirty="0"/>
        </a:p>
      </dgm:t>
    </dgm:pt>
    <dgm:pt modelId="{7CBFF059-FA0C-48FF-9B38-0A6417549E73}" type="parTrans" cxnId="{8A3F60D6-E3B1-4F3C-AAE3-39D6BB3E554D}">
      <dgm:prSet/>
      <dgm:spPr/>
      <dgm:t>
        <a:bodyPr/>
        <a:lstStyle/>
        <a:p>
          <a:endParaRPr lang="en-US"/>
        </a:p>
      </dgm:t>
    </dgm:pt>
    <dgm:pt modelId="{FC6F3810-A5AC-45A0-8C12-B9EF52DC6F4B}" type="sibTrans" cxnId="{8A3F60D6-E3B1-4F3C-AAE3-39D6BB3E554D}">
      <dgm:prSet/>
      <dgm:spPr/>
      <dgm:t>
        <a:bodyPr/>
        <a:lstStyle/>
        <a:p>
          <a:endParaRPr lang="en-US"/>
        </a:p>
      </dgm:t>
    </dgm:pt>
    <dgm:pt modelId="{FDE99361-DDB3-47A2-80CE-72200FD50BEB}" type="pres">
      <dgm:prSet presAssocID="{49C91E05-1CD1-4E00-A24C-D66DDA0D7A63}" presName="linear" presStyleCnt="0">
        <dgm:presLayoutVars>
          <dgm:dir/>
          <dgm:animLvl val="lvl"/>
          <dgm:resizeHandles val="exact"/>
        </dgm:presLayoutVars>
      </dgm:prSet>
      <dgm:spPr/>
    </dgm:pt>
    <dgm:pt modelId="{DCC2A2FE-C968-4C44-A50D-5E4AF66E333F}" type="pres">
      <dgm:prSet presAssocID="{1431EDED-C26B-4DB2-98B0-99040ACF696F}" presName="parentLin" presStyleCnt="0"/>
      <dgm:spPr/>
    </dgm:pt>
    <dgm:pt modelId="{673E9F99-9D6B-493E-BB5A-A02D892C4CCD}" type="pres">
      <dgm:prSet presAssocID="{1431EDED-C26B-4DB2-98B0-99040ACF696F}" presName="parentLeftMargin" presStyleLbl="node1" presStyleIdx="0" presStyleCnt="2"/>
      <dgm:spPr/>
    </dgm:pt>
    <dgm:pt modelId="{FC94AAD2-F492-4F8A-8C47-62E445867F4A}" type="pres">
      <dgm:prSet presAssocID="{1431EDED-C26B-4DB2-98B0-99040ACF69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2E71A3-D6E7-4936-B0F9-4380CFE3EEBF}" type="pres">
      <dgm:prSet presAssocID="{1431EDED-C26B-4DB2-98B0-99040ACF696F}" presName="negativeSpace" presStyleCnt="0"/>
      <dgm:spPr/>
    </dgm:pt>
    <dgm:pt modelId="{B1EC4B08-1723-4D5B-AD41-AE7981221381}" type="pres">
      <dgm:prSet presAssocID="{1431EDED-C26B-4DB2-98B0-99040ACF696F}" presName="childText" presStyleLbl="conFgAcc1" presStyleIdx="0" presStyleCnt="2">
        <dgm:presLayoutVars>
          <dgm:bulletEnabled val="1"/>
        </dgm:presLayoutVars>
      </dgm:prSet>
      <dgm:spPr/>
    </dgm:pt>
    <dgm:pt modelId="{EFC20D9C-CD2D-4004-81D2-3368E24B99EF}" type="pres">
      <dgm:prSet presAssocID="{DBCFEF12-D415-4455-BB0A-CC181D682EFD}" presName="spaceBetweenRectangles" presStyleCnt="0"/>
      <dgm:spPr/>
    </dgm:pt>
    <dgm:pt modelId="{ED2C774C-A956-4D86-A3C6-1E0A5F0FC024}" type="pres">
      <dgm:prSet presAssocID="{7A1CD5D1-B01D-4150-853B-6F532812AF37}" presName="parentLin" presStyleCnt="0"/>
      <dgm:spPr/>
    </dgm:pt>
    <dgm:pt modelId="{416B69D4-E843-4CAD-9C80-7BC157203AAB}" type="pres">
      <dgm:prSet presAssocID="{7A1CD5D1-B01D-4150-853B-6F532812AF37}" presName="parentLeftMargin" presStyleLbl="node1" presStyleIdx="0" presStyleCnt="2"/>
      <dgm:spPr/>
    </dgm:pt>
    <dgm:pt modelId="{B4851AFB-0A44-4AC7-8E71-9E4022A70DEF}" type="pres">
      <dgm:prSet presAssocID="{7A1CD5D1-B01D-4150-853B-6F532812AF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599B62-9FA2-4DE2-B16C-B2420BBFCC34}" type="pres">
      <dgm:prSet presAssocID="{7A1CD5D1-B01D-4150-853B-6F532812AF37}" presName="negativeSpace" presStyleCnt="0"/>
      <dgm:spPr/>
    </dgm:pt>
    <dgm:pt modelId="{4A837FD5-1B26-45E6-AE2E-BDAC9E24B6A5}" type="pres">
      <dgm:prSet presAssocID="{7A1CD5D1-B01D-4150-853B-6F532812AF3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332D501-1228-448E-AE00-00148405EB9E}" type="presOf" srcId="{7A1CD5D1-B01D-4150-853B-6F532812AF37}" destId="{416B69D4-E843-4CAD-9C80-7BC157203AAB}" srcOrd="0" destOrd="0" presId="urn:microsoft.com/office/officeart/2005/8/layout/list1"/>
    <dgm:cxn modelId="{30730207-E4A9-43F3-A98E-2490A3E68C2E}" srcId="{1431EDED-C26B-4DB2-98B0-99040ACF696F}" destId="{68B271D7-679B-407A-8967-A00D6064A6B1}" srcOrd="1" destOrd="0" parTransId="{968A1119-7294-41C8-BDB1-E51E246D646A}" sibTransId="{3FFC1077-23BF-4833-AB7B-28FD94E96D55}"/>
    <dgm:cxn modelId="{A2427519-A520-415D-9500-6B0FDDD1A537}" type="presOf" srcId="{1431EDED-C26B-4DB2-98B0-99040ACF696F}" destId="{FC94AAD2-F492-4F8A-8C47-62E445867F4A}" srcOrd="1" destOrd="0" presId="urn:microsoft.com/office/officeart/2005/8/layout/list1"/>
    <dgm:cxn modelId="{CF0D651E-4230-4B30-8B2F-2C5429875976}" srcId="{1431EDED-C26B-4DB2-98B0-99040ACF696F}" destId="{E6CE6B9B-819B-4E6C-BEB4-B3C6364DC26B}" srcOrd="2" destOrd="0" parTransId="{3E95B93D-3FDC-4668-8DBA-622C578CAC69}" sibTransId="{3C64DF15-83D4-47FF-893E-EA01D124188F}"/>
    <dgm:cxn modelId="{411F722D-B030-4C6E-8F9D-A6FB6A7E00F7}" srcId="{49C91E05-1CD1-4E00-A24C-D66DDA0D7A63}" destId="{7A1CD5D1-B01D-4150-853B-6F532812AF37}" srcOrd="1" destOrd="0" parTransId="{83E34C1F-F7B1-4400-B019-E468C292150A}" sibTransId="{12FEC354-C750-45D3-BD94-8948E10223B8}"/>
    <dgm:cxn modelId="{59595E3B-C40D-4AC4-BF78-8BB380EDF646}" type="presOf" srcId="{475D3C22-2B0A-4E5D-9352-0035E0D12A29}" destId="{4A837FD5-1B26-45E6-AE2E-BDAC9E24B6A5}" srcOrd="0" destOrd="1" presId="urn:microsoft.com/office/officeart/2005/8/layout/list1"/>
    <dgm:cxn modelId="{628CFC6B-65E5-4859-BE12-44E8F3E44D60}" type="presOf" srcId="{714BAF9A-842F-458B-9AA2-B95C76615662}" destId="{4A837FD5-1B26-45E6-AE2E-BDAC9E24B6A5}" srcOrd="0" destOrd="2" presId="urn:microsoft.com/office/officeart/2005/8/layout/list1"/>
    <dgm:cxn modelId="{5E982557-B4FE-470E-9195-3FA718F3FEAF}" srcId="{1431EDED-C26B-4DB2-98B0-99040ACF696F}" destId="{E79E9988-4F86-4A48-BEB7-618522D75547}" srcOrd="0" destOrd="0" parTransId="{8117A8E4-382C-484F-885D-3335E6E9AEF5}" sibTransId="{B3AA3AC5-0CE9-4673-B8AF-08823DAFC2EE}"/>
    <dgm:cxn modelId="{8E536D7E-FB7B-4835-B334-279B2888ADE3}" type="presOf" srcId="{68B271D7-679B-407A-8967-A00D6064A6B1}" destId="{B1EC4B08-1723-4D5B-AD41-AE7981221381}" srcOrd="0" destOrd="1" presId="urn:microsoft.com/office/officeart/2005/8/layout/list1"/>
    <dgm:cxn modelId="{58E2E381-2D7A-49CB-9ACA-8948B4AA6E7B}" srcId="{1431EDED-C26B-4DB2-98B0-99040ACF696F}" destId="{EF6C58C9-4457-4567-8AF2-8D78F9EDBF59}" srcOrd="3" destOrd="0" parTransId="{2F1488DA-B903-4321-8D3C-E14E3E4F9D85}" sibTransId="{9FC3D06F-45D5-48CE-9493-20AD10579F06}"/>
    <dgm:cxn modelId="{AE48D68C-87D0-4691-AE62-3A3C237C8973}" srcId="{7A1CD5D1-B01D-4150-853B-6F532812AF37}" destId="{E4BB4BED-8F3F-4983-BE26-6BFFF97A8B43}" srcOrd="0" destOrd="0" parTransId="{42AF8CB5-7F26-42DC-BBDD-6908A4BD74E2}" sibTransId="{A16A1B34-1562-45E0-B393-622DF60717D5}"/>
    <dgm:cxn modelId="{C457FE94-8AE2-464D-959D-8AF385A2C755}" type="presOf" srcId="{EF6C58C9-4457-4567-8AF2-8D78F9EDBF59}" destId="{B1EC4B08-1723-4D5B-AD41-AE7981221381}" srcOrd="0" destOrd="3" presId="urn:microsoft.com/office/officeart/2005/8/layout/list1"/>
    <dgm:cxn modelId="{9EF8549A-9B7A-4272-8716-A448804F7594}" type="presOf" srcId="{E79E9988-4F86-4A48-BEB7-618522D75547}" destId="{B1EC4B08-1723-4D5B-AD41-AE7981221381}" srcOrd="0" destOrd="0" presId="urn:microsoft.com/office/officeart/2005/8/layout/list1"/>
    <dgm:cxn modelId="{414DA1A9-7B52-4E7F-A391-BD6E34CADD68}" srcId="{49C91E05-1CD1-4E00-A24C-D66DDA0D7A63}" destId="{1431EDED-C26B-4DB2-98B0-99040ACF696F}" srcOrd="0" destOrd="0" parTransId="{211ABBC7-3C9B-4418-87B3-EF4D9E15A2CD}" sibTransId="{DBCFEF12-D415-4455-BB0A-CC181D682EFD}"/>
    <dgm:cxn modelId="{A2298EAD-CB57-40D7-923F-BE3282EBFFA3}" srcId="{1431EDED-C26B-4DB2-98B0-99040ACF696F}" destId="{FBD25435-7220-4F0D-AFBA-81BAA578BF9A}" srcOrd="4" destOrd="0" parTransId="{23E82F53-7899-43CC-B43A-E2E9342A2E4F}" sibTransId="{DFCDEE0F-CEB6-438D-8D41-1B72983F3A1A}"/>
    <dgm:cxn modelId="{2440AFB7-A9AA-41E2-90B1-4E80DB3CDA5B}" type="presOf" srcId="{49C91E05-1CD1-4E00-A24C-D66DDA0D7A63}" destId="{FDE99361-DDB3-47A2-80CE-72200FD50BEB}" srcOrd="0" destOrd="0" presId="urn:microsoft.com/office/officeart/2005/8/layout/list1"/>
    <dgm:cxn modelId="{5E83D5B9-FAA9-4011-8E51-8A45968CF31C}" type="presOf" srcId="{E6CE6B9B-819B-4E6C-BEB4-B3C6364DC26B}" destId="{B1EC4B08-1723-4D5B-AD41-AE7981221381}" srcOrd="0" destOrd="2" presId="urn:microsoft.com/office/officeart/2005/8/layout/list1"/>
    <dgm:cxn modelId="{427605C4-FBCD-403A-A026-C246C4246C5F}" type="presOf" srcId="{1431EDED-C26B-4DB2-98B0-99040ACF696F}" destId="{673E9F99-9D6B-493E-BB5A-A02D892C4CCD}" srcOrd="0" destOrd="0" presId="urn:microsoft.com/office/officeart/2005/8/layout/list1"/>
    <dgm:cxn modelId="{8A3F60D6-E3B1-4F3C-AAE3-39D6BB3E554D}" srcId="{7A1CD5D1-B01D-4150-853B-6F532812AF37}" destId="{714BAF9A-842F-458B-9AA2-B95C76615662}" srcOrd="2" destOrd="0" parTransId="{7CBFF059-FA0C-48FF-9B38-0A6417549E73}" sibTransId="{FC6F3810-A5AC-45A0-8C12-B9EF52DC6F4B}"/>
    <dgm:cxn modelId="{58A501D7-C111-4774-A69E-E7D96B0A00C0}" type="presOf" srcId="{E4BB4BED-8F3F-4983-BE26-6BFFF97A8B43}" destId="{4A837FD5-1B26-45E6-AE2E-BDAC9E24B6A5}" srcOrd="0" destOrd="0" presId="urn:microsoft.com/office/officeart/2005/8/layout/list1"/>
    <dgm:cxn modelId="{B049D5DD-CE3F-49CE-AEEC-7D000625AB17}" type="presOf" srcId="{FBD25435-7220-4F0D-AFBA-81BAA578BF9A}" destId="{B1EC4B08-1723-4D5B-AD41-AE7981221381}" srcOrd="0" destOrd="4" presId="urn:microsoft.com/office/officeart/2005/8/layout/list1"/>
    <dgm:cxn modelId="{DC77AEDF-D63F-4B2D-8689-3A0B3BBEF708}" srcId="{7A1CD5D1-B01D-4150-853B-6F532812AF37}" destId="{475D3C22-2B0A-4E5D-9352-0035E0D12A29}" srcOrd="1" destOrd="0" parTransId="{2BD7DB7D-A3A9-4EEB-81E7-57C1CFFDEB66}" sibTransId="{4A309157-91CC-4990-BBA5-4D0DBE2AF7BB}"/>
    <dgm:cxn modelId="{D1C0A8F9-856B-47CD-BC03-A9081DB832EB}" type="presOf" srcId="{7A1CD5D1-B01D-4150-853B-6F532812AF37}" destId="{B4851AFB-0A44-4AC7-8E71-9E4022A70DEF}" srcOrd="1" destOrd="0" presId="urn:microsoft.com/office/officeart/2005/8/layout/list1"/>
    <dgm:cxn modelId="{40C17CE9-23D3-4239-A0AC-C06F6436404A}" type="presParOf" srcId="{FDE99361-DDB3-47A2-80CE-72200FD50BEB}" destId="{DCC2A2FE-C968-4C44-A50D-5E4AF66E333F}" srcOrd="0" destOrd="0" presId="urn:microsoft.com/office/officeart/2005/8/layout/list1"/>
    <dgm:cxn modelId="{73B34B1F-BC72-4202-8EE4-A847D1B78FF1}" type="presParOf" srcId="{DCC2A2FE-C968-4C44-A50D-5E4AF66E333F}" destId="{673E9F99-9D6B-493E-BB5A-A02D892C4CCD}" srcOrd="0" destOrd="0" presId="urn:microsoft.com/office/officeart/2005/8/layout/list1"/>
    <dgm:cxn modelId="{FF76E4C9-1BE9-4C70-9ACE-3B058A9847A2}" type="presParOf" srcId="{DCC2A2FE-C968-4C44-A50D-5E4AF66E333F}" destId="{FC94AAD2-F492-4F8A-8C47-62E445867F4A}" srcOrd="1" destOrd="0" presId="urn:microsoft.com/office/officeart/2005/8/layout/list1"/>
    <dgm:cxn modelId="{EC24D49B-A976-42CF-B7B6-1CF50CD2B7A5}" type="presParOf" srcId="{FDE99361-DDB3-47A2-80CE-72200FD50BEB}" destId="{C92E71A3-D6E7-4936-B0F9-4380CFE3EEBF}" srcOrd="1" destOrd="0" presId="urn:microsoft.com/office/officeart/2005/8/layout/list1"/>
    <dgm:cxn modelId="{EB46855E-F1C8-4978-A921-41A0AE4DFCEE}" type="presParOf" srcId="{FDE99361-DDB3-47A2-80CE-72200FD50BEB}" destId="{B1EC4B08-1723-4D5B-AD41-AE7981221381}" srcOrd="2" destOrd="0" presId="urn:microsoft.com/office/officeart/2005/8/layout/list1"/>
    <dgm:cxn modelId="{9E2DD6C5-B505-49CC-A012-2883C4985923}" type="presParOf" srcId="{FDE99361-DDB3-47A2-80CE-72200FD50BEB}" destId="{EFC20D9C-CD2D-4004-81D2-3368E24B99EF}" srcOrd="3" destOrd="0" presId="urn:microsoft.com/office/officeart/2005/8/layout/list1"/>
    <dgm:cxn modelId="{ED53C591-86C9-46E1-8118-BC99CBFFE2A4}" type="presParOf" srcId="{FDE99361-DDB3-47A2-80CE-72200FD50BEB}" destId="{ED2C774C-A956-4D86-A3C6-1E0A5F0FC024}" srcOrd="4" destOrd="0" presId="urn:microsoft.com/office/officeart/2005/8/layout/list1"/>
    <dgm:cxn modelId="{56A5EED9-35D1-4079-8FD8-639277243E83}" type="presParOf" srcId="{ED2C774C-A956-4D86-A3C6-1E0A5F0FC024}" destId="{416B69D4-E843-4CAD-9C80-7BC157203AAB}" srcOrd="0" destOrd="0" presId="urn:microsoft.com/office/officeart/2005/8/layout/list1"/>
    <dgm:cxn modelId="{B5C7499A-408F-48C9-A8D4-DCB120D9E4AC}" type="presParOf" srcId="{ED2C774C-A956-4D86-A3C6-1E0A5F0FC024}" destId="{B4851AFB-0A44-4AC7-8E71-9E4022A70DEF}" srcOrd="1" destOrd="0" presId="urn:microsoft.com/office/officeart/2005/8/layout/list1"/>
    <dgm:cxn modelId="{A412895A-0885-4D0B-9468-1A52FFB9F844}" type="presParOf" srcId="{FDE99361-DDB3-47A2-80CE-72200FD50BEB}" destId="{D7599B62-9FA2-4DE2-B16C-B2420BBFCC34}" srcOrd="5" destOrd="0" presId="urn:microsoft.com/office/officeart/2005/8/layout/list1"/>
    <dgm:cxn modelId="{817E60A3-0D8B-4404-A04F-932F874B66AF}" type="presParOf" srcId="{FDE99361-DDB3-47A2-80CE-72200FD50BEB}" destId="{4A837FD5-1B26-45E6-AE2E-BDAC9E24B6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9D7298-2DB4-4BB6-808D-E35408B4F7F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09011B-3AE8-44EA-BA2A-D24B71CD3B99}">
      <dgm:prSet/>
      <dgm:spPr/>
      <dgm:t>
        <a:bodyPr/>
        <a:lstStyle/>
        <a:p>
          <a:r>
            <a:rPr lang="es-ES"/>
            <a:t>Punto de partida en donde fallo</a:t>
          </a:r>
          <a:endParaRPr lang="en-US"/>
        </a:p>
      </dgm:t>
    </dgm:pt>
    <dgm:pt modelId="{297ADCE8-3C21-4E94-9852-7FB03884AC79}" type="parTrans" cxnId="{F7EE1BFF-7752-41A8-A4DC-9ACE300DB1F1}">
      <dgm:prSet/>
      <dgm:spPr/>
      <dgm:t>
        <a:bodyPr/>
        <a:lstStyle/>
        <a:p>
          <a:endParaRPr lang="en-US"/>
        </a:p>
      </dgm:t>
    </dgm:pt>
    <dgm:pt modelId="{0846C2E3-7B7E-4265-8A2E-2FBCC31DB40C}" type="sibTrans" cxnId="{F7EE1BFF-7752-41A8-A4DC-9ACE300DB1F1}">
      <dgm:prSet/>
      <dgm:spPr/>
      <dgm:t>
        <a:bodyPr/>
        <a:lstStyle/>
        <a:p>
          <a:endParaRPr lang="en-US"/>
        </a:p>
      </dgm:t>
    </dgm:pt>
    <dgm:pt modelId="{53DCAF90-91F3-4B76-9EFB-7DC36235D10B}">
      <dgm:prSet/>
      <dgm:spPr/>
      <dgm:t>
        <a:bodyPr/>
        <a:lstStyle/>
        <a:p>
          <a:r>
            <a:rPr lang="es-ES"/>
            <a:t>Retrocede la ejecución hasta el punto de donde ocurrió el error</a:t>
          </a:r>
          <a:endParaRPr lang="en-US"/>
        </a:p>
      </dgm:t>
    </dgm:pt>
    <dgm:pt modelId="{A4F5F88F-5280-4E03-BBE2-87E1D3CCCED0}" type="parTrans" cxnId="{01C4B584-0F0C-4610-9961-CD9AE8B70C00}">
      <dgm:prSet/>
      <dgm:spPr/>
      <dgm:t>
        <a:bodyPr/>
        <a:lstStyle/>
        <a:p>
          <a:endParaRPr lang="en-US"/>
        </a:p>
      </dgm:t>
    </dgm:pt>
    <dgm:pt modelId="{F87B0222-F445-4E37-8C5C-5488B114DE04}" type="sibTrans" cxnId="{01C4B584-0F0C-4610-9961-CD9AE8B70C00}">
      <dgm:prSet/>
      <dgm:spPr/>
      <dgm:t>
        <a:bodyPr/>
        <a:lstStyle/>
        <a:p>
          <a:endParaRPr lang="en-US"/>
        </a:p>
      </dgm:t>
    </dgm:pt>
    <dgm:pt modelId="{FECB6DFD-02CE-49DD-86AC-2707D3D8CDE1}">
      <dgm:prSet/>
      <dgm:spPr/>
      <dgm:t>
        <a:bodyPr/>
        <a:lstStyle/>
        <a:p>
          <a:r>
            <a:rPr lang="es-ES"/>
            <a:t>Útil para código pequeño</a:t>
          </a:r>
          <a:endParaRPr lang="en-US"/>
        </a:p>
      </dgm:t>
    </dgm:pt>
    <dgm:pt modelId="{600B1549-B802-4CB4-A5F0-1EEE3CC38B56}" type="parTrans" cxnId="{44695CD4-242E-4190-9D71-F8CD75662D6E}">
      <dgm:prSet/>
      <dgm:spPr/>
      <dgm:t>
        <a:bodyPr/>
        <a:lstStyle/>
        <a:p>
          <a:endParaRPr lang="en-US"/>
        </a:p>
      </dgm:t>
    </dgm:pt>
    <dgm:pt modelId="{947A1386-4DB5-473C-B853-89EF3FC6FAB1}" type="sibTrans" cxnId="{44695CD4-242E-4190-9D71-F8CD75662D6E}">
      <dgm:prSet/>
      <dgm:spPr/>
      <dgm:t>
        <a:bodyPr/>
        <a:lstStyle/>
        <a:p>
          <a:endParaRPr lang="en-US"/>
        </a:p>
      </dgm:t>
    </dgm:pt>
    <dgm:pt modelId="{8158CD1C-2759-49A3-A098-AEC7EF4FD2E2}" type="pres">
      <dgm:prSet presAssocID="{F69D7298-2DB4-4BB6-808D-E35408B4F7F7}" presName="linear" presStyleCnt="0">
        <dgm:presLayoutVars>
          <dgm:animLvl val="lvl"/>
          <dgm:resizeHandles val="exact"/>
        </dgm:presLayoutVars>
      </dgm:prSet>
      <dgm:spPr/>
    </dgm:pt>
    <dgm:pt modelId="{1529F471-4AA8-4D99-BF0D-35B3C5BF57B1}" type="pres">
      <dgm:prSet presAssocID="{4C09011B-3AE8-44EA-BA2A-D24B71CD3B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D2725F-B24C-4139-AFC4-886E45AA909C}" type="pres">
      <dgm:prSet presAssocID="{0846C2E3-7B7E-4265-8A2E-2FBCC31DB40C}" presName="spacer" presStyleCnt="0"/>
      <dgm:spPr/>
    </dgm:pt>
    <dgm:pt modelId="{68F8B0F4-D55A-47EF-BDE7-30C9B211B0E0}" type="pres">
      <dgm:prSet presAssocID="{53DCAF90-91F3-4B76-9EFB-7DC36235D1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642F34-A9C1-404B-8956-17D67C657B23}" type="pres">
      <dgm:prSet presAssocID="{F87B0222-F445-4E37-8C5C-5488B114DE04}" presName="spacer" presStyleCnt="0"/>
      <dgm:spPr/>
    </dgm:pt>
    <dgm:pt modelId="{95CE7F15-A843-43EB-9A50-4A60D8509254}" type="pres">
      <dgm:prSet presAssocID="{FECB6DFD-02CE-49DD-86AC-2707D3D8CD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818B01-BD2B-4B63-B503-0F260232E114}" type="presOf" srcId="{4C09011B-3AE8-44EA-BA2A-D24B71CD3B99}" destId="{1529F471-4AA8-4D99-BF0D-35B3C5BF57B1}" srcOrd="0" destOrd="0" presId="urn:microsoft.com/office/officeart/2005/8/layout/vList2"/>
    <dgm:cxn modelId="{5A64191C-8CBD-403C-A034-C2A9D99BC557}" type="presOf" srcId="{F69D7298-2DB4-4BB6-808D-E35408B4F7F7}" destId="{8158CD1C-2759-49A3-A098-AEC7EF4FD2E2}" srcOrd="0" destOrd="0" presId="urn:microsoft.com/office/officeart/2005/8/layout/vList2"/>
    <dgm:cxn modelId="{171E0F5E-6FF9-49DA-908E-BD459C222BF0}" type="presOf" srcId="{FECB6DFD-02CE-49DD-86AC-2707D3D8CDE1}" destId="{95CE7F15-A843-43EB-9A50-4A60D8509254}" srcOrd="0" destOrd="0" presId="urn:microsoft.com/office/officeart/2005/8/layout/vList2"/>
    <dgm:cxn modelId="{01C4B584-0F0C-4610-9961-CD9AE8B70C00}" srcId="{F69D7298-2DB4-4BB6-808D-E35408B4F7F7}" destId="{53DCAF90-91F3-4B76-9EFB-7DC36235D10B}" srcOrd="1" destOrd="0" parTransId="{A4F5F88F-5280-4E03-BBE2-87E1D3CCCED0}" sibTransId="{F87B0222-F445-4E37-8C5C-5488B114DE04}"/>
    <dgm:cxn modelId="{779DE0B7-62D9-4495-BC41-BE1FC812A055}" type="presOf" srcId="{53DCAF90-91F3-4B76-9EFB-7DC36235D10B}" destId="{68F8B0F4-D55A-47EF-BDE7-30C9B211B0E0}" srcOrd="0" destOrd="0" presId="urn:microsoft.com/office/officeart/2005/8/layout/vList2"/>
    <dgm:cxn modelId="{44695CD4-242E-4190-9D71-F8CD75662D6E}" srcId="{F69D7298-2DB4-4BB6-808D-E35408B4F7F7}" destId="{FECB6DFD-02CE-49DD-86AC-2707D3D8CDE1}" srcOrd="2" destOrd="0" parTransId="{600B1549-B802-4CB4-A5F0-1EEE3CC38B56}" sibTransId="{947A1386-4DB5-473C-B853-89EF3FC6FAB1}"/>
    <dgm:cxn modelId="{F7EE1BFF-7752-41A8-A4DC-9ACE300DB1F1}" srcId="{F69D7298-2DB4-4BB6-808D-E35408B4F7F7}" destId="{4C09011B-3AE8-44EA-BA2A-D24B71CD3B99}" srcOrd="0" destOrd="0" parTransId="{297ADCE8-3C21-4E94-9852-7FB03884AC79}" sibTransId="{0846C2E3-7B7E-4265-8A2E-2FBCC31DB40C}"/>
    <dgm:cxn modelId="{88382A49-EC07-43A5-BA5F-FD960F5E9EB7}" type="presParOf" srcId="{8158CD1C-2759-49A3-A098-AEC7EF4FD2E2}" destId="{1529F471-4AA8-4D99-BF0D-35B3C5BF57B1}" srcOrd="0" destOrd="0" presId="urn:microsoft.com/office/officeart/2005/8/layout/vList2"/>
    <dgm:cxn modelId="{DE76EC79-3FDC-4557-95A2-45E432A9F01D}" type="presParOf" srcId="{8158CD1C-2759-49A3-A098-AEC7EF4FD2E2}" destId="{0CD2725F-B24C-4139-AFC4-886E45AA909C}" srcOrd="1" destOrd="0" presId="urn:microsoft.com/office/officeart/2005/8/layout/vList2"/>
    <dgm:cxn modelId="{76FE274F-10F8-419C-B2EE-A1ECEC5C961A}" type="presParOf" srcId="{8158CD1C-2759-49A3-A098-AEC7EF4FD2E2}" destId="{68F8B0F4-D55A-47EF-BDE7-30C9B211B0E0}" srcOrd="2" destOrd="0" presId="urn:microsoft.com/office/officeart/2005/8/layout/vList2"/>
    <dgm:cxn modelId="{9E0B9C4B-83C3-4F14-BC71-26C8610F0923}" type="presParOf" srcId="{8158CD1C-2759-49A3-A098-AEC7EF4FD2E2}" destId="{CF642F34-A9C1-404B-8956-17D67C657B23}" srcOrd="3" destOrd="0" presId="urn:microsoft.com/office/officeart/2005/8/layout/vList2"/>
    <dgm:cxn modelId="{436D8D68-4390-49B6-BFE8-9DA034C01FCD}" type="presParOf" srcId="{8158CD1C-2759-49A3-A098-AEC7EF4FD2E2}" destId="{95CE7F15-A843-43EB-9A50-4A60D85092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B09ED1-0173-41AE-B1B8-8C01D9B6C1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F3A870-E1B1-4456-8612-86643898AD33}">
      <dgm:prSet/>
      <dgm:spPr/>
      <dgm:t>
        <a:bodyPr/>
        <a:lstStyle/>
        <a:p>
          <a:r>
            <a:rPr lang="es-ES"/>
            <a:t>Síntomas</a:t>
          </a:r>
          <a:endParaRPr lang="en-US"/>
        </a:p>
      </dgm:t>
    </dgm:pt>
    <dgm:pt modelId="{65D537C0-307C-45A6-9E1B-A37495443718}" type="parTrans" cxnId="{F49C1A40-C41A-464B-B064-BE5EAAF941FE}">
      <dgm:prSet/>
      <dgm:spPr/>
      <dgm:t>
        <a:bodyPr/>
        <a:lstStyle/>
        <a:p>
          <a:endParaRPr lang="en-US"/>
        </a:p>
      </dgm:t>
    </dgm:pt>
    <dgm:pt modelId="{203FCB64-BC7F-42BC-B0C4-87F84B59C516}" type="sibTrans" cxnId="{F49C1A40-C41A-464B-B064-BE5EAAF941FE}">
      <dgm:prSet/>
      <dgm:spPr/>
      <dgm:t>
        <a:bodyPr/>
        <a:lstStyle/>
        <a:p>
          <a:endParaRPr lang="en-US"/>
        </a:p>
      </dgm:t>
    </dgm:pt>
    <dgm:pt modelId="{B1E3A2D3-D553-4FC2-94B6-FC8BF34C262F}">
      <dgm:prSet/>
      <dgm:spPr/>
      <dgm:t>
        <a:bodyPr/>
        <a:lstStyle/>
        <a:p>
          <a:r>
            <a:rPr lang="es-ES"/>
            <a:t>Hipotesis</a:t>
          </a:r>
          <a:endParaRPr lang="en-US"/>
        </a:p>
      </dgm:t>
    </dgm:pt>
    <dgm:pt modelId="{046AD7FA-2350-4848-9D41-0B0C9F7B8769}" type="parTrans" cxnId="{6F1F10E7-201A-415E-A4B6-007641F67EE7}">
      <dgm:prSet/>
      <dgm:spPr/>
      <dgm:t>
        <a:bodyPr/>
        <a:lstStyle/>
        <a:p>
          <a:endParaRPr lang="en-US"/>
        </a:p>
      </dgm:t>
    </dgm:pt>
    <dgm:pt modelId="{C7601CAB-3242-4821-B9E8-A39D15C05B4C}" type="sibTrans" cxnId="{6F1F10E7-201A-415E-A4B6-007641F67EE7}">
      <dgm:prSet/>
      <dgm:spPr/>
      <dgm:t>
        <a:bodyPr/>
        <a:lstStyle/>
        <a:p>
          <a:endParaRPr lang="en-US"/>
        </a:p>
      </dgm:t>
    </dgm:pt>
    <dgm:pt modelId="{9A012E1F-06CA-47FA-8205-127C1856F06D}">
      <dgm:prSet/>
      <dgm:spPr/>
      <dgm:t>
        <a:bodyPr/>
        <a:lstStyle/>
        <a:p>
          <a:r>
            <a:rPr lang="es-ES"/>
            <a:t>Escenarios de prueba</a:t>
          </a:r>
          <a:endParaRPr lang="en-US"/>
        </a:p>
      </dgm:t>
    </dgm:pt>
    <dgm:pt modelId="{40B65F02-3BCF-4061-BD9D-0854FBF65F4A}" type="parTrans" cxnId="{3A104E63-9A05-41B5-A774-D43383A033B6}">
      <dgm:prSet/>
      <dgm:spPr/>
      <dgm:t>
        <a:bodyPr/>
        <a:lstStyle/>
        <a:p>
          <a:endParaRPr lang="en-US"/>
        </a:p>
      </dgm:t>
    </dgm:pt>
    <dgm:pt modelId="{3572BEA4-0690-4B83-8D7F-0BAB8D7848EF}" type="sibTrans" cxnId="{3A104E63-9A05-41B5-A774-D43383A033B6}">
      <dgm:prSet/>
      <dgm:spPr/>
      <dgm:t>
        <a:bodyPr/>
        <a:lstStyle/>
        <a:p>
          <a:endParaRPr lang="en-US"/>
        </a:p>
      </dgm:t>
    </dgm:pt>
    <dgm:pt modelId="{B0FE498C-3673-4D67-A6F0-3A30E4BD829E}">
      <dgm:prSet/>
      <dgm:spPr/>
      <dgm:t>
        <a:bodyPr/>
        <a:lstStyle/>
        <a:p>
          <a:r>
            <a:rPr lang="es-ES"/>
            <a:t>Priorizar casos de prueba</a:t>
          </a:r>
          <a:endParaRPr lang="en-US"/>
        </a:p>
      </dgm:t>
    </dgm:pt>
    <dgm:pt modelId="{1A69C3F5-6DDC-416A-ABAB-68A8B728AA64}" type="parTrans" cxnId="{A6D7B912-0F05-4F35-9F69-73EB95A9F1AA}">
      <dgm:prSet/>
      <dgm:spPr/>
      <dgm:t>
        <a:bodyPr/>
        <a:lstStyle/>
        <a:p>
          <a:endParaRPr lang="en-US"/>
        </a:p>
      </dgm:t>
    </dgm:pt>
    <dgm:pt modelId="{D685CD72-8EF0-4D00-B6AE-AF1D3075C1A6}" type="sibTrans" cxnId="{A6D7B912-0F05-4F35-9F69-73EB95A9F1AA}">
      <dgm:prSet/>
      <dgm:spPr/>
      <dgm:t>
        <a:bodyPr/>
        <a:lstStyle/>
        <a:p>
          <a:endParaRPr lang="en-US"/>
        </a:p>
      </dgm:t>
    </dgm:pt>
    <dgm:pt modelId="{F7C9070F-F9D9-4AB7-9D64-5ABC6EF63E58}">
      <dgm:prSet/>
      <dgm:spPr/>
      <dgm:t>
        <a:bodyPr/>
        <a:lstStyle/>
        <a:p>
          <a:r>
            <a:rPr lang="es-ES"/>
            <a:t>Ejecutar casos de prueba</a:t>
          </a:r>
          <a:endParaRPr lang="en-US"/>
        </a:p>
      </dgm:t>
    </dgm:pt>
    <dgm:pt modelId="{0118AC24-41A6-4325-96B6-895B5A17B5F3}" type="parTrans" cxnId="{7473B93D-460B-4F5C-A382-F75D07695179}">
      <dgm:prSet/>
      <dgm:spPr/>
      <dgm:t>
        <a:bodyPr/>
        <a:lstStyle/>
        <a:p>
          <a:endParaRPr lang="en-US"/>
        </a:p>
      </dgm:t>
    </dgm:pt>
    <dgm:pt modelId="{490D21C5-E62C-4E3B-9B7D-91B88325B8E6}" type="sibTrans" cxnId="{7473B93D-460B-4F5C-A382-F75D07695179}">
      <dgm:prSet/>
      <dgm:spPr/>
      <dgm:t>
        <a:bodyPr/>
        <a:lstStyle/>
        <a:p>
          <a:endParaRPr lang="en-US"/>
        </a:p>
      </dgm:t>
    </dgm:pt>
    <dgm:pt modelId="{BFA14666-D6B9-4F95-B2D6-8C5003C1D13F}">
      <dgm:prSet/>
      <dgm:spPr/>
      <dgm:t>
        <a:bodyPr/>
        <a:lstStyle/>
        <a:p>
          <a:r>
            <a:rPr lang="es-ES"/>
            <a:t>Corregir</a:t>
          </a:r>
          <a:endParaRPr lang="en-US"/>
        </a:p>
      </dgm:t>
    </dgm:pt>
    <dgm:pt modelId="{3CA8D9FF-F488-435F-8084-EB2159817EFB}" type="parTrans" cxnId="{7760816A-36A4-4656-A220-A8B9E3CFEA01}">
      <dgm:prSet/>
      <dgm:spPr/>
      <dgm:t>
        <a:bodyPr/>
        <a:lstStyle/>
        <a:p>
          <a:endParaRPr lang="en-US"/>
        </a:p>
      </dgm:t>
    </dgm:pt>
    <dgm:pt modelId="{DA24153D-2A17-4F4D-BA0E-BAFE47A1D13F}" type="sibTrans" cxnId="{7760816A-36A4-4656-A220-A8B9E3CFEA01}">
      <dgm:prSet/>
      <dgm:spPr/>
      <dgm:t>
        <a:bodyPr/>
        <a:lstStyle/>
        <a:p>
          <a:endParaRPr lang="en-US"/>
        </a:p>
      </dgm:t>
    </dgm:pt>
    <dgm:pt modelId="{DEF9C533-1AF0-4D69-8AFF-3A2D15390975}">
      <dgm:prSet/>
      <dgm:spPr/>
      <dgm:t>
        <a:bodyPr/>
        <a:lstStyle/>
        <a:p>
          <a:r>
            <a:rPr lang="es-ES"/>
            <a:t>Documentar </a:t>
          </a:r>
          <a:endParaRPr lang="en-US"/>
        </a:p>
      </dgm:t>
    </dgm:pt>
    <dgm:pt modelId="{F1641D93-0C20-4EAC-A91B-131AE2F47E67}" type="parTrans" cxnId="{8244F37D-9D24-4230-B477-F09FE68EE040}">
      <dgm:prSet/>
      <dgm:spPr/>
      <dgm:t>
        <a:bodyPr/>
        <a:lstStyle/>
        <a:p>
          <a:endParaRPr lang="en-US"/>
        </a:p>
      </dgm:t>
    </dgm:pt>
    <dgm:pt modelId="{D6FBB1FB-6A9B-40F2-A104-6DAA9FFC52DF}" type="sibTrans" cxnId="{8244F37D-9D24-4230-B477-F09FE68EE040}">
      <dgm:prSet/>
      <dgm:spPr/>
      <dgm:t>
        <a:bodyPr/>
        <a:lstStyle/>
        <a:p>
          <a:endParaRPr lang="en-US"/>
        </a:p>
      </dgm:t>
    </dgm:pt>
    <dgm:pt modelId="{D2FA26C3-A29F-44B1-9A7A-B031F9E5BEC6}" type="pres">
      <dgm:prSet presAssocID="{46B09ED1-0173-41AE-B1B8-8C01D9B6C13B}" presName="linear" presStyleCnt="0">
        <dgm:presLayoutVars>
          <dgm:animLvl val="lvl"/>
          <dgm:resizeHandles val="exact"/>
        </dgm:presLayoutVars>
      </dgm:prSet>
      <dgm:spPr/>
    </dgm:pt>
    <dgm:pt modelId="{65111506-A3B4-47BB-A16C-6CF31ABAFAF5}" type="pres">
      <dgm:prSet presAssocID="{8FF3A870-E1B1-4456-8612-86643898AD3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B2FBA77-7FE2-4889-A54F-24BBC6367CC5}" type="pres">
      <dgm:prSet presAssocID="{203FCB64-BC7F-42BC-B0C4-87F84B59C516}" presName="spacer" presStyleCnt="0"/>
      <dgm:spPr/>
    </dgm:pt>
    <dgm:pt modelId="{D708C66F-217D-4DC6-A8E5-171F017BDB53}" type="pres">
      <dgm:prSet presAssocID="{B1E3A2D3-D553-4FC2-94B6-FC8BF34C262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39DB133-1C28-4F80-A85B-DF69C0698A34}" type="pres">
      <dgm:prSet presAssocID="{C7601CAB-3242-4821-B9E8-A39D15C05B4C}" presName="spacer" presStyleCnt="0"/>
      <dgm:spPr/>
    </dgm:pt>
    <dgm:pt modelId="{1F721527-4B92-4B28-944C-CC9095730AE7}" type="pres">
      <dgm:prSet presAssocID="{9A012E1F-06CA-47FA-8205-127C1856F06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2A613B5-C414-4720-8F22-470A72B057CA}" type="pres">
      <dgm:prSet presAssocID="{3572BEA4-0690-4B83-8D7F-0BAB8D7848EF}" presName="spacer" presStyleCnt="0"/>
      <dgm:spPr/>
    </dgm:pt>
    <dgm:pt modelId="{A935BDA6-8E53-41FF-9C6C-56AD6658E5E5}" type="pres">
      <dgm:prSet presAssocID="{B0FE498C-3673-4D67-A6F0-3A30E4BD829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608D165-A9B4-452F-9BBE-580C634868F0}" type="pres">
      <dgm:prSet presAssocID="{D685CD72-8EF0-4D00-B6AE-AF1D3075C1A6}" presName="spacer" presStyleCnt="0"/>
      <dgm:spPr/>
    </dgm:pt>
    <dgm:pt modelId="{54D9BC50-DAF0-43B2-A155-B68DD6C1F9CD}" type="pres">
      <dgm:prSet presAssocID="{F7C9070F-F9D9-4AB7-9D64-5ABC6EF63E5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A40E2C2-ED25-474F-A035-1D962B093645}" type="pres">
      <dgm:prSet presAssocID="{490D21C5-E62C-4E3B-9B7D-91B88325B8E6}" presName="spacer" presStyleCnt="0"/>
      <dgm:spPr/>
    </dgm:pt>
    <dgm:pt modelId="{6667A8CA-A960-4306-B20C-816BDAA5D9EB}" type="pres">
      <dgm:prSet presAssocID="{BFA14666-D6B9-4F95-B2D6-8C5003C1D13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87976DA-56B7-4E88-ACAA-BEF0FB73ABB0}" type="pres">
      <dgm:prSet presAssocID="{DA24153D-2A17-4F4D-BA0E-BAFE47A1D13F}" presName="spacer" presStyleCnt="0"/>
      <dgm:spPr/>
    </dgm:pt>
    <dgm:pt modelId="{E470CF40-A722-43AB-BE08-5A060D5F38AE}" type="pres">
      <dgm:prSet presAssocID="{DEF9C533-1AF0-4D69-8AFF-3A2D153909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6D7B912-0F05-4F35-9F69-73EB95A9F1AA}" srcId="{46B09ED1-0173-41AE-B1B8-8C01D9B6C13B}" destId="{B0FE498C-3673-4D67-A6F0-3A30E4BD829E}" srcOrd="3" destOrd="0" parTransId="{1A69C3F5-6DDC-416A-ABAB-68A8B728AA64}" sibTransId="{D685CD72-8EF0-4D00-B6AE-AF1D3075C1A6}"/>
    <dgm:cxn modelId="{25CE511B-CAB1-4E3C-93AB-1F9DA0451C43}" type="presOf" srcId="{8FF3A870-E1B1-4456-8612-86643898AD33}" destId="{65111506-A3B4-47BB-A16C-6CF31ABAFAF5}" srcOrd="0" destOrd="0" presId="urn:microsoft.com/office/officeart/2005/8/layout/vList2"/>
    <dgm:cxn modelId="{9E4B373D-FBC4-45AB-9825-343B76AA38E7}" type="presOf" srcId="{BFA14666-D6B9-4F95-B2D6-8C5003C1D13F}" destId="{6667A8CA-A960-4306-B20C-816BDAA5D9EB}" srcOrd="0" destOrd="0" presId="urn:microsoft.com/office/officeart/2005/8/layout/vList2"/>
    <dgm:cxn modelId="{7473B93D-460B-4F5C-A382-F75D07695179}" srcId="{46B09ED1-0173-41AE-B1B8-8C01D9B6C13B}" destId="{F7C9070F-F9D9-4AB7-9D64-5ABC6EF63E58}" srcOrd="4" destOrd="0" parTransId="{0118AC24-41A6-4325-96B6-895B5A17B5F3}" sibTransId="{490D21C5-E62C-4E3B-9B7D-91B88325B8E6}"/>
    <dgm:cxn modelId="{F49C1A40-C41A-464B-B064-BE5EAAF941FE}" srcId="{46B09ED1-0173-41AE-B1B8-8C01D9B6C13B}" destId="{8FF3A870-E1B1-4456-8612-86643898AD33}" srcOrd="0" destOrd="0" parTransId="{65D537C0-307C-45A6-9E1B-A37495443718}" sibTransId="{203FCB64-BC7F-42BC-B0C4-87F84B59C516}"/>
    <dgm:cxn modelId="{3A104E63-9A05-41B5-A774-D43383A033B6}" srcId="{46B09ED1-0173-41AE-B1B8-8C01D9B6C13B}" destId="{9A012E1F-06CA-47FA-8205-127C1856F06D}" srcOrd="2" destOrd="0" parTransId="{40B65F02-3BCF-4061-BD9D-0854FBF65F4A}" sibTransId="{3572BEA4-0690-4B83-8D7F-0BAB8D7848EF}"/>
    <dgm:cxn modelId="{6D790069-0784-4C2A-A3D5-C234FDB03D54}" type="presOf" srcId="{B0FE498C-3673-4D67-A6F0-3A30E4BD829E}" destId="{A935BDA6-8E53-41FF-9C6C-56AD6658E5E5}" srcOrd="0" destOrd="0" presId="urn:microsoft.com/office/officeart/2005/8/layout/vList2"/>
    <dgm:cxn modelId="{7760816A-36A4-4656-A220-A8B9E3CFEA01}" srcId="{46B09ED1-0173-41AE-B1B8-8C01D9B6C13B}" destId="{BFA14666-D6B9-4F95-B2D6-8C5003C1D13F}" srcOrd="5" destOrd="0" parTransId="{3CA8D9FF-F488-435F-8084-EB2159817EFB}" sibTransId="{DA24153D-2A17-4F4D-BA0E-BAFE47A1D13F}"/>
    <dgm:cxn modelId="{B2BCBD59-664B-4C3F-87A7-2D2280328D4D}" type="presOf" srcId="{B1E3A2D3-D553-4FC2-94B6-FC8BF34C262F}" destId="{D708C66F-217D-4DC6-A8E5-171F017BDB53}" srcOrd="0" destOrd="0" presId="urn:microsoft.com/office/officeart/2005/8/layout/vList2"/>
    <dgm:cxn modelId="{53E9A27A-54B9-4CB6-875E-B1AF1DECBB04}" type="presOf" srcId="{9A012E1F-06CA-47FA-8205-127C1856F06D}" destId="{1F721527-4B92-4B28-944C-CC9095730AE7}" srcOrd="0" destOrd="0" presId="urn:microsoft.com/office/officeart/2005/8/layout/vList2"/>
    <dgm:cxn modelId="{8244F37D-9D24-4230-B477-F09FE68EE040}" srcId="{46B09ED1-0173-41AE-B1B8-8C01D9B6C13B}" destId="{DEF9C533-1AF0-4D69-8AFF-3A2D15390975}" srcOrd="6" destOrd="0" parTransId="{F1641D93-0C20-4EAC-A91B-131AE2F47E67}" sibTransId="{D6FBB1FB-6A9B-40F2-A104-6DAA9FFC52DF}"/>
    <dgm:cxn modelId="{B420C9BE-8B73-4F13-AE11-BF1FEEC7E45F}" type="presOf" srcId="{DEF9C533-1AF0-4D69-8AFF-3A2D15390975}" destId="{E470CF40-A722-43AB-BE08-5A060D5F38AE}" srcOrd="0" destOrd="0" presId="urn:microsoft.com/office/officeart/2005/8/layout/vList2"/>
    <dgm:cxn modelId="{6F1F10E7-201A-415E-A4B6-007641F67EE7}" srcId="{46B09ED1-0173-41AE-B1B8-8C01D9B6C13B}" destId="{B1E3A2D3-D553-4FC2-94B6-FC8BF34C262F}" srcOrd="1" destOrd="0" parTransId="{046AD7FA-2350-4848-9D41-0B0C9F7B8769}" sibTransId="{C7601CAB-3242-4821-B9E8-A39D15C05B4C}"/>
    <dgm:cxn modelId="{0D19B2F0-A7B6-4346-B8B6-DCD849574896}" type="presOf" srcId="{F7C9070F-F9D9-4AB7-9D64-5ABC6EF63E58}" destId="{54D9BC50-DAF0-43B2-A155-B68DD6C1F9CD}" srcOrd="0" destOrd="0" presId="urn:microsoft.com/office/officeart/2005/8/layout/vList2"/>
    <dgm:cxn modelId="{85922EF8-3AAC-4F3C-B01E-3B86AF1C1EA5}" type="presOf" srcId="{46B09ED1-0173-41AE-B1B8-8C01D9B6C13B}" destId="{D2FA26C3-A29F-44B1-9A7A-B031F9E5BEC6}" srcOrd="0" destOrd="0" presId="urn:microsoft.com/office/officeart/2005/8/layout/vList2"/>
    <dgm:cxn modelId="{301BA8E0-EC0D-4FCA-B6C9-2585C6DE60D6}" type="presParOf" srcId="{D2FA26C3-A29F-44B1-9A7A-B031F9E5BEC6}" destId="{65111506-A3B4-47BB-A16C-6CF31ABAFAF5}" srcOrd="0" destOrd="0" presId="urn:microsoft.com/office/officeart/2005/8/layout/vList2"/>
    <dgm:cxn modelId="{4D5702D8-8A25-445E-ABD8-3B26589383B4}" type="presParOf" srcId="{D2FA26C3-A29F-44B1-9A7A-B031F9E5BEC6}" destId="{2B2FBA77-7FE2-4889-A54F-24BBC6367CC5}" srcOrd="1" destOrd="0" presId="urn:microsoft.com/office/officeart/2005/8/layout/vList2"/>
    <dgm:cxn modelId="{082E2A9B-346D-46F4-A480-45706D3A03F5}" type="presParOf" srcId="{D2FA26C3-A29F-44B1-9A7A-B031F9E5BEC6}" destId="{D708C66F-217D-4DC6-A8E5-171F017BDB53}" srcOrd="2" destOrd="0" presId="urn:microsoft.com/office/officeart/2005/8/layout/vList2"/>
    <dgm:cxn modelId="{CCF670DF-0984-48A6-90C4-3985D1F01464}" type="presParOf" srcId="{D2FA26C3-A29F-44B1-9A7A-B031F9E5BEC6}" destId="{F39DB133-1C28-4F80-A85B-DF69C0698A34}" srcOrd="3" destOrd="0" presId="urn:microsoft.com/office/officeart/2005/8/layout/vList2"/>
    <dgm:cxn modelId="{E97DFE1B-2266-467B-8098-0F59DB48A7C6}" type="presParOf" srcId="{D2FA26C3-A29F-44B1-9A7A-B031F9E5BEC6}" destId="{1F721527-4B92-4B28-944C-CC9095730AE7}" srcOrd="4" destOrd="0" presId="urn:microsoft.com/office/officeart/2005/8/layout/vList2"/>
    <dgm:cxn modelId="{DBB25B06-8656-4C7B-A2A9-729A048C9312}" type="presParOf" srcId="{D2FA26C3-A29F-44B1-9A7A-B031F9E5BEC6}" destId="{B2A613B5-C414-4720-8F22-470A72B057CA}" srcOrd="5" destOrd="0" presId="urn:microsoft.com/office/officeart/2005/8/layout/vList2"/>
    <dgm:cxn modelId="{BFC57D4B-01A8-42C6-9A5F-9BD3B5BBD352}" type="presParOf" srcId="{D2FA26C3-A29F-44B1-9A7A-B031F9E5BEC6}" destId="{A935BDA6-8E53-41FF-9C6C-56AD6658E5E5}" srcOrd="6" destOrd="0" presId="urn:microsoft.com/office/officeart/2005/8/layout/vList2"/>
    <dgm:cxn modelId="{5627B8F4-00D3-4B83-A884-CED57CAB1DB0}" type="presParOf" srcId="{D2FA26C3-A29F-44B1-9A7A-B031F9E5BEC6}" destId="{0608D165-A9B4-452F-9BBE-580C634868F0}" srcOrd="7" destOrd="0" presId="urn:microsoft.com/office/officeart/2005/8/layout/vList2"/>
    <dgm:cxn modelId="{321EF11C-77C1-4731-B617-A107369D8FB6}" type="presParOf" srcId="{D2FA26C3-A29F-44B1-9A7A-B031F9E5BEC6}" destId="{54D9BC50-DAF0-43B2-A155-B68DD6C1F9CD}" srcOrd="8" destOrd="0" presId="urn:microsoft.com/office/officeart/2005/8/layout/vList2"/>
    <dgm:cxn modelId="{DFAB1D26-C7D3-497E-AE40-4FCB9DE5B62A}" type="presParOf" srcId="{D2FA26C3-A29F-44B1-9A7A-B031F9E5BEC6}" destId="{0A40E2C2-ED25-474F-A035-1D962B093645}" srcOrd="9" destOrd="0" presId="urn:microsoft.com/office/officeart/2005/8/layout/vList2"/>
    <dgm:cxn modelId="{56A54BCD-879F-44F9-B342-956CB00778A9}" type="presParOf" srcId="{D2FA26C3-A29F-44B1-9A7A-B031F9E5BEC6}" destId="{6667A8CA-A960-4306-B20C-816BDAA5D9EB}" srcOrd="10" destOrd="0" presId="urn:microsoft.com/office/officeart/2005/8/layout/vList2"/>
    <dgm:cxn modelId="{58E7CBE5-C318-4EA6-A035-971071C7C818}" type="presParOf" srcId="{D2FA26C3-A29F-44B1-9A7A-B031F9E5BEC6}" destId="{087976DA-56B7-4E88-ACAA-BEF0FB73ABB0}" srcOrd="11" destOrd="0" presId="urn:microsoft.com/office/officeart/2005/8/layout/vList2"/>
    <dgm:cxn modelId="{060B2E94-E4E3-436B-A792-E23FCABC2F3E}" type="presParOf" srcId="{D2FA26C3-A29F-44B1-9A7A-B031F9E5BEC6}" destId="{E470CF40-A722-43AB-BE08-5A060D5F38A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6300DC-D7A7-4996-8B1D-859A0AAF51D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00210A-0BCA-4C7E-B2FA-986D0C1DD743}">
      <dgm:prSet/>
      <dgm:spPr/>
      <dgm:t>
        <a:bodyPr/>
        <a:lstStyle/>
        <a:p>
          <a:r>
            <a:rPr lang="es-ES"/>
            <a:t>Guias y manuales para entender los logs</a:t>
          </a:r>
          <a:endParaRPr lang="en-US"/>
        </a:p>
      </dgm:t>
    </dgm:pt>
    <dgm:pt modelId="{4BEFC0BF-304B-464D-9CF8-7661D77F6250}" type="parTrans" cxnId="{F371E53F-E34D-43D5-BB21-AD999A9DF618}">
      <dgm:prSet/>
      <dgm:spPr/>
      <dgm:t>
        <a:bodyPr/>
        <a:lstStyle/>
        <a:p>
          <a:endParaRPr lang="en-US"/>
        </a:p>
      </dgm:t>
    </dgm:pt>
    <dgm:pt modelId="{E01DD4CE-F75C-4B96-A0D4-B5626274F11C}" type="sibTrans" cxnId="{F371E53F-E34D-43D5-BB21-AD999A9DF618}">
      <dgm:prSet/>
      <dgm:spPr/>
      <dgm:t>
        <a:bodyPr/>
        <a:lstStyle/>
        <a:p>
          <a:endParaRPr lang="en-US"/>
        </a:p>
      </dgm:t>
    </dgm:pt>
    <dgm:pt modelId="{331E5B6A-D6C1-4B91-B14F-EDEA6AC4C95E}">
      <dgm:prSet/>
      <dgm:spPr/>
      <dgm:t>
        <a:bodyPr/>
        <a:lstStyle/>
        <a:p>
          <a:r>
            <a:rPr lang="es-ES"/>
            <a:t>Código de diagnostico</a:t>
          </a:r>
          <a:endParaRPr lang="en-US"/>
        </a:p>
      </dgm:t>
    </dgm:pt>
    <dgm:pt modelId="{0B7C0D82-CDAE-40D8-8CB8-4AB9FEC469D3}" type="parTrans" cxnId="{A431CC42-D2C4-4DD1-8D82-3E4055B9A9D7}">
      <dgm:prSet/>
      <dgm:spPr/>
      <dgm:t>
        <a:bodyPr/>
        <a:lstStyle/>
        <a:p>
          <a:endParaRPr lang="en-US"/>
        </a:p>
      </dgm:t>
    </dgm:pt>
    <dgm:pt modelId="{47474D03-2ED6-4D04-894B-092E061FE530}" type="sibTrans" cxnId="{A431CC42-D2C4-4DD1-8D82-3E4055B9A9D7}">
      <dgm:prSet/>
      <dgm:spPr/>
      <dgm:t>
        <a:bodyPr/>
        <a:lstStyle/>
        <a:p>
          <a:endParaRPr lang="en-US"/>
        </a:p>
      </dgm:t>
    </dgm:pt>
    <dgm:pt modelId="{301968FC-A07F-46D3-9EDB-8575833E1F2F}">
      <dgm:prSet/>
      <dgm:spPr/>
      <dgm:t>
        <a:bodyPr/>
        <a:lstStyle/>
        <a:p>
          <a:r>
            <a:rPr lang="es-ES"/>
            <a:t>Análisis causal</a:t>
          </a:r>
          <a:endParaRPr lang="en-US"/>
        </a:p>
      </dgm:t>
    </dgm:pt>
    <dgm:pt modelId="{EB56096F-535B-42DB-91B8-4C33258167CC}" type="parTrans" cxnId="{6A53071F-26E3-4593-9712-B8DEE9C32123}">
      <dgm:prSet/>
      <dgm:spPr/>
      <dgm:t>
        <a:bodyPr/>
        <a:lstStyle/>
        <a:p>
          <a:endParaRPr lang="en-US"/>
        </a:p>
      </dgm:t>
    </dgm:pt>
    <dgm:pt modelId="{38047587-46DA-4589-9454-9FC7C905B1D3}" type="sibTrans" cxnId="{6A53071F-26E3-4593-9712-B8DEE9C32123}">
      <dgm:prSet/>
      <dgm:spPr/>
      <dgm:t>
        <a:bodyPr/>
        <a:lstStyle/>
        <a:p>
          <a:endParaRPr lang="en-US"/>
        </a:p>
      </dgm:t>
    </dgm:pt>
    <dgm:pt modelId="{80BBB4E4-A247-494C-BCAF-2081C932E55A}">
      <dgm:prSet/>
      <dgm:spPr/>
      <dgm:t>
        <a:bodyPr/>
        <a:lstStyle/>
        <a:p>
          <a:r>
            <a:rPr lang="es-ES"/>
            <a:t>Causa inicial</a:t>
          </a:r>
          <a:endParaRPr lang="en-US"/>
        </a:p>
      </dgm:t>
    </dgm:pt>
    <dgm:pt modelId="{1A16B7EB-E637-44E5-BA01-316A7DB60D11}" type="parTrans" cxnId="{80D80F89-F804-4F1E-8139-1E347D8BECDD}">
      <dgm:prSet/>
      <dgm:spPr/>
      <dgm:t>
        <a:bodyPr/>
        <a:lstStyle/>
        <a:p>
          <a:endParaRPr lang="en-US"/>
        </a:p>
      </dgm:t>
    </dgm:pt>
    <dgm:pt modelId="{9206B2BD-D17F-4DE4-BF8F-26F039DEE143}" type="sibTrans" cxnId="{80D80F89-F804-4F1E-8139-1E347D8BECDD}">
      <dgm:prSet/>
      <dgm:spPr/>
      <dgm:t>
        <a:bodyPr/>
        <a:lstStyle/>
        <a:p>
          <a:endParaRPr lang="en-US"/>
        </a:p>
      </dgm:t>
    </dgm:pt>
    <dgm:pt modelId="{8440D58B-C03F-4842-AF2C-78005634DB18}">
      <dgm:prSet/>
      <dgm:spPr/>
      <dgm:t>
        <a:bodyPr/>
        <a:lstStyle/>
        <a:p>
          <a:r>
            <a:rPr lang="es-ES"/>
            <a:t>Iniciar acciones para eliminar el defecto</a:t>
          </a:r>
          <a:endParaRPr lang="en-US"/>
        </a:p>
      </dgm:t>
    </dgm:pt>
    <dgm:pt modelId="{CBE7F92C-6139-4D95-BF9B-625BD132D277}" type="parTrans" cxnId="{6E606C05-B0ED-4D72-8D68-A8E2A8A956C1}">
      <dgm:prSet/>
      <dgm:spPr/>
      <dgm:t>
        <a:bodyPr/>
        <a:lstStyle/>
        <a:p>
          <a:endParaRPr lang="en-US"/>
        </a:p>
      </dgm:t>
    </dgm:pt>
    <dgm:pt modelId="{6E59E4BF-BF91-4576-A440-91FDBEC8C697}" type="sibTrans" cxnId="{6E606C05-B0ED-4D72-8D68-A8E2A8A956C1}">
      <dgm:prSet/>
      <dgm:spPr/>
      <dgm:t>
        <a:bodyPr/>
        <a:lstStyle/>
        <a:p>
          <a:endParaRPr lang="en-US"/>
        </a:p>
      </dgm:t>
    </dgm:pt>
    <dgm:pt modelId="{EB6D8EDF-E95E-4A17-8567-54827B3650E4}" type="pres">
      <dgm:prSet presAssocID="{D76300DC-D7A7-4996-8B1D-859A0AAF51D9}" presName="linear" presStyleCnt="0">
        <dgm:presLayoutVars>
          <dgm:animLvl val="lvl"/>
          <dgm:resizeHandles val="exact"/>
        </dgm:presLayoutVars>
      </dgm:prSet>
      <dgm:spPr/>
    </dgm:pt>
    <dgm:pt modelId="{00F4E26B-A84C-4D0A-AA37-AF1576701215}" type="pres">
      <dgm:prSet presAssocID="{9600210A-0BCA-4C7E-B2FA-986D0C1DD7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ED718F-FEB7-474B-A90A-E4B2165D61F8}" type="pres">
      <dgm:prSet presAssocID="{E01DD4CE-F75C-4B96-A0D4-B5626274F11C}" presName="spacer" presStyleCnt="0"/>
      <dgm:spPr/>
    </dgm:pt>
    <dgm:pt modelId="{5F3A07C7-E6E5-41C1-9B9E-3A589DCB0C0F}" type="pres">
      <dgm:prSet presAssocID="{331E5B6A-D6C1-4B91-B14F-EDEA6AC4C9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961022-79BE-4D5D-BC5D-510A6D31A6CD}" type="pres">
      <dgm:prSet presAssocID="{47474D03-2ED6-4D04-894B-092E061FE530}" presName="spacer" presStyleCnt="0"/>
      <dgm:spPr/>
    </dgm:pt>
    <dgm:pt modelId="{5D1EA739-DD55-47AA-B320-ED4C79535C1C}" type="pres">
      <dgm:prSet presAssocID="{301968FC-A07F-46D3-9EDB-8575833E1F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EDC0CA-F23A-4BD3-9A88-4C2898F4AE82}" type="pres">
      <dgm:prSet presAssocID="{301968FC-A07F-46D3-9EDB-8575833E1F2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84FBD01-0950-4983-B984-AD19CD88AAF7}" type="presOf" srcId="{331E5B6A-D6C1-4B91-B14F-EDEA6AC4C95E}" destId="{5F3A07C7-E6E5-41C1-9B9E-3A589DCB0C0F}" srcOrd="0" destOrd="0" presId="urn:microsoft.com/office/officeart/2005/8/layout/vList2"/>
    <dgm:cxn modelId="{6E606C05-B0ED-4D72-8D68-A8E2A8A956C1}" srcId="{301968FC-A07F-46D3-9EDB-8575833E1F2F}" destId="{8440D58B-C03F-4842-AF2C-78005634DB18}" srcOrd="1" destOrd="0" parTransId="{CBE7F92C-6139-4D95-BF9B-625BD132D277}" sibTransId="{6E59E4BF-BF91-4576-A440-91FDBEC8C697}"/>
    <dgm:cxn modelId="{27FA7B0C-D2EB-4D1E-B387-75DD0DCBEA22}" type="presOf" srcId="{80BBB4E4-A247-494C-BCAF-2081C932E55A}" destId="{04EDC0CA-F23A-4BD3-9A88-4C2898F4AE82}" srcOrd="0" destOrd="0" presId="urn:microsoft.com/office/officeart/2005/8/layout/vList2"/>
    <dgm:cxn modelId="{6A53071F-26E3-4593-9712-B8DEE9C32123}" srcId="{D76300DC-D7A7-4996-8B1D-859A0AAF51D9}" destId="{301968FC-A07F-46D3-9EDB-8575833E1F2F}" srcOrd="2" destOrd="0" parTransId="{EB56096F-535B-42DB-91B8-4C33258167CC}" sibTransId="{38047587-46DA-4589-9454-9FC7C905B1D3}"/>
    <dgm:cxn modelId="{F371E53F-E34D-43D5-BB21-AD999A9DF618}" srcId="{D76300DC-D7A7-4996-8B1D-859A0AAF51D9}" destId="{9600210A-0BCA-4C7E-B2FA-986D0C1DD743}" srcOrd="0" destOrd="0" parTransId="{4BEFC0BF-304B-464D-9CF8-7661D77F6250}" sibTransId="{E01DD4CE-F75C-4B96-A0D4-B5626274F11C}"/>
    <dgm:cxn modelId="{843AAC40-795F-4199-9DEE-B0EB795823D0}" type="presOf" srcId="{9600210A-0BCA-4C7E-B2FA-986D0C1DD743}" destId="{00F4E26B-A84C-4D0A-AA37-AF1576701215}" srcOrd="0" destOrd="0" presId="urn:microsoft.com/office/officeart/2005/8/layout/vList2"/>
    <dgm:cxn modelId="{A431CC42-D2C4-4DD1-8D82-3E4055B9A9D7}" srcId="{D76300DC-D7A7-4996-8B1D-859A0AAF51D9}" destId="{331E5B6A-D6C1-4B91-B14F-EDEA6AC4C95E}" srcOrd="1" destOrd="0" parTransId="{0B7C0D82-CDAE-40D8-8CB8-4AB9FEC469D3}" sibTransId="{47474D03-2ED6-4D04-894B-092E061FE530}"/>
    <dgm:cxn modelId="{6AEAFF42-831B-4A3D-9FFC-4695761272DA}" type="presOf" srcId="{8440D58B-C03F-4842-AF2C-78005634DB18}" destId="{04EDC0CA-F23A-4BD3-9A88-4C2898F4AE82}" srcOrd="0" destOrd="1" presId="urn:microsoft.com/office/officeart/2005/8/layout/vList2"/>
    <dgm:cxn modelId="{379DBE4A-DF8C-46BD-8C78-AF2CED03B881}" type="presOf" srcId="{301968FC-A07F-46D3-9EDB-8575833E1F2F}" destId="{5D1EA739-DD55-47AA-B320-ED4C79535C1C}" srcOrd="0" destOrd="0" presId="urn:microsoft.com/office/officeart/2005/8/layout/vList2"/>
    <dgm:cxn modelId="{EA46734B-82D4-477F-A70E-F40DE2594CF2}" type="presOf" srcId="{D76300DC-D7A7-4996-8B1D-859A0AAF51D9}" destId="{EB6D8EDF-E95E-4A17-8567-54827B3650E4}" srcOrd="0" destOrd="0" presId="urn:microsoft.com/office/officeart/2005/8/layout/vList2"/>
    <dgm:cxn modelId="{80D80F89-F804-4F1E-8139-1E347D8BECDD}" srcId="{301968FC-A07F-46D3-9EDB-8575833E1F2F}" destId="{80BBB4E4-A247-494C-BCAF-2081C932E55A}" srcOrd="0" destOrd="0" parTransId="{1A16B7EB-E637-44E5-BA01-316A7DB60D11}" sibTransId="{9206B2BD-D17F-4DE4-BF8F-26F039DEE143}"/>
    <dgm:cxn modelId="{66024166-F9A7-4E8D-B42E-6C3720159471}" type="presParOf" srcId="{EB6D8EDF-E95E-4A17-8567-54827B3650E4}" destId="{00F4E26B-A84C-4D0A-AA37-AF1576701215}" srcOrd="0" destOrd="0" presId="urn:microsoft.com/office/officeart/2005/8/layout/vList2"/>
    <dgm:cxn modelId="{3D2EFE3F-A393-4F45-A9CA-A2CA306141D9}" type="presParOf" srcId="{EB6D8EDF-E95E-4A17-8567-54827B3650E4}" destId="{52ED718F-FEB7-474B-A90A-E4B2165D61F8}" srcOrd="1" destOrd="0" presId="urn:microsoft.com/office/officeart/2005/8/layout/vList2"/>
    <dgm:cxn modelId="{47595E38-DAD5-4DC7-93B7-8F72C6CFB7A8}" type="presParOf" srcId="{EB6D8EDF-E95E-4A17-8567-54827B3650E4}" destId="{5F3A07C7-E6E5-41C1-9B9E-3A589DCB0C0F}" srcOrd="2" destOrd="0" presId="urn:microsoft.com/office/officeart/2005/8/layout/vList2"/>
    <dgm:cxn modelId="{4A1C05A3-7C79-4BAE-BAE6-029FBF6077F6}" type="presParOf" srcId="{EB6D8EDF-E95E-4A17-8567-54827B3650E4}" destId="{C3961022-79BE-4D5D-BC5D-510A6D31A6CD}" srcOrd="3" destOrd="0" presId="urn:microsoft.com/office/officeart/2005/8/layout/vList2"/>
    <dgm:cxn modelId="{74F85348-D899-4422-9546-9EF58E2C7FC9}" type="presParOf" srcId="{EB6D8EDF-E95E-4A17-8567-54827B3650E4}" destId="{5D1EA739-DD55-47AA-B320-ED4C79535C1C}" srcOrd="4" destOrd="0" presId="urn:microsoft.com/office/officeart/2005/8/layout/vList2"/>
    <dgm:cxn modelId="{6397FEEE-721C-4938-8D3D-67E31F148C48}" type="presParOf" srcId="{EB6D8EDF-E95E-4A17-8567-54827B3650E4}" destId="{04EDC0CA-F23A-4BD3-9A88-4C2898F4AE8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6594BC-291E-42B0-A8C7-9532059922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71AE92-1D78-486F-9534-AEA080A5CF9C}">
      <dgm:prSet/>
      <dgm:spPr/>
      <dgm:t>
        <a:bodyPr/>
        <a:lstStyle/>
        <a:p>
          <a:r>
            <a:rPr lang="es-ES"/>
            <a:t>Crea un escenario de pruebas para cada hipotesis que prueben o desacrediten la hipotesis</a:t>
          </a:r>
          <a:endParaRPr lang="en-US"/>
        </a:p>
      </dgm:t>
    </dgm:pt>
    <dgm:pt modelId="{425A25ED-100A-415D-9768-A1B7FA28BDAE}" type="parTrans" cxnId="{FADBC0FD-C0D0-4A76-9A41-F1364CA37231}">
      <dgm:prSet/>
      <dgm:spPr/>
      <dgm:t>
        <a:bodyPr/>
        <a:lstStyle/>
        <a:p>
          <a:endParaRPr lang="en-US"/>
        </a:p>
      </dgm:t>
    </dgm:pt>
    <dgm:pt modelId="{3EEFFA1E-415D-403D-B6D8-EFA7C538482C}" type="sibTrans" cxnId="{FADBC0FD-C0D0-4A76-9A41-F1364CA37231}">
      <dgm:prSet/>
      <dgm:spPr/>
      <dgm:t>
        <a:bodyPr/>
        <a:lstStyle/>
        <a:p>
          <a:endParaRPr lang="en-US"/>
        </a:p>
      </dgm:t>
    </dgm:pt>
    <dgm:pt modelId="{86244D5B-43B6-43CD-ADF7-05C3EF8932E2}">
      <dgm:prSet/>
      <dgm:spPr/>
      <dgm:t>
        <a:bodyPr/>
        <a:lstStyle/>
        <a:p>
          <a:r>
            <a:rPr lang="es-ES"/>
            <a:t>No destructivos</a:t>
          </a:r>
          <a:endParaRPr lang="en-US"/>
        </a:p>
      </dgm:t>
    </dgm:pt>
    <dgm:pt modelId="{06D1E785-7D91-40D3-8E30-E016F4C21628}" type="parTrans" cxnId="{A5DEBA13-1CDE-4188-9E35-2B52CC8D35A7}">
      <dgm:prSet/>
      <dgm:spPr/>
      <dgm:t>
        <a:bodyPr/>
        <a:lstStyle/>
        <a:p>
          <a:endParaRPr lang="en-US"/>
        </a:p>
      </dgm:t>
    </dgm:pt>
    <dgm:pt modelId="{CBF415BB-7244-4EFF-976F-F211975176A3}" type="sibTrans" cxnId="{A5DEBA13-1CDE-4188-9E35-2B52CC8D35A7}">
      <dgm:prSet/>
      <dgm:spPr/>
      <dgm:t>
        <a:bodyPr/>
        <a:lstStyle/>
        <a:p>
          <a:endParaRPr lang="en-US"/>
        </a:p>
      </dgm:t>
    </dgm:pt>
    <dgm:pt modelId="{C3FDAC4A-7AC3-4673-AA10-C76DB2F36679}">
      <dgm:prSet/>
      <dgm:spPr/>
      <dgm:t>
        <a:bodyPr/>
        <a:lstStyle/>
        <a:p>
          <a:r>
            <a:rPr lang="es-ES"/>
            <a:t>Bajo costo</a:t>
          </a:r>
          <a:endParaRPr lang="en-US"/>
        </a:p>
      </dgm:t>
    </dgm:pt>
    <dgm:pt modelId="{8E3DB295-AC80-4BA9-B38C-4022F28417D1}" type="parTrans" cxnId="{CF59BAAD-8478-45C2-AFD2-8D66D70085CA}">
      <dgm:prSet/>
      <dgm:spPr/>
      <dgm:t>
        <a:bodyPr/>
        <a:lstStyle/>
        <a:p>
          <a:endParaRPr lang="en-US"/>
        </a:p>
      </dgm:t>
    </dgm:pt>
    <dgm:pt modelId="{C965294D-592E-4D56-9FE9-2FEE24E69C41}" type="sibTrans" cxnId="{CF59BAAD-8478-45C2-AFD2-8D66D70085CA}">
      <dgm:prSet/>
      <dgm:spPr/>
      <dgm:t>
        <a:bodyPr/>
        <a:lstStyle/>
        <a:p>
          <a:endParaRPr lang="en-US"/>
        </a:p>
      </dgm:t>
    </dgm:pt>
    <dgm:pt modelId="{884A39C9-CDC6-4AB9-9BF1-C1284BB02ECC}">
      <dgm:prSet/>
      <dgm:spPr/>
      <dgm:t>
        <a:bodyPr/>
        <a:lstStyle/>
        <a:p>
          <a:r>
            <a:rPr lang="es-ES"/>
            <a:t>Estático:</a:t>
          </a:r>
          <a:endParaRPr lang="en-US"/>
        </a:p>
      </dgm:t>
    </dgm:pt>
    <dgm:pt modelId="{C2FC3382-9132-467C-8BD1-718154B40663}" type="parTrans" cxnId="{F29F58F8-3773-48B8-8F6C-F1EF5083AED6}">
      <dgm:prSet/>
      <dgm:spPr/>
      <dgm:t>
        <a:bodyPr/>
        <a:lstStyle/>
        <a:p>
          <a:endParaRPr lang="en-US"/>
        </a:p>
      </dgm:t>
    </dgm:pt>
    <dgm:pt modelId="{22000BAD-3BB6-4C1A-B87A-C5FE1855843A}" type="sibTrans" cxnId="{F29F58F8-3773-48B8-8F6C-F1EF5083AED6}">
      <dgm:prSet/>
      <dgm:spPr/>
      <dgm:t>
        <a:bodyPr/>
        <a:lstStyle/>
        <a:p>
          <a:endParaRPr lang="en-US"/>
        </a:p>
      </dgm:t>
    </dgm:pt>
    <dgm:pt modelId="{34E6328E-1CD1-408A-905A-E9848A899178}">
      <dgm:prSet/>
      <dgm:spPr/>
      <dgm:t>
        <a:bodyPr/>
        <a:lstStyle/>
        <a:p>
          <a:r>
            <a:rPr lang="es-ES"/>
            <a:t>Revisión de código</a:t>
          </a:r>
          <a:endParaRPr lang="en-US"/>
        </a:p>
      </dgm:t>
    </dgm:pt>
    <dgm:pt modelId="{E93A622D-4FB1-4DF3-9DFE-B8897672238D}" type="parTrans" cxnId="{000BC282-BDF9-4F59-9315-88BDF00E01F2}">
      <dgm:prSet/>
      <dgm:spPr/>
      <dgm:t>
        <a:bodyPr/>
        <a:lstStyle/>
        <a:p>
          <a:endParaRPr lang="en-US"/>
        </a:p>
      </dgm:t>
    </dgm:pt>
    <dgm:pt modelId="{0662DD19-8005-4FC0-A0D9-68C05725C676}" type="sibTrans" cxnId="{000BC282-BDF9-4F59-9315-88BDF00E01F2}">
      <dgm:prSet/>
      <dgm:spPr/>
      <dgm:t>
        <a:bodyPr/>
        <a:lstStyle/>
        <a:p>
          <a:endParaRPr lang="en-US"/>
        </a:p>
      </dgm:t>
    </dgm:pt>
    <dgm:pt modelId="{E54150A3-5EFB-460B-BED5-71A73184B5A1}">
      <dgm:prSet/>
      <dgm:spPr/>
      <dgm:t>
        <a:bodyPr/>
        <a:lstStyle/>
        <a:p>
          <a:r>
            <a:rPr lang="es-ES"/>
            <a:t>Documentación</a:t>
          </a:r>
          <a:endParaRPr lang="en-US"/>
        </a:p>
      </dgm:t>
    </dgm:pt>
    <dgm:pt modelId="{1B4B763D-1D2E-47FC-9E13-4D62CDC347E4}" type="parTrans" cxnId="{7207B5AB-9BAD-4B92-BB2D-D4E2508CC3CA}">
      <dgm:prSet/>
      <dgm:spPr/>
      <dgm:t>
        <a:bodyPr/>
        <a:lstStyle/>
        <a:p>
          <a:endParaRPr lang="en-US"/>
        </a:p>
      </dgm:t>
    </dgm:pt>
    <dgm:pt modelId="{D4E6C2A1-CD46-4A9F-AE2F-05114F27EC91}" type="sibTrans" cxnId="{7207B5AB-9BAD-4B92-BB2D-D4E2508CC3CA}">
      <dgm:prSet/>
      <dgm:spPr/>
      <dgm:t>
        <a:bodyPr/>
        <a:lstStyle/>
        <a:p>
          <a:endParaRPr lang="en-US"/>
        </a:p>
      </dgm:t>
    </dgm:pt>
    <dgm:pt modelId="{BCDFB026-27D2-437A-822D-BF198EF810DF}">
      <dgm:prSet/>
      <dgm:spPr/>
      <dgm:t>
        <a:bodyPr/>
        <a:lstStyle/>
        <a:p>
          <a:r>
            <a:rPr lang="es-ES"/>
            <a:t>Dinámico</a:t>
          </a:r>
          <a:endParaRPr lang="en-US"/>
        </a:p>
      </dgm:t>
    </dgm:pt>
    <dgm:pt modelId="{9384D5A3-A16F-48C2-AAEC-54ADDE6671AF}" type="parTrans" cxnId="{9BCD5F21-EEC9-4167-AC12-8B7EB85ED5C2}">
      <dgm:prSet/>
      <dgm:spPr/>
      <dgm:t>
        <a:bodyPr/>
        <a:lstStyle/>
        <a:p>
          <a:endParaRPr lang="en-US"/>
        </a:p>
      </dgm:t>
    </dgm:pt>
    <dgm:pt modelId="{501C94DD-3645-4B72-92EA-439973A36476}" type="sibTrans" cxnId="{9BCD5F21-EEC9-4167-AC12-8B7EB85ED5C2}">
      <dgm:prSet/>
      <dgm:spPr/>
      <dgm:t>
        <a:bodyPr/>
        <a:lstStyle/>
        <a:p>
          <a:endParaRPr lang="en-US"/>
        </a:p>
      </dgm:t>
    </dgm:pt>
    <dgm:pt modelId="{3CF3DEAF-1DC3-4FC3-8043-02BDF08EB691}">
      <dgm:prSet/>
      <dgm:spPr/>
      <dgm:t>
        <a:bodyPr/>
        <a:lstStyle/>
        <a:p>
          <a:r>
            <a:rPr lang="es-ES"/>
            <a:t>Ejecución</a:t>
          </a:r>
          <a:endParaRPr lang="en-US"/>
        </a:p>
      </dgm:t>
    </dgm:pt>
    <dgm:pt modelId="{B24476D3-D4D6-4768-8D1C-9C533FDB5E06}" type="parTrans" cxnId="{A66DF975-60DD-49CB-BD7F-56EF467D8290}">
      <dgm:prSet/>
      <dgm:spPr/>
      <dgm:t>
        <a:bodyPr/>
        <a:lstStyle/>
        <a:p>
          <a:endParaRPr lang="en-US"/>
        </a:p>
      </dgm:t>
    </dgm:pt>
    <dgm:pt modelId="{FC137449-E8AE-46F3-AF28-EA319498C4C4}" type="sibTrans" cxnId="{A66DF975-60DD-49CB-BD7F-56EF467D8290}">
      <dgm:prSet/>
      <dgm:spPr/>
      <dgm:t>
        <a:bodyPr/>
        <a:lstStyle/>
        <a:p>
          <a:endParaRPr lang="en-US"/>
        </a:p>
      </dgm:t>
    </dgm:pt>
    <dgm:pt modelId="{71407D72-8C96-4E5E-83E9-B13232497936}" type="pres">
      <dgm:prSet presAssocID="{8A6594BC-291E-42B0-A8C7-95320599227A}" presName="linear" presStyleCnt="0">
        <dgm:presLayoutVars>
          <dgm:animLvl val="lvl"/>
          <dgm:resizeHandles val="exact"/>
        </dgm:presLayoutVars>
      </dgm:prSet>
      <dgm:spPr/>
    </dgm:pt>
    <dgm:pt modelId="{810950EB-C285-49CA-BED0-FBC1F7763EAD}" type="pres">
      <dgm:prSet presAssocID="{FD71AE92-1D78-486F-9534-AEA080A5CF9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7DDB86-A59D-487A-B835-C006FB9FB455}" type="pres">
      <dgm:prSet presAssocID="{3EEFFA1E-415D-403D-B6D8-EFA7C538482C}" presName="spacer" presStyleCnt="0"/>
      <dgm:spPr/>
    </dgm:pt>
    <dgm:pt modelId="{64755744-710C-44D5-8379-988AED3C7632}" type="pres">
      <dgm:prSet presAssocID="{86244D5B-43B6-43CD-ADF7-05C3EF8932E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F9848B0-2151-42C9-A38F-2B3141A4F01A}" type="pres">
      <dgm:prSet presAssocID="{CBF415BB-7244-4EFF-976F-F211975176A3}" presName="spacer" presStyleCnt="0"/>
      <dgm:spPr/>
    </dgm:pt>
    <dgm:pt modelId="{E069C236-10C5-4002-AE37-57DCB88B7789}" type="pres">
      <dgm:prSet presAssocID="{C3FDAC4A-7AC3-4673-AA10-C76DB2F366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5A6EA8-00CA-43E1-BD83-38A742EEAD40}" type="pres">
      <dgm:prSet presAssocID="{C965294D-592E-4D56-9FE9-2FEE24E69C41}" presName="spacer" presStyleCnt="0"/>
      <dgm:spPr/>
    </dgm:pt>
    <dgm:pt modelId="{8097348C-AEF6-4568-902B-FE46A87D0FBC}" type="pres">
      <dgm:prSet presAssocID="{884A39C9-CDC6-4AB9-9BF1-C1284BB02E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AF45576-2344-4F3B-B486-804BEC8D387C}" type="pres">
      <dgm:prSet presAssocID="{884A39C9-CDC6-4AB9-9BF1-C1284BB02ECC}" presName="childText" presStyleLbl="revTx" presStyleIdx="0" presStyleCnt="2">
        <dgm:presLayoutVars>
          <dgm:bulletEnabled val="1"/>
        </dgm:presLayoutVars>
      </dgm:prSet>
      <dgm:spPr/>
    </dgm:pt>
    <dgm:pt modelId="{746EBF39-614B-48DF-A0D1-BD7CF2485568}" type="pres">
      <dgm:prSet presAssocID="{BCDFB026-27D2-437A-822D-BF198EF810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61FD958-ED33-4829-A634-E1310DDDD0C2}" type="pres">
      <dgm:prSet presAssocID="{BCDFB026-27D2-437A-822D-BF198EF810D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270200-905C-40B8-82C2-FF755F0B4EF1}" type="presOf" srcId="{FD71AE92-1D78-486F-9534-AEA080A5CF9C}" destId="{810950EB-C285-49CA-BED0-FBC1F7763EAD}" srcOrd="0" destOrd="0" presId="urn:microsoft.com/office/officeart/2005/8/layout/vList2"/>
    <dgm:cxn modelId="{A5DEBA13-1CDE-4188-9E35-2B52CC8D35A7}" srcId="{8A6594BC-291E-42B0-A8C7-95320599227A}" destId="{86244D5B-43B6-43CD-ADF7-05C3EF8932E2}" srcOrd="1" destOrd="0" parTransId="{06D1E785-7D91-40D3-8E30-E016F4C21628}" sibTransId="{CBF415BB-7244-4EFF-976F-F211975176A3}"/>
    <dgm:cxn modelId="{9BCD5F21-EEC9-4167-AC12-8B7EB85ED5C2}" srcId="{8A6594BC-291E-42B0-A8C7-95320599227A}" destId="{BCDFB026-27D2-437A-822D-BF198EF810DF}" srcOrd="4" destOrd="0" parTransId="{9384D5A3-A16F-48C2-AAEC-54ADDE6671AF}" sibTransId="{501C94DD-3645-4B72-92EA-439973A36476}"/>
    <dgm:cxn modelId="{64D03C5E-F167-4C06-9DD7-102E1620727F}" type="presOf" srcId="{884A39C9-CDC6-4AB9-9BF1-C1284BB02ECC}" destId="{8097348C-AEF6-4568-902B-FE46A87D0FBC}" srcOrd="0" destOrd="0" presId="urn:microsoft.com/office/officeart/2005/8/layout/vList2"/>
    <dgm:cxn modelId="{B6825B52-800F-4BE4-9F61-95FFEA5D2825}" type="presOf" srcId="{BCDFB026-27D2-437A-822D-BF198EF810DF}" destId="{746EBF39-614B-48DF-A0D1-BD7CF2485568}" srcOrd="0" destOrd="0" presId="urn:microsoft.com/office/officeart/2005/8/layout/vList2"/>
    <dgm:cxn modelId="{8DAA5574-7142-4A85-B3B8-664166277BA4}" type="presOf" srcId="{86244D5B-43B6-43CD-ADF7-05C3EF8932E2}" destId="{64755744-710C-44D5-8379-988AED3C7632}" srcOrd="0" destOrd="0" presId="urn:microsoft.com/office/officeart/2005/8/layout/vList2"/>
    <dgm:cxn modelId="{A66DF975-60DD-49CB-BD7F-56EF467D8290}" srcId="{BCDFB026-27D2-437A-822D-BF198EF810DF}" destId="{3CF3DEAF-1DC3-4FC3-8043-02BDF08EB691}" srcOrd="0" destOrd="0" parTransId="{B24476D3-D4D6-4768-8D1C-9C533FDB5E06}" sibTransId="{FC137449-E8AE-46F3-AF28-EA319498C4C4}"/>
    <dgm:cxn modelId="{586D147E-1AC7-4F31-A9F3-2D2714766923}" type="presOf" srcId="{C3FDAC4A-7AC3-4673-AA10-C76DB2F36679}" destId="{E069C236-10C5-4002-AE37-57DCB88B7789}" srcOrd="0" destOrd="0" presId="urn:microsoft.com/office/officeart/2005/8/layout/vList2"/>
    <dgm:cxn modelId="{000BC282-BDF9-4F59-9315-88BDF00E01F2}" srcId="{884A39C9-CDC6-4AB9-9BF1-C1284BB02ECC}" destId="{34E6328E-1CD1-408A-905A-E9848A899178}" srcOrd="0" destOrd="0" parTransId="{E93A622D-4FB1-4DF3-9DFE-B8897672238D}" sibTransId="{0662DD19-8005-4FC0-A0D9-68C05725C676}"/>
    <dgm:cxn modelId="{2B1FAC9A-6A4B-40BA-BBEB-5CE3FDA1B71B}" type="presOf" srcId="{34E6328E-1CD1-408A-905A-E9848A899178}" destId="{7AF45576-2344-4F3B-B486-804BEC8D387C}" srcOrd="0" destOrd="0" presId="urn:microsoft.com/office/officeart/2005/8/layout/vList2"/>
    <dgm:cxn modelId="{0D68F3A7-E540-4E84-A4F1-590D1A93FB66}" type="presOf" srcId="{E54150A3-5EFB-460B-BED5-71A73184B5A1}" destId="{7AF45576-2344-4F3B-B486-804BEC8D387C}" srcOrd="0" destOrd="1" presId="urn:microsoft.com/office/officeart/2005/8/layout/vList2"/>
    <dgm:cxn modelId="{7207B5AB-9BAD-4B92-BB2D-D4E2508CC3CA}" srcId="{884A39C9-CDC6-4AB9-9BF1-C1284BB02ECC}" destId="{E54150A3-5EFB-460B-BED5-71A73184B5A1}" srcOrd="1" destOrd="0" parTransId="{1B4B763D-1D2E-47FC-9E13-4D62CDC347E4}" sibTransId="{D4E6C2A1-CD46-4A9F-AE2F-05114F27EC91}"/>
    <dgm:cxn modelId="{CF59BAAD-8478-45C2-AFD2-8D66D70085CA}" srcId="{8A6594BC-291E-42B0-A8C7-95320599227A}" destId="{C3FDAC4A-7AC3-4673-AA10-C76DB2F36679}" srcOrd="2" destOrd="0" parTransId="{8E3DB295-AC80-4BA9-B38C-4022F28417D1}" sibTransId="{C965294D-592E-4D56-9FE9-2FEE24E69C41}"/>
    <dgm:cxn modelId="{545CE6B5-BA37-4BCC-9EB6-DFE46628CFDB}" type="presOf" srcId="{8A6594BC-291E-42B0-A8C7-95320599227A}" destId="{71407D72-8C96-4E5E-83E9-B13232497936}" srcOrd="0" destOrd="0" presId="urn:microsoft.com/office/officeart/2005/8/layout/vList2"/>
    <dgm:cxn modelId="{B4FF29EB-324D-4A48-948F-E7973335411D}" type="presOf" srcId="{3CF3DEAF-1DC3-4FC3-8043-02BDF08EB691}" destId="{461FD958-ED33-4829-A634-E1310DDDD0C2}" srcOrd="0" destOrd="0" presId="urn:microsoft.com/office/officeart/2005/8/layout/vList2"/>
    <dgm:cxn modelId="{F29F58F8-3773-48B8-8F6C-F1EF5083AED6}" srcId="{8A6594BC-291E-42B0-A8C7-95320599227A}" destId="{884A39C9-CDC6-4AB9-9BF1-C1284BB02ECC}" srcOrd="3" destOrd="0" parTransId="{C2FC3382-9132-467C-8BD1-718154B40663}" sibTransId="{22000BAD-3BB6-4C1A-B87A-C5FE1855843A}"/>
    <dgm:cxn modelId="{FADBC0FD-C0D0-4A76-9A41-F1364CA37231}" srcId="{8A6594BC-291E-42B0-A8C7-95320599227A}" destId="{FD71AE92-1D78-486F-9534-AEA080A5CF9C}" srcOrd="0" destOrd="0" parTransId="{425A25ED-100A-415D-9768-A1B7FA28BDAE}" sibTransId="{3EEFFA1E-415D-403D-B6D8-EFA7C538482C}"/>
    <dgm:cxn modelId="{746EAA30-A777-46E2-A029-DC9EDCA99C9F}" type="presParOf" srcId="{71407D72-8C96-4E5E-83E9-B13232497936}" destId="{810950EB-C285-49CA-BED0-FBC1F7763EAD}" srcOrd="0" destOrd="0" presId="urn:microsoft.com/office/officeart/2005/8/layout/vList2"/>
    <dgm:cxn modelId="{DDDC32F9-9A6C-4F8C-8FF2-2FE441379707}" type="presParOf" srcId="{71407D72-8C96-4E5E-83E9-B13232497936}" destId="{D97DDB86-A59D-487A-B835-C006FB9FB455}" srcOrd="1" destOrd="0" presId="urn:microsoft.com/office/officeart/2005/8/layout/vList2"/>
    <dgm:cxn modelId="{8710FF43-7C5E-46EA-92F3-CCBDDDC08AB1}" type="presParOf" srcId="{71407D72-8C96-4E5E-83E9-B13232497936}" destId="{64755744-710C-44D5-8379-988AED3C7632}" srcOrd="2" destOrd="0" presId="urn:microsoft.com/office/officeart/2005/8/layout/vList2"/>
    <dgm:cxn modelId="{3E62B035-BACE-4933-AC07-13C13B41648B}" type="presParOf" srcId="{71407D72-8C96-4E5E-83E9-B13232497936}" destId="{3F9848B0-2151-42C9-A38F-2B3141A4F01A}" srcOrd="3" destOrd="0" presId="urn:microsoft.com/office/officeart/2005/8/layout/vList2"/>
    <dgm:cxn modelId="{192C4DB0-935C-4DA3-9DAC-AA2CA162F053}" type="presParOf" srcId="{71407D72-8C96-4E5E-83E9-B13232497936}" destId="{E069C236-10C5-4002-AE37-57DCB88B7789}" srcOrd="4" destOrd="0" presId="urn:microsoft.com/office/officeart/2005/8/layout/vList2"/>
    <dgm:cxn modelId="{3CED0037-DAF8-465E-9F84-94F9C26AF9BD}" type="presParOf" srcId="{71407D72-8C96-4E5E-83E9-B13232497936}" destId="{C45A6EA8-00CA-43E1-BD83-38A742EEAD40}" srcOrd="5" destOrd="0" presId="urn:microsoft.com/office/officeart/2005/8/layout/vList2"/>
    <dgm:cxn modelId="{284F6BA4-2EA8-425B-930F-4207D389F5EB}" type="presParOf" srcId="{71407D72-8C96-4E5E-83E9-B13232497936}" destId="{8097348C-AEF6-4568-902B-FE46A87D0FBC}" srcOrd="6" destOrd="0" presId="urn:microsoft.com/office/officeart/2005/8/layout/vList2"/>
    <dgm:cxn modelId="{F552C4BE-CB3A-407D-8EA4-AB4F06E492DC}" type="presParOf" srcId="{71407D72-8C96-4E5E-83E9-B13232497936}" destId="{7AF45576-2344-4F3B-B486-804BEC8D387C}" srcOrd="7" destOrd="0" presId="urn:microsoft.com/office/officeart/2005/8/layout/vList2"/>
    <dgm:cxn modelId="{85F0BE05-B730-4D83-A2A7-396C9C44E137}" type="presParOf" srcId="{71407D72-8C96-4E5E-83E9-B13232497936}" destId="{746EBF39-614B-48DF-A0D1-BD7CF2485568}" srcOrd="8" destOrd="0" presId="urn:microsoft.com/office/officeart/2005/8/layout/vList2"/>
    <dgm:cxn modelId="{7D5D73F8-2E18-46FF-BF84-D0B047FAA81A}" type="presParOf" srcId="{71407D72-8C96-4E5E-83E9-B13232497936}" destId="{461FD958-ED33-4829-A634-E1310DDDD0C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6D1552-59A9-4E96-99F9-A90318D028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A8368B-02E0-42CA-851C-307FBB72B07C}">
      <dgm:prSet/>
      <dgm:spPr/>
      <dgm:t>
        <a:bodyPr/>
        <a:lstStyle/>
        <a:p>
          <a:r>
            <a:rPr lang="es-ES"/>
            <a:t>Prioriza la ejecución de cada caso de prueba. </a:t>
          </a:r>
          <a:endParaRPr lang="en-US"/>
        </a:p>
      </dgm:t>
    </dgm:pt>
    <dgm:pt modelId="{5E7F17BA-DDB9-4737-9E84-A9183A4C571E}" type="parTrans" cxnId="{09583890-A8DD-460B-9067-05A0EB82F720}">
      <dgm:prSet/>
      <dgm:spPr/>
      <dgm:t>
        <a:bodyPr/>
        <a:lstStyle/>
        <a:p>
          <a:endParaRPr lang="en-US"/>
        </a:p>
      </dgm:t>
    </dgm:pt>
    <dgm:pt modelId="{D213A141-37C0-4297-89B2-37E177A46695}" type="sibTrans" cxnId="{09583890-A8DD-460B-9067-05A0EB82F720}">
      <dgm:prSet/>
      <dgm:spPr/>
      <dgm:t>
        <a:bodyPr/>
        <a:lstStyle/>
        <a:p>
          <a:endParaRPr lang="en-US"/>
        </a:p>
      </dgm:t>
    </dgm:pt>
    <dgm:pt modelId="{ACDCBB3B-F215-4B32-8F03-8DA71A2AF5E9}">
      <dgm:prSet/>
      <dgm:spPr/>
      <dgm:t>
        <a:bodyPr/>
        <a:lstStyle/>
        <a:p>
          <a:r>
            <a:rPr lang="es-ES"/>
            <a:t>Relacionada con el caso mas probable</a:t>
          </a:r>
          <a:endParaRPr lang="en-US"/>
        </a:p>
      </dgm:t>
    </dgm:pt>
    <dgm:pt modelId="{5099816B-E0DD-4491-A338-14D9C7E5192A}" type="parTrans" cxnId="{DB44691B-0572-4D76-8E50-8CD7700783AA}">
      <dgm:prSet/>
      <dgm:spPr/>
      <dgm:t>
        <a:bodyPr/>
        <a:lstStyle/>
        <a:p>
          <a:endParaRPr lang="en-US"/>
        </a:p>
      </dgm:t>
    </dgm:pt>
    <dgm:pt modelId="{7C9DD14F-2B80-41BE-B322-74E4467302E9}" type="sibTrans" cxnId="{DB44691B-0572-4D76-8E50-8CD7700783AA}">
      <dgm:prSet/>
      <dgm:spPr/>
      <dgm:t>
        <a:bodyPr/>
        <a:lstStyle/>
        <a:p>
          <a:endParaRPr lang="en-US"/>
        </a:p>
      </dgm:t>
    </dgm:pt>
    <dgm:pt modelId="{9F077939-364E-4E10-AB03-C7F3F37B231C}">
      <dgm:prSet/>
      <dgm:spPr/>
      <dgm:t>
        <a:bodyPr/>
        <a:lstStyle/>
        <a:p>
          <a:r>
            <a:rPr lang="es-ES"/>
            <a:t>Factor de costo</a:t>
          </a:r>
          <a:endParaRPr lang="en-US"/>
        </a:p>
      </dgm:t>
    </dgm:pt>
    <dgm:pt modelId="{6CE81625-681E-4E4D-8453-1DBC8620E599}" type="parTrans" cxnId="{5F710C7D-7A37-4A69-90F0-D98EB6DD05D8}">
      <dgm:prSet/>
      <dgm:spPr/>
      <dgm:t>
        <a:bodyPr/>
        <a:lstStyle/>
        <a:p>
          <a:endParaRPr lang="en-US"/>
        </a:p>
      </dgm:t>
    </dgm:pt>
    <dgm:pt modelId="{5BAAAF59-BB15-4449-8182-E561B4D01047}" type="sibTrans" cxnId="{5F710C7D-7A37-4A69-90F0-D98EB6DD05D8}">
      <dgm:prSet/>
      <dgm:spPr/>
      <dgm:t>
        <a:bodyPr/>
        <a:lstStyle/>
        <a:p>
          <a:endParaRPr lang="en-US"/>
        </a:p>
      </dgm:t>
    </dgm:pt>
    <dgm:pt modelId="{BDBBA79A-C672-4261-BAE7-083DB16A6EE4}" type="pres">
      <dgm:prSet presAssocID="{A26D1552-59A9-4E96-99F9-A90318D02881}" presName="linear" presStyleCnt="0">
        <dgm:presLayoutVars>
          <dgm:animLvl val="lvl"/>
          <dgm:resizeHandles val="exact"/>
        </dgm:presLayoutVars>
      </dgm:prSet>
      <dgm:spPr/>
    </dgm:pt>
    <dgm:pt modelId="{440CA149-148E-478A-B415-517574D4E157}" type="pres">
      <dgm:prSet presAssocID="{29A8368B-02E0-42CA-851C-307FBB72B0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1365C7-8A98-46FC-8117-20EFD20ECB8C}" type="pres">
      <dgm:prSet presAssocID="{D213A141-37C0-4297-89B2-37E177A46695}" presName="spacer" presStyleCnt="0"/>
      <dgm:spPr/>
    </dgm:pt>
    <dgm:pt modelId="{B0709081-281B-4778-A242-F2CB0C1D59CD}" type="pres">
      <dgm:prSet presAssocID="{ACDCBB3B-F215-4B32-8F03-8DA71A2AF5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450428-EEBC-4340-A4BE-CB0AA26D3854}" type="pres">
      <dgm:prSet presAssocID="{7C9DD14F-2B80-41BE-B322-74E4467302E9}" presName="spacer" presStyleCnt="0"/>
      <dgm:spPr/>
    </dgm:pt>
    <dgm:pt modelId="{A78A6FFF-2740-49B6-966E-8339498CE43F}" type="pres">
      <dgm:prSet presAssocID="{9F077939-364E-4E10-AB03-C7F3F37B23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0B7515-F06B-4D83-A0F8-33A102C579D9}" type="presOf" srcId="{ACDCBB3B-F215-4B32-8F03-8DA71A2AF5E9}" destId="{B0709081-281B-4778-A242-F2CB0C1D59CD}" srcOrd="0" destOrd="0" presId="urn:microsoft.com/office/officeart/2005/8/layout/vList2"/>
    <dgm:cxn modelId="{DB44691B-0572-4D76-8E50-8CD7700783AA}" srcId="{A26D1552-59A9-4E96-99F9-A90318D02881}" destId="{ACDCBB3B-F215-4B32-8F03-8DA71A2AF5E9}" srcOrd="1" destOrd="0" parTransId="{5099816B-E0DD-4491-A338-14D9C7E5192A}" sibTransId="{7C9DD14F-2B80-41BE-B322-74E4467302E9}"/>
    <dgm:cxn modelId="{C8C07E73-41A3-46F4-801F-EAACC8B87040}" type="presOf" srcId="{9F077939-364E-4E10-AB03-C7F3F37B231C}" destId="{A78A6FFF-2740-49B6-966E-8339498CE43F}" srcOrd="0" destOrd="0" presId="urn:microsoft.com/office/officeart/2005/8/layout/vList2"/>
    <dgm:cxn modelId="{5F710C7D-7A37-4A69-90F0-D98EB6DD05D8}" srcId="{A26D1552-59A9-4E96-99F9-A90318D02881}" destId="{9F077939-364E-4E10-AB03-C7F3F37B231C}" srcOrd="2" destOrd="0" parTransId="{6CE81625-681E-4E4D-8453-1DBC8620E599}" sibTransId="{5BAAAF59-BB15-4449-8182-E561B4D01047}"/>
    <dgm:cxn modelId="{09583890-A8DD-460B-9067-05A0EB82F720}" srcId="{A26D1552-59A9-4E96-99F9-A90318D02881}" destId="{29A8368B-02E0-42CA-851C-307FBB72B07C}" srcOrd="0" destOrd="0" parTransId="{5E7F17BA-DDB9-4737-9E84-A9183A4C571E}" sibTransId="{D213A141-37C0-4297-89B2-37E177A46695}"/>
    <dgm:cxn modelId="{351FBE9A-9EED-47F2-80E8-CD51BD5F0E06}" type="presOf" srcId="{A26D1552-59A9-4E96-99F9-A90318D02881}" destId="{BDBBA79A-C672-4261-BAE7-083DB16A6EE4}" srcOrd="0" destOrd="0" presId="urn:microsoft.com/office/officeart/2005/8/layout/vList2"/>
    <dgm:cxn modelId="{D079DCFD-8905-493B-9836-2FD52A58D71E}" type="presOf" srcId="{29A8368B-02E0-42CA-851C-307FBB72B07C}" destId="{440CA149-148E-478A-B415-517574D4E157}" srcOrd="0" destOrd="0" presId="urn:microsoft.com/office/officeart/2005/8/layout/vList2"/>
    <dgm:cxn modelId="{E5A6C024-FA25-42D3-8CD7-CD9B5FC7B3DB}" type="presParOf" srcId="{BDBBA79A-C672-4261-BAE7-083DB16A6EE4}" destId="{440CA149-148E-478A-B415-517574D4E157}" srcOrd="0" destOrd="0" presId="urn:microsoft.com/office/officeart/2005/8/layout/vList2"/>
    <dgm:cxn modelId="{4B3CA79C-92B2-4874-BA0B-1D047388E54B}" type="presParOf" srcId="{BDBBA79A-C672-4261-BAE7-083DB16A6EE4}" destId="{431365C7-8A98-46FC-8117-20EFD20ECB8C}" srcOrd="1" destOrd="0" presId="urn:microsoft.com/office/officeart/2005/8/layout/vList2"/>
    <dgm:cxn modelId="{06614740-B527-42D7-9B1D-B8BB0980E15F}" type="presParOf" srcId="{BDBBA79A-C672-4261-BAE7-083DB16A6EE4}" destId="{B0709081-281B-4778-A242-F2CB0C1D59CD}" srcOrd="2" destOrd="0" presId="urn:microsoft.com/office/officeart/2005/8/layout/vList2"/>
    <dgm:cxn modelId="{12DBFDFD-6773-4CAA-8C46-4E9BE4C0D99C}" type="presParOf" srcId="{BDBBA79A-C672-4261-BAE7-083DB16A6EE4}" destId="{7B450428-EEBC-4340-A4BE-CB0AA26D3854}" srcOrd="3" destOrd="0" presId="urn:microsoft.com/office/officeart/2005/8/layout/vList2"/>
    <dgm:cxn modelId="{1060F13F-0AD1-44EC-9D00-E3EC1AAD707E}" type="presParOf" srcId="{BDBBA79A-C672-4261-BAE7-083DB16A6EE4}" destId="{A78A6FFF-2740-49B6-966E-8339498CE4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CEB7F-D44D-46AC-898F-EBCA7A5633A2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33100-7DAF-4990-9AB8-B3C7E1C930CE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73576-6719-43D1-AD3A-33A07695EFC5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200" kern="1200"/>
            <a:t>Inyección</a:t>
          </a:r>
          <a:endParaRPr lang="en-US" sz="3200" kern="1200"/>
        </a:p>
      </dsp:txBody>
      <dsp:txXfrm>
        <a:off x="1548914" y="3176402"/>
        <a:ext cx="3600000" cy="720000"/>
      </dsp:txXfrm>
    </dsp:sp>
    <dsp:sp modelId="{F9F09C1E-499A-42EC-B2D5-D60D9DA9FF29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12839-B317-49B4-B3F0-57C884972B9F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63A9F-3DA6-420F-87AF-FE061D6C5180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200" kern="1200" dirty="0" err="1"/>
            <a:t>Mock</a:t>
          </a:r>
          <a:r>
            <a:rPr lang="es-ES" sz="3200" kern="1200" dirty="0"/>
            <a:t> / </a:t>
          </a:r>
          <a:r>
            <a:rPr lang="es-ES" sz="3200" kern="1200" dirty="0" err="1"/>
            <a:t>Magicmock</a:t>
          </a:r>
          <a:endParaRPr lang="en-US" sz="3200" kern="1200" dirty="0"/>
        </a:p>
      </dsp:txBody>
      <dsp:txXfrm>
        <a:off x="5778914" y="3176402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E641F-47C5-4CA8-82F8-F3783891E79D}">
      <dsp:nvSpPr>
        <dsp:cNvPr id="0" name=""/>
        <dsp:cNvSpPr/>
      </dsp:nvSpPr>
      <dsp:spPr>
        <a:xfrm>
          <a:off x="0" y="571880"/>
          <a:ext cx="6263640" cy="21257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Examinar el resultado para nuevas evidencias</a:t>
          </a:r>
          <a:endParaRPr lang="en-US" sz="3800" kern="1200"/>
        </a:p>
      </dsp:txBody>
      <dsp:txXfrm>
        <a:off x="103770" y="675650"/>
        <a:ext cx="6056100" cy="1918203"/>
      </dsp:txXfrm>
    </dsp:sp>
    <dsp:sp modelId="{E7DB3AF6-D436-4765-A1FE-9AAFC45901CA}">
      <dsp:nvSpPr>
        <dsp:cNvPr id="0" name=""/>
        <dsp:cNvSpPr/>
      </dsp:nvSpPr>
      <dsp:spPr>
        <a:xfrm>
          <a:off x="0" y="2807063"/>
          <a:ext cx="6263640" cy="212574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Si resulta prometedor, se redefine los datos de prueba para intentar aislar el defecto</a:t>
          </a:r>
          <a:endParaRPr lang="en-US" sz="3800" kern="1200"/>
        </a:p>
      </dsp:txBody>
      <dsp:txXfrm>
        <a:off x="103770" y="2910833"/>
        <a:ext cx="6056100" cy="1918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F1954-2159-4125-A33E-E9B6BFB88E3E}">
      <dsp:nvSpPr>
        <dsp:cNvPr id="0" name=""/>
        <dsp:cNvSpPr/>
      </dsp:nvSpPr>
      <dsp:spPr>
        <a:xfrm>
          <a:off x="1173898" y="3125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B835-2A76-4127-B88D-1C04251DE643}">
      <dsp:nvSpPr>
        <dsp:cNvPr id="0" name=""/>
        <dsp:cNvSpPr/>
      </dsp:nvSpPr>
      <dsp:spPr>
        <a:xfrm>
          <a:off x="1459085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D4C58-AE96-4009-ADBB-01E5D784069B}">
      <dsp:nvSpPr>
        <dsp:cNvPr id="0" name=""/>
        <dsp:cNvSpPr/>
      </dsp:nvSpPr>
      <dsp:spPr>
        <a:xfrm>
          <a:off x="746116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Arreglar el código</a:t>
          </a:r>
          <a:endParaRPr lang="en-US" sz="2100" kern="1200"/>
        </a:p>
      </dsp:txBody>
      <dsp:txXfrm>
        <a:off x="746116" y="1758125"/>
        <a:ext cx="2193750" cy="720000"/>
      </dsp:txXfrm>
    </dsp:sp>
    <dsp:sp modelId="{9FD9EC41-13EE-4BE9-BB34-E414D58A0556}">
      <dsp:nvSpPr>
        <dsp:cNvPr id="0" name=""/>
        <dsp:cNvSpPr/>
      </dsp:nvSpPr>
      <dsp:spPr>
        <a:xfrm>
          <a:off x="3751554" y="3125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2B1E3-85D9-4686-AC98-B50E9C5CAB1E}">
      <dsp:nvSpPr>
        <dsp:cNvPr id="0" name=""/>
        <dsp:cNvSpPr/>
      </dsp:nvSpPr>
      <dsp:spPr>
        <a:xfrm>
          <a:off x="4036741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78EF8-DA01-4BD9-8AC0-E5E458644661}">
      <dsp:nvSpPr>
        <dsp:cNvPr id="0" name=""/>
        <dsp:cNvSpPr/>
      </dsp:nvSpPr>
      <dsp:spPr>
        <a:xfrm>
          <a:off x="3323773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Revisión de código</a:t>
          </a:r>
          <a:endParaRPr lang="en-US" sz="2100" kern="1200"/>
        </a:p>
      </dsp:txBody>
      <dsp:txXfrm>
        <a:off x="3323773" y="1758125"/>
        <a:ext cx="2193750" cy="720000"/>
      </dsp:txXfrm>
    </dsp:sp>
    <dsp:sp modelId="{00FAA959-2965-4C1A-BDB3-3C070D1F86D2}">
      <dsp:nvSpPr>
        <dsp:cNvPr id="0" name=""/>
        <dsp:cNvSpPr/>
      </dsp:nvSpPr>
      <dsp:spPr>
        <a:xfrm>
          <a:off x="2462726" y="3026562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8118A-8753-4998-855B-D02CEE91C573}">
      <dsp:nvSpPr>
        <dsp:cNvPr id="0" name=""/>
        <dsp:cNvSpPr/>
      </dsp:nvSpPr>
      <dsp:spPr>
        <a:xfrm>
          <a:off x="2747913" y="331175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395C9-06D8-4A79-8C0B-B393573F5C08}">
      <dsp:nvSpPr>
        <dsp:cNvPr id="0" name=""/>
        <dsp:cNvSpPr/>
      </dsp:nvSpPr>
      <dsp:spPr>
        <a:xfrm>
          <a:off x="2034945" y="478156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Volver a ejecutar las pruebas</a:t>
          </a:r>
          <a:endParaRPr lang="en-US" sz="2100" kern="1200"/>
        </a:p>
      </dsp:txBody>
      <dsp:txXfrm>
        <a:off x="2034945" y="4781562"/>
        <a:ext cx="21937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C8E8E-472A-4D19-BEAA-345D113232B7}">
      <dsp:nvSpPr>
        <dsp:cNvPr id="0" name=""/>
        <dsp:cNvSpPr/>
      </dsp:nvSpPr>
      <dsp:spPr>
        <a:xfrm>
          <a:off x="0" y="625643"/>
          <a:ext cx="626364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¿La causa del error se reproduce en otra parte del programa?</a:t>
          </a:r>
          <a:endParaRPr lang="en-US" sz="3400" kern="1200"/>
        </a:p>
      </dsp:txBody>
      <dsp:txXfrm>
        <a:off x="66025" y="691668"/>
        <a:ext cx="6131590" cy="1220470"/>
      </dsp:txXfrm>
    </dsp:sp>
    <dsp:sp modelId="{7491D5D3-9713-42CA-9F7E-77BA1EBCDC3E}">
      <dsp:nvSpPr>
        <dsp:cNvPr id="0" name=""/>
        <dsp:cNvSpPr/>
      </dsp:nvSpPr>
      <dsp:spPr>
        <a:xfrm>
          <a:off x="0" y="2076083"/>
          <a:ext cx="626364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¿Qué error se pudo haber introducido?</a:t>
          </a:r>
          <a:endParaRPr lang="en-US" sz="3400" kern="1200"/>
        </a:p>
      </dsp:txBody>
      <dsp:txXfrm>
        <a:off x="66025" y="2142108"/>
        <a:ext cx="6131590" cy="1220470"/>
      </dsp:txXfrm>
    </dsp:sp>
    <dsp:sp modelId="{41030030-EE0C-4D4C-B55A-4A0CC97DCCD0}">
      <dsp:nvSpPr>
        <dsp:cNvPr id="0" name=""/>
        <dsp:cNvSpPr/>
      </dsp:nvSpPr>
      <dsp:spPr>
        <a:xfrm>
          <a:off x="0" y="3526523"/>
          <a:ext cx="626364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¿Cómo pudimos haber evitado este error?</a:t>
          </a:r>
          <a:endParaRPr lang="en-US" sz="3400" kern="1200"/>
        </a:p>
      </dsp:txBody>
      <dsp:txXfrm>
        <a:off x="66025" y="3592548"/>
        <a:ext cx="6131590" cy="12204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31F8D-39BB-42DD-8218-DE3B64511860}">
      <dsp:nvSpPr>
        <dsp:cNvPr id="0" name=""/>
        <dsp:cNvSpPr/>
      </dsp:nvSpPr>
      <dsp:spPr>
        <a:xfrm>
          <a:off x="0" y="25973"/>
          <a:ext cx="6263640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Comentarios en el código</a:t>
          </a:r>
          <a:endParaRPr lang="en-US" sz="3200" kern="1200"/>
        </a:p>
      </dsp:txBody>
      <dsp:txXfrm>
        <a:off x="62055" y="88028"/>
        <a:ext cx="6139530" cy="1147095"/>
      </dsp:txXfrm>
    </dsp:sp>
    <dsp:sp modelId="{CE180C65-1B27-4096-9698-484B7A264EF3}">
      <dsp:nvSpPr>
        <dsp:cNvPr id="0" name=""/>
        <dsp:cNvSpPr/>
      </dsp:nvSpPr>
      <dsp:spPr>
        <a:xfrm>
          <a:off x="0" y="1389338"/>
          <a:ext cx="6263640" cy="12712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Documentación del sistema</a:t>
          </a:r>
          <a:endParaRPr lang="en-US" sz="3200" kern="1200"/>
        </a:p>
      </dsp:txBody>
      <dsp:txXfrm>
        <a:off x="62055" y="1451393"/>
        <a:ext cx="6139530" cy="1147095"/>
      </dsp:txXfrm>
    </dsp:sp>
    <dsp:sp modelId="{9B2DD276-8773-401B-BB82-5821DA408B13}">
      <dsp:nvSpPr>
        <dsp:cNvPr id="0" name=""/>
        <dsp:cNvSpPr/>
      </dsp:nvSpPr>
      <dsp:spPr>
        <a:xfrm>
          <a:off x="0" y="2752704"/>
          <a:ext cx="6263640" cy="12712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Cambios en las pruebas dinámicas</a:t>
          </a:r>
          <a:endParaRPr lang="en-US" sz="3200" kern="1200"/>
        </a:p>
      </dsp:txBody>
      <dsp:txXfrm>
        <a:off x="62055" y="2814759"/>
        <a:ext cx="6139530" cy="1147095"/>
      </dsp:txXfrm>
    </dsp:sp>
    <dsp:sp modelId="{A6213B9B-6099-4684-9569-8FA1326D88FF}">
      <dsp:nvSpPr>
        <dsp:cNvPr id="0" name=""/>
        <dsp:cNvSpPr/>
      </dsp:nvSpPr>
      <dsp:spPr>
        <a:xfrm>
          <a:off x="0" y="4116069"/>
          <a:ext cx="6263640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Base de datos de seguimiento de defectos</a:t>
          </a:r>
          <a:endParaRPr lang="en-US" sz="3200" kern="1200"/>
        </a:p>
      </dsp:txBody>
      <dsp:txXfrm>
        <a:off x="62055" y="4178124"/>
        <a:ext cx="6139530" cy="11470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DA41B-95B4-481C-BD7A-B49AEC2B5993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Auditor de código</a:t>
          </a:r>
          <a:endParaRPr lang="en-US" sz="2500" kern="1200"/>
        </a:p>
      </dsp:txBody>
      <dsp:txXfrm>
        <a:off x="3080" y="587032"/>
        <a:ext cx="2444055" cy="1466433"/>
      </dsp:txXfrm>
    </dsp:sp>
    <dsp:sp modelId="{AE227044-7BD0-4015-AF3D-9B6B7EB558A5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Bound checker / Fugas de memoria</a:t>
          </a:r>
          <a:endParaRPr lang="en-US" sz="2500" kern="1200"/>
        </a:p>
      </dsp:txBody>
      <dsp:txXfrm>
        <a:off x="2691541" y="587032"/>
        <a:ext cx="2444055" cy="1466433"/>
      </dsp:txXfrm>
    </dsp:sp>
    <dsp:sp modelId="{9B364B45-F1FD-4CBC-B4B4-D43116295E61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Documentadores</a:t>
          </a:r>
          <a:endParaRPr lang="en-US" sz="2500" kern="1200"/>
        </a:p>
      </dsp:txBody>
      <dsp:txXfrm>
        <a:off x="5380002" y="587032"/>
        <a:ext cx="2444055" cy="1466433"/>
      </dsp:txXfrm>
    </dsp:sp>
    <dsp:sp modelId="{D19650F7-FEEE-460F-85DA-138624A648A4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Debuggers interactivo</a:t>
          </a:r>
          <a:r>
            <a:rPr lang="es-MX" sz="2500" kern="1200"/>
            <a:t>s</a:t>
          </a:r>
          <a:endParaRPr lang="en-US" sz="2500" kern="1200"/>
        </a:p>
      </dsp:txBody>
      <dsp:txXfrm>
        <a:off x="8068463" y="587032"/>
        <a:ext cx="2444055" cy="1466433"/>
      </dsp:txXfrm>
    </dsp:sp>
    <dsp:sp modelId="{0335A9F2-AA31-4708-B155-08396CC70826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Coverage</a:t>
          </a:r>
          <a:endParaRPr lang="en-US" sz="2500" kern="1200"/>
        </a:p>
      </dsp:txBody>
      <dsp:txXfrm>
        <a:off x="1347311" y="2297871"/>
        <a:ext cx="2444055" cy="1466433"/>
      </dsp:txXfrm>
    </dsp:sp>
    <dsp:sp modelId="{115DC17B-61A2-4A9B-9122-15A1B3D0AD5C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Generadores de datos</a:t>
          </a:r>
          <a:endParaRPr lang="en-US" sz="2500" kern="1200"/>
        </a:p>
      </dsp:txBody>
      <dsp:txXfrm>
        <a:off x="4035772" y="2297871"/>
        <a:ext cx="2444055" cy="1466433"/>
      </dsp:txXfrm>
    </dsp:sp>
    <dsp:sp modelId="{6F42BF0A-192B-4459-AF3A-5FE4EF53A1D0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Simuladores</a:t>
          </a:r>
          <a:endParaRPr lang="en-US" sz="2500" kern="1200"/>
        </a:p>
      </dsp:txBody>
      <dsp:txXfrm>
        <a:off x="672423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EFE61-2745-4640-9F76-59EE34825DCB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04A2E-0AE5-4896-A493-C6C24E520CE4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A1B85-BB25-4340-B5CB-7FFD8B438CBF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Determinar la causa de la falla</a:t>
          </a:r>
          <a:endParaRPr lang="en-US" sz="2500" kern="1200"/>
        </a:p>
      </dsp:txBody>
      <dsp:txXfrm>
        <a:off x="1548914" y="2924702"/>
        <a:ext cx="3600000" cy="720000"/>
      </dsp:txXfrm>
    </dsp:sp>
    <dsp:sp modelId="{83866482-2A2B-4A50-B987-9EDF9B5F62AC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6E94E-CA5C-435D-8DE9-2398185C2B2F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78B53-0FC7-48F8-9F53-553119F3E123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Myers propone tres métodos</a:t>
          </a:r>
          <a:endParaRPr lang="en-US" sz="2500" kern="1200"/>
        </a:p>
      </dsp:txBody>
      <dsp:txXfrm>
        <a:off x="5778914" y="29247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D0DCD-FDD4-433C-9953-4059E836B129}">
      <dsp:nvSpPr>
        <dsp:cNvPr id="0" name=""/>
        <dsp:cNvSpPr/>
      </dsp:nvSpPr>
      <dsp:spPr>
        <a:xfrm>
          <a:off x="0" y="4472"/>
          <a:ext cx="10927829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Let the computer fix the error</a:t>
          </a:r>
          <a:endParaRPr lang="en-US" sz="2800" kern="1200"/>
        </a:p>
      </dsp:txBody>
      <dsp:txXfrm>
        <a:off x="32784" y="37256"/>
        <a:ext cx="10862261" cy="606012"/>
      </dsp:txXfrm>
    </dsp:sp>
    <dsp:sp modelId="{457AECDB-AA89-45DC-8F0D-0E08CB65A324}">
      <dsp:nvSpPr>
        <dsp:cNvPr id="0" name=""/>
        <dsp:cNvSpPr/>
      </dsp:nvSpPr>
      <dsp:spPr>
        <a:xfrm>
          <a:off x="0" y="756692"/>
          <a:ext cx="10927829" cy="6715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Print statments en todos lados</a:t>
          </a:r>
          <a:endParaRPr lang="en-US" sz="2800" kern="1200"/>
        </a:p>
      </dsp:txBody>
      <dsp:txXfrm>
        <a:off x="32784" y="789476"/>
        <a:ext cx="10862261" cy="606012"/>
      </dsp:txXfrm>
    </dsp:sp>
    <dsp:sp modelId="{334B6130-48BD-452A-B245-D377B728E51A}">
      <dsp:nvSpPr>
        <dsp:cNvPr id="0" name=""/>
        <dsp:cNvSpPr/>
      </dsp:nvSpPr>
      <dsp:spPr>
        <a:xfrm>
          <a:off x="0" y="1508912"/>
          <a:ext cx="10927829" cy="671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Trazabilidad de como se ejecuta el código </a:t>
          </a:r>
          <a:endParaRPr lang="en-US" sz="2800" kern="1200"/>
        </a:p>
      </dsp:txBody>
      <dsp:txXfrm>
        <a:off x="32784" y="1541696"/>
        <a:ext cx="10862261" cy="606012"/>
      </dsp:txXfrm>
    </dsp:sp>
    <dsp:sp modelId="{F0A53E6B-9D4A-4ED9-90E7-02B88D6ACB9C}">
      <dsp:nvSpPr>
        <dsp:cNvPr id="0" name=""/>
        <dsp:cNvSpPr/>
      </dsp:nvSpPr>
      <dsp:spPr>
        <a:xfrm>
          <a:off x="0" y="2261132"/>
          <a:ext cx="10927829" cy="6715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Debugger dynamicos</a:t>
          </a:r>
          <a:endParaRPr lang="en-US" sz="2800" kern="1200"/>
        </a:p>
      </dsp:txBody>
      <dsp:txXfrm>
        <a:off x="32784" y="2293916"/>
        <a:ext cx="10862261" cy="606012"/>
      </dsp:txXfrm>
    </dsp:sp>
    <dsp:sp modelId="{537B5F90-5854-4E25-A0B2-98200E1833C4}">
      <dsp:nvSpPr>
        <dsp:cNvPr id="0" name=""/>
        <dsp:cNvSpPr/>
      </dsp:nvSpPr>
      <dsp:spPr>
        <a:xfrm>
          <a:off x="0" y="3013352"/>
          <a:ext cx="10927829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Log / </a:t>
          </a:r>
          <a:r>
            <a:rPr lang="es-MX" sz="2800" kern="1200" dirty="0" err="1"/>
            <a:t>memory</a:t>
          </a:r>
          <a:r>
            <a:rPr lang="es-MX" sz="2800" kern="1200" dirty="0"/>
            <a:t> </a:t>
          </a:r>
          <a:r>
            <a:rPr lang="es-MX" sz="2800" kern="1200" dirty="0" err="1"/>
            <a:t>dump</a:t>
          </a:r>
          <a:endParaRPr lang="en-US" sz="2800" kern="1200" dirty="0"/>
        </a:p>
      </dsp:txBody>
      <dsp:txXfrm>
        <a:off x="32784" y="3046136"/>
        <a:ext cx="10862261" cy="606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C4B08-1723-4D5B-AD41-AE7981221381}">
      <dsp:nvSpPr>
        <dsp:cNvPr id="0" name=""/>
        <dsp:cNvSpPr/>
      </dsp:nvSpPr>
      <dsp:spPr>
        <a:xfrm>
          <a:off x="0" y="561406"/>
          <a:ext cx="6263640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Recolección de datos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Datos organizados en base al comportamiento y síntomas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Se estudia la relación para encontrar un patrón para aislar las causas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Se crea una hipotesis de causa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Se usan los datos para probar o rechazar la hipotesis</a:t>
          </a:r>
          <a:endParaRPr lang="en-US" sz="1900" kern="1200"/>
        </a:p>
      </dsp:txBody>
      <dsp:txXfrm>
        <a:off x="0" y="561406"/>
        <a:ext cx="6263640" cy="2573550"/>
      </dsp:txXfrm>
    </dsp:sp>
    <dsp:sp modelId="{FC94AAD2-F492-4F8A-8C47-62E445867F4A}">
      <dsp:nvSpPr>
        <dsp:cNvPr id="0" name=""/>
        <dsp:cNvSpPr/>
      </dsp:nvSpPr>
      <dsp:spPr>
        <a:xfrm>
          <a:off x="313182" y="280966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Inducción: </a:t>
          </a:r>
          <a:endParaRPr lang="en-US" sz="1900" kern="1200"/>
        </a:p>
      </dsp:txBody>
      <dsp:txXfrm>
        <a:off x="340562" y="308346"/>
        <a:ext cx="4329788" cy="506120"/>
      </dsp:txXfrm>
    </dsp:sp>
    <dsp:sp modelId="{4A837FD5-1B26-45E6-AE2E-BDAC9E24B6A5}">
      <dsp:nvSpPr>
        <dsp:cNvPr id="0" name=""/>
        <dsp:cNvSpPr/>
      </dsp:nvSpPr>
      <dsp:spPr>
        <a:xfrm>
          <a:off x="0" y="3517996"/>
          <a:ext cx="6263640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Listar posibles causas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Pruebas que aprueben o rechacen cada causa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Datos de prueba son utilizados para asilar el problema</a:t>
          </a:r>
          <a:endParaRPr lang="en-US" sz="1900" kern="1200" dirty="0"/>
        </a:p>
      </dsp:txBody>
      <dsp:txXfrm>
        <a:off x="0" y="3517996"/>
        <a:ext cx="6263640" cy="1705725"/>
      </dsp:txXfrm>
    </dsp:sp>
    <dsp:sp modelId="{B4851AFB-0A44-4AC7-8E71-9E4022A70DEF}">
      <dsp:nvSpPr>
        <dsp:cNvPr id="0" name=""/>
        <dsp:cNvSpPr/>
      </dsp:nvSpPr>
      <dsp:spPr>
        <a:xfrm>
          <a:off x="313182" y="3237556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Deducción</a:t>
          </a:r>
          <a:endParaRPr lang="en-US" sz="1900" kern="1200"/>
        </a:p>
      </dsp:txBody>
      <dsp:txXfrm>
        <a:off x="340562" y="3264936"/>
        <a:ext cx="4329788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9F471-4AA8-4D99-BF0D-35B3C5BF57B1}">
      <dsp:nvSpPr>
        <dsp:cNvPr id="0" name=""/>
        <dsp:cNvSpPr/>
      </dsp:nvSpPr>
      <dsp:spPr>
        <a:xfrm>
          <a:off x="0" y="520253"/>
          <a:ext cx="6263640" cy="1390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Punto de partida en donde fallo</a:t>
          </a:r>
          <a:endParaRPr lang="en-US" sz="3500" kern="1200"/>
        </a:p>
      </dsp:txBody>
      <dsp:txXfrm>
        <a:off x="67873" y="588126"/>
        <a:ext cx="6127894" cy="1254634"/>
      </dsp:txXfrm>
    </dsp:sp>
    <dsp:sp modelId="{68F8B0F4-D55A-47EF-BDE7-30C9B211B0E0}">
      <dsp:nvSpPr>
        <dsp:cNvPr id="0" name=""/>
        <dsp:cNvSpPr/>
      </dsp:nvSpPr>
      <dsp:spPr>
        <a:xfrm>
          <a:off x="0" y="2011433"/>
          <a:ext cx="6263640" cy="13903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Retrocede la ejecución hasta el punto de donde ocurrió el error</a:t>
          </a:r>
          <a:endParaRPr lang="en-US" sz="3500" kern="1200"/>
        </a:p>
      </dsp:txBody>
      <dsp:txXfrm>
        <a:off x="67873" y="2079306"/>
        <a:ext cx="6127894" cy="1254634"/>
      </dsp:txXfrm>
    </dsp:sp>
    <dsp:sp modelId="{95CE7F15-A843-43EB-9A50-4A60D8509254}">
      <dsp:nvSpPr>
        <dsp:cNvPr id="0" name=""/>
        <dsp:cNvSpPr/>
      </dsp:nvSpPr>
      <dsp:spPr>
        <a:xfrm>
          <a:off x="0" y="3502614"/>
          <a:ext cx="6263640" cy="13903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Útil para código pequeño</a:t>
          </a:r>
          <a:endParaRPr lang="en-US" sz="3500" kern="1200"/>
        </a:p>
      </dsp:txBody>
      <dsp:txXfrm>
        <a:off x="67873" y="3570487"/>
        <a:ext cx="6127894" cy="1254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11506-A3B4-47BB-A16C-6CF31ABAFAF5}">
      <dsp:nvSpPr>
        <dsp:cNvPr id="0" name=""/>
        <dsp:cNvSpPr/>
      </dsp:nvSpPr>
      <dsp:spPr>
        <a:xfrm>
          <a:off x="0" y="21586"/>
          <a:ext cx="626364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Síntomas</a:t>
          </a:r>
          <a:endParaRPr lang="en-US" sz="2900" kern="1200"/>
        </a:p>
      </dsp:txBody>
      <dsp:txXfrm>
        <a:off x="33955" y="55541"/>
        <a:ext cx="6195730" cy="627655"/>
      </dsp:txXfrm>
    </dsp:sp>
    <dsp:sp modelId="{D708C66F-217D-4DC6-A8E5-171F017BDB53}">
      <dsp:nvSpPr>
        <dsp:cNvPr id="0" name=""/>
        <dsp:cNvSpPr/>
      </dsp:nvSpPr>
      <dsp:spPr>
        <a:xfrm>
          <a:off x="0" y="800671"/>
          <a:ext cx="6263640" cy="695565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Hipotesis</a:t>
          </a:r>
          <a:endParaRPr lang="en-US" sz="2900" kern="1200"/>
        </a:p>
      </dsp:txBody>
      <dsp:txXfrm>
        <a:off x="33955" y="834626"/>
        <a:ext cx="6195730" cy="627655"/>
      </dsp:txXfrm>
    </dsp:sp>
    <dsp:sp modelId="{1F721527-4B92-4B28-944C-CC9095730AE7}">
      <dsp:nvSpPr>
        <dsp:cNvPr id="0" name=""/>
        <dsp:cNvSpPr/>
      </dsp:nvSpPr>
      <dsp:spPr>
        <a:xfrm>
          <a:off x="0" y="1579756"/>
          <a:ext cx="6263640" cy="69556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Escenarios de prueba</a:t>
          </a:r>
          <a:endParaRPr lang="en-US" sz="2900" kern="1200"/>
        </a:p>
      </dsp:txBody>
      <dsp:txXfrm>
        <a:off x="33955" y="1613711"/>
        <a:ext cx="6195730" cy="627655"/>
      </dsp:txXfrm>
    </dsp:sp>
    <dsp:sp modelId="{A935BDA6-8E53-41FF-9C6C-56AD6658E5E5}">
      <dsp:nvSpPr>
        <dsp:cNvPr id="0" name=""/>
        <dsp:cNvSpPr/>
      </dsp:nvSpPr>
      <dsp:spPr>
        <a:xfrm>
          <a:off x="0" y="2358841"/>
          <a:ext cx="6263640" cy="69556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Priorizar casos de prueba</a:t>
          </a:r>
          <a:endParaRPr lang="en-US" sz="2900" kern="1200"/>
        </a:p>
      </dsp:txBody>
      <dsp:txXfrm>
        <a:off x="33955" y="2392796"/>
        <a:ext cx="6195730" cy="627655"/>
      </dsp:txXfrm>
    </dsp:sp>
    <dsp:sp modelId="{54D9BC50-DAF0-43B2-A155-B68DD6C1F9CD}">
      <dsp:nvSpPr>
        <dsp:cNvPr id="0" name=""/>
        <dsp:cNvSpPr/>
      </dsp:nvSpPr>
      <dsp:spPr>
        <a:xfrm>
          <a:off x="0" y="3137926"/>
          <a:ext cx="6263640" cy="69556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Ejecutar casos de prueba</a:t>
          </a:r>
          <a:endParaRPr lang="en-US" sz="2900" kern="1200"/>
        </a:p>
      </dsp:txBody>
      <dsp:txXfrm>
        <a:off x="33955" y="3171881"/>
        <a:ext cx="6195730" cy="627655"/>
      </dsp:txXfrm>
    </dsp:sp>
    <dsp:sp modelId="{6667A8CA-A960-4306-B20C-816BDAA5D9EB}">
      <dsp:nvSpPr>
        <dsp:cNvPr id="0" name=""/>
        <dsp:cNvSpPr/>
      </dsp:nvSpPr>
      <dsp:spPr>
        <a:xfrm>
          <a:off x="0" y="3917011"/>
          <a:ext cx="6263640" cy="695565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Corregir</a:t>
          </a:r>
          <a:endParaRPr lang="en-US" sz="2900" kern="1200"/>
        </a:p>
      </dsp:txBody>
      <dsp:txXfrm>
        <a:off x="33955" y="3950966"/>
        <a:ext cx="6195730" cy="627655"/>
      </dsp:txXfrm>
    </dsp:sp>
    <dsp:sp modelId="{E470CF40-A722-43AB-BE08-5A060D5F38AE}">
      <dsp:nvSpPr>
        <dsp:cNvPr id="0" name=""/>
        <dsp:cNvSpPr/>
      </dsp:nvSpPr>
      <dsp:spPr>
        <a:xfrm>
          <a:off x="0" y="4696096"/>
          <a:ext cx="6263640" cy="695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Documentar </a:t>
          </a:r>
          <a:endParaRPr lang="en-US" sz="2900" kern="1200"/>
        </a:p>
      </dsp:txBody>
      <dsp:txXfrm>
        <a:off x="33955" y="4730051"/>
        <a:ext cx="6195730" cy="6276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4E26B-A84C-4D0A-AA37-AF1576701215}">
      <dsp:nvSpPr>
        <dsp:cNvPr id="0" name=""/>
        <dsp:cNvSpPr/>
      </dsp:nvSpPr>
      <dsp:spPr>
        <a:xfrm>
          <a:off x="0" y="46449"/>
          <a:ext cx="6263640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Guias y manuales para entender los logs</a:t>
          </a:r>
          <a:endParaRPr lang="en-US" sz="3500" kern="1200"/>
        </a:p>
      </dsp:txBody>
      <dsp:txXfrm>
        <a:off x="67966" y="114415"/>
        <a:ext cx="6127708" cy="1256367"/>
      </dsp:txXfrm>
    </dsp:sp>
    <dsp:sp modelId="{5F3A07C7-E6E5-41C1-9B9E-3A589DCB0C0F}">
      <dsp:nvSpPr>
        <dsp:cNvPr id="0" name=""/>
        <dsp:cNvSpPr/>
      </dsp:nvSpPr>
      <dsp:spPr>
        <a:xfrm>
          <a:off x="0" y="1539548"/>
          <a:ext cx="6263640" cy="13922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Código de diagnostico</a:t>
          </a:r>
          <a:endParaRPr lang="en-US" sz="3500" kern="1200"/>
        </a:p>
      </dsp:txBody>
      <dsp:txXfrm>
        <a:off x="67966" y="1607514"/>
        <a:ext cx="6127708" cy="1256367"/>
      </dsp:txXfrm>
    </dsp:sp>
    <dsp:sp modelId="{5D1EA739-DD55-47AA-B320-ED4C79535C1C}">
      <dsp:nvSpPr>
        <dsp:cNvPr id="0" name=""/>
        <dsp:cNvSpPr/>
      </dsp:nvSpPr>
      <dsp:spPr>
        <a:xfrm>
          <a:off x="0" y="3032648"/>
          <a:ext cx="6263640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Análisis causal</a:t>
          </a:r>
          <a:endParaRPr lang="en-US" sz="3500" kern="1200"/>
        </a:p>
      </dsp:txBody>
      <dsp:txXfrm>
        <a:off x="67966" y="3100614"/>
        <a:ext cx="6127708" cy="1256367"/>
      </dsp:txXfrm>
    </dsp:sp>
    <dsp:sp modelId="{04EDC0CA-F23A-4BD3-9A88-4C2898F4AE82}">
      <dsp:nvSpPr>
        <dsp:cNvPr id="0" name=""/>
        <dsp:cNvSpPr/>
      </dsp:nvSpPr>
      <dsp:spPr>
        <a:xfrm>
          <a:off x="0" y="4424948"/>
          <a:ext cx="626364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Causa inicial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Iniciar acciones para eliminar el defecto</a:t>
          </a:r>
          <a:endParaRPr lang="en-US" sz="2700" kern="1200"/>
        </a:p>
      </dsp:txBody>
      <dsp:txXfrm>
        <a:off x="0" y="4424948"/>
        <a:ext cx="6263640" cy="9418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950EB-C285-49CA-BED0-FBC1F7763EAD}">
      <dsp:nvSpPr>
        <dsp:cNvPr id="0" name=""/>
        <dsp:cNvSpPr/>
      </dsp:nvSpPr>
      <dsp:spPr>
        <a:xfrm>
          <a:off x="0" y="122172"/>
          <a:ext cx="6263640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Crea un escenario de pruebas para cada hipotesis que prueben o desacrediten la hipotesis</a:t>
          </a:r>
          <a:endParaRPr lang="en-US" sz="2100" kern="1200"/>
        </a:p>
      </dsp:txBody>
      <dsp:txXfrm>
        <a:off x="40780" y="162952"/>
        <a:ext cx="6182080" cy="753819"/>
      </dsp:txXfrm>
    </dsp:sp>
    <dsp:sp modelId="{64755744-710C-44D5-8379-988AED3C7632}">
      <dsp:nvSpPr>
        <dsp:cNvPr id="0" name=""/>
        <dsp:cNvSpPr/>
      </dsp:nvSpPr>
      <dsp:spPr>
        <a:xfrm>
          <a:off x="0" y="1018032"/>
          <a:ext cx="6263640" cy="83537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No destructivos</a:t>
          </a:r>
          <a:endParaRPr lang="en-US" sz="2100" kern="1200"/>
        </a:p>
      </dsp:txBody>
      <dsp:txXfrm>
        <a:off x="40780" y="1058812"/>
        <a:ext cx="6182080" cy="753819"/>
      </dsp:txXfrm>
    </dsp:sp>
    <dsp:sp modelId="{E069C236-10C5-4002-AE37-57DCB88B7789}">
      <dsp:nvSpPr>
        <dsp:cNvPr id="0" name=""/>
        <dsp:cNvSpPr/>
      </dsp:nvSpPr>
      <dsp:spPr>
        <a:xfrm>
          <a:off x="0" y="1913892"/>
          <a:ext cx="6263640" cy="8353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Bajo costo</a:t>
          </a:r>
          <a:endParaRPr lang="en-US" sz="2100" kern="1200"/>
        </a:p>
      </dsp:txBody>
      <dsp:txXfrm>
        <a:off x="40780" y="1954672"/>
        <a:ext cx="6182080" cy="753819"/>
      </dsp:txXfrm>
    </dsp:sp>
    <dsp:sp modelId="{8097348C-AEF6-4568-902B-FE46A87D0FBC}">
      <dsp:nvSpPr>
        <dsp:cNvPr id="0" name=""/>
        <dsp:cNvSpPr/>
      </dsp:nvSpPr>
      <dsp:spPr>
        <a:xfrm>
          <a:off x="0" y="2809752"/>
          <a:ext cx="6263640" cy="83537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Estático:</a:t>
          </a:r>
          <a:endParaRPr lang="en-US" sz="2100" kern="1200"/>
        </a:p>
      </dsp:txBody>
      <dsp:txXfrm>
        <a:off x="40780" y="2850532"/>
        <a:ext cx="6182080" cy="753819"/>
      </dsp:txXfrm>
    </dsp:sp>
    <dsp:sp modelId="{7AF45576-2344-4F3B-B486-804BEC8D387C}">
      <dsp:nvSpPr>
        <dsp:cNvPr id="0" name=""/>
        <dsp:cNvSpPr/>
      </dsp:nvSpPr>
      <dsp:spPr>
        <a:xfrm>
          <a:off x="0" y="3645132"/>
          <a:ext cx="626364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Revisión de código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Documentación</a:t>
          </a:r>
          <a:endParaRPr lang="en-US" sz="1600" kern="1200"/>
        </a:p>
      </dsp:txBody>
      <dsp:txXfrm>
        <a:off x="0" y="3645132"/>
        <a:ext cx="6263640" cy="554242"/>
      </dsp:txXfrm>
    </dsp:sp>
    <dsp:sp modelId="{746EBF39-614B-48DF-A0D1-BD7CF2485568}">
      <dsp:nvSpPr>
        <dsp:cNvPr id="0" name=""/>
        <dsp:cNvSpPr/>
      </dsp:nvSpPr>
      <dsp:spPr>
        <a:xfrm>
          <a:off x="0" y="4199375"/>
          <a:ext cx="6263640" cy="8353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Dinámico</a:t>
          </a:r>
          <a:endParaRPr lang="en-US" sz="2100" kern="1200"/>
        </a:p>
      </dsp:txBody>
      <dsp:txXfrm>
        <a:off x="40780" y="4240155"/>
        <a:ext cx="6182080" cy="753819"/>
      </dsp:txXfrm>
    </dsp:sp>
    <dsp:sp modelId="{461FD958-ED33-4829-A634-E1310DDDD0C2}">
      <dsp:nvSpPr>
        <dsp:cNvPr id="0" name=""/>
        <dsp:cNvSpPr/>
      </dsp:nvSpPr>
      <dsp:spPr>
        <a:xfrm>
          <a:off x="0" y="5034755"/>
          <a:ext cx="626364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Ejecución</a:t>
          </a:r>
          <a:endParaRPr lang="en-US" sz="1600" kern="1200"/>
        </a:p>
      </dsp:txBody>
      <dsp:txXfrm>
        <a:off x="0" y="5034755"/>
        <a:ext cx="6263640" cy="347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CA149-148E-478A-B415-517574D4E157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Prioriza la ejecución de cada caso de prueba. </a:t>
          </a:r>
          <a:endParaRPr lang="en-US" sz="4400" kern="1200"/>
        </a:p>
      </dsp:txBody>
      <dsp:txXfrm>
        <a:off x="85444" y="85587"/>
        <a:ext cx="6092752" cy="1579432"/>
      </dsp:txXfrm>
    </dsp:sp>
    <dsp:sp modelId="{B0709081-281B-4778-A242-F2CB0C1D59CD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Relacionada con el caso mas probable</a:t>
          </a:r>
          <a:endParaRPr lang="en-US" sz="4400" kern="1200"/>
        </a:p>
      </dsp:txBody>
      <dsp:txXfrm>
        <a:off x="85444" y="1962627"/>
        <a:ext cx="6092752" cy="1579432"/>
      </dsp:txXfrm>
    </dsp:sp>
    <dsp:sp modelId="{A78A6FFF-2740-49B6-966E-8339498CE43F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Factor de costo</a:t>
          </a:r>
          <a:endParaRPr lang="en-US" sz="4400" kern="1200"/>
        </a:p>
      </dsp:txBody>
      <dsp:txXfrm>
        <a:off x="85444" y="3839668"/>
        <a:ext cx="6092752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F9ED8-D611-4E3C-A8A2-FC184AD0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69D16-435D-49F0-8CD6-B65A91B3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44F35-3C7A-4C95-A38B-D7B7D9FF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4BAAC-8544-43D8-B4CD-17BF77C2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826E8-84C0-4F13-8736-D34B3202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62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C4771-BE8B-4B1F-9140-CD638479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46AD7E-0F65-4B8B-93A4-6EDE3C5E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A239E-EFA0-4FD5-ADA4-FEF00D71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14FC6-D07D-4861-B526-5B449F37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124E8-15D2-44C9-B3DE-9BEF87A8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6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9C7DAB-FBA9-491D-B361-195DA0DDE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28B495-7386-4978-9D39-11A8BF01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C34EA-22FC-4789-9A45-7A8AF514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15946-8E5E-4495-88A6-0A8A7C11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38772-0423-4B31-99CF-C211C72A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85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3D8F1-11E1-489E-8DC3-647D9512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69BA2-0999-4134-8507-FCA6DBDE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6DE6B-2FA3-4CA6-AC59-90CC66C2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6F6F6-F6E2-4CA5-AE19-D3DD2B79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7F1F9-C63F-4C8C-840A-06921F10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47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DA15B-0AC0-49E4-9723-58791B84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7ED169-A747-4315-9A95-9EDDB842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F0BD5-27AF-4284-9776-EDA1DFB2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89901-6D7B-49CA-BCEA-0E5008F1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9A4B5-A168-43EC-B6AE-9AEB2FDD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9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A9E1A-DEC3-4D15-A3F3-79338153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45A02-A5E1-4DF8-A132-F7F0CF9BF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A26D73-8BAE-4F09-88A4-8C76E9B97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1D45D2-B694-4C3B-8072-4062C566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581C28-B843-424B-A348-9498FEB7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0043AC-5F21-4FCD-B44A-94558094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08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0D47B-9CC8-4BF3-8B76-61A265C6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E9C55F-7FEC-4A9B-8FE4-E325C1648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1C57F5-A67D-43CD-9664-29A2D535A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624843-D996-4E27-90F1-8ECC51EED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506A1A-3FDE-4ABE-ADD8-07D978B9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96EC8F-C8EE-4854-A740-3FC280A8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B51D14-A79C-44AA-871C-6360D1C6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D8A55E-5A49-490F-AC94-7B64315C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43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448A6-D1AF-4195-9310-6E19511F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EA0529-E025-43FE-B3F9-C5D0D88F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287FAB-3ACA-4F4C-B91D-4A6D6016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12EDAC-E360-4F87-B9DE-6DE6B84D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4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0BB1B0-1532-48C5-9C97-66F7548D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C16DF9-6E39-4EBE-A5EF-9E5A0E57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E26F4-920D-48B8-9812-846BE59E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9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69B67-3F7C-45C8-AFBA-16F8A27A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6156C-A9FE-4B14-8F6B-CF05AC91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0269FC-D038-4FD9-9661-87B38670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5AF5C-CA6C-44AF-AC7E-DBAC787D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4D34E7-76F3-4586-8592-48567B65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E210C8-0D3E-47DD-A675-9A023658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47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053EC-B871-4F79-827C-E479FB76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29BBAF-2145-4D1A-96B0-4BECAB402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1C2D9-229F-47F2-83FA-BB1C8414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2FA855-1BC1-405E-BC2E-C589456E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6971F9-A7D7-4184-8B2C-BF1CB214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7B382C-16B7-4986-A18E-E8097949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0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0C3F90-CEE8-4029-AE08-E34093A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AAD1E-5225-46BA-B768-DC6445DCD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29AFF-BA9C-48E7-A799-4853CEA06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1F506-51E9-4198-87CB-A94C27F0C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D5412-77DB-4FEC-9C10-5D08280FD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64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E19EC-5952-4219-A360-05B4D501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Stubs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DEFF9-FEDB-4745-929D-6C7561E6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Eliminar dependencias</a:t>
            </a:r>
          </a:p>
          <a:p>
            <a:r>
              <a:rPr lang="es-ES" dirty="0"/>
              <a:t>Asegurar ejecuciones</a:t>
            </a:r>
          </a:p>
          <a:p>
            <a:r>
              <a:rPr lang="es-ES" dirty="0"/>
              <a:t>Capturar errores</a:t>
            </a:r>
          </a:p>
          <a:p>
            <a:r>
              <a:rPr lang="es-ES" dirty="0"/>
              <a:t>Rapidez</a:t>
            </a:r>
          </a:p>
          <a:p>
            <a:r>
              <a:rPr lang="es-ES" dirty="0"/>
              <a:t>Reducir complejidades</a:t>
            </a:r>
          </a:p>
          <a:p>
            <a:r>
              <a:rPr lang="es-MX" dirty="0"/>
              <a:t>No esperar a que este creada la dependencia</a:t>
            </a:r>
          </a:p>
        </p:txBody>
      </p:sp>
    </p:spTree>
    <p:extLst>
      <p:ext uri="{BB962C8B-B14F-4D97-AF65-F5344CB8AC3E}">
        <p14:creationId xmlns:p14="http://schemas.microsoft.com/office/powerpoint/2010/main" val="272296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BD778-35E1-4965-8FFB-A803DB23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s-ES" sz="4000"/>
              <a:t>Reproducir los síntomas</a:t>
            </a:r>
            <a:endParaRPr lang="es-MX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9FC1166-A90A-46AB-990F-401CFDA7F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449901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93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56915-2DB6-49BA-82A3-2641326B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Hipotesis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09643-47DF-4CD3-828F-7C65328F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Formular hipotesis para la causa basado en el análisis causal</a:t>
            </a:r>
            <a:endParaRPr lang="es-MX" dirty="0"/>
          </a:p>
        </p:txBody>
      </p:sp>
      <p:pic>
        <p:nvPicPr>
          <p:cNvPr id="1026" name="Picture 2" descr="xkcd: Debugging">
            <a:extLst>
              <a:ext uri="{FF2B5EF4-FFF2-40B4-BE49-F238E27FC236}">
                <a16:creationId xmlns:a16="http://schemas.microsoft.com/office/drawing/2014/main" id="{6D245266-211A-4376-828E-097B19F3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06" y="2941440"/>
            <a:ext cx="9014020" cy="337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8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A1B76-BB8E-4471-AC10-C4336220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Escenarios de prueba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A9E1EF2E-AE80-41F5-AF04-B519482F1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74460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12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F55CB-168B-4626-BBEF-2747C631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Priorizar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8F954A4-6613-4D7D-AEBA-6CEB03920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87078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82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2789-B733-4A19-AE28-4C129BA5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Ejecutar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C3071DD-7A9E-4B5F-9866-0BBA12274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4462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74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1EDB3-D16D-4301-85C6-BD67F4B1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Corregir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971DE98-5F79-4749-BF72-E62760CAF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21570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94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43B358-210A-4EFD-9AEF-24A67B57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Checklist de corrección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4D89439-2263-4E87-A9BF-C013D27A7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98107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34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C9655-E366-48A2-B2A3-5FF75AE8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s-ES" sz="4000"/>
              <a:t>Documentar</a:t>
            </a:r>
            <a:endParaRPr lang="es-MX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648765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52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666DFFE-D965-4917-9134-8273286E1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19" b="19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A7B55B-4313-4054-AE50-3E33CA6C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Herramientas</a:t>
            </a:r>
            <a:endParaRPr lang="es-MX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E00CEF71-8D35-4431-A2FF-A1B4EADF4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6415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546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494ED-F8C4-4350-8D14-A2359864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9413E6-1185-46C0-BD69-D795119A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1" y="1347424"/>
            <a:ext cx="6055752" cy="54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3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1E9DE-256F-4245-8E2A-8903F165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Stubs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2CC00FF8-A3B9-44CB-ACFB-E5AE4C35E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566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04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ven-spot ladybug climbing a grass blade">
            <a:extLst>
              <a:ext uri="{FF2B5EF4-FFF2-40B4-BE49-F238E27FC236}">
                <a16:creationId xmlns:a16="http://schemas.microsoft.com/office/drawing/2014/main" id="{6E81D590-5DB3-4DAB-8D53-8C63C2FF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0458F7-7FBC-4459-8DA8-1691A51A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Debugging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FE3AB-E499-4FF5-ABAE-1DF6EB86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23609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ES" sz="3200" dirty="0">
                <a:solidFill>
                  <a:srgbClr val="FFFFFF"/>
                </a:solidFill>
              </a:rPr>
              <a:t>Facultad de Sistemas</a:t>
            </a:r>
          </a:p>
          <a:p>
            <a:endParaRPr lang="es-ES" sz="3200" dirty="0">
              <a:solidFill>
                <a:srgbClr val="FFFFFF"/>
              </a:solidFill>
            </a:endParaRPr>
          </a:p>
          <a:p>
            <a:r>
              <a:rPr lang="es-ES" sz="3200" dirty="0">
                <a:solidFill>
                  <a:srgbClr val="FFFFFF"/>
                </a:solidFill>
              </a:rPr>
              <a:t>Carlos Nassif Trejo García</a:t>
            </a:r>
            <a:endParaRPr lang="es-MX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4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604E6-3497-4A83-BAA5-97B5CBD7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¿Qué es?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B2F7E7F-83C4-4EC2-88B1-EFAA7E650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29988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47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A08E0F-83D1-463D-9294-1D314706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1. Fuerza bruta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32C99D07-80A5-4061-BC2A-E8CBA04FE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0561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8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73C72-5AB2-47B1-8F8C-97989419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2. Eliminación de causa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23" name="Marcador de contenido 2">
            <a:extLst>
              <a:ext uri="{FF2B5EF4-FFF2-40B4-BE49-F238E27FC236}">
                <a16:creationId xmlns:a16="http://schemas.microsoft.com/office/drawing/2014/main" id="{3EC473D1-8397-49B4-AFE9-5C4C2B12A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6624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5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3B825-EFA9-495A-B10C-E2A91B74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s-ES" sz="4000"/>
              <a:t>3. Retrocediendo</a:t>
            </a:r>
            <a:endParaRPr lang="es-MX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6DCFCFA-D7F4-40BA-B5A5-88C724318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560271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29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F00DF-E27C-46D4-A71C-8496279D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Dificultades para depurar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0948D7-9263-4BB1-BF75-02EAC9C7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Síntoma y causa geográficamente remotos</a:t>
            </a:r>
          </a:p>
          <a:p>
            <a:r>
              <a:rPr lang="es-MX" dirty="0"/>
              <a:t>Síntoma puede desaparecer temporalmente</a:t>
            </a:r>
          </a:p>
          <a:p>
            <a:r>
              <a:rPr lang="es-MX" dirty="0"/>
              <a:t>No es causado por un error</a:t>
            </a:r>
          </a:p>
          <a:p>
            <a:r>
              <a:rPr lang="es-MX" dirty="0"/>
              <a:t>Causa humana</a:t>
            </a:r>
          </a:p>
          <a:p>
            <a:r>
              <a:rPr lang="es-MX" dirty="0"/>
              <a:t>Problemas de temporización que de procesamiento</a:t>
            </a:r>
          </a:p>
          <a:p>
            <a:r>
              <a:rPr lang="es-MX" dirty="0"/>
              <a:t>Difícil de reproducir condiciones de entrada</a:t>
            </a:r>
          </a:p>
          <a:p>
            <a:r>
              <a:rPr lang="es-MX" dirty="0"/>
              <a:t>Síntoma intermitente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804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34049-25BB-4AB3-A516-A2D44718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s-ES" sz="4000"/>
              <a:t>Heurística</a:t>
            </a:r>
            <a:endParaRPr lang="es-MX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69C3D06-E49A-435D-8B95-ABF34948A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4526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498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0BCE6D4A9A6499372AAD243CC747E" ma:contentTypeVersion="8" ma:contentTypeDescription="Create a new document." ma:contentTypeScope="" ma:versionID="6add3e54a362c058a7cce9507b334cba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6c2b2d2a1aba56487ec545125dddf639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9719CF-670D-4F8B-A362-4072521533B3}"/>
</file>

<file path=customXml/itemProps2.xml><?xml version="1.0" encoding="utf-8"?>
<ds:datastoreItem xmlns:ds="http://schemas.openxmlformats.org/officeDocument/2006/customXml" ds:itemID="{CB35E7EA-DD11-4DE4-8A02-03454E184052}"/>
</file>

<file path=customXml/itemProps3.xml><?xml version="1.0" encoding="utf-8"?>
<ds:datastoreItem xmlns:ds="http://schemas.openxmlformats.org/officeDocument/2006/customXml" ds:itemID="{77226BB4-E556-411E-8342-5CA621F8FE21}"/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407</Words>
  <Application>Microsoft Office PowerPoint</Application>
  <PresentationFormat>Panorámica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Stubs</vt:lpstr>
      <vt:lpstr>Stubs</vt:lpstr>
      <vt:lpstr>Debugging</vt:lpstr>
      <vt:lpstr>¿Qué es?</vt:lpstr>
      <vt:lpstr>1. Fuerza bruta</vt:lpstr>
      <vt:lpstr>2. Eliminación de causa</vt:lpstr>
      <vt:lpstr>3. Retrocediendo</vt:lpstr>
      <vt:lpstr>Dificultades para depurar</vt:lpstr>
      <vt:lpstr>Heurística</vt:lpstr>
      <vt:lpstr>Reproducir los síntomas</vt:lpstr>
      <vt:lpstr>Hipotesis</vt:lpstr>
      <vt:lpstr>Escenarios de prueba</vt:lpstr>
      <vt:lpstr>Priorizar</vt:lpstr>
      <vt:lpstr>Ejecutar</vt:lpstr>
      <vt:lpstr>Corregir</vt:lpstr>
      <vt:lpstr>Checklist de corrección</vt:lpstr>
      <vt:lpstr>Documentar</vt:lpstr>
      <vt:lpstr>Herramientas</vt:lpstr>
      <vt:lpstr>Test Driven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Stubs</dc:title>
  <dc:creator>Carlos Trejo</dc:creator>
  <cp:lastModifiedBy>Carlos Trejo</cp:lastModifiedBy>
  <cp:revision>1</cp:revision>
  <dcterms:created xsi:type="dcterms:W3CDTF">2022-02-06T16:57:28Z</dcterms:created>
  <dcterms:modified xsi:type="dcterms:W3CDTF">2022-02-14T22:01:07Z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