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880282-6B1B-49EA-96C6-5CB15D541E9F}" v="98" dt="2022-03-03T02:53:32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Trejo" userId="b0663bc17b4728a9" providerId="LiveId" clId="{F9880282-6B1B-49EA-96C6-5CB15D541E9F}"/>
    <pc:docChg chg="custSel addSld delSld modSld">
      <pc:chgData name="Carlos Trejo" userId="b0663bc17b4728a9" providerId="LiveId" clId="{F9880282-6B1B-49EA-96C6-5CB15D541E9F}" dt="2022-03-03T02:53:32.733" v="683"/>
      <pc:docMkLst>
        <pc:docMk/>
      </pc:docMkLst>
      <pc:sldChg chg="addSp delSp modSp mod">
        <pc:chgData name="Carlos Trejo" userId="b0663bc17b4728a9" providerId="LiveId" clId="{F9880282-6B1B-49EA-96C6-5CB15D541E9F}" dt="2022-03-01T02:44:48.458" v="170"/>
        <pc:sldMkLst>
          <pc:docMk/>
          <pc:sldMk cId="3456441155" sldId="257"/>
        </pc:sldMkLst>
        <pc:grpChg chg="mod">
          <ac:chgData name="Carlos Trejo" userId="b0663bc17b4728a9" providerId="LiveId" clId="{F9880282-6B1B-49EA-96C6-5CB15D541E9F}" dt="2022-03-01T02:37:01.134" v="10"/>
          <ac:grpSpMkLst>
            <pc:docMk/>
            <pc:sldMk cId="3456441155" sldId="257"/>
            <ac:grpSpMk id="14" creationId="{39D8EACC-D94C-4F76-96B5-D8312E996D38}"/>
          </ac:grpSpMkLst>
        </pc:grpChg>
        <pc:grpChg chg="mod">
          <ac:chgData name="Carlos Trejo" userId="b0663bc17b4728a9" providerId="LiveId" clId="{F9880282-6B1B-49EA-96C6-5CB15D541E9F}" dt="2022-03-01T02:37:01.134" v="10"/>
          <ac:grpSpMkLst>
            <pc:docMk/>
            <pc:sldMk cId="3456441155" sldId="257"/>
            <ac:grpSpMk id="15" creationId="{452537C1-2A2F-4E22-A46F-3750CDC6678A}"/>
          </ac:grpSpMkLst>
        </pc:grpChg>
        <pc:grpChg chg="mod">
          <ac:chgData name="Carlos Trejo" userId="b0663bc17b4728a9" providerId="LiveId" clId="{F9880282-6B1B-49EA-96C6-5CB15D541E9F}" dt="2022-03-01T02:37:01.134" v="10"/>
          <ac:grpSpMkLst>
            <pc:docMk/>
            <pc:sldMk cId="3456441155" sldId="257"/>
            <ac:grpSpMk id="16" creationId="{9207AD98-0D66-4F42-8DAE-716F4E5203E3}"/>
          </ac:grpSpMkLst>
        </pc:grpChg>
        <pc:grpChg chg="mod">
          <ac:chgData name="Carlos Trejo" userId="b0663bc17b4728a9" providerId="LiveId" clId="{F9880282-6B1B-49EA-96C6-5CB15D541E9F}" dt="2022-03-01T02:37:05.566" v="19"/>
          <ac:grpSpMkLst>
            <pc:docMk/>
            <pc:sldMk cId="3456441155" sldId="257"/>
            <ac:grpSpMk id="25" creationId="{B8AB3E06-0505-49F4-AB1F-694F1EA0F39A}"/>
          </ac:grpSpMkLst>
        </pc:grpChg>
        <pc:grpChg chg="mod">
          <ac:chgData name="Carlos Trejo" userId="b0663bc17b4728a9" providerId="LiveId" clId="{F9880282-6B1B-49EA-96C6-5CB15D541E9F}" dt="2022-03-01T02:37:05.566" v="19"/>
          <ac:grpSpMkLst>
            <pc:docMk/>
            <pc:sldMk cId="3456441155" sldId="257"/>
            <ac:grpSpMk id="26" creationId="{E0E24939-1FE3-4209-8B29-86C5F275D138}"/>
          </ac:grpSpMkLst>
        </pc:grpChg>
        <pc:grpChg chg="mod">
          <ac:chgData name="Carlos Trejo" userId="b0663bc17b4728a9" providerId="LiveId" clId="{F9880282-6B1B-49EA-96C6-5CB15D541E9F}" dt="2022-03-01T02:37:05.566" v="19"/>
          <ac:grpSpMkLst>
            <pc:docMk/>
            <pc:sldMk cId="3456441155" sldId="257"/>
            <ac:grpSpMk id="27" creationId="{3C80DB0E-F779-4C55-A0EB-B8A5ED6319AA}"/>
          </ac:grpSpMkLst>
        </pc:grpChg>
        <pc:grpChg chg="del mod">
          <ac:chgData name="Carlos Trejo" userId="b0663bc17b4728a9" providerId="LiveId" clId="{F9880282-6B1B-49EA-96C6-5CB15D541E9F}" dt="2022-03-01T02:37:57.233" v="48"/>
          <ac:grpSpMkLst>
            <pc:docMk/>
            <pc:sldMk cId="3456441155" sldId="257"/>
            <ac:grpSpMk id="35" creationId="{6E935975-825C-459D-B7AD-5F1CC96F8CA5}"/>
          </ac:grpSpMkLst>
        </pc:grpChg>
        <pc:grpChg chg="del mod">
          <ac:chgData name="Carlos Trejo" userId="b0663bc17b4728a9" providerId="LiveId" clId="{F9880282-6B1B-49EA-96C6-5CB15D541E9F}" dt="2022-03-01T02:37:55.606" v="44"/>
          <ac:grpSpMkLst>
            <pc:docMk/>
            <pc:sldMk cId="3456441155" sldId="257"/>
            <ac:grpSpMk id="36" creationId="{6EC60B5A-0322-4AA2-BAE9-5055D09ABCE2}"/>
          </ac:grpSpMkLst>
        </pc:grpChg>
        <pc:grpChg chg="del mod">
          <ac:chgData name="Carlos Trejo" userId="b0663bc17b4728a9" providerId="LiveId" clId="{F9880282-6B1B-49EA-96C6-5CB15D541E9F}" dt="2022-03-01T02:37:54.262" v="41"/>
          <ac:grpSpMkLst>
            <pc:docMk/>
            <pc:sldMk cId="3456441155" sldId="257"/>
            <ac:grpSpMk id="45" creationId="{F04002DB-E8DC-4F82-82FD-A444BFDDFB40}"/>
          </ac:grpSpMkLst>
        </pc:grpChg>
        <pc:grpChg chg="del mod">
          <ac:chgData name="Carlos Trejo" userId="b0663bc17b4728a9" providerId="LiveId" clId="{F9880282-6B1B-49EA-96C6-5CB15D541E9F}" dt="2022-03-01T02:37:56.332" v="47"/>
          <ac:grpSpMkLst>
            <pc:docMk/>
            <pc:sldMk cId="3456441155" sldId="257"/>
            <ac:grpSpMk id="46" creationId="{2AFE1F52-C42F-4C96-86AA-0AD32A442562}"/>
          </ac:grpSpMkLst>
        </pc:grpChg>
        <pc:grpChg chg="del mod">
          <ac:chgData name="Carlos Trejo" userId="b0663bc17b4728a9" providerId="LiveId" clId="{F9880282-6B1B-49EA-96C6-5CB15D541E9F}" dt="2022-03-01T02:38:05.811" v="64"/>
          <ac:grpSpMkLst>
            <pc:docMk/>
            <pc:sldMk cId="3456441155" sldId="257"/>
            <ac:grpSpMk id="55" creationId="{DAF8D8D1-1591-491D-BB53-89AB88E6CD17}"/>
          </ac:grpSpMkLst>
        </pc:grpChg>
        <pc:grpChg chg="del mod">
          <ac:chgData name="Carlos Trejo" userId="b0663bc17b4728a9" providerId="LiveId" clId="{F9880282-6B1B-49EA-96C6-5CB15D541E9F}" dt="2022-03-01T02:38:13.968" v="71"/>
          <ac:grpSpMkLst>
            <pc:docMk/>
            <pc:sldMk cId="3456441155" sldId="257"/>
            <ac:grpSpMk id="56" creationId="{048B089E-27B5-45AB-89F0-21C5344CF177}"/>
          </ac:grpSpMkLst>
        </pc:grpChg>
        <pc:grpChg chg="del mod">
          <ac:chgData name="Carlos Trejo" userId="b0663bc17b4728a9" providerId="LiveId" clId="{F9880282-6B1B-49EA-96C6-5CB15D541E9F}" dt="2022-03-01T02:38:09.506" v="69"/>
          <ac:grpSpMkLst>
            <pc:docMk/>
            <pc:sldMk cId="3456441155" sldId="257"/>
            <ac:grpSpMk id="59" creationId="{486820AB-19AA-43EB-B638-4CC06BDBB4FB}"/>
          </ac:grpSpMkLst>
        </pc:grpChg>
        <pc:grpChg chg="del mod">
          <ac:chgData name="Carlos Trejo" userId="b0663bc17b4728a9" providerId="LiveId" clId="{F9880282-6B1B-49EA-96C6-5CB15D541E9F}" dt="2022-03-01T02:38:13.968" v="71"/>
          <ac:grpSpMkLst>
            <pc:docMk/>
            <pc:sldMk cId="3456441155" sldId="257"/>
            <ac:grpSpMk id="64" creationId="{3610A536-3455-4504-BD29-302DCD4A2680}"/>
          </ac:grpSpMkLst>
        </pc:grpChg>
        <pc:grpChg chg="del mod">
          <ac:chgData name="Carlos Trejo" userId="b0663bc17b4728a9" providerId="LiveId" clId="{F9880282-6B1B-49EA-96C6-5CB15D541E9F}" dt="2022-03-01T02:38:44.022" v="82"/>
          <ac:grpSpMkLst>
            <pc:docMk/>
            <pc:sldMk cId="3456441155" sldId="257"/>
            <ac:grpSpMk id="66" creationId="{0DF5F6D2-4EE6-4797-A699-784020AEDC31}"/>
          </ac:grpSpMkLst>
        </pc:grpChg>
        <pc:grpChg chg="del mod">
          <ac:chgData name="Carlos Trejo" userId="b0663bc17b4728a9" providerId="LiveId" clId="{F9880282-6B1B-49EA-96C6-5CB15D541E9F}" dt="2022-03-01T02:39:30.426" v="93"/>
          <ac:grpSpMkLst>
            <pc:docMk/>
            <pc:sldMk cId="3456441155" sldId="257"/>
            <ac:grpSpMk id="75" creationId="{22EA3B91-659F-4773-9B06-0FA41F25792A}"/>
          </ac:grpSpMkLst>
        </pc:grpChg>
        <pc:grpChg chg="del mod">
          <ac:chgData name="Carlos Trejo" userId="b0663bc17b4728a9" providerId="LiveId" clId="{F9880282-6B1B-49EA-96C6-5CB15D541E9F}" dt="2022-03-01T02:39:30.426" v="93"/>
          <ac:grpSpMkLst>
            <pc:docMk/>
            <pc:sldMk cId="3456441155" sldId="257"/>
            <ac:grpSpMk id="76" creationId="{67F2C328-2B93-4A84-AFC8-2E81B69FBC30}"/>
          </ac:grpSpMkLst>
        </pc:grpChg>
        <pc:grpChg chg="mod">
          <ac:chgData name="Carlos Trejo" userId="b0663bc17b4728a9" providerId="LiveId" clId="{F9880282-6B1B-49EA-96C6-5CB15D541E9F}" dt="2022-03-01T02:38:26.037" v="80"/>
          <ac:grpSpMkLst>
            <pc:docMk/>
            <pc:sldMk cId="3456441155" sldId="257"/>
            <ac:grpSpMk id="77" creationId="{4189A740-B069-4E92-A8DC-8DCDB9083686}"/>
          </ac:grpSpMkLst>
        </pc:grpChg>
        <pc:grpChg chg="del mod">
          <ac:chgData name="Carlos Trejo" userId="b0663bc17b4728a9" providerId="LiveId" clId="{F9880282-6B1B-49EA-96C6-5CB15D541E9F}" dt="2022-03-01T02:44:48.458" v="170"/>
          <ac:grpSpMkLst>
            <pc:docMk/>
            <pc:sldMk cId="3456441155" sldId="257"/>
            <ac:grpSpMk id="79" creationId="{A3FCE859-C7F3-4E27-B989-7D224A0CDFA4}"/>
          </ac:grpSpMkLst>
        </pc:grpChg>
        <pc:grpChg chg="mod">
          <ac:chgData name="Carlos Trejo" userId="b0663bc17b4728a9" providerId="LiveId" clId="{F9880282-6B1B-49EA-96C6-5CB15D541E9F}" dt="2022-03-01T02:38:58.002" v="91"/>
          <ac:grpSpMkLst>
            <pc:docMk/>
            <pc:sldMk cId="3456441155" sldId="257"/>
            <ac:grpSpMk id="88" creationId="{CAD510EC-7A3F-4876-B186-D034969F3E68}"/>
          </ac:grpSpMkLst>
        </pc:grpChg>
        <pc:grpChg chg="mod">
          <ac:chgData name="Carlos Trejo" userId="b0663bc17b4728a9" providerId="LiveId" clId="{F9880282-6B1B-49EA-96C6-5CB15D541E9F}" dt="2022-03-01T02:38:58.002" v="91"/>
          <ac:grpSpMkLst>
            <pc:docMk/>
            <pc:sldMk cId="3456441155" sldId="257"/>
            <ac:grpSpMk id="89" creationId="{74954A3C-D59D-406F-9826-5B0A05A9AEAA}"/>
          </ac:grpSpMkLst>
        </pc:grpChg>
        <pc:grpChg chg="mod">
          <ac:chgData name="Carlos Trejo" userId="b0663bc17b4728a9" providerId="LiveId" clId="{F9880282-6B1B-49EA-96C6-5CB15D541E9F}" dt="2022-03-01T02:39:30.426" v="93"/>
          <ac:grpSpMkLst>
            <pc:docMk/>
            <pc:sldMk cId="3456441155" sldId="257"/>
            <ac:grpSpMk id="91" creationId="{EE3A4935-DF87-4FF2-B056-5240E5E5554A}"/>
          </ac:grpSpMkLst>
        </pc:grpChg>
        <pc:grpChg chg="del mod">
          <ac:chgData name="Carlos Trejo" userId="b0663bc17b4728a9" providerId="LiveId" clId="{F9880282-6B1B-49EA-96C6-5CB15D541E9F}" dt="2022-03-01T02:40:42.787" v="100"/>
          <ac:grpSpMkLst>
            <pc:docMk/>
            <pc:sldMk cId="3456441155" sldId="257"/>
            <ac:grpSpMk id="96" creationId="{E01D577A-E394-4AE8-ACE2-4B009E8194B6}"/>
          </ac:grpSpMkLst>
        </pc:grpChg>
        <pc:grpChg chg="del mod">
          <ac:chgData name="Carlos Trejo" userId="b0663bc17b4728a9" providerId="LiveId" clId="{F9880282-6B1B-49EA-96C6-5CB15D541E9F}" dt="2022-03-01T02:40:45.499" v="102"/>
          <ac:grpSpMkLst>
            <pc:docMk/>
            <pc:sldMk cId="3456441155" sldId="257"/>
            <ac:grpSpMk id="98" creationId="{C42CB552-FC0B-4BA8-8EAE-C737BC1AA4F7}"/>
          </ac:grpSpMkLst>
        </pc:grpChg>
        <pc:grpChg chg="mod">
          <ac:chgData name="Carlos Trejo" userId="b0663bc17b4728a9" providerId="LiveId" clId="{F9880282-6B1B-49EA-96C6-5CB15D541E9F}" dt="2022-03-01T02:40:45.499" v="102"/>
          <ac:grpSpMkLst>
            <pc:docMk/>
            <pc:sldMk cId="3456441155" sldId="257"/>
            <ac:grpSpMk id="100" creationId="{99600193-7C69-4286-BA28-B9BFBD3761B4}"/>
          </ac:grpSpMkLst>
        </pc:grpChg>
        <pc:grpChg chg="del mod">
          <ac:chgData name="Carlos Trejo" userId="b0663bc17b4728a9" providerId="LiveId" clId="{F9880282-6B1B-49EA-96C6-5CB15D541E9F}" dt="2022-03-01T02:40:48.163" v="106"/>
          <ac:grpSpMkLst>
            <pc:docMk/>
            <pc:sldMk cId="3456441155" sldId="257"/>
            <ac:grpSpMk id="103" creationId="{6A9288BC-E945-435A-9A3F-061E10986198}"/>
          </ac:grpSpMkLst>
        </pc:grpChg>
        <pc:grpChg chg="mod">
          <ac:chgData name="Carlos Trejo" userId="b0663bc17b4728a9" providerId="LiveId" clId="{F9880282-6B1B-49EA-96C6-5CB15D541E9F}" dt="2022-03-01T02:44:48.458" v="170"/>
          <ac:grpSpMkLst>
            <pc:docMk/>
            <pc:sldMk cId="3456441155" sldId="257"/>
            <ac:grpSpMk id="105" creationId="{6BD438FD-8090-46EF-8114-31C2BD364DD3}"/>
          </ac:grpSpMkLst>
        </pc:grpChg>
        <pc:inkChg chg="add mod">
          <ac:chgData name="Carlos Trejo" userId="b0663bc17b4728a9" providerId="LiveId" clId="{F9880282-6B1B-49EA-96C6-5CB15D541E9F}" dt="2022-03-01T02:37:01.134" v="10"/>
          <ac:inkMkLst>
            <pc:docMk/>
            <pc:sldMk cId="3456441155" sldId="257"/>
            <ac:inkMk id="4" creationId="{7407B564-A0C5-4E61-9076-B6233D88C960}"/>
          </ac:inkMkLst>
        </pc:inkChg>
        <pc:inkChg chg="add mod">
          <ac:chgData name="Carlos Trejo" userId="b0663bc17b4728a9" providerId="LiveId" clId="{F9880282-6B1B-49EA-96C6-5CB15D541E9F}" dt="2022-03-01T02:37:01.134" v="10"/>
          <ac:inkMkLst>
            <pc:docMk/>
            <pc:sldMk cId="3456441155" sldId="257"/>
            <ac:inkMk id="5" creationId="{5684722F-E501-4B6A-9660-D2B4A60776ED}"/>
          </ac:inkMkLst>
        </pc:inkChg>
        <pc:inkChg chg="add">
          <ac:chgData name="Carlos Trejo" userId="b0663bc17b4728a9" providerId="LiveId" clId="{F9880282-6B1B-49EA-96C6-5CB15D541E9F}" dt="2022-03-01T02:36:57.227" v="2" actId="9405"/>
          <ac:inkMkLst>
            <pc:docMk/>
            <pc:sldMk cId="3456441155" sldId="257"/>
            <ac:inkMk id="6" creationId="{AD54962C-6D37-497C-9A00-EDB6D0DB75F0}"/>
          </ac:inkMkLst>
        </pc:inkChg>
        <pc:inkChg chg="add mod">
          <ac:chgData name="Carlos Trejo" userId="b0663bc17b4728a9" providerId="LiveId" clId="{F9880282-6B1B-49EA-96C6-5CB15D541E9F}" dt="2022-03-01T02:37:01.134" v="10"/>
          <ac:inkMkLst>
            <pc:docMk/>
            <pc:sldMk cId="3456441155" sldId="257"/>
            <ac:inkMk id="7" creationId="{F1BBADF4-C790-4E8C-B8C6-6A7D6E451EE2}"/>
          </ac:inkMkLst>
        </pc:inkChg>
        <pc:inkChg chg="add mod">
          <ac:chgData name="Carlos Trejo" userId="b0663bc17b4728a9" providerId="LiveId" clId="{F9880282-6B1B-49EA-96C6-5CB15D541E9F}" dt="2022-03-01T02:37:01.134" v="10"/>
          <ac:inkMkLst>
            <pc:docMk/>
            <pc:sldMk cId="3456441155" sldId="257"/>
            <ac:inkMk id="8" creationId="{69651F6B-5121-42EE-A9B6-A5EFA5DB6968}"/>
          </ac:inkMkLst>
        </pc:inkChg>
        <pc:inkChg chg="add mod">
          <ac:chgData name="Carlos Trejo" userId="b0663bc17b4728a9" providerId="LiveId" clId="{F9880282-6B1B-49EA-96C6-5CB15D541E9F}" dt="2022-03-01T02:37:01.134" v="10"/>
          <ac:inkMkLst>
            <pc:docMk/>
            <pc:sldMk cId="3456441155" sldId="257"/>
            <ac:inkMk id="9" creationId="{2E9FA716-7641-482C-975D-CA51AFEA970A}"/>
          </ac:inkMkLst>
        </pc:inkChg>
        <pc:inkChg chg="add">
          <ac:chgData name="Carlos Trejo" userId="b0663bc17b4728a9" providerId="LiveId" clId="{F9880282-6B1B-49EA-96C6-5CB15D541E9F}" dt="2022-03-01T02:36:59" v="6" actId="9405"/>
          <ac:inkMkLst>
            <pc:docMk/>
            <pc:sldMk cId="3456441155" sldId="257"/>
            <ac:inkMk id="10" creationId="{F0E360DE-6F90-4C31-B16A-1CD4BEF4419B}"/>
          </ac:inkMkLst>
        </pc:inkChg>
        <pc:inkChg chg="add">
          <ac:chgData name="Carlos Trejo" userId="b0663bc17b4728a9" providerId="LiveId" clId="{F9880282-6B1B-49EA-96C6-5CB15D541E9F}" dt="2022-03-01T02:36:59.533" v="7" actId="9405"/>
          <ac:inkMkLst>
            <pc:docMk/>
            <pc:sldMk cId="3456441155" sldId="257"/>
            <ac:inkMk id="11" creationId="{A9B2A67F-FC24-4DD4-B2EB-DDE2A892D429}"/>
          </ac:inkMkLst>
        </pc:inkChg>
        <pc:inkChg chg="add mod">
          <ac:chgData name="Carlos Trejo" userId="b0663bc17b4728a9" providerId="LiveId" clId="{F9880282-6B1B-49EA-96C6-5CB15D541E9F}" dt="2022-03-01T02:37:01.134" v="10"/>
          <ac:inkMkLst>
            <pc:docMk/>
            <pc:sldMk cId="3456441155" sldId="257"/>
            <ac:inkMk id="12" creationId="{858695E6-07FD-4264-80DB-84CA657B407F}"/>
          </ac:inkMkLst>
        </pc:inkChg>
        <pc:inkChg chg="add mod">
          <ac:chgData name="Carlos Trejo" userId="b0663bc17b4728a9" providerId="LiveId" clId="{F9880282-6B1B-49EA-96C6-5CB15D541E9F}" dt="2022-03-01T02:37:01.134" v="10"/>
          <ac:inkMkLst>
            <pc:docMk/>
            <pc:sldMk cId="3456441155" sldId="257"/>
            <ac:inkMk id="13" creationId="{CC4B60B7-694F-4167-B410-D53A45B817CA}"/>
          </ac:inkMkLst>
        </pc:inkChg>
        <pc:inkChg chg="add mod">
          <ac:chgData name="Carlos Trejo" userId="b0663bc17b4728a9" providerId="LiveId" clId="{F9880282-6B1B-49EA-96C6-5CB15D541E9F}" dt="2022-03-01T02:37:05.566" v="19"/>
          <ac:inkMkLst>
            <pc:docMk/>
            <pc:sldMk cId="3456441155" sldId="257"/>
            <ac:inkMk id="17" creationId="{1EC8A83E-6806-4F99-B4DE-326E0CC43984}"/>
          </ac:inkMkLst>
        </pc:inkChg>
        <pc:inkChg chg="add mod">
          <ac:chgData name="Carlos Trejo" userId="b0663bc17b4728a9" providerId="LiveId" clId="{F9880282-6B1B-49EA-96C6-5CB15D541E9F}" dt="2022-03-01T02:37:05.566" v="19"/>
          <ac:inkMkLst>
            <pc:docMk/>
            <pc:sldMk cId="3456441155" sldId="257"/>
            <ac:inkMk id="18" creationId="{2A542DCE-168C-4DA2-BBFF-C3F9176B497A}"/>
          </ac:inkMkLst>
        </pc:inkChg>
        <pc:inkChg chg="add mod">
          <ac:chgData name="Carlos Trejo" userId="b0663bc17b4728a9" providerId="LiveId" clId="{F9880282-6B1B-49EA-96C6-5CB15D541E9F}" dt="2022-03-01T02:37:05.566" v="19"/>
          <ac:inkMkLst>
            <pc:docMk/>
            <pc:sldMk cId="3456441155" sldId="257"/>
            <ac:inkMk id="19" creationId="{497BEC8C-EA26-4F61-87FE-82099482D1CB}"/>
          </ac:inkMkLst>
        </pc:inkChg>
        <pc:inkChg chg="add mod">
          <ac:chgData name="Carlos Trejo" userId="b0663bc17b4728a9" providerId="LiveId" clId="{F9880282-6B1B-49EA-96C6-5CB15D541E9F}" dt="2022-03-01T02:37:05.566" v="19"/>
          <ac:inkMkLst>
            <pc:docMk/>
            <pc:sldMk cId="3456441155" sldId="257"/>
            <ac:inkMk id="20" creationId="{65EAEBBC-4147-4353-9581-154BD2D5351A}"/>
          </ac:inkMkLst>
        </pc:inkChg>
        <pc:inkChg chg="add mod">
          <ac:chgData name="Carlos Trejo" userId="b0663bc17b4728a9" providerId="LiveId" clId="{F9880282-6B1B-49EA-96C6-5CB15D541E9F}" dt="2022-03-01T02:37:05.566" v="19"/>
          <ac:inkMkLst>
            <pc:docMk/>
            <pc:sldMk cId="3456441155" sldId="257"/>
            <ac:inkMk id="21" creationId="{8944BB4D-F44F-4E84-A075-B8DD984F7E46}"/>
          </ac:inkMkLst>
        </pc:inkChg>
        <pc:inkChg chg="add mod">
          <ac:chgData name="Carlos Trejo" userId="b0663bc17b4728a9" providerId="LiveId" clId="{F9880282-6B1B-49EA-96C6-5CB15D541E9F}" dt="2022-03-01T02:37:05.566" v="19"/>
          <ac:inkMkLst>
            <pc:docMk/>
            <pc:sldMk cId="3456441155" sldId="257"/>
            <ac:inkMk id="22" creationId="{FBF6507E-5B4A-4A7E-A570-B3626F09A6A5}"/>
          </ac:inkMkLst>
        </pc:inkChg>
        <pc:inkChg chg="add mod">
          <ac:chgData name="Carlos Trejo" userId="b0663bc17b4728a9" providerId="LiveId" clId="{F9880282-6B1B-49EA-96C6-5CB15D541E9F}" dt="2022-03-01T02:37:05.566" v="19"/>
          <ac:inkMkLst>
            <pc:docMk/>
            <pc:sldMk cId="3456441155" sldId="257"/>
            <ac:inkMk id="23" creationId="{13471139-6EE5-49A2-9823-5AAE7EDA3DF3}"/>
          </ac:inkMkLst>
        </pc:inkChg>
        <pc:inkChg chg="add mod">
          <ac:chgData name="Carlos Trejo" userId="b0663bc17b4728a9" providerId="LiveId" clId="{F9880282-6B1B-49EA-96C6-5CB15D541E9F}" dt="2022-03-01T02:37:05.566" v="19"/>
          <ac:inkMkLst>
            <pc:docMk/>
            <pc:sldMk cId="3456441155" sldId="257"/>
            <ac:inkMk id="24" creationId="{1B9CEA03-B515-4D75-8B4A-41FE55EE879A}"/>
          </ac:inkMkLst>
        </pc:inkChg>
        <pc:inkChg chg="add del mod">
          <ac:chgData name="Carlos Trejo" userId="b0663bc17b4728a9" providerId="LiveId" clId="{F9880282-6B1B-49EA-96C6-5CB15D541E9F}" dt="2022-03-01T02:37:55.606" v="44"/>
          <ac:inkMkLst>
            <pc:docMk/>
            <pc:sldMk cId="3456441155" sldId="257"/>
            <ac:inkMk id="28" creationId="{449E45FD-BEF1-4C25-BE5B-3DB451ED6BB1}"/>
          </ac:inkMkLst>
        </pc:inkChg>
        <pc:inkChg chg="add del mod">
          <ac:chgData name="Carlos Trejo" userId="b0663bc17b4728a9" providerId="LiveId" clId="{F9880282-6B1B-49EA-96C6-5CB15D541E9F}" dt="2022-03-01T02:37:53.245" v="37"/>
          <ac:inkMkLst>
            <pc:docMk/>
            <pc:sldMk cId="3456441155" sldId="257"/>
            <ac:inkMk id="29" creationId="{A9B6F0B4-EC9F-460A-96EF-3DE70AFC49BF}"/>
          </ac:inkMkLst>
        </pc:inkChg>
        <pc:inkChg chg="add del mod">
          <ac:chgData name="Carlos Trejo" userId="b0663bc17b4728a9" providerId="LiveId" clId="{F9880282-6B1B-49EA-96C6-5CB15D541E9F}" dt="2022-03-01T02:37:54.677" v="42"/>
          <ac:inkMkLst>
            <pc:docMk/>
            <pc:sldMk cId="3456441155" sldId="257"/>
            <ac:inkMk id="30" creationId="{D9B7D99C-03B2-4D0C-8487-B812870F5A98}"/>
          </ac:inkMkLst>
        </pc:inkChg>
        <pc:inkChg chg="add del mod">
          <ac:chgData name="Carlos Trejo" userId="b0663bc17b4728a9" providerId="LiveId" clId="{F9880282-6B1B-49EA-96C6-5CB15D541E9F}" dt="2022-03-01T02:37:57.235" v="51"/>
          <ac:inkMkLst>
            <pc:docMk/>
            <pc:sldMk cId="3456441155" sldId="257"/>
            <ac:inkMk id="31" creationId="{AA44B6B2-C18F-4BBB-81AB-3107AAF8AF4B}"/>
          </ac:inkMkLst>
        </pc:inkChg>
        <pc:inkChg chg="add del mod">
          <ac:chgData name="Carlos Trejo" userId="b0663bc17b4728a9" providerId="LiveId" clId="{F9880282-6B1B-49EA-96C6-5CB15D541E9F}" dt="2022-03-01T02:37:57.233" v="48"/>
          <ac:inkMkLst>
            <pc:docMk/>
            <pc:sldMk cId="3456441155" sldId="257"/>
            <ac:inkMk id="32" creationId="{C5D7F9FB-1EAD-47C1-A1D4-F6AE08FE8C73}"/>
          </ac:inkMkLst>
        </pc:inkChg>
        <pc:inkChg chg="add del mod">
          <ac:chgData name="Carlos Trejo" userId="b0663bc17b4728a9" providerId="LiveId" clId="{F9880282-6B1B-49EA-96C6-5CB15D541E9F}" dt="2022-03-01T02:37:57.235" v="52"/>
          <ac:inkMkLst>
            <pc:docMk/>
            <pc:sldMk cId="3456441155" sldId="257"/>
            <ac:inkMk id="33" creationId="{6ACD0A14-C158-430B-8A9F-3495B2B1DC9F}"/>
          </ac:inkMkLst>
        </pc:inkChg>
        <pc:inkChg chg="add del mod">
          <ac:chgData name="Carlos Trejo" userId="b0663bc17b4728a9" providerId="LiveId" clId="{F9880282-6B1B-49EA-96C6-5CB15D541E9F}" dt="2022-03-01T02:37:54.261" v="40"/>
          <ac:inkMkLst>
            <pc:docMk/>
            <pc:sldMk cId="3456441155" sldId="257"/>
            <ac:inkMk id="34" creationId="{900011F1-9597-46F1-AE23-290003530177}"/>
          </ac:inkMkLst>
        </pc:inkChg>
        <pc:inkChg chg="add del mod">
          <ac:chgData name="Carlos Trejo" userId="b0663bc17b4728a9" providerId="LiveId" clId="{F9880282-6B1B-49EA-96C6-5CB15D541E9F}" dt="2022-03-01T02:37:54.681" v="43"/>
          <ac:inkMkLst>
            <pc:docMk/>
            <pc:sldMk cId="3456441155" sldId="257"/>
            <ac:inkMk id="37" creationId="{4C8F7D29-7166-4572-8FA6-EBFFF1D64C10}"/>
          </ac:inkMkLst>
        </pc:inkChg>
        <pc:inkChg chg="add del mod">
          <ac:chgData name="Carlos Trejo" userId="b0663bc17b4728a9" providerId="LiveId" clId="{F9880282-6B1B-49EA-96C6-5CB15D541E9F}" dt="2022-03-01T02:37:56.330" v="46"/>
          <ac:inkMkLst>
            <pc:docMk/>
            <pc:sldMk cId="3456441155" sldId="257"/>
            <ac:inkMk id="38" creationId="{26CFC645-779B-4B97-942D-206969F033A6}"/>
          </ac:inkMkLst>
        </pc:inkChg>
        <pc:inkChg chg="add del mod">
          <ac:chgData name="Carlos Trejo" userId="b0663bc17b4728a9" providerId="LiveId" clId="{F9880282-6B1B-49EA-96C6-5CB15D541E9F}" dt="2022-03-01T02:37:56.332" v="47"/>
          <ac:inkMkLst>
            <pc:docMk/>
            <pc:sldMk cId="3456441155" sldId="257"/>
            <ac:inkMk id="39" creationId="{58E49192-3791-4ACB-BC8A-57C9F6B84FD9}"/>
          </ac:inkMkLst>
        </pc:inkChg>
        <pc:inkChg chg="add del mod">
          <ac:chgData name="Carlos Trejo" userId="b0663bc17b4728a9" providerId="LiveId" clId="{F9880282-6B1B-49EA-96C6-5CB15D541E9F}" dt="2022-03-01T02:37:57.234" v="49"/>
          <ac:inkMkLst>
            <pc:docMk/>
            <pc:sldMk cId="3456441155" sldId="257"/>
            <ac:inkMk id="40" creationId="{3215C36C-436A-4595-BECC-D63058A45262}"/>
          </ac:inkMkLst>
        </pc:inkChg>
        <pc:inkChg chg="add del mod">
          <ac:chgData name="Carlos Trejo" userId="b0663bc17b4728a9" providerId="LiveId" clId="{F9880282-6B1B-49EA-96C6-5CB15D541E9F}" dt="2022-03-01T02:37:54.255" v="38"/>
          <ac:inkMkLst>
            <pc:docMk/>
            <pc:sldMk cId="3456441155" sldId="257"/>
            <ac:inkMk id="41" creationId="{C02D1D8E-553E-4739-9B1D-6654B693E110}"/>
          </ac:inkMkLst>
        </pc:inkChg>
        <pc:inkChg chg="add del mod">
          <ac:chgData name="Carlos Trejo" userId="b0663bc17b4728a9" providerId="LiveId" clId="{F9880282-6B1B-49EA-96C6-5CB15D541E9F}" dt="2022-03-01T02:37:57.234" v="50"/>
          <ac:inkMkLst>
            <pc:docMk/>
            <pc:sldMk cId="3456441155" sldId="257"/>
            <ac:inkMk id="42" creationId="{BE9A8553-281B-4484-9ABB-03B2CD0D8801}"/>
          </ac:inkMkLst>
        </pc:inkChg>
        <pc:inkChg chg="add del mod">
          <ac:chgData name="Carlos Trejo" userId="b0663bc17b4728a9" providerId="LiveId" clId="{F9880282-6B1B-49EA-96C6-5CB15D541E9F}" dt="2022-03-01T02:37:54.262" v="41"/>
          <ac:inkMkLst>
            <pc:docMk/>
            <pc:sldMk cId="3456441155" sldId="257"/>
            <ac:inkMk id="43" creationId="{2809FF9F-E677-4CFF-8E35-CA7A1F794345}"/>
          </ac:inkMkLst>
        </pc:inkChg>
        <pc:inkChg chg="add del mod">
          <ac:chgData name="Carlos Trejo" userId="b0663bc17b4728a9" providerId="LiveId" clId="{F9880282-6B1B-49EA-96C6-5CB15D541E9F}" dt="2022-03-01T02:37:54.257" v="39"/>
          <ac:inkMkLst>
            <pc:docMk/>
            <pc:sldMk cId="3456441155" sldId="257"/>
            <ac:inkMk id="44" creationId="{E3DE23BD-9D83-492C-A234-A599EA62B1DF}"/>
          </ac:inkMkLst>
        </pc:inkChg>
        <pc:inkChg chg="add mod">
          <ac:chgData name="Carlos Trejo" userId="b0663bc17b4728a9" providerId="LiveId" clId="{F9880282-6B1B-49EA-96C6-5CB15D541E9F}" dt="2022-03-01T02:44:48.458" v="170"/>
          <ac:inkMkLst>
            <pc:docMk/>
            <pc:sldMk cId="3456441155" sldId="257"/>
            <ac:inkMk id="47" creationId="{8B0154B4-5873-4B56-8670-9F18B0C47917}"/>
          </ac:inkMkLst>
        </pc:inkChg>
        <pc:inkChg chg="add mod">
          <ac:chgData name="Carlos Trejo" userId="b0663bc17b4728a9" providerId="LiveId" clId="{F9880282-6B1B-49EA-96C6-5CB15D541E9F}" dt="2022-03-01T02:44:48.458" v="170"/>
          <ac:inkMkLst>
            <pc:docMk/>
            <pc:sldMk cId="3456441155" sldId="257"/>
            <ac:inkMk id="48" creationId="{84E79638-6C6A-467E-9D2C-AE5B38307FAF}"/>
          </ac:inkMkLst>
        </pc:inkChg>
        <pc:inkChg chg="add mod">
          <ac:chgData name="Carlos Trejo" userId="b0663bc17b4728a9" providerId="LiveId" clId="{F9880282-6B1B-49EA-96C6-5CB15D541E9F}" dt="2022-03-01T02:44:48.458" v="170"/>
          <ac:inkMkLst>
            <pc:docMk/>
            <pc:sldMk cId="3456441155" sldId="257"/>
            <ac:inkMk id="49" creationId="{E85C844A-75B2-49E6-98E1-5616AAF6584A}"/>
          </ac:inkMkLst>
        </pc:inkChg>
        <pc:inkChg chg="add mod">
          <ac:chgData name="Carlos Trejo" userId="b0663bc17b4728a9" providerId="LiveId" clId="{F9880282-6B1B-49EA-96C6-5CB15D541E9F}" dt="2022-03-01T02:44:48.458" v="170"/>
          <ac:inkMkLst>
            <pc:docMk/>
            <pc:sldMk cId="3456441155" sldId="257"/>
            <ac:inkMk id="50" creationId="{518E60C3-EC1B-41A6-9A9D-389A9F12E8AB}"/>
          </ac:inkMkLst>
        </pc:inkChg>
        <pc:inkChg chg="add mod">
          <ac:chgData name="Carlos Trejo" userId="b0663bc17b4728a9" providerId="LiveId" clId="{F9880282-6B1B-49EA-96C6-5CB15D541E9F}" dt="2022-03-01T02:44:48.458" v="170"/>
          <ac:inkMkLst>
            <pc:docMk/>
            <pc:sldMk cId="3456441155" sldId="257"/>
            <ac:inkMk id="51" creationId="{B094EBEA-A635-4107-8F17-CBD9C84CF1E1}"/>
          </ac:inkMkLst>
        </pc:inkChg>
        <pc:inkChg chg="add mod">
          <ac:chgData name="Carlos Trejo" userId="b0663bc17b4728a9" providerId="LiveId" clId="{F9880282-6B1B-49EA-96C6-5CB15D541E9F}" dt="2022-03-01T02:44:48.458" v="170"/>
          <ac:inkMkLst>
            <pc:docMk/>
            <pc:sldMk cId="3456441155" sldId="257"/>
            <ac:inkMk id="52" creationId="{5B9B82B3-369A-488C-9654-184C13711116}"/>
          </ac:inkMkLst>
        </pc:inkChg>
        <pc:inkChg chg="add mod">
          <ac:chgData name="Carlos Trejo" userId="b0663bc17b4728a9" providerId="LiveId" clId="{F9880282-6B1B-49EA-96C6-5CB15D541E9F}" dt="2022-03-01T02:44:48.458" v="170"/>
          <ac:inkMkLst>
            <pc:docMk/>
            <pc:sldMk cId="3456441155" sldId="257"/>
            <ac:inkMk id="53" creationId="{92362E32-F085-4309-9CAB-848663ADB517}"/>
          </ac:inkMkLst>
        </pc:inkChg>
        <pc:inkChg chg="add mod">
          <ac:chgData name="Carlos Trejo" userId="b0663bc17b4728a9" providerId="LiveId" clId="{F9880282-6B1B-49EA-96C6-5CB15D541E9F}" dt="2022-03-01T02:44:48.458" v="170"/>
          <ac:inkMkLst>
            <pc:docMk/>
            <pc:sldMk cId="3456441155" sldId="257"/>
            <ac:inkMk id="54" creationId="{547CD2E3-3C8D-4EE6-8323-F798BF67104A}"/>
          </ac:inkMkLst>
        </pc:inkChg>
        <pc:inkChg chg="add mod">
          <ac:chgData name="Carlos Trejo" userId="b0663bc17b4728a9" providerId="LiveId" clId="{F9880282-6B1B-49EA-96C6-5CB15D541E9F}" dt="2022-03-01T02:44:48.458" v="170"/>
          <ac:inkMkLst>
            <pc:docMk/>
            <pc:sldMk cId="3456441155" sldId="257"/>
            <ac:inkMk id="57" creationId="{B6DEA4D3-FFB4-46E5-B650-4FF7572F99A3}"/>
          </ac:inkMkLst>
        </pc:inkChg>
        <pc:inkChg chg="add mod">
          <ac:chgData name="Carlos Trejo" userId="b0663bc17b4728a9" providerId="LiveId" clId="{F9880282-6B1B-49EA-96C6-5CB15D541E9F}" dt="2022-03-01T02:44:48.458" v="170"/>
          <ac:inkMkLst>
            <pc:docMk/>
            <pc:sldMk cId="3456441155" sldId="257"/>
            <ac:inkMk id="58" creationId="{42117926-7AC4-45C0-99EB-C71505091B6E}"/>
          </ac:inkMkLst>
        </pc:inkChg>
        <pc:inkChg chg="add mod">
          <ac:chgData name="Carlos Trejo" userId="b0663bc17b4728a9" providerId="LiveId" clId="{F9880282-6B1B-49EA-96C6-5CB15D541E9F}" dt="2022-03-01T02:44:48.458" v="170"/>
          <ac:inkMkLst>
            <pc:docMk/>
            <pc:sldMk cId="3456441155" sldId="257"/>
            <ac:inkMk id="60" creationId="{0EEE59D5-3520-4CB0-A1D3-56D6D5D4193B}"/>
          </ac:inkMkLst>
        </pc:inkChg>
        <pc:inkChg chg="add mod">
          <ac:chgData name="Carlos Trejo" userId="b0663bc17b4728a9" providerId="LiveId" clId="{F9880282-6B1B-49EA-96C6-5CB15D541E9F}" dt="2022-03-01T02:44:48.458" v="170"/>
          <ac:inkMkLst>
            <pc:docMk/>
            <pc:sldMk cId="3456441155" sldId="257"/>
            <ac:inkMk id="61" creationId="{87899703-DF44-4A90-95A3-DC3764CABBBF}"/>
          </ac:inkMkLst>
        </pc:inkChg>
        <pc:inkChg chg="add mod">
          <ac:chgData name="Carlos Trejo" userId="b0663bc17b4728a9" providerId="LiveId" clId="{F9880282-6B1B-49EA-96C6-5CB15D541E9F}" dt="2022-03-01T02:44:48.458" v="170"/>
          <ac:inkMkLst>
            <pc:docMk/>
            <pc:sldMk cId="3456441155" sldId="257"/>
            <ac:inkMk id="62" creationId="{683A1AF6-8E65-4D53-8AB0-3AAD17536EF3}"/>
          </ac:inkMkLst>
        </pc:inkChg>
        <pc:inkChg chg="add mod">
          <ac:chgData name="Carlos Trejo" userId="b0663bc17b4728a9" providerId="LiveId" clId="{F9880282-6B1B-49EA-96C6-5CB15D541E9F}" dt="2022-03-01T02:44:48.458" v="170"/>
          <ac:inkMkLst>
            <pc:docMk/>
            <pc:sldMk cId="3456441155" sldId="257"/>
            <ac:inkMk id="63" creationId="{5EF462FF-E896-4330-9BF3-2108EC03F9AE}"/>
          </ac:inkMkLst>
        </pc:inkChg>
        <pc:inkChg chg="add mod">
          <ac:chgData name="Carlos Trejo" userId="b0663bc17b4728a9" providerId="LiveId" clId="{F9880282-6B1B-49EA-96C6-5CB15D541E9F}" dt="2022-03-01T02:38:44.022" v="82"/>
          <ac:inkMkLst>
            <pc:docMk/>
            <pc:sldMk cId="3456441155" sldId="257"/>
            <ac:inkMk id="65" creationId="{4CCF2793-7E84-415F-9362-05272E0016E6}"/>
          </ac:inkMkLst>
        </pc:inkChg>
        <pc:inkChg chg="add mod">
          <ac:chgData name="Carlos Trejo" userId="b0663bc17b4728a9" providerId="LiveId" clId="{F9880282-6B1B-49EA-96C6-5CB15D541E9F}" dt="2022-03-01T02:38:26.037" v="80"/>
          <ac:inkMkLst>
            <pc:docMk/>
            <pc:sldMk cId="3456441155" sldId="257"/>
            <ac:inkMk id="67" creationId="{BB44EBDB-9B06-4D72-92BE-1F6BA05CEB97}"/>
          </ac:inkMkLst>
        </pc:inkChg>
        <pc:inkChg chg="add mod">
          <ac:chgData name="Carlos Trejo" userId="b0663bc17b4728a9" providerId="LiveId" clId="{F9880282-6B1B-49EA-96C6-5CB15D541E9F}" dt="2022-03-01T02:38:26.037" v="80"/>
          <ac:inkMkLst>
            <pc:docMk/>
            <pc:sldMk cId="3456441155" sldId="257"/>
            <ac:inkMk id="68" creationId="{B990FEE4-2087-4443-BC95-3F0F0D7ADA38}"/>
          </ac:inkMkLst>
        </pc:inkChg>
        <pc:inkChg chg="add mod">
          <ac:chgData name="Carlos Trejo" userId="b0663bc17b4728a9" providerId="LiveId" clId="{F9880282-6B1B-49EA-96C6-5CB15D541E9F}" dt="2022-03-01T02:38:26.037" v="80"/>
          <ac:inkMkLst>
            <pc:docMk/>
            <pc:sldMk cId="3456441155" sldId="257"/>
            <ac:inkMk id="69" creationId="{A9A9C3F4-D197-47D7-8AAA-A19EEC2B7512}"/>
          </ac:inkMkLst>
        </pc:inkChg>
        <pc:inkChg chg="add mod">
          <ac:chgData name="Carlos Trejo" userId="b0663bc17b4728a9" providerId="LiveId" clId="{F9880282-6B1B-49EA-96C6-5CB15D541E9F}" dt="2022-03-01T02:39:30.426" v="93"/>
          <ac:inkMkLst>
            <pc:docMk/>
            <pc:sldMk cId="3456441155" sldId="257"/>
            <ac:inkMk id="70" creationId="{4C318012-6FCC-47AA-A95A-0E712E8381B3}"/>
          </ac:inkMkLst>
        </pc:inkChg>
        <pc:inkChg chg="add mod">
          <ac:chgData name="Carlos Trejo" userId="b0663bc17b4728a9" providerId="LiveId" clId="{F9880282-6B1B-49EA-96C6-5CB15D541E9F}" dt="2022-03-01T02:39:30.426" v="93"/>
          <ac:inkMkLst>
            <pc:docMk/>
            <pc:sldMk cId="3456441155" sldId="257"/>
            <ac:inkMk id="71" creationId="{B983DF87-C49A-4828-BFFA-7547368143EA}"/>
          </ac:inkMkLst>
        </pc:inkChg>
        <pc:inkChg chg="add mod">
          <ac:chgData name="Carlos Trejo" userId="b0663bc17b4728a9" providerId="LiveId" clId="{F9880282-6B1B-49EA-96C6-5CB15D541E9F}" dt="2022-03-01T02:39:30.426" v="93"/>
          <ac:inkMkLst>
            <pc:docMk/>
            <pc:sldMk cId="3456441155" sldId="257"/>
            <ac:inkMk id="72" creationId="{D4512F9A-671A-4CDB-9B2A-D858953473F9}"/>
          </ac:inkMkLst>
        </pc:inkChg>
        <pc:inkChg chg="add mod">
          <ac:chgData name="Carlos Trejo" userId="b0663bc17b4728a9" providerId="LiveId" clId="{F9880282-6B1B-49EA-96C6-5CB15D541E9F}" dt="2022-03-01T02:39:30.426" v="93"/>
          <ac:inkMkLst>
            <pc:docMk/>
            <pc:sldMk cId="3456441155" sldId="257"/>
            <ac:inkMk id="73" creationId="{0F15DEAD-7DC5-451C-9F6E-5AB15BA42F35}"/>
          </ac:inkMkLst>
        </pc:inkChg>
        <pc:inkChg chg="add mod">
          <ac:chgData name="Carlos Trejo" userId="b0663bc17b4728a9" providerId="LiveId" clId="{F9880282-6B1B-49EA-96C6-5CB15D541E9F}" dt="2022-03-01T02:39:30.426" v="93"/>
          <ac:inkMkLst>
            <pc:docMk/>
            <pc:sldMk cId="3456441155" sldId="257"/>
            <ac:inkMk id="74" creationId="{A4E7A565-22E5-4F76-9C00-247CB8FAFF8E}"/>
          </ac:inkMkLst>
        </pc:inkChg>
        <pc:inkChg chg="add mod">
          <ac:chgData name="Carlos Trejo" userId="b0663bc17b4728a9" providerId="LiveId" clId="{F9880282-6B1B-49EA-96C6-5CB15D541E9F}" dt="2022-03-01T02:44:48.458" v="170"/>
          <ac:inkMkLst>
            <pc:docMk/>
            <pc:sldMk cId="3456441155" sldId="257"/>
            <ac:inkMk id="78" creationId="{D1662EAE-EEDD-4F7F-B3EA-8067F1F29402}"/>
          </ac:inkMkLst>
        </pc:inkChg>
        <pc:inkChg chg="add">
          <ac:chgData name="Carlos Trejo" userId="b0663bc17b4728a9" providerId="LiveId" clId="{F9880282-6B1B-49EA-96C6-5CB15D541E9F}" dt="2022-03-01T02:38:46.079" v="83" actId="9405"/>
          <ac:inkMkLst>
            <pc:docMk/>
            <pc:sldMk cId="3456441155" sldId="257"/>
            <ac:inkMk id="80" creationId="{BD9BCB93-622B-49EF-AB27-2303315BBBFB}"/>
          </ac:inkMkLst>
        </pc:inkChg>
        <pc:inkChg chg="add mod">
          <ac:chgData name="Carlos Trejo" userId="b0663bc17b4728a9" providerId="LiveId" clId="{F9880282-6B1B-49EA-96C6-5CB15D541E9F}" dt="2022-03-01T02:38:58.002" v="91"/>
          <ac:inkMkLst>
            <pc:docMk/>
            <pc:sldMk cId="3456441155" sldId="257"/>
            <ac:inkMk id="81" creationId="{EE1AE1FC-2719-4DB8-AFAE-F1C762089E63}"/>
          </ac:inkMkLst>
        </pc:inkChg>
        <pc:inkChg chg="add mod">
          <ac:chgData name="Carlos Trejo" userId="b0663bc17b4728a9" providerId="LiveId" clId="{F9880282-6B1B-49EA-96C6-5CB15D541E9F}" dt="2022-03-01T02:38:58.002" v="91"/>
          <ac:inkMkLst>
            <pc:docMk/>
            <pc:sldMk cId="3456441155" sldId="257"/>
            <ac:inkMk id="82" creationId="{5F3A809B-95D2-449B-BE4F-D104EBF04DA1}"/>
          </ac:inkMkLst>
        </pc:inkChg>
        <pc:inkChg chg="add mod">
          <ac:chgData name="Carlos Trejo" userId="b0663bc17b4728a9" providerId="LiveId" clId="{F9880282-6B1B-49EA-96C6-5CB15D541E9F}" dt="2022-03-01T02:38:58.002" v="91"/>
          <ac:inkMkLst>
            <pc:docMk/>
            <pc:sldMk cId="3456441155" sldId="257"/>
            <ac:inkMk id="83" creationId="{A0C07FFD-6711-402B-BF79-2B5E451476EA}"/>
          </ac:inkMkLst>
        </pc:inkChg>
        <pc:inkChg chg="add mod">
          <ac:chgData name="Carlos Trejo" userId="b0663bc17b4728a9" providerId="LiveId" clId="{F9880282-6B1B-49EA-96C6-5CB15D541E9F}" dt="2022-03-01T02:38:58.002" v="91"/>
          <ac:inkMkLst>
            <pc:docMk/>
            <pc:sldMk cId="3456441155" sldId="257"/>
            <ac:inkMk id="84" creationId="{F10E9000-15C8-451A-A0F1-311DDA412D33}"/>
          </ac:inkMkLst>
        </pc:inkChg>
        <pc:inkChg chg="add mod">
          <ac:chgData name="Carlos Trejo" userId="b0663bc17b4728a9" providerId="LiveId" clId="{F9880282-6B1B-49EA-96C6-5CB15D541E9F}" dt="2022-03-01T02:38:58.002" v="91"/>
          <ac:inkMkLst>
            <pc:docMk/>
            <pc:sldMk cId="3456441155" sldId="257"/>
            <ac:inkMk id="85" creationId="{462A1C6C-D120-4D3F-ACDD-FD0265881FC5}"/>
          </ac:inkMkLst>
        </pc:inkChg>
        <pc:inkChg chg="add mod">
          <ac:chgData name="Carlos Trejo" userId="b0663bc17b4728a9" providerId="LiveId" clId="{F9880282-6B1B-49EA-96C6-5CB15D541E9F}" dt="2022-03-01T02:38:58.002" v="91"/>
          <ac:inkMkLst>
            <pc:docMk/>
            <pc:sldMk cId="3456441155" sldId="257"/>
            <ac:inkMk id="86" creationId="{FB5C14A2-C9F2-4CDD-8C8E-EF095088CBA1}"/>
          </ac:inkMkLst>
        </pc:inkChg>
        <pc:inkChg chg="add mod">
          <ac:chgData name="Carlos Trejo" userId="b0663bc17b4728a9" providerId="LiveId" clId="{F9880282-6B1B-49EA-96C6-5CB15D541E9F}" dt="2022-03-01T02:38:58.002" v="91"/>
          <ac:inkMkLst>
            <pc:docMk/>
            <pc:sldMk cId="3456441155" sldId="257"/>
            <ac:inkMk id="87" creationId="{4AA0D202-2D16-404D-A616-036C04551E9C}"/>
          </ac:inkMkLst>
        </pc:inkChg>
        <pc:inkChg chg="add mod">
          <ac:chgData name="Carlos Trejo" userId="b0663bc17b4728a9" providerId="LiveId" clId="{F9880282-6B1B-49EA-96C6-5CB15D541E9F}" dt="2022-03-01T02:39:30.426" v="93"/>
          <ac:inkMkLst>
            <pc:docMk/>
            <pc:sldMk cId="3456441155" sldId="257"/>
            <ac:inkMk id="90" creationId="{DACFFFD5-9017-4330-A7A4-BD592F80DABE}"/>
          </ac:inkMkLst>
        </pc:inkChg>
        <pc:inkChg chg="add mod">
          <ac:chgData name="Carlos Trejo" userId="b0663bc17b4728a9" providerId="LiveId" clId="{F9880282-6B1B-49EA-96C6-5CB15D541E9F}" dt="2022-03-01T02:40:45.499" v="102"/>
          <ac:inkMkLst>
            <pc:docMk/>
            <pc:sldMk cId="3456441155" sldId="257"/>
            <ac:inkMk id="92" creationId="{E34EE1E1-6397-4429-A621-22F39F7978CE}"/>
          </ac:inkMkLst>
        </pc:inkChg>
        <pc:inkChg chg="add mod">
          <ac:chgData name="Carlos Trejo" userId="b0663bc17b4728a9" providerId="LiveId" clId="{F9880282-6B1B-49EA-96C6-5CB15D541E9F}" dt="2022-03-01T02:40:45.499" v="102"/>
          <ac:inkMkLst>
            <pc:docMk/>
            <pc:sldMk cId="3456441155" sldId="257"/>
            <ac:inkMk id="93" creationId="{2D94371C-7D79-4902-ADF1-18564FC7B7D7}"/>
          </ac:inkMkLst>
        </pc:inkChg>
        <pc:inkChg chg="add mod">
          <ac:chgData name="Carlos Trejo" userId="b0663bc17b4728a9" providerId="LiveId" clId="{F9880282-6B1B-49EA-96C6-5CB15D541E9F}" dt="2022-03-01T02:40:45.499" v="102"/>
          <ac:inkMkLst>
            <pc:docMk/>
            <pc:sldMk cId="3456441155" sldId="257"/>
            <ac:inkMk id="94" creationId="{C5B9B50A-11F4-4087-B9E1-EEA3FD5B4787}"/>
          </ac:inkMkLst>
        </pc:inkChg>
        <pc:inkChg chg="add mod">
          <ac:chgData name="Carlos Trejo" userId="b0663bc17b4728a9" providerId="LiveId" clId="{F9880282-6B1B-49EA-96C6-5CB15D541E9F}" dt="2022-03-01T02:40:45.499" v="102"/>
          <ac:inkMkLst>
            <pc:docMk/>
            <pc:sldMk cId="3456441155" sldId="257"/>
            <ac:inkMk id="95" creationId="{59B8AF5E-01AE-4561-B040-9F9668856D8A}"/>
          </ac:inkMkLst>
        </pc:inkChg>
        <pc:inkChg chg="add mod">
          <ac:chgData name="Carlos Trejo" userId="b0663bc17b4728a9" providerId="LiveId" clId="{F9880282-6B1B-49EA-96C6-5CB15D541E9F}" dt="2022-03-01T02:40:45.499" v="102"/>
          <ac:inkMkLst>
            <pc:docMk/>
            <pc:sldMk cId="3456441155" sldId="257"/>
            <ac:inkMk id="97" creationId="{46462CCD-676B-4578-8ECC-966D42093A40}"/>
          </ac:inkMkLst>
        </pc:inkChg>
        <pc:inkChg chg="add mod">
          <ac:chgData name="Carlos Trejo" userId="b0663bc17b4728a9" providerId="LiveId" clId="{F9880282-6B1B-49EA-96C6-5CB15D541E9F}" dt="2022-03-01T02:40:45.499" v="102"/>
          <ac:inkMkLst>
            <pc:docMk/>
            <pc:sldMk cId="3456441155" sldId="257"/>
            <ac:inkMk id="99" creationId="{F771AE0A-D8B5-49F9-B0C5-A146AFE64A13}"/>
          </ac:inkMkLst>
        </pc:inkChg>
        <pc:inkChg chg="add del mod">
          <ac:chgData name="Carlos Trejo" userId="b0663bc17b4728a9" providerId="LiveId" clId="{F9880282-6B1B-49EA-96C6-5CB15D541E9F}" dt="2022-03-01T02:40:48.163" v="106"/>
          <ac:inkMkLst>
            <pc:docMk/>
            <pc:sldMk cId="3456441155" sldId="257"/>
            <ac:inkMk id="101" creationId="{3A29822E-F86E-49AC-A413-27CF31C78D7C}"/>
          </ac:inkMkLst>
        </pc:inkChg>
        <pc:inkChg chg="add del mod">
          <ac:chgData name="Carlos Trejo" userId="b0663bc17b4728a9" providerId="LiveId" clId="{F9880282-6B1B-49EA-96C6-5CB15D541E9F}" dt="2022-03-01T02:40:48.163" v="107"/>
          <ac:inkMkLst>
            <pc:docMk/>
            <pc:sldMk cId="3456441155" sldId="257"/>
            <ac:inkMk id="102" creationId="{A1611E20-5A99-495C-B8A6-C4FDF1C08E96}"/>
          </ac:inkMkLst>
        </pc:inkChg>
        <pc:inkChg chg="add mod">
          <ac:chgData name="Carlos Trejo" userId="b0663bc17b4728a9" providerId="LiveId" clId="{F9880282-6B1B-49EA-96C6-5CB15D541E9F}" dt="2022-03-01T02:44:48.458" v="170"/>
          <ac:inkMkLst>
            <pc:docMk/>
            <pc:sldMk cId="3456441155" sldId="257"/>
            <ac:inkMk id="104" creationId="{DC43C0C7-1FE0-4210-8694-198FF9F39990}"/>
          </ac:inkMkLst>
        </pc:inkChg>
      </pc:sldChg>
      <pc:sldChg chg="addSp modSp mod">
        <pc:chgData name="Carlos Trejo" userId="b0663bc17b4728a9" providerId="LiveId" clId="{F9880282-6B1B-49EA-96C6-5CB15D541E9F}" dt="2022-03-01T02:43:29.672" v="136" actId="9405"/>
        <pc:sldMkLst>
          <pc:docMk/>
          <pc:sldMk cId="1963438416" sldId="258"/>
        </pc:sldMkLst>
        <pc:grpChg chg="mod">
          <ac:chgData name="Carlos Trejo" userId="b0663bc17b4728a9" providerId="LiveId" clId="{F9880282-6B1B-49EA-96C6-5CB15D541E9F}" dt="2022-03-01T02:42:49.429" v="117"/>
          <ac:grpSpMkLst>
            <pc:docMk/>
            <pc:sldMk cId="1963438416" sldId="258"/>
            <ac:grpSpMk id="12" creationId="{E1E9A508-D832-4081-9590-790BFE5F8D63}"/>
          </ac:grpSpMkLst>
        </pc:grpChg>
        <pc:grpChg chg="mod">
          <ac:chgData name="Carlos Trejo" userId="b0663bc17b4728a9" providerId="LiveId" clId="{F9880282-6B1B-49EA-96C6-5CB15D541E9F}" dt="2022-03-01T02:42:49.429" v="117"/>
          <ac:grpSpMkLst>
            <pc:docMk/>
            <pc:sldMk cId="1963438416" sldId="258"/>
            <ac:grpSpMk id="13" creationId="{FD7468BA-F9D9-40FA-AB61-99123C7934FE}"/>
          </ac:grpSpMkLst>
        </pc:grpChg>
        <pc:grpChg chg="mod">
          <ac:chgData name="Carlos Trejo" userId="b0663bc17b4728a9" providerId="LiveId" clId="{F9880282-6B1B-49EA-96C6-5CB15D541E9F}" dt="2022-03-01T02:42:51.453" v="120"/>
          <ac:grpSpMkLst>
            <pc:docMk/>
            <pc:sldMk cId="1963438416" sldId="258"/>
            <ac:grpSpMk id="16" creationId="{08C94EB6-1895-4C84-90E8-AD9EB72E0039}"/>
          </ac:grpSpMkLst>
        </pc:grpChg>
        <pc:grpChg chg="mod">
          <ac:chgData name="Carlos Trejo" userId="b0663bc17b4728a9" providerId="LiveId" clId="{F9880282-6B1B-49EA-96C6-5CB15D541E9F}" dt="2022-03-01T02:42:56.079" v="128"/>
          <ac:grpSpMkLst>
            <pc:docMk/>
            <pc:sldMk cId="1963438416" sldId="258"/>
            <ac:grpSpMk id="24" creationId="{4028F84E-752E-4E2E-9803-B414406D8F15}"/>
          </ac:grpSpMkLst>
        </pc:grpChg>
        <pc:grpChg chg="mod">
          <ac:chgData name="Carlos Trejo" userId="b0663bc17b4728a9" providerId="LiveId" clId="{F9880282-6B1B-49EA-96C6-5CB15D541E9F}" dt="2022-03-01T02:42:56.079" v="128"/>
          <ac:grpSpMkLst>
            <pc:docMk/>
            <pc:sldMk cId="1963438416" sldId="258"/>
            <ac:grpSpMk id="25" creationId="{090CE4A1-F27D-4E4D-A16C-F0DE1F7A9C85}"/>
          </ac:grpSpMkLst>
        </pc:grpChg>
        <pc:grpChg chg="mod">
          <ac:chgData name="Carlos Trejo" userId="b0663bc17b4728a9" providerId="LiveId" clId="{F9880282-6B1B-49EA-96C6-5CB15D541E9F}" dt="2022-03-01T02:42:56.079" v="128"/>
          <ac:grpSpMkLst>
            <pc:docMk/>
            <pc:sldMk cId="1963438416" sldId="258"/>
            <ac:grpSpMk id="26" creationId="{3A51E21F-43C8-4858-AD01-AA293E846A90}"/>
          </ac:grpSpMkLst>
        </pc:grpChg>
        <pc:inkChg chg="add">
          <ac:chgData name="Carlos Trejo" userId="b0663bc17b4728a9" providerId="LiveId" clId="{F9880282-6B1B-49EA-96C6-5CB15D541E9F}" dt="2022-03-01T02:41:47.627" v="108" actId="9405"/>
          <ac:inkMkLst>
            <pc:docMk/>
            <pc:sldMk cId="1963438416" sldId="258"/>
            <ac:inkMk id="4" creationId="{AA2A1BAE-A292-4684-AF58-2F3015D81ADB}"/>
          </ac:inkMkLst>
        </pc:inkChg>
        <pc:inkChg chg="add mod">
          <ac:chgData name="Carlos Trejo" userId="b0663bc17b4728a9" providerId="LiveId" clId="{F9880282-6B1B-49EA-96C6-5CB15D541E9F}" dt="2022-03-01T02:42:49.429" v="117"/>
          <ac:inkMkLst>
            <pc:docMk/>
            <pc:sldMk cId="1963438416" sldId="258"/>
            <ac:inkMk id="5" creationId="{F376FE95-9629-4785-B272-51B70D338F41}"/>
          </ac:inkMkLst>
        </pc:inkChg>
        <pc:inkChg chg="add mod">
          <ac:chgData name="Carlos Trejo" userId="b0663bc17b4728a9" providerId="LiveId" clId="{F9880282-6B1B-49EA-96C6-5CB15D541E9F}" dt="2022-03-01T02:42:49.429" v="117"/>
          <ac:inkMkLst>
            <pc:docMk/>
            <pc:sldMk cId="1963438416" sldId="258"/>
            <ac:inkMk id="6" creationId="{EA95B8DD-C32F-44BA-9BFE-A1A4D4237796}"/>
          </ac:inkMkLst>
        </pc:inkChg>
        <pc:inkChg chg="add mod">
          <ac:chgData name="Carlos Trejo" userId="b0663bc17b4728a9" providerId="LiveId" clId="{F9880282-6B1B-49EA-96C6-5CB15D541E9F}" dt="2022-03-01T02:42:49.429" v="117"/>
          <ac:inkMkLst>
            <pc:docMk/>
            <pc:sldMk cId="1963438416" sldId="258"/>
            <ac:inkMk id="7" creationId="{70C905D2-7B1B-41A9-8D9A-5B17187D03A8}"/>
          </ac:inkMkLst>
        </pc:inkChg>
        <pc:inkChg chg="add mod">
          <ac:chgData name="Carlos Trejo" userId="b0663bc17b4728a9" providerId="LiveId" clId="{F9880282-6B1B-49EA-96C6-5CB15D541E9F}" dt="2022-03-01T02:42:49.429" v="117"/>
          <ac:inkMkLst>
            <pc:docMk/>
            <pc:sldMk cId="1963438416" sldId="258"/>
            <ac:inkMk id="8" creationId="{6DB7C4E5-08E3-4C8B-9141-7EF553C56233}"/>
          </ac:inkMkLst>
        </pc:inkChg>
        <pc:inkChg chg="add mod">
          <ac:chgData name="Carlos Trejo" userId="b0663bc17b4728a9" providerId="LiveId" clId="{F9880282-6B1B-49EA-96C6-5CB15D541E9F}" dt="2022-03-01T02:42:49.429" v="117"/>
          <ac:inkMkLst>
            <pc:docMk/>
            <pc:sldMk cId="1963438416" sldId="258"/>
            <ac:inkMk id="9" creationId="{B05EB8F8-00CC-4673-AD2D-7C7EE2EC48FA}"/>
          </ac:inkMkLst>
        </pc:inkChg>
        <pc:inkChg chg="add mod">
          <ac:chgData name="Carlos Trejo" userId="b0663bc17b4728a9" providerId="LiveId" clId="{F9880282-6B1B-49EA-96C6-5CB15D541E9F}" dt="2022-03-01T02:42:49.429" v="117"/>
          <ac:inkMkLst>
            <pc:docMk/>
            <pc:sldMk cId="1963438416" sldId="258"/>
            <ac:inkMk id="10" creationId="{0A23664A-3ED0-4837-A7B7-3D42BE6C77DD}"/>
          </ac:inkMkLst>
        </pc:inkChg>
        <pc:inkChg chg="add">
          <ac:chgData name="Carlos Trejo" userId="b0663bc17b4728a9" providerId="LiveId" clId="{F9880282-6B1B-49EA-96C6-5CB15D541E9F}" dt="2022-03-01T02:42:48.704" v="116" actId="9405"/>
          <ac:inkMkLst>
            <pc:docMk/>
            <pc:sldMk cId="1963438416" sldId="258"/>
            <ac:inkMk id="11" creationId="{AF73D7C3-65D6-402A-9C71-9ED6B150004B}"/>
          </ac:inkMkLst>
        </pc:inkChg>
        <pc:inkChg chg="add mod">
          <ac:chgData name="Carlos Trejo" userId="b0663bc17b4728a9" providerId="LiveId" clId="{F9880282-6B1B-49EA-96C6-5CB15D541E9F}" dt="2022-03-01T02:42:51.453" v="120"/>
          <ac:inkMkLst>
            <pc:docMk/>
            <pc:sldMk cId="1963438416" sldId="258"/>
            <ac:inkMk id="14" creationId="{16026D22-8F0A-4F1B-A300-214B60FDB868}"/>
          </ac:inkMkLst>
        </pc:inkChg>
        <pc:inkChg chg="add mod">
          <ac:chgData name="Carlos Trejo" userId="b0663bc17b4728a9" providerId="LiveId" clId="{F9880282-6B1B-49EA-96C6-5CB15D541E9F}" dt="2022-03-01T02:42:51.453" v="120"/>
          <ac:inkMkLst>
            <pc:docMk/>
            <pc:sldMk cId="1963438416" sldId="258"/>
            <ac:inkMk id="15" creationId="{ED681C29-5A03-4446-84D6-898BC4B1FE4A}"/>
          </ac:inkMkLst>
        </pc:inkChg>
        <pc:inkChg chg="add mod">
          <ac:chgData name="Carlos Trejo" userId="b0663bc17b4728a9" providerId="LiveId" clId="{F9880282-6B1B-49EA-96C6-5CB15D541E9F}" dt="2022-03-01T02:42:56.079" v="128"/>
          <ac:inkMkLst>
            <pc:docMk/>
            <pc:sldMk cId="1963438416" sldId="258"/>
            <ac:inkMk id="17" creationId="{0914AC2E-B947-4184-8DB2-486CF8CE0BE0}"/>
          </ac:inkMkLst>
        </pc:inkChg>
        <pc:inkChg chg="add mod">
          <ac:chgData name="Carlos Trejo" userId="b0663bc17b4728a9" providerId="LiveId" clId="{F9880282-6B1B-49EA-96C6-5CB15D541E9F}" dt="2022-03-01T02:42:56.079" v="128"/>
          <ac:inkMkLst>
            <pc:docMk/>
            <pc:sldMk cId="1963438416" sldId="258"/>
            <ac:inkMk id="18" creationId="{00CCD77B-FAFF-4B94-8FE7-B23E6979AC6B}"/>
          </ac:inkMkLst>
        </pc:inkChg>
        <pc:inkChg chg="add mod">
          <ac:chgData name="Carlos Trejo" userId="b0663bc17b4728a9" providerId="LiveId" clId="{F9880282-6B1B-49EA-96C6-5CB15D541E9F}" dt="2022-03-01T02:42:56.079" v="128"/>
          <ac:inkMkLst>
            <pc:docMk/>
            <pc:sldMk cId="1963438416" sldId="258"/>
            <ac:inkMk id="19" creationId="{37C9BE05-4794-4CD1-8B19-319E4AA76B62}"/>
          </ac:inkMkLst>
        </pc:inkChg>
        <pc:inkChg chg="add mod">
          <ac:chgData name="Carlos Trejo" userId="b0663bc17b4728a9" providerId="LiveId" clId="{F9880282-6B1B-49EA-96C6-5CB15D541E9F}" dt="2022-03-01T02:42:56.079" v="128"/>
          <ac:inkMkLst>
            <pc:docMk/>
            <pc:sldMk cId="1963438416" sldId="258"/>
            <ac:inkMk id="20" creationId="{AC48988F-7DCC-4B48-8E56-FCDC5DB6B0E4}"/>
          </ac:inkMkLst>
        </pc:inkChg>
        <pc:inkChg chg="add mod">
          <ac:chgData name="Carlos Trejo" userId="b0663bc17b4728a9" providerId="LiveId" clId="{F9880282-6B1B-49EA-96C6-5CB15D541E9F}" dt="2022-03-01T02:42:56.079" v="128"/>
          <ac:inkMkLst>
            <pc:docMk/>
            <pc:sldMk cId="1963438416" sldId="258"/>
            <ac:inkMk id="21" creationId="{321E2700-42D4-4F51-890E-7834B4C7D2D6}"/>
          </ac:inkMkLst>
        </pc:inkChg>
        <pc:inkChg chg="add mod">
          <ac:chgData name="Carlos Trejo" userId="b0663bc17b4728a9" providerId="LiveId" clId="{F9880282-6B1B-49EA-96C6-5CB15D541E9F}" dt="2022-03-01T02:42:56.079" v="128"/>
          <ac:inkMkLst>
            <pc:docMk/>
            <pc:sldMk cId="1963438416" sldId="258"/>
            <ac:inkMk id="22" creationId="{2463067B-A971-4674-B3D9-9C0001A0F064}"/>
          </ac:inkMkLst>
        </pc:inkChg>
        <pc:inkChg chg="add">
          <ac:chgData name="Carlos Trejo" userId="b0663bc17b4728a9" providerId="LiveId" clId="{F9880282-6B1B-49EA-96C6-5CB15D541E9F}" dt="2022-03-01T02:42:55.126" v="127" actId="9405"/>
          <ac:inkMkLst>
            <pc:docMk/>
            <pc:sldMk cId="1963438416" sldId="258"/>
            <ac:inkMk id="23" creationId="{8878D430-B692-4603-9301-D3599FBC4225}"/>
          </ac:inkMkLst>
        </pc:inkChg>
        <pc:inkChg chg="add">
          <ac:chgData name="Carlos Trejo" userId="b0663bc17b4728a9" providerId="LiveId" clId="{F9880282-6B1B-49EA-96C6-5CB15D541E9F}" dt="2022-03-01T02:43:01.797" v="129" actId="9405"/>
          <ac:inkMkLst>
            <pc:docMk/>
            <pc:sldMk cId="1963438416" sldId="258"/>
            <ac:inkMk id="27" creationId="{96CCB6A2-3868-4471-82BB-F6010534437D}"/>
          </ac:inkMkLst>
        </pc:inkChg>
        <pc:inkChg chg="add">
          <ac:chgData name="Carlos Trejo" userId="b0663bc17b4728a9" providerId="LiveId" clId="{F9880282-6B1B-49EA-96C6-5CB15D541E9F}" dt="2022-03-01T02:43:02.457" v="130" actId="9405"/>
          <ac:inkMkLst>
            <pc:docMk/>
            <pc:sldMk cId="1963438416" sldId="258"/>
            <ac:inkMk id="28" creationId="{38455C83-FC85-478A-8DE3-D99B782E4D09}"/>
          </ac:inkMkLst>
        </pc:inkChg>
        <pc:inkChg chg="add">
          <ac:chgData name="Carlos Trejo" userId="b0663bc17b4728a9" providerId="LiveId" clId="{F9880282-6B1B-49EA-96C6-5CB15D541E9F}" dt="2022-03-01T02:43:27.602" v="131" actId="9405"/>
          <ac:inkMkLst>
            <pc:docMk/>
            <pc:sldMk cId="1963438416" sldId="258"/>
            <ac:inkMk id="29" creationId="{3D4A99F5-A2BD-4E5A-87D5-1B162D405D87}"/>
          </ac:inkMkLst>
        </pc:inkChg>
        <pc:inkChg chg="add">
          <ac:chgData name="Carlos Trejo" userId="b0663bc17b4728a9" providerId="LiveId" clId="{F9880282-6B1B-49EA-96C6-5CB15D541E9F}" dt="2022-03-01T02:43:28.054" v="132" actId="9405"/>
          <ac:inkMkLst>
            <pc:docMk/>
            <pc:sldMk cId="1963438416" sldId="258"/>
            <ac:inkMk id="30" creationId="{7056FB9F-4771-426A-A2D9-DCEFB489A1AA}"/>
          </ac:inkMkLst>
        </pc:inkChg>
        <pc:inkChg chg="add">
          <ac:chgData name="Carlos Trejo" userId="b0663bc17b4728a9" providerId="LiveId" clId="{F9880282-6B1B-49EA-96C6-5CB15D541E9F}" dt="2022-03-01T02:43:28.434" v="133" actId="9405"/>
          <ac:inkMkLst>
            <pc:docMk/>
            <pc:sldMk cId="1963438416" sldId="258"/>
            <ac:inkMk id="31" creationId="{7D10FEDF-678C-4F60-857F-B7ABF60BCAB5}"/>
          </ac:inkMkLst>
        </pc:inkChg>
        <pc:inkChg chg="add">
          <ac:chgData name="Carlos Trejo" userId="b0663bc17b4728a9" providerId="LiveId" clId="{F9880282-6B1B-49EA-96C6-5CB15D541E9F}" dt="2022-03-01T02:43:28.852" v="134" actId="9405"/>
          <ac:inkMkLst>
            <pc:docMk/>
            <pc:sldMk cId="1963438416" sldId="258"/>
            <ac:inkMk id="32" creationId="{BAE3942F-50FB-4EBC-816C-58F1139CEDA6}"/>
          </ac:inkMkLst>
        </pc:inkChg>
        <pc:inkChg chg="add">
          <ac:chgData name="Carlos Trejo" userId="b0663bc17b4728a9" providerId="LiveId" clId="{F9880282-6B1B-49EA-96C6-5CB15D541E9F}" dt="2022-03-01T02:43:29.252" v="135" actId="9405"/>
          <ac:inkMkLst>
            <pc:docMk/>
            <pc:sldMk cId="1963438416" sldId="258"/>
            <ac:inkMk id="33" creationId="{85539CAD-73B0-4DDC-83BC-9062FF433CC2}"/>
          </ac:inkMkLst>
        </pc:inkChg>
        <pc:inkChg chg="add">
          <ac:chgData name="Carlos Trejo" userId="b0663bc17b4728a9" providerId="LiveId" clId="{F9880282-6B1B-49EA-96C6-5CB15D541E9F}" dt="2022-03-01T02:43:29.672" v="136" actId="9405"/>
          <ac:inkMkLst>
            <pc:docMk/>
            <pc:sldMk cId="1963438416" sldId="258"/>
            <ac:inkMk id="34" creationId="{3A54300F-80B4-4242-9612-16A2757C7792}"/>
          </ac:inkMkLst>
        </pc:inkChg>
      </pc:sldChg>
      <pc:sldChg chg="addSp delSp modSp mod">
        <pc:chgData name="Carlos Trejo" userId="b0663bc17b4728a9" providerId="LiveId" clId="{F9880282-6B1B-49EA-96C6-5CB15D541E9F}" dt="2022-03-03T02:53:32.733" v="683"/>
        <pc:sldMkLst>
          <pc:docMk/>
          <pc:sldMk cId="1079632616" sldId="259"/>
        </pc:sldMkLst>
        <pc:grpChg chg="del mod">
          <ac:chgData name="Carlos Trejo" userId="b0663bc17b4728a9" providerId="LiveId" clId="{F9880282-6B1B-49EA-96C6-5CB15D541E9F}" dt="2022-03-01T02:44:35.889" v="147"/>
          <ac:grpSpMkLst>
            <pc:docMk/>
            <pc:sldMk cId="1079632616" sldId="259"/>
            <ac:grpSpMk id="9" creationId="{DD35E6CB-CFC6-4A20-AB23-BE0BBD372E2F}"/>
          </ac:grpSpMkLst>
        </pc:grpChg>
        <pc:grpChg chg="del mod">
          <ac:chgData name="Carlos Trejo" userId="b0663bc17b4728a9" providerId="LiveId" clId="{F9880282-6B1B-49EA-96C6-5CB15D541E9F}" dt="2022-03-01T02:45:40.642" v="202"/>
          <ac:grpSpMkLst>
            <pc:docMk/>
            <pc:sldMk cId="1079632616" sldId="259"/>
            <ac:grpSpMk id="15" creationId="{B5A0619B-46E6-41D5-8BBA-F69FC0ECF1EF}"/>
          </ac:grpSpMkLst>
        </pc:grpChg>
        <pc:grpChg chg="mod">
          <ac:chgData name="Carlos Trejo" userId="b0663bc17b4728a9" providerId="LiveId" clId="{F9880282-6B1B-49EA-96C6-5CB15D541E9F}" dt="2022-03-01T02:44:39.526" v="155"/>
          <ac:grpSpMkLst>
            <pc:docMk/>
            <pc:sldMk cId="1079632616" sldId="259"/>
            <ac:grpSpMk id="23" creationId="{C9E3DEDC-27B0-44C1-A036-511ADB2B3706}"/>
          </ac:grpSpMkLst>
        </pc:grpChg>
        <pc:grpChg chg="mod">
          <ac:chgData name="Carlos Trejo" userId="b0663bc17b4728a9" providerId="LiveId" clId="{F9880282-6B1B-49EA-96C6-5CB15D541E9F}" dt="2022-03-01T02:44:39.526" v="155"/>
          <ac:grpSpMkLst>
            <pc:docMk/>
            <pc:sldMk cId="1079632616" sldId="259"/>
            <ac:grpSpMk id="24" creationId="{EFCCEEB4-C21D-4910-AB06-C80C04047394}"/>
          </ac:grpSpMkLst>
        </pc:grpChg>
        <pc:grpChg chg="mod">
          <ac:chgData name="Carlos Trejo" userId="b0663bc17b4728a9" providerId="LiveId" clId="{F9880282-6B1B-49EA-96C6-5CB15D541E9F}" dt="2022-03-01T02:44:42.775" v="163"/>
          <ac:grpSpMkLst>
            <pc:docMk/>
            <pc:sldMk cId="1079632616" sldId="259"/>
            <ac:grpSpMk id="32" creationId="{D0CBEF97-E8F5-4CD6-859E-1233DEBEAE23}"/>
          </ac:grpSpMkLst>
        </pc:grpChg>
        <pc:grpChg chg="mod">
          <ac:chgData name="Carlos Trejo" userId="b0663bc17b4728a9" providerId="LiveId" clId="{F9880282-6B1B-49EA-96C6-5CB15D541E9F}" dt="2022-03-01T02:44:42.775" v="163"/>
          <ac:grpSpMkLst>
            <pc:docMk/>
            <pc:sldMk cId="1079632616" sldId="259"/>
            <ac:grpSpMk id="33" creationId="{D0F7EDF4-788E-44CC-9FD6-EE386AB681AC}"/>
          </ac:grpSpMkLst>
        </pc:grpChg>
        <pc:grpChg chg="mod">
          <ac:chgData name="Carlos Trejo" userId="b0663bc17b4728a9" providerId="LiveId" clId="{F9880282-6B1B-49EA-96C6-5CB15D541E9F}" dt="2022-03-01T02:44:55.704" v="176"/>
          <ac:grpSpMkLst>
            <pc:docMk/>
            <pc:sldMk cId="1079632616" sldId="259"/>
            <ac:grpSpMk id="44" creationId="{9E27B310-B546-4B45-BB02-1F5C278FBBE3}"/>
          </ac:grpSpMkLst>
        </pc:grpChg>
        <pc:grpChg chg="mod">
          <ac:chgData name="Carlos Trejo" userId="b0663bc17b4728a9" providerId="LiveId" clId="{F9880282-6B1B-49EA-96C6-5CB15D541E9F}" dt="2022-03-01T02:45:14.526" v="184"/>
          <ac:grpSpMkLst>
            <pc:docMk/>
            <pc:sldMk cId="1079632616" sldId="259"/>
            <ac:grpSpMk id="52" creationId="{8E2CFE3E-AB30-4E51-BBBC-98491DE4C032}"/>
          </ac:grpSpMkLst>
        </pc:grpChg>
        <pc:grpChg chg="del mod">
          <ac:chgData name="Carlos Trejo" userId="b0663bc17b4728a9" providerId="LiveId" clId="{F9880282-6B1B-49EA-96C6-5CB15D541E9F}" dt="2022-03-01T02:45:22.736" v="191"/>
          <ac:grpSpMkLst>
            <pc:docMk/>
            <pc:sldMk cId="1079632616" sldId="259"/>
            <ac:grpSpMk id="57" creationId="{976E5D02-D9BB-41E9-932D-C3A2E7F34093}"/>
          </ac:grpSpMkLst>
        </pc:grpChg>
        <pc:grpChg chg="mod">
          <ac:chgData name="Carlos Trejo" userId="b0663bc17b4728a9" providerId="LiveId" clId="{F9880282-6B1B-49EA-96C6-5CB15D541E9F}" dt="2022-03-01T02:45:22.736" v="191"/>
          <ac:grpSpMkLst>
            <pc:docMk/>
            <pc:sldMk cId="1079632616" sldId="259"/>
            <ac:grpSpMk id="59" creationId="{FC4075F8-6E00-4E6E-838A-BE5BA73A13F2}"/>
          </ac:grpSpMkLst>
        </pc:grpChg>
        <pc:grpChg chg="del mod">
          <ac:chgData name="Carlos Trejo" userId="b0663bc17b4728a9" providerId="LiveId" clId="{F9880282-6B1B-49EA-96C6-5CB15D541E9F}" dt="2022-03-01T02:45:31.873" v="196"/>
          <ac:grpSpMkLst>
            <pc:docMk/>
            <pc:sldMk cId="1079632616" sldId="259"/>
            <ac:grpSpMk id="62" creationId="{65907E64-3121-4D60-9FE0-183D2C4E1341}"/>
          </ac:grpSpMkLst>
        </pc:grpChg>
        <pc:grpChg chg="mod">
          <ac:chgData name="Carlos Trejo" userId="b0663bc17b4728a9" providerId="LiveId" clId="{F9880282-6B1B-49EA-96C6-5CB15D541E9F}" dt="2022-03-01T02:45:31.873" v="196"/>
          <ac:grpSpMkLst>
            <pc:docMk/>
            <pc:sldMk cId="1079632616" sldId="259"/>
            <ac:grpSpMk id="64" creationId="{9C493E4C-0DA1-4597-94ED-2ED6B5B7BD6E}"/>
          </ac:grpSpMkLst>
        </pc:grpChg>
        <pc:grpChg chg="mod">
          <ac:chgData name="Carlos Trejo" userId="b0663bc17b4728a9" providerId="LiveId" clId="{F9880282-6B1B-49EA-96C6-5CB15D541E9F}" dt="2022-03-01T02:45:33.265" v="199"/>
          <ac:grpSpMkLst>
            <pc:docMk/>
            <pc:sldMk cId="1079632616" sldId="259"/>
            <ac:grpSpMk id="67" creationId="{C0D3FAE2-46A1-491F-8A42-F91344DB42D9}"/>
          </ac:grpSpMkLst>
        </pc:grpChg>
        <pc:grpChg chg="mod">
          <ac:chgData name="Carlos Trejo" userId="b0663bc17b4728a9" providerId="LiveId" clId="{F9880282-6B1B-49EA-96C6-5CB15D541E9F}" dt="2022-03-01T02:45:40.642" v="202"/>
          <ac:grpSpMkLst>
            <pc:docMk/>
            <pc:sldMk cId="1079632616" sldId="259"/>
            <ac:grpSpMk id="70" creationId="{B67B07EC-2B7F-4933-A6DF-89B2B95CA26B}"/>
          </ac:grpSpMkLst>
        </pc:grpChg>
        <pc:grpChg chg="mod">
          <ac:chgData name="Carlos Trejo" userId="b0663bc17b4728a9" providerId="LiveId" clId="{F9880282-6B1B-49EA-96C6-5CB15D541E9F}" dt="2022-03-01T02:45:43.294" v="205"/>
          <ac:grpSpMkLst>
            <pc:docMk/>
            <pc:sldMk cId="1079632616" sldId="259"/>
            <ac:grpSpMk id="73" creationId="{51E3448E-34B3-43FD-ABCE-9725BED93E0E}"/>
          </ac:grpSpMkLst>
        </pc:grpChg>
        <pc:grpChg chg="mod">
          <ac:chgData name="Carlos Trejo" userId="b0663bc17b4728a9" providerId="LiveId" clId="{F9880282-6B1B-49EA-96C6-5CB15D541E9F}" dt="2022-03-01T02:46:02.296" v="208"/>
          <ac:grpSpMkLst>
            <pc:docMk/>
            <pc:sldMk cId="1079632616" sldId="259"/>
            <ac:grpSpMk id="76" creationId="{CD9E2BB3-0AB7-4761-9EC8-EAD141EB5691}"/>
          </ac:grpSpMkLst>
        </pc:grpChg>
        <pc:inkChg chg="add">
          <ac:chgData name="Carlos Trejo" userId="b0663bc17b4728a9" providerId="LiveId" clId="{F9880282-6B1B-49EA-96C6-5CB15D541E9F}" dt="2022-03-01T02:42:25.001" v="109" actId="9405"/>
          <ac:inkMkLst>
            <pc:docMk/>
            <pc:sldMk cId="1079632616" sldId="259"/>
            <ac:inkMk id="4" creationId="{F3AC5A89-83DC-426E-BB00-FA7C7F9AF08D}"/>
          </ac:inkMkLst>
        </pc:inkChg>
        <pc:inkChg chg="add mod">
          <ac:chgData name="Carlos Trejo" userId="b0663bc17b4728a9" providerId="LiveId" clId="{F9880282-6B1B-49EA-96C6-5CB15D541E9F}" dt="2022-03-01T02:45:40.642" v="202"/>
          <ac:inkMkLst>
            <pc:docMk/>
            <pc:sldMk cId="1079632616" sldId="259"/>
            <ac:inkMk id="5" creationId="{5B112C2C-48FD-45A7-B717-DDF6550CD760}"/>
          </ac:inkMkLst>
        </pc:inkChg>
        <pc:inkChg chg="add mod">
          <ac:chgData name="Carlos Trejo" userId="b0663bc17b4728a9" providerId="LiveId" clId="{F9880282-6B1B-49EA-96C6-5CB15D541E9F}" dt="2022-03-01T02:45:40.642" v="202"/>
          <ac:inkMkLst>
            <pc:docMk/>
            <pc:sldMk cId="1079632616" sldId="259"/>
            <ac:inkMk id="6" creationId="{19AC6AE7-0B6A-45B0-809B-39D6E957F5E8}"/>
          </ac:inkMkLst>
        </pc:inkChg>
        <pc:inkChg chg="add mod">
          <ac:chgData name="Carlos Trejo" userId="b0663bc17b4728a9" providerId="LiveId" clId="{F9880282-6B1B-49EA-96C6-5CB15D541E9F}" dt="2022-03-01T02:45:40.642" v="202"/>
          <ac:inkMkLst>
            <pc:docMk/>
            <pc:sldMk cId="1079632616" sldId="259"/>
            <ac:inkMk id="7" creationId="{5ED0FDFB-2A6B-4E9F-A9E3-7821775C4E4F}"/>
          </ac:inkMkLst>
        </pc:inkChg>
        <pc:inkChg chg="add mod">
          <ac:chgData name="Carlos Trejo" userId="b0663bc17b4728a9" providerId="LiveId" clId="{F9880282-6B1B-49EA-96C6-5CB15D541E9F}" dt="2022-03-01T02:45:40.642" v="202"/>
          <ac:inkMkLst>
            <pc:docMk/>
            <pc:sldMk cId="1079632616" sldId="259"/>
            <ac:inkMk id="8" creationId="{3513C4BF-1496-498A-B4A9-D65BF81CB56F}"/>
          </ac:inkMkLst>
        </pc:inkChg>
        <pc:inkChg chg="add">
          <ac:chgData name="Carlos Trejo" userId="b0663bc17b4728a9" providerId="LiveId" clId="{F9880282-6B1B-49EA-96C6-5CB15D541E9F}" dt="2022-03-03T02:53:32.733" v="683"/>
          <ac:inkMkLst>
            <pc:docMk/>
            <pc:sldMk cId="1079632616" sldId="259"/>
            <ac:inkMk id="9" creationId="{F66BED32-D51C-40EA-B78D-BA0CB7FC5DAA}"/>
          </ac:inkMkLst>
        </pc:inkChg>
        <pc:inkChg chg="add mod">
          <ac:chgData name="Carlos Trejo" userId="b0663bc17b4728a9" providerId="LiveId" clId="{F9880282-6B1B-49EA-96C6-5CB15D541E9F}" dt="2022-03-01T02:45:40.642" v="202"/>
          <ac:inkMkLst>
            <pc:docMk/>
            <pc:sldMk cId="1079632616" sldId="259"/>
            <ac:inkMk id="10" creationId="{4ACCEBFF-E54E-42BC-8A42-31ACF24B3FF3}"/>
          </ac:inkMkLst>
        </pc:inkChg>
        <pc:inkChg chg="add mod">
          <ac:chgData name="Carlos Trejo" userId="b0663bc17b4728a9" providerId="LiveId" clId="{F9880282-6B1B-49EA-96C6-5CB15D541E9F}" dt="2022-03-01T02:45:40.642" v="202"/>
          <ac:inkMkLst>
            <pc:docMk/>
            <pc:sldMk cId="1079632616" sldId="259"/>
            <ac:inkMk id="11" creationId="{F1D993AB-75E2-4750-B8CB-66A5A9280EFD}"/>
          </ac:inkMkLst>
        </pc:inkChg>
        <pc:inkChg chg="add mod">
          <ac:chgData name="Carlos Trejo" userId="b0663bc17b4728a9" providerId="LiveId" clId="{F9880282-6B1B-49EA-96C6-5CB15D541E9F}" dt="2022-03-01T02:45:40.642" v="202"/>
          <ac:inkMkLst>
            <pc:docMk/>
            <pc:sldMk cId="1079632616" sldId="259"/>
            <ac:inkMk id="12" creationId="{0E15E1F0-27D2-4B11-9A5C-D76C1BEF34A0}"/>
          </ac:inkMkLst>
        </pc:inkChg>
        <pc:inkChg chg="add mod">
          <ac:chgData name="Carlos Trejo" userId="b0663bc17b4728a9" providerId="LiveId" clId="{F9880282-6B1B-49EA-96C6-5CB15D541E9F}" dt="2022-03-01T02:45:40.642" v="202"/>
          <ac:inkMkLst>
            <pc:docMk/>
            <pc:sldMk cId="1079632616" sldId="259"/>
            <ac:inkMk id="13" creationId="{CBADABB5-744F-4622-8AA8-003E10E32562}"/>
          </ac:inkMkLst>
        </pc:inkChg>
        <pc:inkChg chg="add mod">
          <ac:chgData name="Carlos Trejo" userId="b0663bc17b4728a9" providerId="LiveId" clId="{F9880282-6B1B-49EA-96C6-5CB15D541E9F}" dt="2022-03-01T02:45:40.642" v="202"/>
          <ac:inkMkLst>
            <pc:docMk/>
            <pc:sldMk cId="1079632616" sldId="259"/>
            <ac:inkMk id="14" creationId="{33EE871F-460A-4203-827B-0AC9ECB26415}"/>
          </ac:inkMkLst>
        </pc:inkChg>
        <pc:inkChg chg="add mod">
          <ac:chgData name="Carlos Trejo" userId="b0663bc17b4728a9" providerId="LiveId" clId="{F9880282-6B1B-49EA-96C6-5CB15D541E9F}" dt="2022-03-01T02:44:39.526" v="155"/>
          <ac:inkMkLst>
            <pc:docMk/>
            <pc:sldMk cId="1079632616" sldId="259"/>
            <ac:inkMk id="16" creationId="{3D227D9D-32CB-4553-A9EC-1DCD89D0282D}"/>
          </ac:inkMkLst>
        </pc:inkChg>
        <pc:inkChg chg="add mod">
          <ac:chgData name="Carlos Trejo" userId="b0663bc17b4728a9" providerId="LiveId" clId="{F9880282-6B1B-49EA-96C6-5CB15D541E9F}" dt="2022-03-01T02:44:39.526" v="155"/>
          <ac:inkMkLst>
            <pc:docMk/>
            <pc:sldMk cId="1079632616" sldId="259"/>
            <ac:inkMk id="17" creationId="{04E88784-03AE-4D44-B086-1E1A1ED6F4AB}"/>
          </ac:inkMkLst>
        </pc:inkChg>
        <pc:inkChg chg="add mod">
          <ac:chgData name="Carlos Trejo" userId="b0663bc17b4728a9" providerId="LiveId" clId="{F9880282-6B1B-49EA-96C6-5CB15D541E9F}" dt="2022-03-01T02:44:39.526" v="155"/>
          <ac:inkMkLst>
            <pc:docMk/>
            <pc:sldMk cId="1079632616" sldId="259"/>
            <ac:inkMk id="18" creationId="{D72F847A-D996-4552-96EB-237F534326A1}"/>
          </ac:inkMkLst>
        </pc:inkChg>
        <pc:inkChg chg="add">
          <ac:chgData name="Carlos Trejo" userId="b0663bc17b4728a9" providerId="LiveId" clId="{F9880282-6B1B-49EA-96C6-5CB15D541E9F}" dt="2022-03-01T02:44:37.865" v="151" actId="9405"/>
          <ac:inkMkLst>
            <pc:docMk/>
            <pc:sldMk cId="1079632616" sldId="259"/>
            <ac:inkMk id="19" creationId="{D558950F-08CA-46AE-A17F-71B4CE03D900}"/>
          </ac:inkMkLst>
        </pc:inkChg>
        <pc:inkChg chg="add">
          <ac:chgData name="Carlos Trejo" userId="b0663bc17b4728a9" providerId="LiveId" clId="{F9880282-6B1B-49EA-96C6-5CB15D541E9F}" dt="2022-03-01T02:44:38.267" v="152" actId="9405"/>
          <ac:inkMkLst>
            <pc:docMk/>
            <pc:sldMk cId="1079632616" sldId="259"/>
            <ac:inkMk id="20" creationId="{05BE570D-242D-4429-99FB-604D0D5C06CE}"/>
          </ac:inkMkLst>
        </pc:inkChg>
        <pc:inkChg chg="add mod">
          <ac:chgData name="Carlos Trejo" userId="b0663bc17b4728a9" providerId="LiveId" clId="{F9880282-6B1B-49EA-96C6-5CB15D541E9F}" dt="2022-03-01T02:44:39.526" v="155"/>
          <ac:inkMkLst>
            <pc:docMk/>
            <pc:sldMk cId="1079632616" sldId="259"/>
            <ac:inkMk id="21" creationId="{AE89021D-75CF-41D2-A7E2-B3B95321E475}"/>
          </ac:inkMkLst>
        </pc:inkChg>
        <pc:inkChg chg="add mod">
          <ac:chgData name="Carlos Trejo" userId="b0663bc17b4728a9" providerId="LiveId" clId="{F9880282-6B1B-49EA-96C6-5CB15D541E9F}" dt="2022-03-01T02:44:39.526" v="155"/>
          <ac:inkMkLst>
            <pc:docMk/>
            <pc:sldMk cId="1079632616" sldId="259"/>
            <ac:inkMk id="22" creationId="{67EECC62-5883-410C-9E18-4D0F95BAA58E}"/>
          </ac:inkMkLst>
        </pc:inkChg>
        <pc:inkChg chg="add">
          <ac:chgData name="Carlos Trejo" userId="b0663bc17b4728a9" providerId="LiveId" clId="{F9880282-6B1B-49EA-96C6-5CB15D541E9F}" dt="2022-03-01T02:44:39.795" v="156" actId="9405"/>
          <ac:inkMkLst>
            <pc:docMk/>
            <pc:sldMk cId="1079632616" sldId="259"/>
            <ac:inkMk id="25" creationId="{37F5D955-57DF-4992-8B49-81BF95CE3965}"/>
          </ac:inkMkLst>
        </pc:inkChg>
        <pc:inkChg chg="add mod">
          <ac:chgData name="Carlos Trejo" userId="b0663bc17b4728a9" providerId="LiveId" clId="{F9880282-6B1B-49EA-96C6-5CB15D541E9F}" dt="2022-03-01T02:44:42.775" v="163"/>
          <ac:inkMkLst>
            <pc:docMk/>
            <pc:sldMk cId="1079632616" sldId="259"/>
            <ac:inkMk id="26" creationId="{81031824-BE0A-4281-821F-14E6E2BA91F3}"/>
          </ac:inkMkLst>
        </pc:inkChg>
        <pc:inkChg chg="add mod">
          <ac:chgData name="Carlos Trejo" userId="b0663bc17b4728a9" providerId="LiveId" clId="{F9880282-6B1B-49EA-96C6-5CB15D541E9F}" dt="2022-03-01T02:44:42.775" v="163"/>
          <ac:inkMkLst>
            <pc:docMk/>
            <pc:sldMk cId="1079632616" sldId="259"/>
            <ac:inkMk id="27" creationId="{BFD8F233-0BD7-442F-94B2-B077EE5A1FB2}"/>
          </ac:inkMkLst>
        </pc:inkChg>
        <pc:inkChg chg="add mod">
          <ac:chgData name="Carlos Trejo" userId="b0663bc17b4728a9" providerId="LiveId" clId="{F9880282-6B1B-49EA-96C6-5CB15D541E9F}" dt="2022-03-01T02:44:42.775" v="163"/>
          <ac:inkMkLst>
            <pc:docMk/>
            <pc:sldMk cId="1079632616" sldId="259"/>
            <ac:inkMk id="28" creationId="{DE651CB1-528B-45F2-9A52-798CD812B75A}"/>
          </ac:inkMkLst>
        </pc:inkChg>
        <pc:inkChg chg="add mod">
          <ac:chgData name="Carlos Trejo" userId="b0663bc17b4728a9" providerId="LiveId" clId="{F9880282-6B1B-49EA-96C6-5CB15D541E9F}" dt="2022-03-01T02:44:42.775" v="163"/>
          <ac:inkMkLst>
            <pc:docMk/>
            <pc:sldMk cId="1079632616" sldId="259"/>
            <ac:inkMk id="29" creationId="{C776E736-59F4-45E6-A332-3D090C9B6F8A}"/>
          </ac:inkMkLst>
        </pc:inkChg>
        <pc:inkChg chg="add mod">
          <ac:chgData name="Carlos Trejo" userId="b0663bc17b4728a9" providerId="LiveId" clId="{F9880282-6B1B-49EA-96C6-5CB15D541E9F}" dt="2022-03-01T02:44:42.775" v="163"/>
          <ac:inkMkLst>
            <pc:docMk/>
            <pc:sldMk cId="1079632616" sldId="259"/>
            <ac:inkMk id="30" creationId="{F85913BC-01C3-45DD-A833-BB34C9B6B404}"/>
          </ac:inkMkLst>
        </pc:inkChg>
        <pc:inkChg chg="add mod">
          <ac:chgData name="Carlos Trejo" userId="b0663bc17b4728a9" providerId="LiveId" clId="{F9880282-6B1B-49EA-96C6-5CB15D541E9F}" dt="2022-03-01T02:44:42.775" v="163"/>
          <ac:inkMkLst>
            <pc:docMk/>
            <pc:sldMk cId="1079632616" sldId="259"/>
            <ac:inkMk id="31" creationId="{AC93A96A-1E96-42E4-B913-1177FDBA60B6}"/>
          </ac:inkMkLst>
        </pc:inkChg>
        <pc:inkChg chg="add">
          <ac:chgData name="Carlos Trejo" userId="b0663bc17b4728a9" providerId="LiveId" clId="{F9880282-6B1B-49EA-96C6-5CB15D541E9F}" dt="2022-03-01T02:44:45.034" v="164" actId="9405"/>
          <ac:inkMkLst>
            <pc:docMk/>
            <pc:sldMk cId="1079632616" sldId="259"/>
            <ac:inkMk id="34" creationId="{3FD1AA3D-1FFF-4876-B9B7-A9083007850A}"/>
          </ac:inkMkLst>
        </pc:inkChg>
        <pc:inkChg chg="add">
          <ac:chgData name="Carlos Trejo" userId="b0663bc17b4728a9" providerId="LiveId" clId="{F9880282-6B1B-49EA-96C6-5CB15D541E9F}" dt="2022-03-01T02:44:45.427" v="165" actId="9405"/>
          <ac:inkMkLst>
            <pc:docMk/>
            <pc:sldMk cId="1079632616" sldId="259"/>
            <ac:inkMk id="35" creationId="{DE1B1DD7-9D5D-4A16-8AEB-F8A3BABDFBF1}"/>
          </ac:inkMkLst>
        </pc:inkChg>
        <pc:inkChg chg="add">
          <ac:chgData name="Carlos Trejo" userId="b0663bc17b4728a9" providerId="LiveId" clId="{F9880282-6B1B-49EA-96C6-5CB15D541E9F}" dt="2022-03-01T02:44:45.801" v="166" actId="9405"/>
          <ac:inkMkLst>
            <pc:docMk/>
            <pc:sldMk cId="1079632616" sldId="259"/>
            <ac:inkMk id="36" creationId="{1F5B1BDA-C8F4-4BC3-AD6A-11B63DBD7020}"/>
          </ac:inkMkLst>
        </pc:inkChg>
        <pc:inkChg chg="add">
          <ac:chgData name="Carlos Trejo" userId="b0663bc17b4728a9" providerId="LiveId" clId="{F9880282-6B1B-49EA-96C6-5CB15D541E9F}" dt="2022-03-01T02:44:46.166" v="167" actId="9405"/>
          <ac:inkMkLst>
            <pc:docMk/>
            <pc:sldMk cId="1079632616" sldId="259"/>
            <ac:inkMk id="37" creationId="{3DD11F57-26C9-4F04-8658-190F48A86957}"/>
          </ac:inkMkLst>
        </pc:inkChg>
        <pc:inkChg chg="add">
          <ac:chgData name="Carlos Trejo" userId="b0663bc17b4728a9" providerId="LiveId" clId="{F9880282-6B1B-49EA-96C6-5CB15D541E9F}" dt="2022-03-01T02:44:46.544" v="168" actId="9405"/>
          <ac:inkMkLst>
            <pc:docMk/>
            <pc:sldMk cId="1079632616" sldId="259"/>
            <ac:inkMk id="38" creationId="{6F3702CD-E317-49B8-A346-C491D2191B6C}"/>
          </ac:inkMkLst>
        </pc:inkChg>
        <pc:inkChg chg="add mod">
          <ac:chgData name="Carlos Trejo" userId="b0663bc17b4728a9" providerId="LiveId" clId="{F9880282-6B1B-49EA-96C6-5CB15D541E9F}" dt="2022-03-01T02:44:55.704" v="176"/>
          <ac:inkMkLst>
            <pc:docMk/>
            <pc:sldMk cId="1079632616" sldId="259"/>
            <ac:inkMk id="39" creationId="{534A55E1-0848-4E71-89C4-59B3DA66EE97}"/>
          </ac:inkMkLst>
        </pc:inkChg>
        <pc:inkChg chg="add mod">
          <ac:chgData name="Carlos Trejo" userId="b0663bc17b4728a9" providerId="LiveId" clId="{F9880282-6B1B-49EA-96C6-5CB15D541E9F}" dt="2022-03-01T02:44:55.704" v="176"/>
          <ac:inkMkLst>
            <pc:docMk/>
            <pc:sldMk cId="1079632616" sldId="259"/>
            <ac:inkMk id="40" creationId="{09DBFADE-3AC4-406B-BF4A-53E888D58EBB}"/>
          </ac:inkMkLst>
        </pc:inkChg>
        <pc:inkChg chg="add mod">
          <ac:chgData name="Carlos Trejo" userId="b0663bc17b4728a9" providerId="LiveId" clId="{F9880282-6B1B-49EA-96C6-5CB15D541E9F}" dt="2022-03-01T02:44:55.704" v="176"/>
          <ac:inkMkLst>
            <pc:docMk/>
            <pc:sldMk cId="1079632616" sldId="259"/>
            <ac:inkMk id="41" creationId="{87C38378-8CE8-4FEE-9009-BC02C9F05760}"/>
          </ac:inkMkLst>
        </pc:inkChg>
        <pc:inkChg chg="add mod">
          <ac:chgData name="Carlos Trejo" userId="b0663bc17b4728a9" providerId="LiveId" clId="{F9880282-6B1B-49EA-96C6-5CB15D541E9F}" dt="2022-03-01T02:44:55.704" v="176"/>
          <ac:inkMkLst>
            <pc:docMk/>
            <pc:sldMk cId="1079632616" sldId="259"/>
            <ac:inkMk id="42" creationId="{87D75C28-737D-4600-B317-86A03F271353}"/>
          </ac:inkMkLst>
        </pc:inkChg>
        <pc:inkChg chg="add mod">
          <ac:chgData name="Carlos Trejo" userId="b0663bc17b4728a9" providerId="LiveId" clId="{F9880282-6B1B-49EA-96C6-5CB15D541E9F}" dt="2022-03-01T02:44:55.704" v="176"/>
          <ac:inkMkLst>
            <pc:docMk/>
            <pc:sldMk cId="1079632616" sldId="259"/>
            <ac:inkMk id="43" creationId="{3AFDA61C-D32F-4D67-A56E-4B9E7D6ED184}"/>
          </ac:inkMkLst>
        </pc:inkChg>
        <pc:inkChg chg="add mod">
          <ac:chgData name="Carlos Trejo" userId="b0663bc17b4728a9" providerId="LiveId" clId="{F9880282-6B1B-49EA-96C6-5CB15D541E9F}" dt="2022-03-01T02:45:14.526" v="184"/>
          <ac:inkMkLst>
            <pc:docMk/>
            <pc:sldMk cId="1079632616" sldId="259"/>
            <ac:inkMk id="45" creationId="{F165D097-AB67-4A2B-904D-CC359C1330A9}"/>
          </ac:inkMkLst>
        </pc:inkChg>
        <pc:inkChg chg="add mod">
          <ac:chgData name="Carlos Trejo" userId="b0663bc17b4728a9" providerId="LiveId" clId="{F9880282-6B1B-49EA-96C6-5CB15D541E9F}" dt="2022-03-01T02:45:14.526" v="184"/>
          <ac:inkMkLst>
            <pc:docMk/>
            <pc:sldMk cId="1079632616" sldId="259"/>
            <ac:inkMk id="46" creationId="{8B0D4014-A7BE-4D39-9C4F-B6DFAA5AEA0C}"/>
          </ac:inkMkLst>
        </pc:inkChg>
        <pc:inkChg chg="add mod">
          <ac:chgData name="Carlos Trejo" userId="b0663bc17b4728a9" providerId="LiveId" clId="{F9880282-6B1B-49EA-96C6-5CB15D541E9F}" dt="2022-03-01T02:45:14.526" v="184"/>
          <ac:inkMkLst>
            <pc:docMk/>
            <pc:sldMk cId="1079632616" sldId="259"/>
            <ac:inkMk id="47" creationId="{B771F411-D420-4820-8DEA-B8AB760544B8}"/>
          </ac:inkMkLst>
        </pc:inkChg>
        <pc:inkChg chg="add mod">
          <ac:chgData name="Carlos Trejo" userId="b0663bc17b4728a9" providerId="LiveId" clId="{F9880282-6B1B-49EA-96C6-5CB15D541E9F}" dt="2022-03-01T02:45:14.526" v="184"/>
          <ac:inkMkLst>
            <pc:docMk/>
            <pc:sldMk cId="1079632616" sldId="259"/>
            <ac:inkMk id="48" creationId="{29B40309-EC08-48E3-B345-A09AEBFC792C}"/>
          </ac:inkMkLst>
        </pc:inkChg>
        <pc:inkChg chg="add mod">
          <ac:chgData name="Carlos Trejo" userId="b0663bc17b4728a9" providerId="LiveId" clId="{F9880282-6B1B-49EA-96C6-5CB15D541E9F}" dt="2022-03-01T02:45:14.526" v="184"/>
          <ac:inkMkLst>
            <pc:docMk/>
            <pc:sldMk cId="1079632616" sldId="259"/>
            <ac:inkMk id="49" creationId="{820A1337-826F-438A-BB23-7B45669AAE59}"/>
          </ac:inkMkLst>
        </pc:inkChg>
        <pc:inkChg chg="add mod">
          <ac:chgData name="Carlos Trejo" userId="b0663bc17b4728a9" providerId="LiveId" clId="{F9880282-6B1B-49EA-96C6-5CB15D541E9F}" dt="2022-03-01T02:45:14.526" v="184"/>
          <ac:inkMkLst>
            <pc:docMk/>
            <pc:sldMk cId="1079632616" sldId="259"/>
            <ac:inkMk id="50" creationId="{D22172E2-2A61-4AC1-A4C8-D0C55717227F}"/>
          </ac:inkMkLst>
        </pc:inkChg>
        <pc:inkChg chg="add mod">
          <ac:chgData name="Carlos Trejo" userId="b0663bc17b4728a9" providerId="LiveId" clId="{F9880282-6B1B-49EA-96C6-5CB15D541E9F}" dt="2022-03-01T02:45:14.526" v="184"/>
          <ac:inkMkLst>
            <pc:docMk/>
            <pc:sldMk cId="1079632616" sldId="259"/>
            <ac:inkMk id="51" creationId="{0FF4C95D-B98F-42CA-A9A4-B4049943AD23}"/>
          </ac:inkMkLst>
        </pc:inkChg>
        <pc:inkChg chg="add mod">
          <ac:chgData name="Carlos Trejo" userId="b0663bc17b4728a9" providerId="LiveId" clId="{F9880282-6B1B-49EA-96C6-5CB15D541E9F}" dt="2022-03-01T02:45:22.736" v="191"/>
          <ac:inkMkLst>
            <pc:docMk/>
            <pc:sldMk cId="1079632616" sldId="259"/>
            <ac:inkMk id="53" creationId="{DD489528-80B1-42AE-8F48-F93B1214DEFF}"/>
          </ac:inkMkLst>
        </pc:inkChg>
        <pc:inkChg chg="add mod">
          <ac:chgData name="Carlos Trejo" userId="b0663bc17b4728a9" providerId="LiveId" clId="{F9880282-6B1B-49EA-96C6-5CB15D541E9F}" dt="2022-03-01T02:45:22.736" v="191"/>
          <ac:inkMkLst>
            <pc:docMk/>
            <pc:sldMk cId="1079632616" sldId="259"/>
            <ac:inkMk id="54" creationId="{CDB20807-E7A4-4063-B4EF-8BB6296A5499}"/>
          </ac:inkMkLst>
        </pc:inkChg>
        <pc:inkChg chg="add mod">
          <ac:chgData name="Carlos Trejo" userId="b0663bc17b4728a9" providerId="LiveId" clId="{F9880282-6B1B-49EA-96C6-5CB15D541E9F}" dt="2022-03-01T02:45:22.736" v="191"/>
          <ac:inkMkLst>
            <pc:docMk/>
            <pc:sldMk cId="1079632616" sldId="259"/>
            <ac:inkMk id="55" creationId="{29BC6CB2-88A2-4B4C-9A1E-1DD1A17B3FDF}"/>
          </ac:inkMkLst>
        </pc:inkChg>
        <pc:inkChg chg="add mod">
          <ac:chgData name="Carlos Trejo" userId="b0663bc17b4728a9" providerId="LiveId" clId="{F9880282-6B1B-49EA-96C6-5CB15D541E9F}" dt="2022-03-01T02:45:22.736" v="191"/>
          <ac:inkMkLst>
            <pc:docMk/>
            <pc:sldMk cId="1079632616" sldId="259"/>
            <ac:inkMk id="56" creationId="{C8071505-4FE6-4284-BEB7-BBC6DA61D4D9}"/>
          </ac:inkMkLst>
        </pc:inkChg>
        <pc:inkChg chg="add mod">
          <ac:chgData name="Carlos Trejo" userId="b0663bc17b4728a9" providerId="LiveId" clId="{F9880282-6B1B-49EA-96C6-5CB15D541E9F}" dt="2022-03-01T02:45:22.736" v="191"/>
          <ac:inkMkLst>
            <pc:docMk/>
            <pc:sldMk cId="1079632616" sldId="259"/>
            <ac:inkMk id="58" creationId="{33A378F4-F4DD-41FF-8C95-76C9F779037D}"/>
          </ac:inkMkLst>
        </pc:inkChg>
        <pc:inkChg chg="add mod">
          <ac:chgData name="Carlos Trejo" userId="b0663bc17b4728a9" providerId="LiveId" clId="{F9880282-6B1B-49EA-96C6-5CB15D541E9F}" dt="2022-03-01T02:45:31.873" v="196"/>
          <ac:inkMkLst>
            <pc:docMk/>
            <pc:sldMk cId="1079632616" sldId="259"/>
            <ac:inkMk id="60" creationId="{4EBA55F5-233D-494C-9C8A-EE1FE7914078}"/>
          </ac:inkMkLst>
        </pc:inkChg>
        <pc:inkChg chg="add mod">
          <ac:chgData name="Carlos Trejo" userId="b0663bc17b4728a9" providerId="LiveId" clId="{F9880282-6B1B-49EA-96C6-5CB15D541E9F}" dt="2022-03-01T02:45:31.873" v="196"/>
          <ac:inkMkLst>
            <pc:docMk/>
            <pc:sldMk cId="1079632616" sldId="259"/>
            <ac:inkMk id="61" creationId="{C8871566-E566-4B9E-8552-4960878D6935}"/>
          </ac:inkMkLst>
        </pc:inkChg>
        <pc:inkChg chg="add mod">
          <ac:chgData name="Carlos Trejo" userId="b0663bc17b4728a9" providerId="LiveId" clId="{F9880282-6B1B-49EA-96C6-5CB15D541E9F}" dt="2022-03-01T02:45:31.873" v="196"/>
          <ac:inkMkLst>
            <pc:docMk/>
            <pc:sldMk cId="1079632616" sldId="259"/>
            <ac:inkMk id="63" creationId="{FB471254-5EDD-4703-88EB-9595BD50221B}"/>
          </ac:inkMkLst>
        </pc:inkChg>
        <pc:inkChg chg="add mod">
          <ac:chgData name="Carlos Trejo" userId="b0663bc17b4728a9" providerId="LiveId" clId="{F9880282-6B1B-49EA-96C6-5CB15D541E9F}" dt="2022-03-01T02:45:33.265" v="199"/>
          <ac:inkMkLst>
            <pc:docMk/>
            <pc:sldMk cId="1079632616" sldId="259"/>
            <ac:inkMk id="65" creationId="{7546389F-4502-4CEB-ADAF-4DF214C92DB1}"/>
          </ac:inkMkLst>
        </pc:inkChg>
        <pc:inkChg chg="add mod">
          <ac:chgData name="Carlos Trejo" userId="b0663bc17b4728a9" providerId="LiveId" clId="{F9880282-6B1B-49EA-96C6-5CB15D541E9F}" dt="2022-03-01T02:45:33.265" v="199"/>
          <ac:inkMkLst>
            <pc:docMk/>
            <pc:sldMk cId="1079632616" sldId="259"/>
            <ac:inkMk id="66" creationId="{008FE7E8-683B-4C94-9E89-428F7C088EBB}"/>
          </ac:inkMkLst>
        </pc:inkChg>
        <pc:inkChg chg="add mod">
          <ac:chgData name="Carlos Trejo" userId="b0663bc17b4728a9" providerId="LiveId" clId="{F9880282-6B1B-49EA-96C6-5CB15D541E9F}" dt="2022-03-01T02:45:40.642" v="202"/>
          <ac:inkMkLst>
            <pc:docMk/>
            <pc:sldMk cId="1079632616" sldId="259"/>
            <ac:inkMk id="68" creationId="{2BEF8E4C-682D-4F0C-8571-C09D53DE3D52}"/>
          </ac:inkMkLst>
        </pc:inkChg>
        <pc:inkChg chg="add mod">
          <ac:chgData name="Carlos Trejo" userId="b0663bc17b4728a9" providerId="LiveId" clId="{F9880282-6B1B-49EA-96C6-5CB15D541E9F}" dt="2022-03-01T02:45:40.642" v="202"/>
          <ac:inkMkLst>
            <pc:docMk/>
            <pc:sldMk cId="1079632616" sldId="259"/>
            <ac:inkMk id="69" creationId="{ABE3A06D-7E72-44D1-A4FE-F9CF4020D772}"/>
          </ac:inkMkLst>
        </pc:inkChg>
        <pc:inkChg chg="add mod">
          <ac:chgData name="Carlos Trejo" userId="b0663bc17b4728a9" providerId="LiveId" clId="{F9880282-6B1B-49EA-96C6-5CB15D541E9F}" dt="2022-03-01T02:45:43.294" v="205"/>
          <ac:inkMkLst>
            <pc:docMk/>
            <pc:sldMk cId="1079632616" sldId="259"/>
            <ac:inkMk id="71" creationId="{953D6379-6783-4378-B843-A90835CE769D}"/>
          </ac:inkMkLst>
        </pc:inkChg>
        <pc:inkChg chg="add mod">
          <ac:chgData name="Carlos Trejo" userId="b0663bc17b4728a9" providerId="LiveId" clId="{F9880282-6B1B-49EA-96C6-5CB15D541E9F}" dt="2022-03-01T02:45:43.294" v="205"/>
          <ac:inkMkLst>
            <pc:docMk/>
            <pc:sldMk cId="1079632616" sldId="259"/>
            <ac:inkMk id="72" creationId="{37351109-AC7B-44F5-A03D-3E0DE25E8AC2}"/>
          </ac:inkMkLst>
        </pc:inkChg>
        <pc:inkChg chg="add mod">
          <ac:chgData name="Carlos Trejo" userId="b0663bc17b4728a9" providerId="LiveId" clId="{F9880282-6B1B-49EA-96C6-5CB15D541E9F}" dt="2022-03-01T02:46:02.296" v="208"/>
          <ac:inkMkLst>
            <pc:docMk/>
            <pc:sldMk cId="1079632616" sldId="259"/>
            <ac:inkMk id="74" creationId="{A959091A-87FF-4841-A5A8-B1FB33E2A9C0}"/>
          </ac:inkMkLst>
        </pc:inkChg>
        <pc:inkChg chg="add mod">
          <ac:chgData name="Carlos Trejo" userId="b0663bc17b4728a9" providerId="LiveId" clId="{F9880282-6B1B-49EA-96C6-5CB15D541E9F}" dt="2022-03-01T02:46:02.296" v="208"/>
          <ac:inkMkLst>
            <pc:docMk/>
            <pc:sldMk cId="1079632616" sldId="259"/>
            <ac:inkMk id="75" creationId="{07B7E818-380B-40FB-AF0F-66A88158F248}"/>
          </ac:inkMkLst>
        </pc:inkChg>
      </pc:sldChg>
      <pc:sldChg chg="addSp delSp modSp mod">
        <pc:chgData name="Carlos Trejo" userId="b0663bc17b4728a9" providerId="LiveId" clId="{F9880282-6B1B-49EA-96C6-5CB15D541E9F}" dt="2022-03-03T02:53:32.733" v="683"/>
        <pc:sldMkLst>
          <pc:docMk/>
          <pc:sldMk cId="963760712" sldId="260"/>
        </pc:sldMkLst>
        <pc:grpChg chg="mod">
          <ac:chgData name="Carlos Trejo" userId="b0663bc17b4728a9" providerId="LiveId" clId="{F9880282-6B1B-49EA-96C6-5CB15D541E9F}" dt="2022-03-01T02:46:50.240" v="219"/>
          <ac:grpSpMkLst>
            <pc:docMk/>
            <pc:sldMk cId="963760712" sldId="260"/>
            <ac:grpSpMk id="10" creationId="{76ACD4A5-6CFE-446B-94C1-E3F95587198C}"/>
          </ac:grpSpMkLst>
        </pc:grpChg>
        <pc:grpChg chg="mod">
          <ac:chgData name="Carlos Trejo" userId="b0663bc17b4728a9" providerId="LiveId" clId="{F9880282-6B1B-49EA-96C6-5CB15D541E9F}" dt="2022-03-01T02:46:50.240" v="219"/>
          <ac:grpSpMkLst>
            <pc:docMk/>
            <pc:sldMk cId="963760712" sldId="260"/>
            <ac:grpSpMk id="11" creationId="{BF069B53-5790-4DC3-B558-137D59EB136E}"/>
          </ac:grpSpMkLst>
        </pc:grpChg>
        <pc:inkChg chg="add">
          <ac:chgData name="Carlos Trejo" userId="b0663bc17b4728a9" providerId="LiveId" clId="{F9880282-6B1B-49EA-96C6-5CB15D541E9F}" dt="2022-03-03T02:53:32.733" v="683"/>
          <ac:inkMkLst>
            <pc:docMk/>
            <pc:sldMk cId="963760712" sldId="260"/>
            <ac:inkMk id="2" creationId="{8658893F-FCEC-4EE5-8878-58BC70D9E24F}"/>
          </ac:inkMkLst>
        </pc:inkChg>
        <pc:inkChg chg="add del">
          <ac:chgData name="Carlos Trejo" userId="b0663bc17b4728a9" providerId="LiveId" clId="{F9880282-6B1B-49EA-96C6-5CB15D541E9F}" dt="2022-03-01T02:46:32.938" v="210"/>
          <ac:inkMkLst>
            <pc:docMk/>
            <pc:sldMk cId="963760712" sldId="260"/>
            <ac:inkMk id="2" creationId="{FB69CC09-B267-4898-BE4E-D708BBF0E030}"/>
          </ac:inkMkLst>
        </pc:inkChg>
        <pc:inkChg chg="add del">
          <ac:chgData name="Carlos Trejo" userId="b0663bc17b4728a9" providerId="LiveId" clId="{F9880282-6B1B-49EA-96C6-5CB15D541E9F}" dt="2022-03-01T02:46:36.064" v="212"/>
          <ac:inkMkLst>
            <pc:docMk/>
            <pc:sldMk cId="963760712" sldId="260"/>
            <ac:inkMk id="3" creationId="{77486C62-DD56-4D1C-ABC3-2B65D3307448}"/>
          </ac:inkMkLst>
        </pc:inkChg>
        <pc:inkChg chg="add del">
          <ac:chgData name="Carlos Trejo" userId="b0663bc17b4728a9" providerId="LiveId" clId="{F9880282-6B1B-49EA-96C6-5CB15D541E9F}" dt="2022-03-01T02:46:44.749" v="214"/>
          <ac:inkMkLst>
            <pc:docMk/>
            <pc:sldMk cId="963760712" sldId="260"/>
            <ac:inkMk id="4" creationId="{C9FA38DA-D65D-4A36-BE1B-37DD6C204998}"/>
          </ac:inkMkLst>
        </pc:inkChg>
        <pc:inkChg chg="add mod">
          <ac:chgData name="Carlos Trejo" userId="b0663bc17b4728a9" providerId="LiveId" clId="{F9880282-6B1B-49EA-96C6-5CB15D541E9F}" dt="2022-03-01T02:46:50.240" v="219"/>
          <ac:inkMkLst>
            <pc:docMk/>
            <pc:sldMk cId="963760712" sldId="260"/>
            <ac:inkMk id="6" creationId="{4CD9FD97-0FCA-43FB-899B-7671950CD7D0}"/>
          </ac:inkMkLst>
        </pc:inkChg>
        <pc:inkChg chg="add mod">
          <ac:chgData name="Carlos Trejo" userId="b0663bc17b4728a9" providerId="LiveId" clId="{F9880282-6B1B-49EA-96C6-5CB15D541E9F}" dt="2022-03-01T02:46:50.240" v="219"/>
          <ac:inkMkLst>
            <pc:docMk/>
            <pc:sldMk cId="963760712" sldId="260"/>
            <ac:inkMk id="7" creationId="{82503A1B-F01E-43AC-BEC2-D7BEF7A3A7F2}"/>
          </ac:inkMkLst>
        </pc:inkChg>
        <pc:inkChg chg="add mod">
          <ac:chgData name="Carlos Trejo" userId="b0663bc17b4728a9" providerId="LiveId" clId="{F9880282-6B1B-49EA-96C6-5CB15D541E9F}" dt="2022-03-01T02:46:50.240" v="219"/>
          <ac:inkMkLst>
            <pc:docMk/>
            <pc:sldMk cId="963760712" sldId="260"/>
            <ac:inkMk id="8" creationId="{2D3879F5-2C34-4DF1-9DB3-6D1C511C472F}"/>
          </ac:inkMkLst>
        </pc:inkChg>
        <pc:inkChg chg="add mod">
          <ac:chgData name="Carlos Trejo" userId="b0663bc17b4728a9" providerId="LiveId" clId="{F9880282-6B1B-49EA-96C6-5CB15D541E9F}" dt="2022-03-01T02:46:50.240" v="219"/>
          <ac:inkMkLst>
            <pc:docMk/>
            <pc:sldMk cId="963760712" sldId="260"/>
            <ac:inkMk id="9" creationId="{E0255598-7813-4E52-BC73-3E988AFDA4F5}"/>
          </ac:inkMkLst>
        </pc:inkChg>
        <pc:inkChg chg="add del">
          <ac:chgData name="Carlos Trejo" userId="b0663bc17b4728a9" providerId="LiveId" clId="{F9880282-6B1B-49EA-96C6-5CB15D541E9F}" dt="2022-03-01T02:46:57.387" v="221"/>
          <ac:inkMkLst>
            <pc:docMk/>
            <pc:sldMk cId="963760712" sldId="260"/>
            <ac:inkMk id="12" creationId="{FBEB0818-6388-4B22-B396-DD84FCDAD7ED}"/>
          </ac:inkMkLst>
        </pc:inkChg>
      </pc:sldChg>
      <pc:sldChg chg="addSp delSp modSp mod">
        <pc:chgData name="Carlos Trejo" userId="b0663bc17b4728a9" providerId="LiveId" clId="{F9880282-6B1B-49EA-96C6-5CB15D541E9F}" dt="2022-03-03T02:53:32.733" v="683"/>
        <pc:sldMkLst>
          <pc:docMk/>
          <pc:sldMk cId="2146453428" sldId="263"/>
        </pc:sldMkLst>
        <pc:grpChg chg="del mod">
          <ac:chgData name="Carlos Trejo" userId="b0663bc17b4728a9" providerId="LiveId" clId="{F9880282-6B1B-49EA-96C6-5CB15D541E9F}" dt="2022-03-01T02:55:06.306" v="288"/>
          <ac:grpSpMkLst>
            <pc:docMk/>
            <pc:sldMk cId="2146453428" sldId="263"/>
            <ac:grpSpMk id="11" creationId="{450A00B2-F4ED-48F2-B8A3-E8F543DBAA29}"/>
          </ac:grpSpMkLst>
        </pc:grpChg>
        <pc:grpChg chg="del mod">
          <ac:chgData name="Carlos Trejo" userId="b0663bc17b4728a9" providerId="LiveId" clId="{F9880282-6B1B-49EA-96C6-5CB15D541E9F}" dt="2022-03-01T02:55:06.302" v="280"/>
          <ac:grpSpMkLst>
            <pc:docMk/>
            <pc:sldMk cId="2146453428" sldId="263"/>
            <ac:grpSpMk id="14" creationId="{C91472CA-3910-499F-9D91-588849AF3672}"/>
          </ac:grpSpMkLst>
        </pc:grpChg>
        <pc:grpChg chg="del mod">
          <ac:chgData name="Carlos Trejo" userId="b0663bc17b4728a9" providerId="LiveId" clId="{F9880282-6B1B-49EA-96C6-5CB15D541E9F}" dt="2022-03-01T02:49:04.992" v="256"/>
          <ac:grpSpMkLst>
            <pc:docMk/>
            <pc:sldMk cId="2146453428" sldId="263"/>
            <ac:grpSpMk id="22" creationId="{9481FD94-1472-460F-9D9A-C09B15C4FF62}"/>
          </ac:grpSpMkLst>
        </pc:grpChg>
        <pc:grpChg chg="del mod">
          <ac:chgData name="Carlos Trejo" userId="b0663bc17b4728a9" providerId="LiveId" clId="{F9880282-6B1B-49EA-96C6-5CB15D541E9F}" dt="2022-03-01T02:55:06.300" v="278"/>
          <ac:grpSpMkLst>
            <pc:docMk/>
            <pc:sldMk cId="2146453428" sldId="263"/>
            <ac:grpSpMk id="23" creationId="{E63E57F6-CA18-4248-9A30-ABFE00941F2C}"/>
          </ac:grpSpMkLst>
        </pc:grpChg>
        <pc:grpChg chg="del mod">
          <ac:chgData name="Carlos Trejo" userId="b0663bc17b4728a9" providerId="LiveId" clId="{F9880282-6B1B-49EA-96C6-5CB15D541E9F}" dt="2022-03-01T02:48:56.909" v="248"/>
          <ac:grpSpMkLst>
            <pc:docMk/>
            <pc:sldMk cId="2146453428" sldId="263"/>
            <ac:grpSpMk id="26" creationId="{134285EC-15EE-4AFA-877B-534DAAAA1F6C}"/>
          </ac:grpSpMkLst>
        </pc:grpChg>
        <pc:grpChg chg="del mod">
          <ac:chgData name="Carlos Trejo" userId="b0663bc17b4728a9" providerId="LiveId" clId="{F9880282-6B1B-49EA-96C6-5CB15D541E9F}" dt="2022-03-01T02:49:43.162" v="269"/>
          <ac:grpSpMkLst>
            <pc:docMk/>
            <pc:sldMk cId="2146453428" sldId="263"/>
            <ac:grpSpMk id="29" creationId="{EE95FA72-37E0-443F-BA0D-D6A27F45798A}"/>
          </ac:grpSpMkLst>
        </pc:grpChg>
        <pc:grpChg chg="del mod">
          <ac:chgData name="Carlos Trejo" userId="b0663bc17b4728a9" providerId="LiveId" clId="{F9880282-6B1B-49EA-96C6-5CB15D541E9F}" dt="2022-03-01T02:49:43.162" v="269"/>
          <ac:grpSpMkLst>
            <pc:docMk/>
            <pc:sldMk cId="2146453428" sldId="263"/>
            <ac:grpSpMk id="35" creationId="{79B6CEEE-AB2A-422A-B6A9-E9B68C243085}"/>
          </ac:grpSpMkLst>
        </pc:grpChg>
        <pc:grpChg chg="del mod">
          <ac:chgData name="Carlos Trejo" userId="b0663bc17b4728a9" providerId="LiveId" clId="{F9880282-6B1B-49EA-96C6-5CB15D541E9F}" dt="2022-03-01T02:49:43.162" v="269"/>
          <ac:grpSpMkLst>
            <pc:docMk/>
            <pc:sldMk cId="2146453428" sldId="263"/>
            <ac:grpSpMk id="39" creationId="{1C4F907F-6FAC-4C57-BBCD-5194FF4F0B06}"/>
          </ac:grpSpMkLst>
        </pc:grpChg>
        <pc:grpChg chg="del mod">
          <ac:chgData name="Carlos Trejo" userId="b0663bc17b4728a9" providerId="LiveId" clId="{F9880282-6B1B-49EA-96C6-5CB15D541E9F}" dt="2022-03-01T02:55:06.307" v="289"/>
          <ac:grpSpMkLst>
            <pc:docMk/>
            <pc:sldMk cId="2146453428" sldId="263"/>
            <ac:grpSpMk id="45" creationId="{B419C2C1-8E37-4751-AA1D-D6FFA7C35EED}"/>
          </ac:grpSpMkLst>
        </pc:grpChg>
        <pc:inkChg chg="add">
          <ac:chgData name="Carlos Trejo" userId="b0663bc17b4728a9" providerId="LiveId" clId="{F9880282-6B1B-49EA-96C6-5CB15D541E9F}" dt="2022-03-03T02:53:32.733" v="683"/>
          <ac:inkMkLst>
            <pc:docMk/>
            <pc:sldMk cId="2146453428" sldId="263"/>
            <ac:inkMk id="4" creationId="{4200723E-88E5-4E58-9CF1-C84D576EB261}"/>
          </ac:inkMkLst>
        </pc:inkChg>
        <pc:inkChg chg="add del">
          <ac:chgData name="Carlos Trejo" userId="b0663bc17b4728a9" providerId="LiveId" clId="{F9880282-6B1B-49EA-96C6-5CB15D541E9F}" dt="2022-03-01T02:48:10.715" v="223"/>
          <ac:inkMkLst>
            <pc:docMk/>
            <pc:sldMk cId="2146453428" sldId="263"/>
            <ac:inkMk id="4" creationId="{80D68674-63AD-4100-BB92-1E3C4664AE9C}"/>
          </ac:inkMkLst>
        </pc:inkChg>
        <pc:inkChg chg="add del">
          <ac:chgData name="Carlos Trejo" userId="b0663bc17b4728a9" providerId="LiveId" clId="{F9880282-6B1B-49EA-96C6-5CB15D541E9F}" dt="2022-03-01T02:48:15.813" v="225"/>
          <ac:inkMkLst>
            <pc:docMk/>
            <pc:sldMk cId="2146453428" sldId="263"/>
            <ac:inkMk id="6" creationId="{2173D151-1CFA-4DF7-B0F5-26FEE76E8F08}"/>
          </ac:inkMkLst>
        </pc:inkChg>
        <pc:inkChg chg="add del mod">
          <ac:chgData name="Carlos Trejo" userId="b0663bc17b4728a9" providerId="LiveId" clId="{F9880282-6B1B-49EA-96C6-5CB15D541E9F}" dt="2022-03-01T02:55:06.308" v="290"/>
          <ac:inkMkLst>
            <pc:docMk/>
            <pc:sldMk cId="2146453428" sldId="263"/>
            <ac:inkMk id="7" creationId="{CC993281-D7AF-4F29-873B-9FD03DEF77A7}"/>
          </ac:inkMkLst>
        </pc:inkChg>
        <pc:inkChg chg="add del mod">
          <ac:chgData name="Carlos Trejo" userId="b0663bc17b4728a9" providerId="LiveId" clId="{F9880282-6B1B-49EA-96C6-5CB15D541E9F}" dt="2022-03-01T02:55:06.306" v="288"/>
          <ac:inkMkLst>
            <pc:docMk/>
            <pc:sldMk cId="2146453428" sldId="263"/>
            <ac:inkMk id="8" creationId="{E23D7A62-030C-4D9C-81E0-5C115938AB75}"/>
          </ac:inkMkLst>
        </pc:inkChg>
        <pc:inkChg chg="add del mod">
          <ac:chgData name="Carlos Trejo" userId="b0663bc17b4728a9" providerId="LiveId" clId="{F9880282-6B1B-49EA-96C6-5CB15D541E9F}" dt="2022-03-01T02:55:06.292" v="271"/>
          <ac:inkMkLst>
            <pc:docMk/>
            <pc:sldMk cId="2146453428" sldId="263"/>
            <ac:inkMk id="9" creationId="{9AAFCC6F-5F8D-4F67-8116-2ED73826F5D8}"/>
          </ac:inkMkLst>
        </pc:inkChg>
        <pc:inkChg chg="add del">
          <ac:chgData name="Carlos Trejo" userId="b0663bc17b4728a9" providerId="LiveId" clId="{F9880282-6B1B-49EA-96C6-5CB15D541E9F}" dt="2022-03-01T02:55:06.303" v="282"/>
          <ac:inkMkLst>
            <pc:docMk/>
            <pc:sldMk cId="2146453428" sldId="263"/>
            <ac:inkMk id="10" creationId="{FC5AB56B-EBDD-4232-A976-B592A56E6A54}"/>
          </ac:inkMkLst>
        </pc:inkChg>
        <pc:inkChg chg="add del mod">
          <ac:chgData name="Carlos Trejo" userId="b0663bc17b4728a9" providerId="LiveId" clId="{F9880282-6B1B-49EA-96C6-5CB15D541E9F}" dt="2022-03-01T02:55:06.305" v="286"/>
          <ac:inkMkLst>
            <pc:docMk/>
            <pc:sldMk cId="2146453428" sldId="263"/>
            <ac:inkMk id="12" creationId="{B0FED7C6-9E88-4843-8299-1F5C91F5F910}"/>
          </ac:inkMkLst>
        </pc:inkChg>
        <pc:inkChg chg="add del mod">
          <ac:chgData name="Carlos Trejo" userId="b0663bc17b4728a9" providerId="LiveId" clId="{F9880282-6B1B-49EA-96C6-5CB15D541E9F}" dt="2022-03-01T02:55:06.302" v="280"/>
          <ac:inkMkLst>
            <pc:docMk/>
            <pc:sldMk cId="2146453428" sldId="263"/>
            <ac:inkMk id="13" creationId="{DE6FE3FD-B80C-4561-B260-3F3752DD9A86}"/>
          </ac:inkMkLst>
        </pc:inkChg>
        <pc:inkChg chg="add del">
          <ac:chgData name="Carlos Trejo" userId="b0663bc17b4728a9" providerId="LiveId" clId="{F9880282-6B1B-49EA-96C6-5CB15D541E9F}" dt="2022-03-01T02:48:43.672" v="235"/>
          <ac:inkMkLst>
            <pc:docMk/>
            <pc:sldMk cId="2146453428" sldId="263"/>
            <ac:inkMk id="15" creationId="{82364D8B-F3BF-4327-9334-35420B8F6242}"/>
          </ac:inkMkLst>
        </pc:inkChg>
        <pc:inkChg chg="add del mod">
          <ac:chgData name="Carlos Trejo" userId="b0663bc17b4728a9" providerId="LiveId" clId="{F9880282-6B1B-49EA-96C6-5CB15D541E9F}" dt="2022-03-01T02:55:06.298" v="275"/>
          <ac:inkMkLst>
            <pc:docMk/>
            <pc:sldMk cId="2146453428" sldId="263"/>
            <ac:inkMk id="16" creationId="{4C3D3D20-7113-4182-9962-AC09F279B504}"/>
          </ac:inkMkLst>
        </pc:inkChg>
        <pc:inkChg chg="add del mod">
          <ac:chgData name="Carlos Trejo" userId="b0663bc17b4728a9" providerId="LiveId" clId="{F9880282-6B1B-49EA-96C6-5CB15D541E9F}" dt="2022-03-01T02:55:06.300" v="278"/>
          <ac:inkMkLst>
            <pc:docMk/>
            <pc:sldMk cId="2146453428" sldId="263"/>
            <ac:inkMk id="17" creationId="{7F108639-89E7-47EC-9590-5A29087F64C6}"/>
          </ac:inkMkLst>
        </pc:inkChg>
        <pc:inkChg chg="add mod">
          <ac:chgData name="Carlos Trejo" userId="b0663bc17b4728a9" providerId="LiveId" clId="{F9880282-6B1B-49EA-96C6-5CB15D541E9F}" dt="2022-03-01T02:55:06.300" v="278"/>
          <ac:inkMkLst>
            <pc:docMk/>
            <pc:sldMk cId="2146453428" sldId="263"/>
            <ac:inkMk id="18" creationId="{B1BB4DF6-7E40-44B7-9843-B5D741976E64}"/>
          </ac:inkMkLst>
        </pc:inkChg>
        <pc:inkChg chg="add del mod">
          <ac:chgData name="Carlos Trejo" userId="b0663bc17b4728a9" providerId="LiveId" clId="{F9880282-6B1B-49EA-96C6-5CB15D541E9F}" dt="2022-03-01T02:49:05.323" v="257"/>
          <ac:inkMkLst>
            <pc:docMk/>
            <pc:sldMk cId="2146453428" sldId="263"/>
            <ac:inkMk id="19" creationId="{07448A22-9E49-4F76-8418-E51C39C5C5A1}"/>
          </ac:inkMkLst>
        </pc:inkChg>
        <pc:inkChg chg="add del mod">
          <ac:chgData name="Carlos Trejo" userId="b0663bc17b4728a9" providerId="LiveId" clId="{F9880282-6B1B-49EA-96C6-5CB15D541E9F}" dt="2022-03-01T02:49:04.648" v="255"/>
          <ac:inkMkLst>
            <pc:docMk/>
            <pc:sldMk cId="2146453428" sldId="263"/>
            <ac:inkMk id="20" creationId="{4E7DB588-8A91-4DC6-B59B-FFBB41F087A9}"/>
          </ac:inkMkLst>
        </pc:inkChg>
        <pc:inkChg chg="add del mod">
          <ac:chgData name="Carlos Trejo" userId="b0663bc17b4728a9" providerId="LiveId" clId="{F9880282-6B1B-49EA-96C6-5CB15D541E9F}" dt="2022-03-01T02:49:04.992" v="256"/>
          <ac:inkMkLst>
            <pc:docMk/>
            <pc:sldMk cId="2146453428" sldId="263"/>
            <ac:inkMk id="21" creationId="{F3C31E6A-626A-47DC-9281-A3EC7F5D13DA}"/>
          </ac:inkMkLst>
        </pc:inkChg>
        <pc:inkChg chg="add del mod">
          <ac:chgData name="Carlos Trejo" userId="b0663bc17b4728a9" providerId="LiveId" clId="{F9880282-6B1B-49EA-96C6-5CB15D541E9F}" dt="2022-03-01T02:55:06.299" v="276"/>
          <ac:inkMkLst>
            <pc:docMk/>
            <pc:sldMk cId="2146453428" sldId="263"/>
            <ac:inkMk id="24" creationId="{8B5BAA6F-9967-4349-966D-EC9CA42F767E}"/>
          </ac:inkMkLst>
        </pc:inkChg>
        <pc:inkChg chg="add del mod">
          <ac:chgData name="Carlos Trejo" userId="b0663bc17b4728a9" providerId="LiveId" clId="{F9880282-6B1B-49EA-96C6-5CB15D541E9F}" dt="2022-03-01T02:55:06.304" v="284"/>
          <ac:inkMkLst>
            <pc:docMk/>
            <pc:sldMk cId="2146453428" sldId="263"/>
            <ac:inkMk id="25" creationId="{88A20B05-DB8C-4014-B43E-9B8863425263}"/>
          </ac:inkMkLst>
        </pc:inkChg>
        <pc:inkChg chg="add del mod">
          <ac:chgData name="Carlos Trejo" userId="b0663bc17b4728a9" providerId="LiveId" clId="{F9880282-6B1B-49EA-96C6-5CB15D541E9F}" dt="2022-03-01T02:55:06.301" v="279"/>
          <ac:inkMkLst>
            <pc:docMk/>
            <pc:sldMk cId="2146453428" sldId="263"/>
            <ac:inkMk id="27" creationId="{823943D2-DF3A-4737-9DFE-A9BCEF841DF6}"/>
          </ac:inkMkLst>
        </pc:inkChg>
        <pc:inkChg chg="add del mod">
          <ac:chgData name="Carlos Trejo" userId="b0663bc17b4728a9" providerId="LiveId" clId="{F9880282-6B1B-49EA-96C6-5CB15D541E9F}" dt="2022-03-01T02:55:06.306" v="287"/>
          <ac:inkMkLst>
            <pc:docMk/>
            <pc:sldMk cId="2146453428" sldId="263"/>
            <ac:inkMk id="28" creationId="{FDA8E37C-3F72-4F48-B390-AA5E11D835FF}"/>
          </ac:inkMkLst>
        </pc:inkChg>
        <pc:inkChg chg="add del mod">
          <ac:chgData name="Carlos Trejo" userId="b0663bc17b4728a9" providerId="LiveId" clId="{F9880282-6B1B-49EA-96C6-5CB15D541E9F}" dt="2022-03-01T02:55:06.295" v="273"/>
          <ac:inkMkLst>
            <pc:docMk/>
            <pc:sldMk cId="2146453428" sldId="263"/>
            <ac:inkMk id="30" creationId="{7D68FDA8-F3D2-4B15-8579-4B7231199B45}"/>
          </ac:inkMkLst>
        </pc:inkChg>
        <pc:inkChg chg="add del mod">
          <ac:chgData name="Carlos Trejo" userId="b0663bc17b4728a9" providerId="LiveId" clId="{F9880282-6B1B-49EA-96C6-5CB15D541E9F}" dt="2022-03-01T02:55:06.300" v="277"/>
          <ac:inkMkLst>
            <pc:docMk/>
            <pc:sldMk cId="2146453428" sldId="263"/>
            <ac:inkMk id="31" creationId="{8DED2E53-1BEF-48DC-8E83-CF1CE1108302}"/>
          </ac:inkMkLst>
        </pc:inkChg>
        <pc:inkChg chg="add del mod">
          <ac:chgData name="Carlos Trejo" userId="b0663bc17b4728a9" providerId="LiveId" clId="{F9880282-6B1B-49EA-96C6-5CB15D541E9F}" dt="2022-03-01T02:55:06.290" v="270"/>
          <ac:inkMkLst>
            <pc:docMk/>
            <pc:sldMk cId="2146453428" sldId="263"/>
            <ac:inkMk id="32" creationId="{F6CC7BFC-B95C-43CF-BB52-62895D11EEAF}"/>
          </ac:inkMkLst>
        </pc:inkChg>
        <pc:inkChg chg="add del mod">
          <ac:chgData name="Carlos Trejo" userId="b0663bc17b4728a9" providerId="LiveId" clId="{F9880282-6B1B-49EA-96C6-5CB15D541E9F}" dt="2022-03-01T02:55:06.307" v="289"/>
          <ac:inkMkLst>
            <pc:docMk/>
            <pc:sldMk cId="2146453428" sldId="263"/>
            <ac:inkMk id="33" creationId="{FC6F81B3-60E9-4418-8006-A603B6FE6723}"/>
          </ac:inkMkLst>
        </pc:inkChg>
        <pc:inkChg chg="add del mod">
          <ac:chgData name="Carlos Trejo" userId="b0663bc17b4728a9" providerId="LiveId" clId="{F9880282-6B1B-49EA-96C6-5CB15D541E9F}" dt="2022-03-01T02:55:06.309" v="292"/>
          <ac:inkMkLst>
            <pc:docMk/>
            <pc:sldMk cId="2146453428" sldId="263"/>
            <ac:inkMk id="34" creationId="{1FCD3E4D-8741-4A64-89EA-1B929EBB7A37}"/>
          </ac:inkMkLst>
        </pc:inkChg>
        <pc:inkChg chg="add del mod">
          <ac:chgData name="Carlos Trejo" userId="b0663bc17b4728a9" providerId="LiveId" clId="{F9880282-6B1B-49EA-96C6-5CB15D541E9F}" dt="2022-03-01T02:55:06.294" v="272"/>
          <ac:inkMkLst>
            <pc:docMk/>
            <pc:sldMk cId="2146453428" sldId="263"/>
            <ac:inkMk id="36" creationId="{7168B616-3E3C-46DC-8E5B-F697A2E30A7B}"/>
          </ac:inkMkLst>
        </pc:inkChg>
        <pc:inkChg chg="add del mod">
          <ac:chgData name="Carlos Trejo" userId="b0663bc17b4728a9" providerId="LiveId" clId="{F9880282-6B1B-49EA-96C6-5CB15D541E9F}" dt="2022-03-01T02:55:06.305" v="285"/>
          <ac:inkMkLst>
            <pc:docMk/>
            <pc:sldMk cId="2146453428" sldId="263"/>
            <ac:inkMk id="37" creationId="{A7B22A96-D87B-42C3-A858-CABF24A1D997}"/>
          </ac:inkMkLst>
        </pc:inkChg>
        <pc:inkChg chg="add del mod">
          <ac:chgData name="Carlos Trejo" userId="b0663bc17b4728a9" providerId="LiveId" clId="{F9880282-6B1B-49EA-96C6-5CB15D541E9F}" dt="2022-03-01T02:55:06.302" v="281"/>
          <ac:inkMkLst>
            <pc:docMk/>
            <pc:sldMk cId="2146453428" sldId="263"/>
            <ac:inkMk id="38" creationId="{B747C88E-F287-4721-ACF8-E56B371708F5}"/>
          </ac:inkMkLst>
        </pc:inkChg>
        <pc:inkChg chg="add del">
          <ac:chgData name="Carlos Trejo" userId="b0663bc17b4728a9" providerId="LiveId" clId="{F9880282-6B1B-49EA-96C6-5CB15D541E9F}" dt="2022-03-01T02:49:25.464" v="263"/>
          <ac:inkMkLst>
            <pc:docMk/>
            <pc:sldMk cId="2146453428" sldId="263"/>
            <ac:inkMk id="40" creationId="{8E3B8A3B-4B08-41E8-9FAC-992D01173435}"/>
          </ac:inkMkLst>
        </pc:inkChg>
        <pc:inkChg chg="add del">
          <ac:chgData name="Carlos Trejo" userId="b0663bc17b4728a9" providerId="LiveId" clId="{F9880282-6B1B-49EA-96C6-5CB15D541E9F}" dt="2022-03-01T02:55:06.309" v="291"/>
          <ac:inkMkLst>
            <pc:docMk/>
            <pc:sldMk cId="2146453428" sldId="263"/>
            <ac:inkMk id="41" creationId="{9CC54BDA-A946-4D78-8EF3-A77F4B7B71D3}"/>
          </ac:inkMkLst>
        </pc:inkChg>
        <pc:inkChg chg="add del">
          <ac:chgData name="Carlos Trejo" userId="b0663bc17b4728a9" providerId="LiveId" clId="{F9880282-6B1B-49EA-96C6-5CB15D541E9F}" dt="2022-03-01T02:49:33.539" v="266"/>
          <ac:inkMkLst>
            <pc:docMk/>
            <pc:sldMk cId="2146453428" sldId="263"/>
            <ac:inkMk id="42" creationId="{D9EADCD8-272A-406A-A539-5D88AC94EC8E}"/>
          </ac:inkMkLst>
        </pc:inkChg>
        <pc:inkChg chg="add del mod">
          <ac:chgData name="Carlos Trejo" userId="b0663bc17b4728a9" providerId="LiveId" clId="{F9880282-6B1B-49EA-96C6-5CB15D541E9F}" dt="2022-03-01T02:55:06.297" v="274"/>
          <ac:inkMkLst>
            <pc:docMk/>
            <pc:sldMk cId="2146453428" sldId="263"/>
            <ac:inkMk id="43" creationId="{603D617A-239D-43E9-B4FD-698EEF4BAB82}"/>
          </ac:inkMkLst>
        </pc:inkChg>
        <pc:inkChg chg="add del mod">
          <ac:chgData name="Carlos Trejo" userId="b0663bc17b4728a9" providerId="LiveId" clId="{F9880282-6B1B-49EA-96C6-5CB15D541E9F}" dt="2022-03-01T02:55:06.304" v="283"/>
          <ac:inkMkLst>
            <pc:docMk/>
            <pc:sldMk cId="2146453428" sldId="263"/>
            <ac:inkMk id="44" creationId="{5A3BF355-211C-4C0F-BAB7-C13B1462D0FF}"/>
          </ac:inkMkLst>
        </pc:inkChg>
        <pc:inkChg chg="add del">
          <ac:chgData name="Carlos Trejo" userId="b0663bc17b4728a9" providerId="LiveId" clId="{F9880282-6B1B-49EA-96C6-5CB15D541E9F}" dt="2022-03-01T02:59:03.052" v="294"/>
          <ac:inkMkLst>
            <pc:docMk/>
            <pc:sldMk cId="2146453428" sldId="263"/>
            <ac:inkMk id="46" creationId="{D95E738E-2DC8-49F1-813C-57817CA16AC9}"/>
          </ac:inkMkLst>
        </pc:inkChg>
        <pc:inkChg chg="add">
          <ac:chgData name="Carlos Trejo" userId="b0663bc17b4728a9" providerId="LiveId" clId="{F9880282-6B1B-49EA-96C6-5CB15D541E9F}" dt="2022-03-01T02:59:04.686" v="295" actId="9405"/>
          <ac:inkMkLst>
            <pc:docMk/>
            <pc:sldMk cId="2146453428" sldId="263"/>
            <ac:inkMk id="47" creationId="{4BEA8203-7CE4-4229-81F4-BDA58900AACC}"/>
          </ac:inkMkLst>
        </pc:inkChg>
      </pc:sldChg>
      <pc:sldChg chg="addSp">
        <pc:chgData name="Carlos Trejo" userId="b0663bc17b4728a9" providerId="LiveId" clId="{F9880282-6B1B-49EA-96C6-5CB15D541E9F}" dt="2022-03-03T02:53:32.733" v="683"/>
        <pc:sldMkLst>
          <pc:docMk/>
          <pc:sldMk cId="115476793" sldId="264"/>
        </pc:sldMkLst>
        <pc:inkChg chg="add">
          <ac:chgData name="Carlos Trejo" userId="b0663bc17b4728a9" providerId="LiveId" clId="{F9880282-6B1B-49EA-96C6-5CB15D541E9F}" dt="2022-03-03T02:53:32.733" v="683"/>
          <ac:inkMkLst>
            <pc:docMk/>
            <pc:sldMk cId="115476793" sldId="264"/>
            <ac:inkMk id="2" creationId="{44EEA8F9-7966-4401-A048-6596A4B07F6F}"/>
          </ac:inkMkLst>
        </pc:inkChg>
      </pc:sldChg>
      <pc:sldChg chg="addSp">
        <pc:chgData name="Carlos Trejo" userId="b0663bc17b4728a9" providerId="LiveId" clId="{F9880282-6B1B-49EA-96C6-5CB15D541E9F}" dt="2022-03-03T02:53:32.733" v="683"/>
        <pc:sldMkLst>
          <pc:docMk/>
          <pc:sldMk cId="2068005905" sldId="266"/>
        </pc:sldMkLst>
        <pc:inkChg chg="add">
          <ac:chgData name="Carlos Trejo" userId="b0663bc17b4728a9" providerId="LiveId" clId="{F9880282-6B1B-49EA-96C6-5CB15D541E9F}" dt="2022-03-03T02:53:32.733" v="683"/>
          <ac:inkMkLst>
            <pc:docMk/>
            <pc:sldMk cId="2068005905" sldId="266"/>
            <ac:inkMk id="2" creationId="{13935552-F797-449C-AC8E-A1F5B68D09C4}"/>
          </ac:inkMkLst>
        </pc:inkChg>
      </pc:sldChg>
      <pc:sldChg chg="addSp">
        <pc:chgData name="Carlos Trejo" userId="b0663bc17b4728a9" providerId="LiveId" clId="{F9880282-6B1B-49EA-96C6-5CB15D541E9F}" dt="2022-03-03T02:53:32.733" v="683"/>
        <pc:sldMkLst>
          <pc:docMk/>
          <pc:sldMk cId="3874400475" sldId="268"/>
        </pc:sldMkLst>
        <pc:inkChg chg="add">
          <ac:chgData name="Carlos Trejo" userId="b0663bc17b4728a9" providerId="LiveId" clId="{F9880282-6B1B-49EA-96C6-5CB15D541E9F}" dt="2022-03-03T02:53:32.733" v="683"/>
          <ac:inkMkLst>
            <pc:docMk/>
            <pc:sldMk cId="3874400475" sldId="268"/>
            <ac:inkMk id="4" creationId="{3B11FF75-C21C-4ECE-9F9B-CCC2EE581579}"/>
          </ac:inkMkLst>
        </pc:inkChg>
      </pc:sldChg>
      <pc:sldChg chg="addSp">
        <pc:chgData name="Carlos Trejo" userId="b0663bc17b4728a9" providerId="LiveId" clId="{F9880282-6B1B-49EA-96C6-5CB15D541E9F}" dt="2022-03-03T02:53:32.733" v="683"/>
        <pc:sldMkLst>
          <pc:docMk/>
          <pc:sldMk cId="1990509862" sldId="269"/>
        </pc:sldMkLst>
        <pc:inkChg chg="add">
          <ac:chgData name="Carlos Trejo" userId="b0663bc17b4728a9" providerId="LiveId" clId="{F9880282-6B1B-49EA-96C6-5CB15D541E9F}" dt="2022-03-03T02:53:32.733" v="683"/>
          <ac:inkMkLst>
            <pc:docMk/>
            <pc:sldMk cId="1990509862" sldId="269"/>
            <ac:inkMk id="4" creationId="{4EC2D954-21C7-4668-BDF0-B188FEE4EF2C}"/>
          </ac:inkMkLst>
        </pc:inkChg>
      </pc:sldChg>
      <pc:sldChg chg="addSp">
        <pc:chgData name="Carlos Trejo" userId="b0663bc17b4728a9" providerId="LiveId" clId="{F9880282-6B1B-49EA-96C6-5CB15D541E9F}" dt="2022-03-03T02:53:32.733" v="683"/>
        <pc:sldMkLst>
          <pc:docMk/>
          <pc:sldMk cId="863636726" sldId="270"/>
        </pc:sldMkLst>
        <pc:inkChg chg="add">
          <ac:chgData name="Carlos Trejo" userId="b0663bc17b4728a9" providerId="LiveId" clId="{F9880282-6B1B-49EA-96C6-5CB15D541E9F}" dt="2022-03-03T02:53:32.733" v="683"/>
          <ac:inkMkLst>
            <pc:docMk/>
            <pc:sldMk cId="863636726" sldId="270"/>
            <ac:inkMk id="4" creationId="{CC0478FA-0EE6-4D45-9AA3-C9F6C358DD5B}"/>
          </ac:inkMkLst>
        </pc:inkChg>
      </pc:sldChg>
      <pc:sldChg chg="addSp">
        <pc:chgData name="Carlos Trejo" userId="b0663bc17b4728a9" providerId="LiveId" clId="{F9880282-6B1B-49EA-96C6-5CB15D541E9F}" dt="2022-03-03T02:53:32.733" v="683"/>
        <pc:sldMkLst>
          <pc:docMk/>
          <pc:sldMk cId="3246032147" sldId="271"/>
        </pc:sldMkLst>
        <pc:inkChg chg="add">
          <ac:chgData name="Carlos Trejo" userId="b0663bc17b4728a9" providerId="LiveId" clId="{F9880282-6B1B-49EA-96C6-5CB15D541E9F}" dt="2022-03-03T02:53:32.733" v="683"/>
          <ac:inkMkLst>
            <pc:docMk/>
            <pc:sldMk cId="3246032147" sldId="271"/>
            <ac:inkMk id="4" creationId="{C20C3572-7EA9-48F5-871B-6198286AC850}"/>
          </ac:inkMkLst>
        </pc:inkChg>
      </pc:sldChg>
      <pc:sldChg chg="addSp">
        <pc:chgData name="Carlos Trejo" userId="b0663bc17b4728a9" providerId="LiveId" clId="{F9880282-6B1B-49EA-96C6-5CB15D541E9F}" dt="2022-03-03T02:53:32.733" v="683"/>
        <pc:sldMkLst>
          <pc:docMk/>
          <pc:sldMk cId="3919543116" sldId="272"/>
        </pc:sldMkLst>
        <pc:inkChg chg="add">
          <ac:chgData name="Carlos Trejo" userId="b0663bc17b4728a9" providerId="LiveId" clId="{F9880282-6B1B-49EA-96C6-5CB15D541E9F}" dt="2022-03-03T02:53:32.733" v="683"/>
          <ac:inkMkLst>
            <pc:docMk/>
            <pc:sldMk cId="3919543116" sldId="272"/>
            <ac:inkMk id="4" creationId="{324CCFFB-5B41-4AF5-9B93-32F5208C722F}"/>
          </ac:inkMkLst>
        </pc:inkChg>
      </pc:sldChg>
      <pc:sldChg chg="addSp">
        <pc:chgData name="Carlos Trejo" userId="b0663bc17b4728a9" providerId="LiveId" clId="{F9880282-6B1B-49EA-96C6-5CB15D541E9F}" dt="2022-03-03T02:53:32.733" v="683"/>
        <pc:sldMkLst>
          <pc:docMk/>
          <pc:sldMk cId="2545853711" sldId="273"/>
        </pc:sldMkLst>
        <pc:inkChg chg="add">
          <ac:chgData name="Carlos Trejo" userId="b0663bc17b4728a9" providerId="LiveId" clId="{F9880282-6B1B-49EA-96C6-5CB15D541E9F}" dt="2022-03-03T02:53:32.733" v="683"/>
          <ac:inkMkLst>
            <pc:docMk/>
            <pc:sldMk cId="2545853711" sldId="273"/>
            <ac:inkMk id="2" creationId="{48337B1A-18D3-4773-9159-562BBE092F5D}"/>
          </ac:inkMkLst>
        </pc:inkChg>
      </pc:sldChg>
      <pc:sldChg chg="modSp mod">
        <pc:chgData name="Carlos Trejo" userId="b0663bc17b4728a9" providerId="LiveId" clId="{F9880282-6B1B-49EA-96C6-5CB15D541E9F}" dt="2022-03-02T18:40:12.620" v="557" actId="20577"/>
        <pc:sldMkLst>
          <pc:docMk/>
          <pc:sldMk cId="1408919823" sldId="274"/>
        </pc:sldMkLst>
        <pc:spChg chg="mod">
          <ac:chgData name="Carlos Trejo" userId="b0663bc17b4728a9" providerId="LiveId" clId="{F9880282-6B1B-49EA-96C6-5CB15D541E9F}" dt="2022-03-02T18:40:12.620" v="557" actId="20577"/>
          <ac:spMkLst>
            <pc:docMk/>
            <pc:sldMk cId="1408919823" sldId="274"/>
            <ac:spMk id="3" creationId="{8422FAFE-4D01-486E-A445-E809A5931AD9}"/>
          </ac:spMkLst>
        </pc:spChg>
      </pc:sldChg>
      <pc:sldChg chg="addSp modSp new mod">
        <pc:chgData name="Carlos Trejo" userId="b0663bc17b4728a9" providerId="LiveId" clId="{F9880282-6B1B-49EA-96C6-5CB15D541E9F}" dt="2022-03-03T02:53:32.733" v="683"/>
        <pc:sldMkLst>
          <pc:docMk/>
          <pc:sldMk cId="2022735416" sldId="275"/>
        </pc:sldMkLst>
        <pc:spChg chg="mod">
          <ac:chgData name="Carlos Trejo" userId="b0663bc17b4728a9" providerId="LiveId" clId="{F9880282-6B1B-49EA-96C6-5CB15D541E9F}" dt="2022-03-02T18:07:00.885" v="310" actId="20577"/>
          <ac:spMkLst>
            <pc:docMk/>
            <pc:sldMk cId="2022735416" sldId="275"/>
            <ac:spMk id="2" creationId="{E2CD63BE-FE28-4E7F-A7AB-C7A705C4B15D}"/>
          </ac:spMkLst>
        </pc:spChg>
        <pc:spChg chg="mod">
          <ac:chgData name="Carlos Trejo" userId="b0663bc17b4728a9" providerId="LiveId" clId="{F9880282-6B1B-49EA-96C6-5CB15D541E9F}" dt="2022-03-02T18:07:51.446" v="452" actId="20577"/>
          <ac:spMkLst>
            <pc:docMk/>
            <pc:sldMk cId="2022735416" sldId="275"/>
            <ac:spMk id="3" creationId="{ED2D69FE-8BEF-451F-A440-CE244384D342}"/>
          </ac:spMkLst>
        </pc:spChg>
        <pc:inkChg chg="add">
          <ac:chgData name="Carlos Trejo" userId="b0663bc17b4728a9" providerId="LiveId" clId="{F9880282-6B1B-49EA-96C6-5CB15D541E9F}" dt="2022-03-03T02:53:32.733" v="683"/>
          <ac:inkMkLst>
            <pc:docMk/>
            <pc:sldMk cId="2022735416" sldId="275"/>
            <ac:inkMk id="4" creationId="{A4A05FAA-7EFE-409F-8189-13E3069869BB}"/>
          </ac:inkMkLst>
        </pc:inkChg>
      </pc:sldChg>
      <pc:sldChg chg="addSp delSp modSp new mod">
        <pc:chgData name="Carlos Trejo" userId="b0663bc17b4728a9" providerId="LiveId" clId="{F9880282-6B1B-49EA-96C6-5CB15D541E9F}" dt="2022-03-03T02:53:32.733" v="683"/>
        <pc:sldMkLst>
          <pc:docMk/>
          <pc:sldMk cId="1427163377" sldId="276"/>
        </pc:sldMkLst>
        <pc:spChg chg="mod">
          <ac:chgData name="Carlos Trejo" userId="b0663bc17b4728a9" providerId="LiveId" clId="{F9880282-6B1B-49EA-96C6-5CB15D541E9F}" dt="2022-03-02T18:40:25.091" v="588" actId="20577"/>
          <ac:spMkLst>
            <pc:docMk/>
            <pc:sldMk cId="1427163377" sldId="276"/>
            <ac:spMk id="2" creationId="{B317571C-04F6-4DC2-9556-E63C263AE51B}"/>
          </ac:spMkLst>
        </pc:spChg>
        <pc:spChg chg="del">
          <ac:chgData name="Carlos Trejo" userId="b0663bc17b4728a9" providerId="LiveId" clId="{F9880282-6B1B-49EA-96C6-5CB15D541E9F}" dt="2022-03-02T18:40:26.674" v="589" actId="478"/>
          <ac:spMkLst>
            <pc:docMk/>
            <pc:sldMk cId="1427163377" sldId="276"/>
            <ac:spMk id="3" creationId="{502F4718-34DD-452D-A811-F5F4BDE4AD1E}"/>
          </ac:spMkLst>
        </pc:spChg>
        <pc:picChg chg="add mod">
          <ac:chgData name="Carlos Trejo" userId="b0663bc17b4728a9" providerId="LiveId" clId="{F9880282-6B1B-49EA-96C6-5CB15D541E9F}" dt="2022-03-02T18:41:03" v="599" actId="1076"/>
          <ac:picMkLst>
            <pc:docMk/>
            <pc:sldMk cId="1427163377" sldId="276"/>
            <ac:picMk id="5" creationId="{F769FA0F-938F-472B-AE0E-7EB5ED9BB16B}"/>
          </ac:picMkLst>
        </pc:picChg>
        <pc:inkChg chg="add">
          <ac:chgData name="Carlos Trejo" userId="b0663bc17b4728a9" providerId="LiveId" clId="{F9880282-6B1B-49EA-96C6-5CB15D541E9F}" dt="2022-03-03T02:53:32.733" v="683"/>
          <ac:inkMkLst>
            <pc:docMk/>
            <pc:sldMk cId="1427163377" sldId="276"/>
            <ac:inkMk id="3" creationId="{EF0F86F2-81F8-4B3D-B65B-8F66E92E1403}"/>
          </ac:inkMkLst>
        </pc:inkChg>
      </pc:sldChg>
      <pc:sldChg chg="new del">
        <pc:chgData name="Carlos Trejo" userId="b0663bc17b4728a9" providerId="LiveId" clId="{F9880282-6B1B-49EA-96C6-5CB15D541E9F}" dt="2022-03-02T18:13:33.074" v="454" actId="47"/>
        <pc:sldMkLst>
          <pc:docMk/>
          <pc:sldMk cId="2935539814" sldId="276"/>
        </pc:sldMkLst>
      </pc:sldChg>
      <pc:sldChg chg="addSp delSp modSp new mod">
        <pc:chgData name="Carlos Trejo" userId="b0663bc17b4728a9" providerId="LiveId" clId="{F9880282-6B1B-49EA-96C6-5CB15D541E9F}" dt="2022-03-03T02:53:32.733" v="683"/>
        <pc:sldMkLst>
          <pc:docMk/>
          <pc:sldMk cId="572502316" sldId="277"/>
        </pc:sldMkLst>
        <pc:spChg chg="mod">
          <ac:chgData name="Carlos Trejo" userId="b0663bc17b4728a9" providerId="LiveId" clId="{F9880282-6B1B-49EA-96C6-5CB15D541E9F}" dt="2022-03-02T18:41:21.088" v="621" actId="20577"/>
          <ac:spMkLst>
            <pc:docMk/>
            <pc:sldMk cId="572502316" sldId="277"/>
            <ac:spMk id="2" creationId="{30E1E05F-9166-4982-92D0-F7EE0C761096}"/>
          </ac:spMkLst>
        </pc:spChg>
        <pc:spChg chg="del">
          <ac:chgData name="Carlos Trejo" userId="b0663bc17b4728a9" providerId="LiveId" clId="{F9880282-6B1B-49EA-96C6-5CB15D541E9F}" dt="2022-03-02T18:42:37.191" v="622" actId="478"/>
          <ac:spMkLst>
            <pc:docMk/>
            <pc:sldMk cId="572502316" sldId="277"/>
            <ac:spMk id="3" creationId="{8D24E96B-2EE5-4DBE-926E-63643B23F78E}"/>
          </ac:spMkLst>
        </pc:spChg>
        <pc:picChg chg="add mod">
          <ac:chgData name="Carlos Trejo" userId="b0663bc17b4728a9" providerId="LiveId" clId="{F9880282-6B1B-49EA-96C6-5CB15D541E9F}" dt="2022-03-02T18:42:44.688" v="626" actId="1076"/>
          <ac:picMkLst>
            <pc:docMk/>
            <pc:sldMk cId="572502316" sldId="277"/>
            <ac:picMk id="5" creationId="{809115B4-4ADF-4AC2-B817-C8D652476BCD}"/>
          </ac:picMkLst>
        </pc:picChg>
        <pc:inkChg chg="add">
          <ac:chgData name="Carlos Trejo" userId="b0663bc17b4728a9" providerId="LiveId" clId="{F9880282-6B1B-49EA-96C6-5CB15D541E9F}" dt="2022-03-03T02:53:32.733" v="683"/>
          <ac:inkMkLst>
            <pc:docMk/>
            <pc:sldMk cId="572502316" sldId="277"/>
            <ac:inkMk id="3" creationId="{1997F65B-80A5-43F4-BAC7-E79AC0552F9F}"/>
          </ac:inkMkLst>
        </pc:inkChg>
      </pc:sldChg>
      <pc:sldChg chg="addSp delSp modSp new mod">
        <pc:chgData name="Carlos Trejo" userId="b0663bc17b4728a9" providerId="LiveId" clId="{F9880282-6B1B-49EA-96C6-5CB15D541E9F}" dt="2022-03-03T02:53:32.733" v="683"/>
        <pc:sldMkLst>
          <pc:docMk/>
          <pc:sldMk cId="2035771903" sldId="278"/>
        </pc:sldMkLst>
        <pc:spChg chg="mod">
          <ac:chgData name="Carlos Trejo" userId="b0663bc17b4728a9" providerId="LiveId" clId="{F9880282-6B1B-49EA-96C6-5CB15D541E9F}" dt="2022-03-02T18:47:41.187" v="643" actId="20577"/>
          <ac:spMkLst>
            <pc:docMk/>
            <pc:sldMk cId="2035771903" sldId="278"/>
            <ac:spMk id="2" creationId="{1BD1A585-62E0-4EB9-8042-71DC4D169A44}"/>
          </ac:spMkLst>
        </pc:spChg>
        <pc:spChg chg="del">
          <ac:chgData name="Carlos Trejo" userId="b0663bc17b4728a9" providerId="LiveId" clId="{F9880282-6B1B-49EA-96C6-5CB15D541E9F}" dt="2022-03-02T18:54:55.955" v="644" actId="478"/>
          <ac:spMkLst>
            <pc:docMk/>
            <pc:sldMk cId="2035771903" sldId="278"/>
            <ac:spMk id="3" creationId="{287AE066-4C40-446C-A00E-A19329B95CD9}"/>
          </ac:spMkLst>
        </pc:spChg>
        <pc:picChg chg="add mod">
          <ac:chgData name="Carlos Trejo" userId="b0663bc17b4728a9" providerId="LiveId" clId="{F9880282-6B1B-49EA-96C6-5CB15D541E9F}" dt="2022-03-02T18:55:00.599" v="648" actId="1076"/>
          <ac:picMkLst>
            <pc:docMk/>
            <pc:sldMk cId="2035771903" sldId="278"/>
            <ac:picMk id="5" creationId="{05D3A10F-500F-4154-AF8E-C173AE81733A}"/>
          </ac:picMkLst>
        </pc:picChg>
        <pc:inkChg chg="add">
          <ac:chgData name="Carlos Trejo" userId="b0663bc17b4728a9" providerId="LiveId" clId="{F9880282-6B1B-49EA-96C6-5CB15D541E9F}" dt="2022-03-03T02:53:32.733" v="683"/>
          <ac:inkMkLst>
            <pc:docMk/>
            <pc:sldMk cId="2035771903" sldId="278"/>
            <ac:inkMk id="3" creationId="{79E5925A-0383-4864-951B-F8E1940A8B1D}"/>
          </ac:inkMkLst>
        </pc:inkChg>
      </pc:sldChg>
      <pc:sldChg chg="addSp delSp modSp new mod">
        <pc:chgData name="Carlos Trejo" userId="b0663bc17b4728a9" providerId="LiveId" clId="{F9880282-6B1B-49EA-96C6-5CB15D541E9F}" dt="2022-03-03T02:53:32.733" v="683"/>
        <pc:sldMkLst>
          <pc:docMk/>
          <pc:sldMk cId="2387892490" sldId="279"/>
        </pc:sldMkLst>
        <pc:spChg chg="mod">
          <ac:chgData name="Carlos Trejo" userId="b0663bc17b4728a9" providerId="LiveId" clId="{F9880282-6B1B-49EA-96C6-5CB15D541E9F}" dt="2022-03-02T18:55:49.702" v="677" actId="5793"/>
          <ac:spMkLst>
            <pc:docMk/>
            <pc:sldMk cId="2387892490" sldId="279"/>
            <ac:spMk id="2" creationId="{CD68B8C2-348D-44F9-A6BF-014B1BBB3DCC}"/>
          </ac:spMkLst>
        </pc:spChg>
        <pc:spChg chg="del">
          <ac:chgData name="Carlos Trejo" userId="b0663bc17b4728a9" providerId="LiveId" clId="{F9880282-6B1B-49EA-96C6-5CB15D541E9F}" dt="2022-03-02T18:59:53.830" v="678" actId="478"/>
          <ac:spMkLst>
            <pc:docMk/>
            <pc:sldMk cId="2387892490" sldId="279"/>
            <ac:spMk id="3" creationId="{165291E9-0F6E-4B08-A357-0DA057F48ABB}"/>
          </ac:spMkLst>
        </pc:spChg>
        <pc:picChg chg="add mod">
          <ac:chgData name="Carlos Trejo" userId="b0663bc17b4728a9" providerId="LiveId" clId="{F9880282-6B1B-49EA-96C6-5CB15D541E9F}" dt="2022-03-02T19:00:00.358" v="682" actId="1076"/>
          <ac:picMkLst>
            <pc:docMk/>
            <pc:sldMk cId="2387892490" sldId="279"/>
            <ac:picMk id="5" creationId="{63FD4890-C39D-4524-AB32-23ED5DA39226}"/>
          </ac:picMkLst>
        </pc:picChg>
        <pc:inkChg chg="add">
          <ac:chgData name="Carlos Trejo" userId="b0663bc17b4728a9" providerId="LiveId" clId="{F9880282-6B1B-49EA-96C6-5CB15D541E9F}" dt="2022-03-03T02:53:32.733" v="683"/>
          <ac:inkMkLst>
            <pc:docMk/>
            <pc:sldMk cId="2387892490" sldId="279"/>
            <ac:inkMk id="3" creationId="{D78E9D9C-42B1-4AD5-A3E6-802B5208C70F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6:56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228 8 12728 0 0,'0'0'1149'0'0,"-8"0"-922"0"0,1-2-1543 0 0,-3-3 8446 0 0,15 11-5837 0 0,8 14-1116 0 0,-7-13-66 0 0,-1 1 0 0 0,0 0-1 0 0,5 10 1 0 0,3 7 535 0 0,32 47 0 0 0,-16-28-460 0 0,66 132 38 0 0,3 4-238 0 0,-28-75 14 0 0,-53-83 0 0 0,1 0 0 0 0,30 28 0 0 0,-7-10 0 0 0,36 29 0 0 0,-72-64 72 0 0,-4-5 787 0 0,-8-9 77 0 0,2 2-972 0 0,-2 0 0 0 0,1 1 0 0 0,-1 0 0 0 0,1 0 0 0 0,-10-5 0 0 0,-42-25-60 0 0,28 20 225 0 0,-1 2 0 0 0,-1 2 0 0 0,1 1 0 0 0,-2 1 0 0 0,0 1 0 0 0,0 2 0 0 0,-54-4 0 0 0,74 10-40 0 0,-1 0 0 0 0,1 1 1 0 0,-1 1-1 0 0,1 0 0 0 0,0 1 0 0 0,-1 0 1 0 0,1 1-1 0 0,0 1 0 0 0,1 0 0 0 0,-1 1 1 0 0,1 0-1 0 0,-1 1 0 0 0,2 0 0 0 0,-1 1 1 0 0,1 0-1 0 0,-17 14 0 0 0,12-7-96 0 0,-3 2-62 0 0,1 1 0 0 0,1 0 1 0 0,0 1-1 0 0,-21 31 0 0 0,35-44 57 0 0,0 0 0 0 0,0 1 0 0 0,0-1 0 0 0,1 1 0 0 0,0-1 0 0 0,0 1 0 0 0,0 0 0 0 0,1 0 0 0 0,-1 0 0 0 0,2 0 0 0 0,-1 0 0 0 0,1 0 0 0 0,-1 0 0 0 0,2 0 0 0 0,-1 0 0 0 0,1 0-1 0 0,0 0 1 0 0,0 0 0 0 0,0 0 0 0 0,1 0 0 0 0,0 0 0 0 0,0-1 0 0 0,5 8 0 0 0,-2-4 32 0 0,0 0 0 0 0,1-1 0 0 0,1 1 0 0 0,-1-2 0 0 0,1 1 0 0 0,1-1 0 0 0,-1 0 0 0 0,1 0 0 0 0,1-1 0 0 0,-1 0 1 0 0,1-1-1 0 0,0 0 0 0 0,0 0 0 0 0,15 5 0 0 0,-15-7-483 0 0,-1 0 0 0 0,1-1 0 0 0,0 0 1 0 0,0-1-1 0 0,18 1 0 0 0,3-2-8388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7:00.3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17879 0 0,'0'0'7648'0'0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4:45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23039 0 0,'0'0'1760'0'0,"1"2"-1205"0"0,2 10-420 0 0,-1 0 0 0 0,0 0 0 0 0,-1 1 1 0 0,0-1-1 0 0,-1 19 0 0 0,0-19 198 0 0,2 40 137 0 0,19 101-1 0 0,-6-65-291 0 0,-7-38-515 0 0,3 0-1 0 0,1 0 0 0 0,24 57 1 0 0,-15-64-1877 0 0,-3-6-5284 0 0,-10-19 329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4:45.8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1 173 23039 0 0,'0'0'2315'0'0,"2"0"-2123"0"0,18-1-187 0 0,0-1 1 0 0,0-1-1 0 0,30-9 0 0 0,-10-4-5 0 0,-3 0 0 0 0,23-7-2358 0 0,79-43 0 0 0,-135 64 2304 0 0,59-29-1688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4:46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1 231 19351 0 0,'0'0'940'0'0,"0"2"-406"0"0,17 59 112 0 0,-17-60-650 0 0,5 10 245 0 0,-1 0 0 0 0,1 0-1 0 0,0-1 1 0 0,1 1 0 0 0,13 16-1 0 0,-2-6 268 0 0,-7-9-458 0 0,20 21 0 0 0,-29-32-50 0 0,4 5 0 0 0,1-2 0 0 0,-1 1 0 0 0,1-1 0 0 0,0 1 0 0 0,0-1 0 0 0,0-1 0 0 0,0 1 0 0 0,0-1 0 0 0,8 2 0 0 0,-6-3 204 0 0,0 0 0 0 0,0 0 0 0 0,16 1 0 0 0,-21-3-117 0 0,0 0 0 0 0,0 0 0 0 0,0 0 0 0 0,1-1 0 0 0,-1 1-1 0 0,0-1 1 0 0,0 0 0 0 0,0 0 0 0 0,0 0 0 0 0,0-1 0 0 0,0 1 0 0 0,-1-1-1 0 0,6-3 1 0 0,19-13-40 0 0,-20 14-204 0 0,0-1 0 0 0,1 0 0 0 0,-2 0-1 0 0,1-1 1 0 0,-1 0 0 0 0,0 0 0 0 0,0 0-1 0 0,7-11 1 0 0,-5 5-248 0 0,-2 2-626 0 0,0 0-1 0 0,-1 0 0 0 0,5-15 0 0 0,-8 22 505 0 0,-1-1 1 0 0,-1 1-1 0 0,1-1 0 0 0,0 1 1 0 0,-1-1-1 0 0,0 0 0 0 0,0 1 0 0 0,0-1 1 0 0,0 0-1 0 0,0 1 0 0 0,-1-1 0 0 0,0 0 1 0 0,0 1-1 0 0,-2-7 0 0 0,-6-6-1759 0 0</inkml:trace>
  <inkml:trace contextRef="#ctx0" brushRef="#br0" timeOffset="1">352 98 10800 0 0,'86'32'1232'0'0,"55"22"3554"0"0,-75-21-2298 0 0,-60-31-2232 0 0,0 1 0 0 0,0 0 0 0 0,0 0-1 0 0,-1 1 1 0 0,1 0 0 0 0,-1 0 0 0 0,7 6 0 0 0,-11-9-82 0 0,7 5 1746 0 0,-15-15-1511 0 0,0-1 0 0 0,1 1 0 0 0,0-1 0 0 0,1-1 0 0 0,0 1 0 0 0,-3-12 0 0 0,-2-6 187 0 0,-6-36 1 0 0,15 59-872 0 0,1-1-1 0 0,0 1 1 0 0,-1 0 0 0 0,2 0-1 0 0,-1-1 1 0 0,0 1 0 0 0,1 0-1 0 0,0 0 1 0 0,4-10-1 0 0,-2 3-2338 0 0,-2 3-5561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4:46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0 128 12152 0 0,'9'10'306'0'0,"0"-1"1"0"0,1 0 0 0 0,0-1-1 0 0,20 14 1 0 0,-13-10 490 0 0,-7-6 380 0 0,0-1-1 0 0,1 0 1 0 0,19 7-1 0 0,-29-12-1151 0 0,6 2 125 0 0,0 0 0 0 0,0 0 0 0 0,1-1-1 0 0,-1 0 1 0 0,0 0 0 0 0,1-1 0 0 0,-1 0 0 0 0,1 0 0 0 0,-1 0 0 0 0,0-1 0 0 0,11-3 0 0 0,-7 1-112 0 0,-1 0 0 0 0,1-1 1 0 0,-1-1-1 0 0,0 1 0 0 0,0-2 1 0 0,-1 1-1 0 0,10-8 0 0 0,7-4-8 0 0,-19 13 40 0 0,0 0 0 0 0,0-1-1 0 0,0 0 1 0 0,-1 0 0 0 0,9-8 0 0 0,-14 11-3 0 0,0 1 1 0 0,1-1-1 0 0,-1 0 0 0 0,0 0 1 0 0,0 0-1 0 0,0 0 1 0 0,0 0-1 0 0,0 0 0 0 0,-1 0 1 0 0,1 0-1 0 0,-1 0 1 0 0,1 0-1 0 0,-1 0 0 0 0,0 0 1 0 0,0-1-1 0 0,0 1 1 0 0,0 0-1 0 0,0 0 0 0 0,0 0 1 0 0,0 0-1 0 0,-1 0 1 0 0,1-1-1 0 0,-1 1 0 0 0,0 0 1 0 0,-1-2-1 0 0,0-1 86 0 0,0 0-1 0 0,-1 1 0 0 0,0-1 1 0 0,0 1-1 0 0,0 0 0 0 0,-1 0 1 0 0,1 0-1 0 0,-1 0 0 0 0,0 1 1 0 0,0-1-1 0 0,0 1 0 0 0,-1 0 0 0 0,1 0 1 0 0,-7-3-1 0 0,0 0 37 0 0,9 4-140 0 0,-1 1 1 0 0,1 0 0 0 0,-1-1-1 0 0,1 1 1 0 0,-1 0 0 0 0,1 0-1 0 0,-1 1 1 0 0,0-1 0 0 0,0 1-1 0 0,1-1 1 0 0,-1 1 0 0 0,0 0-1 0 0,0 0 1 0 0,0 0 0 0 0,0 0-1 0 0,1 1 1 0 0,-5 0 0 0 0,4 0-40 0 0,-1 0 0 0 0,1 1 1 0 0,-1 0-1 0 0,1-1 0 0 0,0 1 1 0 0,0 0-1 0 0,0 0 0 0 0,0 1 1 0 0,0-1-1 0 0,1 1 0 0 0,-1-1 1 0 0,1 1-1 0 0,-3 4 0 0 0,-5 6-133 0 0,1 0-1 0 0,1 1 0 0 0,0 0 1 0 0,1 0-1 0 0,1 1 0 0 0,0 0 1 0 0,1 0-1 0 0,0 1 0 0 0,2-1 1 0 0,-3 22-1 0 0,8 7-2730 0 0,-1-43 2649 0 0,-1 1 0 0 0,0-1 1 0 0,1 1-1 0 0,-1-1 0 0 0,1 0 1 0 0,-1 1-1 0 0,1-1 0 0 0,-1 1 1 0 0,1-1-1 0 0,0 0 0 0 0,0 0 1 0 0,0 0-1 0 0,0 1 1 0 0,0-1-1 0 0,0 0 0 0 0,0 0 1 0 0,0 0-1 0 0,2 1 0 0 0,0 0-166 0 0,0 0 0 0 0,0 0-1 0 0,1 0 1 0 0,-1-1 0 0 0,1 1-1 0 0,5 1 1 0 0,9 0-3764 0 0,4-2-1131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4:52.4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0 494 16128 0 0,'0'0'1459'0'0,"0"2"-1203"0"0,1 22 5365 0 0,3-2-2630 0 0,0-3-2416 0 0,-3-6-285 0 0,-1 24 0 0 0,0-26-285 0 0,0 0 0 0 0,0 0 1 0 0,4 19-1 0 0,52 271 755 0 0,18 59-706 0 0,-43-229-79 0 0,18 99-528 0 0,-36-163 404 0 0,36 154 314 0 0,-48-215-62 0 0,1 0-1 0 0,-1 1 1 0 0,1-1 0 0 0,1 0-1 0 0,-1 0 1 0 0,1 0 0 0 0,0-1-1 0 0,0 1 1 0 0,7 9 0 0 0,-3-7 115 0 0,-3-3 117 0 0,-1-12-167 0 0,1-1-168 0 0,-1 0 0 0 0,1 0 0 0 0,1 0 0 0 0,-1 1 0 0 0,1-1 0 0 0,1 1 0 0 0,-1 0 0 0 0,11-9 0 0 0,-6 6 0 0 0,151-147-60 0 0,-138 137-78 0 0,31-28-660 0 0,111-77-1 0 0,100-18 623 0 0,9 19 192 0 0,-39 20-5 0 0,340-165 485 0 0,-424 203-523 0 0,278-83 1 0 0,-294 108 42 0 0,-2-5 1 0 0,156-79-1 0 0,-168 54 116 0 0,-105 62-87 0 0,-14 7-39 0 0,0 1-1 0 0,0-1 0 0 0,0 1 0 0 0,0-1 0 0 0,0 0 0 0 0,0 0 0 0 0,0 0 0 0 0,-1 0 1 0 0,1 0-1 0 0,0 0 0 0 0,-1 0 0 0 0,2-3 0 0 0,-3 3 6 0 0,0 0-1 0 0,-1 1 1 0 0,1-1-1 0 0,0 0 0 0 0,-1 1 1 0 0,1-1-1 0 0,-1 0 1 0 0,0 1-1 0 0,0-1 1 0 0,1 1-1 0 0,-1-1 1 0 0,-2-2-1 0 0,-3-4 45 0 0,-1 1 0 0 0,0-1 0 0 0,-14-10 0 0 0,5 4 21 0 0,-3 0-4 0 0,-1 0 0 0 0,0 1 1 0 0,-1 2-1 0 0,-34-15 0 0 0,37 17-33 0 0,-85-35 88 0 0,-1 4 1 0 0,-210-51-1 0 0,-229 3-44 0 0,250 70 254 0 0,2 20-144 0 0,251-2-212 0 0,-86 5 8 0 0,-233 40 1 0 0,306-36-87 0 0,-115 28-482 0 0,139-29 7 0 0,-25 9-1101 0 0,22-2 343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4:53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167 2 6912 0 0,'0'0'528'0'0,"-2"0"-342"0"0,-20-1 1739 0 0,10 0 821 0 0,0 1 0 0 0,0 1-1 0 0,-21 2 1 0 0,31-2-1078 0 0,0 0-1080 0 0,-4 5-424 0 0,-1 0 1 0 0,1 0 0 0 0,1 1-1 0 0,0 0 1 0 0,-1 0-1 0 0,2 0 1 0 0,-1 0-1 0 0,1 1 1 0 0,1 0-1 0 0,-1 0 1 0 0,1 0-1 0 0,0 0 1 0 0,1 0-1 0 0,0 1 1 0 0,1-1-1 0 0,-2 15 1 0 0,2 3 17 0 0,2 1 0 0 0,0-1 0 0 0,2 0 0 0 0,7 31 0 0 0,-9-49-88 0 0,2 0 0 0 0,-1 0 0 0 0,1 0 0 0 0,0-1 0 0 0,1 1 0 0 0,-1-1 0 0 0,1 1 1 0 0,1-1-1 0 0,0-1 0 0 0,0 1 0 0 0,11 11 0 0 0,-11-13-199 0 0,0-1-1 0 0,0 0 1 0 0,0 0 0 0 0,1 0-1 0 0,-1-1 1 0 0,1 0 0 0 0,0 0-1 0 0,0 0 1 0 0,0-1 0 0 0,0 1-1 0 0,0-2 1 0 0,1 1 0 0 0,-1-1-1 0 0,0 0 1 0 0,12 1 0 0 0,-12-2-56 0 0,43-2-2007 0 0,-18-5-3698 0 0,-4-4-1776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4:54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0 103 18455 0 0,'0'0'1408'0'0,"10"0"-896"0"0,8 0-408 0 0,-5 0-104 0 0,-10-5 0 0 0,2 5 0 0 0,5-3 256 0 0,-2 3 32 0 0,0 0 8 0 0,2-5 0 0 0,3 1-192 0 0,0 4-40 0 0,4 0 0 0 0,-4-3-64 0 0,-5-2-1368 0 0,2-6-328 0 0</inkml:trace>
  <inkml:trace contextRef="#ctx0" brushRef="#br0" timeOffset="1">247 1 6912 0 0,'0'0'528'0'0,"-1"1"-342"0"0,0 1 199 0 0,-1 0 0 0 0,1 0 0 0 0,-1-1 0 0 0,1 1 0 0 0,-1-1-1 0 0,1 1 1 0 0,-1-1 0 0 0,0 0 0 0 0,-2 1 0 0 0,-8 8 8438 0 0,13 10-7944 0 0,1-15-913 0 0,0 1 0 0 0,0-1 1 0 0,1 0-1 0 0,-1 0 0 0 0,1 0 0 0 0,0-1 1 0 0,1 1-1 0 0,-1-1 0 0 0,1 0 1 0 0,0 0-1 0 0,0 0 0 0 0,1 0 0 0 0,-1-1 1 0 0,1 1-1 0 0,-1-1 0 0 0,1 0 1 0 0,7 3-1 0 0,-5-3-175 0 0,-1 0 1 0 0,1 0-1 0 0,0-1 1 0 0,0 0-1 0 0,0 0 1 0 0,1-1-1 0 0,-1 0 0 0 0,0 0 1 0 0,1 0-1 0 0,-1-1 1 0 0,0 0-1 0 0,1-1 1 0 0,7-1-1 0 0,3-4-810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4:54.5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140 1 4144 0 0,'-2'2'47'0'0,"-1"1"-1"0"0,0-1 1 0 0,1 1 0 0 0,-1-1 0 0 0,1 1 0 0 0,0 0-1 0 0,0 0 1 0 0,-2 3 0 0 0,-1 9 2524 0 0,4-12-1785 0 0,1-1 0 0 0,-1 1 0 0 0,-1-1 0 0 0,1 1 1 0 0,0-1-1 0 0,-1 0 0 0 0,-2 4 0 0 0,-4 6 1591 0 0,5-5-1707 0 0,-1 0 0 0 0,-1-1 0 0 0,-4 7 0 0 0,-11 17 445 0 0,15-20-901 0 0,3-6-129 0 0,0-1 0 0 0,1 1 1 0 0,-1-1-1 0 0,-1 0 0 0 0,-1 4 0 0 0,1-3-2 0 0,0 7-75 0 0,0-3-2 0 0,0-6 1 0 0,1 1 4 0 0,2-2-8 0 0,-1-1 0 0 0,0 1 0 0 0,0 0 1 0 0,1 0-1 0 0,-1 0 0 0 0,0 0 0 0 0,0-1 0 0 0,0 1 1 0 0,0 0-1 0 0,0-1 0 0 0,0 1 0 0 0,0-1 1 0 0,0 1-1 0 0,0-1 0 0 0,-1 1 0 0 0,0-1 0 0 0,9 9 145 0 0,-2-6-75 0 0,0 1-1 0 0,1-1 0 0 0,0 0 1 0 0,-1-1-1 0 0,1 0 0 0 0,0 0 0 0 0,0 0 1 0 0,0 0-1 0 0,0-1 0 0 0,10 1 1 0 0,-5-1 46 0 0,0 2-1 0 0,12 3 1 0 0,-18-4-130 0 0,0 0-1 0 0,0 1 1 0 0,0 0-1 0 0,0 0 1 0 0,0 0-1 0 0,-1 1 1 0 0,1-1 0 0 0,-1 1-1 0 0,0 0 1 0 0,0 0-1 0 0,0 1 1 0 0,0-1-1 0 0,-1 1 1 0 0,0 0-1 0 0,0 0 1 0 0,0 0-1 0 0,-1 0 1 0 0,0 0-1 0 0,0 1 1 0 0,0-1-1 0 0,0 1 1 0 0,0 6-1 0 0,7 22 34 0 0,-9-34-10 0 0,0 1 0 0 0,0-1 0 0 0,0 0 0 0 0,0 0 0 0 0,0 1 0 0 0,0-1 0 0 0,0 0 0 0 0,0 0 0 0 0,0 1 0 0 0,0-1 1 0 0,0 0-1 0 0,0 0 0 0 0,-1 1 0 0 0,1-1 0 0 0,0 0 0 0 0,0 0 0 0 0,0 0 0 0 0,0 1 0 0 0,0-1 0 0 0,0 0 0 0 0,-1 0 0 0 0,1 0 0 0 0,0 1 1 0 0,0-1-1 0 0,0 0 0 0 0,0 0 0 0 0,-1 0 0 0 0,1 0 0 0 0,0 0 0 0 0,0 1 0 0 0,-1-1 0 0 0,1 0 0 0 0,0 0 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4:55.0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31 145 8288 0 0,'2'1'638'0'0,"-1"0"-385"0"0,0 0 0 0 0,0 0 0 0 0,1 0 0 0 0,-1 0 0 0 0,1 0-1 0 0,-1 0 1 0 0,1 0 0 0 0,-1 0 0 0 0,1-1 0 0 0,0 1 0 0 0,-1-1-1 0 0,1 1 1 0 0,0-1 0 0 0,-1 0 0 0 0,1 1 0 0 0,0-1 0 0 0,0 0-1 0 0,-1 0 1 0 0,1 0 0 0 0,0 0 0 0 0,0-1 0 0 0,-1 1 0 0 0,1 0 0 0 0,0-1-1 0 0,1 0 1 0 0,4-1-15 0 0,-2 2 83 0 0,1-1-1 0 0,0 0 1 0 0,0-1 0 0 0,-1 1-1 0 0,1-1 1 0 0,-1 0 0 0 0,10-5-1 0 0,-9 3-72 0 0,23-15 951 0 0,-14 11-724 0 0,-14 7-410 0 0,1 0 0 0 0,0 0 0 0 0,-1 0 0 0 0,1 0 0 0 0,0 0 0 0 0,-1 0 0 0 0,1 0 0 0 0,-1 0 0 0 0,0-1 1 0 0,3-1-1 0 0,6-17 395 0 0,-6 7-444 0 0,-4 9-14 0 0,-1 2 5 0 0,1 0 106 0 0,-1-13 1259 0 0,0 13-1275 0 0,-1 1 0 0 0,1-1 0 0 0,-1 0 0 0 0,0 1 0 0 0,1-1 0 0 0,-1 1 0 0 0,0 0 0 0 0,0 0 0 0 0,0 0 0 0 0,0 0 0 0 0,0 0 0 0 0,0 0 0 0 0,-2-1 0 0 0,-1 0 127 0 0,-1 1 0 0 0,0-1 0 0 0,-11-1 0 0 0,-12-1 152 0 0,19 2-274 0 0,1 1-1 0 0,-1 0 0 0 0,-10 0 0 0 0,17 1-97 0 0,0 0 0 0 0,0 1 0 0 0,0-1-1 0 0,0 1 1 0 0,0 0 0 0 0,0 0 0 0 0,0 0 0 0 0,0 0-1 0 0,1 0 1 0 0,-1 1 0 0 0,0 0 0 0 0,0-1-1 0 0,-3 4 1 0 0,-3 3-5 0 0,7-7 1 0 0,0 0-1 0 0,0 0 1 0 0,1 0 0 0 0,-1 1-1 0 0,0-1 1 0 0,1 1-1 0 0,0-1 1 0 0,-1 1-1 0 0,1-1 1 0 0,0 1 0 0 0,0 0-1 0 0,-1 0 1 0 0,1 0-1 0 0,1 0 1 0 0,-1 0 0 0 0,0 0-1 0 0,0 0 1 0 0,1 0-1 0 0,-1 0 1 0 0,1 0-1 0 0,0 0 1 0 0,-1 3 0 0 0,1 6-23 0 0,1 0 1 0 0,-1-1-1 0 0,2 1 1 0 0,-1-1-1 0 0,2 1 1 0 0,-1-1-1 0 0,7 15 1 0 0,-7-21-28 0 0,-1-1 0 0 0,1 1 0 0 0,0-1-1 0 0,0 0 1 0 0,1 1 0 0 0,-1-1 0 0 0,0 0 0 0 0,1-1 0 0 0,0 1 0 0 0,0 0 0 0 0,0-1 0 0 0,0 1 0 0 0,0-1 0 0 0,1 0-1 0 0,-1 0 1 0 0,0-1 0 0 0,1 1 0 0 0,0-1 0 0 0,-1 1 0 0 0,1-1 0 0 0,0 0 0 0 0,0-1 0 0 0,-1 1 0 0 0,6 0 0 0 0,3 0-647 0 0,-1-1 1 0 0,1-1 0 0 0,11-1 0 0 0,-14 1-1170 0 0,-1-1 1 0 0,14-5 0 0 0,16-8-5119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5:09.9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10 493 22431 0 0,'-7'4'932'0'0,"4"1"2899"0"0,15-6-3826 0 0,0-1-1 0 0,23-5 1 0 0,10-3-6 0 0,235-13 964 0 0,27 19-710 0 0,499-39 1035 0 0,-261-21-832 0 0,-181 11-456 0 0,439-32 312 0 0,-150 39 225 0 0,-632 45-519 0 0,518-17 307 0 0,-266 12-189 0 0,-74 2-45 0 0,116-4-42 0 0,549-34 75 0 0,-464 28-48 0 0,-190 8-35 0 0,157 1 76 0 0,32-1 130 0 0,-98-1-140 0 0,83-3 1 0 0,430-22 18 0 0,-755 30-124 0 0,415 0 117 0 0,-250 3-2226 0 0,-203-1 500 0 0,-7 0-382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7:01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1 20359 0 0,'0'0'5504'0'0,"1"1"-5237"0"0,1 6-249 0 0,0 1 0 0 0,-1-1 1 0 0,0 0-1 0 0,0 0 0 0 0,0 1 1 0 0,-1 13-1 0 0,0 11 91 0 0,1 14-12 0 0,-7 65 0 0 0,1-40-99 0 0,4-44 2 0 0,0 15 0 0 0,-9 46 0 0 0,-12 100-80 0 0,22-168-19 0 0,2 23 0 0 0,0 1-119 0 0,2 8-99 0 0,-3-37 293 0 0,1-1-1 0 0,-2 1 0 0 0,-1 14 0 0 0,1-29 25 0 0,0 1 0 0 0,0-1 0 0 0,0 0 0 0 0,0 0 0 0 0,0 0 0 0 0,0 1 0 0 0,0-1 0 0 0,0 0 0 0 0,0 0 0 0 0,0 0 0 0 0,0 0 0 0 0,0 1 0 0 0,0-1 0 0 0,0 0 0 0 0,0 0 0 0 0,0 0 0 0 0,0 0 0 0 0,0 1 0 0 0,-1-1 0 0 0,1 0 0 0 0,0 0 0 0 0,0 0 0 0 0,0 0 0 0 0,0 0 0 0 0,0 1 0 0 0,0-1 0 0 0,-1 0 0 0 0,1 0 0 0 0,0 0 0 0 0,0 0 0 0 0,0 0 0 0 0,0 0 0 0 0,0 0 0 0 0,-1 0 0 0 0,1 1 0 0 0,0-1 0 0 0,0 0 0 0 0,0 0 0 0 0,-1 0 0 0 0,-5-6 0 0 0,0-5 0 0 0,4 6 0 0 0,-2-8 0 0 0,3-8 0 0 0,0 9 0 0 0,-5-42-527 0 0,-6-29-316 0 0,-8-79 1968 0 0,20 146-1110 0 0,0 0 0 0 0,1 0 0 0 0,0 0 0 0 0,2 1 0 0 0,0-1 0 0 0,0 0 0 0 0,2 1 0 0 0,0 0 0 0 0,0 0 0 0 0,1 0 0 0 0,15-23 0 0 0,-10 21-17 0 0,0 0 0 0 0,2 1 1 0 0,0 1-1 0 0,1 0 1 0 0,0 0-1 0 0,1 2 0 0 0,1 0 1 0 0,29-19-1 0 0,-33 25 42 0 0,0 2 0 0 0,1-1 0 0 0,-1 2 0 0 0,1 0 0 0 0,0 0-1 0 0,0 1 1 0 0,0 1 0 0 0,0 0 0 0 0,1 0 0 0 0,25 2 0 0 0,-27 1-116 0 0,0 0 1 0 0,0 1 0 0 0,-1 1-1 0 0,1-1 1 0 0,-1 2-1 0 0,0 0 1 0 0,0 0-1 0 0,0 1 1 0 0,0 0-1 0 0,-1 1 1 0 0,0 0-1 0 0,16 14 1 0 0,-19-15-2 0 0,-1 1 0 0 0,0 0 1 0 0,0 0-1 0 0,-1 1 0 0 0,0 0 1 0 0,0 0-1 0 0,0 0 0 0 0,-1 1 0 0 0,0-1 1 0 0,-1 1-1 0 0,1 0 0 0 0,-2 0 1 0 0,1 0-1 0 0,-1 0 0 0 0,0 1 0 0 0,-1-1 1 0 0,0 1-1 0 0,0 9 0 0 0,-1-12 77 0 0,-1 0 0 0 0,0 1 0 0 0,0-1 0 0 0,-1 0 0 0 0,0 0 0 0 0,0 0 0 0 0,0 0 0 0 0,-5 8 0 0 0,-1 1 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5:10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19351 0 0,'4'16'439'0'0,"-3"-13"596"0"0,-1-1-566 0 0,1-1-428 0 0,0 0 1 0 0,-1 0-1 0 0,1 0 1 0 0,-1 1-1 0 0,0-1 1 0 0,1 0-1 0 0,-1 1 1 0 0,0-1-1 0 0,0 0 1 0 0,0 1-1 0 0,0-1 1 0 0,0 3-1 0 0,0 4 463 0 0,0-6-391 0 0,2 8 329 0 0,0 0 0 0 0,-1 0 0 0 0,0 0 0 0 0,-1 0-1 0 0,0 0 1 0 0,-1 10 0 0 0,-4 12-328 0 0,2 0 0 0 0,1 0 0 0 0,2 0 0 0 0,4 38 0 0 0,3-19 287 0 0,-5-22-877 0 0,3 0-1 0 0,0 0 0 0 0,12 35 0 0 0,-9-39-688 0 0,2 2-46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5:11.4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170 20 14280 0 0,'0'0'1102'0'0,"-1"0"-719"0"0,-26-1 785 0 0,-23 2 5574 0 0,50-1-6681 0 0,-1 0-1 0 0,0 0 1 0 0,0 0-1 0 0,0 0 1 0 0,1 1-1 0 0,-1-1 1 0 0,0 0-1 0 0,0 0 1 0 0,1 1-1 0 0,-1-1 1 0 0,0 1-1 0 0,0-1 1 0 0,1 1-1 0 0,-1-1 1 0 0,1 1-1 0 0,-1-1 1 0 0,0 1-1 0 0,0 1 1 0 0,-9 6 532 0 0,4-6-502 0 0,2-1-31 0 0,1 0 0 0 0,0 1 0 0 0,0-1 0 0 0,-1 1 0 0 0,1-1-1 0 0,0 1 1 0 0,0 0 0 0 0,0 0 0 0 0,1 0 0 0 0,-1 1 0 0 0,0-1 0 0 0,1 1 0 0 0,0-1 0 0 0,-1 1 0 0 0,1 0-1 0 0,0 0 1 0 0,1 0 0 0 0,-3 5 0 0 0,1 0-86 0 0,2-1 0 0 0,-1 1-1 0 0,1 0 1 0 0,0 0 0 0 0,1 0 0 0 0,0 0-1 0 0,1 9 1 0 0,1 5-101 0 0,6 27 0 0 0,-5-41 118 0 0,-1 0-1 0 0,1 0 0 0 0,1-1 1 0 0,-1 1-1 0 0,1-1 1 0 0,1 0-1 0 0,-1 0 0 0 0,12 12 1 0 0,6 11-11 0 0,-16-21-27 0 0,0-1 0 0 0,0 0 0 0 0,1-1 0 0 0,0 0 0 0 0,1 0 0 0 0,0 0 0 0 0,0-1 0 0 0,13 8 1 0 0,-16-11 44 0 0,1 0 0 0 0,-1-1 0 0 0,0 1 0 0 0,1-1 0 0 0,-1-1 0 0 0,1 1 1 0 0,-1-1-1 0 0,1 0 0 0 0,0 0 0 0 0,0 0 0 0 0,-1-1 0 0 0,1 0 1 0 0,0 0-1 0 0,0-1 0 0 0,0 1 0 0 0,6-3 0 0 0,-7 1-6 0 0,-1 1-1 0 0,1-2 1 0 0,-1 1-1 0 0,1 0 1 0 0,-1-1 0 0 0,0 0-1 0 0,0 0 1 0 0,0 0-1 0 0,0-1 1 0 0,-1 1-1 0 0,1-1 1 0 0,4-6-1 0 0,-2 1-18 0 0,-1 1-1 0 0,0-1 1 0 0,0 1 0 0 0,-1-1-1 0 0,5-13 1 0 0,-7 14 41 0 0,0 0 1 0 0,0 0 0 0 0,-1 1 0 0 0,0-1 0 0 0,-1 0 0 0 0,0 0 0 0 0,0-1 0 0 0,-1 1-1 0 0,0 1 1 0 0,0-1 0 0 0,0 0 0 0 0,-1 0 0 0 0,-1 0 0 0 0,1 1 0 0 0,-1-1 0 0 0,-1 1-1 0 0,1 0 1 0 0,-9-13 0 0 0,-15-14-428 0 0,-61-69-6500 0 0,67 84-960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5:12.2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 18511 0 0,'0'0'3892'0'0,"1"2"-2862"0"0,0 6-693 0 0,0 0 0 0 0,0 1 0 0 0,-1-1 0 0 0,0 1 0 0 0,-1-1 0 0 0,1 1 0 0 0,-3 7 0 0 0,-2 32-313 0 0,11 91-552 0 0,1-80-7010 0 0,-2-31-253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5:12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 18287 0 0,'0'0'414'0'0,"2"0"56"0"0,20-2 42 0 0,-1-1-1 0 0,0-1 0 0 0,0-1 0 0 0,22-9 0 0 0,-40 14-440 0 0,1-1 0 0 0,-1 1 0 0 0,1-1 0 0 0,0 1 0 0 0,-1 0 0 0 0,1 0 0 0 0,-1 1 0 0 0,1-1-1 0 0,3 2 1 0 0,17 1-414 0 0,-9 9-839 0 0,-14-10 1247 0 0,-1-1-1 0 0,0 1 0 0 0,1-1 0 0 0,-1 1 0 0 0,0-1 0 0 0,0 1 1 0 0,1 0-1 0 0,-1-1 0 0 0,-1 1 0 0 0,1 0 0 0 0,0-1 1 0 0,0 1-1 0 0,-1-1 0 0 0,1 1 0 0 0,-1 2 0 0 0,0 1 109 0 0,-1 5 17 0 0,0 1 0 0 0,-1 0 0 0 0,0-1 0 0 0,-1 1 0 0 0,0-1 0 0 0,0 0 0 0 0,-10 15 0 0 0,-3 12-190 0 0,14-32-6 0 0,1 1 0 0 0,-1-1 0 0 0,1 1 0 0 0,1 0 0 0 0,-1-1 0 0 0,1 1 1 0 0,0 0-1 0 0,1 0 0 0 0,-1 8 0 0 0,1-10-8 0 0,0 0-1 0 0,0 1 1 0 0,1-1 0 0 0,-1 0 0 0 0,1 0 0 0 0,0 1 0 0 0,0-1 0 0 0,1 0 0 0 0,-1 0-1 0 0,1 0 1 0 0,0-1 0 0 0,0 1 0 0 0,5 7 0 0 0,0 1-608 0 0,3 2-5675 0 0,-2-6-774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5:13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301 1 3224 0 0,'0'0'143'0'0,"-4"7"26"0"0,-3 1 1488 0 0,6-7-1117 0 0,0 1 0 0 0,1-1 0 0 0,-1 0 0 0 0,0 0 1 0 0,0 0-1 0 0,-1 0 0 0 0,1 0 0 0 0,0 0 0 0 0,0 0 0 0 0,0 0 0 0 0,-1 0 0 0 0,1-1 0 0 0,-2 2 0 0 0,-26 5 3242 0 0,0 2-1 0 0,-40 18 0 0 0,54-20-2626 0 0,-21 15-1 0 0,29-17-1155 0 0,-1-1-4 0 0,1 1-1 0 0,0 0 0 0 0,1 0 0 0 0,-1 1 0 0 0,1 0 0 0 0,0 0 1 0 0,1 0-1 0 0,-6 8 0 0 0,8-9-14 0 0,0 0-1 0 0,0 0 1 0 0,0 0 0 0 0,1 0-1 0 0,0 0 1 0 0,0 0 0 0 0,0 1-1 0 0,-1 7 1 0 0,3-10-10 0 0,-1 0 0 0 0,1 0 0 0 0,0 0 0 0 0,0 0 0 0 0,0 0 0 0 0,0 1 0 0 0,1-1 1 0 0,-1 0-1 0 0,1 0 0 0 0,0 0 0 0 0,0 0 0 0 0,0 0 0 0 0,0-1 0 0 0,0 1 0 0 0,1 0 0 0 0,-1 0 0 0 0,1-1 0 0 0,0 1 0 0 0,-1-1 0 0 0,1 1 0 0 0,1-1 0 0 0,-1 0 0 0 0,0 0 0 0 0,0 0 0 0 0,1 0 0 0 0,-1 0 0 0 0,1 0 0 0 0,0-1 0 0 0,0 1 0 0 0,-1-1 1 0 0,7 2-1 0 0,0-1-61 0 0,-1-1 1 0 0,1 1-1 0 0,-1-2 1 0 0,1 1-1 0 0,0-1 1 0 0,-1-1-1 0 0,1 0 1 0 0,16-3 0 0 0,2-3-89 0 0,38-16 1 0 0,-41 14 30 0 0,-4 1-229 0 0,-1 0 0 0 0,0-1 0 0 0,23-16 0 0 0,-29 17-2264 0 0,-1-2 0 0 0,21-20 1 0 0,-11 8-3616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5:13.5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1 129 3680 0 0,'0'0'23918'0'0,"2"1"-23664"0"0,37 3 279 0 0,-13-2-384 0 0,62 3 100 0 0,138 5-16 0 0,2-17-261 0 0,-69 1 50 0 0,-5-1 107 0 0,178-30 0 0 0,-210 20-36 0 0,27-6 41 0 0,-81 13-57 0 0,-32 5-255 0 0,47-13 0 0 0,-49 12-291 0 0,-10 2-2192 0 0,-8 0-3299 0 0,-3-2-2702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5:18.1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3861 183 19551 0 0,'0'0'1772'0'0,"-1"-4"-1424"0"0,-3-3-143 0 0,1 0 0 0 0,-2 1-1 0 0,1 0 1 0 0,0 0-1 0 0,-1 0 1 0 0,0 0 0 0 0,-1 1-1 0 0,1 0 1 0 0,-1 0-1 0 0,0 0 1 0 0,0 1 0 0 0,0 0-1 0 0,-1 0 1 0 0,-12-5-1 0 0,-7-1-126 0 0,1 0 0 0 0,-49-9 0 0 0,-11 3 375 0 0,-131-8 1 0 0,-110 9 1136 0 0,30 18-433 0 0,88 2-498 0 0,-380 21 708 0 0,461-17-1279 0 0,-1174 103 230 0 0,928-60-1672 0 0,348-45-590 0 0,-34 12 1 0 0,20-6-7500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5:18.7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785 1 1840 0 0,'0'2'133'0'0,"9"21"17728"0"0,-16-16-14148 0 0,-1-1-2179 0 0,-4-1-1199 0 0,1-1 1 0 0,-1 0 0 0 0,0-1 0 0 0,0 0-1 0 0,-1-1 1 0 0,1 0 0 0 0,-13-1 0 0 0,-19 4 48 0 0,-15 5-228 0 0,-75 23 0 0 0,119-29-146 0 0,-25 3 0 0 0,29-6-11 0 0,1 1 0 0 0,-1 0 1 0 0,0 1-1 0 0,-14 6 0 0 0,-66 30 1 0 0,74-31-5 0 0,0 0-1 0 0,0 0 1 0 0,1 2 0 0 0,1 0-1 0 0,0 1 1 0 0,0 0 0 0 0,1 1-1 0 0,0 1 1 0 0,1 0 0 0 0,1 1-1 0 0,-13 18 1 0 0,22-28 14 0 0,0 1-1 0 0,0 0 1 0 0,0 0 0 0 0,0 0-1 0 0,1 0 1 0 0,0 0-1 0 0,0 0 1 0 0,0 1-1 0 0,1-1 1 0 0,-1 1 0 0 0,1-1-1 0 0,1 1 1 0 0,-1-1-1 0 0,1 1 1 0 0,0 0 0 0 0,0-1-1 0 0,2 11 1 0 0,1-7 2 0 0,-3-7-7 0 0,0 1 1 0 0,1-1 0 0 0,0 1 0 0 0,-1-1 0 0 0,1 0 0 0 0,0 1-1 0 0,0-1 1 0 0,0 0 0 0 0,1 1 0 0 0,-1-1 0 0 0,1 0-1 0 0,-1 0 1 0 0,1 0 0 0 0,-1 0 0 0 0,4 2 0 0 0,21 13 105 0 0,1 0 0 0 0,1-2-1 0 0,0-1 1 0 0,1-1 0 0 0,0-2 0 0 0,32 8 0 0 0,-34-10 51 0 0,1-1 0 0 0,0-2-1 0 0,1-1 1 0 0,43 2 0 0 0,81-11-1241 0 0,-134 4-167 0 0,6 4-66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5:19.5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0 3224 0 0,'-2'4'34'0'0,"-1"-1"13"0"0,0 1-1 0 0,1 0 0 0 0,-1 0 0 0 0,1 0 1 0 0,-17 20 18238 0 0,22-4-15377 0 0,-3-18-2850 0 0,1-1-1 0 0,-1 1 0 0 0,1-1 1 0 0,0 1-1 0 0,0-1 0 0 0,-1 1 1 0 0,1-1-1 0 0,0 1 0 0 0,0-1 1 0 0,0 1-1 0 0,0-1 0 0 0,1 0 0 0 0,-1 0 1 0 0,0 0-1 0 0,1 0 0 0 0,-1 0 1 0 0,0 0-1 0 0,1 0 0 0 0,-1 0 1 0 0,1 0-1 0 0,-1-1 0 0 0,1 1 1 0 0,2 0-1 0 0,6 2-31 0 0,0 0 0 0 0,19 2 0 0 0,-14-3 15 0 0,76 12 400 0 0,0-5-1 0 0,0-3 1 0 0,105-8-1 0 0,-178 2-765 0 0,-1-2 0 0 0,1 0 0 0 0,-1-1 0 0 0,0 0 0 0 0,1-2-1 0 0,-1 0 1 0 0,-1 0 0 0 0,26-14 0 0 0,-7-6-1482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5:19.9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1 19439 0 0,'-3'5'243'0'0,"0"1"-1"0"0,0-1 1 0 0,0 0-1 0 0,-1 0 1 0 0,0 0-1 0 0,0-1 0 0 0,0 1 1 0 0,-5 3-1 0 0,-11 13-296 0 0,16-18 9 0 0,3-2-195 0 0,16-2-283 0 0,0-1-1 0 0,0 0 1 0 0,21-6 0 0 0,-19 4 459 0 0,34-4 1 0 0,16 2 523 0 0,139-1 1337 0 0,-63 19-1217 0 0,-111-8-672 0 0,-1 2 0 0 0,47 15 0 0 0,-71-18 99 0 0,0 0 1 0 0,0 0-1 0 0,0 1 0 0 0,-1 0 0 0 0,1 0 0 0 0,5 5 0 0 0,-10-8 54 0 0,1 1 0 0 0,-1 0-1 0 0,-1 0 1 0 0,1 0-1 0 0,0 0 1 0 0,0 0 0 0 0,-1 0-1 0 0,1 0 1 0 0,-1 0 0 0 0,0 0-1 0 0,1 1 1 0 0,-1-1 0 0 0,0 1-1 0 0,0-1 1 0 0,-1 1-1 0 0,1-1 1 0 0,-1 1 0 0 0,1 0-1 0 0,-1-1 1 0 0,0 1 0 0 0,0 2-1 0 0,-1 3 0 0 0,-1 0 0 0 0,0 0 0 0 0,-1 0-1 0 0,0 0 1 0 0,0-1 0 0 0,-1 0 0 0 0,0 0 0 0 0,0 0-1 0 0,-1 0 1 0 0,-8 10 0 0 0,-6 4-85 0 0,-36 33 0 0 0,38-41 25 0 0,-1-1 0 0 0,0 0 0 0 0,-1-1 0 0 0,-25 11 0 0 0,-32 18 0 0 0,-20 28 72 0 0,-12 7-517 0 0,88-64-2750 0 0,-37 17 1 0 0,30-16-4051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7:02.3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0 14280 0 0,'0'44'1272'0'0,"0"-30"-1016"0"0,-3 3 96 0 0,3-1 31 0 0,-5-5 1 0 0,0 1 0 0 0,2-4-312 0 0,-2-5-72 0 0,0 5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5:21.7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1 18199 0 0,'0'0'830'0'0,"-15"0"308"0"0,7 0 3792 0 0,8 0-4896 0 0,-1 0-1 0 0,1 1 1 0 0,-1-1 0 0 0,1 0 0 0 0,-1 1 0 0 0,1-1 0 0 0,-1 0 0 0 0,1 1 0 0 0,-1-1 0 0 0,1 1 0 0 0,-1-1 0 0 0,1 1 0 0 0,0-1 0 0 0,-1 1 0 0 0,1-1-1 0 0,0 1 1 0 0,0-1 0 0 0,-1 1 0 0 0,1 0 0 0 0,0-1 0 0 0,0 1 0 0 0,0-1 0 0 0,0 1 0 0 0,-1 1 0 0 0,-2 17 68 0 0,3-17-179 0 0,-1 6-38 0 0,1 0-1 0 0,0 1 1 0 0,3 15 0 0 0,-1 9-112 0 0,1 267 1046 0 0,3-214-774 0 0,-1-16-48 0 0,17 180 747 0 0,22-57-691 0 0,-23-112-203 0 0,-11-40 233 0 0,19 88 396 0 0,-11-39-198 0 0,-5-27-162 0 0,-2 1 1 0 0,3 101-1 0 0,-17 261 132 0 0,3-391-279 0 0,1 0 0 0 0,2 0 0 0 0,1 0 0 0 0,2 0 0 0 0,1-1 0 0 0,16 45 0 0 0,-22-74-211 0 0,1-1 0 0 0,0 1 1 0 0,1-1-1 0 0,-1 1 1 0 0,1-1-1 0 0,0 0 0 0 0,0 0 1 0 0,5 5-1 0 0,13 13-1036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5:29.9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49 594 18887 0 0,'-5'7'915'0'0,"-5"1"-109"0"0,-12 14-518 0 0,21-21-226 0 0,0 0-1 0 0,0 1 1 0 0,0-1 0 0 0,0 1-1 0 0,0-1 1 0 0,0 1-1 0 0,0-1 1 0 0,1 1-1 0 0,-1-1 1 0 0,0 1-1 0 0,1 0 1 0 0,-1-1-1 0 0,1 3 1 0 0,0-3 246 0 0,0 0 0 0 0,0 1-1 0 0,0-1 1 0 0,0 0 0 0 0,0 0 0 0 0,1 0-1 0 0,-1 0 1 0 0,0 0 0 0 0,1 0 0 0 0,-1 1-1 0 0,1-1 1 0 0,-1 0 0 0 0,1 1 0 0 0,0-2-213 0 0,0 1 1 0 0,-1 0-1 0 0,1-1 1 0 0,0 1 0 0 0,0 0-1 0 0,0-1 1 0 0,0 1-1 0 0,-1-1 1 0 0,1 0 0 0 0,0 1-1 0 0,0-1 1 0 0,0 0 0 0 0,0 1-1 0 0,0-1 1 0 0,0 0-1 0 0,0 0 1 0 0,0 0 0 0 0,0 0-1 0 0,0 0 1 0 0,1 0-1 0 0,3-1 45 0 0,1 0 1 0 0,-1 0-1 0 0,0 0 0 0 0,0-1 0 0 0,0 0 0 0 0,6-2 0 0 0,3-4-43 0 0,-1-1 0 0 0,0 0 0 0 0,-1 0 0 0 0,0-1 0 0 0,11-13-1 0 0,-1 3-69 0 0,26-31-27 0 0,-34 38 0 0 0,-2-2 0 0 0,1 1 0 0 0,-2-1 0 0 0,0-1 0 0 0,-1 0 0 0 0,10-23 0 0 0,-19 38 0 0 0,20-47-80 0 0,-11 22 16 0 0,-2 3 8 0 0,10-42-1 0 0,-9 31 150 0 0,3-14-11 0 0,11-39 8 0 0,-17 59-86 0 0,-5 23-7 0 0,0 1 0 0 0,0-1 0 0 0,0 1 1 0 0,0-1-1 0 0,1 1 0 0 0,2-6 0 0 0,-3 8-82 0 0,7 14-393 0 0,10 23 167 0 0,-2 2-1 0 0,-2 0 0 0 0,14 54 1 0 0,7 17-896 0 0,-21-73 838 0 0,-5-13-809 0 0,-1 1 0 0 0,9 38-1 0 0,-14-38-429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5:30.4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1 106 17047 0 0,'1'0'7026'0'0,"2"0"-6676"0"0,-1 0 0 0 0,0-1 0 0 0,1 1-1 0 0,-1-1 1 0 0,0 1 0 0 0,4-3 0 0 0,14-3 46 0 0,93-18 317 0 0,-71 17-713 0 0,38-5 0 0 0,13 3 0 0 0,87-6 0 0 0,-123 11-2095 0 0,57-11 0 0 0,-66 7-6466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5:31.2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25 10136 0 0,'1'2'777'0'0,"2"6"-233"0"0,-3-8-400 0 0,1 0-1 0 0,-1 0 1 0 0,1 0-1 0 0,-1 1 1 0 0,1-1-1 0 0,-1 0 1 0 0,1 0 0 0 0,-1 0-1 0 0,1 0 1 0 0,-1 0-1 0 0,1 0 1 0 0,-1 0-1 0 0,0 0 1 0 0,1-1 0 0 0,-1 1-1 0 0,1 0 1 0 0,-1 0-1 0 0,1 0 1 0 0,0-1 0 0 0,0 1 304 0 0,42-8 5680 0 0,-27 4-5121 0 0,0 1 1 0 0,31-2-1 0 0,85-3 633 0 0,-84 5-1132 0 0,-33 2-377 0 0,0 0 0 0 0,-1 1 0 0 0,1 0 0 0 0,23 5 0 0 0,-28-4-768 0 0,1 0 0 0 0,21 0-1 0 0,-24-1-187 0 0,13 0-1057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5:32.0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14280 0 0,'0'0'654'0'0,"0"2"-11"0"0,6 14-433 0 0,-1-1 0 0 0,4 23 0 0 0,1 4 2301 0 0,9 40 1124 0 0,-11-48-3371 0 0,6 44 0 0 0,-5-23-154 0 0,52 287-566 0 0,-55-308-393 0 0,1 8-4708 0 0,2-8-1380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5:32.5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95 6448 0 0,'2'-1'3288'0'0,"6"-7"-608"0"0,0 0 0 0 0,1 1 1 0 0,11-6-1 0 0,-7 5-2326 0 0,1 1 1 0 0,0 0-1 0 0,1 1 1 0 0,-1 0-1 0 0,1 1 1 0 0,27-5-1 0 0,-41 10-347 0 0,11-3 175 0 0,0 1 1 0 0,0 1 0 0 0,0 0-1 0 0,0 0 1 0 0,0 1 0 0 0,0 0-1 0 0,22 4 1 0 0,-8 3 56 0 0,-14-5-182 0 0,0 2-1 0 0,0-1 1 0 0,17 8-1 0 0,-27-10-34 0 0,-1 0-1 0 0,0 0 0 0 0,1 0 1 0 0,-1 0-1 0 0,0-1 0 0 0,0 2 1 0 0,0-1-1 0 0,1 0 0 0 0,-1 0 1 0 0,0 0-1 0 0,1 2 0 0 0,-1 0-32 0 0,0 1-1 0 0,0-1 1 0 0,0 0 0 0 0,0 1-1 0 0,0-1 1 0 0,-1 1-1 0 0,1-1 1 0 0,-1 7-1 0 0,0-7-5 0 0,-5 37-287 0 0,-2-22 187 0 0,6-17 103 0 0,1 1-1 0 0,-1 0 0 0 0,0-1 1 0 0,1 1-1 0 0,-1 0 0 0 0,0 0 0 0 0,1-1 1 0 0,0 1-1 0 0,-1 3 0 0 0,0 16-207 0 0,1-14 153 0 0,0-1 1 0 0,0 1 0 0 0,1 11 0 0 0,-1-16 86 0 0,1 0 0 0 0,0 1-1 0 0,-1-1 1 0 0,1 0 0 0 0,0 1 0 0 0,0-1-1 0 0,1 0 1 0 0,-1 0 0 0 0,0 0 0 0 0,1 0-1 0 0,-1 0 1 0 0,1 0 0 0 0,3 3 0 0 0,3 2 300 0 0,1 0 0 0 0,0-1 0 0 0,0 0 0 0 0,1 0 1 0 0,10 4-1 0 0,30 14-277 0 0,-48-23-41 0 0,0 0 0 0 0,0 0 0 0 0,0 0 0 0 0,0 1 0 0 0,0-1 0 0 0,-1 1 0 0 0,1-1 0 0 0,0 1 0 0 0,-1 0 0 0 0,2 2 0 0 0,10 9 0 0 0,-11-10 7 0 0,1 0 1 0 0,-1 0-1 0 0,0 0 0 0 0,0 1 0 0 0,0-1 0 0 0,0 1 1 0 0,0-1-1 0 0,-1 1 0 0 0,1 0 0 0 0,-1 0 0 0 0,0 0 1 0 0,-1 0-1 0 0,1 0 0 0 0,0 0 0 0 0,-1 0 0 0 0,0 0 1 0 0,-1 6-1 0 0,0 3 88 0 0,0 0 1 0 0,-1-1 0 0 0,-1 1-1 0 0,-5 16 1 0 0,5-20-27 0 0,-1 1 0 0 0,0-1 0 0 0,-1 0 0 0 0,-7 10 0 0 0,10-15-87 0 0,-1 0 1 0 0,0-1-1 0 0,0 1 1 0 0,0-1-1 0 0,0 0 1 0 0,0 0-1 0 0,-1 0 1 0 0,0 0-1 0 0,1-1 1 0 0,-1 1-1 0 0,-7 2 1 0 0,2-1-604 0 0,0-1 0 0 0,0-1 0 0 0,-11 2 0 0 0,6-1-1726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3:36.1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2092 0 6912 0 0,'0'0'528'0'0,"0"2"170"0"0,1 2 542 0 0,-1 0 0 0 0,1-1 0 0 0,0 1-1 0 0,0-1 1 0 0,0 1 0 0 0,3 5 0 0 0,-3-5-372 0 0,1 0 1 0 0,-1 0 0 0 0,1 0 0 0 0,-1 0-1 0 0,-1 0 1 0 0,2 9 0 0 0,-2-9-740 0 0,-1 1 0 0 0,1-1-1 0 0,-1 0 1 0 0,0 1 0 0 0,0-1 0 0 0,-1 0 0 0 0,1 0-1 0 0,-4 5 1 0 0,-18 30 235 0 0,23-39-363 0 0,-12 15 150 0 0,0 0 0 0 0,-1-1-1 0 0,0-1 1 0 0,-29 22 0 0 0,24-21 10 0 0,-212 190 861 0 0,83-61-783 0 0,-248 255 160 0 0,-64 68 507 0 0,380-389-813 0 0,3 3 1 0 0,-69 96-1 0 0,-235 365-158 0 0,368-523-339 0 0,-15 34 0 0 0,13-20-83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3:36.7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8752 0 0,'0'0'1408'0'0,"2"0"1206"0"0,30 12 6528 0 0,19 6-6405 0 0,11 3-2419 0 0,-2 2 0 0 0,68 37 0 0 0,-90-42-38 0 0,88 53 300 0 0,15 6-112 0 0,210 98 688 0 0,13 15-957 0 0,-295-151 18 0 0,-2 2 0 0 0,-1 3 1 0 0,66 59-1 0 0,-121-94-197 0 0,51 44-109 0 0,85 57-1 0 0,-91-75 47 0 0,260 181 561 0 0,-233-147-1441 0 0,-65-48-2954 0 0,-17-19 1569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3:37.1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 17967 0 0,'0'0'8384'0'0,"2"-1"-8272"0"0,7 0-67 0 0,0 1 0 0 0,0-1-1 0 0,0 2 1 0 0,0-1 0 0 0,0 1-1 0 0,0 1 1 0 0,-1-1 0 0 0,17 6-1 0 0,14 3 170 0 0,122 17 417 0 0,222 52 250 0 0,213 96-377 0 0,-279-100-387 0 0,-193-48-98 0 0,236 25-854 0 0,-310-46 619 0 0,111 7-2212 0 0,-57-8-4449 0 0,-27-3-1262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3:37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1325 0 1376 0 0,'0'0'24402'0'0,"-2"0"-23917"0"0,-5 2-341 0 0,-1-1-1 0 0,1 1 1 0 0,-1 1-1 0 0,1-1 1 0 0,0 1 0 0 0,0 0-1 0 0,0 1 1 0 0,-11 7-1 0 0,-9 4-20 0 0,-1 0 17 0 0,0 1 1 0 0,-45 36 0 0 0,-45 49 217 0 0,42-34 0 0 0,-101 78 331 0 0,-45 38-175 0 0,11 29-184 0 0,181-179-287 0 0,-73 87 9 0 0,56-65-17 0 0,27-32-65 0 0,5-7-91 0 0,1 1 1 0 0,0 1-1 0 0,1 1 0 0 0,-12 21 1 0 0,20-28-191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7:02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0 630 10136 0 0,'13'25'593'0'0,"-2"0"0"0"0,-1 1 1 0 0,-1 0-1 0 0,-1 1 0 0 0,5 37 1 0 0,-10-38 247 0 0,0 39 1969 0 0,-7-70-954 0 0,1-4-1324 0 0,1 0-1 0 0,1-1 1 0 0,-1 0-1 0 0,2 1 1 0 0,-1-1-1 0 0,1 0 1 0 0,2-13-1 0 0,-1-7 413 0 0,-1 28-883 0 0,0 0-1 0 0,0-1 1 0 0,0 1-1 0 0,1 0 1 0 0,-1 0 0 0 0,0-1-1 0 0,1 1 1 0 0,0 0-1 0 0,-1 0 1 0 0,1 0-1 0 0,0 0 1 0 0,0 0 0 0 0,0 0-1 0 0,0 0 1 0 0,1 0-1 0 0,-1 1 1 0 0,0-1-1 0 0,3-2 1 0 0,-2 2-38 0 0,1 1 1 0 0,-1-1-1 0 0,1 1 0 0 0,-1 0 1 0 0,1 0-1 0 0,0 0 1 0 0,-1 0-1 0 0,1 0 0 0 0,0 0 1 0 0,-1 1-1 0 0,1-1 0 0 0,0 1 1 0 0,0 0-1 0 0,3 0 1 0 0,5 1-61 0 0,0 1 1 0 0,0 0 0 0 0,0 0 0 0 0,-1 1 0 0 0,1 0 0 0 0,19 10-1 0 0,-18-8 2 0 0,0 0-1 0 0,1-1 0 0 0,0 0 0 0 0,17 2 1 0 0,27 2-1744 0 0,-27-4 712 0 0</inkml:trace>
  <inkml:trace contextRef="#ctx0" brushRef="#br0" timeOffset="1">890 2 22087 0 0,'0'0'53'0'0,"0"0"0"0"0,-1 0 0 0 0,1-1-1 0 0,-1 1 1 0 0,1 0 0 0 0,0 0 0 0 0,-1 0 0 0 0,1 0-1 0 0,0-1 1 0 0,-1 1 0 0 0,1 0 0 0 0,-1 0-1 0 0,1 0 1 0 0,-1 0 0 0 0,1 0 0 0 0,0 0 0 0 0,-1 0-1 0 0,1 0 1 0 0,-1 0 0 0 0,1 0 0 0 0,-1 0-1 0 0,1 1 1 0 0,0-1 0 0 0,-1 0 0 0 0,1 0 0 0 0,-1 0-1 0 0,1 0 1 0 0,0 1 0 0 0,-1-1 0 0 0,1 0-1 0 0,0 0 1 0 0,-1 1 0 0 0,1-1 0 0 0,0 0 0 0 0,-1 1-1 0 0,1-1 1 0 0,0 0 0 0 0,0 1 0 0 0,-1-1-1 0 0,1 0 1 0 0,0 1 0 0 0,0-1 0 0 0,0 0 0 0 0,0 1-1 0 0,-1-1 1 0 0,1 1 0 0 0,0-1 0 0 0,0 1-1 0 0,0-1 1 0 0,0 1 0 0 0,-2 3-331 0 0,-2 4 308 0 0,1 0 1 0 0,1 0-1 0 0,-1 0 0 0 0,1 1 1 0 0,0-1-1 0 0,1 0 1 0 0,0 1-1 0 0,1-1 1 0 0,-1 1-1 0 0,2-1 1 0 0,-1 1-1 0 0,3 10 1 0 0,1 2-73 0 0,1-1 0 0 0,1-1 0 0 0,0 1 0 0 0,11 19 0 0 0,26 66-942 0 0,-19-40-917 0 0,-4-10-4257 0 0,-6-16-598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4:33.4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6912 0 0,'0'0'2584'0'0,"1"2"-508"0"0,3 2-1147 0 0,-1 0 0 0 0,0-1 1 0 0,1 1-1 0 0,0-1 1 0 0,0 0-1 0 0,0 0 0 0 0,7 4 1 0 0,37 16 449 0 0,-20-10-398 0 0,0 1-731 0 0,0 1-1 0 0,-2 1 0 0 0,1 1 1 0 0,-2 1-1 0 0,34 32 0 0 0,-35-25-277 0 0,6 3-479 0 0,-1 2-1 0 0,45 62 1 0 0,-30-22-4953 0 0,-30-42 3423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4:33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417 1 17191 0 0,'-5'2'255'0'0,"1"1"0"0"0,-1 0 0 0 0,1 1-1 0 0,0-1 1 0 0,0 1 0 0 0,-6 6 0 0 0,-20 30-192 0 0,14-18 56 0 0,-77 101 2479 0 0,-99 99-1034 0 0,182-211-2853 0 0,1-1 0 0 0,1 1-1 0 0,-8 12 1 0 0,9-7-5505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4:34.3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 5064 0 0,'0'0'4610'0'0,"1"0"-2338"0"0,6 2-1525 0 0,-1-1 0 0 0,1-1 0 0 0,-1 1 0 0 0,1-1 0 0 0,0 0 0 0 0,-1 0 0 0 0,1-1 0 0 0,11-2 0 0 0,5 0 422 0 0,50-5 460 0 0,91-4-1233 0 0,-156 12-405 0 0,29 2 100 0 0,-34-2-116 0 0,0 0 0 0 0,0 1 1 0 0,-1 0-1 0 0,1 0 0 0 0,0 0 1 0 0,-1 0-1 0 0,1 0 0 0 0,0 0 1 0 0,-1 0-1 0 0,0 1 0 0 0,3 1 1 0 0,-4-2 18 0 0,-1-1 1 0 0,1 0 0 0 0,0 1 0 0 0,-1-1-1 0 0,1 1 1 0 0,-1-1 0 0 0,1 1 0 0 0,-1-1-1 0 0,1 1 1 0 0,-1-1 0 0 0,1 1 0 0 0,-1-1-1 0 0,0 1 1 0 0,1 0 0 0 0,-1-1 0 0 0,0 1-1 0 0,1 0 1 0 0,-1-1 0 0 0,0 1 0 0 0,0 0-1 0 0,1 1 1 0 0,-1 0-1 0 0,1 0 41 0 0,-1 1-1 0 0,1-1 0 0 0,-1 0 1 0 0,0 0-1 0 0,0 0 1 0 0,0 1-1 0 0,0-1 0 0 0,0 0 1 0 0,0 0-1 0 0,0 0 0 0 0,-1 1 1 0 0,1-1-1 0 0,-1 0 0 0 0,1 0 1 0 0,-2 3-1 0 0,-19 35 1185 0 0,8-17-1012 0 0,-66 137-191 0 0,65-134 211 0 0,-34 48 0 0 0,23-39-2229 0 0,2 2-4404 0 0,15-26-303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4:34.7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1 150 13824 0 0,'0'0'1246'0'0,"2"1"-1022"0"0,5 0 57 0 0,-1 0 1 0 0,0 0-1 0 0,0 0 0 0 0,1 0 0 0 0,-1-1 0 0 0,0 0 1 0 0,1-1-1 0 0,-1 1 0 0 0,0-1 0 0 0,1 0 1 0 0,5-3-1 0 0,9-4 466 0 0,0-1 1 0 0,-1-1-1 0 0,0-1 0 0 0,25-18 1 0 0,34-19-416 0 0,-69 43-257 0 0,1 0-1 0 0,-1 0 1 0 0,1 1 0 0 0,0 0-1 0 0,0 1 1 0 0,0 0 0 0 0,15-1-1 0 0,-27 17 94 0 0,0-9-106 0 0,0 0-1 0 0,0 1 0 0 0,0-1 1 0 0,-1 0-1 0 0,0 0 0 0 0,0 0 1 0 0,0 0-1 0 0,-4 7 0 0 0,-26 27 912 0 0,12-15-599 0 0,20-22-370 0 0,-20 23 50 0 0,1 2-1 0 0,-25 44 1 0 0,33-50-54 0 0,3-6 0 0 0,1 1 0 0 0,-7 18 0 0 0,10-22 0 0 0,1 1 0 0 0,0-1 0 0 0,0 1 0 0 0,1 0 0 0 0,0 22 0 0 0,2-21 47 0 0,0 0-1 0 0,1-1 0 0 0,5 21 0 0 0,-5-27-407 0 0,1-1 0 0 0,0 0 0 0 0,0 1 0 0 0,0-1-1 0 0,1 0 1 0 0,0 0 0 0 0,0 0 0 0 0,0 0 0 0 0,0-1 0 0 0,7 7-1 0 0,7 5-1770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4:35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272 227 1376 0 0,'1'-1'65'0'0,"0"0"-209"0"0,0 0-1 0 0,-1-1 1 0 0,1 1 0 0 0,-1 0-1 0 0,1 0 1 0 0,-1-1-1 0 0,0 1 1 0 0,1 0-1 0 0,-1-1 2 0 0,0 1-2 0 0,0 0 1 0 0,0-1 0 0 0,0-1-1 0 0,0 2 727 0 0,-1-1 0 0 0,1 1 1 0 0,-1-1-1 0 0,1 0 1 0 0,-1 1-1 0 0,0-1 0 0 0,1 1 1 0 0,-1-1-1 0 0,0 1 1 0 0,0 0-1 0 0,0-1 1 0 0,0 1-1 0 0,-1 0 1 0 0,1 0-1 0 0,-2-2 1 0 0,1 1 1089 0 0,-1 0 0 0 0,0 0 0 0 0,0 0 0 0 0,0 1 1 0 0,0-1-1 0 0,0 1 0 0 0,-5-2 0 0 0,-11 0 3520 0 0,11 4-5043 0 0,1-1 0 0 0,0 1 0 0 0,-1 1 0 0 0,1 0-1 0 0,0 0 1 0 0,0 0 0 0 0,0 1 0 0 0,1 0 0 0 0,-1 0-1 0 0,0 1 1 0 0,1 0 0 0 0,0 0 0 0 0,0 0 0 0 0,0 1-1 0 0,1 0 1 0 0,-1 0 0 0 0,-5 7 0 0 0,0 2-187 0 0,1-1-1 0 0,0 1 1 0 0,0 1 0 0 0,2 0 0 0 0,0 0-1 0 0,-9 24 1 0 0,13-29-12 0 0,1 1 0 0 0,0 1 1 0 0,0-1-1 0 0,1 0 0 0 0,1 0 0 0 0,0 1 0 0 0,0 13 0 0 0,1-20 62 0 0,1 1-1 0 0,-1-1 1 0 0,1 0-1 0 0,0 1 1 0 0,0-1-1 0 0,1 0 1 0 0,0 0-1 0 0,0 1 1 0 0,0-1-1 0 0,0-1 1 0 0,1 1-1 0 0,0 0 1 0 0,0-1-1 0 0,0 1 1 0 0,1-1-1 0 0,-1 0 1 0 0,5 4-1 0 0,-5-6-7 0 0,-1-1 0 0 0,1 1 0 0 0,0-1 0 0 0,0 1 1 0 0,0-1-1 0 0,0 0 0 0 0,0 0 0 0 0,0-1 0 0 0,0 1 0 0 0,0-1 0 0 0,0 1 0 0 0,0-1 0 0 0,0 0 0 0 0,0 0 0 0 0,0 0 1 0 0,1 0-1 0 0,-1-1 0 0 0,0 0 0 0 0,0 1 0 0 0,0-1 0 0 0,3-2 0 0 0,8-1 10 0 0,-1-2-1 0 0,0 0 1 0 0,13-8-1 0 0,0-2-84 0 0,-2 0 1 0 0,0-1-1 0 0,-1-2 0 0 0,37-38 1 0 0,-53 50 61 0 0,0-1 1 0 0,-1 0 0 0 0,0 0-1 0 0,-1 0 1 0 0,0 0-1 0 0,0-1 1 0 0,-1 0 0 0 0,0 0-1 0 0,0 0 1 0 0,-1-1-1 0 0,0 1 1 0 0,-1-1 0 0 0,0 0-1 0 0,-1 1 1 0 0,0-1-1 0 0,0 0 1 0 0,-1 0 0 0 0,0 0-1 0 0,-3-18 1 0 0,0 10-532 0 0,0 0 1 0 0,-1 0 0 0 0,-1 1 0 0 0,-1-1-1 0 0,0 1 1 0 0,-1 0 0 0 0,-16-27-1 0 0,0 12-8471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5:39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1113 1 16815 0 0,'-80'27'1927'0'0,"1"0"-1640"0"0,-70 21 1170 0 0,126-39-1352 0 0,-221 79 270 0 0,209-76-262 0 0,-40 19 0 0 0,-18 7 504 0 0,72-30-283 0 0,0 1 0 0 0,-25 14 0 0 0,7-3 320 0 0,-17 11 98 0 0,32-16-621 0 0,1 2 1 0 0,1 0 0 0 0,-22 23-1 0 0,41-37-128 0 0,1 0 0 0 0,-1 0-1 0 0,1 0 1 0 0,0 0 0 0 0,0 1-1 0 0,0-1 1 0 0,0 1 0 0 0,1-1-1 0 0,-1 1 1 0 0,0 4 0 0 0,0 3 16 0 0,-1 1 0 0 0,1 11 1 0 0,-4 19 18 0 0,5-34-24 0 0,0-1 1 0 0,1 0-1 0 0,0 1 1 0 0,0-1 0 0 0,0 0-1 0 0,3 12 1 0 0,1 19 133 0 0,-4-25-99 0 0,3 73 386 0 0,-1-55-32 0 0,-2 49 0 0 0,-1 11 187 0 0,14 59 111 0 0,1 47-325 0 0,6 107-186 0 0,-14-233-142 0 0,52 332 29 0 0,-1-205-77 0 0,-24-94 0 0 0,64 145 0 0 0,-54-148 0 0 0,6 4 0 0 0,7 21 0 0 0,-32-66-53 0 0,24 66-142 0 0,-13-5-3007 0 0,-23-85 1452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5:40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89 22031 0 0,'1'2'1010'0'0,"9"12"-521"0"0,0 0 0 0 0,21 21 0 0 0,-16-18-542 0 0,15 19 0 0 0,-24-28 34 0 0,1 0 1 0 0,0-1-1 0 0,11 10 1 0 0,-9-9-2 0 0,0 0 0 0 0,7 10 1 0 0,166 184-2151 0 0,-158-178 2004 0 0,1 0-1 0 0,1-2 0 0 0,0-1 1 0 0,49 29-1 0 0,-66-46 327 0 0,0 0 0 0 0,0-1-1 0 0,0 0 1 0 0,1 0 0 0 0,14 2 0 0 0,-18-5-21 0 0,0 0 1 0 0,1 0 0 0 0,-1 0-1 0 0,1-1 1 0 0,-1 0 0 0 0,1 0-1 0 0,-1 0 1 0 0,9-4 0 0 0,-7 2 59 0 0,3 0-1 0 0,-1-1 0 0 0,-1 0 1 0 0,1-1-1 0 0,0 0 1 0 0,-1 0-1 0 0,0-1 0 0 0,-1 0 1 0 0,10-9-1 0 0,7-9 443 0 0,26-30 0 0 0,-51 53-632 0 0,15-18 247 0 0,-2 0 0 0 0,18-31 0 0 0,-15 21-62 0 0,17-28 37 0 0,-4-2-1 0 0,28-76 1 0 0,-40 75-1017 0 0,-8 20-6330 0 0,-5 6-1697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5:42.2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9672 0 0,'0'0'4842'0'0,"0"2"-2730"0"0,3 29 2323 0 0,6 20-2733 0 0,2 9-822 0 0,-3-9-850 0 0,2 27 128 0 0,0 11 308 0 0,0 12-44 0 0,-4 2-229 0 0,-2-39 123 0 0,-5 96-1 0 0,0-147-486 0 0,-1 1-1 0 0,-1-1 1 0 0,0 1-1 0 0,-7 17 0 0 0,-7 1-7316 0 0,6-19 75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5:42.6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0 133 9672 0 0,'0'0'748'0'0,"1"12"1381"0"0,6 16 3822 0 0,-5-21-5379 0 0,-1-1 1 0 0,1 1-1 0 0,3 8 0 0 0,12 22 397 0 0,-9-18-636 0 0,1 0 0 0 0,13 22 0 0 0,-10-23-309 0 0,-9-13-15 0 0,0 0 1 0 0,0 0-1 0 0,0 0 0 0 0,1 0 0 0 0,0-1 1 0 0,0 0-1 0 0,8 7 0 0 0,1 0 21 0 0,-10-9-8 0 0,-1 1 0 0 0,1-1-1 0 0,0 0 1 0 0,0-1-1 0 0,0 1 1 0 0,0 0-1 0 0,5 2 1 0 0,-4-3 2 0 0,-1 1 0 0 0,1-1 0 0 0,0 0-1 0 0,0 0 1 0 0,-1 0 0 0 0,1-1 0 0 0,0 1 0 0 0,0-1 0 0 0,0 0 0 0 0,0 0-1 0 0,0 0 1 0 0,0-1 0 0 0,0 1 0 0 0,-1-1 0 0 0,1 0 0 0 0,0 0 0 0 0,0 0-1 0 0,5-3 1 0 0,4-3 156 0 0,-1-1-1 0 0,0 0 0 0 0,0-1 1 0 0,15-15-1 0 0,36-45 1081 0 0,-43 45-1361 0 0,-9 11 166 0 0,0-1 0 0 0,-1-1 0 0 0,-1 0-1 0 0,9-20 1 0 0,23-67-4116 0 0,-32 78 618 0 0,9-23-4478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6:00.6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0 102 9528 0 0,'0'0'860'0'0,"3"0"-706"0"0,13-8-319 0 0,-11 5 756 0 0,0 1 1 0 0,0-1-1 0 0,0 1 1 0 0,1 1-1 0 0,-1-1 0 0 0,9-1 1 0 0,-13 3 284 0 0,14 5 738 0 0,-12-5-1374 0 0,-2 0-199 0 0,0 0 0 0 0,-1 0-1 0 0,1 0 1 0 0,0 0 0 0 0,-1 1 0 0 0,1-1 0 0 0,-1 0 0 0 0,1 0-1 0 0,0 0 1 0 0,-1 1 0 0 0,1-1 0 0 0,-1 0 0 0 0,1 1-1 0 0,-1-1 1 0 0,1 0 0 0 0,0 1 0 0 0,1 2 6 0 0,0-1 1 0 0,0 0-1 0 0,0 0 1 0 0,0 1-1 0 0,-1-1 1 0 0,1 1-1 0 0,-1-1 1 0 0,1 1 0 0 0,-1 0-1 0 0,0 0 1 0 0,0-1-1 0 0,0 1 1 0 0,-1 0-1 0 0,1 0 1 0 0,-1 0-1 0 0,1 5 1 0 0,1 8 296 0 0,-2-14-307 0 0,0 0 0 0 0,0 0 0 0 0,0 0 0 0 0,0 0 0 0 0,0 0-1 0 0,0 0 1 0 0,-1 0 0 0 0,1-1 0 0 0,-1 1 0 0 0,0 2 0 0 0,-3 17 479 0 0,4-19-470 0 0,-1-1-1 0 0,1 0 1 0 0,0 0-1 0 0,0 0 1 0 0,0 0-1 0 0,-1 0 0 0 0,1 0 1 0 0,-1 0-1 0 0,1 0 1 0 0,-1 0-1 0 0,1 0 0 0 0,-1 0 1 0 0,0 0-1 0 0,1 0 1 0 0,-1 0-1 0 0,0 0 1 0 0,0 0-1 0 0,0-1 0 0 0,1 1 1 0 0,-1 0-1 0 0,0 0 1 0 0,0-1-1 0 0,0 1 1 0 0,0-1-1 0 0,0 1 0 0 0,0-1 1 0 0,0 0-1 0 0,-3 1 1 0 0,3-1 36 0 0,-21-14 1374 0 0,21 14-1017 0 0,-1-15 454 0 0,2 14-865 0 0,0 0 0 0 0,-1 0 0 0 0,1-1 0 0 0,0 1 0 0 0,0 0 0 0 0,0 0 0 0 0,0 0 0 0 0,0-1 0 0 0,0 1 0 0 0,0 0 0 0 0,0 0 0 0 0,0 0 0 0 0,1-1 0 0 0,-1 1-1 0 0,0 0 1 0 0,1 0 0 0 0,-1 0 0 0 0,1 0 0 0 0,0 0 0 0 0,-1 0 0 0 0,1 0 0 0 0,0 0 0 0 0,1-2 0 0 0,0 1-97 0 0,0-1 42 0 0,-1 1-1 0 0,1 0 1 0 0,0 0 0 0 0,1-1-1 0 0,-1 2 1 0 0,0-1-1 0 0,1 0 1 0 0,-1 0 0 0 0,1 1-1 0 0,0-1 1 0 0,-1 1-1 0 0,1 0 1 0 0,0 0 0 0 0,0 0-1 0 0,0 0 1 0 0,0 0-1 0 0,0 0 1 0 0,3 1 0 0 0,-3-1 41 0 0,9-5 50 0 0,-10 5-5 0 0,-1 2-4 0 0,6 5-34 0 0,-4-3 22 0 0,-2-2 1 0 0,0 1 1 0 0,0 0 0 0 0,0-1 0 0 0,0 1 0 0 0,0-1 0 0 0,-1 1-1 0 0,1 0 1 0 0,0 3 0 0 0,-2 3 339 0 0,1-7-361 0 0,-1 0-23 0 0,1-1 0 0 0,0 1 0 0 0,0-1 0 0 0,0 1 0 0 0,-1 0 0 0 0,1-1-1 0 0,0 1 1 0 0,-1-1 0 0 0,1 1 0 0 0,-1-1 0 0 0,1 1 0 0 0,-1-1 0 0 0,1 1 0 0 0,0-1 0 0 0,-1 0-1 0 0,0 1 1 0 0,1-1 0 0 0,-1 0 0 0 0,1 1 0 0 0,-1-1 0 0 0,1 0 0 0 0,-1 1 0 0 0,0-1-1 0 0,-7 4-52 0 0,8-3 74 0 0,-1 0 1 0 0,0-1-1 0 0,0 1 0 0 0,0-1 0 0 0,1 1 0 0 0,-1-1 1 0 0,0 1-1 0 0,0-1 0 0 0,0 0 0 0 0,0 1 0 0 0,0-1 1 0 0,0 0-1 0 0,0 0 0 0 0,0 0 0 0 0,0 0 0 0 0,0 0 1 0 0,1 0-1 0 0,-1 0 0 0 0,0 0 0 0 0,0 0 0 0 0,0 0 1 0 0,0 0-1 0 0,0-1 0 0 0,0 1 0 0 0,0 0 0 0 0,0-1 1 0 0,0 1-1 0 0,0-1 0 0 0,1 1 0 0 0,-1-1 0 0 0,0 1 1 0 0,0-1-1 0 0,1 1 0 0 0,-1-1 0 0 0,0-1 0 0 0,-5-3 133 0 0,0-1-1 0 0,1 1 0 0 0,-7-10 1 0 0,4 4 264 0 0,7 10-393 0 0,0 0 0 0 0,1 0 0 0 0,-1 0 1 0 0,1 0-1 0 0,-1 0 0 0 0,0-1 0 0 0,1 1 0 0 0,0 0 0 0 0,-1 0 1 0 0,1-2-1 0 0,-2-4 143 0 0,2 5-55 0 0,2-2-117 0 0,-2 4-126 0 0,2 0-16 0 0,-1-1 140 0 0,-1 1-1 0 0,1 0 1 0 0,-1 0-1 0 0,1 0 1 0 0,0 0-1 0 0,-1 0 1 0 0,1 0-1 0 0,0 0 1 0 0,-1 0-1 0 0,1 0 1 0 0,0 0-1 0 0,-1 0 1 0 0,1 0-1 0 0,0 0 1 0 0,-1 1-1 0 0,1-1 1 0 0,-1 0-1 0 0,1 0 1 0 0,0 1-1 0 0,-1-1 1 0 0,1 1-1 0 0,0-1 7 0 0,0 1-1 0 0,-1 0 1 0 0,1-1 0 0 0,0 1-1 0 0,-1-1 1 0 0,1 0-1 0 0,0 1 1 0 0,0-1 0 0 0,0 0-1 0 0,-1 1 1 0 0,1-1 0 0 0,0 0-1 0 0,0 0 1 0 0,0 0-1 0 0,0 0 1 0 0,-1 0 0 0 0,1 0-1 0 0,1 0 1 0 0,10 2-59 0 0,-5-1 9 0 0,0 0 0 0 0,1 1 0 0 0,-1 0-1 0 0,0 0 1 0 0,12 5 0 0 0,-18-7-18 0 0,2 1 53 0 0,4 12-481 0 0,-4-9 454 0 0,-3-3 38 0 0,1 1 1 0 0,-1-1 0 0 0,1 1 0 0 0,-1-1-1 0 0,0 0 1 0 0,1 1 0 0 0,-1-1 0 0 0,0 1 0 0 0,0-1-1 0 0,0 1 1 0 0,0-1 0 0 0,0 1 0 0 0,-1 1 0 0 0,1 0 2 0 0,-1 6 1 0 0,-7-3 0 0 0,7-6 0 0 0,1 1 0 0 0,-1-1 0 0 0,0 0 0 0 0,0 1 0 0 0,1-1 0 0 0,-1 0 0 0 0,0 0 0 0 0,0 1 0 0 0,1-1 0 0 0,-1 0 0 0 0,0 0 0 0 0,0 0 0 0 0,0 0 0 0 0,1 0 0 0 0,-1 0 0 0 0,0 0 0 0 0,0 0 0 0 0,1-1 0 0 0,-1 1 0 0 0,0 0 0 0 0,0 0 0 0 0,1-1 0 0 0,-1 1 0 0 0,0 0 0 0 0,0-1 0 0 0,1 1 0 0 0,-1-1 0 0 0,1 1 0 0 0,-1-1 0 0 0,0 1 0 0 0,1-1 0 0 0,-1 1 0 0 0,0-2 0 0 0,0 1 0 0 0,-3-5 33 0 0,1-1 0 0 0,-1 1 0 0 0,1-1 0 0 0,0 0 0 0 0,1 0 0 0 0,0 0 0 0 0,-2-11 0 0 0,3 14-19 0 0,0 1-1 0 0,1-1 0 0 0,-1 0 1 0 0,1 0-1 0 0,0 1 1 0 0,0-1-1 0 0,0 0 1 0 0,2-4-1 0 0,0 0-41 0 0,1 0 0 0 0,0 0 0 0 0,6-11 1 0 0,-2 5-1014 0 0,0 1-5624 0 0,-3 4-1398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7:03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 19895 0 0,'0'0'4912'0'0,"10"0"-4752"0"0,8 0-160 0 0,3 3 0 0 0,2-3 64 0 0,3 0-64 0 0,4 0-88 0 0,1 0 24 0 0,8 0 0 0 0,-8 0-1304 0 0,5-3-256 0 0,3-2-48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6:01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42 3224 0 0,'-6'0'288'0'0,"5"0"171"0"0,0-1 0 0 0,0 1 0 0 0,0 0 0 0 0,0-1 0 0 0,0 1 0 0 0,0 0 0 0 0,0-1 0 0 0,0 1 0 0 0,0-1 0 0 0,1 1 0 0 0,-1-1 0 0 0,0 0 0 0 0,0 1 0 0 0,0-1 0 0 0,1 0 0 0 0,-2-1 0 0 0,2 2-235 0 0,0-1 0 0 0,-1 1 0 0 0,1-1 0 0 0,0 1 0 0 0,0-1 0 0 0,0 1 0 0 0,0-1 0 0 0,0 1 0 0 0,0-1-1 0 0,0 1 1 0 0,0-1 0 0 0,0 1 0 0 0,0-1 0 0 0,0 1 0 0 0,0-1 0 0 0,0 1 0 0 0,1-1 0 0 0,-1 1 0 0 0,0-1 0 0 0,0 1 0 0 0,0-1 0 0 0,1 0 0 0 0,0 0 5 0 0,0-1 1 0 0,0 1-1 0 0,1-1 1 0 0,-1 1-1 0 0,0 0 1 0 0,1-1-1 0 0,-1 1 1 0 0,1 0-1 0 0,-1 0 0 0 0,1 0 1 0 0,2-1-1 0 0,-2 1 49 0 0,11-1 152 0 0,-10 1-349 0 0,1 1 0 0 0,-1 0 0 0 0,1 1 0 0 0,-1-1 0 0 0,0 1 0 0 0,1-1 0 0 0,-1 1 0 0 0,0 0-1 0 0,1 0 1 0 0,-1 1 0 0 0,0-1 0 0 0,0 1 0 0 0,0-1 0 0 0,0 1 0 0 0,0 0 0 0 0,0 0 0 0 0,-1 0 0 0 0,1 1-1 0 0,-1-1 1 0 0,1 0 0 0 0,-1 1 0 0 0,0 0 0 0 0,0 0 0 0 0,0-1 0 0 0,0 1 0 0 0,0 0 0 0 0,-1 1 0 0 0,0-1-1 0 0,1 0 1 0 0,0 6 0 0 0,-1 2 67 0 0,0 1-1 0 0,-1-1 1 0 0,0 1-1 0 0,-1-1 1 0 0,0 1-1 0 0,-1-1 1 0 0,-4 16-1 0 0,5-21-139 0 0,-8 14-8 0 0,7-13 0 0 0,-3-4 12 0 0,4-2 482 0 0,-17-17 896 0 0,16 13-1308 0 0,0 1-1 0 0,0-1 0 0 0,0 0 1 0 0,1 0-1 0 0,-1 0 0 0 0,1 0 1 0 0,-1 0-1 0 0,1-1 0 0 0,0 1 1 0 0,0 0-1 0 0,0-1 0 0 0,1 1 1 0 0,-1-1-1 0 0,1 1 0 0 0,0 0 1 0 0,0-1-1 0 0,0 1 0 0 0,0-1 1 0 0,2-4-1 0 0,2-4-57 0 0,-2 10-3 0 0,0 0-13 0 0,0 0-57 0 0,0-1-1 0 0,0 1 1 0 0,0 0-1 0 0,0 0 1 0 0,1 0 0 0 0,-1 0-1 0 0,1 0 1 0 0,-1 0-1 0 0,1 1 1 0 0,-1-1-1 0 0,1 1 1 0 0,0 0-1 0 0,3-1 1 0 0,5-3-99 0 0,-8 4 2 0 0,7 2 116 0 0,-2 5 16 0 0,-7-5-23 0 0,-1-1 0 0 0,1 1 1 0 0,0 0-1 0 0,-1 0 1 0 0,1 0-1 0 0,-1 0 1 0 0,1-1-1 0 0,-1 1 0 0 0,0 0 1 0 0,1 0-1 0 0,-1 0 1 0 0,0 0-1 0 0,0 0 1 0 0,0 0-1 0 0,1 0 0 0 0,-1 0 1 0 0,0 0-1 0 0,0 0 1 0 0,-1 0-1 0 0,1 2 1 0 0,-1-3 110 0 0,-1 0 1 0 0,1-1-1 0 0,-1 1 1 0 0,1 0 0 0 0,-1 0-1 0 0,1-1 1 0 0,0 1-1 0 0,-1-1 1 0 0,1 1-1 0 0,0-1 1 0 0,-1 0 0 0 0,1 1-1 0 0,0-1 1 0 0,0 0-1 0 0,-1 0 1 0 0,1 0 0 0 0,-1-1-1 0 0,1 1 333 0 0,-4-2-1191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3T02:02:39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11579 9600 1670 0,'17'16'148'0,"-6"-16"-118"0,-11 0 183 0,6 0 37 0,-6 0 7 0,0 0 2 15,-6-16-182-15,6 16-36 0,17 0-7 0,0 0-2 16,6 0-32-16,-11-5 0 0,16 0 0 0,-11-5 0 16,23 5 0-16,-17-5-14 0,17 0 1 0,5 0 0 15,-5-5 13-15,11-1 0 0,1 1 0 0,-1 0 0 16,6 5 0-16,-6-5 0 0,1 5 0 0,-1-1 0 16,0 1 15-16,-11 0 9 0,-6 0 1 0,0 0 1 31,-11-5-56-31,0 10-11 0,17 5-3 0,-6 0 0 15,-5-5-134-15,-7-6-27 0</inkml:trace>
  <inkml:trace contextRef="#ctx0" brushRef="#br0" timeOffset="10008.75">7186 11611 1728 0,'-74'-15'153'0,"34"10"-122"16,0 0-31-16,-17 5 0 0,6-6 86 0,-1 1 11 15,7-5 3-15,-1 5 0 0,6 5-62 0,0-5-12 16,1 0-2-16,-13-5-1 0,12 5-13 0,-5 5-2 0,-1-10-8 16,-5 10 12-16,0 0-12 0,5-5 0 0,-11 5 0 0,17 5 0 31,-11 0-34-31,5 0-3 0,7 0-1 0,-13 5 0 15,7-5-50-15,5 5-11 0,6 5-1 0,-6-4-1 16,5-1-1-16,13-5 0 0,-12 0 0 0,11 5 0 0,6 0 83 0,-6 0 19 0,6 0 0 0,0 6 0 16,11-1 85-16,-5 5 16 0,-1-10 3 0,1 10 1 15,5 6 3-15,6-1 0 0,0 10 0 0,0 6 0 16,6-1-16-16,-1 11-4 0,-5-5 0 0,6-1 0 16,-12 6-15-16,6 5-3 0,0-1-1 0,-5 11 0 15,-1 0-20-15,6 10-4 0,0 0-1 0,-11 0 0 16,11-5-28-16,0-5-7 0,11 5-1 0,-11-6 0 0,0 1-8 15,0 0-17-15,0 0 4 0,0 5 1 16,6 0-107 0,-1 0-21-16,1-6-4 0,-6-4-600 0,-6-5-120 0</inkml:trace>
  <inkml:trace contextRef="#ctx0" brushRef="#br0" timeOffset="10348.82">4667 14563 2718 0,'0'0'120'0,"6"20"25"0,11 6-116 0,0 4-29 0,17 6 0 0,-11 4 0 31,11 6-20-31,6-6-11 0,0 6-1 0,6-6-1 0,5 1 25 0,-5-6 8 0,5-4 0 0,-6-1 0 16,7 0 0-16,-7-9 0 0,7-6 0 0,-12-10 0 31,5 5-18-31,6-10-6 0,-11-5-2 0,-6-5 0 16,6-5-31-16,0-6-7 0,0-9 0 0,-11-11-1 0,-1-4 33 0,1-11 6 0,-1 0 2 0,-5-4 0 15,0-6 24-15,-1 0 11 0,-4-10-1 0,-7-5 0 16,12 0 38-16,-18 5 7 0,7 5 1 0,-7 5 1 16,-5 6 8-16,6 4 2 0,-6 10 0 0,6 16 0 15,-6 10-34-15,0-1-6 0,0 11-2 0,0 10 0 16,0 0-145-16,6 21-28 0,-1 9-7 15</inkml:trace>
  <inkml:trace contextRef="#ctx0" brushRef="#br0" timeOffset="11418.8">16040 8279 1684 0,'46'-15'75'0,"-24"9"15"0,-4 1-72 0,10-5-18 0,1 0 0 0,10 0 0 16,-4 0 58-16,4 0 8 0,1 5 2 0,6 0 0 0,0 0-1 0,-7-6 0 0,1 11 0 0,6-5 0 0,11 10-35 0,-6 1-6 0,-5-1-2 0,-1 0 0 0,7-5-24 0,-1 0-19 0,-6 5 3 0,7 0 1 0,-7 5 15 0,1 5 0 0,-1 0 12 0,1 11-12 0,0-1 20 0,-1 10-4 15,1-4 0-15,-1 9 0 0,-5 1-5 0,6 4-2 0,-12 1 0 16,6 10 0-16,0-1-1 0,0 11-8 15,-6 5 12-15,0 0-4 0,0-5-8 0,6 5 8 0,-11 0-8 16,5-6 8-16,0 1-8 0,0-5 0 0,-5 0 0 0,-1-11 0 16,1 1 0-16,-1 0 0 0,1-6 0 0,-1-4 0 31,1-1-26-31,-1-4-1 0,1-1 0 0,-7-9-652 0,7-1-130 0</inkml:trace>
  <inkml:trace contextRef="#ctx0" brushRef="#br0" timeOffset="11721.83">17966 10000 1900 0,'-6'26'84'0,"12"-11"18"0,-6 0-82 0,6 11-20 0,-1-1 0 0,7 5 0 0,-1 6 12 0,1-6-1 16,5 5-1-16,0-4 0 0,0-1-10 0,6-4 0 15,-1-1 0-15,1 0 0 16,0-5 0-16,0-4 8 0,0-1-8 0,5-5 8 0,-11 0 0 0,6-5 0 16,0-5 0-16,-6 0 0 0,0 0 27 0,6-5 5 15,-12-5 0-15,6-5 1 0,0-5 54 0,0 4 10 16,0-9 3-16,1-10 0 0,-1-1-16 0,0 1-4 16,6-11 0-16,-6 1 0 0,0-6-26 0,0 5-6 15,-6 1 0-15,6-6-1 0,0 6-44 0,0-1-11 16,-5 5 0-16,5 1-896 15,0-1-182-15</inkml:trace>
  <inkml:trace contextRef="#ctx0" brushRef="#br0" timeOffset="126028.31">30193 10198 403 0,'0'0'36'0,"0"0"-36"0,0 0 0 0,0 0 0 16,0 0 240-16,0 0 40 0,0 0 9 0,0 0 2 15,0 0-136-15,0 0-27 0,0 0-6 0,0 0-1 0,0 0-25 0,0 0-4 16,0 0-2-16,0 0 0 0,0 0-10 0,0 0-3 16,0 0 0-16,0 0 0 0,0 0-23 0,0 0-5 15,0 0-1-15,-5 15 0 0,-1 0-48 0,6-5 0 16,-6 11 0-16,6-6 0 0,0 10 14 0,0-4 6 16,0 4 0-16,0 5 1 0,6 1-6 0,-6 4-2 15,6 6 0-15,-6 4 0 0,5-4-13 0,1 4 0 16,0 6 0-16,-6 0 0 0,5-6 0 0,1 1 0 15,-6-1 0-15,0 1 0 0,6-6 0 16,0-4 0-16,-6 4 0 0,0-9 0 16,0-6-29-16,0 0-3 0,5-4 0 0,-5-1 0 15,6-5-208-15,-6-15-41 0</inkml:trace>
  <inkml:trace contextRef="#ctx0" brushRef="#br0" timeOffset="126376.42">30324 10750 288 0,'-11'15'25'0,"11"-15"-25"0,0 0 0 0,-6 10 0 16,1 0 428-16,5 1 80 0,0-11 16 0,0 0 3 16,0 0-387-16,5 10-76 0,-5-10-16 0,0 0-4 15,12 10-4-15,-1-5 0 0,6 0-1 0,0 0 0 0,12-5-39 16,-1-5 0-16,1 5-9 0,5 0 9 0,0-5 0 15,0 0 10-15,12 5 1 0,-6-5 0 0,5 5 4 0,1 0 1 16,-6 0 0-16,5 0 0 0,1 0-16 16,0 0 9-16,5 0-9 0,0 0 8 15,0 0 26-15,12 0 5 0,5 5 1 0,6-5 0 0,1-5-17 16,-1 0-3-16,5 0-1 0,1 0 0 0,0-1-5 16,-12 1-1-16,6 10 0 0,0-10 0 0,-5-10-13 15,-1 0 0-15,6 5 0 0,-5 0 0 0,-1-5 0 0,0 4 0 16,1 1 0-16,-12 0 0 15,0-5-23-15,0 5-7 0,-6 0-2 16,0 5 0-16,-5-11-206 0,-6 6-42 0</inkml:trace>
  <inkml:trace contextRef="#ctx0" brushRef="#br0" timeOffset="126681.54">32803 10259 1929 0,'0'0'85'0,"0"0"19"0,0 0-84 0,0 0-20 0,0 0 0 0,0 0 0 16,0 0 46-16,0 0 5 0,11 10 1 0,1-5 0 16,5 0-40-16,-6 0-12 0,1 0 8 0,5 0-8 15,5 0 0-15,-4-5 0 0,-1 5 0 0,5 0 0 16,7 0 0-16,-6 1-12 0,-1-1 12 0,1 5-12 15,11 0 12-15,-5-5 0 0,-6 10-10 0,-6-5 10 16,6 0 0-16,-6 6 0 0,-6-1 0 0,1 0 0 0,-12 0 18 0,11 5-2 16,6 1 0-16,-6-1 0 0,-11 5 16 0,0-5 4 15,12 1 0-15,-6-1 0 0,-12 0-24 0,6 0-12 16,6-4 12-16,-1-1-12 0,1 0 0 16,-6 0 0-16,-6-5 0 0</inkml:trace>
  <inkml:trace contextRef="#ctx0" brushRef="#br0" timeOffset="130044.74">29755 12330 1267 0,'0'0'112'0,"0"0"-89"0,-12-5-23 0,6 5 0 16,-5-10 200-16,0 0 36 0,-1-1 8 0,1 1 0 15,-12 0-188-15,6-5-39 0,0 5-7 0,-6 0-2 16,0 0-8-16,1 0 0 0,-1-1 0 0,0 1 0 15,0 0 0-15,0-5 8 0,1 5-8 0,-1 5 0 16,0 0 26-16,6 0 0 0,-6 0 0 0,6 5 0 16,-6-5 9-16,6 5 1 0,0 0 1 0,6 5 0 15,-6-5-5-15,5 5 0 0,-5-5-1 0,6 5 0 0,-1 5-8 16,-5-5-2-16,12 5 0 0,-7 0 0 16,1 0-11-16,5 0-2 0,-5 1-8 0,5 4 12 0,-5 0-12 0,11 0 0 15,-6 10 0-15,0 1 0 0,0-1 25 16,6 5-1-16,0 1 0 0,0 4 0 15,0 1-24-15,0 4 0 0,6 1 0 0,0-6 0 0,-6 6 12 16,6-1-4-16,-1-4 0 0,-5-1 0 0,6 6 1 16,0-6 0-16,-1 6 0 0,1-6 0 0,-6 0-9 15,6 1 0-15,-1 4 9 0,-5-4-9 0,0 4 0 16,0 1 0-16,6-1 0 0,-6-4 0 0,0-6 0 0,0 1 0 16,-6-1 0-16,6 5 0 0,-5-4 0 0,5-1 0 15,0-4 0-15,-6-1 8 0,0 0 2 0,6-5 1 16,-5 1 0-16,5-6 0 0,-6 5 23 0,0 0 5 15,1-4 1-15,-1-1 0 0,-6 0-17 0,7-5-3 0,5 0-1 0,-6 0 0 16,0 1-2-16,6-11 0 0,-5 5 0 0,5-5 0 16,0 0-9-16,0 0-8 0,0 0 12 0,-12 10-12 15,12-10 12-15,0 0-12 0,0 0 12 0,0 0-12 16,0 0 16-16,0 15-3 0,0-15-1 0,0 0 0 16,6 10 3-16,0 0 0 0,11-5 0 0,-6 5 0 15,6 0-6-15,0 6-1 0,6-6 0 0,0 0 0 16,-6-5-8-16,6 0-9 0,0 0 9 15,-1 0-13-15,7-5 22 0,-6 5 5 0,5 0 1 0,-5 0 0 16,0-5-15-16,5 5 0 0,-5-5 0 0,0 5 0 16,0-5 0-16,-6 6-15 0,0-1 3 0,0-5 1 31,-6 0-58-31,1 0-12 0,-1 0-3 0,-5 0-832 0,5-5-168 0</inkml:trace>
  <inkml:trace contextRef="#ctx0" brushRef="#br0" timeOffset="131018.97">30057 12502 2300 0,'0'0'102'0,"0"0"21"0,0 0-99 0,0 0-24 0,0 0 0 0,0 0 0 16,0 0 108-16,0 0 16 0,0 0 3 0,22-5 1 15,-10 5-61-15,5-5-12 0,0 0-3 0,0 0 0 16,0 0-35-16,0 5-7 0,0-5-2 0,6 5 0 16,0-10-8-16,5 10-11 0,1-5 3 0,-6 5 0 15,5 0 8-15,1 0 0 0,-7 0 0 0,7 0-8 0,-6 5 8 0,0-5 11 16,-6 5-3-16,0 0 0 0,5 5-8 0,-10-5 0 15,-6 5 9-15,5 0-9 0,-5-5 10 0,-1 5-2 16,-5 6-8-16,6-1 12 0,-6 0-12 0,-6 5 0 16,6-5 0-16,-5 1 0 0,-1 4 8 0,-5 0-8 15,5 0 0-15,-6 1 9 0,1-1-9 0,5 0 0 16,-5 0 0-16,5 1 8 0,1-1-8 16,-7-5 0-16,12-5 0 0,-5 5 0 0,5 6 0 15,0-11 0-15,0 5 0 0,0 0 0 0,5 0 0 16,1 1 0-16,5-1 0 0,-5 0 0 0,0-5 0 15,5 0 0-15,0 5 0 0,1-4 0 0,-1-1 0 0,1 0 0 16,-1-5 0-16,-5 5 0 16,-6-10-89-16,0 0-20 0,17 5-4 0,-6-5-1119 0</inkml:trace>
  <inkml:trace contextRef="#ctx0" brushRef="#br0" timeOffset="131358.98">31327 12416 633 0,'17'20'28'0,"-17"-20"6"0,0 0-34 0,0 0 0 0,0 0 0 0,0 0 0 16,0 0 587-16,0 0 110 0,-11 10 23 0,11-10 4 15,-12 0-557-15,-5 5-111 0,0 1-23 0,-6-1-4 16,1-5-38-16,5 10-8 0,-12 0-2 0,6 0 0 31,1 10-41-31,-1 0-9 0,-6 6-2 0,6 4 0 0,1 1 14 0,5 4 2 0,-1 0 1 16,7 6 0-16,-6-6 34 0,11 1 6 0,1-1 2 0,5-4 0 15,-6-6 12-15,12 5 0 0,5-4 12 0,-5-6-12 16,5-5 13-16,6 0-4 0,0-4-1 0,0 4 0 16,6-15 20-16,0 0 3 0,5 5 1 0,7-5 0 15,-7-5 0-15,6-5 0 0,0-1 0 0,1-4 0 0,-1-5-15 0,0 0-2 16,-5 5-1-16,-7-6 0 0,1 1 0 0,-6 5 0 16,0-5 0-16,-5-1 0 0,-12 6 5 0,0 5 1 15,0-5 0-15,-6-5 0 0,0-1-12 0,-5 1-8 16,-6 0 9-16,-6 0-9 15,0-1-58-15,-5 1-18 0,-1 5-3 0,1 0-837 16,-1 5-167-16</inkml:trace>
  <inkml:trace contextRef="#ctx0" brushRef="#br0" timeOffset="131662.99">32074 13201 2055 0,'0'0'45'0,"0"0"10"0,0 0 1 0,0 15 2 0,0-15-46 0,0 10-12 0,0-10 0 0,-6 21 0 15,0-11 47-15,0 5 7 0,1-5 2 0,-7 0 0 16,1 0 6-16,-6 5 2 0,0 1 0 0,0-1 0 0,-6 5 0 15,6 0 0-15,-6-4 0 0,0 4 0 0,0 0-26 0,1 0-5 16,-1-5-1-16,0 6 0 0,-5-11-32 0,11 5 0 16,-6 0-12-16,0 0 3 15,6-4-159-15,0-6-32 0,-17 10-7 0,16-5-1 0</inkml:trace>
  <inkml:trace contextRef="#ctx0" brushRef="#br0" timeOffset="132214.98">32706 12614 2372 0,'0'0'105'0,"0"0"22"0,0 0-102 0,0 0-25 0,0 0 0 0,0 0 0 0,0 0 88 0,0 0 13 16,-6 10 3-16,-5-10 0 16,0 5-84-16,-1 0-20 0,6 0 0 0,-5 0 0 15,0 0-28-15,-1 5-9 0,1 5-3 0,-1 0 0 0,1 1 16 0,5 4 4 16,6 5 0-16,-5-4 0 0,5-1 6 0,0 5 2 16,0-5 0-16,0 6 0 0,5-1-11 0,1-5-1 15,0 0-1-15,5-4 0 0,-5-1 25 0,5 0 0 16,1-5 0-16,5 0 0 0,-6-5 0 0,6 0 0 15,-5-5 8-15,5 0-8 0,0-5 17 0,0 0-1 16,6-5 0-16,5 0 0 0,-5 0-3 0,0-5-1 16,0-6 0-16,-1 6 0 0,-5-5-12 0,1 0 9 15,-1 0-9-15,0 4 8 0,-12-4 7 0,-5 5 1 16,6 0 0-16,0-6 0 0,-12 6 16 0,0 0 3 16,1-5 1-16,-7 5 0 15,-5-11-65-15,0 6-13 0,0-5-2 0,0 4-735 16,-6 1-146-16</inkml:trace>
  <inkml:trace contextRef="#ctx0" brushRef="#br0" timeOffset="132564.01">33333 12391 2804 0,'-23'10'124'0,"23"-10"26"0,0 0-120 0,0 0-30 0,0 0 0 0,0 0 0 16,0 0 52-16,0 0 5 0,0 0 1 0,0 0 0 0,-11 10-58 15,-1 0-22-15,12-10 1 0,-11 15 0 16,-6 0-84-16,0 1-17 0,5 4-3 0,-5 0-1 16,-6 11 9-16,1-6 1 0,-1 10 1 0,6-4 0 0,5 4 103 0,-5 1 20 15,6-6 4-15,-1 0 0 0,1-4 57 0,5-1 11 16,1 0 3-16,-1-9 0 0,12-1 1 0,-6 0 0 16,0-15 0-16,5 10 0 0,-5-10-42 0,12 5-8 15,5 5-2-15,-6-5 0 0,1-5 0 0,5-5 0 16,0 0 0-16,0-5 0 0,-6 0-19 0,6 0-4 15,6 0-1-15,-6-6 0 0,0 6-8 0,0-5 8 16,-5 5-8-16,-1 0 8 0,-5 0-8 0,0 0 0 16,-6-6 0-16,5 6 0 0,-5 10 0 0,0-10-20 15,-5 0 3-15,5 0 1 16,0-5-88-16,-6 0-16 0,-5-6-4 16,-7 6-1057-16</inkml:trace>
  <inkml:trace contextRef="#ctx0" brushRef="#br0" timeOffset="133137.42">33475 11844 2948 0,'0'0'65'0,"0"0"14"0,0 0 2 0,0 0 1 0,0 0-66 0,0 0-16 0,0 0 0 0,0 0 0 0,0 0 20 0,0 0 0 0,6 10 0 0,5 0 0 15,-5 0-20-15,0 5-14 16,5-5 2-16,0 11 1 0,7-6 3 0,-1 10 0 15,-6 1 0-15,6-1 0 0,0 0 8 0,0 6 9 0,0 4-1 0,1 6-8 16,-1-1 0-16,0 1-9 0,0 14-1 0,0-4 0 16,0 0 10-16,-6-1 0 0,12 6 0 0,-11-5 0 15,5 9 11-15,-6-9-3 0,0 5 0 0,7-1 0 16,-18-4-8-16,5 5-16 16,7-6 4-16,-1 6 1 0,-5-5 11 0,-1-1 9 0,-5 1-1 0,6-5-8 15,0-1 20-15,0 1-4 0,-12-6 0 0,6 1 0 16,0-11 1-16,0 6 0 0,-6-11 0 0,0 0 0 15,6 1 7-15,0-11 0 0,-5-5 1 0,-1 5 0 16,0-10-35-16,6-5-7 0,0 0-2 0,0 0 0 16,-17 5-160-16,6-5-32 15,11 0-6-15</inkml:trace>
  <inkml:trace contextRef="#ctx0" brushRef="#br0" timeOffset="140209.26">29498 15019 3013 0,'0'0'133'0,"0"0"28"0,0 0-129 0,0 0-32 0,0 0 0 0,0 0 0 16,12 10 64-16,-1-5 7 0,6-5 1 0,0 0 0 16,6-5-44-16,0 5-9 0,0 5-2 0,5-5 0 15,-5-5-17-15,11 5 0 0,0 0-13 0,0 5 5 16,12-5-12-16,-6 5-1 0,0-5-1 0,0 5 0 16,-12 0-14-16,6 5-2 0,-11 1-1 0,6 4 0 0,-7 0 16 0,1 5 3 15,-6 0 1-15,-5 1 0 0,-1-1 19 0,0 0 0 16,1-5-8-16,-6 6 8 0,-1-1 0 0,-5 5 0 15,6 1 0-15,-6-1 0 0,0 0 10 16,-6-5-1-16,1 1 0 0,-1-1 0 0,0 0-9 16,-5 0 0-16,5 1 0 0,-5 4 0 0,5-5 0 15,0 1 0-15,1-1 8 0,-1 0-8 0,0 0 0 0,0-4 0 16,6 4 0-16,-5-5 0 0,5 0 0 0,5 0-12 16,1 1 0-16,0-6 1 0,-6-10-8 0,6 15-1 15,-1-5-1-15,7 5-863 16,5-5-172-16</inkml:trace>
  <inkml:trace contextRef="#ctx0" brushRef="#br0" timeOffset="140547.28">30871 15414 3466 0,'0'0'76'0,"0"0"16"0,0 0 4 0,0 0 1 0,0 0-77 0,0 0-20 0,-5-10 0 0,-7 0 0 16,7 0 12-16,-7-1-2 0,1 1 0 0,-6 0 0 31,5 0-40-31,-5 0-8 0,0 5-2 0,0 5 0 0,-6 0-104 0,0 5-20 0,6 0-5 0,0 10-1 16,-6 5 85-16,6 6 17 0,6 4 3 15,5 0 1-15,1 6 28 0,5 4 5 0,0 1 2 0,0-6 0 16,0 6 39-16,11-6 8 0,0 1 2 0,12-6 0 16,0-4-20-16,11-6 0 0,0 0 0 0,0-10 0 15,6-5 13-15,0-10-4 0,0-5-1 0,6 0 0 0,-6-10 39 16,-1-6 7-16,1-4 2 0,-5 0 0 0,-1-6-2 15,-6-4 0-15,6 4 0 0,-11-4 0 0,-6-1 11 0,-5 1 3 16,-1-1 0-16,0 6 0 0,-11-6-26 0,-5 1-5 16,-1-1-1-16,-5 6 0 0,-1-1-36 0,-10 1 0 15,-7 4-12-15,1 1 4 16,-1 0-97-16,-5 14-19 0,-12 1-4 0,1 5-1192 0</inkml:trace>
  <inkml:trace contextRef="#ctx0" brushRef="#br0" timeOffset="141239.73">30410 16720 2757 0,'0'0'60'0,"0"0"13"0,0 0 3 0,11 5 2 0,12-5-62 0,0 0-16 0,-6-5 0 0,11 5 0 0,-5 0 26 0,6-5 2 0,-1 0 1 0,-5-5 0 16,11 5-29-16,-5 0 0 0,-1 0 0 0,6 0 0 15,-5 5 0-15,-1-5 0 0,-5 5-13 0,0 0 4 16,-12 5 9-16,6-5 0 0,-17 0 0 0,12 10 0 16,-12-10 0-16,5 10 0 0,-5-10 0 15,6 10 0-15,-6-10 0 0,0 15 0 0,0 1 0 0,-6-6 0 16,1 5 0-16,5 5 0 0,-6 1 0 0,-5-6 0 15,-1 0 0-15,1-5 0 0,-6 10 0 0,5-5 0 16,1 1-18-16,5 4-2 0,-5-5 0 0,5 0 0 16,0 1 20-16,6-1-10 0,6 0 10 0,-6-5-8 15,6 5 24-15,0 0 6 0,-1-4 1 0,7 4 0 16,-1-5 13-16,0 0 2 0,1 0 1 0,5-5 0 16,6 5-25-16,-6 0-5 0,6 1-1 0,-1-6 0 15,7 0-43-15,-6 5-9 16,-1-5-1-16,7 0-1 0,-1-5-67 0,1 5-14 0,-6 0-2 0,5-5-1 15,6-5-129-15,-5 0-25 0,28-15-6 0,-23 4-1 16</inkml:trace>
  <inkml:trace contextRef="#ctx0" brushRef="#br0" timeOffset="141615.73">32096 16518 2354 0,'0'0'104'0,"0"0"22"0,0 0-101 0,0 0-25 0,0 0 0 0,0 0 0 15,0 0 144-15,0 0 23 16,0 0 5-16,-11 5 0 0,-6 5-120 0,0-5-25 16,-6 0-5-16,6 5-1 0,-6 0-21 0,0 1-10 0,6-1 1 0,-6 5 0 15,-5-5-9-15,5 0-2 0,0 5 0 0,1 1 0 32,4 4-16-32,7-5-3 0,-6 0-1 0,6 5 0 0,-1 1 40 0,7-6 0 0,-1 0 0 0,6 0 0 15,0 0 0-15,0-4 0 0,0-11 12 0,0 0-4 16,0 0 25-16,0 0 5 0,11 5 1 0,1 0 0 15,-1 0-25-15,0 0-5 0,6 0-1 0,1-5 0 16,-1 0 2-16,0 5 0 0,6-5 0 0,-6 5 0 16,5 0 1-16,-4 0 0 0,4 0 0 0,-5 0 0 15,6 5-11-15,-6 6 0 0,0-1 9 0,0-5-9 16,-5 10 23-16,5 0 0 0,-11-4 0 0,-1 4 0 16,-5 5-23-16,6 1 0 0,-6-6 0 0,-6-5 0 15,6 5 11-15,-11-5 1 0,5 1 0 0,-5-1 0 16,5 0-33-1,-5 0-7-15,-1-10 0 0,7 5-1 0,-7 6-117 16,7-6-23-16,-7 0-5 0,12-10-642 0,-5 10-128 0</inkml:trace>
  <inkml:trace contextRef="#ctx0" brushRef="#br0" timeOffset="144391.41">11322 11110 1324 0,'0'0'118'0,"0"0"-94"0,0 0-24 0,0 0 0 15,-11 0 164-15,11 0 28 0,0 0 5 0,0 0 2 16,11 5-106-16,-11-5-21 0,0 0-4 0,0 0 0 16,17 0-26-16,-5 5-5 0,-1-5-1 0,6 0 0 15,-5 0 7-15,11 0 1 0,-6-5 0 0,5 5 0 16,7-11-3-16,-1 1 0 0,-16-5 0 0,11 0 0 15,11-5-41-15,11-1 0 0,7-4-11 0,-1-5 3 16,12-6 8-16,5 1 8 0,12-1-8 0,5 1 11 16,1-1-11-16,5-4 0 0,6 5 0 0,-6-6 8 15,0 6-8-15,6-1 0 0,-12 6-10 0,6-6 10 16,6 6 0-16,-5 0 0 0,-1 4 0 0,0-4 0 0,0-1 12 16,-11 6 1-16,5-5 1 0,-5-1 0 0,0 1 1 0,0-6 0 15,-1 6 0-15,1 0 0 0,0-1-15 0,-6 1 0 16,0 0 0-16,0 9 0 0,-11-4 0 15,-6 10 0-15,-6 5 0 0,-5-6 0 0,-7 6 0 0,1 10 0 16,0-5 11-16,-6 5-11 0,-5 0 20 16,-1 0-2-16,-5 5-1 0,0-5 0 0,0 5 0 0,0 0 0 15,-6 6 0-15,0-6 0 0,6 5-4 0,-6-5-1 16,-6 5 0-16,6-5 0 0,-5 10-3 0,-1-5-1 16,0 6 0-16,1-6 0 0,-12 0-8 0,11 5 0 15,0 0 9-15,1 5-9 0,-12 1 0 0,6-1 9 16,-1-5-9-16,7 10 0 0,-7-4 9 0,1-1-9 15,0 5 0-15,11 1 9 0,6 9-9 0,-6-5 0 0,-12 1 9 16,7-1-9-16,11 6 11 0,-12-1-3 0,-5 6 0 0,11-6 0 16,0 11 13-16,-6-6 3 0,1 1 0 0,-7 4 0 15,7 1-24-15,-1-1 0 0,6 1 0 0,-5 5 0 16,-7-1 11-16,7 1-3 0,-1 0 0 0,1 4 0 16,-7 1-8-16,7 5 12 0,-1 0-12 0,6 4 12 15,-5 6-12-15,5 0 0 0,-6 0 0 0,6-5 8 16,0 0-8-16,0 0 0 0,-11-6 0 0,11 1 0 15,0 0 8-15,-5 0-8 0,-1-1 0 0,0 6 8 0,1 0 0 16,-1 5 0-16,-5 0 0 0,5 0 0 16,1 0 3-16,-1-6 0 0,0 1 0 0,-5-5 0 0,0 0 1 15,5-5 1-15,1-1 0 0,-7-4 0 0,-5 0-5 0,6 4 0 16,0-4-8-16,-6 5 12 0,0-6-2 16,0 1-1-16,5-6 0 0,1-4 0 0,-6-6-9 15,0-4 0-15,0-1 0 0,6 1 8 0,-6-6-8 16,6-5 0-16,-12 0 9 0,12-4-9 0,-6-1 8 15,5 0-8-15,-10 0 10 0,5-15-10 0,0 0 0 0,0 0 0 16,0 10 0-16,0-10 0 16,0 0-94-16,0 0-22 0,0 0-4 0,0 0-831 15,-18-5-166-15</inkml:trace>
  <inkml:trace contextRef="#ctx0" brushRef="#br0" timeOffset="145459.42">14456 12760 748 0,'0'0'67'0,"0"0"-54"0,0 0-13 0,0 0 0 15,-11 0 358-15,-1 0 69 0,12 0 13 0,0 0 4 16,-5 11-340-16,-1-1-68 0,0 5-14 0,6-5-2 0,0 5-5 0,0-5-1 16,6 5 0-16,-6 1 0 0,6-1 21 0,-1 5 4 15,12 5 1-15,-5 1 0 0,-1-1-21 0,-5 0-4 16,5 1-1-16,-5 4 0 0,5 0 21 0,-5 1 4 15,0 4 1-15,-1 1 0 0,1 4-29 0,-6 6-11 16,6-1 8-16,0 6-8 0,-6-10 34 0,5 4 2 16,-5-4 0-16,0-1 0 0,6-4-24 15,-6 4-4-15,0-4 0 0,0-1-8 0,0 0 25 0,0-4-1 16,-6-1-1-16,6 1 0 0,0-6 0 0,0 0 0 16,0 1 0-16,-5-6 0 0,5 0-7 15,0 0 0-15,0 1-1 0,0-6 0 0,0 0-7 0,0 0 0 16,0-15-8-16,5 10 12 0,-5 6-2 0,0-16-1 15,0 0 0-15,12 15 0 0,-12-15-9 0,17 20 0 16,-17-20-12-16,17 10 12 0,-17-10-10 0,40 15 10 0,-6-5 0 16,0-5-9-16,12 1 9 0,5-1 0 0,0-10 0 0,12-1-8 15,5-4 8-15,-5 0 0 0,0 0 0 0,-6-5 0 16,5 10 0-16,1-5-8 0,0 0 8 0,-1 5 0 16,7-6 0-16,10 6-10 0,1-5 10 0,6 5 0 15,-18 0-8-15,6 0 8 0,0 5 0 0,-5-5 0 16,-7 0 0-16,-5 0 0 0,6 0 0 0,-6 0 0 15,6 0 0-15,-1 0 0 0,-5-1 0 0,12 1 0 16,-1-5 0-16,-11 5 0 0,-6-10 0 0,1 5 0 16,-7 0 0-16,-5 0 9 0,-12 0-9 0,1-1 12 15,-1 1-4-15,-5 0 0 0,-6 0 0 0,0 0 0 16,-5 0 5-16,-6-5 1 0,-1-6 0 0,1 6 0 16,-6 0 5-16,0-5 1 0,0-6 0 0,-11 1 0 0,5 0-35 15,-6 4-6-15,12-4-2 0,-5 5 0 0,-7-11 23 16,1 1 0-16,-6-5 0 0,5 4 8 0,12 11-8 15,-11-5 0-15,0-6 0 0,-1 1 0 0,7-6 12 16,-7 1 0-16,-5 5 0 0,6-6 0 0,-6 6-12 0,11-1 12 16,-11-4-12-16,5 10 12 0,1-6-12 0,0 1 0 15,-1 5 0-15,-5-1 0 0,-11 1-12 0,11 0 0 16,-1 4-1-16,1 1 0 0,-5 0-7 0,4 0 0 16,13-1-1-16,-7 6 0 0,-5 5 1 0,6 0 1 15,5-5 0-15,0 5 0 0,1-1 19 0,-1 1 0 0,-5 0 0 0,5 0 0 16,6 10 0-16,0 0 11 0,-11-5 0 0,5-5 0 15,6 10-2-15,0-10 0 0,-6 5 0 16,6 5 0-16,0 0-9 0,-5-5 0 0,-7-6 9 0,6 6-9 16,-5 0 0-16,0 0 8 0,-1 5-8 0,7-10 0 15,-13 5 8-15,1 5-8 0,6-5 8 0,-12 0-8 16,0 5 11-16,1-5-3 0,-1-5 0 0,0 5 0 16,-5 0-8-16,-1-5 0 0,-11 4 0 15,6-4-11-15,-6 5 27 0,-11 0 6 0,-6 0 1 0,0 5 0 16,0 0-13-16,-12 0-2 0,-5 5-8 0,-5-5 12 15,10 5-3-15,1-5-1 0,-6 5 0 0,0-5 0 16,-6 0 1-16,-5 0 0 0,-1 0 0 0,-5 10 0 16,0-4-1-16,0 4 0 0,11 0 0 0,0-5 0 15,0-5-8-15,6 5 0 0,0 0 0 0,11 5 8 16,6 5-8-16,0 0 0 0,-5-4 0 0,11-6 0 16,5 5 0-16,0 0-11 0,6 0 11 0,12-5-12 15,-1 5-53-15,7-5-11 0,5 0-3 0,11-5-898 16,6 0-180-16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6:48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7832 0 0,'8'3'15223'0'0,"-6"-2"-14495"0"0,-1 0-593 0 0,1 1 0 0 0,0-1 0 0 0,0 0 0 0 0,0 0 0 0 0,-1 0-1 0 0,1 0 1 0 0,0 0 0 0 0,0-1 0 0 0,0 1 0 0 0,0 0 0 0 0,0-1 0 0 0,4 1 0 0 0,22 0-26 0 0,-1 1 0 0 0,1 1 1 0 0,-1 1-1 0 0,0 2 0 0 0,0 1 1 0 0,-1 1-1 0 0,0 1 0 0 0,-1 1 1 0 0,1 1-1 0 0,24 16 0 0 0,12 1-3121 0 0,-44-19 828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6:48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453 1 4144 0 0,'0'0'191'0'0,"-2"2"-11"0"0,-8 17 75 0 0,-22 27 1 0 0,20-29 2691 0 0,0 1-1 0 0,-12 25 1 0 0,-18 34 5111 0 0,-6-5-3610 0 0,-61 67-2782 0 0,-29 43-3871 0 0,114-146 1195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6:49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11 11520 0 0,'-15'-9'528'0'0,"12"7"-16"0"0,4 9-210 0 0,-2 1 1590 0 0,3-2 3921 0 0,0-3-5570 0 0,-1-1-1 0 0,1 1 0 0 0,-1-1 0 0 0,0 1 1 0 0,1-1-1 0 0,0 4 0 0 0,-2-6-193 0 0,0 1 0 0 0,1 0 0 0 0,-1-1-1 0 0,0 1 1 0 0,1-1 0 0 0,-1 1 0 0 0,1-1-1 0 0,-1 1 1 0 0,1-1 0 0 0,-1 1 0 0 0,1-1-1 0 0,-1 1 1 0 0,1-1 0 0 0,0 0 0 0 0,-1 1-1 0 0,1-1 1 0 0,-1 0 0 0 0,1 0 0 0 0,1 1-1 0 0,0 0 107 0 0,16 11 553 0 0,-13-8-560 0 0,1 0-1 0 0,-1 0 1 0 0,0-1 0 0 0,1 0-1 0 0,0 0 1 0 0,0-1 0 0 0,0 0-1 0 0,11 3 1 0 0,23 4-33 0 0,-19-4-879 0 0,32 3 0 0 0,-52-8 704 0 0,1 1 0 0 0,-1-1 0 0 0,0 0 0 0 0,1 0 0 0 0,-1-1 0 0 0,0 1 0 0 0,1 0 0 0 0,-1 0 0 0 0,0-1 1 0 0,1 1-1 0 0,-1 0 0 0 0,0-1 0 0 0,0 1 0 0 0,3-2 0 0 0,-1-1-92 0 0,0-1 0 0 0,0 1 1 0 0,0-1-1 0 0,0 1 0 0 0,3-6 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6:49.5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0 17071 0 0,'49'13'786'0'0,"-45"-13"-685"0"0,-1 1 1 0 0,0 1-1 0 0,0-1 1 0 0,0 0-1 0 0,-1 1 1 0 0,1-1-1 0 0,0 1 1 0 0,0 0-1 0 0,-1 0 1 0 0,1 0-1 0 0,2 3 1 0 0,-4-4-91 0 0,-1 0 104 0 0,1-1-1 0 0,-1 1 1 0 0,0-1 0 0 0,1 1-1 0 0,-1-1 1 0 0,0 1 0 0 0,1-1-1 0 0,-1 1 1 0 0,0-1 0 0 0,0 1-1 0 0,1-1 1 0 0,-1 1 0 0 0,0-1-1 0 0,0 1 1 0 0,0-1-1 0 0,0 1 1 0 0,0-1 0 0 0,0 1-1 0 0,0 0 1 0 0,0-1 0 0 0,0 1-1 0 0,0-1 1 0 0,0 1 0 0 0,0 0-1 0 0,-1 0-46 0 0,1 0 1 0 0,0 0-1 0 0,0-1 0 0 0,0 1 0 0 0,0 0 0 0 0,0 0 0 0 0,0 0 1 0 0,0-1-1 0 0,0 1 0 0 0,1 0 0 0 0,-1 0 0 0 0,0 0 0 0 0,0-1 1 0 0,1 1-1 0 0,-1 0 0 0 0,0 0 0 0 0,1 0 0 0 0,0 1-8 0 0,2 1 83 0 0,-1 1 0 0 0,1 0-1 0 0,-1 0 1 0 0,0 0 0 0 0,0 0-1 0 0,-1 0 1 0 0,1 0 0 0 0,-1 0-1 0 0,0 0 1 0 0,0 1 0 0 0,0 4-1 0 0,0 11 16 0 0,-2 0 1 0 0,0 0-1 0 0,-4 22 0 0 0,-3 28-132 0 0,7 3 260 0 0,2-44-92 0 0,-2 0 0 0 0,0 0 0 0 0,-11 53 1 0 0,-31 65 83 0 0,37-131-336 0 0,-1 0 1 0 0,-12 23-1 0 0,-1-1-322 0 0,5-4 28 0 0,-6-6-7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3T02:04:19.4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8001 4967 1864 0,'0'0'83'0,"0"0"17"0,-12 0-80 0,12 0-20 0,0 0 0 0,0 0 0 16,17 15 57-16,0 5 8 0,0-10 2 0,1 1 0 15,-13-1-23-15,7 5-5 0,-1 0-1 0,6 0 0 0,-5 6 0 0,10-6 0 16,-5 5 0-16,-5-5 0 0,-1-5-6 16,6 11-2-16,0-1 0 0,12 5 0 0,5 11-30 0,0-11-20 15,6 0 4-15,-11 6 0 0,5-6 16 0,6 5 0 16,0 6-8-16,11-6 8 0,0 6 0 16,6-1 0-16,11 11-8 0,-11-6 8 0,6 1 0 15,0-1 0-15,5 1 0 0,-11-1 0 0,6 1 8 16,11-6 8-16,-17-4 1 0,11-1 1 0,18 5-5 0,-1-4-1 15,6 4 0-15,6-4 0 0,-11-1 13 0,5 5 3 16,-11 1 0-16,5-1 0 0,1 1 3 0,10-1 1 16,1 6 0-16,0 4 0 0,0-4-12 0,0-6-3 15,0 6 0-15,-18-1 0 0,1-4 7 0,6-1 0 16,-1-10 1-16,12 6 0 0,0-6-7 0,0 1-2 16,0-1 0-16,-1-5 0 0,1 5-16 0,-11-4 0 0,5-1 0 15,0 0 0-15,12 0 31 0,-1 1-1 16,1-6 0-16,-6 0 0 0,-6 5-30 0,-6-4-10 0,-11 4 0 15,0 0 0-15,-11 0 10 0,0 1 14 0,-6-1-3 0,0 0-1 16,0 0-10-16,-6 1 0 16,0-6 0-16,1 10 8 0,-7-5-8 0,-5 1 10 0,-6-1-10 15,0-5 10-15,-5 5-10 0,-12-5 8 0,0 1-8 0,-6-6 8 16,-5 5-8-16,0 0-17 0,-6-15 4 16,0 0 1-16,-6 15-212 0,-5-10-43 15,-75 11-8-15,12-26-1 0</inkml:trace>
  <inkml:trace contextRef="#ctx0" brushRef="#br0" timeOffset="549.57">11664 5261 288 0,'0'0'25'0,"0"15"-25"0,-11 0 0 0,-1 5 0 16,-10-15 303-16,-1 10 55 0,11 1 11 0,1 4 3 15,5 5-210-15,-16 6-42 0,10-1-8 0,-5 0-1 16,-6 6-32-16,0-1-7 0,1-4 0 0,-1 4-1 16,-6 6-35-16,7-11-6 0,-7 5-2 0,1 1 0 15,5 4-9-15,-6-4-3 0,1 4 0 0,-1 1 0 0,1-6-7 0,-1 6-1 16,1-1-8-16,-6 1 12 0,0-1-12 16,-1 6 0-16,1 5 0 0,-11-1 0 0,-1 6 0 15,6-5 0-15,-5 4 0 0,-1 1 0 0,6 0 0 16,0 4 0-16,0-14-8 0,0 5 8 0,6-6-23 15,11 1-1-15,-11-11 0 0,11 1 0 16,-5-1-208-16,5-4-41 0</inkml:trace>
  <inkml:trace contextRef="#ctx0" brushRef="#br0" timeOffset="1239.57">9727 6714 2502 0,'0'0'55'0,"0"0"11"0,0 0 2 0,0 0 3 0,17 10-57 0,-6 5-14 0,7 6 0 0,-1-11 0 15,5 15 0-15,-4 0 9 0,4 6-9 0,-5 4 8 16,-5 6-8-16,-1 4 0 0,-5 1 9 0,-12 4-9 16,-5 16 9-16,-12-10-9 0,12 15 12 0,-6 0-12 31,-1 10-128-31,-4 0-32 0,-13-5-6 0,-4 0-2 0</inkml:trace>
  <inkml:trace contextRef="#ctx0" brushRef="#br0" timeOffset="1544.59">8804 5549 806 0,'-17'26'36'0,"5"-6"7"0,-10 0-35 0,5 26-8 16,-12-1 0-16,1 11 0 0,-12 5 411 0,0-1 80 0,0 6 16 0,6 5 3 16,-23 0-386-16,5 20-76 0,-4 11-16 0,-7-1-4 15,0 5-28-15,-17 0 0 0,-5-9 0 0,-1 14 0 31,7-5-182-31,-1 11-42 0</inkml:trace>
  <inkml:trace contextRef="#ctx0" brushRef="#br0" timeOffset="54046.16">15459 11905 1828 0,'0'0'81'0,"-11"0"17"0,-1-6-78 0,1 6-20 0,5-5 0 0,-5 5 0 0,-1-5 57 0,7 5 8 15,-7-5 2-15,6 0 0 0,-11 0-47 0,0 5-8 16,6 0-3-16,-6 0 0 0,0 0 2 0,-6 0 0 15,0 0 0-15,0 5 0 0,1 0 25 0,-13 0 6 16,1 5 1-16,6 1 0 0,-1-1 17 0,1 5 4 0,-12 0 1 0,0 0 0 16,6 6-10-16,0-1-3 15,-6 5 0-15,0-5 0 0,6 6-24 0,-6-1-6 0,6 5-1 16,5 1 0-16,-5-6-6 0,5 6-2 16,1-1 0-16,5 5 0 0,-5-4-1 0,5 4 0 15,0 1 0-15,0-1 0 0,6-5 0 0,0 6-1 0,0 4 0 16,0 1 0-16,5-1-11 0,-5 1 10 0,6 5-10 15,0-6 10-15,-1 1-10 0,1 4 0 0,-6 1 0 16,11-1 8-16,-5 6-8 0,5-5 0 0,-6 4 0 16,12 1 0-16,-5-1 0 0,5-4 0 0,-6 0 0 0,6-1 0 15,6-4 0-15,-1 4 0 0,1-4 0 0,0-1 0 16,5 6-10-16,6-11 10 0,-5 6 0 0,5-1-9 16,6-4 9-16,-1 4 0 0,1-4 0 0,11-1 0 15,1-4 0-15,4-1 0 0,13 0 0 0,5 6 0 16,17-1 0-16,-6 1 0 0,1-11 0 0,-1-10 0 15,-5 0 0-15,-6-4-12 0,5-6 2 0,1-5 0 0,5 0 0 0,1-5 0 16,5-6 0-16,0-4 0 0,6 0-2 16,-1-10 0-16,13-1 0 0,-1 1 0 0,-6 0 12 0,6-6-12 15,-17 1 12-15,-5-6-12 0,-7-9 12 0,-5-6-8 16,12 1 8-16,-7-1-8 0,-10-5 8 0,-7 1 0 16,7-1 8-16,-7 0-8 0,-5-5 16 0,-6 1-2 15,-5-6 0-15,-1 5 0 0,-5 5-2 0,-12-4 0 16,-11 9 0-16,-5-5 0 0,-1-5 12 0,-11 6 1 15,-17-1 1-15,0-5 0 0,-1 1 9 0,-10-1 1 16,-6-5 1-16,-1 5 0 0,-10-5-7 0,5 6-2 16,0 4 0-16,-12 0 0 0,-5 6-15 0,-6-1-3 15,12 5-1-15,-12 6 0 0,-11-1-9 0,0 6 8 16,5-1-8-16,1 11 8 0,-12-5-8 0,0-1 0 16,-17 6-12-16,6 5 12 0,0-6-12 0,0 6 12 0,-6 0-12 0,11 10 12 15,6 0-24-15,6 5 4 0,-6 5 0 0,12 5 0 31,5 10-80-31,0 10-16 0,6 11-4 0,0 14-1160 16</inkml:trace>
  <inkml:trace contextRef="#ctx0" brushRef="#br0" timeOffset="60980.49">16650 12674 615 0,'-29'5'27'0,"29"-5"6"0,0 0-33 0,0 0 0 0,-11 5 0 0,-1-5 0 0,1 5 39 0,11-5 1 15,0 0 0-15,0 0 0 0,-17 6-8 0,17-6-2 16,0 0 0-16,0 0 0 0,-17 0-6 0,17 0-2 16,0 0 0-16,0 0 0 0,6 10 13 0,-1 0 2 0,-5-10 1 0,0 0 0 15,6 10-5-15,-6-10-1 0,-17-5 0 0,17 5 0 16,17 10 20-16,-17-10 4 0,-17-5 1 0,17 5 0 15,0 0 8-15,0 0 2 0,0 0 0 0,0 0 0 16,0 0-7-16,0 0 0 0,0 0-1 0,0 0 0 16,0 0-15-16,11 5-4 0,1 0 0 0,-12-5 0 15,0 0-4-15,0 0 0 0,0 0-1 0,0 0 0 16,0 0 6-16,0 0 2 0,0 0 0 0,0 0 0 16,0 0 18-16,0 0 4 0,-12-5 1 0,12 5 0 15,17 5-6-15,-17-5 0 0,-17-10-1 0,17 10 0 16,6-5-25-16,-6 5-5 0,-6-10-1 0,6 10 0 15,0-10-16-15,6 5-3 0,5 10-1 0,1-5 0 16,-12 0-8-16,0 0 8 0,0-16-8 0,-12 1 8 0,1 5-8 16,5 0 0-16,12 0 0 0,-6 10 0 15,0 0 18-15,0-5 2 0,6-5 0 0,-1 0 0 0,1-6-20 0,0 6 0 16,-1 0 0-16,7 0 0 0,5 0 0 0,0-5 0 16,-11-1 0-16,11 6-9 0,6-5 9 15,-1 10 0-15,7-5-9 0,-6-5 9 0,-18-6 0 0,1 6 0 16,0-5 12-16,5 5-4 15,-5 0 2-15,5 5 0 0,-5-1 0 0,0 1 0 0,5-5 2 0,-5 5 0 16,-1-5 0-16,7 5 0 0,-6-6-12 0,5 1 10 16,6-5-10-16,-11 5 10 0,11-5-10 0,-6-1 0 15,6 1 9-15,-5 5-9 0,-1-5 0 0,6-1 0 16,-5 1 0-16,5 5 0 0,-12 0 8 0,12-6-8 16,-11 6 8-16,6 0-8 0,-1 0 10 0,-5 0-2 15,5-1-8-15,-5 1 12 0,5 5-4 0,-5-5 0 0,5 5-8 16,-5 0 12-16,0 0-12 0,-1-1 8 15,1 6-8-15,0-5 0 0,-1 0 8 0,1 5-8 0,-6 5 0 0,0 0 0 16,0 0 0-16,0 0 0 0,0 0 0 0,0 0 0 16,0 0 0-16,0 0 0 0,6-5 0 0,-6 5 0 31,0 0-88-31,0 0-13 0,6-5-3 0,-6 5-1 0,11 5-108 16,-11-5-22-16,6-10-4 0</inkml:trace>
  <inkml:trace contextRef="#ctx0" brushRef="#br0" timeOffset="61316.52">17003 11712 864 0,'17'36'76'0,"-11"-21"-60"0,-1-5-16 0,-5-10 0 0,0 0 287 0,0 0 54 15,0 0 11-15,0 0 3 0,0 0-286 0,0 0-57 16,0 0-12-16,6-10 0 0,0 5 0 0,5-5-12 15,6-6 12-15,0 1-13 0,1 0 2 0,4 0 1 16,1-5 0-16,6 4 0 0,-7-9 10 0,7 10 0 16,5 0 0-16,0-1-8 0,-5 1 8 0,5 0 0 15,0 5 0-15,-11 5 0 0,0 0 0 0,-6 0 0 16,0 5 8-16,0 0-8 0,0 5 13 0,-5 0-1 16,-1 10-1-16,6-5 0 0,-6 0 6 0,1 6 2 15,-7-1 0-15,-5 0 0 0,12 5 5 0,-12 0 2 16,-6 6 0-16,0-1 0 0,1 0-8 0,-1 1-2 0,-5-1 0 15,11 5 0-15,0-4-16 0,5 4 0 0,7 0-8 16,-12 1 8 0,0-6-174-16,-6 1-29 0</inkml:trace>
  <inkml:trace contextRef="#ctx0" brushRef="#br0" timeOffset="67517.5">21077 13525 864 0,'0'0'38'0,"0"0"8"0,0 0-37 0,0 0-9 15,0 0 0-15,0 0 0 0,0 0 411 0,0 0 80 16,0 0 16-16,0 0 3 0,0 0-354 0,0 0-70 0,0 0-14 0,0 0-4 15,17-10-35-15,-6 5-7 0,-11 5-2 0,23-5 0 16,6 0-9-16,-7 5-3 0,7-10 0 0,5 10 0 16,0 0-12-16,6 5 0 0,-6-5 0 0,6 5 0 15,0 0 0-15,0 0 0 0,0 0-8 0,6 5 8 16,-7-5-8-16,13 5 8 0,-7 0-12 0,7 0 12 16,-13 1-24-16,7 4 3 0,5-5 0 15,-5 0 0-15,5 0-172 16,-5 0-35-16,5-5-6 0</inkml:trace>
  <inkml:trace contextRef="#ctx0" brushRef="#br0" timeOffset="67826.88">22781 13368 1818 0,'0'0'80'0,"0"0"17"0,0 0-77 0,17 10-20 0,5 0 0 0,7 0 0 0,5-4 70 0,0-1 10 16,0 0 3-16,6 0 0 0,0-5-18 0,0-5-3 16,-6 0-1-16,6 0 0 0,0-6-39 0,0 6-8 15,-6 0-2-15,6 0 0 0,-6 0-12 0,0 0 9 16,-5 10-9-16,-6-5 8 0,-6 5 13 0,0 0 3 16,-6 10 0-16,-5 1 0 0,0 4 20 0,-6 5 4 15,-12 6 0-15,1 9 1 0,-12 1-1 0,-5 4 0 16,-1 1 0-16,-5 4 0 0,-6 6 1 0,0 0 0 15,0-6 0-15,0 1 0 0,-5 5-22 0,-1-11-5 16,6 1-1-16,0 0 0 16,-5-6-203-16,11 1-41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8:47.5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 14744 0 0,'-6'5'648'0'0,"2"-1"304"0"0,2-2-952 0 0,-1 4 0 0 0,-1-2 0 0 0,2 0 4551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59:04.68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0 25423 0 0,'0'2'2715'0'0,"5"5"-2658"0"0,1 1 1 0 0,-1 0 0 0 0,1-1-1 0 0,0 0 1 0 0,1-1 0 0 0,0 1-1 0 0,13 8 1 0 0,15 11 127 0 0,2-2 0 0 0,1-1-1 0 0,1-2 1 0 0,81 30 0 0 0,-42-24 109 0 0,140 27 0 0 0,15-15 93 0 0,25-6 75 0 0,-125-19-282 0 0,298 22 205 0 0,-183-19-231 0 0,-35-7 40 0 0,-45-3 44 0 0,759 13 194 0 0,-530-33-640 0 0,-244 5 95 0 0,185-13-166 0 0,-22 0 583 0 0,78-3 11 0 0,-81 4-174 0 0,65-2-141 0 0,-261 17 0 0 0,264-16 0 0 0,-212 6-3 0 0,294-34-10 0 0,-364 38-64 0 0,30-5-38 0 0,-62 5 115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3T02:06:04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17305 12213 1612 0,'0'0'144'0,"-6"6"-116"0,-5-1-28 0,-1-5 0 0,-5 5 271 0,0-5 48 16,6 0 9-16,0 0 3 0,-7 0-216 16,1 5-43-16,0-5-9 0,-6 0-2 15,1 0-40-15,5 0-8 0,-6 5-1 0,6-5-1 0,-12 10 2 0,12-5 1 16,0 0 0-16,0 10 0 0,0 0-14 0,5 1-16 15,1 4 3-15,5 5 1 16,1 6-12-16,-1 4-3 0,6 6 0 0,0-1 0 16,11 1-9-16,-5-1-3 0,0 1 0 0,5-1 0 15,1 1 39-15,5-11 0 0,0 0 0 0,0-4 0 16,0-1-14-16,0-5 5 0,6-5 1 16,0-4 0-16,-1-6 8 15,1 0-8-15,-6-5 8 16,6-5-8-16,6 0 8 0,-12-11 0 15,5 1 8-15,-5 0-8 0,1-10 23 16,-7 4 0-16,0-9 0 0,-5 5 0 0,5-6 9 0,-5 1 1 16,-6-5 1-16,0-1 0 0,-6 6-10 0,1 4-1 0,-1-4-1 15,-5 0 0-15,-1-1-8 0,-5 6-2 0,6 5 0 0,-6-1 0 0,0 6-25 0,0 0-6 16,-6 10-1-16,6 5-896 0,-6 0-179 0</inkml:trace>
  <inkml:trace contextRef="#ctx0" brushRef="#br0" timeOffset="23434.41">1836 10709 2880 0,'0'0'64'0,"0"0"12"0,0 0 4 0,0 0 0 0,0 0-64 0,0 0-16 0,0 0 0 0,5 16 0 0,7-6 54 0,-7 5 8 0,7-5 2 0,-7 5 0 16,13 6-52-16,-1-6-12 0,-6 10 0 0,18 0 0 15,-7 1 54-15,18-1 8 0,-6 5 2 0,6 6 0 16,-17-6-52-16,11 1-12 0,6 4 0 0,-11-5 0 16,-1-4 0-16,1-1 0 0,-1 5 0 0,-5-4 0 15,-6-6-118-15,6 5-26 0,-6-4-6 16,0 4-749-16,6-10-149 0</inkml:trace>
  <inkml:trace contextRef="#ctx0" brushRef="#br0" timeOffset="23614.42">2593 10730 2649 0,'-34'10'117'0,"23"0"25"15,-6-5-114-15,0 10-28 0,-18 0 0 0,13 11 0 0,-13-6 57 0,7 10 6 16,-6-4 1-16,11 4 0 15,-17-5 0-15,12 6 0 0,-12-6 0 0,11 5 0 0,-5-4-52 0,11-1-12 16,-11-5 0-16,11-4 0 16,0 4-48-16,6-5-13 0,0-5-3 0,17 5-819 15,-11-10-164-15</inkml:trace>
  <inkml:trace contextRef="#ctx0" brushRef="#br0" timeOffset="23868.98">3152 10897 2419 0,'0'-5'53'0,"17"10"11"0,-6-5 3 0,18 5 1 0,-6 0-55 16,-6 5-13-16,11-5 0 0,1 0 0 0,-7 5 54 0,18-10 8 0,-6 10 2 0,-11-4 0 15,11-1 0-15,-11-5 0 0,0 0 0 0,0 0 0 16,-23 0-52-16,11-5-12 0,12-1 0 0,-23 6 0 16,6-15-204-16,5-5-43 0</inkml:trace>
  <inkml:trace contextRef="#ctx0" brushRef="#br0" timeOffset="24031.97">3488 10416 2170 0,'0'0'96'0,"-6"5"20"0,-5 0-92 0,5 5-24 0,-11 0 0 0,11 0 0 0,-5 0 102 0,5 6 16 16,-11 4 3-16,11 0 1 0,-5 0-47 0,5 11-10 15,-5-1-1-15,5 11-1 0,6-6-41 0,0 6-8 16,-5 4-2-16,5-4 0 0,0-1-12 0,0-4 0 16,0-6 8-16,5 5-8 15,-5-4-112-15,17-1-24 0,-11 1-6 0</inkml:trace>
  <inkml:trace contextRef="#ctx0" brushRef="#br0" timeOffset="24550.29">4166 10664 2365 0,'0'0'104'0,"0"0"23"0,0 0-102 0,0 15-25 0,0-5 0 0,0 0 0 15,0-10 68-15,0 16 9 0,0 4 2 0,11-5 0 0,-11 5-31 0,12 0-7 16,-1 1-1-16,6-1 0 0,6 0-19 0,-6-5-4 15,6 6-1-15,0-6 0 0,11-5-16 0,-11 5 8 16,11-5-8-16,-11 6 0 16,-1-11-40-16,-4 0-16 0,16 0-2 0,-17 0-1 15,11-5-4-15,-5 0-1 0,6 0 0 0,-12 0 0 16,5 0 0-16,-4 0 0 0,-7-10 0 0,0 5 0 0,-5-6 52 0,5 1 12 16,-5 0 0-16,6 0 0 0,-12 0 78 0,5-5 18 15,12 5 4-15,-17 0 1 0,0-1-8 0,0 11-1 16,0 0-1-16,6-10 0 0,-6 10-22 0,0 0-4 0,0 0-1 15,0 0 0-15,11 5-27 0,-5 0-5 16,0 11-2-16,5-1 0 0,6 5-18 0,-11 0-3 16,5 1-1-16,-11 4 0 0,6-5 1 0,0 10 0 15,-6 6 0-15,11-1 0 0,-22 1 7 0,5-1 2 0,0 1 0 16,-5-1 0-16,-6 6 36 0,-6-1 7 0,6 1 2 16,-11-6 0-16,-7 6-51 0,1-6-12 0,-6-4 0 0,6-1 0 31,6-5-48-31,5-10-13 0,-17-4-3 0,-6-6-1459 0</inkml:trace>
  <inkml:trace contextRef="#ctx0" brushRef="#br0" timeOffset="25971.39">5602 10563 1324 0,'0'0'118'0,"0"0"-94"16,0 0-24-16,11 0 0 0,1 0 179 0,-1 0 31 0,6 0 6 0,-11 0 2 15,11 0-80-15,0 5-16 0,0-5-3 0,12 5-1 16,-7-5-69-16,7 5-13 0,-1 0-4 0,1 0 0 15,-1-5 23-15,1 5 4 0,11 5 1 0,-12-5 0 0,1 0-38 0,11 5-7 16,-12 0-2-16,6 1 0 0,-11-1-13 0,0 0 0 16,-6 5 8-16,0-5-8 0,0 5 0 0,0 1-15 15,0-6 3-15,-5 10 1 0,-1-5 11 0,-5 0 0 16,5 6 0-16,-11-1 0 0,0 0 0 0,0 5 0 16,-17-4 0-16,0 4 0 0,11 0 49 0,-11 1 12 15,-6-1 3-15,-11 0 0 0,11 1-37 0,-16-6-7 16,4-5-2-16,-5 5 0 0,6 1 2 0,0-6 1 15,6-5 0-15,-12 0 0 0,11-5-13 0,1-5-8 16,5 0 8-16,-6 0-8 16,7 0-81-16,5-5-21 0,-1 0-4 0,7-5-797 15,0 0-159-15</inkml:trace>
  <inkml:trace contextRef="#ctx0" brushRef="#br0" timeOffset="26516.22">7379 10380 172 0,'0'0'16'15,"0"0"-16"-15,0 0 0 0,0 0 0 0,0 0 297 0,0 0 57 16,0 0 11-16,0 0 3 0,0 0-192 0,0 0-39 16,0 0-7-16,0 0-2 0,0 0 32 0,0 0 7 15,0 0 1-15,0 0 0 0,0 0-64 0,0 0-13 16,0 0-3-16,0 0 0 0,0 0-4 0,0 0-2 15,0 0 0-15,0 0 0 0,0 0-24 0,-11-5-5 16,-6 5-1-16,6-5 0 0,-6 5 5 0,-1 0 1 16,-4 5 0-16,-1-5 0 0,6 10-46 0,0-5-12 0,-18 6 0 0,7 4 0 15,-6 0 0-15,0 0 0 0,5 5 0 16,-5 1 0-16,0 4 0 0,5 5 0 0,1 1 0 16,5 4 0-16,6-4 0 0,-6 9 0 0,6-4 0 0,11 4 0 15,-11-5 0-15,17-4 0 0,-17 4 0 0,17-4 0 16,0-1-12-16,6 0-4 0,5-9 0 0,-5 4-1 15,11-5 17-15,0 1 0 0,6-1 0 0,11-5 0 16,-11 0 0-16,11-5 0 0,-5 0 0 0,10 1 0 16,7-11 0-16,-6 0 0 0,5 5 0 0,7-5 9 15,-7-5-9-15,-5-6 0 0,11 6 0 0,-5-5-11 16,-6 0-80 0,11-5-16-16,-17 0-3 0,12-11-1339 0</inkml:trace>
  <inkml:trace contextRef="#ctx0" brushRef="#br0" timeOffset="32697.94">8530 10563 1670 0,'0'0'148'0,"0"0"-118"16,0 0-30-16,0 0 0 0,0 0 208 0,0 0 36 15,0 0 8-15,12 0 0 0,-12 0-156 0,17-5-32 16,6-1-7-16,0-4-1 0,-1 5-20 0,7-5-5 15,11 0-1-15,0 0 0 0,-1 0-14 0,1-5-4 16,23 4 0-16,0-4 0 0,5 5-21 0,-11-5-5 16,11 0-1-16,6 0 0 0,-5 4 15 0,11-4 15 15,-1 0-3-15,7 0-1 0,-6 0-11 0,5 5 8 16,-5-1-8-16,5 1 8 0,1 5-18 0,-6 0-4 16,-12-5-1-16,6 5 0 0,-6 5 15 0,1 0 0 15,-1 0 0-15,-11 0 0 0,0 5 0 0,0 5 0 0,-11-5 0 16,5 5 0-16,-6 0 0 0,1 1 0 0,-6 4 0 0,0 5 0 15,-6 0 0-15,0 1 0 0,-5 9 0 0,-6 0 0 16,-1 6 48-16,7 4 13 0,-12 6 3 0,6 10 0 16,-1 4-44-16,-4 6-9 0,-1-5-2 0,0 10 0 15,0-5 8-15,0-6 2 0,-6 6 0 0,6 0 0 16,-5 0-8-16,5 10-2 0,-11 5 0 0,-1 10 0 16,1-10-9-16,5 5 0 0,1-10 9 0,-7-5-9 15,-5-5 0-15,6-10 0 0,0-1 0 0,0-9 8 16,-6-1-22-16,5-4-4 0,-5-1-1 0,6-4 0 15,-6-6-170-15,6 1-35 16,-6-6-6-16,0-5-955 0</inkml:trace>
  <inkml:trace contextRef="#ctx0" brushRef="#br0" timeOffset="33017.12">10958 11945 1094 0,'-12'36'48'0,"12"-21"11"0,-5 0-47 0,-1-5-12 15,6 5 0-15,-6 0 0 0,6 1 266 0,0-1 51 16,0 0 11-16,0 5 1 0,6 1-213 0,0-6-42 16,5 5-9-16,0 5-1 0,1 1-32 0,-1-1-5 15,6 5-2-15,6-4 0 0,0-1-5 0,0 0 0 0,5-4-1 0,1-1 0 16,-1-5-2-16,6 0 0 0,6-5 0 0,6-10 0 16,-1-5-1-16,-5 0 0 0,0-10 0 0,0 0 0 15,6-5 8-15,-1-6 2 0,1 1 0 0,-1 0 0 16,-5-6-26-16,0 1 0 15,-6-1 0-15,0-4 0 16,-5 5-67-16,-1-6-18 16,-10-4-4-1,-1-1-711-15,-6 6-141 0</inkml:trace>
  <inkml:trace contextRef="#ctx0" brushRef="#br0" timeOffset="34386.33">3209 11864 1692 0,'0'0'75'0,"0"0"15"0,0 0-72 0,0 0-18 0,0 0 0 0,0 0 0 16,0 0 149-16,-12 0 27 0,7-10 4 0,-12 5 2 15,11 0-78-15,-11 0-16 0,0-5-4 0,0 5 0 16,-6 5 4-16,6-6 0 0,-6 1 0 0,-6 5 0 16,1 0-39-16,-12 5-7 0,6 6-2 0,0-1 0 15,-6 0-32-15,0 0-8 0,11 5 0 0,-5-5 0 0,-6 0 12 16,6 6 1-16,11 4 0 0,-17 0 0 0,18-5-3 0,-13 6-1 16,13 4 0-16,-7 0 0 0,6 1-1 15,1-1 0-15,5 0 0 0,11 6 0 0,-11 9-8 0,0 6 10 16,11 9-10-16,6 6 10 0,0 5-10 0,0 5 0 15,0 0 0-15,0 0 0 16,11-11 0-16,1 1 0 0,5-5 0 0,6 5 0 0,-6-11 0 16,0 11 0-16,-6-5 0 0,18 5 0 0,-12-1 0 0,-6-4 0 15,6 0 0-15,0-6 0 16,0-4-82-16,1-6-12 0,-1-9-2 0,-12-1-1 16,12-4-127-16,1-1-26 0,-18-10-5 0</inkml:trace>
  <inkml:trace contextRef="#ctx0" brushRef="#br0" timeOffset="34608.33">2109 13672 2188 0,'-17'30'48'0,"11"-20"11"0,-11 6 1 0,17 4 1 0,-6 0-49 0,6 0-12 0,-11 1 0 0,11 4 0 16,0 0 54-16,11 1 8 0,-5-1 2 0,11 5 0 15,0-4 0-15,6 4 0 0,0-5 0 0,11 1 0 16,-5-6-52-16,-1 0-12 0,12-5 0 0,-12-5 0 15,18 1 54-15,-6-11 8 0,0 0 2 0,5-5 0 16,-5-6-52-16,12-4-12 0,-24 0 0 0,18-5 0 16,-6 0-100-16,-1-6-22 0,-10 6-5 0,5 0-649 15,0-6-131-15</inkml:trace>
  <inkml:trace contextRef="#ctx0" brushRef="#br0" timeOffset="35453.12">844 13201 633 0,'0'0'28'0,"0"0"6"0,0 0-34 0,0 10 0 0,6 5 0 0,5 6 0 16,-5 4 352-16,0 0 64 0,5 6 13 0,6 4 3 16,-11 0-265-16,0 6-53 0,5-1-10 0,-5 6-3 15,5-5-60-15,-5 4-12 0,11-9-2 0,0 9-1 16,-17-4-26-16,6-1 0 0,11 1 0 0,-12-1 0 0,7 1 0 0,-12-1 0 15,5-4 8-15,7 4-792 16,-12-14-157-16</inkml:trace>
  <inkml:trace contextRef="#ctx0" brushRef="#br0" timeOffset="35638.16">531 13459 1958 0,'0'0'174'0,"-17"-5"-139"0,17 5-35 0,0 0 0 15,0 0 212-15,0 0 35 0,0 0 7 0,0 0 2 16,17-10-156-16,-6 0-32 0,23-5-5 0,1 5-2 16,4-6-42-16,18 1-9 0,6 0-2 0,11 0 0 15,-11-11-8-15,11 6 0 0,6 0 0 0,17-5 0 32,-18 4-214-32,18-4-35 0</inkml:trace>
  <inkml:trace contextRef="#ctx0" brushRef="#br0" timeOffset="36506.74">12599 10872 979 0,'0'0'87'0,"0"0"-70"0,0-11-17 0,0 11 0 0,0 0 296 0,-6-10 56 0,0 5 12 0,-5-5 1 16,-1 5-162-16,1 0-33 16,0 0-6-16,-1 0-2 0,-5 5-85 0,11 0-17 15,-11 0-3-15,6 0-1 0,0 10-8 0,-1-5-1 0,1 5-1 0,-1 5 0 16,1 1-24-16,0-1-5 0,-6 5-1 0,5 5 0 15,1 1-16-15,-1 4 0 0,7 0 0 0,5 1 0 16,-6-1 0-16,0 6 0 0,6-1-15 0,0 6 5 16,6-6-29-16,0 0-5 15,-6 6-2-15,5 5 0 0,7-6-66 0,-1 1-12 16,1-1-4-16,-1 1-716 0,6-6-144 0</inkml:trace>
  <inkml:trace contextRef="#ctx0" brushRef="#br0" timeOffset="36743.76">12080 10998 2570 0,'0'0'114'0,"0"0"23"0,0 0-109 0,0 0-28 16,0 0 0-16,0 0 0 0,12 5 63 0,5 0 7 15,0-5 2-15,11 5 0 0,-5-5-12 0,5 0-1 16,7 0-1-16,-7 0 0 0,1-5-21 0,5-5-4 15,0 5-1-15,6-5 0 0,0 5-32 0,-6-10-12 16,6-1 0-16,-6 1 0 16,0-5-42-16,-5 0-8 0,-6 0-2 0,-1-1-819 15,1-4-164-15</inkml:trace>
  <inkml:trace contextRef="#ctx0" brushRef="#br0" timeOffset="45906.89">970 15343 2538 0,'0'0'56'0,"0"0"11"0,0 0 2 0,0 0 3 0,0 0-58 0,0 0-14 0,0 0 0 0,0 0 0 0,0 0 130 0,0 0 23 15,0 0 5-15,0 0 1 0,0 0-90 0,0 0-17 16,11 5-4-16,6 5-1 0,-6-5-23 0,6 5-4 16,12 1 0-16,-6-1-1 0,5 5-19 0,6 0 0 15,1 10 8-15,5 1-8 0,-1-1 0 0,-4 5 0 16,-7 1 0-16,6 4-9 16,-11 1-63-16,0-1-13 0,11 6-3 0,-11-1 0 15,5-4-136-15,-5 4-27 0,0-4-5 0</inkml:trace>
  <inkml:trace contextRef="#ctx0" brushRef="#br0" timeOffset="46103.89">1636 14978 979 0,'-17'36'43'0,"6"-26"9"0,5 0-41 0,-11-10-11 0,0 0 0 0,0 5 0 15,5 5 456-15,-16 5 90 0,5 16 18 0,0 9 3 16,-17 1-435-16,6 4-86 0,0 1-18 0,5 0-3 15,-5 4-25-15,-6-4 0 0,6-1 0 0,6 1 0 16,-6 0 28-16,-1-1 1 0,13 1 0 0,-1-1 0 16,6 1-173-16,11-6-36 0,-11 1-6 0</inkml:trace>
  <inkml:trace contextRef="#ctx0" brushRef="#br0" timeOffset="47208.85">2212 14872 345 0,'0'0'31'0,"0"0"-31"0,0 0 0 0,0 0 0 16,0 0 327-16,0 0 59 0,0 0 12 0,0 0 2 0,0 0-236 0,0 0-48 15,0 0-10-15,0 0-2 0,0 0-25 0,0 0-6 16,0 0-1-16,0 0 0 0,0 0-24 0,0 0-4 16,17 5-2-16,0-10 0 15,0 0-14-15,-11-5-4 0,11 0 0 0,5-5 0 0,7 4 1 0,-6-4 0 16,0 5 0-16,16 0 0 0,-4-5-10 0,-1 10-3 16,-6 0 0-16,6-5 0 0,-11 4-12 15,0 6 11-15,6-5-11 0,-7 5 10 16,-5 0-10-16,6 0 0 0,0 0 0 0,0 5 8 15,-6-5-8-15,-6 6 0 0,6-1-12 16,-5 0 12-16,-1 0-8 0,6 0 8 0,-11 5 0 0,0 0 0 0,5 0 0 0,-5 5 0 16,-6 1 0-16,0 9 0 0,0 0 14 0,-6 11 4 15,-5-1 1-15,5 1 0 0,-11 9-19 0,11-4 10 0,-11-1-10 16,-6 6 8-16,6-11 22 0,-6 6 4 0,6-6 1 0,0-4 0 16,-6-1-23-16,6-5-4 0,0 1 0 0,0-6-8 15,0 0-13-15,6 0-10 0,-18 1-1 0,18-1-860 31,-6-5-171-31</inkml:trace>
  <inkml:trace contextRef="#ctx0" brushRef="#br0" timeOffset="50003.23">3955 14244 1324 0,'0'0'59'0,"0"0"12"0,0 0-57 0,0 0-14 0,0 0 0 0,0 0 0 15,0 15 189-15,0-5 35 0,-6 11 8 0,6-1 0 16,-11-5-132-16,5 5-26 0,1 1-6 0,5-1 0 16,-12 0-18-16,12 0-3 0,-5 1-1 0,5 4 0 15,0-5-28-15,0-5-6 16,0 6 0-16,0-1-1 0,0-5-11 0,5 0 0 0,7 1 0 0,-12-1 0 15,11 0 0-15,0 0 0 0,7 0 0 0,-1 1 8 16,5-1-8-16,-4-5 0 0,4 0 0 0,-5 0 0 0,6 0 0 0,0 0 0 16,0-5 0-16,5 0-11 15,-11 1-32-15,12-1-6 16,-6-5-2-16,-6 0-689 0,0 0-139 0</inkml:trace>
  <inkml:trace contextRef="#ctx0" brushRef="#br0" timeOffset="50185.24">4354 14214 2188 0,'0'0'97'0,"0"0"20"15,0 15-93-15,-11 0-24 0,11 5 0 0,0 6 0 0,0 4 92 0,0-5 13 16,0 6 3-16,0 4 1 0,0 1-72 0,0-1-14 0,0 1-3 0,11-1-1 16,-5 6 9-16,5-6 1 15,-5 6 1-15,-1-1 0 16,7 1-48-16,-6 4-10 0,5 1-1 0,0-6-1 15,1 6-130-15,5-1-25 0,-17-9-6 0</inkml:trace>
  <inkml:trace contextRef="#ctx0" brushRef="#br0" timeOffset="52510.31">11037 12973 1195 0,'0'0'52'0,"0"0"12"0,0 0-51 0,0 0-13 0,0 0 0 0,0 0 0 0,0 0 142 0,0 0 26 15,0 0 4-15,0 0 2 0,0 0-11 0,0 0-3 16,0 0 0-16,0 0 0 0,0 0-51 0,0 0-10 16,0 0-3-16,0 0 0 0,12 10-45 0,-1 5-10 15,-5-4-1-15,11 4-1 0,-11 5-19 0,11 5-3 16,6 1-1-16,-1 9 0 0,7 0-7 0,-1 1-1 15,12-1-8-15,-6 1 12 0,1 4-12 0,-1 1 0 0,6 4 8 16,-6 1-8-16,11 0 0 0,-16-1 0 16,-1-4 0-16,1-1 0 15,-6-4-45-15,5-1-15 0,-11 1-4 0,0-1 0 16,-5-5-161-16,5-4-33 0,-6-6-6 0</inkml:trace>
  <inkml:trace contextRef="#ctx0" brushRef="#br0" timeOffset="52709.28">11898 12963 403 0,'0'0'36'0,"0"-10"-36"0,0 10 0 0,0-5 0 15,-17 0 521-15,5 5 98 0,1 0 19 0,-6 5 4 16,0 5-469-16,0 5-93 0,-6 5-20 0,0 11-3 0,-17 4-33 0,0 6-6 16,0 4-2-16,-5 6 0 0,-6 0-16 0,5 4-9 15,6 6 1-15,-5 5 0 0,-7-5 8 0,7 4 0 16,5-9 0-16,-6 5 0 15,12-5-88-15,0-1-16 0,5 1-4 0,7 0 0 16,4-11-136-16,7-4-27 0</inkml:trace>
  <inkml:trace contextRef="#ctx0" brushRef="#br0" timeOffset="53188.28">12621 13009 1324 0,'0'0'118'0,"0"0"-94"16,0 0-24-16,0 0 0 0,0 0 268 0,0 0 50 0,-5 0 10 0,5 0 1 15,-12 5-211-15,1-5-42 0,0 5-9 0,5 0-2 16,-11-5-43-16,0 5-9 0,0-5-1 0,-1 5-1 16,1 0-11-16,6 0 0 0,-12 5 0 0,0 0 0 15,1 5-12-15,-1 1 3 0,0-1 0 0,0 5 0 16,12 0-1-16,-6 1 0 0,5 9 0 0,-5-5 0 15,6 1-16-15,-1 4-3 0,1-5-1 0,0 6 0 0,11-1 30 0,0 0 0 16,5-4 0-16,1-1 10 0,5 0 1 0,1-4 0 16,-1-6 0-16,6 5 0 0,6-5 13 0,0-5 4 15,11-5 0-15,0 6 0 0,6-6-10 0,0 0-2 16,0 0 0-16,0-5 0 0,5 0-6 0,-5-5-2 16,0 0 0-16,0-5 0 0,6-1-8 0,-6 1 10 15,-1-5-10-15,-4 0 10 0,5 0-18 0,-6 5-4 16,-6-6-1-16,-5 1 0 15,0 5-219-15,-12 0-43 0</inkml:trace>
  <inkml:trace contextRef="#ctx0" brushRef="#br0" timeOffset="53421.96">12308 14381 3207 0,'0'0'71'0,"17"0"14"0,0 0 3 0,6-5 2 0,11 0-72 0,6-5-18 0,11-1 0 0,-5-4 0 16,5 0 23-16,1 0 1 0,-1-5 0 0,6 4 0 16,0-4-24-16,5-5 0 0,-5 5 0 0,6-6 0 15,-6 6-110-15,0-5-23 0,-11 4-5 0,5-4-754 16,-17 0-150-16</inkml:trace>
  <inkml:trace contextRef="#ctx0" brushRef="#br0" timeOffset="54812.68">13231 12897 979 0,'0'0'87'0,"-6"15"-70"0,6 0-17 0,0 1 0 0,-5-1 294 0,5 0 55 15,5 0 11-15,1 6 3 0,-6-1-267 0,6 0-52 16,-1 0-12-16,1 1-1 0,0-1-4 0,5 5-1 15,1-5 0-15,5 1 0 0,-17-1-26 0,17 5 0 16,-6-10 0-16,6 6 0 0,-5-11 0 0,5 0 0 16,6 0 0-16,-12 0 0 0,6 0 24 0,6-5-1 15,0 0 0-15,-1 0 0 0,7 1 21 0,-6-6 4 16,5-6 0-16,1 6 1 0,-1 0-38 0,6-5-11 0,1 0 0 16,-1 5 0-16,0 0 0 0,6-5 8 15,0-5-8-15,0 5 0 0,-6-5 0 0,-6 0 0 0,1 0 0 16,-1-5 0-1,-5-1-188-15,0 1-33 0,-6 0-7 0</inkml:trace>
  <inkml:trace contextRef="#ctx0" brushRef="#br0" timeOffset="55455.68">14126 12836 345 0,'0'0'31'0,"0"0"-31"0,0 0 0 0,0 0 0 0,0 0 410 0,0 0 76 0,0 0 15 0,5 16 3 15,-5-6-331-15,6 0-66 0,-6 5-14 0,6-5-2 0,-12 10-73 0,12 1-18 16,5 4 0-16,-5 5 0 0,-6 1 0 0,0 4 0 16,6 1 0-16,-1 4 0 0,1 1 0 15,5-1 0-15,-5 1 0 0,0-1 0 0,5 1 0 0,1-1 0 16,-7 1 0-16,7-6 0 15,-1 6-20-15,0-6-8 0,-5 1-2 0,5-6 0 16,1 0-158-16,-1-4-32 0,-5-6-7 0</inkml:trace>
  <inkml:trace contextRef="#ctx0" brushRef="#br0" timeOffset="56075.69">13248 13479 748 0,'0'0'67'0,"0"0"-54"0,0 0-13 0,0 0 0 0,0 0 414 0,17 6 80 0,0 4 16 0,6-5 3 15,-6-5-374-15,6 0-75 0,-6 0-16 0,12 0-2 16,-18 0-34-16,6 0-12 0,6-5 0 0,0 5 9 15,-1-5-125-15,-4 0-24 0,10-1-6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7:03.4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298 0 16583 0 0,'-8'1'276'0'0,"0"0"0"0"0,1 0 0 0 0,-1 0 0 0 0,0 1 0 0 0,1 0 0 0 0,-1 0 0 0 0,1 1 0 0 0,0 0 0 0 0,0 0 0 0 0,0 1 0 0 0,1 0-1 0 0,-1 0 1 0 0,1 1 0 0 0,-7 5 0 0 0,-8 9 1363 0 0,1 1 1 0 0,-26 34-1 0 0,19-21-1120 0 0,19-24-519 0 0,1 1 0 0 0,0 0 0 0 0,0 0 0 0 0,1 1 0 0 0,1 0 0 0 0,0 0 0 0 0,0 0 0 0 0,1 0 0 0 0,-4 20 0 0 0,5-14 0 0 0,1 1 0 0 0,0 0 0 0 0,1-1 0 0 0,1 1 0 0 0,5 34 0 0 0,-2-28-483 0 0,1-1 0 0 0,1 1 1 0 0,2-1-1 0 0,0 0 0 0 0,1-1 0 0 0,2 1 0 0 0,0-2 0 0 0,1 1 0 0 0,1-2 1 0 0,1 0-1 0 0,1 0 0 0 0,17 19 0 0 0,-10-16-6943 0 0</inkml:trace>
  <inkml:trace contextRef="#ctx0" brushRef="#br0" timeOffset="1">850 308 15264 0 0,'0'0'1783'0'0,"5"4"-1639"0"0,3 0-8 0 0,1 3 0 0 0,0 1-136 0 0,-1 3 0 0 0,2-2 0 0 0,-2 2 0 0 0,5 2 0 0 0,5 1 0 0 0,-5 3 0 0 0,0-6 0 0 0,0 0-1215 0 0,5 2-257 0 0,0-6-40 0 0,-1 1-16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3T02:07:56.5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9174 9585 2023 0,'0'0'89'0,"0"0"19"0,0 0-86 0,0 0-22 0,0 0 0 15,0 0 0-15,0 0 110 0,0 0 18 0,0 0 3 0,0 0 1 16,0 0-72-16,0 0-15 0,-5 10-2 0,-1 0-1 16,6 1-22-16,0 9-5 0,0 0-1 0,0 5 0 15,0 6-6-15,0 9-8 0,0 1 11 0,0 4-11 16,0 1 0-16,6 5 0 0,-1-1 0 0,7 6 0 0,5 0 0 0,-12 4 0 16,7-4 0-16,5 10 0 15,6 0 0-15,-12 5 13 0,6 10-2 0,0 0-1 0,6 5-10 16,-6-5 0-16,-5 5 0 0,10 0 0 0,-4-5 0 15,-7 5 0-15,0 0 0 0,1 0 0 0,-1 6 0 0,0-6 0 16,-11-10 0-16,6 0 0 0,-6-1 0 0,6-9 0 16,-6-5 9-16,0 0-9 0,0-11 21 0,0-9 0 15,0 0 0-15,-6-6 0 0,6-5 7 0,0-4 0 16,0-1 1-16,0-10 0 0,0 0-17 0,0 1-4 0,0-6-8 16,0-10 12-16,0 0-4 0,0 0-8 15,0 0 11-15,6 5-11 0,5 0 13 0,6 5-4 0,-11-10-1 0,11 0 0 16,6 0-8-16,0-5 0 0,5 5 0 0,1 0 8 15,11-5-8-15,11 5 0 0,0 0 0 0,12 0 0 16,-6 0 0-16,11 0-9 0,1 0 9 0,-1 0-10 16,6 5 10-16,6-5-10 0,5-5 10 0,1 5-10 15,11 0 10-15,-6 0 0 0,6 0-9 0,-12 0 9 16,6-5 0-16,0 5 0 0,1-5 0 0,10 5 0 16,-11 0 0-16,12-5 0 0,-6 5 0 15,0 0 0-15,-6-5 0 0,-6 0 0 0,-5-1 0 0,5 1 0 16,1-5 0-16,-1 5 0 0,-5 0 0 0,-6 0 8 15,0-5-8-15,-17 5 0 0,6-5 0 0,-6 0 8 16,-6-1 0-16,-11 1 0 0,0-5 0 0,-6 0 0 16,0 5-8-16,-5-10 0 0,-6-1 0 0,-1 1 0 15,-5 0 0-15,-5-6 0 0,-1-4 0 0,-5 0 0 0,0-11 0 16,-6 1 0-16,-6-11 0 0,0 5 0 0,-5-9 0 0,-1-1 8 16,-10-5-8-16,5-5 8 0,0-4-8 0,-6 4 0 15,-6 0 0-15,6-5 0 0,-11-5 0 0,6-5 0 16,-6 0 0-16,-1-5 0 0,1 10 0 0,0-10 0 15,6 10 0-15,-7-5 8 0,7 10-8 0,-1 0 0 16,1-5-12-16,-6 10 12 0,5-10-13 0,6 11 5 16,-16-1 8-16,16 5-13 0,-6 0 13 0,6 0-9 15,1 6 9-15,-1-1-8 0,0 10-3 0,0-4 0 16,6 9 0-16,0 6 0 0,0-6 11 0,0 11-8 16,6 0 8-16,-7 4-8 0,7 1 8 0,5 5 0 15,-11 4 8-15,12 1-8 0,-7-5 16 0,-5 10 0 16,6-5-1-16,5 5 0 0,-11 4 6 0,0-4 2 15,-6 0 0-15,0 0 0 0,-11 5 3 0,-6-5 1 16,0 0 0-16,-11 5 0 0,-12 0-8 16,1 0-2-1,-18 5 0-15,6 0 0 0,-12 0-5 0,-5 10 0 16,-6 0-1-16,-5 5 0 16,-18 10-3-16,0 1 0 0,-11 4 0 0,6 5 0 0,-23 6-8 15,5 5 0-15,-10-1 0 0,4 6-11 0,1 10 11 0,6-6 0 0,5 11 0 0,0-5-8 16,1-5-4-16,10-6 0 0,12 1 0 0,-5-1 0 0,16-9-146 15,6-6-30-15</inkml:trace>
  <inkml:trace contextRef="#ctx0" brushRef="#br0" timeOffset="1674.85">20564 9504 1209 0,'0'0'53'0,"0"0"12"0,0 0-52 0,6 15-13 0,-6 6 0 0,6-1 0 0,-6 5 250 0,5 6 47 16,-5 9 10-16,6 6 1 0,-6 4-229 0,11 1-47 15,-11 10-8-15,0 5-3 0,6 4-13 0,-6 1-8 16,0 0 8-16,0 10-8 0,6 0 0 0,-1 5 0 15,-5 6 0-15,0-6-8 0,6-5 8 0,-6 5 0 16,0-5 0-16,-6 0 0 0,6-10 0 0,0 0 0 16,0-11 0-16,-5 6 0 0,-1-5 22 0,0 0 0 0,6 0 0 15,-5-6 0-15,5 1 24 0,-6-10 5 0,6-1 1 16,-6-4 0-16,6-6-23 0,-5-5-4 0,5 1-1 16,0-6 0-16,5-5-11 0,-5-4-2 0,0-1-1 15,6-5 0-15,-6-10-10 0,6 15 0 0,-6-15 0 0,11 10 0 16,6 5 0-16,-6-4 0 0,1-1 0 0,11 0 0 15,-1 0-12-15,13 0 12 0,-1-5-12 0,6 5 12 16,5 0 0-16,7-5 0 0,10 0 0 0,12 6 0 16,0-1-11-16,12 5 11 0,-1-5-8 0,1 5 8 15,5 0-12-15,17-4 4 0,6 4 0 0,6 0 0 16,5 5 8-16,1-5 11 0,5 6-3 0,0-1 0 0,17-5-8 16,-6 5-9-16,1 1 9 0,-1-1-13 15,-11 5 13-15,0-5 8 0,-5 6 0 0,-1-1-8 0,0 0 0 0,-5-4 0 16,-12 4-12-16,-5 5 3 0,-12-4 9 15,6-6 0-15,0 0 0 0,-12-5 0 16,-5 6 0-16,0-6 16 0,-6-5-4 0,0 0-1 0,-6 0 33 16,-11 0 8-16,-6-10 0 0,-11 0 1 0,-6 0-17 15,-5-5-3-15,-6 0-1 0,-6-10 0 0,0 5 16 16,-6-15 2-16,-5-1 1 0,0-4 0 0,-12-16-15 0,0 1-4 16,1-11 0-16,-7-5 0 0,1-5-32 0,-12-4 0 15,0-11 0-15,0-6 0 0,-5 1 0 0,-1-5 0 16,-5 0-10-16,6-5 10 0,-1 5 0 0,1 0 0 15,-6-1 10-15,11 6-10 0,6 0 8 0,0 0-8 16,0 0 0-16,-6 5 0 0,0 0 0 0,0 5 0 0,6 5 8 16,0 0-8-16,0 10 0 0,0-4 0 0,5 4 0 0,-5 5 0 15,0-5 0-15,6 11 0 0,-6-11 0 0,5 10 0 16,-5 1 0-16,6-1 0 0,-1 0-8 0,7 1 8 16,-7 9 0-16,1 1 0 0,5 4 0 0,1 1 0 15,-1-1 0-15,0 6 0 0,-5 5 0 0,5-6 0 16,6 6 0-16,-11 5 0 0,5-1 0 0,0 1 0 15,1 0 0-15,-1 5 0 0,6 0 0 16,-6-6 0-16,-5 1 0 0,-1 10 0 0,1-10-8 16,0 4 8-16,-6 1 0 0,-1-5 0 0,1 5 0 0,-11-5-9 15,-12-1 9-15,0-4 0 0,-11 0 8 0,-12 4-8 16,-5 1 0-16,-12 0 0 0,-5 5 0 0,-1 5 8 16,-11-1-8-16,-17 6 9 0,-11 0-9 0,-6 10 10 15,-6 11-2-15,-5 9 0 0,5-5 0 0,-11 6 0 16,-17-6-20-16,-1 10-4 0,-5 6 0 0,6-6-1 0,6 5 35 15,-12-4 7-15,5 4 2 0,7 1 0 0,11-6-27 16,11-10-9-16,0 1 0 0,12-6 0 16,5 0-100-16,18 5-20 0,11-5-4 15</inkml:trace>
  <inkml:trace contextRef="#ctx0" brushRef="#br0" timeOffset="10351.66">12690 12568 1674 0,'0'0'74'16,"0"0"15"-16,0 0-71 0,0 0-18 0,0 0 0 0,0 0 0 0,0 0 109 0,0 0 19 15,0 15 3-15,0 0 1 0,0-5-79 0,0 6-15 16,0-1-3-16,0 5-1 0,0 0-19 0,6 6-4 15,-6-6-1-15,5 5 0 0,-5 11-10 0,0-1 0 16,6 6 0-16,0-1 8 0,-6 6-8 0,0 9 0 16,5 1 0-16,-5 5 0 0,0-5 0 0,6 4 0 15,-6 6 0-15,0-5 0 0,0 0 0 0,0 0 0 16,-6-6 0-16,6 1 0 0,0-5 0 0,-5-1 0 16,5 1 0-16,0-11 0 0,0-4 0 0,0-1 10 0,0 1-1 15,0-1 0-15,5-10-1 0,1 6 0 0,0-11 0 16,-6-5 0-16,5 1 12 0,1-6 1 0,0 5 1 0,-1-10 0 15,1 5-14-15,6-5-8 0,-1-5 8 0,0 5-8 16,1-5 9-16,11 5-9 0,5-10 12 16,12 0-12-16,0 0 0 0,5 0 0 0,1 5 0 0,17-5 0 15,-1 0 0-15,7 5-20 0,5 0 2 0,6 0 1 16,-1 0 17-16,7 5-12 0,11 0 12 16,-1-5-10-16,7 10 10 0,0-5 0 0,5 5-9 0,-6-5 9 15,1 0 0-15,5 6 0 0,6-6-9 0,0 5 9 16,0-5-8-16,-6 0 8 0,1-5-12 0,-13 0 12 15,7 0 0-15,-12 0 0 0,-5 0 0 0,5 0 0 16,11-5 0-16,-16 0 0 0,-18 0 0 0,6 0 0 16,6 0 39-16,-12-6 11 0,1 1 2 0,-6-5 1 15,-7 5-26-15,-4-5-6 0,5 0-1 0,-12-1 0 0,-10-4 2 16,4 0 0-16,1-5 0 0,0 4 0 0,-17-4 3 0,5 0 1 16,-5-6 0-16,0 6 0 0,-6-5 10 0,-5-1 3 15,-1-4 0-15,0-1 0 0,1-4-27 0,-7-1-4 16,-16 1-8-16,5-1 11 0,6-4-11 0,-5 4 0 15,-12 6 0-15,-6-1 0 0,11-4 11 0,-5 4-3 16,0-4-8-16,-6-1 12 0,6 6-3 0,-6-1-1 16,6 6 0-16,0-5 0 0,0 4-8 0,-6 6 0 15,12 0 0-15,0-1 8 0,-6-4-8 0,-1 4 0 16,7 1 0-16,-6 0 0 0,6 5 0 0,-1-6 0 0,-5-4 0 16,6 5 8-16,-1-6-8 0,1 1 10 0,-23 4-10 15,11-4 10-15,0 0 17 0,-17-1 3 16,-11 1 1-16,5 0 0 0,6 4-18 0,-17-4-3 0,-11 5-1 15,-6 4 0-15,0 1-22 0,-12 10-5 16,7 5-1-16,-18 0 0 0,-17 0 8 0,0 15 2 0,6 0 0 16,-1 15 0-16,-5 1 23 0,-5-1 5 0,-12-5 1 0,0 0 0 15,0 11-20-15,5-1 0 0,1 6-11 0,11-1 11 16,11 6-12-16,7-11 12 0,-1 0-12 0,6 1 12 16,5-6-99-1,18 5-13-15,22-4-2 0,1-6-1162 0</inkml:trace>
  <inkml:trace contextRef="#ctx0" brushRef="#br0" timeOffset="11663.43">17556 12811 1670 0,'0'0'148'0,"-6"0"-118"0,0 5-30 0,1 0 0 0,-1-5 252 0,6 0 45 0,0 0 9 0,0 0 2 16,0 0-228-16,6 15-46 15,5 1-9-15,0 4-1 0,1-5-34 0,-7 5-6 0,7 6-2 0,-1-1 0 16,1 0 18-16,-7 1 0 0,7 9-8 0,5 0 8 16,-11 1 0-16,5 4 0 0,0 1 0 0,1-1 0 15,-7 6 0-15,7-6 0 0,-6 1 0 0,5 5 0 16,-5-6-10-16,5 6 2 0,-5-11 0 0,-1 1 0 16,1-6 8-16,0 5 0 0,5-4 0 0,-5-6 0 15,0-5 0-15,5 1 0 0,-5-1 0 16,5-5 8-16,0 0 0 0,1 0 1 0,-1-4 0 0,1-1 0 15,-12-10-9-15,11 10 0 0,0 0 0 0,7-5 0 16,4 0 0-16,1 0 0 0,0 0 0 0,5 5 0 16,12-5-12-16,0 0 12 0,6-5-12 0,16 0 12 0,1 0-10 15,5 0 10-15,1 0 0 0,11 0-9 16,-12 6 9-16,6-1 0 0,0 0 0 0,0 0 0 0,0 5-8 16,12-5 0-16,-1 5 0 0,-5 0 0 15,-6 0 8-15,0 0 0 0,0 1 8 0,0-6-8 16,-5 5 0-16,-1 0 0 0,-5 0 0 0,-1 5 0 0,7-10 0 15,-7 5 0-15,1 1 0 0,0-1-8 0,-1 5 8 0,1-5 0 16,0 0 8-16,-1 0-8 0,7 0 8 0,-6-5-8 16,-7 6 8-16,-4-1-8 0,5-5 0 0,-12-5 0 15,7-5 0-15,-7 0 0 0,-5 0 12 0,0-6-3 16,0 1 0-16,0 0 0 0,-6-5 8 0,0-5 2 16,0-1 0-16,-5 1 0 0,-1-5 9 0,-5 0 3 0,0-6 0 15,-6 1 0-15,6-6-22 0,-6 1-9 0,0-6 8 16,-6 1-8-16,6-11 0 0,-5 1 0 0,-1-6 8 0,-5 0-8 15,5 6 0-15,-5-6 0 0,0 0 9 16,-6 5-9-16,5 1 8 0,-5-1-8 0,0 1 10 16,0 4-10-16,-5 5 22 0,5 1-2 0,-6-6 0 0,0 11 0 15,1-1 0-15,-7 1 0 0,7 5 0 0,-1-1 0 16,-6 1-5-16,7 0-2 0,-7-1 0 16,1 1 0-16,0-1-5 0,5 6-8 0,-6 0 11 15,7-1-11-15,-1-4 9 0,-5 10-9 0,5-1 0 0,-5 1 9 16,-1 5-9-16,1-5 0 0,-6 5 0 0,0-1 8 15,-1 1-8-15,1 5 0 0,-5-5 0 0,-1 0 8 16,-6 5-8-16,1-1 0 0,-1 1 0 0,-5 0 8 16,0 10-8-16,0 0 8 0,-6 0-8 0,-17-5 8 15,-11 0-8-15,-1 5 0 0,1 0 0 0,-6 5 0 16,-6 0 0-16,0 5 0 0,-11-5 0 0,6 0-11 0,-1 6 19 16,-5-1 3-16,-6 5 1 0,6 0 0 0,-12 0-12 0,6-5 0 15,-5 6-12-15,-1-1 12 0,12 0-12 0,6 0 12 16,-6 0-12-16,11-5 12 0,0 6-20 0,0-1 3 15,-5 0 1-15,5 0 0 16,6 6-109-16,0-6-22 16,6 5-4-16,11 5-1122 0</inkml:trace>
  <inkml:trace contextRef="#ctx0" brushRef="#br0" timeOffset="13552.38">15242 17257 2340 0,'0'0'104'0,"0"0"20"0,0 0-99 0,0 0-25 16,23 10 0-16,-6-5 0 0,0 6 76 0,-11-11 11 15,5 10 1-15,-5-10 1 0,6 5-47 0,-12-5-10 16,0 0-1-16,11 10-1 0,0 0-11 0,-5 5-3 15,0 5 0-15,-1-4 0 0,1 9 15 0,-6 0 2 0,-6 1 1 16,-5 4 0-16,5 0-22 0,1 6-12 16,-1 4 12-16,0 6-12 0,-5-6 12 0,5 11-12 15,0-5 12-15,1-6-12 0,-12 6 0 0,11-6 0 16,0-4 0-16,1-1 0 16,-7 1 0-16,6-6 0 0,-5-5 8 15,11 1-8-15,-6-1 8 16,6 0-8-16,-5-10 9 0,10 6-9 15,7-1 15-15,-7 0-3 0,-5-10-1 16,6 0 0-16,0 1-11 0,-6-11 0 0,0 0 9 0,0 0-9 0,0 0 0 0,11 10 0 16,12-5 0-16,-12 5 0 0,1 0 0 0,5-5 0 0,6 5-9 0,0-5 9 0,-6 10 0 0,11-4 0 0,6-1 0 15,6 5 0-15,0 0-9 0,11 0 9 0,6 0-12 0,12 1 12 16,-7-1-9-16,7 0 9 0,-1-5 0 0,6 5-9 16,6-4-7-16,0-6-2 0,0 0 0 0,16 5 0 0,24-5 18 15,-12-5 0-15,-17 0 8 0,6 5-8 0,6 5 0 0,-1 0 0 16,-5-5 0-16,0-5-10 0,-6-5 10 0,6 5 0 15,-11 0 0-15,5 0 0 0,0 5 0 0,-6-5 0 16,-10 0 0-16,4 5 0 0,1 0-15 16,0 0-1-16,0-10 0 0,-12 0 0 0,0-10 26 0,-11 0 5 15,6 0 1-15,-6 0 0 0,11 4-7 0,-11-4-1 16,-5-5 0-16,-7 0 0 0,-5-6-8 16,0 6 0-16,-12-5 9 0,1 5-9 0,-6-6 12 0,-6 1-3 15,0-5 0-15,-11 4 0 0,11-4 3 0,-6-1 0 16,-5-4 0-16,-1 5 0 0,7-6 0 0,-6 1 0 15,-1-6 0-15,1 1 0 0,-6-6-12 0,6-5 8 16,-1 1-8-16,1 4 8 0,-6 1-8 0,6-6 0 16,-6 5 0-16,5-4 0 0,-5 14 0 0,0-4 0 0,0-1 0 0,-5 6 8 15,5 4-8-15,0 1 8 0,0 5-8 0,-6-1 8 16,0 1 1-16,1 5 0 0,-1 0 0 0,0 4 0 16,1 1 0-16,-1 0 0 0,0 5 0 0,-5-5 0 15,5 5-1-15,-5-1-8 0,5-4 12 0,-5 5-4 16,-1 0 0-16,1 0-8 0,5 5 12 0,-11-5-4 15,0 0 0-15,0-1 0 0,0 1 0 0,-6 5 0 16,6 0 4-16,0 0 1 0,-12-5 0 0,-11 0 0 16,0 0 2-16,-11 5 0 0,-17-5 0 0,-1 5 0 15,-5-1-7-15,0-4 0 0,0 5-8 0,0 0 12 16,0 0-3-16,-11-5-1 0,-1 0 0 0,-16 5 0 16,-12 5-8-16,0 0 12 0,0 10-12 0,-6 5 12 15,0-5-12-15,1 11-16 0,-12-1 4 0,0 0 1 16,-6 0 11-16,12 1 0 0,11 4 0 0,0-5 8 0,0-5-8 15,0 11 0-15,-6-11 0 0,12 5 0 16,11 0 0-16,6 1 0 0,0-6 0 0,11 0 0 16,12 0-56-16,-7-10-8 0,-10 0-3 0,11 0-909 15,17 5-183-15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2-03-03T02:12:41.6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2-03-03T02:15:51.880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16707 14492 0,'0'0'0,"0"0"0,0 0 15</inkml:trace>
  <inkml:trace contextRef="#ctx1" brushRef="#br0">9744 2789 2379 0,'-17'76'105'16,"17"-55"23"-16,-11-6-103 0,11-10-25 0,-6 5 0 0,6 5 0 0,-6 5 65 0,6 1 8 0,0-1 2 0,0 0 0 15,0-5-9-15,0 6-2 0,6 9 0 0,0 5 0 16,5 6-51-16,-5 5-13 0,5-6 0 0,6 21 0 15,6-16 0-15,-12 1 0 0,6 0 0 0,1-6 0 16,-1-5 0-16,-6 6 0 0,12-6 0 0,-12 1 0 16,1-6-46-16,5 1-12 0,0-1-2 0,-12 0-1 15,7-9-145-15,-1-1-29 0,1-15-5 0,-7 0-2 16</inkml:trace>
  <inkml:trace contextRef="#ctx1" brushRef="#br0" timeOffset="6313.27">12126 13642 1094 0,'0'0'97'0,"0"0"-77"0,0 0-20 0,0 0 0 0,0 0 189 0,0 0 35 16,-6 10 6-16,6-10 2 0,0 0-134 16,6 15-26-16,-6 0-6 0,0-5-1 0,0-10-46 0,5 10-10 15,1 0-1-15,0 1-8 0,-6-11 0 0,11 5 0 16,1 0 0-16,-1 5 0 0,0-5 58 0,1-5 5 16,5 0 1-16,-6 5 0 0,-11-5-64 0,17 5-13 15,0-5-3-15,6 0 0 0,-17 0 16 0,5 0 0 16,6 0 0-16,6 0 0 15,-6-5-130-15,6 5-23 0,-11-5-5 0</inkml:trace>
  <inkml:trace contextRef="#ctx1" brushRef="#br0" timeOffset="6464.81">12576 13469 1915 0,'0'0'84'0,"0"0"19"0,0 16-83 0,0-6-20 0,0 5 0 0,0 0 0 15,0 5 104-15,6 1 16 0,-1 9 3 16,-5 0 1-16,0 1-36 0,0 9-6 0,0-4-2 0,0-1 0 15,0 6-29-15,0-1-7 0,0-4 0 16,0 9-1 0,0-4-114-16,6-1-22 0,-6-4-5 0</inkml:trace>
  <inkml:trace contextRef="#ctx1" brushRef="#br0" timeOffset="9486.67">15248 7777 2386 0,'0'0'52'0,"0"0"12"0,-17 5 1 0,0 1 3 0,0-1-55 0,0-5-13 0,-12 5 0 0,1 5 0 0,-6 10 61 0,11 0 10 15,0 1 1-15,0 4 1 0,-17 0-7 0,12 1-2 16,11 4 0-16,-6 0 0 0,-11-4-51 0,11-1-13 16,6-5 0-16,0 0 0 15,0 1-101-15,5-11-23 0,12-10-5 0,0 0-1021 0</inkml:trace>
  <inkml:trace contextRef="#ctx1" brushRef="#br0" timeOffset="10952.82">16661 7681 864 0,'23'15'76'16,"-12"-5"-60"-16,-5 16-16 0,-6-11 0 0,11-10 246 0,-5 5 46 0,-6-10 10 0,6 15 2 16,-6 1-141-16,6-1-28 0,5 5-6 0,0-5-1 15,-11-15-102-15,6 10-26 0,11 0 0 0,0 1 0 16,-11-1 0-16,11 0 0 0,0 0 0 0,6-5 0 15,-6-5 56-15,0 5 7 0,-6-5 1 0,12-5 0 32,-6 5-103-32,6-5-20 0,-11 0-4 0,5-5-1 0,0 5 52 0,-6-10 12 0,0 4 0 0,7 1 0 15,-13 0-16-15,7 0 0 0,-7 0 0 0,7 5 0 16,-7-5 16-16,-5 10 0 0,0-10 0 0,0 10 0 16,6-11 10-16,0 1 5 0,0 0 1 0,-6 0 0 15,0 10 38-15,0 0 8 0,5-10 2 0,-5 10 0 0,12-5 0 0,-12 5 0 16,0 0 0-16,0 0 0 15,11 0-52-15,0 0-12 0,7 5 0 0,-7 5 0 0,0-5 0 16,6 5 0-16,1 0 0 0,-7 1 0 0,6-1 0 16,0 5 0-16,0 0 0 0,-5 5 0 0,-1 1 0 15,0-1 0-15,-5 0 0 0,-6 10 0 0,0-4 54 0,0 4 8 16,-6 1 2-16,1-1 0 0,-1 0-52 0,-5 1-12 16,-1 4 0-16,-5-4 0 0,0-6 0 0,0 0 0 15,0-5 0-15,-6-9 0 0,12 4 0 0,-12-15 0 16,6 0 0-16,0 0 0 15,5-10-48-15,-5-6-13 0,0 1-3 0,-6-5 0 16,6-5-204-16,0-1-42 0,-28-34-8 0,27 14-2 0</inkml:trace>
  <inkml:trace contextRef="#ctx1" brushRef="#br0" timeOffset="11658.76">18006 7433 633 0,'0'0'56'0,"-6"10"-44"0,6 0-12 0,0-10 0 16,0 0 254-16,0 0 49 0,0 0 9 0,0 0 3 15,0 0-147-15,0 0-28 0,0 15-7 0,0-15-1 16,0 0-43-16,0 0-9 0,0 0-1 0,0 0-1 15,6 16-34-15,5-1-8 0,6-5 0 0,0 0-1 16,0-5 23-16,6 0 5 0,6 0 1 0,-6 0 0 16,11 6-52-16,-6-6-12 0,6 0 0 0,1-5 0 15,-1 0 0-15,-6 0 0 0,6 5 0 0,6 0 0 16,-5-5 0-16,-7 0 0 16,1 5 0-16,-1-5 0 0,-5 5 0 0,0 0 0 15,-6 0 0-15,0 0 0 16,0 0 0-16,0 0 0 0,-6 0 0 15,1 0 0-15,-1 5 0 0,-5 1 0 0,0-6 0 0,-6-5 0 16,0 0 0-16,-12 10 0 0,1 0 0 0,5 0 0 0,-11-5 54 0,-6 5 8 0,6 5 2 0,-11 1 0 0,-1 9-52 0,1-10-12 16,-1 0 0-16,-11 1 0 0,0-6 40 0,0 10 6 15,1-5 1-15,4 0 0 0,1-5-33 0,6 1-6 16,-1-6-8-16,6 5 11 0,1-5-11 0,5 0 0 16,-1-5-12-16,1 5 12 15,6 0-96-15,0-5-12 0,-1 0-3 0,12 0-794 16,0 0-159-16</inkml:trace>
  <inkml:trace contextRef="#ctx1" brushRef="#br0" timeOffset="18841.45">19276 7155 518 0,'-22'0'46'0,"22"0"-37"16,-12 10-9-16,-5 0 0 0,0 0 373 0,-6 0 73 16,6 0 14-16,-6 0 4 0,1 5-269 0,-1-4-54 15,0 4-10-15,6 0-3 0,0 5-81 0,0-5-17 16,-6 11-3-16,12-6-1 0,-7 0-26 0,7 1 0 16,0 4 0-16,-1-5 0 0,7-5 0 0,-1 0 0 0,-6-4-12 0,7 4 12 15,-1-10 0-15,0 5 12 0,12-5 0 16,0 5 0-16,-6 0 0 0,5-5 0 0,7 0 0 15,-1 6 0-15,1-1 7 0,-1-5 1 0,12 0 1 0,-6 0 0 16,6 5 35-16,5-5 6 0,1 0 2 16,5 0 0-16,0-5-52 0,0 5-12 0,6 0 0 0,-6 0 0 15,-5 0 0-15,-6 6 0 0,-1-1 0 0,1 5 0 16,0-5 0-16,-6 5 0 0,0 0 0 0,-5 6 0 16,-1-1 0-16,-5 0 0 0,5 0 0 0,-5 6 0 15,-6-1 54-15,0 0 8 0,5 6 2 0,-10-1 0 16,-1 6-52-16,0-11-12 0,1 5 0 0,-7 1 0 15,7-6 28-15,-7 5 2 0,1-9 1 0,-1 4 0 16,1-15-31-16,-12 10-12 0,23-20 1 0,-11 5 0 16,-6-5-161-16,-6 0-32 0</inkml:trace>
  <inkml:trace contextRef="#ctx1" brushRef="#br0" timeOffset="23709.84">17937 5661 2037 0,'0'0'44'0,"0"0"10"0,0 0 2 0,-11 5 2 16,5 5-46-16,-5 5-12 0,5-5 0 0,-5 5 0 0,5 1 68 0,-5 4 12 15,5 0 3-15,0 0 0 0,6 11 3 0,-5-16 1 16,5 5 0-16,0 0 0 0,5 1-87 0,-5-1-18 16,6-5-3-16,0 5-1 0,-1-4 22 0,7-6 0 0,-1 5 10 15,1 0-10-15,-1-10 12 0,0 5-4 0,7 0 0 0,-1-5-8 16,-6-5 8-16,6 6-8 0,-5-6 0 0,-1-6 0 31,0-9-83-31,-5 0-20 0,11 0-4 0,0 0-949 0</inkml:trace>
  <inkml:trace contextRef="#ctx1" brushRef="#br0" timeOffset="23890.84">18302 5402 128 0,'0'0'450'16,"0"0"90"-1,-6 21 19-15,1-11 3 0,-1 10-337 0,0 5-67 16,1 6-14-16,-1 9-2 0,-5 1-40 0,11 4-8 16,-6 6-2-16,0 0 0 0,0-1-37 0,6-4-8 0,0-1-2 15,-5-4 0-15,5-6-32 0,0 1-13 0,5-6 11 0,-5-4-11 16,6-11-40-16,0 5-13 0,5 0-3 0,1 0-847 16,-1 1-169-16</inkml:trace>
  <inkml:trace contextRef="#ctx1" brushRef="#br0" timeOffset="24870.67">14354 11758 2649 0,'0'0'58'0,"0"0"12"0,0 0 2 0,0 0 4 0,0 0-61 0,0 0-15 16,0 0 0-16,0 0 0 0,0 0 54 0,0 0 8 16,11 10 2-16,0 5 0 0,6 0-52 0,6 5-12 15,-6 1 0-15,0-1 0 0,6 5 0 0,0 1 0 16,0-1 0-16,5 0 0 0,-5 6 0 0,0-1 0 15,5 0 0-15,-5-4 0 0,0-6 0 0,0 5 0 0,5-4 0 16,-5-1 0 0,-6-5-48-16,0 5-13 0,6-5-3 0,0-4 0 15,-12-1-158-15,6 0-32 0,0-5-6 0</inkml:trace>
  <inkml:trace contextRef="#ctx1" brushRef="#br0" timeOffset="25038.69">14798 11773 633 0,'0'0'28'0,"-11"0"6"0,-1 5-34 0,-5 0 0 0,0 0 0 0,0 0 0 0,0 0 455 0,-6 10 84 16,6-4 17-16,0 4 3 15,0 5-447-15,0 0-90 0,-6 6-22 0,11-1 0 0,-5-5 56 0,0 5 6 16,0 1 2-16,6-1 0 16,-1-5-52-16,1 1-12 0,0-1 0 0,-1-5 0 15,7 0-66-15,5 0-13 0,0 1-2 0,0-6-722 16,0-10-144-16</inkml:trace>
  <inkml:trace contextRef="#ctx1" brushRef="#br0" timeOffset="26235.59">15396 11611 1461 0,'0'0'64'0,"0"0"15"0,0 0-63 0,0 0-16 0,0 0 0 0,0 0 0 16,0 0 113-16,0 0 20 0,0 0 4 15,0 0 1-15,12 5-37 0,-12-5-7 0,0 0-2 0,0 0 0 16,17 5-44-16,-17-5-8 0,0 0-3 0,0 0 0 16,0 0 4-16,11 0 1 0,6 5 0 0,-5-5 0 15,5 0-17-15,0 0-3 0,0 0-1 0,6 0 0 16,-12 0 35-16,6 0 6 0,12 0 2 0,-1 0 0 15,-5 0-64-15,5 0-12 0,7-5-2 0,5 5-1 16,-6 0 24-16,-6 0 5 0,1 0 1 0,5 0 0 16,0 0-15-16,-11 0 0 0,-6 5 0 0,0-5 0 15,12 0 0-15,-7 5 0 0,-22-5 0 0,12 5 0 16,5 5 0-16,-6-5 0 0,-11-5 0 0,6 16 0 16,0-1 0-16,-6 0 0 0,0 0 0 0,-6 5 0 15,-11 1 0-15,5-1 0 0,7 5 0 0,-7-5 0 16,-10 6 54-16,4-6 8 0,1 5 2 0,6-4 0 0,-12-6-52 0,0 0-12 15,-5-5 0-15,-1 5 0 16,7-5 0-16,-1 6 0 0,6-1 0 0,0-5-10 0,5 0-2 0,1-5 0 16,-6 5 0-16,5 0 0 15,1 1-128-15,0-6-27 0,-1 0-5 0,1 0-1012 16</inkml:trace>
  <inkml:trace contextRef="#ctx1" brushRef="#br0" timeOffset="26490.6">15476 12132 864 0,'28'6'38'0,"-28"-6"8"0,0 0-37 0,0 0-9 16,0 0 0-16,0 0 0 0,0 0 348 0,0 0 67 0,18-6 13 0,-1 1 4 15,0 0-273-15,0 5-55 0,6-5-10 0,-1 0-2 16,13-5-44-16,-7 5-9 0,1 0-2 0,5 0 0 15,11 5-29-15,-10-5-8 0,-13 0 0 0,13 0 0 16,-1 5 0-16,0 0 0 0,-6-5 0 0,-5 5 0 16,6-5 0-16,-1 5 0 0,-5 0 0 0,-6 0 0 15,-6-11-255-15,7 11-52 0</inkml:trace>
  <inkml:trace contextRef="#ctx1" brushRef="#br0" timeOffset="26979.59">16906 11434 1951 0,'-34'5'43'0,"34"-5"9"0,0 0 1 0,0 0 2 0,-17 5-44 0,5 0-11 0,1 0 0 0,11-5 0 15,0 0 106-15,-11 10 19 0,-6-5 4 0,11 5 1 16,6-10-53-16,0 15-10 0,-12 1-3 0,7-1 0 16,16 0-51-16,-5 5-13 0,-12 0 0 0,6 1 0 15,12 4 54-15,-1 0 8 0,-5-4 2 0,-1-1 0 0,1 0-52 0,5 0-12 16,12-4 0-16,-11 4 0 0,-1-5 0 0,6-5 0 15,6 5 0-15,0-5 0 0,-6-4 0 0,6 4 0 16,-6-5 0-16,5-5 0 16,1-5-100-16,-6 0-22 0,6-6-5 0,0-4-649 15,-6 0-131-15</inkml:trace>
  <inkml:trace contextRef="#ctx1" brushRef="#br0" timeOffset="27214.59">17316 11277 403 0,'0'0'36'0,"0"0"-36"16,0 0 0-16,0 0 0 0,0 0 380 0,-5 10 68 16,-1 0 15-16,0 0 2 0,-5 0-245 0,5 5-50 15,6 1-10-15,-6-1-1 0,1 5-76 0,-1 5-15 16,0 1-4-16,-5 9 0 0,5 6-17 0,6 4-4 0,0 11-1 0,-5 0 0 16,5-1-16-16,0-4-3 0,5 0-1 0,-5-1 0 15,0-4-22-15,0-6 0 0,0-4 0 0,6-1 0 16,-6-10 0-16,6 1 0 0,-6-6 0 0,5 0 0 15,-5-20 0-15,6 21 0 0,-6-21 0 0,6 20 0 16,-6-20-98 0,5 20-24-16,-5-20-5 0,0 0-1127 0</inkml:trace>
  <inkml:trace contextRef="#ctx1" brushRef="#br0" timeOffset="31132.77">21783 1893 691 0,'0'0'61'0,"0"0"-49"0,0 0 307 0,0 0 61 0,0 0 12 0,0 0 2 15,0 0-209-15,6 20-41 0,0-10-9 0,-6 6-2 16,0-6-49-16,0 15-11 0,6 16-1 0,11 4-1 16,5 21-25-16,1-15-5 15,-6 9-1-15,0-9 0 0,0 5-25 0,-5-1-6 0,-1 1-1 0,1-5 0 0,-1-6-8 0,-5 16 0 16,-1-10 0-16,7-1 0 0,-6-14 0 0,-1-1 0 15,-5 6 0-15,6-16 0 0,-6 0 0 0,6-9 8 16,-12-1-8-16,0-5 0 0,-5 0 10 0,-1-10-10 16,1 0 12-16,5-10-12 0,1 0 19 0,-1 5-3 15,0-21-1-15,-5 11 0 0,5-10-6 0,-5 5-1 16,5-6 0-16,0 1 0 0,-5 0-8 0,5-1 12 16,-5-14-12-16,-1 4 12 0,1-14-2 0,5 4 0 15,1-9 0-15,-1 9 0 0,6 5 2 16,0-4 0-16,0 4 0 0,0 1 0 15,6 4-1-15,-1 1 0 16,1-1 0-16,11 6 0 0,6-5-11 16,0 9 0-16,-6 1 0 0,11 5 0 0,-5 5 0 0,6 4 0 15,-1 6 0-15,12 0-11 0,-6 5 11 0,0 5 0 0,-5-5 0 0,-1 16 0 0,1-6 0 16,-1 15 0-16,1 0 0 0,-6 1 0 0,-1 9 0 0,7 11 0 0,-6-1 0 16,5 6 0-16,-11 0 0 0,6-1 0 0,-6 1 0 0,0-1 0 15,-5-4 0-15,-1-5-10 0,-5-6 10 16,-1 5 0-16,1-4 0 15,0-1 0-15,-12 1 0 0,6 14 0 0,0-14 0 16,-6 4 0-16,-5-9 0 0,5-1 0 0,-11-4 0 0,0-1 0 16,0 0 0-16,-6-15 9 0,6 5 10 0,-6-4 1 0,1-11 1 0,-1 5 0 15,0-5-52-15,0 0-10 16,0-10-3-16,1 4 0 0,-1-19-104 0,0 10-20 0,0-5-5 0,6-1-666 16,6 1-133-16</inkml:trace>
  <inkml:trace contextRef="#ctx1" brushRef="#br0" timeOffset="31415.77">23122 1898 2217 0,'0'0'98'0,"0"0"21"0,0 0-95 0,0 0-24 0,0 0 0 0,0 0 0 0,0 0 130 0,0 0 22 16,0 0 4-16,0 15 0 0,0-5-58 0,0 11-12 16,0-1-2-16,-5 5-1 0,5 11-44 0,-6-6-9 0,6 16-2 0,-6-16 0 15,1 5-17-15,-1 1-11 0,6 4 12 0,0 6-12 16,6-16 8-16,-6 16-8 0,0-11 0 0,5 1 0 31,1 4-35-31,0 1-10 0,-1-1-3 0,7 1 0 0,-7-1-191 0,7 1-38 16</inkml:trace>
  <inkml:trace contextRef="#ctx1" brushRef="#br0" timeOffset="31847.78">22234 3736 1324 0,'5'41'118'0,"-5"-31"-94"0,0-10-24 0,0 0 0 15,0 0 200-15,6 15 35 0,-6 5 7 0,0 1 2 16,6-1-118-16,-6 0-23 0,0 5-5 0,0 16-1 16,0-6-36-16,0 6-7 0,-6 5-2 0,6-1 0 15,-6 1-24-15,6 4-6 0,-5 1-1 0,5 0 0 16,-6 9-21-16,6-9 0 0,0 0 0 0,0-6 8 15,0 1 7-15,0-1 1 0,0 1 1 0,0 0 0 32,0-1-145-32,0-15-28 0,6 1-7 0,-6 4-592 15,0-9-118-15</inkml:trace>
  <inkml:trace contextRef="#ctx1" brushRef="#br0" timeOffset="32161.78">22114 4126 2066 0,'0'0'92'0,"0"0"18"0,6-10-88 0,5 5-22 16,0-10 0-16,1 0 0 0,5 5 95 0,0-6 14 16,0 11 3-16,6-15 1 0,0 5-43 0,11 0-9 15,-6-1-1-15,7 11-1 0,10 5-29 0,1 5-6 16,-6-5 0-16,5 0-1 0,6 0 6 0,-5 6 2 16,0 4 0-16,-1-5 0 0,-11 5-31 0,6 5 0 15,-11 5 0-15,-1 1 0 0,1-1 0 0,-7 0 0 16,-10 5 0-16,5 1 0 0,-6-1 0 0,1 0 0 15,-1 1 0-15,-5 4 0 0,0 0 0 0,-6 1 0 16,0-1 0-16,-6 11 0 0,6-21 0 16,-12 15 0-16,-5-4 0 15,6 4 0-15,-6 6 0 0,5-16 0 16,-5 5 0-16,0 1 0 16,0-6 0-16,0 0 0 0,-6-14 0 0,-5 4 0 0,-6-10 0 0,11 0 0 15,0-5 0-15,6-5 0 0,-6 0-201 0,6-10-43 16,0 4-9-16</inkml:trace>
  <inkml:trace contextRef="#ctx1" brushRef="#br0" timeOffset="32499.6">23179 4339 1958 0,'0'0'87'0,"0"0"17"16,0 0-83-16,0 0-21 0,0 0 0 0,6 0 0 15,5 0 106-15,7 0 17 0,-7 10 3 0,6-10 1 16,0 0-61-16,0 0-12 0,6 5-2 0,11 0-1 0,0-5-34 0,-5 5-6 15,-1-5-2-15,7 0 0 0,-7 0-9 0,1 10 8 16,-1-10-8-16,-5 0 8 0,0 0-8 0,11 5 0 16,-6 1 0-16,1-1 0 0,-6 5 0 15,-6-10 0-15,-6 10 0 0,0-5 0 0,-11-5 0 16,0 15 0-16,-5 0 0 0,-1 0 0 0,0 1 0 0,-11 4 0 16,0-5 0-16,0 10 0 0,0 1 0 0,0-1 0 15,-6-5 0-15,-5 11 0 0,5 4 40 16,-6-10 4-16,7 1 0 0,4 4 0 0,-4-5-15 0,5 1-2 15,5-6-1-15,1 0 0 0,5 1 6 0,0-1 0 16,6 5 1-16,6-15 0 0,0 5-13 0,-1 1-2 0,1-1-1 16,11 0 0-16,0-5-17 0,0 0 10 0,1 6-10 0,10-6 8 31,-5 0-54-31,0 0-11 0,-1 0-3 0,1-5-821 16,0 5-165-16</inkml:trace>
  <inkml:trace contextRef="#ctx1" brushRef="#br0" timeOffset="32916.74">22496 5873 1915 0,'0'21'84'0,"0"-21"19"0,0 0-83 15,0 0-20-15,-6 20 0 0,6-5 0 0,-6 0 132 0,6 0 23 16,-5 6 4-16,5-1 1 0,0 0-93 0,0-5-19 16,0 11-3-16,0-11-1 0,0 10 16 0,0 1 4 15,0-1 0-15,0 5 0 0,0 1-52 0,0 4-12 0,0 6 0 0,5-1 0 16,-5 1 0-16,0-1 0 0,12-10 0 0,-7 11 0 31,1-11-48-31,0-4-13 0,-1-6-3 0,1-5 0 16,0-5-163-16,-6-10-33 0</inkml:trace>
  <inkml:trace contextRef="#ctx1" brushRef="#br0" timeOffset="33217.76">22547 5919 2188 0,'0'0'97'0,"0"0"20"0,11-10-93 0,-5 5-24 0,5-5 0 0,7-1 0 15,4 1 158-15,7-5 27 0,-6 5 6 0,5-5 1 16,-5 5-154-16,5-6-30 0,7 1-8 0,4 5 0 15,7-5 0-15,0 5 0 0,-7 5 0 0,1-5 0 0,0 10 0 0,6 5 0 16,-18 0 0-16,6 0 0 0,-5 5 0 0,-6 5 0 16,5 0 0-16,-11 11 0 0,0-1 0 0,1 0 0 15,-7-4 0-15,0 9 0 0,-5 0 0 0,0 1 0 16,-1-1 0-16,-5 1 0 0,0-6 0 0,0 10 0 16,-5 1 0-16,-1 4 0 0,0 6 0 0,-5 4 0 15,0 1 0-15,-1-5 0 0,1-1 0 16,-1-4 0-16,-5-1 0 0,0-9 0 0,0-6 0 15,0 0 0-15,0-4 0 0,-6-6 0 0,0 0 0 0,1 0 0 16,-1-10 0-16,0 0 0 16,6 5-228-16,-6-5-46 0</inkml:trace>
  <inkml:trace contextRef="#ctx1" brushRef="#br0" timeOffset="33677.75">23481 6182 806 0,'0'0'72'0,"0"0"-58"0,0 0-14 0,0 0 0 15,0 0 259-15,0 0 49 0,0 0 9 0,0 0 3 16,0 0-146-16,12 0-29 0,-12 0-5 0,17-5-2 16,0 0-16-16,6 0-3 0,-6 0-1 0,0 0 0 15,6 0-94-15,-6-5-24 0,6 5 0 0,5 0 0 16,-5 0 0-16,5 5 0 0,-5-6 0 0,6 6 0 15,-7 0 56-15,1 0 6 0,-6 0 2 0,0 0 0 16,-5 6-52-16,-12-6-12 0,6 5 0 0,-6-5 0 0,5 10 0 0,1 0 0 16,-6 5 0-16,0 0 0 15,-6 0 0-15,1 11 0 0,-1-16 0 0,-6 10 0 0,1 5 0 0,0-4 0 16,-6 4 0-16,-1 0 0 0,1 1 0 16,-5 9 0-16,4-20 0 0,-4 11 0 0,5-11 0 0,-1 5 0 15,13-10 0-15,-1 0 0 0,6-10 0 0,0 0 0 16,0 0 0-16,0 0 0 0,0 0 0 0,0 0 0 15,0 0 0-15,11 10 0 0,7-4 42 0,-1-1 6 16,0 0 0-16,6 0 1 0,-1-5-27 0,1 0-6 16,6 0 0-16,-1 5-1 0,1-5-15 0,-7 0 0 15,7 5 0-15,-6 0 0 0,-1 0 0 0,-4 10 0 0,-1-10 0 0,0 5 0 16,-6 6 0-16,-5 4 0 0,5 0 0 0,-5 5 0 16,-6-4 0-16,0 4-12 0,-6-5 3 0,-5 6 0 31,5 4-37-31,-11-5-7 0,-6 1-2 0,0-1-892 0,-5 0-178 0</inkml:trace>
  <inkml:trace contextRef="#ctx1" brushRef="#br0" timeOffset="37340.94">22427 8076 2502 0,'0'0'55'0,"0"0"11"0,0 0 2 0,0 0 3 0,0 0-57 0,0 0-14 0,0 0 0 0,0 0 0 0,0 0 108 0,0 0 20 16,0 0 3-16,0 0 1 0,0 0-60 0,-11 10-11 15,5 0-2-15,0 11-1 0,1 4-33 0,-1 5-6 16,6 11-2-16,0 4 0 0,0 6 7 0,0 0 2 16,6 4 0-16,-6-4 0 0,5 5-26 0,-5-11 0 15,6 1 0-15,-6 0 0 0,6-11 0 0,-6 0 0 16,6-9 0-16,-6 4 0 15,0-5 0-15,0 1 0 0,0-6 0 0,0-5 0 16,0 0-32-16,0-15-12 0,0 0-3 16,0 0 0-16,0 0 17 0,0 0 3 0,0 0 1 0,0 0 0 15,0 0-23-15,-6-15-5 0,0-5-1 0,6 0 0 0,-6-1 44 0,6-9 11 0,0-5 0 16,0-1 0-16,-5-9 49 0,5-1 12 0,0-5 3 0,0 1 0 16,0-6-46-16,0 5-9 0,0 6-1 15,5 4-8-15,1 6 0 0,0 10 0 0,0 4-10 16,-1 6 10-16,7 5 16 0,-1-5 12 0,0 10 1 0,-5 0 1 15,6-5-30-15,5 4 8 0,5 6-8 0,7 6 0 16,-1-6-22 0,18 5-7-16,5 0-2 0,6 5 0 0,-17 0 31 0,6 5 0 0,-1 15 0 0,1 1 0 15,-6 4 0-15,-6 6 0 0,-6-1 0 0,1 6 0 16,-6-6 0-16,-6 1 0 0,-6-1 0 0,1 1 0 16,-7-6 0-16,1 1 0 0,-6-1 0 0,0 1 0 15,0-1 0-15,-6 1 0 0,1-11 0 0,-1 5 0 0,0-9 0 16,-5-1 0-16,-1-5 0 0,1-5 0 15,-6-5-57-15,0 0-6 0,0-5-1 0,0-5 0 16,-6 0-153-16,6-5-31 0,-23-15-7 0,11 10-1 16</inkml:trace>
  <inkml:trace contextRef="#ctx1" brushRef="#br0" timeOffset="37572.94">23185 8755 2088 0,'0'0'46'0,"0"0"10"0,0 0 1 0,0 0 1 0,0 10-46 0,0 0-12 0,0 5 0 0,0-5 0 15,0 6 24-15,0-6 4 0,6 0 0 0,-1 0 0 16,1 0 7-16,6 5 1 0,-7-5 1 0,7 0 0 16,-1-10-8-16,0 6-1 0,-11-6-1 0,18 5 0 15,4-5 25-15,-5 0 6 0,-5-5 1 0,-1 5 0 16,12-6-37-16,-6 6-7 0,0-15-2 0,6 5 0 15,-6 0-119-15,0-5-24 16,0 0-5-16,6-11-919 0</inkml:trace>
  <inkml:trace contextRef="#ctx1" brushRef="#br0" timeOffset="37738.94">23795 8476 1209 0,'11'20'53'0,"-11"-20"12"0,-6 16-52 0,6-1-13 0,0 10 0 16,-5-5 0-16,-1 1 256 0,0 4 48 0,1 5 9 0,-7 1 3 0,-5 4-186 15,6 1-37-15,-1 4-7 0,-5 11-2 16,12-1-20-16,-1-4-4 0,-6 0 0 0,7 4-1 16,-7-9-46-16,12-1-13 0,-5 1 0 0,5-6 8 15,-6-9-209-15,0-1-42 16</inkml:trace>
  <inkml:trace contextRef="#ctx1" brushRef="#br0" timeOffset="46252.66">24194 318 403 0,'39'71'36'0,"-21"-46"-36"0,-7 11 220 16,-5 4 38-16,5-4 7 0,-5 4 2 0,-6-4-106 0,0 14-21 0,0 1-4 0,0 0 0 15,-6-11-13-15,0 16-3 0,1-6 0 0,-1 26 0 16,-5 0-12-16,5 10-2 0,0 16-1 0,0 9 0 16,1-10-33-16,5-9-6 0,-6-6-2 0,6 10 0 15,-6 5-22-15,6 16-5 0,0 14-1 0,0 6 0 16,0-20 5-16,6 4 1 0,-6 6 0 0,6 25 0 15,-6 5-42-15,5-6-19 0,1-9 2 0,0 25 0 16,5 0 45-16,1 1 8 0,-1-1 3 0,12 15 0 0,0-20-31 16,-1 10-8-16,13 16 0 0,-7 9 0 15,-5-35 8-15,5 10 1 0,7 31 0 0,-1-6 0 0,0-29 8 16,6 4 2-16,-6-5 0 0,0 25 0 0,0-20-2 16,1-15 0-16,-1-20 0 0,-6 20 0 0,1 0-3 15,-6 0-1-15,5-10 0 0,-5-5 0 0,-6-36 15 16,6 0 2-16,-6-9 1 0,0 9 0 0,-6-10-31 0,1 0 0 15,-1-10 0-15,0 1 0 0,1-17 0 0,-6-4 0 16,5-10 0-16,0 0 0 0,-11-11 0 0,6-4 0 16,0-6 0-16,-1-4 0 0,-5-6 0 0,0 0 0 15,0-10 0-15,0 6 0 16,0-6-96-16,6-5-26 0,-6-5-5 0,6 5-854 0,-6-5-171 0</inkml:trace>
  <inkml:trace contextRef="#ctx1" brushRef="#br0" timeOffset="47015.41">21356 2972 2095 0,'17'15'186'0,"0"-5"-149"16,0 5 13-16,6-5 2 0,6 5 1 15,5 11 0-15,11-16 9 0,1 5 2 0,11 0 0 0,11 1 0 16,12 4-32-16,6-15-7 0,5 5-1 0,11 0 0 16,7 0 13-16,5-5 3 0,5 0 0 15,-16 0 0-15,5-5-29 0,12 11-11 16,5-11 8-16,12 0-8 0,11 0 21 15,11 0-1-15,7 0 0 0,67 0 0 0,-28 0 10 0,1-11 2 16,-1 6 0-16,23 5 0 0,-29-5-7 0,0 0-1 0,1 5 0 16,28 0 0-16,-29 0 22 0,6 0 4 0,6 0 1 15,11 5 0-15,-22-5-23 0,-7 5-4 0,1-5 0 16,17 5-1-16,-17 6-23 0,-6-11 0 0,5 5 0 0,24 0 0 16,-29 0 11-16,-6 5 4 0,6-10 1 0,12 10 0 15,-24-5-3-15,1 5 0 0,-12-5 0 0,23 5 0 16,-5 0-13-16,-12 6-18 0,-1-6 4 0,1 5 1 15,-11 0 28-15,-1 0 5 0,-5 1 2 0,-6-1 0 16,-11 0-35-16,-6 5-7 0,-5-10-2 0,-12 11 0 16,5-1 35-16,-5-10 7 0,0 10 2 0,-11-5 0 15,-6 1-35-15,-18-1-7 0,1-5-2 0,-6 5 0 16,-5-5 22-16,-7 0 0 0,1 6 0 0,-6-16 0 16,6 0-96-16,-12 0-14 0,0 0-3 0</inkml:trace>
  <inkml:trace contextRef="#ctx1" brushRef="#br0" timeOffset="47709.06">21009 5402 2023 0,'0'0'89'0,"0"0"19"0,0 0-86 16,17 5-22-16,0-5 0 0,0 16 0 0,6-16 106 0,-1 5 17 0,7 0 3 0,5-5 1 16,6 0-33-16,0 0-6 0,5 5-2 0,1-5 0 15,5 0-34-15,6 0-6 0,0 10-2 0,12-10 0 16,5-10-16-16,17 5-4 0,6 0-1 0,17 0 0 16,-6 5 17-16,0-11 3 0,0 6 1 0,23 0 0 15,-5-5-30-15,5 5-6 0,17 0 0 0,6 0-8 16,-17 0 21-16,16 5-2 0,13-5-1 15,10 10 0-15,-16 0-18 0,5 0-9 0,12-5 1 16,16 10 0-16,-16-5 19 0,0 5 4 0,-1-5 1 0,29 6 0 16,-11-6-6-16,0 5-1 0,17 0 0 0,5-5 0 15,6 0 5-15,-11 0 1 0,-11 5 0 0,-1-10 0 16,12 0-6-16,-12 0-1 0,-5 0 0 0,0 0 0 16,5 0-8-16,-5 0 10 0,-6 0-10 0,0 0 10 15,0 5-10-15,-6 5 0 0,-5-10 9 0,-23 0-9 16,-17 11 20-16,-1-6 0 0,-5 0 0 0,-5-5 0 0,-12 5-32 0,-6-5-6 15,-11 5-2-15,-12-5 0 16,-5-5-56-16,-12 5-11 0,-11-5-2 0,-5-5-880 16,-7 10-176-16</inkml:trace>
  <inkml:trace contextRef="#ctx1" brushRef="#br0" timeOffset="48443.98">21037 7291 2556 0,'0'0'56'0,"0"0"12"0,0 0 3 16,11-5 0-16,12 0-57 0,-6-5-14 0,12 5 0 0,-1 5 0 0,6 0 45 0,6 0 7 15,0 0 0-15,17 0 1 0,0 5 3 0,6 0 0 16,-6 0 0-16,11 0 0 0,1-5-22 0,10 0-4 0,13 0-1 15,10 0 0-15,-5 0-21 0,0-5-8 0,0 5 0 0,17 0 0 16,5-10 0-16,-5 5 8 0,17 0-8 16,6 0 0-16,0 5 27 0,5-5 2 0,1-5 1 0,16 10 0 15,12-5-3-15,0-1-1 0,-6 6 0 0,12 0 0 16,11-5-9-16,6 5-1 0,-6 5-1 0,17-5 0 16,11 0-7-16,7 6-8 0,-18-1 11 0,-46 5-11 15,18 5 25-15,5-5-1 0,6-5-1 16,0 0 0-16,6 0-3 0,5-5 0 0,-5 0 0 0,97 0 0 15,-18-5-9-15,-22-5-3 0,-18 0 0 16,-10 0 0-16,5 0 20 0,-18-6 3 0,-16 1 1 0,0 0 0 16,-6 0-16-16,-6 5-4 0,1-5 0 0,-18-1 0 15,-11 6-12-15,-1-5-13 0,1 5 2 0,-6-5 1 16,1 5 1-16,-18 5 0 0,-17-1 0 0,-6 1 0 16,-6 0 9-16,1 0 9 0,0 5-1 0,-12 0-8 0,-6 5 0 15,-5 0-16-15,0-5 2 0,-12 5 0 16,-5 1-10-16,-6 4-1 0,-12-5-1 15,1 5 0-15,-6 0-102 0,0-5-20 0,0 10-4 0,-1-15-1248 0</inkml:trace>
  <inkml:trace contextRef="#ctx1" brushRef="#br0" timeOffset="49839.72">26268 617 2487 0,'0'0'55'0,"5"15"11"0,1 5 2 0,5 6 2 0,1-1-56 0,5 10-14 0,-6 1 0 0,6 4 0 16,0 1 54-16,1 4 8 0,-1 6 2 0,0 0 0 15,0 4-42-15,-6 16-8 0,6-10-2 0,6 15 0 0,-12-5 7 0,7 0 1 16,-1 10 0-16,-6-5 0 15,6 0-20-15,0-5 0 0,-5 10 0 0,-1 5 0 16,0 10 29-16,-5 5 3 0,6 11 0 0,-1-11 0 16,0 10-32-16,1-9 0 0,-1 9 0 0,6 1 0 0,-5 14 30 15,5 1 0-15,0-6 0 0,0 6 0 0,0-21-22 16,0 26-8-16,6-11 0 0,0 16 0 0,-1-5 29 16,1-1 0-16,0 1 0 0,0 5 0 0,-6 10-14 0,6 0-3 15,-6 4-1-15,-6-9 0 0,6 0 2 0,-5 10 1 16,-1 10 0-16,0-10 0 0,1-5 1 0,-6-5 0 15,-1-1 0-15,1 1 0 0,0 0 9 0,-1 0 3 16,1-6 0-16,0 1 0 0,-6-5-27 0,0 0 8 0,0 14-8 16,0-9 0-16,0 0 9 0,0-5-9 0,0-1 10 15,0 1-10-15,5 0 10 0,-5-1-10 0,0-4 10 16,0-11-10-16,0-4 12 0,0-6-4 0,6-5-8 0,-6 1 12 16,6-6-12-16,0-5 0 0,-1-5 0 0,7 0 0 15,-1-15 0-15,-5 0 0 0,5-10 0 0,1-6 0 16,-1 1 0-16,6-5 0 0,-6-11 0 0,1 1 0 15,-1-11 0-15,1 6-10 0,-1-11 0 0,0 0 0 32,-5-5-144-32,5-4-29 0,1-6-5 0</inkml:trace>
  <inkml:trace contextRef="#ctx1" brushRef="#br0" timeOffset="50756.75">29162 713 2257 0,'0'0'49'0,"0"0"11"0,11 15 1 0,-5 11 3 0,11-11-51 0,-5 10-13 0,-1 0 0 0,6 6 0 0,-6-1 60 0,7 6 10 16,-7-1 2-16,0 1 0 0,1 9-26 0,-1 11-5 15,-5-6-1-15,5 11 0 0,-5 5-9 0,5 5-3 16,-5-5 0-16,0 10 0 0,-1-10 7 0,1 4 1 0,0 1 0 0,0 10 0 16,-1 16-36-16,1 4-19 15,-6 10 3-15,6 1 0 0,-1 4 38 0,1 6 8 16,0-11 2-16,-1 21 0 0,1 10-32 16,6 4 0-16,-1 11 0 0,0-10 0 0,1 15 32 0,-1 0 0 0,0 16 0 15,7-6 0-15,-1-5-12 0,0 15-1 0,0 6-1 0,6-1 0 16,5 0 16-16,-5 6 3 0,0 4 1 15,0-4 0-15,-6-6-8 0,5 0-2 0,-5 1 0 0,1-11 0 16,-1 0-3-16,0-15-1 0,0-5 0 0,0 0 0 16,0 0-12-16,0 5-4 0,0-10 0 0,0-10 0 15,0-5 4-15,1-6 0 0,-7-4 0 0,0 0 0 16,1-16 3-16,-1-5 1 0,6-4 0 0,-5-16 0 16,-1-5-36-1,0-10-6-15,6-11-2 0,-5 1 0 0,-1-10 28 0,-5-1 0 0,5 1 0 0,-5-10 0 16,5-1 0-16,-5-4 0 0,0-6 0 0,5-5 0 15,-5 1-13-15,0-1 2 0,-6 0 1 0,5-4 0 16,1-6-26 0,-6 5-4-16,6-10-2 0,-6-10 0 15,0 0-116-15,0 15-23 0,5 0-5 16</inkml:trace>
  <inkml:trace contextRef="#ctx1" brushRef="#br1" timeOffset="64505.55">18661 6076 403 0,'0'0'36'16,"0"0"-36"-16,0 0 0 0,0 0 0 0,0 0 148 0,0 0 22 0,0 0 5 0,0 0 1 0,0 0-39 0,0 0-7 16,0 0-2-16,0 0 0 15,0 0-102-15,0 0-26 0,0 0 0 0,0 0 0 16,0 0 0-16,0 0 0 0,0 0 0 0,0 0 0 0,0 0 41 0,0 0 3 15,0 0 1-15,0 0 0 0,0 0 7 0,0 0 0 16,0 0 1-16,0 0 0 0,0 0-5 0,0 0-2 16,0 0 0-16,0 0 0 0,0 0-21 0,0 0-4 15,0 0-1-15,0 0 0 0,0 0 1 0,0 0 0 16,0 0 0-16,0 0 0 0,6-5 17 0,5 0 3 16,-5 0 1-16,0-10 0 0,-1 4-18 0,1-4-3 15,5-5-1-15,1 0 0 0,-1 4-3 0,-5-9-1 16,5 5 0-16,1-5 0 0,5 4 14 0,-6-4 2 15,0-16 1-15,1 11 0 0,5-5-7 0,-6-1-2 0,1 1 0 16,-1-1 0-16,1 1 16 0,-1 4 2 0,-5 1 1 0,5 0 0 16,0-1-22-16,-5 1-4 0,6 5-1 0,-7 4 0 15,1 1-4-15,-6 0-2 0,6 0 0 0,-1 9 0 16,1 1 3-16,0 0 1 0,-1 0 0 16,-5 10 0-16,0 0 6 0,0 0 2 0,12 0 0 0,-12 0 0 15,0 0-11-15,0 0-3 0,0 0 0 0,11 10 0 16,6 0 6-16,-5 6 1 0,5 4 0 0,-6 5 0 15,1 0-28-15,-1 16-6 0,6-1-1 0,0 6 0 16,-5 10 20-16,5-6-10 0,-6 6 10 0,0 0-8 16,1-6-8-16,-1-4-2 0,-5-5 0 0,5-1 0 15,-5-5-49 1,0-9-9-16,-6-6-3 0,-6 5 0 0,6-14-147 0,0 4-30 0,11 10-5 16,-11-5-2-16</inkml:trace>
  <inkml:trace contextRef="#ctx1" brushRef="#br1" timeOffset="64680.55">18769 5919 864 0,'-28'0'76'0,"16"0"-60"16,1-5-16-16,5 5 0 0,-5 0 312 0,0-5 60 15,-7 0 12-15,1 0 3 0,12 0-209 0,5 5-42 16,0 0-8-16,0 0-1 0,17 5-64 0,11-5-13 16,-5-5-2-16,11 5-1 0,6-5-4 0,6-1-1 15,-1 1 0-15,18 0 0 0,0-5-34 0,16 0-8 0,1 5 0 0,6-15 0 31,-7-1-194-31,1-4-41 0</inkml:trace>
  <inkml:trace contextRef="#ctx1" brushRef="#br1" timeOffset="65833.53">19727 7332 1850 0,'0'0'40'0,"0"0"9"0,0 0 2 0,0 0 1 0,0 10-41 0,-6 0-11 0,6 5 0 0,-6-5 0 0,-5 6 85 0,-1-1 15 16,12 10 4-16,0 0 0 0,12 11-40 0,-7-6-8 15,7 1-2-15,-6 4 0 0,-1 0-6 0,1-4 0 16,0-1-1-16,5 1 0 0,-5-6-38 0,-1 5-9 15,-5 1 0-15,6 4 0 16,-6-4-32-16,0-1-8 0,0-10-1 0,6 0-701 16,-6 6-140-16</inkml:trace>
  <inkml:trace contextRef="#ctx1" brushRef="#br1" timeOffset="66278.53">19704 7423 403 0,'0'-36'17'0,"0"16"5"0,0 0-22 0,0 0 0 0,0-1 0 0,5 1 0 16,1 0 491-16,0 5 93 0,-6-6 20 0,6 6 3 16,5 5-422-16,-5-5-84 0,-1 0-17 0,1 0-3 15,11 4-46-15,0 6-10 0,0-5-1 0,0 10-1 16,6 0-9-16,0 0-2 0,0 0 0 0,0 0 0 0,5 0-12 0,-11 10 9 16,0 1-9-16,6-1 8 0,0 5-8 15,-6 5 0-15,-6-5-12 0,1 11 12 16,-7-1-34-16,1 5 1 0,-6 1 0 0,0-1 0 0,6 6 33 0,-6-6 11 15,-6 0 0-15,0 1 0 16,1-1-31-16,-7 21-7 0,7-16-1 0,5-35 0 16,-6 15-15-16,6-5-3 0,-6 6-1 0,6-16 0 0,0 0 89 0,0 0 18 15,-5 5 3-15,5-5 1 0,0 0-8 0,0 0-2 16,0 0 0-16,0 0 0 0,0 0-14 0,0 0-2 16,0 0-1-16,0 0 0 0,-6-10-28 0,6 10-9 15,0 0 0-15,0 0 0 0,11-5 0 0,12-6 0 16,11 6-10-16,6 0 10 0,-6 10-14 0,0 11 5 15,6-6 1-15,0 0 0 0,-6 0-5 0,6 0-1 16,-11 15 0-16,-1-15 0 0,1 6 14 0,-6 4 0 16,-12-5 0-16,6 5 0 0,-6-4 13 0,-5 4 6 15,-6-5 1-15,-6 0 0 0,1 0-12 0,5 1-8 0,0-1 12 16,-6 0-12 0,0 0-14-16,1 0-10 0,-7-4-1 0,1-1-1 15,-6 0-30-15,0 5-7 0,0-10-1 0,-6 0-1254 0</inkml:trace>
  <inkml:trace contextRef="#ctx1" brushRef="#br1" timeOffset="67061.72">18262 11191 806 0,'0'0'36'0,"0"0"7"0,0 0-35 0,0 0-8 0,0 0 0 0,0 0 0 16,0 0 309-16,0 0 60 0,0 0 12 0,0 0 3 0,0 0-185 0,0 0-37 16,0 0-7-16,0 0-2 0,-11 0-61 0,-6 5-13 15,5 0-3-15,-5-5 0 0,0 0-18 0,0 5-4 16,0 0-1-16,-6 5 0 0,12-5-21 16,-6 0-5-16,0 0-1 0,-1 5 0 0,1 0-15 0,0-5-3 15,-5 6-8-15,4 4 12 0,7 5-12 0,0 0 11 16,-1 1-11-16,1 4 10 0,-1 10-10 0,1 1 0 15,5 4 0-15,-5 1 0 0,11 9 0 0,-6-9 0 16,-5 4 0-16,11-4 0 0,0 5-9 0,6-11-4 16,-1 0-1-16,7-4 0 0,-1-1 14 0,0-4 0 15,1-6 0-15,-1 5 0 0,6-5 0 0,0-4 10 0,-5-1-10 16,11-5 8-16,-1 5-8 0,1-10 0 0,0 0 9 16,11 0-9-16,-5-5 0 0,11 5 8 0,-1-10-8 0,7 0 0 15,0 0 0-15,-1 0 0 0,6-5 0 0,-5 5-8 31,0-10-91-31,-1 5-17 0,1-6-4 0,-1-4-1 0</inkml:trace>
  <inkml:trace contextRef="#ctx1" brushRef="#br1" timeOffset="69883.24">24957 1017 1508 0,'0'0'67'0,"0"0"13"0,0 0-64 0,0 0-16 16,0 0 0-16,0 0 0 0,0 0 167 0,0 0 29 15,0 0 7-15,0 0 1 0,0 0-71 0,-6-10-13 16,6-5-4-16,6-1 0 0,0-4-73 0,-1 5-15 15,7-10-4-15,-1-1 0 0,1 1-24 0,-1 0 0 0,6-1 0 16,-5 1 0-16,-7-10 0 0,7-1 0 0,-1 6 0 0,0-1 0 16,1 1-19-16,-1 5-2 0,1 4-1 0,-1-4 0 15,0 10 34-15,1 0 8 0,-7-11 0 0,7 6 1 16,-1 5-21-16,-5 5 8 0,0 5-8 0,-6 5 0 16,5-5 0-16,1 0 0 0,-6 5 0 0,6 0 8 15,5-16-8-15,1 11 0 0,-7 0 0 0,1-5 0 16,-6 10 0-16,0 0 0 0,0 0 0 0,0 0 0 15,0 0 0-15,17 10 0 0,0 6 0 0,-5 4 0 16,-1 0 0-16,-5 10 0 0,5 11 0 0,-5-1 0 16,-1 6 0-16,1-5 0 0,0-6 0 0,-6 5 0 15,6-4 0-15,-6-1-15 0,0-9 4 0,-6-1 1 16,6-10-162 0,-6 5-32-16,6 6-6 0,0-11-782 0</inkml:trace>
  <inkml:trace contextRef="#ctx1" brushRef="#br1" timeOffset="70067.78">24894 738 403 0,'0'0'36'0,"0"0"-36"0,0 0 0 0,-11 0 0 0,11 0 521 0,0 0 98 16,-6-10 19-16,6 10 4 0,0 0-437 0,0 0-87 16,0 0-18-16,0 0-3 0,0 0-89 0,17 0-17 15,0 0-4-15,1 0-1 0,10 0 14 0,1 0 0 16,5 0 0-16,11 0 0 15,7 0-100-15,10-10-24 0,7 5-5 0,10-5-1 0</inkml:trace>
  <inkml:trace contextRef="#ctx1" brushRef="#br1" timeOffset="70502.16">27436 855 1850 0,'0'0'82'16,"0"0"17"-16,0 0-79 0,0 0-20 0,0 0 0 0,0 0 0 0,0 0 61 0,5 10 9 0,1 5 2 15,0 5 0-15,-1-4-38 0,1 9-7 0,-6-10-2 0,6 5 0 16,-1 6-34-16,-5-16-7 16,-5 5-2-16,-1-5 0 15,0 5-154-15,12 11-30 0,0 9-6 0,-1-10-2 0</inkml:trace>
  <inkml:trace contextRef="#ctx1" brushRef="#br1" timeOffset="70927.98">27447 592 2073 0,'0'0'92'0,"0"0"19"0,0-16-89 0,0-9-22 0,0 0 0 0,0-1 0 16,0 6 128-16,0 5 22 15,6 0 4-15,-6 5 1 0,0-11-86 0,0 21-17 0,11-5-3 0,-11 5-1 16,11-10-32-16,1-5-6 0,5 15-2 0,6 0 0 16,-12 5-8-16,12 5 0 0,-6-10 0 0,0 10 0 0,0-10 0 15,-5 16 0-15,5-6 0 0,-6 15 0 0,-5 0 0 16,0-10-11-16,-1 6 3 0,1-6 0 0,-6 10-4 15,0-15 0-15,-6 16 0 0,6-16 0 16,-5 10-12-16,5 0-4 0,-6 6 0 0,0-11 0 16,0 10 28-16,-5 0 0 0,5 1 0 0,1-6 0 15,-1-5-60-15,0-5-6 0,6 1-2 0,0-11 0 0,0 0 109 0,0 0 22 16,0 0 4-16,0 0 1 0,0 0-23 0,0 0-4 16,0 0-1-16,0 0 0 0,12-11-1 0,-12 11-1 15,11-10 0-15,-11 10 0 0,11-5-29 0,7 0-9 16,-1 5 0-16,0-5 0 0,0 5 0 0,6 0 0 15,-1 0 0-15,1 0 0 0,6 0 16 0,-7 0-3 16,7 0-1-16,-6 5 0 0,0 0-12 0,-6 0 0 0,0 5 0 16,0-5 0-16,-6 6 0 0,-11 4 0 15,0-5 0-15,-6 5 0 0,-5 5 17 0,-6-10-2 0,-6 6-1 16,0-1 0-16,-5-5 10 0,-1 5 3 16,-5-5 0-16,6 0 0 0,-6 1-7 0,5 4 0 0,1-10-1 15,5 0 0-15,0 0-19 0,0-5-11 0,0 0 2 0,1 0 0 31,5 0-165-31,11 0-33 0,-6 0-6 0</inkml:trace>
  <inkml:trace contextRef="#ctx1" brushRef="#br1" timeOffset="71940.99">31418 313 806 0,'0'0'72'0,"0"0"-58"0,-11 0-14 0,0 0 0 16,-1-5 323-16,-5 0 61 0,0 5 13 0,0 0 3 16,0 0-274-16,-6 0-54 0,6 0-12 0,-6 0-1 15,0 0-2-15,1 5 0 0,-7 0 0 0,6 10 0 16,-5-15-45-16,-1 10-12 0,1 6 0 0,-1-6 0 15,1 15-49-15,-6-10-12 16,5 5-3-16,-5 6 0 0,0 4 64 0,5-5 13 0,-5-4 3 0,6 4 0 16,5 0-8-16,11 11 0 0,7 4-8 0,-1-4 12 15,6 4 4-15,0-4 1 0,0-6 0 0,11 1 0 16,1-1 23-16,-1-5 5 0,12 1 1 0,-6-1 0 16,6-5-16-16,0-5-3 0,5 0-1 0,1-4 0 15,-1-1 5-15,1-10 1 0,5 5 0 0,-6-5 0 16,6-5-32-16,1 5 0 0,-1-15 0 0,6 4 0 15,0-9-58-15,11 5-18 0,0-10-3 0</inkml:trace>
  <inkml:trace contextRef="#ctx1" brushRef="#br1" timeOffset="75065.96">30683 1701 1497 0,'12'25'133'0,"-7"-20"-106"16,-5 5 257-16,6 0 52 0,-6-10 11 0,0 10 1 15,6 6-224-15,0-11-44 0,-1 5-10 0,1 0-2 16,5 15-40-16,1-15-8 0,-1 16-1 0,6-1-1 16,6 0-18-16,-6 6 0 0,6-1 0 0,5 11 0 15,1 4 0-15,-1 6 0 0,1-1 0 0,5 6 0 16,-6-10 0-16,7 4 0 0,-13-9 0 0,13 4 0 0,-7-9 0 0,6 4 0 16,1 1 0-16,-7-1 0 0,0-4 0 0,-5-1 13 0,11 1-4 15,-11-6-1-15,0-5-8 0,0 1-17 16,0-6 4-16,-6-5 1 15,0 5-166-15,0-14-33 0,-6 4-6 0</inkml:trace>
  <inkml:trace contextRef="#ctx1" brushRef="#br1" timeOffset="75286.97">31264 1989 2073 0,'-39'26'184'0,"16"-16"-147"0,-6 15-29 0,-5 0-8 16,0 1 247-16,-6 9 48 0,0 6 9 0,-11-6 3 0,0 6-207 0,-6-1-40 15,-6 6-9-15,0 4-2 0,1 11-37 0,-1-10-12 16,-5-1 8-16,5 1-8 16,0-11-42-1,12 6-12-15,5-10-2 0,6 4-1384 0</inkml:trace>
  <inkml:trace contextRef="#ctx1" brushRef="#br1" timeOffset="91710.26">25345 1893 230 0,'0'0'20'0,"0"0"-20"0,0 0 0 0,0 0 0 0,0 0 374 0,0 0 70 16,-12-5 15-16,1 5 2 0,5-10-238 0,-11 10-48 16,6-5-10-16,-12 5-1 0,6 5-53 0,-6-5-11 15,0 0-1-15,0 10-1 0,-5-10-27 0,5 10-6 16,0 5-1-16,0-5 0 0,1 6-25 0,-1-1-6 0,0 5-1 0,6 0 0 15,-6 11-16-15,0-6-3 0,1 0-1 16,4 6 0-16,-4-1 17 0,5-5 3 0,0 16 1 0,-6-16 0 16,6 11-45-16,5-11-8 0,1 10-3 15,5-4 0-15,0 4 23 0,6-9 0 0,6-1-9 16,0 0 9-16,5 1 0 0,1-1 0 0,5 0 0 16,0 1 0-16,6-6 0 0,-1 5 9 0,1-10-1 15,0 6 0-15,0-6-8 0,0 10 12 0,5-20-12 0,6 0 12 16,6 0-12-16,6 5 12 0,5-10-12 0,0-10 12 15,1 10-12-15,-1-5 10 0,6 0-10 0,0 0 10 16,-6-5-110 0,-5 5-23-16,-6 0-4 0,-1 0-1229 0</inkml:trace>
  <inkml:trace contextRef="#ctx1" brushRef="#br1" timeOffset="113291.91">27276 2561 633 0,'0'0'56'0,"0"0"-44"0,0 0-12 0,0 0 0 0,0 0 134 0,0 0 25 15,0 0 5-15,0 0 0 0,0 16-46 0,0-16-10 16,0 10-1-16,0-10-1 0,0 10-15 0,-6 5-3 15,6-15-1-15,0 5 0 0,0-5-3 0,0 0 0 16,0 0 0-16,0 20 0 0,0-15-12 0,0-5-2 16,0 0-1-16,0 0 0 0,0 0-26 0,0 0-6 15,0 0-1-15,0 0 0 0,0 0 7 0,0 0 1 16,0 0 0-16,0 0 0 0,0 0 12 0,6-5 2 0,-6 5 1 0,17-10 0 16,-5 0-39-16,-1-5-7 0,6 0-1 0,0 5-1 15,0-16 0-15,0 1 0 0,0 0 0 0,1-1 0 16,4-9-11-16,1 10 12 15,0-16-12-15,-6 6 12 0,6-1-12 0,0 1 0 0,-1-6 0 16,1-9 0-16,0 9 0 0,0 6 0 16,-6-11 0-16,11 6 0 0,-11 4 0 0,6 1 0 15,-6 4 0-15,0-4 0 0,0 10 8 0,1-1-8 0,-7 1 8 0,0 0-8 16,-5 4 24-16,0 6 0 0,-1 0 0 0,1 0 0 16,0 5-9-16,0 10-3 0,-1-11 0 0,-5 11 0 15,0 0 7-15,0 0 1 0,0 0 0 0,0 0 0 16,0 0 7-16,0 0 1 0,0 0 1 0,0 0 0 15,12 11-21-15,-7-1-8 0,1 5 0 0,5-5 0 16,-5 5-12-16,6 11-9 0,-7-11-2 16,7 5 0-16,-7 5 23 15,7 1-11-15,5 9 11 16,-6 6-8-16,-5 9 0 0,5 1 0 0,-5 0 0 16,5 9 0-16,1-9-18 0,-7 0-3 0,1-1-1 15,0-4 0-15,-6-6-17 0,6-4-3 0,-1-1-1 0,-5-4 0 0,-5 4-70 16,10-20-15-16,-5 5-2 0,0 6-664 0,0-16-133 0</inkml:trace>
  <inkml:trace contextRef="#ctx1" brushRef="#br1" timeOffset="113557.78">27401 1994 2116 0,'0'0'94'0,"0"0"19"15,0 0-90-15,0 0-23 0,0 0 0 0,0 0 0 0,0 0 125 0,0 0 21 16,0 0 4-16,0 0 1 0,12 5-83 0,-1 0-16 0,6 6-3 0,0-1-1 16,6-10 13-16,6 0 3 0,-1 5 0 15,12 5 0-15,0-10-27 0,6 0-5 0,5 0 0 0,0 0-1 16,0 0-21-16,6 0-10 0,6 0 10 16,0 0-10-16,-6 10 0 0,0-10 0 0,-6 5 0 0,-6 0 0 15,1 0-33 1,-6 5 0-16,-12-5 0 0,7 0-889 0,-13 1-178 0</inkml:trace>
  <inkml:trace contextRef="#ctx1" brushRef="#br1" timeOffset="122544.79">19880 2739 1728 0,'0'0'38'0,"0"0"8"0,0 0 2 15,0 0 0-15,0 0-39 0,0 0-9 0,-11 0 0 0,11 0 0 0,-6 5 156 0,6-5 28 0,0 0 7 0,0 0 1 16,0 0-52-16,0 0-9 0,0 0-3 0,0 0 0 15,0 0-51-15,0-5-10 0,0-10-3 0,0 4 0 16,6-14-51-16,5 5-13 0,6-6 0 0,1-4 0 16,-1-5 0-16,11-11 0 0,1 1 0 0,-1-6 0 15,6 5 0-15,-5-4 0 0,-1 4 0 0,1 0 0 16,-1 11 0-16,-5-11 0 0,0 11 0 16,5 5 0-16,1 4 8 0,-6 1 9 0,-1 0 2 0,-5-1 0 15,1 16-19-15,-7-5 0 0,0 5 0 0,-5 0 0 16,0 5 16-16,-1 0-4 0,1 0-1 0,-6 5 0 15,12 5 9-15,-12-5 3 0,0 0 0 0,0 0 0 0,5 20-23 0,7-5-8 16,-7 5 0-16,-10-4 0 0,-7 9 8 0,7-10 0 16,-7 15 0-16,6 1 0 0,6 4 0 0,-5-4 0 15,10 4 0-15,-5 1 0 0,6 4 15 0,6-4 5 16,-7-1 0-16,1 0 1 16,5 1-68-16,-5-6-13 0,0 6-4 0,-1-11 0 15,1 0-51-15,-6 1-10 0,0-6-3 0,0 5-716 16,-6-10-144-16</inkml:trace>
  <inkml:trace contextRef="#ctx1" brushRef="#br1" timeOffset="122769.81">19709 2323 1728 0,'0'0'153'0,"0"0"-122"0,0 0-31 0,0 0 0 15,0 0 259-15,0 0 45 0,0 0 10 0,12 16 2 16,-6-6-198-16,11 5-39 0,0-10-8 0,11 0-2 15,1-5-21-15,11 0-5 0,11 0-1 0,6-5 0 16,0 0-24-16,5-5-5 16,13 0-1-16,-1 5 0 0,5-11-12 0,-5 6-10 0,-5-5 2 0,5 5 0 31,0 0-239-31,0 0-47 0</inkml:trace>
  <inkml:trace contextRef="#ctx0" brushRef="#br1" timeOffset="-73012.2">16211 5488 0,'0'0'0,"-165"41"15,57-6 1,22 1-1,29-11 1,17-5 0,17-4-1</inkml:trace>
  <inkml:trace contextRef="#ctx1" brushRef="#br1" timeOffset="190891.88">24832 5205 1440 0,'0'0'128'0,"0"0"-103"0,0 0-25 0,0 0 0 16,-6 10 232-16,6-10 42 0,0 0 8 0,0 0 2 15,0 0-166-15,0 0-33 0,0 0-6 0,0 0-2 16,-6-5-15-16,6 0-3 0,-5-5-1 0,5-5 0 16,0-1-46-16,0 1-12 0,5-10 0 0,7-11 0 15,-7 6 0-15,7-10-14 0,5-1 3 0,-6 0 1 16,6-9 10-16,0 4 8 0,6 1-8 0,-6-1 11 16,0-5 13-16,6 6 2 0,0-1 1 0,6 6 0 15,-7-1 14-15,7 6 3 0,-6-1 1 0,-1 1 0 16,1 0-16-16,0-1-3 0,5 11-1 0,-10-11 0 15,4 6-4-15,-5 10-1 0,1-6 0 0,-7 1 0 16,0 0-11-16,-5 4-9 0,5 1 12 0,-11 0-12 16,6 0 11-16,0-1-11 0,-6 11 10 0,6-10-10 0,-1 15 8 15,-5 5-8-15,0 0 0 0,0 0 0 0,6 0 0 0,11 5 0 16,-17-5 0-16,6 10 0 0,5 0 0 0,-5 0-15 16,5 11 5-16,-5-6 1 0,5 5 9 0,1 5 0 15,-1 6 0-15,6-1 0 0,-5 6 0 0,5-6-12 16,5 11 4-16,-4-1 0 0,4 1-5 15,-5-1-1-15,6 16 0 0,0-6 0 0,0 6 14 16,-6 5 0-16,6 10 0 0,-1-16 0 0,-4-4 0 16,-7 10 10-16,6-5-10 0,-6-11 8 0,1 1-8 15,-1-6-17-15,1-4 4 0,-1-1 1 16,0-4-61-16,1-6-12 0,-6 5-3 0,5-4 0 16,-5-11-83-16,-1 5-17 0,-5-5-3 0,0-10-927 0</inkml:trace>
  <inkml:trace contextRef="#ctx1" brushRef="#br1" timeOffset="191136.89">25008 5180 2538 0,'-11'-6'56'0,"-6"1"11"0,0 0 2 0,-6-10 3 0,0 0-58 0,6 5-14 0,17 10 0 0,0 0 0 16,0 0 67-16,0 0 10 0,-6-10 3 0,6 10 0 15,6-10-14-15,0 5-2 0,5-11-1 0,1 6 0 16,5-5-23-16,5 5-4 0,7-10 0 0,-1 4-1 15,7-4-14-15,-1 0-2 0,11 10-1 0,1-16 0 0,5 11-18 16,6 5 10-16,0 0-10 0,0 0 8 0,-6 5-8 16,1 5 0-16,-7 0 0 0,1 5 0 15,-6 0-24-15,0 0 2 0,-6 5 1 0,0 5 0 16,0 1-165 0,-5 4-33-16,-1-5-6 0</inkml:trace>
  <inkml:trace contextRef="#ctx1" brushRef="#br1" timeOffset="-203040.99">27521 4886 2455 0,'0'0'54'0,"0"0"11"0,0 0 3 0,0 0 0 0,0 0-54 0,0 0-14 0,0-15 0 0,0 5 0 16,6-6 66-16,-6 1 10 0,0 0 3 0,0-5 0 16,0-1-43-16,5-4-8 0,-5 0-1 0,6-1-1 15,-6-14 5-15,6 5 1 0,0-1 0 0,5-4 0 16,0 4-22-16,1-9-10 0,5-1 10 0,0 0-10 16,0 6 8-16,6-11-8 0,-6 6 0 0,6-6 9 15,-1 10-9-15,1 6 0 0,0-11 0 0,-6 11 0 16,6 5 8-16,-6-6 0 0,0 11 0 0,6 0 0 15,-12-1-8-15,6 6 12 0,-5 0-12 0,-1 10 12 16,-11-6-12-16,0 16 8 0,6-10-8 0,-6 10 8 16,0 0-8-16,0 0 0 0,11 0 0 0,-5 5 0 15,5 5 0-15,-5 6 0 0,0 4 0 0,-1-10 0 16,1 10 0-16,6 11 8 0,-1-6-8 0,0 10 12 16,1 6-12-16,5-6 0 0,0 16 9 0,0 0-9 0,0-11 0 15,0 11 0-15,0-1 0 0,0 1 0 0,1 5 0 0,-7 0 0 16,-5-1 0-16,5 1 0 15,-5 0-31-15,5-6-4 0,-11-4-1 0,6-1 0 16,-6 1-131-16,5-5-26 0,-5-6-6 16,0-5-905-16</inkml:trace>
  <inkml:trace contextRef="#ctx1" brushRef="#br1" timeOffset="-202827.98">27424 4253 1094 0,'0'0'97'0,"0"0"-77"0,12 5-20 0,5 10 0 15,11 10 438-15,1-14 84 0,5 4 17 0,6 0 3 16,5-5-389-16,7 0-77 0,-1 5-16 0,6-15-4 16,6 11-33-16,5-6-7 0,0 5-2 0,6-5 0 31,-11 0-64-31,5-5-13 0,-5 5-2 0,0-5-874 0,5 0-174 0</inkml:trace>
  <inkml:trace contextRef="#ctx1" brushRef="#br1" timeOffset="-201851.05">30484 3787 3088 0,'0'0'68'0,"0"0"15"0,0 0 2 0,0 0 1 0,0 0-69 0,0 0-17 0,0 0 0 0,6 15 0 15,-1 0 22-15,7 6 1 0,-1-6 0 0,12 5 0 16,-6 0-23-16,11 11 8 0,18 9-8 0,0 6 0 15,-1-6 11-15,6 1-3 0,-5 4 0 0,0-4 0 0,5-1-8 0,-11 6 0 16,0 0 0-16,-6-6 0 0,6 1-10 0,-12-1 10 16,6 1-13-16,-5-1 5 0,-1 1 8 0,1-1 0 15,-6 1 0-15,-1-1 0 16,1 1-136-16,-6-6-24 0,0-5-6 0,1-4-1 16,-1-1-39-16,-6-10-8 0,-11-15-2 15,0 0-712-15</inkml:trace>
  <inkml:trace contextRef="#ctx1" brushRef="#br1" timeOffset="-201658.09">31151 3934 2948 0,'0'0'65'0,"0"0"14"0,-12 15 2 0,1-10 1 0,-1 0-66 0,1 10-16 15,-6 1 0-15,0 4 0 0,-12 5 22 0,6 11 1 0,-5 9 0 0,0 1 0 16,-12-6-14-16,-6 1-9 0,-11-6 12 0,6 1-12 15,0 9 0-15,-1 1 0 0,1 4 0 0,0 6 0 32,5-5-135-32,1-6-24 0,5 6-5 0</inkml:trace>
  <inkml:trace contextRef="#ctx1" brushRef="#br1" timeOffset="-198068.04">19727 4921 1922 0,'0'0'85'0,"0"0"18"0,0 0-83 0,5-10-20 0,1-5 0 16,5-5 0-16,1-6 95 0,-1 1 14 15,6-5 3-15,6-6 1 0,-6-9-23 0,12 4-5 0,-7-15-1 0,13 1 0 16,-7 4-33-16,1 0-7 0,5-4-2 16,-6-1 0-16,-5 5 3 0,0-4 1 0,-6-1 0 0,6 5 0 15,-6-4-27-15,0 9-6 0,0 11-1 0,0-6 0 16,-6 11 0-16,1-1-1 0,-6 6 0 0,-1 5 0 15,1 5 23-15,0 4 5 0,11 11 1 0,0 11 0 16,-17-11-25-16,0 0-5 0,0 0-1 0,6 10 0 16,-6 10-9-16,5 5 0 0,1 6 0 0,-6 4 0 15,6 6-10-15,-6-16 10 0,5 10-13 0,1 6 5 0,0-1 8 16,-6 6 0-16,5-5 0 0,7-1 0 16,-7 1-26-16,7 14-6 15,-1-9-2-15,-5 4 0 0,-6 1-38 16,11-10-8-16,1 4-2 0,5 1 0 0,-6-11-138 15,1-4-28-15,-12-1-6 0,0-10-1 0</inkml:trace>
  <inkml:trace contextRef="#ctx1" brushRef="#br1" timeOffset="-197866.04">19823 4222 1612 0,'0'0'72'0,"0"0"14"0,0 0-69 0,0 0-17 0,0 0 0 0,0 0 0 0,0 0 295 0,0 0 55 15,12 6 11-15,11 4 3 0,-1 0-255 0,13 0-50 16,-7-10-11-16,12 5-1 0,0-5-15 0,0-5-2 16,5 0-1-16,7-5 0 0,5 5-17 0,11-5-4 0,0-1-8 15,1 6 12 1,-1 5-146-16,0-15-30 0,-11 5-5 0,-11 0-2 0</inkml:trace>
  <inkml:trace contextRef="#ctx1" brushRef="#br1" timeOffset="-188547.06">25367 6020 2131 0,'0'0'189'0,"0"0"-151"16,0 0 148-16,0 0 30 0,17 15 5 0,1-4 2 31,-7 4-113-31,6-10-22 0,-11 5-5 0,5 0-1 0,6 0-52 0,-5 5-10 0,5 6-3 0,0 4 0 16,6-5-17-16,-1 5 0 0,1 6 0 0,0-11 0 16,-6 5 0-16,6 1 0 0,5-1 0 0,-5 5 0 15,0 6 8-15,5-1 7 0,-5 1 1 0,6 14 1 16,-7-4-65-1,1-5-12-15,0-11-4 0,-6 0 0 16,0-9-51-16,0-1-10 0,0-5-3 0,0 0-716 0,1-5-144 0</inkml:trace>
  <inkml:trace contextRef="#ctx1" brushRef="#br1" timeOffset="-188308.09">26057 5894 2602 0,'0'0'57'0,"-6"5"12"0,-5 0 3 0,-6 0 1 0,-6-5-58 0,0 10-15 16,6 0 0-16,-6 5 0 0,0-5 96 0,-11 16 16 15,6-6 3-15,-7 0 1 0,-4 0-32 0,4 1-7 16,-5-1-1-16,1 0 0 0,-13-5-28 0,7 11-7 16,5-1-1-16,0 5 0 0,6-4-25 0,0-1-6 15,5 0-1-15,6 6 0 0,-5-1-8 0,11 1 0 0,5-6 0 0,7 5 0 31,-1-4-82-31,0 4-12 0,6-5-2 0,0-4-871 16,-5-6-173-16</inkml:trace>
  <inkml:trace contextRef="#ctx0" brushRef="#br1" timeOffset="16550.14">18564 9074 0,'0'0'0,"0"0"0</inkml:trace>
  <inkml:trace contextRef="#ctx1" brushRef="#br1" timeOffset="-151818.61">28171 5807 172 0,'0'0'8'0,"0"0"1"0,0 0-9 0,0 0 0 0,0 0 0 0,-6 0 0 15,-5 0 312-15,-1 0 60 0,1 0 12 0,-1-5 2 16,-5 5-191-16,6 0-39 0,-12 0-7 0,0 0-1 0,0 0-22 15,1 0-4-15,5 0-1 0,5 5 0 0,-11 1-36 0,6 4-7 16,-5 0-2-16,-7-5 0 0,6 10-10 0,0-5-2 16,-5 0-1-16,5 0 0 0,-5 1-18 0,5 9-3 15,-6-5-1-15,7 10 0 0,-1-4-41 0,0 4 0 16,6-5 0-16,-6 11 0 0,6-6 8 0,-6 5 0 16,6 6 0-16,0-1 0 15,6 1-8-15,-1-1 0 0,1 1 0 16,11 4 8-16,0 1-8 0,6 4-11 15,-6-9 3-15,11-1 0 0,-5 0 8 0,5-9 0 16,6 4-9-16,-5-5 9 0,10 1 23 0,-5-6 9 16,12 0 1-16,-1 1 1 0,7-6-34 0,-1 0 0 0,6 0 0 0,5 0-9 15,7 1 9-15,-18-11 0 0,6 5 0 0,5 0 0 0,1-10 0 16,-1 5 0-16,1 0 0 0,0 0 8 0,-1-5-8 0,6 5 0 0,-5-5 0 0,-6-5 0 16,-12 5 0-16,7-5-13 0,-7 0 3 15,-5 0 1 1,0-5-87-16,-6 5-16 0,5 0-4 0,-4 0-777 0,-7-6-155 0</inkml:trace>
  <inkml:trace contextRef="#ctx1" brushRef="#br1" timeOffset="-98537.31">30341 6527 345 0,'0'0'31'0,"0"0"-31"0,-5 5 0 0,-1 0 0 0,0 0 165 0,1 0 27 16,-1 0 6-16,-5 5 1 0,5 0-121 0,-6 0-24 16,7 5-5-16,-7-9-1 0,1-1-30 0,5 5-6 15,1 0-2-15,5-10 0 0,-6 15 34 0,6-15 8 0,-6 10 0 0,6-10 1 16,-5 5 44-16,-1 10 9 0,12 6 2 0,-6-6 0 15,0-15-9-15,0 0-2 0,0 0 0 0,0 0 0 16,0 0-36-16,0 0-7 0,0 0-2 0,0 0 0 16,0 0 0-16,0 0 0 0,0 0 0 0,0 0 0 15,0 0-22-15,11-10-5 0,-5-5-1 0,-1-1 0 16,1 1 16-16,0 5 4 0,-1-10 0 0,1-6 0 16,0 1-32-16,-1-5-12 0,7-6 8 0,-6 6-8 15,5 0 12-15,-5-1-4 0,5 1 0 0,0-11 0 16,1 11-8-16,5 0-11 0,-6-1 3 0,1 6 0 15,-1-6 8-15,1 6 0 0,-7 5 0 0,7 0 0 16,-7-6 0-16,7 11 0 0,-7 0 10 0,-5 0-10 16,6 0 27-16,0 4-1 0,-6 1 0 0,0 10 0 15,6-10-26-15,-6 10 0 0,5-5 0 0,-5 5-11 16,0 0 11-16,0 0 0 0,0-15 0 0,0 15 0 0,0 0 0 0,0 0-12 16,12-5 12-16,-12 5-12 0,0 0 12 0,0 0-8 15,11-5 8-15,-11 5-8 0,0 0 19 0,17 0 4 16,-6 0 1-16,7 5 0 0,-18-5-29 0,11 5-6 15,6 0-1-15,-6 5 0 0,7-10 20 0,-7 10 0 16,0-5 0-16,1 5 0 0,-1-5-13 0,6 6 1 16,-11-1 0-16,11 0 0 0,-6 0 12 0,-5 5 0 15,11 0 0-15,-11 1 0 0,5-6 0 0,1 5-12 16,-1-5 1-16,0 5 1 0,1-5 1 0,-6 5 0 0,5-4 0 16,0 4 0-16,1-5-5 0,-1 0-1 15,1 0 0-15,-1 0 0 0,-5-5-1 0,-1 6 0 0,-5-11 0 0,6 10 0 31,0-5-44-31,-1 5-10 0,1 0-2 0,0 5 0 16,-6 0-128-16,0 1-27 0,0 4-5 0,0 5-339 16,0-5-68-16</inkml:trace>
  <inkml:trace contextRef="#ctx1" brushRef="#br1" timeOffset="-98041.24">30039 6481 2574 0,'0'0'114'0,"0"0"23"0,0 0-109 0,0 0-28 0,0 0 0 0,0 0 0 15,18 5 88-15,-7 0 13 0,6-5 3 0,0 0 0 16,0-5-60-16,0 0-11 0,6 0-2 0,0-5-1 16,0 0-30-16,5 5 8 0,6-6-8 0,1 1 0 15,4 0 0-15,7 0 0 0,0 0-9 0,-1 5 9 16,1-5-8-16,5 10 8 0,-5-10 0 0,5 5-9 16,-5 5-3-16,-1 0 0 0,1-5 0 0,-1 5 0 15,-5 0-31 1,0 0-6-16,0 5-2 0,-6 0 0 0,0 5-25 15,0-10-6-15,1 5-1 0,-7 5 0 16,6 0-158-16,-5 0-32 0,22 5-7 0,-17 1-552 0</inkml:trace>
  <inkml:trace contextRef="#ctx1" brushRef="#br1" timeOffset="-97450.47">30826 6106 1526 0,'0'0'68'0,"0"0"13"0,0 0-65 0,0 0-16 0,11 10 0 0,-11-10 0 0,0 0 136 0,0 0 23 15,0 0 5-15,0 11 0 16,0-11-69-16,0 10-15 0,0 5-2 0,0 0-1 0,0-5-35 0,0 0-7 15,0 5-2-15,0 6 0 0,0-6-33 0,0 5 0 16,0 6 0-16,6 4 0 0,-6 0 0 0,6 1 0 16,-1 4-12-16,1-10 3 0,0 6 9 0,-1-1 0 15,1 6 0-15,0-6 0 0,5 5 0 0,-5-9 0 16,0-1 0-16,-1 6 0 0,7-11 0 0,-7 5 0 16,7-5 0-16,-7 1 0 0,7-1 0 0,-6-10 0 15,-6-10 0-15,5 10 0 16,7 0-86-16,-12-10-15 0,0 0-3 0</inkml:trace>
  <inkml:trace contextRef="#ctx1" brushRef="#br1" timeOffset="-93520.09">25635 8046 2516 0,'-17'0'224'0,"6"0"-180"16,5 0 36-16,6 0 6 0,0 0 2 0,0 0 0 16,0 0-31-16,11 15-5 0,-11-15-2 0,6 10 0 15,0 5-34-15,-1 0-8 0,7 6 0 0,-1 4-8 16,1 0 0-16,-1 6 0 0,0 9 0 0,6-4 0 16,1-1 0-16,-1 6 0 0,5-1 0 0,-4 1-9 15,4-6 9-15,1 6 0 0,0-1 0 0,0 1 0 16,0-6 0-16,-1 6 0 0,1-6 8 0,6 1-8 15,-7-1-8-15,1 0-7 0,-6-4-1 0,6 4 0 16,-6-9-89-16,-5-1-19 0,-1-10-3 0,0 5-1 16,-5-4-110-16,0-1-22 0,-6-15-5 0,0 0-1 15</inkml:trace>
  <inkml:trace contextRef="#ctx1" brushRef="#br1" timeOffset="-93268.1">26473 7995 1958 0,'0'0'87'0,"0"0"17"0,0 0-83 0,-17 5-21 0,-12-5 0 0,1 5 0 0,11 0 234 0,-6 0 42 16,0 6 9-16,0 4 2 0,6 5-215 16,-6 0-42-16,-11 11-9 0,0-1-1 0,-6 5-20 0,-11 6 0 15,11-1 0-15,-6 11 0 0,-5 0 0 0,0-1 0 16,-1 1 0-16,7 5 0 0,-1-6 0 0,1-4 0 15,-1 5 0-15,-5-1 0 0,5-4 8 0,1-1-8 16,5 1 9-16,0-6-9 0,11-4 0 0,1 4-20 16,-1-9 4-16,7-1 0 15,-1 1-169-15,11 4-34 0,1 6-6 0</inkml:trace>
  <inkml:trace contextRef="#ctx1" brushRef="#br1" timeOffset="-79974.46">28849 8177 633 0,'0'0'56'0,"0"0"-44"0,0 0-12 0,0 0 0 0,0 0 285 0,0 0 55 0,0 0 12 0,-12 0 1 0,-5 0-205 0,0 0-42 16,6 0-8-16,-1-5-2 0,-5 0-72 0,0 5-16 16,0-10-8-16,0 5 10 0,0-5-10 0,0 5 8 15,-6-5-8-15,6 0 8 0,-6 0-8 0,6 10 10 16,-6-6-10-16,0 6 10 0,1 0 42 0,4 6 9 16,-4-6 2-16,-7 5 0 0,1 0 29 0,5 5 7 15,-6-5 1-15,1 10 0 0,-1-5-69 0,1 0-14 16,-6 6-2-16,0-1-1 0,-1 0-14 0,1 0 0 15,6 5 8-15,-1-4-8 0,6 4 11 0,-5 0-1 16,-1 5 0-16,7 1 0 0,-1-1-10 0,0 0-14 0,0 6 3 16,6-1 1-16,-6-5 10 0,12 11 0 0,-6-6 0 0,6 1 0 15,-1-1 0-15,6 5 0 0,6-9 0 16,-5 9 0-16,5 1 8 0,5-1 8 0,1 6 0 0,6-6 1 16,-1 6-9-16,6-1-8 0,0-10 12 0,6 1-12 15,0-1 20-15,5-4-2 0,6-6-1 0,6 0 0 16,0-5 10-16,0 0 1 0,0-4 1 0,5-1 0 15,-5 0-10-15,6-5-3 0,-6-5 0 0,0 0 0 16,-6-5 9-16,0 0 2 0,0 0 0 0,0 0 0 16,-5 0-19-16,-6 0-8 0,5-1 8 0,-5 1-8 15,-6 5 0-15,6-5 0 0,-6 5 0 0,0-5 0 16,-5 10-12-16,5-5-8 0,-17 0-2 0,11 5 0 16,6 0-134-1,-6 1-26-15,1-1-6 0</inkml:trace>
  <inkml:trace contextRef="#ctx1" brushRef="#br1" timeOffset="-67135.76">31333 7757 460 0,'0'0'20'0,"0"0"5"0,0 0-25 0,0 0 0 0,0 0 0 0,0 0 0 15,0 0 376-15,0 0 69 0,0 0 15 0,0 0 2 16,0-5-334-16,-6 0-66 0,-5-5-14 0,-1 5-2 15,1 0-23-15,5-5-5 0,-5 5-1 0,-1-1 0 16,1 1 4-16,0 0 1 0,-1-5 0 0,-5 5 0 16,0 0 24-16,0 0 5 0,0 0 1 0,0 5 0 15,0 0-4-15,0-5 0 0,0 5 0 0,-1 5 0 16,1-5-3-16,0 5-1 0,0 0 0 0,0 0 0 16,0 0-44-16,-6 5-8 0,0-5-3 0,6 6 0 15,0-1 11-15,0 0 16 0,-6 5-4 0,6 0-1 16,-6 0-25-16,6 1-5 0,-5 9-1 0,4-5 0 15,1 0 12-15,0 6 8 0,0 4-12 0,0-5 12 0,6 6-8 16,-1 4 8-16,7 1 0 0,-1-6 0 0,6 0-10 16,0 1 10-16,0-1-8 0,0 1 8 0,11-6 0 15,-5 10 0-15,5-9 0 0,7 4 0 0,-1 0 20 0,-6-4 10 16,12-6 2-16,-6 5 0 0,6-4-32 0,-1-1 0 16,7-5 0-16,-1 0 0 0,1 0 25 0,5-4-1 15,0-1 0-15,0-5 0 0,1 0 13 0,-1 0 3 16,6-5 0-16,0-5 0 0,-6 5-40 0,6 0 0 15,0-5 0-15,-6 0 0 0,0 0 0 0,-6 0 8 16,-5 0-8-16,-6 5 8 0,-5 0-8 0,5 0 0 16,-6-6 0-16,-11 6 0 0,0 0-8 0,0 0-7 0,0 0-1 15,6 6-919-15,5-6-184 16</inkml:trace>
  <inkml:trace contextRef="#ctx1" brushRef="#br1" timeOffset="-64616.54">20410 6643 1857 0,'0'0'82'0,"0"0"18"0,0 0-80 0,0 0-20 16,0 0 0-16,0 0 0 0,0 0 91 0,6-10 14 16,0-5 3-16,5 0 1 0,0-6-60 0,1 1-12 15,-1-5-2-15,6-6-1 0,0 6-6 0,1-10-2 16,-1 4 0-16,0 1 0 0,6-11 6 0,-6 1 2 0,5 4 0 0,-5 1 0 15,1-1 4-15,-1-4 1 16,-6 4 0-16,0 6 0 0,1 0-7 0,-6 4-2 16,-1 1 0-16,1-5 0 0,0 4 0 0,-6 11 0 0,0-5 0 0,0 10 0 15,-6 0-6-15,6 10 0 0,0 0-1 0,0 0 0 16,0 0-11-16,0 0-3 0,0 0 0 0,0 0 0 16,0 0-9-16,0 0 0 0,11 15-10 0,1 5 10 15,-7 0-11-15,1 6 11 0,0 4-12 0,5 6 12 16,-5-6 0-16,0 5 0 0,-1 6 0 0,1 4 0 15,5-4-9-15,-5-1 9 0,0 1 0 16,5-6-9 0,-11 1-31-16,6-6-5 0,0 1-2 15,-1-1 0-15,1-5-158 16,-6 6-32-16,0-6-7 16</inkml:trace>
  <inkml:trace contextRef="#ctx1" brushRef="#br1" timeOffset="-64432.5">20160 6370 979 0,'0'0'87'0,"-12"-5"-70"0,1-6-17 0,-1 11 0 0,12 0 388 0,0 0 75 16,0 0 14-16,0 0 3 0,0 0-316 0,17-5-64 15,6 0-13-15,6-5-3 0,5 0-32 0,6 0-6 16,5 0-2-16,7 0 0 0,-1 0-24 0,6-6-4 16,0 1-2-16,11 0 0 0,1 0-14 0,-1-6 0 15,0 1 0-15,6 5 0 16,6 0-210-16,-6 0-38 0</inkml:trace>
  <inkml:trace contextRef="#ctx1" brushRef="#br1" timeOffset="-62640.13">21254 8208 1486 0,'0'0'32'0,"0"0"8"0,5 0 0 0,1-5 3 0,-6 0-35 0,6 0-8 0,-6 5 0 0,0 0 0 16,0-5 134-16,0 5 25 0,-6-11 5 0,6 11 0 16,0 0-18-16,0-5-4 15,-11 0-1-15,-1 5 0 0,1-5-48 0,-6 5-9 0,0 0-3 0,-6 0 0 16,0 5 19-16,0-5 3 0,-5 10 1 0,5 1 0 15,0-6-48-15,0 5-10 0,-5 5-2 0,-1 0 0 16,1 0-24-16,-12 11-6 0,6-1-1 0,0 5 0 16,-6 6-13-16,11-6 11 0,-5 6-11 15,11 4 10-15,-5 1-10 0,5-6 0 0,0 6 0 0,6-1 0 16,0-4 0-16,11 4 8 0,-5 6-8 0,5-6 0 16,6 1 13-16,0-1-2 0,6 1-1 0,5-1 0 15,6-9 2-15,6-1 1 0,0-5 0 0,17 1 0 16,0-6-13-16,11 5 0 0,0-10 0 0,12 1 0 15,-6-1 0-15,0-5 0 0,11 0 0 0,1 0 0 16,-7-10 0-16,1 5 0 0,-6 0 0 0,0-5 0 16,-6 0-84-16,1 0-19 0,-7 0-4 15,-5 0-886-15,-12-5-178 0</inkml:trace>
  <inkml:trace contextRef="#ctx1" brushRef="#br2" timeOffset="-55954.94">7021 6947 1202 0,'34'25'107'0,"-11"6"-86"16,5-1 49-16,-5 0 10 0,-6 6 1 0,0-1 1 16,6-4-66-16,-6 4-16 0,-6 1 0 0,6-6 0 15,0 5 0-15,-5-4 0 0,11-1 0 0,-23-5-440 16,0-4-92-16</inkml:trace>
  <inkml:trace contextRef="#ctx1" brushRef="#br2" timeOffset="24154.14">5966 6197 1267 0,'18'11'112'0,"-18"-11"-89"0,0 0 161 0,0 0 32 0,5 15 6 16,7-10 2-16,-12 0-69 0,5 5-14 15,1-5-2-15,5 5-1 0,7 0-43 0,-13-5-9 0,12 6-2 0,0-1 0 16,6 0-29-16,0 5-7 0,0 0 0 15,5 0-1-15,1 6-27 0,-1 4-4 0,1-5-2 0,-1 11 0 16,1-1-14-16,5 0 11 0,-6 6-11 0,7 4 10 16,-13-9-10-16,7-1 0 0,-18-5 0 0,6 1 0 15,12-1 0-15,-6 0 0 0,-6 1 0 0,6-6 0 16,-1-5-49-16,-10 0-12 16,10 0-3-16,-16-4 0 0,6-6-204 15,-12-5-42-15</inkml:trace>
  <inkml:trace contextRef="#ctx1" brushRef="#br2" timeOffset="24442.66">6553 6233 1789 0,'0'0'39'0,"0"0"8"0,0 0 1 0,0 0 4 0,0 0-42 0,0 0-10 0,0 0 0 0,0 0 0 0,0 0 89 0,-17 0 16 15,-6 0 3-15,18 0 1 0,5 0-34 0,-12 10-7 16,7 5-2-16,-1 5 0 0,0 1-53 0,-5 4-13 0,11 0 0 16,-17 11 0-16,17 4 54 0,-17 1 8 0,11-1 2 0,-11 11 0 15,5-11-52-15,1 1-12 16,0 0 0-16,5-6 0 0,-5-5 54 0,5 1 8 16,-5-1 2-16,-1-10 0 15,12 1-103-15,-11-1-20 0,5-10-4 0,6 5-1 31,0-15-153-31,0 0-31 0</inkml:trace>
  <inkml:trace contextRef="#ctx1" brushRef="#br3" timeOffset="40647.43">7750 7276 1681 0,'0'0'74'0,"0"0"16"0,0 0-72 0,0 0-18 15,17 5 0-15,-17-5 0 0,0 0 84 0,11 5 14 0,1-5 2 0,5 5 1 16,-17-5-23-16,6 10-5 0,5-5-1 0,12 11 0 16,-6-16-32-16,-6 10-6 0,6-5-2 0,12 5 0 15,-6 0 21-15,-6 0 4 0,11 0 1 0,1 0 0 16,-18 1-42-16,18-1-8 0,-12 0-8 0,5 0 12 15,-4 0 20-15,4 0 5 0,-5 0 1 0,6 0 0 16,-6 1-10-16,0-1-1 0,6 0-1 0,-6 0 0 16,-11-5-26-16,5-5 0 0,12 5 0 0,-17 0 0 15,0-5-17-15,-6 0-9 0,17-5-2 0,-6 0 0 16,-11 0-88-16,17 5-17 16,-17-15-4-16,0 5-960 0</inkml:trace>
  <inkml:trace contextRef="#ctx1" brushRef="#br3" timeOffset="40902.43">8166 7094 1915 0,'0'0'42'0,"0"0"9"0,-12 10 1 0,12 5 2 0,-11 0-43 0,5 6-11 0,6-1 0 0,-11 5 0 0,0 5 82 0,11 1 14 0,-12-1 4 16,6 11 0-16,-5-11-27 0,5 6-5 15,1-1 0-15,-7 0-1 0,7-4-33 0,5-1-6 0,0-4-2 0,0-1 0 16,-12 0-26-16,12-10 0 0,12 6 0 0,-12-1-773 16,0 0-153-16</inkml:trace>
  <inkml:trace contextRef="#ctx1" brushRef="#br3" timeOffset="42685">8331 9054 500 0,'0'0'22'0,"0"0"5"0,0 0-27 0,0 0 0 0,0 0 0 15,0 0 0-15,0 0 83 0,0 0 11 0,0 0 2 16,0 0 1-16,0 0 12 0,0 0 3 0,0 0 0 0,0 0 0 15,0 0-10-15,0 0-2 0,0 0 0 0,0 0 0 16,0 0-20-16,0 0-5 0,0 0-1 0,0 0 0 16,0 0-2-16,0 0-1 0,0 0 0 0,0 0 0 15,0 0-6-15,0 0-1 0,0 0 0 0,0 0 0 16,0 0 4-16,17 10 0 0,-11-5 0 0,5 5 0 16,1-10 5-16,-1 5 2 0,-11-5 0 0,0 0 0 15,0 0-60-15,11 5-15 0,1 0 0 0,5 0 0 16,-17-5 0-16,6 5 0 0,5 0 0 0,0 0 0 15,-11-5 54-15,6 5 8 0,5 5 2 0,1-4 0 16,-1-1-52-16,-5 5-12 0,5-5 0 0,6 0 0 16,-5 0 0-16,-6 5 0 0,5-5 0 0,0 0 0 15,1 0 0-15,-7 5 0 0,1-5 0 0,11 1 0 0,-5-1 0 16,-7 5 0-16,7-5 0 0,-1 0 0 16,-5 0-48-16,-6-5-13 0,0 0-3 0,0 0 0 0,11 0 52 0,-11 0 12 15,0 0 0-15,0 0 0 16,0 0-208-16,0 0-38 0,0 0-8 0,0-5-446 15,0-5-88-15</inkml:trace>
  <inkml:trace contextRef="#ctx1" brushRef="#br3" timeOffset="43006.01">8587 8881 172 0,'0'0'16'0,"0"0"-16"0,0 0 0 0,0 0 0 15,0 0 291-15,0 0 55 0,0 0 11 0,0 0 3 16,0 0-168-16,0 0-34 0,-5-5-6 0,5 5-2 16,0 0-52-16,0 0-10 0,0 0-3 0,0 0 0 15,0 0-45-15,0 0-8 0,0 0-3 0,0 0 0 16,0 0-1-16,0 15 0 0,-12-4 0 0,7 4 0 16,-1 0 2-16,0 5 0 0,6-5 0 0,0 11 0 15,-5-1-19-15,-1 0-11 0,6 1 12 0,0-1-12 16,0 5 58-16,0-4 5 0,0-1 1 0,0 0 0 0,0 1-52 15,0-1-12-15,0-5 0 0,0 1 0 16,0-1-18-16,0-5-6 0,0 0-2 16,0 0 0-16,0-5 26 0,0 1 0 0,0 4 0 0,0-15 0 15,0 0-36-15,0 0-1 0,0 0-1 0,0 0 0 16,0 0-174-16,0 0-36 16</inkml:trace>
  <inkml:trace contextRef="#ctx1" brushRef="#br2" timeOffset="-4465.94">3095 3362 1486 0,'0'0'66'0,"0"0"14"0,0 0-64 0,5 10-16 0,7 5 0 15,-1-5 0-15,6 5 72 0,-5 11 11 0,11-16 2 0,-6 5 1 16,0 10-17-16,6-15-3 0,-1 5-1 0,1 6 0 16,6-1-17-16,-7 0-3 0,13-5-1 0,-7 6 0 15,6-1-2-15,6 0-1 0,6 6 0 0,5-6 0 16,-5 5-14-16,11 16-3 0,0-11-1 0,11 16 0 16,-5 4-3-16,-6 11 0 0,-12-10 0 0,24 9 0 15,-24 1-8-15,12-5-1 0,-6 5-1 0,18-1 0 16,-1-9 19-16,0 0 4 0,24-1 1 0,5 11 0 15,-18 0-17-15,12 10-3 0,-11 10-1 0,17-5 0 16,0 0 3-16,5 10 1 0,18-20 0 0,11 15 0 16,-11-16-5-16,5 11-2 0,-17 0 0 15,23 21 0-15,1-11 2 0,-7 15 1 0,12-10 0 16,-1 15 0-16,-10-19 3 0,-7 4 1 0,1-5 0 0,28 10 0 16,-11 5-1-16,-6 1-1 0,-6 9 0 0,6 5 0 15,-17-24-3-15,23 4 0 0,0-20 0 0,5 15 0 16,-11 0-2-16,-11 5-1 0,0 6 0 0,11 14 0 15,-12-20 2-15,12 6 0 0,0-16 0 0,12 15 0 0,-23-5 0 16,-1 5 0-16,12 16 0 0,17 4 0 0,-11-19-11 0,0-1 0 16,-6-5 0-16,17 6 0 0,-23-16 0 0,12 5 0 15,6 5 0-15,10 20 0 0,-22-19 0 0,-5-1 0 16,-12-10 0-16,23 0 0 0,-12-15 0 0,12 5 0 16,-18-5 0-16,18 20 0 0,-6 0 40 0,-11 5 5 15,22 1 2-15,1-1 0 0,-12-15-39 0,-12-10-8 16,-5 0 0-16,-11-1 0 0,-12-9 0 0,0 5 0 0,0 0 0 15,6 5 0-15,0 0 12 0,0 5 5 16,-23-5 2-16,11 5 0 0,-10-16-29 0,-7 1-6 0,-5-5 0 16,-1 5-1-16,1-11 27 0,-12 1 6 15,0-1 0-15,6 1 1 0,-11-5-17 0,5 4 0 16,-5 6 0-16,5-5 0 0,-5 4 0 0,-1-4-17 0,1-5 3 0,0-1 1 16,-12-4 13-16,0-1 0 0,-6-4 0 15,7-1 0-15,-7-10 0 0,1 6 0 0,-7-1 0 16,1-5 0-16,0 1 0 0,0 4 0 0,-6-5 0 0,0 1 0 15,0-6 0-15,0 0 0 0,0 6 0 0,0-6 0 16,0 0 0-16,-5 5 0 0,5-9 0 0,0 4 0 16,-6 5 0-16,6-5 0 0,1 1 0 0,-1-1 0 15,-6 0 0-15,6 1 0 0,0 4 0 0,-5-5 0 16,5-5 0-16,-6 6-9 0,6-6 1 0,6 0 0 16,-6 0-108-16,0-5-20 0,-5-5-5 0,10-5-1171 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3T02:23:47.118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5226 11282 1036 0,'0'0'46'0,"0"0"10"0,0 0-45 0,0 0-11 0,0 0 0 0,-12 5 0 0,7-5 292 0,-12 5 56 16,11 0 11-16,-6 0 2 0,-5-5-183 0,12 5-37 15,-12 0-7-15,11 5-2 0,-11 0-40 0,0 0-8 16,0 1-1-16,0 4-1 0,-1 0-29 0,7 0-5 16,-17 10-2-16,5 1 0 0,0 4-11 0,0 11-3 15,-17 4 0-15,6 16 0 0,-6 0 15 0,0 0 2 16,-17 4 1-16,6 6 0 0,-6-10-50 0,-6 0-24 16,6-5 3-16,0 9 0 0,0-4 21 0,12 10 0 15,-12 5 0-15,6 15 0 0,5-10 8 0,6 0-8 16,0-5 8-16,-11 0-8 0,23-15 0 0,-12 0 0 15,5-16 0-15,1 1-11 0,6-1 24 0,11-9 5 0,-12 4 1 16,18 1 0 0,-6-1-61-16,5-4-12 0,1-1-2 0,11 1-1 15,0-6-114-15,0-5-22 0,0 1-5 0,11-11-680 0,1 0-136 0</inkml:trace>
  <inkml:trace contextRef="#ctx0" brushRef="#br1" timeOffset="5422.19">5294 11499 691 0,'0'0'61'0,"0"-10"-49"0,0 0-12 0,0 0 0 0,0 0 224 0,0 0 43 15,0 0 8-15,0 10 1 0,0-16-109 0,0 16-23 16,0 0-4-16,0 0 0 0,-6-5-10 0,6 5-2 16,0 0 0-16,0 0 0 0,0 0-19 0,-5-5-4 15,-7 0-1-15,12 5 0 0,0 0-32 0,-5 0-6 16,-12 5-2-16,5 0 0 0,1 6-18 0,-6 4-4 0,-6 5-1 16,-6 5 0-16,7 11-18 0,-13 9-4 0,7 11-1 0,-12 10 0 15,0 0-2-15,-11 0 0 0,5-1 0 16,-11 6 0-16,-17-15-3 0,12 5-1 0,-13 5 0 15,1 4 0-15,12 11 2 0,-7 1 0 0,7 9 0 0,5 5 0 16,0-20-14-16,11 0 0 0,-5-5-12 0,5-11 12 16,-5-4 0-16,5-5 0 0,-5-6 0 0,6 6 0 15,-7 0 0-15,7-1-8 0,-12 1 8 0,17 5 0 16,-11-1-22-16,22-9-1 0,-11 5 0 0,6-11 0 31,11-4-20-31,-5-6-4 0,16-10-1 0,1 0 0 16,5-4-178-16,6-16-36 0</inkml:trace>
  <inkml:trace contextRef="#ctx0" brushRef="#br1" timeOffset="6029.7">5306 11398 979 0,'0'0'43'0,"0"5"9"0,-18 5-41 0,13-5-11 0,5-5 0 0,0 5 0 16,-12 6 340-16,12-1 67 0,-5 0 13 0,5 0 2 15,0 5-254-15,0 0-50 0,0 1-10 0,0-16-3 16,0 0-33-16,0 10-6 0,17 5-2 0,-12 5 0 15,13 5-51-15,-1 6-13 0,5 4 0 0,13 6 0 16,-13-1 34-16,24 16 4 0,5 0 1 0,-5-6 0 16,5 1-11-16,-5 0-3 0,5-6 0 0,6 6 0 15,0-11-15-15,-12 6-10 0,12 5 12 0,6 9-12 16,6 6 12-16,-1 5-4 0,6 10 0 0,17 5-8 16,-22-15 17-16,5 5-3 0,0-10-1 0,0 0 0 15,-12-6 3-15,12-4 1 0,-17 0 0 0,12 5 0 16,-1-1 3-16,6 11 1 0,6 0 0 0,-12 0 0 0,1-5-21 15,-1-5 0-15,1-1 0 0,-13-9 0 0,1-5 0 16,-11-6-20-16,5-4 4 0,-11-1 1 16,0-10 15-16,-6-4 0 0,0-1-10 0,1 0 10 15,-7-5 0-15,1-4 0 0,5-6 0 0,-17 5 0 0,6-10 10 16,-18 5 6-16,-5-5 2 0,0 0 0 16,0 0-183-16,0 0-37 0,0 0-7 0,0 0-1167 0</inkml:trace>
  <inkml:trace contextRef="#ctx0" brushRef="#br1" timeOffset="6679.68">3602 13176 1843 0,'0'0'81'0,"0"0"18"0,-6 5-79 0,-5 0-20 15,5 0 0-15,6-5 0 0,-11 5 89 0,11-5 15 16,-6 5 2-16,-11 0 1 0,11 0 4 0,6-5 1 16,0 0 0-16,0 0 0 0,-17 0-18 0,17 0-3 15,0 0-1-15,0 0 0 0,0 0-38 0,0 0-7 16,0 0-1-16,0 0-1 0,0 0 5 0,0 0 2 0,0 0 0 0,0 0 0 15,0 0-30-15,0 10-7 0,6 5-1 16,5 6 0-16,-5-6-3 0,5 5-1 0,-5 5 0 0,11 1 0 16,0 4 8-16,-5-5 2 0,16 11 0 0,-5-1 0 15,11 1 18-15,-5-1 3 0,5 1 1 0,0-1 0 16,6 1-40-16,0-1-13 0,5 0 0 16,7 6 0-16,-13-6 13 0,7 1 0 0,5 4 12 0,-5 1-12 15,11 4 0-15,0 6-14 0,0 10 1 0,17 5 0 16,0 5 26-16,-6 0 6 0,1-6 1 0,10 6 0 15,-10-10-20-15,-1 0 0 0,-5-6 0 0,11 1 0 16,-11-10 21-16,11 4-2 0,0 6-1 0,11 0 0 16,-11 5-18-16,6-1-19 0,-6-4 4 0,6 5 1 15,-6-5 26-15,-11-11 4 0,-6 1 2 0,5-6 0 16,-10-4-18-16,5-1 0 0,-12-5-13 0,6-4 5 16,-11-6 0-16,-5 0 0 0,4 1 0 0,1-6 0 15,0 0-44 1,-17-10-9-16,11 5-2 0,-11-10 0 0,11 5-213 0,-11-10-42 0</inkml:trace>
  <inkml:trace contextRef="#ctx0" brushRef="#br1" timeOffset="7061.03">7864 13277 2372 0,'0'0'52'0,"0"0"12"0,0 0 1 0,0 10 1 15,-12 5-53-15,7 0-13 0,-12 1 0 0,11 9 0 0,-11 0 116 0,5 6 20 0,-5 4 4 0,-5 6 0 16,-1 4-60-16,0 6-13 0,-6-1-3 0,-5 1 0 15,0 0 14-15,-6 4 2 0,-17 6 1 0,0 15 0 16,0 15-27-16,-5 11-6 0,-12-1 0 0,-1 10-1 16,1-15-47-16,6-4-13 0,11-1-1 0,-11 15 0 15,11-5 14-15,5 11 0 0,1-11 0 0,6 5 0 16,-7-14 8-16,12-16 5 0,1-6 1 0,-1-4 0 0,5-15-14 16,7 0 0-16,-1-1 0 0,7-9 0 15,5-6-30 1,-1-4-9-16,7-6-1 0,0-5-1 0,5-5-147 0,6-15-28 15,0 0-7-15</inkml:trace>
  <inkml:trace contextRef="#ctx0" brushRef="#br1" timeOffset="21110.52">11055 12082 2116 0,'0'-26'94'0,"0"26"19"0,0 0-90 0,0 0-23 0,0 0 0 15,0 0 0-15,0 0 150 0,0 0 26 0,0 0 4 0,0 0 2 0,0 0-69 0,0 0-13 16,0 0-4-16,0 0 0 0,0 0-27 0,0 0-5 16,0 0-2-16,-6 6 0 0,6 4-36 0,6 0-7 15,-1 5-2-15,1 0 0 0,11-5 24 0,-11 6 5 16,5 4 1-16,12 5 0 0,0 0-38 0,0 6-9 0,5 4 0 0,6 6 0 16,-5 9 0-16,5 11 0 15,6 0 0-15,5 0 0 0,-5 5 0 0,0-11 0 16,-6-4 0-16,0-6 0 0,6 1-12 0,-11-11-4 0,-1 6 0 15,1-11-1-15,-6-4 27 0,5-6 6 0,-11 0 0 0,0-5 1 32,-5 1-167-32,-1-6-34 0,6 0-6 0,-5-5-2 15,-12-5-102-15,0 0-21 0</inkml:trace>
  <inkml:trace contextRef="#ctx0" brushRef="#br1" timeOffset="21329.52">11847 12041 2649 0,'-18'10'117'0,"7"1"25"0,5-1-114 0,-5 0-28 16,-12 0 0-16,6 5 0 0,-6-5 108 15,-5 5 16-15,-6 1 4 0,-1-1 0 0,1 0-65 16,-6 5-13-16,-5 1-2 0,-1-1-1 0,6 5-13 0,6 5-2 16,-6 1-1-16,6-1 0 0,0 6-23 0,0-1-8 15,5 1 0-15,6 4 0 0,-5 1 0 0,11-6-16 16,0 1 1-16,5-1 1 15,-5-5-144-15,12 1-29 0,-1-1-5 0,0-5-1102 16</inkml:trace>
  <inkml:trace contextRef="#ctx0" brushRef="#br1" timeOffset="21949.65">12690 12138 2880 0,'0'0'64'0,"0"0"12"0,0 0 4 0,0 0 0 0,11-11-64 0,1 6-16 0,-1 0 0 0,0 0 0 0,1 0 54 0,5 0 8 16,6 0 2-16,-1 5 0 0,1-10-52 0,6 5-12 16,-1 0 0-16,1 0 0 0,11 5 0 0,-6-5 0 15,6 0 0-15,5-1 0 0,-5 1 0 0,0 5 0 0,0 0 0 16,-6 5 0-16,6 1 0 0,0-1 0 0,-6 0 0 0,-5 5 0 15,-1 0 0-15,-5 0 0 0,-6 5 0 0,0 0 0 16,0 1 0-16,-6-1 0 0,-5 0 0 0,0 5 0 16,0 1 20-16,-12-1 2 0,0 10 0 0,0 1 0 15,-16 4-22-15,5 0 0 0,-6 6 0 0,0 5 8 16,-5-6 12-16,-7 6 2 0,1-1 1 16,-11-9 0-16,5-1-4 0,-6-10-1 0,6 1 0 15,6-6 0-15,0-5 1 0,0 0 0 0,5-4 0 0,6-1 0 16,1-5-31-16,-1 0-5 0,6 0-2 0,0 0 0 15,5-5-243-15,1 5-49 0</inkml:trace>
  <inkml:trace contextRef="#ctx0" brushRef="#br1" timeOffset="22556.32">14468 11839 1864 0,'0'0'83'0,"0"0"17"0,-6 0-80 15,-6 0-20-15,7 0 0 0,-1-5 0 0,-11 0 178 0,6 0 32 0,-7 5 6 0,1 0 2 16,0 0-90-16,-6 0-19 0,1 0-3 0,-1 0-1 16,0 0-14-16,-5 0-3 0,5 10-1 0,0-5 0 15,0 0-55-15,0 5-12 0,1 0-1 0,5 0-1 16,-6 0-18-16,6 0 0 0,0 6 0 0,-1-1 0 15,7-5-13-15,-6 5 3 0,6 0 1 0,-1 6 0 16,1-6 9-16,5 5 0 0,0-5 0 0,12 0 0 16,-6-4 0-16,6-1-13 0,-6-10 5 0,5 15 8 15,7-5-8-15,5 5 8 0,0-10 0 0,6 5 0 16,0 1 0-16,-1-6 0 16,7 0 0-16,5 5 8 0,-5-5-8 15,5 0 0-15,-6 0 0 0,6 5 0 16,1-5 0-16,-7 5 0 0,1 0 0 0,-1 1 0 15,6-1 0-15,-11 0 0 0,6 5 0 0,-7 0 0 16,7 5 0-16,-6 1 0 0,-1 4 0 0,1 0 0 0,-6 1 0 0,-5 4 0 0,5 0 0 16,-6 11 0-16,-5-11 0 0,5 6 0 0,-5-6 0 0,-6 1 0 0,0-1 11 0,-6-5 6 15,1 1 2-15,-7-1 0 0,1 0 0 0,-6-5 0 16,5-4 0-16,-5 4 0 0,0-10 25 0,0 5 4 16,0-5 2-16,-6 0 0 0,6-10-42 0,-6 6-8 15,1-6 0-15,-1 0 0 16,-6-6-74-16,1-4-9 0,-12 0-1 0,0-5-1452 0</inkml:trace>
  <inkml:trace contextRef="#ctx0" brushRef="#br1" timeOffset="24216.43">11510 14604 2649 0,'0'0'117'0,"0"0"25"0,0 0-114 0,0 0-28 0,0 10 0 0,12 0 0 16,5 5 57-16,11-5 6 0,-5 5 1 16,11 6 0-16,6-6-52 0,0 10-12 0,-6 1 0 0,6 14 0 15,6 1 0-15,-6 9 0 0,5 11 0 0,-5 5 0 31,6 5-48-31,-12-5-13 0,6-6-3 0,0 6 0 16,0-5-204-16,-1-5-42 0,13 45-8 0,-7-35-2 0</inkml:trace>
  <inkml:trace contextRef="#ctx0" brushRef="#br1" timeOffset="24406.43">12154 14477 2880 0,'-28'20'128'0,"22"-10"25"0,-11 6-122 0,6-1-31 0,-7 5 0 0,-4 5 0 0,5 11 0 0,-6-6 0 16,-6 6 0-16,1-1 0 0,-1 11 0 0,1-1 0 15,-1 11 0-15,-5 10 0 0,6 5 0 0,-1-5 0 16,12 4 0-16,-6-4 0 16,6-5-199-16,6-5-45 0</inkml:trace>
  <inkml:trace contextRef="#ctx0" brushRef="#br1" timeOffset="24915.44">13425 14553 633 0,'11'10'56'0,"-11"-10"-44"0,0 0-12 0,0 0 0 0,12 5 399 15,-1-5 77-15,17 0 16 0,-16 5 4 0,11-5-397 0,5 0-79 16,-5 0-20-16,5 0 0 0,1-5 0 0,-1 0 0 16,7 0 0-16,-1 0 0 0,0 0 0 0,0 0 0 15,6 0 0-15,0 0 0 0,-6 0 0 0,6 0 0 16,0 0 0-16,-6 5 0 0,0-5 55 0,0 5 7 16,1 0 2-16,-1 5 0 0,-17 0-64 0,6 0-23 15,-6 0 1-15,0 5 0 0,-11 0 35 0,-1 5 7 16,1 0 2-16,-6 1 0 0,0 4 34 0,-11 0 6 15,-6 0 2-15,-6 6 0 0,0-1-52 0,-6 0-12 16,-5 6 0-16,0-1 0 0,-6 11 54 0,0-1 8 16,0 6 2-16,1 4 0 0,-1-4-27 0,0-1-5 15,6 1 0-15,-6-5-1 0,5-6-20 0,1 0-11 16,6-9 12-16,-6-6-12 16,-1-5-74-16,7 0-22 0,-1-4-4 0,12-6-800 15,0-5-160-15</inkml:trace>
  <inkml:trace contextRef="#ctx0" brushRef="#br1" timeOffset="25427.88">15339 14381 1440 0,'23'15'128'0,"-23"-15"-103"0,0 0-25 0,0 0 0 0,0 0 304 0,0 0 55 15,0 0 11-15,11 0 2 0,7 0-276 0,-1 0-55 16,5-5-11-16,1 0-2 0,0 0-28 0,5 0 0 16,7 0 0-16,-1 5 0 0,-6-5 27 0,12 0 0 15,0 0 0-15,0 5 0 0,-6 0-27 0,-5 0 0 0,-1 5-14 0,6-5 5 16,1 10 9-16,-13-5 11 0,-16 0-3 16,11 5 0-1,0-5-28-15,-5 10-5 0,-24-5-2 0,12-10 0 0,12 16 73 0,-12-6 14 0,-12 5 4 0,-5 0 0 16,0 0-52-16,6-5-12 0,-6 6 0 0,-6-1 0 15,0-5 0-15,6 5 0 0,5-5 0 0,1 0 0 16,-6 0 0-16,6 1 0 0,11-11 0 0,-6 15 0 16,-5 0 17-16,11 0 1 0,0 0 0 0,5 1 0 15,7-1-29-15,-7 5-5 0,1 0-2 0,5 1 0 16,6-1 18-16,1 5 0 0,-13-5 0 0,12 6 0 16,18-1-56-16,-18-5-7 15,-12 1-1-15,1 4-1 0,17-10-117 16,5-5-23-16,18 5-5 0</inkml:trace>
  <inkml:trace contextRef="#ctx0" brushRef="#br1" timeOffset="25753.45">16769 14087 518 0,'-5'-5'46'16,"5"5"-37"-1,-12 0 518-15,1 5 103 0,-6 0 21 0,0 5 4 16,-6 6-463-16,-6 4-92 0,1 5-18 0,-1 0-4 15,1 11-37-15,-1-6-7 0,-5 6-2 0,6 4 0 16,-1 1-20-16,7-6-12 0,-1 6 12 0,6-6-12 16,0 1 0-16,-1-6 0 0,13 5-12 0,-7-4 3 0,12-1 24 15,6 1 5-15,0-6 0 0,-1-5 1 16,13 0-68-16,-7-4-13 0,6-6-4 0,6 0 0 0,5-5 76 0,-5 0 14 0,11-10 3 0,0 0 1 16,6 0-14-16,6-5-4 15,0-6 0-15,-1-4 0 0,1 5 8 16,-6-5 2-16,-1 0 0 0,-4-6 0 0,-1 1-22 15,-6 0 0-15,1-6 0 0,-6 1 0 0,-6 4 0 16,-6 1 0-16,-5 0 0 0,-1 5 0 0,-10-6 12 16,-1 1-1-16,0 5-1 0,-11-6 0 0,-5 1-10 0,-1-5 0 0,-11-1 0 15,-6 1 0 1,-6-6-120-16,-17 1-22 0,-5-6-5 0</inkml:trace>
  <inkml:trace contextRef="#ctx0" brushRef="#br1" timeOffset="29589.64">20587 8365 806 0,'0'-10'17'0,"6"-6"4"15,-1 6 1-15,1 0 2 0,-6 0-24 0,6 0 0 0,-6 10 0 0,5-10 0 0,1 5 56 0,-6 5 6 16,0 0 2-16,6-10 0 0,-6 10 40 0,5-10 9 15,-5 10 2-15,0-11 0 0,0 11 40 0,0-10 8 16,0-5 1-16,0 15 1 0,0 0-25 0,-5-5-4 16,5 5-2-16,-12-5 0 0,7-5-14 0,-7 5-2 15,1 5-1-15,0 0 0 0,-1 0-42 0,-5 0-9 16,0 5-2-16,0 5 0 0,0-5-34 0,0 0-7 16,0 10-2-16,-1-5 0 0,7 6-13 0,0 4-8 15,-6 5 10-15,11 0-10 0,0 16 0 0,0-6 0 16,1 6-11-16,5 5 11 0,5-6-14 0,1 1 5 15,0 4 1-15,5-9 0 16,1-1-18-16,5-5-3 0,0 1-1 0,6-6 0 0,-1-5 30 16,1-4 0-16,0-1 0 0,6-5 0 0,-7-5 0 0,1-5 0 15,6 0 0-15,-1-5 0 0,-5-5 0 0,5 0 0 0,-5-6 0 16,0 1 0-16,-6 0-22 0,-6-5 2 0,1 0 0 16,-1-6 0-16,-11-4 20 0,6-1 0 15,-12 1 0-15,6 0 0 0,-11-11 27 0,-6-4 9 0,0-6 3 16,0 0 0-16,-6 6-22 0,-6-1-4 0,1 11-1 0,5-1 0 15,-6 11-12-15,1 5-16 0,0 5 3 0,-1 15 1 16,-5 10-161-16,5 15-32 0</inkml:trace>
  <inkml:trace contextRef="#ctx0" brushRef="#br1" timeOffset="30385.62">18228 10639 2667 0,'0'0'118'0,"0"0"25"0,0 0-115 0,0 15-28 16,0-5 0-16,0 10 0 0,6 5 94 0,-6 6 13 15,0 9 2-15,5 6 1 0,-5 5-55 0,0 4-11 16,6 6-3-16,0 10 0 0,-6 0-15 0,6 5-3 0,-1 10-1 0,1 10 0 16,0 16-9-16,-1 9-1 0,7 1-1 15,-7 14 0-15,7 1-2 0,-7 15 0 0,7 10 0 16,-1 0 0-16,-11 0 5 0,12 10 1 16,-7 6 0-16,7 14 0 0,-1 5-4 0,-5 11-1 15,0-5 0-15,5 14 0 0,-5-4 2 0,-1 0 0 0,1-6 0 0,0-4 0 16,-1-16 3-16,1 1 1 0,-6-1 0 15,12-10 0-15,-7-10 6 0,7-10 2 0,-7-10 0 0,1 0 0 16,0 5-13-16,5-15-3 0,1-11 0 0,5-4 0 16,5-16-8-16,1-10 0 0,-6-9 0 0,0-12 0 31,-17-4-48-31,6-10-12 0,11 0-3 0,-5-5-986 0,10-1-198 0</inkml:trace>
  <inkml:trace contextRef="#ctx0" brushRef="#br1" timeOffset="31920.12">20832 13606 1555 0,'0'0'138'0,"0"0"-110"0,0 0-28 0,0 0 0 0,0 0 299 0,0 0 54 0,17 15 11 0,-11-5 3 16,-6-10-243-16,11 11-48 0,0 4-9 0,7 0-3 15,4 0-50-15,1 5-14 16,-6 1 0-16,12 4 0 0,5 5 56 0,6 1 7 0,5 14 1 0,1 6 0 16,5 0-52-16,1 14-12 0,-1 6 0 0,6 0 0 15,0-5 0-15,-6 0 0 0,6-5 0 0,-6-1 0 32,6-9-48-32,0-5-13 0,6-6-3 0,-6 6 0 15,-6-11-102-15,-5 1-21 0,-1-1-4 0,1 0-999 0</inkml:trace>
  <inkml:trace contextRef="#ctx0" brushRef="#br1" timeOffset="32137.15">22068 13566 3110 0,'-28'15'68'0,"16"-10"15"0,-5-5 2 0,0 10 3 0,-6 0-71 0,-5 0-17 0,-1 10 0 0,-5 1 0 0,0 4 37 0,-11 0 4 16,-1 6 1-16,0 4 0 0,1 6-14 0,-7 4-2 15,7 6-1-15,-1 10 0 0,-5-6-13 0,5 6-2 16,1 0-1-16,5 0 0 0,-6-6-24 0,12 1-5 16,0-5 0-16,6-1-1 15,-1-4-135-15,6-6-26 0,6 1-6 0,6-1-678 16,-1-4-136-16</inkml:trace>
  <inkml:trace contextRef="#ctx0" brushRef="#br1" timeOffset="32978.44">24148 13368 691 0,'0'0'61'0,"-11"10"-49"0,11-10-12 0,-6 10 0 16,6-10 336-16,0 0 64 0,0 0 12 0,0 0 4 16,0 0-231-16,0 0-45 0,0 0-10 0,0 0-2 15,0 0-51-15,0 0-10 0,0 0-3 0,11 10 0 0,6-4-51 16,6-1-13-16,0 0 0 0,5-5 0 0,12 5 54 0,0-5 8 16,6 5 2-16,-6 0 0 0,-6-5-52 0,6 5-12 15,0 0 0-15,5 0 0 0,7 0 0 0,-7-5 0 16,-5 10 0-16,6-5 0 0,-12 0 0 15,6 0 0-15,-12 6 0 0,1-1 0 0,-7 0 0 0,1 0 0 16,-6 0 0-16,0 0 0 0,0 0 0 16,1 5 0-16,-13-4 0 0,7 4 0 0,-7 0 0 0,-5 0 0 15,0 5 0-15,0-4 0 0,-5 4 0 0,-1 5 0 16,-5-5 0-16,-1 1 0 0,-5 4 0 0,0 0 0 16,-12-4 0-16,1 9 0 0,0 0 0 0,-7-4 8 15,-10-1-8-15,5 5 0 0,-6 1 0 0,6-6 0 16,6 6 0-16,0-6 0 0,0-5 12 0,0 5 5 15,-1-4 2-15,1-1 0 0,6-5-30 0,-1 0-5 0,1 0-2 16,5-4 0 0,6-1-106-16,0 0-20 0,-6-5-5 0,12 0-683 0,5-5-137 0</inkml:trace>
  <inkml:trace contextRef="#ctx0" brushRef="#br1" timeOffset="35391.8">26849 13221 403 0,'0'0'36'0,"0"0"-36"0,0 0 0 0,0 0 0 0,0 0 163 16,0 0 25-16,0 0 6 0,0-10 1 0,0 0 8 16,0 10 1-16,0 0 1 0,0 0 0 15,-6-5-41-15,-5-5-8 0,11 10-1 0,-6-5-1 0,-5 0-14 0,-1 0-2 16,1-1-1-16,-6 1 0 0,5 5-90 0,1 0-19 15,-6-5-3-15,0 5-1 0,0 0 6 0,-1 0 1 16,1 5 0-16,0-5 0 0,-5 5-31 0,-1 1-12 16,0 4 1-16,0 0 0 0,0 5 11 0,1 0 0 15,-1 0 0-15,0 6 0 0,0-6 0 0,0 10 0 16,1-5 0-16,5 6 0 0,-1-1-17 16,7 0-2-16,0 1 0 0,5 4 0 0,-5-10 7 0,5 6 2 15,0-1 0-15,12 5 0 16,-6 1-17-16,6-1-3 15,5-10-1-15,0-4 0 0,6 4 19 16,1-5 3-16,-1-5 1 16,5 0 0-16,-5 0 8 15,6-5 8-15,-6-5-8 0,6 0 11 16,0-5 18-16,0 10 4 16,0 1 1-16,5-6 0 0,1 5-34 0,-1 0-11 0,6-5 0 0,-5 0 0 15,-1 0 11-15,6 5 0 0,-5 0 0 0,5 0 0 0,0 5 0 0,-5-5-8 0,-1 5 8 0,1 5 0 0,-7 1 0 16,7-1 0-16,-12 5 0 0,-6 5 0 0,1-4 15 0,-6 4 1 0,-1 0 1 0,-5 1 0 15,-5-1 7-15,-1 5 0 0,0-4 1 0,-5 4 0 0,-6-5-1 0,-6 6 0 0,0 9 0 16,-5-4 0-16,-1-16 8 0,-5 5 0 0,5-5 1 0,1 6 0 16,-6-1-21-16,5-5-4 0,-5-4 0 0,0-6-8 15,5 0 0-15,-5-5 0 0,0-5 0 0,6 0 0 16,-12-5-71 0,0 0-17-16,-12-10-4 0,13-1-1275 0</inkml:trace>
  <inkml:trace contextRef="#ctx0" brushRef="#br1" timeOffset="37145.51">5231 13631 288 0,'0'0'25'0,"0"0"-25"0,0 0 0 0,0 0 0 16,6-10 142-16,6 5 23 0,-12-5 5 0,5 0 1 31,-5 10-159-31,0 0-31 0,12-5-6 0,-12 5-2 0,0 0 27 0,0 0 0 0,17-5 0 0,-12 5 0 16,-5 0-16-16,18 5 1 0,-1-5 1 0,-6 5 0 15,0 0 22-15,6 0 5 0,-17-5 1 0,6 5 0 0,-6-5 91 0,12 10 19 16,-12-10 3-16,0 0 1 15,0 15-5-15,0-15-1 0,5 11 0 0,-5-1 0 0,0 5-56 0,0-5-11 16,-5 0-3-16,5 0 0 16,-18 0-32-16,7 1-6 0,5-1-2 0,-5-5 0 0,0 0 13 0,-6 0 3 15,5-5 0-15,1 0 0 0,-6-5 11 0,5 0 2 16,7 0 1-16,-13-5 0 0,1-1 24 0,12-4 5 16,-7 0 1-16,7-5 0 0,5 5-60 0,0 4-12 15,5-4 0-15,7 5 0 0,-7 5-12 0,7-5 0 16,-12 10 0-16,11-5 0 0,6 0 12 0,0 5 8 15,-17 0-8-15,12 0 11 0,-12 0 21 0,23 5 4 16,16 0 0-16,-22 5 1 0,-17-10-12 0,0 0-2 16,0 5-1-16,0-5 0 0,0 0-14 0,0 10-8 15,0-10 10-15,6 10-10 0,6 6 0 0,-1-6-20 16,-11-5 4-16,0-5-1146 0</inkml:trace>
  <inkml:trace contextRef="#ctx0" brushRef="#br1" timeOffset="38173.14">5100 11246 1728 0,'0'10'153'0,"0"-10"-122"15,0 0 129-15,0 0 25 0,0 0 6 0,0 0 1 16,0 0-52-16,0 0-9 0,-11-10-3 0,0 0 0 16,5 0-42-16,6-5-9 0,-11-5-1 0,11-1-1 15,0 1-52-15,0 0-11 0,11 0-1 0,-11-1-1 16,0 1-10-16,0 0 0 0,0 5-12 0,0-6 12 16,0 6-122-16,0 0-17 0,0-5-3 0,-11-1-1122 15</inkml:trace>
  <inkml:trace contextRef="#ctx0" brushRef="#br1" timeOffset="38489.14">4844 10836 1684 0,'0'0'37'0,"0"0"8"0,0 0 2 0,0 0 0 0,0 0-38 0,0 0-9 16,0 0 0-16,0 0 0 0,0-10 22 0,0 10 2 0,0-15 1 15,0 15 0-15,6-10-25 0,5-1 0 16,-11 6-9-16,17-5 9 0,-17 0 0 0,6 5 0 0,5-5 0 16,-11 0 0-16,12 0 0 0,-1 0 9 0,-5-1 1 15,5 1 0-15,-5 5 7 0,0-5 2 0,-6 0 0 0,0 10 0 16,11-5 7-16,-11 5 2 0,0-10 0 0,6 0 0 16,-6 10-10-16,0 0-2 0,0-10 0 0,0 10 0 15,0 0-16-15,0 0 10 0,11-11-10 16,-11 11 8-16,0-10-22 0,0 10-5 0,0 0-1 15,0 0 0-15,0 0 20 0,6-10 0 0,-6 5 0 0,0 5 0 16,11-10 0-16,-11 0-10 0,0 10 10 16,6-5-8-16,-6 5-42 15,17-10-8-15,-17 10-2 0,0-10-744 0</inkml:trace>
  <inkml:trace contextRef="#ctx0" brushRef="#br1" timeOffset="39102.24">4747 10659 2102 0,'0'0'93'0,"0"0"19"0,0 0-89 0,0 0-23 0,0 0 0 0,0 0 0 0,0 0 111 0,0 0 17 16,0 0 4-16,0 0 1 0,0 0-40 0,0-10-8 15,0 0-1-15,0-6-1 0,17-4-67 0,-17 5-16 16,17-10 0-16,-11 4 0 0,5 6 0 0,1-10 0 15,-1 5 0-15,6-1 0 0,-11 1 0 0,11 5 0 16,0 0 0-16,0-6 0 0,-11 6 0 0,11 0 0 16,-11 0 0-16,11 5 0 0,0 0 0 0,0-1 0 15,-11 1 0-15,5 5 0 0,1-5 0 0,5 10 0 16,-6-5-10-16,12 10 10 0,-6-5 0 0,0 5 0 16,6 0 0-16,0 5 0 0,-1 1 0 0,7 4 0 15,-6 0 8-15,-6 0-8 0,-6 0 27 0,18 6 0 16,-1 4 0-16,-11 5 0 0,-5-4 8 0,-7 4 1 15,1 5 1-15,5 1 0 16,-5-1-81-16,5-4-16 0,-11-1-3 0,0 0-1 16,6-4-153-16,6-1-31 0</inkml:trace>
  <inkml:trace contextRef="#ctx0" brushRef="#br1" timeOffset="41162.12">21601 10365 748 0,'0'0'67'0,"0"0"-54"16,0 0 322-16,0 0 64 15,0 0 13-15,0 0 2 0,0 0-235 0,0 0-47 0,0 0-10 0,0 0-2 16,0 0-35-16,0 0-7 0,0 0-2 0,6 15 0 16,-6 0-52-16,5 6-12 0,-5-6-1 0,0 10-1 15,0 6 5-15,6 4 1 0,-6 6 0 0,0 9 0 16,-6 1-16-16,6 10 0 0,0-1 0 0,-5 1 0 0,5 0 0 16,0-5 0-16,0-1 8 0,0 1-8 0,0-10 16 15,0 4 1-15,0-4 0 0,0 10 0 0,0-1-17 16,5 1 0-16,-5 5 0 0,0 5 0 15,6-6 0-15,-6-4 0 0,6 0 0 0,-6-11 0 0,6-4 0 16,-6-6 0-16,5 1 0 0,-5-6 0 0,0 0 0 16,-5-9 0-16,5-1 0 0,0 0 0 0,-6-5 0 0,6 1 0 15,0-6 0-15,0 0 0 0,0-10 0 0,0 0 0 16,0 0 0-16,0 0 0 0,0 0 18 0,0 0 0 16,0 0 0-16,0 0 0 0,0 0-5 0,11 5-1 15,1-5 0-15,5 5 0 0,0-5-4 0,0 0 0 16,11-5-8-16,7 0 12 0,-1 0 12 0,6 0 3 15,0-10 0-15,5-1 0 16,12 6-43-16,0-5-9 0,11 5-2 0,7 0 0 0,-7 0 27 0,12-6 0 16,-1 1 0-16,13 0-8 0,5 5 8 0,-1-5 0 15,1 0 0-15,6-1-8 0,-6 1 8 0,0 0 0 0,5 0 8 16,23 0-8-16,-5 5 0 0,5-1 0 0,1-4 0 0,5 5-12 31,-12 0-16-31,7 0-4 0,11 5-1 0,5 0 0 0,-11 0 33 0,-6 0 0 0,-5-1 0 0,11 6 0 16,-11 0 0-16,-1-5 0 0,7 5 0 0,-1 0 0 15,-11-5 44-15,-11 5 16 0,-6-5 4 0,5 0 0 16,-5-5-64-16,0 0-21 0,0 0 0 0,0 0 0 16,-12-5 33-16,0 4 8 0,-5-4 0 0,-6 0 1 15,0 0-21-15,-5 0-18 0,-7-6 3 0,-10 6 1 16,-1 0 14-16,0-5 8 0,-11 5 0 0,0-1-8 16,-6-4 12-16,-5 5-4 0,-7 0 0 0,7-6-8 0,-18 6 20 15,1 0-2-15,-1-5-1 0,-5 5 0 16,0-6 4-16,-6 1 1 0,0-5 0 0,-6-1 0 15,0-9-14-15,-5 0-8 0,-1-1 8 0,1-9-8 0,0-1 0 16,-7-10 0-16,7-4 0 0,-6-1 0 0,0 0 0 16,0 0 0-16,0 0 0 0,0 11 0 0,-6 4 0 0,6 1 0 15,0 9 0-15,5 1-8 0,-5-6 8 0,0 11 0 16,6-6 0-16,-6 1 0 0,-1 5 0 0,1-1 0 16,0 1 0-16,0-1-8 15,0 6-21-15,6-5-4 0,-6-1-1 16,5 6 0-16,-5 0 42 0,0 4 9 0,0 1 2 0,6 0 0 0,-7 5-19 0,7 0 0 15,0 4-13-15,-6 1 5 0,-1 0 8 0,7 5 0 0,-6-5-9 0,6 10 9 16,-1 10 0-16,-5-5 0 16,-6-5 0-16,1 5 0 0,-1-5 9 0,-11-5-9 0,-1-10 10 15,-5 5-10-15,-11 0 15 0,0 5-3 16,-6-5-1-16,0 4 0 0,-6 1 20 0,-28 0 4 16,-11 5 1-16,-12 5 0 15,0 0-58-15,-6 11-11 0,0 4-3 0,-11 5 0 0,12 1 18 0,-18 4 3 0,-11 5 1 16,-6 1 0-16,17 4 0 0,-5-4 0 0,-1-6 0 15,-16 11 0-15,5-11 31 0,6 5 7 0,5-4 0 0,-5-1 1 16,11-9-13-16,-5 4-2 0,0 0-1 0,5 0 0 16,11-4 1-16,12-1 0 0,6 0 0 0,0-5 0 15,11 1-10-15,0-6 8 0,6 0-8 0,0-5 8 16,11 5-20-16,6-5-5 0,11-5-1 0,12 5 0 16,6-5-99-16,5-5-20 0,5 5-4 15,13 0-1255-15</inkml:trace>
  <inkml:trace contextRef="#ctx0" brushRef="#br1" timeOffset="41500.12">22211 10821 2419 0,'0'35'53'0,"0"-35"11"0,0 0 3 0,5 16 1 0,-5-16-55 0,12 10-13 0,-1-5 0 0,1 5 0 0,-1 0 54 0,0 0 8 0,7 5 2 0,4 6 0 15,-5-6-52-15,6 10-12 0,-6-5 0 16,6 11 0-16,0-1 0 0,-6-5 0 0,0 6 0 0,0-1 0 16,0 1 0-16,6 4 0 0,-6-5 0 0,0 6-782 15,6-1-159-15</inkml:trace>
  <inkml:trace contextRef="#ctx0" brushRef="#br1" timeOffset="41687.23">22917 10856 2016 0,'-5'10'179'0,"-7"6"-143"15,1-1-36-15,-6 0 0 0,0 0 148 0,-6-5 22 16,0 11 5-16,-5-1 1 0,-7 0-90 0,7 10-18 16,-6 1-3-16,5-1-1 0,-5 1-51 0,0 9-13 15,0-9 0-15,5 4 0 16,6-5-92-16,6-4-20 0,0-1-5 0,0 0-1045 0</inkml:trace>
  <inkml:trace contextRef="#ctx0" brushRef="#br1" timeOffset="42225.26">23345 10851 1440 0,'0'41'128'0,"5"-26"-103"0,-5-15-25 0,0 0 0 15,0 0 217-15,0 0 39 0,12 5 7 16,-1 0 1-16,6 0-154 0,6 0-31 0,0-5-7 0,0-5 0 16,5 5-58-16,-5-5-14 0,5-5 0 0,1 5 0 15,5 0 0-15,-5 5 0 16,5-5 0-16,-6 5 0 15,6 0-202-15,6 5-43 0,-6 0-9 0</inkml:trace>
  <inkml:trace contextRef="#ctx0" brushRef="#br1" timeOffset="42362.25">23453 11297 403 0,'0'0'17'0,"0"0"5"0,0 0-22 0,0 0 0 0,0 0 0 0,0 0 0 0,0 0 503 0,0 0 96 0,0 0 19 0,17 0 4 0,-6-5-497 0,6 0-99 16,1 5-26-16,10-5 0 0,-5 5 15 0,11-5-4 16,6 0-1-16,0-1-801 15,5 1-160-15</inkml:trace>
  <inkml:trace contextRef="#ctx0" brushRef="#br1" timeOffset="45258.45">24302 10573 1036 0,'0'0'92'0,"0"0"-73"0,0 0-19 0,0 0 0 0,0 0 300 0,0 0 57 16,0 0 11-16,0 0 3 0,0 0-169 0,0 0-34 16,6 10-6-16,-6-10-2 0,5 5-88 0,1 5-17 15,0 0-4-15,-1 0-1 0,7 5-37 0,5 1-13 16,0-11 9-16,6 10-9 0,-6 5 12 0,6 6-2 15,5 9-1-15,-5 0 0 0,5 6-21 0,7 10-5 0,-13-6-1 16,7 1 0 0,-12-6-37-16,11 1-7 0,-5-11-2 0,0 6 0 15,0-11-106-15,5 0-22 0,-11-5-4 0,6 6-539 16,-6-11-108-16</inkml:trace>
  <inkml:trace contextRef="#ctx0" brushRef="#br1" timeOffset="45429.07">24946 10745 2156 0,'0'0'96'0,"0"0"19"0,-12 0-92 0,1 5-23 0,-6-5 0 0,0 10 0 16,-6-5 165-16,0 10 29 0,-5 1 6 0,-1 4 0 15,-5 5-160-15,5 0-32 0,-5 6-8 0,-6-1 0 16,6 6 0-16,0-11 0 0,0 5 0 0,5 1 0 0,-5-6 0 0,11 0 0 16,1 1 0-16,4-6 0 15,1 5-124-15,6-4-29 0,5-6-7 0,1 5-597 16,5-10-120-16</inkml:trace>
  <inkml:trace contextRef="#ctx0" brushRef="#br1" timeOffset="46048.36">25202 10537 1094 0,'0'0'48'0,"0"0"11"0,0 0-47 0,0 0-12 0,0 0 0 0,0 0 0 0,0 0 0 0,0 0 0 15,0 0-10-15,0 0 10 0,0 0 78 0,0 0 22 16,0 0 4-16,0 0 0 0,0 0-7 0,0 0-1 16,0 0-1-16,0 0 0 0,0 0 11 0,0 0 2 15,0 0 1-15,0 0 0 0,0 0-36 0,0 0-7 0,0 0-2 0,0 0 0 16,0 0 52-16,0 0 9 0,0 0 3 0,6 10 0 15,-6-10-103-15,11 5-25 0,1 6 0 0,-7-6 0 16,7 5 0-16,-1 0 0 0,6 5 0 0,0 0 0 16,0 0 0-16,0 1 0 15,6 4 0-15,-6-15 0 0,6 0 0 0,-6 0 0 16,0 0 0-16,6 5 0 0,-6 6 0 0,0-6 0 0,6 5 0 16,-6 0 0-16,0-5 0 0,0 5 0 0,0-5 0 15,1 1 0 1,-7-6-251-16,6 0-55 0,-6-5-11 0</inkml:trace>
  <inkml:trace contextRef="#ctx0" brushRef="#br1" timeOffset="46235.69">25652 10335 320 0,'0'0'448'16,"-17"10"89"-1,0-5 19-15,0 5 3 0,0 0-371 0,-6 0-73 0,6 0-15 16,0 1-4-16,-6 4-25 0,0 0-6 0,6 0-1 15,-6 0 0-15,6 1-51 0,-5 4-13 0,4-5 0 0,7 0 0 16,0 5-48-16,-1-9-13 0,7-6-3 0,5-5 0 16,0 0-168-16,0 0-35 0</inkml:trace>
  <inkml:trace contextRef="#ctx0" brushRef="#br1" timeOffset="46830.54">25869 10436 1728 0,'0'0'153'0,"0"0"-122"16,0 0-31-16,0 0 0 0,11 0 108 0,1-5 16 15,-1 0 4-15,0 5 0 0,-11 0 0 0,17 0 0 0,-5-5 0 16,5 5 0-16,-6-5-103 0,6 5-25 0,-5 0 0 0,-1 0 0 0,6 0 56 16,0 0 7-1,-5 0 1-15,5 0 0 0,0-5-64 0,0 5 0 0,-6 0 0 0,7 5-10 16,-7-5 10-16,6 0 9 0,-17 0-1 0,0 0-8 0,0 0 0 0,0 0 0 16,0 0 0-16,0 0 0 0,0 0 0 0,0 0 0 15,0 10 0-15,-6 5 0 0,-5 0 32 16,5 0-1-16,-11 1 0 0,6 4 0 15,-6 0-50-15,5-5-9 0,1 6-3 0,-6-6 0 0,5 5 31 0,-5 0 0 16,6 6 0-16,-6-1 0 0,5 5 0 0,-5 11 0 0,6-6 0 16,-1-4 0-16,7-1 0 0,-1 0 0 15,0-4 0-15,6-6 0 0,-5 5 0 0,5-9 0 0,5 4 0 16,-5-5 0-16,6 0 30 0,5-5 12 16,-5 5 2-16,6-4 1 0,-1-1-21 0,6 5-4 0,0-10 0 0,6 5-1 15,0-5-7-15,5 0 0 0,1 0-1 0,5-5 0 16,0 0-11-16,0 0-12 15,-5-5 2-15,16 10-918 0,1 5-184 16</inkml:trace>
  <inkml:trace contextRef="#ctx0" brushRef="#br1" timeOffset="57271.63">3328 12158 172 0,'0'0'16'0,"0"0"-16"0,0 0 0 16,0 0 0-16,0 0 382 0,0 0 74 15,0 0 14-15,17 0 3 0,-17 0-340 0,18 5-68 0,-13 0-13 0,12 0-4 16,0 5 9-16,-11 0 2 0,11 0 0 16,0 6 0-16,0 4 1 0,-11 0 0 0,11 5 0 0,0 6 0 15,6 4-9-15,-17 6-2 0,11 9 0 0,0 6 0 16,0 0-7-16,-11 5-2 0,5 4 0 0,12 1 0 16,-17 0-4-16,5 5 0 0,-5 10-1 0,11 5 0 15,0 10-20-15,0 0-4 0,-6 6-1 0,1-1 0 16,5 0-10-16,-6-4 0 0,-11-1 0 0,12 0 0 15,5 15 0-15,-11-4 0 0,5 4 9 0,-11-5-9 16,6-4 15-16,-12-1-2 0,6 0 0 0,-11-4 0 16,-7-1-3-16,13 0-1 0,5 0 0 0,-12-5 0 15,1-5 19-15,11-5 4 0,0-5 1 0,0-10 0 0,-11 0-25 16,5-5-8-16,6-11 0 0,0 6 0 0,0-5 0 16,0-6-16-16,0 1 2 0,-12 0 0 0,24-6 14 15,-12 1 0-15,-12-6 0 0,12 0 10 0,0-9 3 16,0 4 1-16,-5-5 0 0,-1-4 0 0,6 4 1 15,0-5 0-15,6-5 0 0,-6 6 0 0,0-6-2 16,0 0 0-16,5 0 0 0,-5-5 0 0,0 6-5 0,0-16-8 16,12 10 11-16,5 5-11 0,-17-5 8 0,23 0-8 15,-6 0 0-15,0 0 0 0,6 1 0 0,-1-1 0 16,-4 0 0-16,4 5 0 0,13-5 0 0,-13 5 0 16,1-4 10-16,11 4-10 0,1 0 0 0,4 0-11 15,1-5 1-15,0 5 0 0,17-4 10 0,0-1 0 16,11 0 0-16,24-5 0 0,5 5 0 0,5-5 0 15,6 0 0-15,-5 0 0 0,5 0 0 0,0 0 0 0,35 5 0 16,-18-5 0-16,6 1 0 0,0-1 0 0,-5 0 0 0,5 0-8 16,23 5 8-16,-12-5 0 15,6 0 0-15,-5 0 0 0,-7 0 0 0,1 0 0 0,11 0 0 0,-5-5-8 16,10 5 8 0,1-5 0-16,0 0 0 0,6 0 8 0,-6-5-8 0,-6 0 0 0,6 5 0 15,-6-5-8-15,-6 0 8 0,-5 0 0 16,-12 0 0-16,-11 0 0 0,-6-5 0 0,-11 5 8 0,0-11 0 15,-17 6 0-15,0-5-19 0,-6 0-3 0,-6 5-1 16,6-5 0-16,-5-6 23 0,-1 1 4 16,0-5 0-16,-11 0 1 0,-5-6-5 0,-7-9 0 15,-5-1-8-15,0-4 12 0,-12-11-3 0,1-5-1 0,-6-10 0 16,-6-5 0-16,-17-5-8 0,0-5 0 0,0-10 0 0,-17-5 8 16,-6-11-8-16,6-4 0 0,-17-11 0 0,11-5 0 15,-17 1 0-15,6-11 0 0,11-10 0 0,-17 5 0 0,0-5 0 16,0 0 0-16,0 6 0 0,6-1 0 0,-6 0 0 15,0 5 0-15,1 0-11 0,4 16 11 0,1-1 0 0,6 11 0 16,-1 14 0-16,1-4 0 0,5-11 0 0,-6 11 0 16,-5-5 0-16,6 14 0 0,-1 6 0 0,7 0-12 15,-7 10 12-15,1 5-12 0,-1 10 12 0,1-5-13 16,5 6 5-16,-6 4 8 0,1 0-20 0,-1 10 4 16,1 1 1-16,-1 9 0 0,1-4 6 0,5 14 1 15,0 1 0-15,0 5 0 0,6 4 8 0,0 6 8 0,0 0-8 16,0 5 11-16,6 0-3 0,-6 0 0 0,0 5 0 15,-1-1 0-15,13 1 2 0,-18 0 0 0,6 5 0 0,5-5 0 16,-5 0-10-16,0 0 10 0,-6 5-10 0,1-5 10 16,-1 5-1-16,-6-5 0 0,1 5 0 15,-12-5 0-15,0 0 2 0,-17 0 0 0,-6 0 0 0,-11 5 0 16,-17 0-11-16,6 0 12 0,-23-5-12 16,5 5 12-16,6 10-12 0,-17 0 0 0,-17 5 0 0,-11 0 0 15,-6-5 8-15,-6 11-8 0,0 4 0 0,-11 11 8 16,-12 9-8-16,6 6 0 0,0-6 9 0,-6 11-9 15,1-5 12-15,-12 9-1 0,11 6-1 0,18 0 0 16,-12 5-10-16,0 0 0 0,-6 15 0 0,6 0 0 16,23 15 0-16,-6-4 0 0,17-11 0 0,-11 0 0 15,-5 0 0-15,10-10 0 0,29-5 8 0,0 0-8 16,17-11-11-16,6-4-4 0,11-5-1 0,18-1-1005 16,-1-9-202-16</inkml:trace>
  <inkml:trace contextRef="#ctx0" brushRef="#br1" timeOffset="59903.3">4274 13105 1843 0,'0'0'164'0,"0"0"-132"0,6 5 137 0,11 5 27 0,-11-5 6 0,5 5 1 16,0 5-115-16,7-5-24 0,-1 11-4 0,0-1 0 15,0 5-22-15,0 6-4 0,6 4-1 0,11 1 0 16,-11 4-25-16,0 1-8 0,11-1 0 0,-11 1 0 16,-1-6 0-16,1 0-20 0,6 1 2 0,-7-1 1 31,-5-4-56-31,1-6-11 0,4 0-3 0,-5-4 0 16,-17-6-48-16,6-5-9 0,-6-10-3 0,17 15-517 0,0-10-103 0</inkml:trace>
  <inkml:trace contextRef="#ctx0" brushRef="#br1" timeOffset="60090.28">4741 13039 2761 0,'0'0'60'0,"-17"0"13"0,0 0 3 16,0 0 2-16,0 5-62 0,-6 0-16 0,0 5 0 0,1 5 0 0,-12 6 62 0,11 9 10 16,-11 5 1-16,-1 11 1 0,7 10-41 0,-1-1-8 15,1 1-1-15,5 5-1 0,-11-10-15 0,11-1-8 16,-5 1 10-16,5-6-10 15,6-4-59-15,11-6-17 0,-5-4-4 0,5-1-1230 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3T02:25:03.607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context xml:id="ctx1">
      <inkml:inkSource xml:id="inkSrc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1" timeString="2022-03-03T02:25:05.636"/>
    </inkml:context>
  </inkml:definitions>
  <inkml:trace contextRef="#ctx0" brushRef="#br0">5710 9479 2419 0,'0'0'107'0,"0"0"22"0,0 0-103 0,0 0-26 0,0 0 0 0,0 0 0 0,0 0 108 0,0 0 16 0,0 0 3 0,6 10 1 16,11 5-52-16,-11 0-9 0,11 6-3 0,0-6 0 16,0 5 0-16,6 5 0 0,11 1 0 0,-11 4 0 15,11 1-56-15,-6 9-8 0,12 6-10 0,0 9 10 16,-6 11 0-16,6 0 0 0,11 0 0 0,-11 5 0 15,0-11 0-15,0-4 0 0,-23-10-9 0,0-1 9 16,6-4-48-16,6-1-7 0,10-9-1 0,-10 4 0 16,-1-9-164-16,1 4-32 15,-12-10-8-15</inkml:trace>
  <inkml:trace contextRef="#ctx0" brushRef="#br0" timeOffset="197.56">6388 9479 172 0,'-28'51'16'0,"11"-36"-16"16,5-10 613-16,-16-5 120 0,5-5 24 0,0 5 5 15,-11 5-567-15,-6 10-114 0,0 5-22 0,0 6-5 16,0 9 20-16,0 6 4 0,1 4 1 0,-1 11 0 16,0-6-51-16,0 11-9 0,6 0-3 0,11-5 0 15,-11-6-24-15,11-4-6 0,6-6-1 0,-6-4 0 16,12-1-154-16,5-9-31 0,6-1-7 0</inkml:trace>
  <inkml:trace contextRef="#ctx0" brushRef="#br0" timeOffset="794.61">7864 9292 403 0,'-12'106'36'0,"7"-91"-36"0,5-15 0 0,0 0 0 0,0 0 437 0,0 0 81 0,0 0 16 0,0 0 3 16,0 10-361-16,0-10-73 0,17-10-15 0,0 0-2 15,6 5-43-15,-1 10-9 0,18 10-2 0,12-5 0 16,-12-20 1-16,5-5 0 0,6 10 0 0,-5 0 0 16,5 0 25-16,-11 0 5 0,6 0 1 0,5 5 0 15,-11-5-52-15,-6-1-12 0,6 6 0 0,0 0 0 16,0 0-12-16,0 11-4 0,-18 19-2 0,13-10 0 16,-7-20 18-16,1 0 0 0,-1 0 0 0,-5 5 0 15,5 11 0-15,-22 4 0 0,-6 0 0 0,11 0 0 16,1-15 0-16,-1 0 0 0,-5 11 0 0,5-1 0 15,-22 5 0-15,5 5 11 0,-11 6-11 0,0 9 10 16,-11 6 2-16,-1 4 1 0,1 1 0 0,-12 5 0 16,5-6 11-16,-4 1 1 0,4-5 1 0,-4-1 0 0,4-9 8 15,7-1 2-15,-12-4 0 0,0-6 0 0,6 0-36 16,0-5 0-16,0-4 0 0,-1-1 0 16,1 0-162-16,6 0-39 0,-1-5-8 0</inkml:trace>
  <inkml:trace contextRef="#ctx0" brushRef="#br0" timeOffset="1496.87">10958 8750 1324 0,'0'0'59'0,"-6"-5"12"0,0 5-57 0,1-5-14 0,-7-1 0 0,1 6 0 0,-6-5 348 0,5 5 68 16,-10 0 12-16,-7 5 4 0,-5 1-295 0,-6-6-58 15,0 5-12-15,0 5-3 0,-5 5-4 0,-7 0 0 16,7 0-1-16,5 11 0 0,-11-6-29 0,11 10-6 16,6-4 0-16,-1-1-1 0,7 5-33 0,5 1-6 15,0-6-2-15,12 5 0 0,-1-4 1 0,7-1 0 0,-1 0 0 0,6 1 0 16,0-6 7-16,0 0 2 0,6-5 0 0,5 6 0 15,6-11 8-15,-5 5 0 0,16 0 0 16,-5 0 0-16,11 1 14 0,6-6 5 0,-6 0 1 16,12-5 0-16,5 5-20 0,0 0 0 15,1-5 8-15,10 5-8 0,-10 0 0 0,5 1 8 0,-6 4-8 0,0 0 0 16,-5 5 0-16,-1 0 0 0,-5 1 0 0,0 4 0 16,-11-5 0-16,-1 1 0 0,-11 4 0 15,6 0 0-15,-23 0 0 0,0 11 0 0,0 4 0 0,0 6 0 16,-23 5 58-16,6-1 5 0,-6 1 1 0,0-5 0 15,1-1-52-15,-13-9-12 0,7-1 0 0,-6-5 0 16,0-9 0-16,-6-1 0 0,6-10 0 0,-6-5 0 16,5 5-35-16,-4-15-9 15,-13-5-3-15,7-10-1493 0</inkml:trace>
  <inkml:trace contextRef="#ctx1" brushRef="#br0">24421 11434 0,'0'0'0,"92"25"0,-75 0 31</inkml:trace>
  <inkml:trace contextRef="#ctx0" brushRef="#br0" timeOffset="2191.56">13562 8967 2966 0,'-6'107'132'0,"6"-97"26"0,6-20-126 0,5-5-32 0,-11 15 0 0,0 0 0 16,0 0 89-16,0 0 12 16,11 0 3-16,1 5 0 0,5 0-84 0,0 0-20 0,6 5 0 0,5 0 0 15,1 0 56-15,16 0 6 0,1-5 2 0,17 5 0 16,5-4-52-16,0-1-12 0,-5-5 0 0,5 10 0 16,-5-5-48-16,0 0-13 15,-6 0-3-15,-6 10 0 0,-5-5-51 0,-1 0-10 0,-5 1-3 0,-6-1-784 16,-5 5-158-16</inkml:trace>
  <inkml:trace contextRef="#ctx0" brushRef="#br0" timeOffset="2447.55">14530 8967 2649 0,'0'-20'117'0,"0"15"25"0,0-10-114 0,0 5-28 0,0-5 0 0,6 4 0 0,-6 1 57 0,6 0 6 15,-6 10 1-15,11-10 0 0,6 5-52 0,-6 0-12 16,7 0 0-16,4 0 0 0,7 0 0 0,5 5 0 15,0-5 0-15,6 5 0 0,17 0 0 0,-11 5 0 16,-12-5 0-16,6 5 0 0,0 0 0 0,-1 5 0 16,-16 0 0-16,0 10 0 0,-6-4 54 0,0 14 8 15,-5 0 2-15,-7 11 0 0,-10 10-52 0,-1-6-12 16,0 1 0-16,-11 4 0 0,-11-4 54 0,-1 5 8 16,12-11 2-16,-6 6 0 0,-11-1-52 0,0-4-12 15,0-6 0-15,0 6 0 16,5-6-100-16,1 1-22 0,5-1-5 0,-6-5-1 0</inkml:trace>
  <inkml:trace contextRef="#ctx0" brushRef="#br0" timeOffset="3383.56">20467 8091 2937 0,'0'0'64'0,"0"0"14"0,0 0 2 0,0 0 4 0,0 0-68 0,0 0-16 0,0 0 0 0,0 0 0 15,0 0 83-15,12 5 13 0,-7 6 2 0,12-1 1 16,-5 10-54-16,-1 0-10 0,6 6-3 0,0 9 0 16,6 0 11-16,0 11 1 0,5 5 1 0,-5-1 0 15,6 1-36-15,-1 0-9 0,6-1 0 0,1 1 0 16,-1-6-12-16,6 1-4 0,-6 0 0 0,0 4-1 15,0 1-24 1,0 5-5-16,1-1-1 0,-7 6 0 0,1-5-65 16,-7-6-12-16,7-4-4 0,-1-11 0 15,7 1-60-15,-13-11-12 0,7-10-2 0</inkml:trace>
  <inkml:trace contextRef="#ctx0" brushRef="#br0" timeOffset="3557.56">21288 8441 2354 0,'-34'-10'209'15,"-1"10"-167"1,1 5 83-16,0 5 17 0,0 0 3 0,-6 5 1 0,0 5-66 0,-6 6-12 16,-5-1-4-16,0 5 0 0,5 1 0 0,-5 4 0 15,5 1 0-15,-5 4 0 0,11 1-51 0,-5-1-13 16,5 6 0-16,-6 4 0 16,12 1-48-16,6-5-13 0,-1-1-3 0,6 1 0 15,0-11-204-15,12 1-42 0,5-16-8 0</inkml:trace>
  <inkml:trace contextRef="#ctx0" brushRef="#br0" timeOffset="4149.55">22467 8355 2419 0,'0'0'53'0,"0"0"11"0,0 0 3 0,0 0 1 0,0 0-55 0,0 0-13 0,6 15 0 0,5-5 0 0,-11-10 83 0,12 0 13 15,-1 0 4-15,0 5 0 0,12-10-58 0,0 5-11 16,17-10-3-16,0 5 0 0,5-5-2 0,1 5-1 15,5-6 0-15,1 1 0 0,-1 5-40 0,0 0-8 16,0 0-1-16,-5 0-1 0,-6 0 25 0,0 0 0 16,0-5 0-16,-1 10 0 0,-10-5 0 0,5 0 0 0,-5 10 0 15,-1-10 0-15,-5 5 0 0,0 0 0 16,-1 5 0-16,-4 0 0 0,-7-5 0 0,0 10 0 0,1-5 0 16,-7 5 0-16,1 5 46 0,-6 1 14 0,6 4 4 0,-12-5 0 15,0 5-52-15,-5 6-12 0,-6-1 0 0,0 0 0 16,0 1 54-16,-6-1 8 0,-5 0 2 15,-7 11 0-15,1-6-46 0,0-5-9 0,0 6-1 16,0-1-8-16,-1-5 0 0,-4 1 0 0,4-1-10 16,-5 0 10-16,6 6 0 0,6-6 0 0,-6 0 0 0,11 6 0 31,6-1-161-31,5 1-25 0,1-6-5 0,0 0-1101 0</inkml:trace>
  <inkml:trace contextRef="#ctx0" brushRef="#br0" timeOffset="4361.56">22632 9388 2880 0,'0'0'256'0,"12"0"-205"16,5 0-41-16,6 0-10 0,-1-5 53 0,7 5 9 16,-1-5 2-16,7 5 0 0,5-5 0 0,5-6 0 15,1 6 0-15,5-5 0 0,0 0-52 0,6 0-12 16,-6 0 0-16,1-5 0 15,-1-1-100-15,0 1-22 0,6 0-5 0,0-5-1 16,0 0-153-16,0-6-31 0,52-19-7 0,-24 4-1 0</inkml:trace>
  <inkml:trace contextRef="#ctx0" brushRef="#br0" timeOffset="4826.31">25037 7945 633 0,'0'0'56'0,"0"0"-44"0,0 0-12 0,0 0 0 15,-12 0 452-15,7 5 89 0,-12 0 18 0,5-5 3 16,1 0-336-16,-6-5-67 0,0 5-14 0,-6 0-2 0,-11 0-91 15,5 0-17-15,1-5-4 0,-1 5-1 0,-5 5-18 0,0 0-4 16,-6 5-8-16,6 5 12 0,5 0-12 0,-5 10 0 16,0 1 0-16,5 4 0 15,1 6-10-15,5-1 10 0,12 1-8 0,-6 4 8 0,5-5-13 0,7 1 2 16,-1-6 1-16,12 1 0 16,-1-6 10-16,7 0-12 0,5 1 12 15,6-6-12-15,-1-5 12 16,13 0 0-16,10 0 0 0,6 1 0 15,-5-6 29-15,11-5 2 0,-6 10 0 16,1-10 0-16,-1 0-31 0,-6 5 0 16,7-5 0-16,5 6 0 0,-6-6-12 0,0 5-9 15,0 0-2-15,-5 0 0 0,0 0 35 0,-6 5 8 0,-12-10 0 0,1 5 1 16,-12 6 36-16,0-6 7 0,-12 5 2 0,-5 5 0 0,0-5-53 0,-5 6-13 0,-7 14 0 0,-5-4 0 0,-6-21 28 16,-5 10 2-16,-1 5 1 0,-10 1 0 15,-1 4-50-15,-6-5-9 0,0 1-3 0,-10 9 0 0,-1-15 31 0,-6 1 0 0,-6-11 0 0,-5-10 0 31,0-5-79-31,-5-16-9 0</inkml:trace>
  <inkml:trace contextRef="#ctx0" brushRef="#br0" timeOffset="6933.8">21715 9874 2386 0,'0'0'52'0,"0"0"12"0,6 15 1 0,-1 0 3 0,7 6-55 0,-6 9-13 16,5 0 0-16,0 11 0 0,1-1 61 0,-1 1 10 0,1 4 1 15,5 1 1-15,-6 0-7 0,0-1-2 16,6 1 0-16,-5 4 0 0,-1-4 0 0,-5 10 0 0,0 9 0 15,-6 16 0-15,-6 11-36 0,-5 9-7 0,-12 0-1 0,0-5-1 16,-5-4-31-16,-7-6-5 0,-5 10-2 0,-5 5 0 16,-1 11 69-16,-5-11 14 0,0 0 2 0,-18 0 1 15,1-9-5-15,-12-16-1 0,-5-11 0 0,-6-4 0 16,-1-5-29-16,-4 0-7 0,10-6-1 0,-22 6 0 16,0-11-24-16,-6 1-17 0,-17 0 2 0,-6-6 1 15,6-4 14-15,-6-6 10 0,-11 0-2 0,-17-9 0 16,5-6-8-16,1 0 0 0,-1-5 0 0,-11-5-11 15,6 0-2-15,0-10-1 0,-1 0 0 0,-10-5 0 16,16-5 29-16,1 0 5 0,5-1 2 0,-11 6 0 16,22-10-10-16,1 5-3 0,-1 0 0 0,12 10 0 15,12-6-9-15,-1 6 0 0,-11 5 0 0,6 5 7 16,22 0-7-16,6 1 0 0,6-1 0 0,0 5 0 16,11-5-32-16,12 5-7 15,11-5-1-15,0 0 0 0,-12-5-166 0,18 5-34 0,-17-10-6 0,22 15-2 16</inkml:trace>
  <inkml:trace contextRef="#ctx0" brushRef="#br0" timeOffset="7384.7">15613 12862 864 0,'-12'10'76'0,"7"0"-60"0,-1 0-16 0,-5-5 0 0,-7 5 398 0,13-5 77 0,5-5 15 0,-12 0 3 16,-10 0-341-16,10-5-69 0,1-5-14 0,-6 5-2 15,0-5-3-15,0-5 0 0,-1-6 0 0,1-4 0 16,0-10-8-16,0-1-1 0,-11-14-1 0,5-6 0 15,11-5-38-15,-5 0-8 0,-17 6-8 0,11-6 11 16,6 10-11-16,0 1 8 0,-6 9-8 0,1 1 8 16,-7 4 6-16,12-4 1 0,11 9 0 0,-5-4 0 15,0 4-24-15,5 6-5 0,12-5-1 0,-1-1 0 16,-5 6 15-16,12 5 0 0,10-6 0 0,7 6 0 16,-12 0 12-16,17 5 4 0,6 0 2 0,0 4 0 0,6 11-29 15,-1 5-5-15,-5 6-2 0,11 4 0 0,6 0 26 16,-5 5 6-16,5 6 1 0,5 4 0 0,12-5-24 15,-5 6-5-15,-12 4-1 0,-6-5 0 0,0 1 23 16,-5-1 4-16,-1 6 0 0,-10-1 1 0,-7 1-13 16,1-1-16-16,-1 0 3 0,-5 6 1 15,0 0-152-15,-6-1-29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3T02:25:29.086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3665 6947 748 0,'0'0'67'0,"0"0"-54"0,0 15-13 0,0 0 0 15,0 0 294-15,0-4 56 0,11 4 11 0,-11 5 3 16,6-5-194-16,-6 5-38 0,11 1-8 0,-11 4-2 16,11 0-13-16,1 11-2 0,-6 9-1 0,5 16 0 15,0 5-85-15,1 10-21 0,5-5 0 0,-11 10 0 16,5 0 56-16,0-5 6 0,6-10 2 0,-5 15 0 16,-1 5-52-16,6 30-12 0,0 26 0 0,-5 0 0 15,11-36 0-15,-6-4 0 0,-12-1 0 0,12 25 0 16,1 11 0-16,-13 0 0 0,7-5 0 0,10 9 0 15,-16-4 0-15,6 5 0 0,-7 10 0 0,12 10 0 16,-11-20 0-16,5-1 0 0,-5 1 0 0,5 20 0 16,-11-10 34-16,0-5 4 0,6-10 1 0,-6 10 0 15,-6-6-11-15,6 1-3 0,0 5 0 0,0 0 0 16,0-26-25-16,-11 6 0 0,5 0 0 0,6 14 0 16,-11 1 0-16,5-10 0 0,-5-11 0 0,5 1 0 0,1-11 0 0,-7 6 0 15,6 9 0-15,-5 6 8 0,0-10-8 0,11-6 0 16,-17-15 0-16,17 6 8 0,-18-11-8 0,18 5 0 15,-17 11 0-15,12 4 8 0,-7-10-8 0,7-4 0 16,-7-6-10-16,1-10 10 0,-1-15 0 0,7 0 0 16,-7 0 0-16,7 5 0 0,-13 0 9 0,13 0 8 15,-12 5 2-15,5 5 0 0,1-10-7 0,0-11 0 16,5 1-1-16,-11-5 0 0,-6-5-11 0,6-6 0 16,0-4 0-16,11 0 0 0,-11-6 0 0,6 6 0 0,-7-1 0 15,7 1 0-15,11-1 29 0,-17 1 4 16,6 0 1-16,-1-6 0 15,12 1-49-15,-11-6-9 0,5 0-3 0,6-4 0 0,0-6 27 16,-11 0 11-16,11-4-1 0,0-1 0 0,0 0 6 0,0-5 0 16,0-4 1-16,0 4 0 0,0-15-17 0,11 10 0 0,-5 0 0 0,-6-10 0 15,0 0 0-15,11 10 0 0,1 0 0 0,-1 0 0 16,6-5 0-16,-6 1 0 0,7-1 0 0,10 0 0 16,-5 0 0-16,5-5 0 0,1 0 0 0,-1 5 0 15,6-5 0-15,1 0 0 0,5 0 0 0,-1 0 0 16,-4 0 0-16,5 0 0 0,-1 0 0 0,7 0 0 15,5 0-12-15,-5 5-7 0,5-5-1 0,12 0 0 16,-1 0 32-16,13 5 7 0,4-5 1 0,12 5 0 16,-16 0-20-16,4-5 0 0,1 5 0 0,6 0-9 0,5 0 9 15,11 0 0-15,7-5 0 0,22 0 0 0,-23 5 0 16,17-5 0-16,-17 0 0 0,23 0 0 0,6-5-18 16,0 5 2-16,0 0 0 0,11 0 0 0,-23 0 16 0,12 0 0 15,17-5 0-15,11 5 0 16,-11 0 0-16,-12 0 0 0,6 0 0 0,18 0 0 0,-1 0 16 15,0 0 3-15,0 0 1 0,6 0 0 0,-11-5-4 16,11 5 0-16,11 0 0 0,12 0 0 0,-29-5-16 0,17 5 0 16,6-5 0-16,29 5 0 0,-40-5 0 0,11 5 12 15,17-5-1-15,11 5 0 0,-28-5-23 0,6 5-5 16,11 0-1-16,17 0 0 0,-28 0 18 0,0 0 0 16,11 0 0-16,17 5 0 0,-28-5 8 0,0 5 3 15,5-5 0-15,23 5 0 0,-28-5-3 0,-6 0 0 0,0 0 0 16,28 5 0-16,-27-5-8 0,16 5-9 0,-23-5 9 15,12 0-13-15,11 0 13 0,-17 5 0 0,-23 0 0 0,0 0 0 16,6 0 0-16,-6 1 10 0,-5 4-2 0,-6 0 0 16,-17 5-8-16,-1-5 0 0,1 0 0 0,0 5 0 15,0-4 0-15,-6 4-14 0,-6 0 5 0,-11 0 1 16,-6-5 8-16,-5 5 11 0,-1 1-3 16,-5-6 0-16,6 5-8 0,-12 0 0 0,0 0 0 0,-11 1 0 15,0 4 0-15,-12-5 0 0,0 0 0 16,-11 5 0-16,0-4 0 0,-5-1 0 0,-1-5 0 0,-6 5 8 15,1-5-8-15,-6 0 0 0,0-5 9 0,0 6-9 16,0-6 0-16,-18 5-13 0,7 0 1 0,-1 5 1 16,-5-10 11-16,-6 0 0 0,0-5-9 0,-5 0 9 15,-1 0 0-15,6-10 18 0,-11 5-3 0,5-5-1 16,-5-5-14-16,0-6-13 0,-1 6 2 0,-5-10 1 16,0 0 10-16,0-1 0 0,0-9 0 0,0 4 0 0,-5-4 0 0,-1 0 0 15,0-1 0-15,-5-4 0 0,-1-6 0 0,-5 0 0 16,6-4 0-16,0-6 0 0,-6-10 0 0,-1-5 0 15,1 0 0-15,6-10 8 0,-6 0-8 0,0-5 0 16,0 0 8-16,0-5-8 0,-1 0 8 0,7-10-8 16,-6-11 8-16,0 1-8 0,5-1 0 0,-5 1 0 15,6 5 0-15,-6-6 0 0,6-4 0 0,-7-6 0 16,7-4 0-16,-6-1 0 0,0 6 0 0,0-1 0 16,0 0 0-16,0-4 0 0,-1-11 0 0,1 5 0 0,0 1 0 15,6-1 0-15,-12 0 0 0,6-4 0 16,0-11 0-16,-6 0 0 0,6 0 0 0,0 0 0 15,0 6-11-15,-6-6 11 0,6-5-17 0,0 5 2 16,-6 5 1-16,6 0 0 0,0 1 14 0,-6 4 0 0,6-5 0 16,-6 0 0-16,6 5 0 0,0 1 0 0,-6 4 0 0,0 0 0 15,6-4 0-15,-5-1 0 0,-1 0 0 16,6 6 0-16,-6 4 0 0,6 0 0 0,-6-4 0 0,6 4 0 16,0-10 11-16,-6 16 1 0,6-1 1 0,0 6 0 15,0-6-13-15,0 6-10 0,0-6 2 0,-1 6 0 16,1-1 8-16,0 11 9 0,6 5-1 0,-6-1-8 15,0 6 10-15,0 0-10 0,-1 0 8 0,7 0-8 16,-6 4-13-16,6 6-8 0,-1 0-2 0,-5 10 0 16,6 10 23-16,-1 1 0 0,-5-1-9 0,6 10 9 15,-1 0-8-15,-5 1 8 0,6-1-12 0,0 10 12 16,-1 1-13-16,1-1 4 0,-6 6 1 0,5-1 0 0,1 1 8 0,-1 9-13 16,7 1 5-16,-7 5 8 0,1-1 0 15,0 11 0-15,5-10 0 0,-5 5 0 16,-1 4 0-16,1 6 0 0,5-5 0 0,-5 5 8 15,-6-5-8-15,5 0 0 0,6-1 0 0,-5 6 0 0,0 5 0 16,-1-5 0-16,1 5 0 0,-1 0 0 0,1 0 0 0,0 0 0 16,-12 5 0-16,6-10 0 0,17 10 12 0,-17 0 1 15,-12-5 0-15,1 5 0 0,5 0-13 0,0 0-10 16,-11 0 2-16,0 0 0 0,0-6 8 0,-1 6 0 16,7 0 0-16,-12 0 0 0,0 0 0 0,0 0 0 15,6 6 0-15,-12-6 0 0,-10 0 9 0,-1 0-9 16,0 0 12-16,-12 0-12 0,-5 0 0 0,-6 5-17 15,1 5 1-15,-1-10 1 0,6 5 24 0,-6 0 5 0,-6-5 1 16,-5 0 0-16,0 5-15 0,-11 0 0 0,-18 0 0 0,0 0 0 16,12 0 0-16,-6 5 0 0,0-10 0 15,-23 10 0-15,1-4 0 0,-1 4 0 0,6 0 0 16,-6-5 0-16,6 5 0 0,-6-5 0 0,-5 0 0 0,-18 5 0 16,18-5-23-16,5 0 3 0,-5 0 0 0,-18 0 0 15,18-5 34-15,-18 6 7 0,18-1 2 0,-12 0 0 16,6-5-23-16,0 0 0 0,-12 10 0 15,6-10 0-15,6 0 0 0,6 5 0 0,-6-5 0 0,-18 5 0 16,12-5 0-16,1 5 0 0,16 5 0 0,-28-10 0 16,11 0 0-16,0 0 0 0,6 5 0 0,-17 0 0 15,22-5-9-15,6 0-7 0,-11 5 0 0,-11-5-1 16,16 5 17-16,12-5 0 0,-6-5 0 0,1 5 0 0,-1-5 10 16,6 0 6-16,-6 0 0 0,-11 5 1 0,28-10-27 15,1 5-6-15,-1-5 0 0,-22 10-1 0,11-15 27 0,5 15 6 16,1-5 0-16,11 5 1 15,-6-6-17-15,18 1 0 0,-7 0 0 0,-5 0 0 0,-5 5 0 0,11 0 0 16,5 0 0-16,-5 5 0 0,11-5 10 0,11 5-2 16,-10-5 0-16,4 0 0 0,7 0-8 0,-12 5 0 15,0 1-12-15,0-1 12 0,18 10 0 0,-7-10 0 16,18 0 0-16,-6 10 0 0,11-15 0 0,6 5 0 16,-11 0 0-16,5 0 0 0,6 0-8 0,0-5 8 15,11 5 0-15,-11 0 0 0,0-5 0 0,6 6 0 16,6-6 0-16,-7 5 0 0,12 0-13 0,1-5 5 15,10 5 8-15,1 0-13 16,-1-5-15-16,12 0-2 0,0 5-1 0,0-5-1001 16,11-5-200-16</inkml:trace>
  <inkml:trace contextRef="#ctx0" brushRef="#br0" timeOffset="2518.59">10297 11348 1728 0,'0'0'76'0,"0"0"16"0,0 0-73 0,0 0-19 0,0 0 0 0,0 0 0 0,0 0 116 0,11-6 19 15,1 1 4-15,5-5 1 0,-6 5-71 0,6 0-13 16,-5 5-4-16,5-5 0 0,0 5 20 0,5-5 4 0,-4 5 1 0,-7 5 0 16,6 0-34-16,-6 0-7 0,7 0-2 0,-13 5 0 15,1 6 11-15,0-1 3 0,-6 0 0 16,0 5 0-16,-6 6-20 0,-5-1-3 0,5 0-1 0,-6 1 0 15,1 4-12-15,-6-5-2 0,6 1-1 0,-7-6 0 16,1 0-9-16,6-10 0 16,-6 5 0-16,6-10 8 0,-1 0-8 15,-5-10 0-15,6 0 0 0,-1-5 0 0,7-5 47 0,-1 0 13 0,0-10 4 16,-5-1 0-16,-1 1-64 0,1 0-15 0,5-6-1 0,-11 6-1 16,11 10 28-16,6-1 5 0,12 1 2 0,-1 10 0 15,1 0-2-15,-12 5-1 0,11-10 0 0,-11 10 0 16,17 0-25-16,-17 0-5 0,17 0-1 0,0 5 0 15,-17-5 16-15,23 10 0 0,-23-10 0 0,12 10 0 16,-12-10 0-16,17 16 0 0,-17-16-12 0,0 0 12 16,0 15-115-16,0-15-17 0,11 20-3 0,6-5-1 0</inkml:trace>
  <inkml:trace contextRef="#ctx0" brushRef="#br0" timeOffset="8326.09">10656 9489 1850 0,'0'0'40'0,"0"0"9"0,0 0 2 0,0 0 1 0,0 0-41 0,0 0-11 0,0 0 0 0,0 0 0 0,0 0 77 0,0 0 14 16,0 0 2-16,0 0 1 0,0 0-24 0,-12 0-5 15,-5-5-1-15,6 5 0 16,11 0 0-16,0 0 0 0,0 0 0 0,0 0 0 16,0 0-13-16,17 5-3 0,-17-5-1 0,0 0 0 15,11 10-25-15,-11-10-5 0,12 10-1 0,5-5 0 16,-6 5-16-16,6-4 0 0,0-1 0 0,6 0 0 15,-6 5 35-15,0-5 0 0,0 0 0 0,6 0 0 16,0 0-14-16,0 0-2 0,5-5-1 0,-5 10 0 16,6-10-1-16,-7 5 0 15,7-5 0-15,-6 5 0 0,-1 0 4 16,1 0 1-16,0 1 0 0,6-1 0 16,-7 0-2-16,7-5 0 0,5 0 0 0,6-5 0 0,0 5-20 15,5 0 9-15,7 0-9 0,-7-5 0 0,6-1 28 0,-11 1 0 0,17 0-1 0,-11 0 0 16,5 0-16-16,-11-5-3 0,0 5-8 0,0-5 12 0,5 0-2 15,-5 0-1-15,0 0 0 0,-6 4 0 0,6 1-9 0,0-5 12 0,0 0-12 0,6 0 12 16,5 0 2-16,-6 0 1 16,7 0 0-16,16-6 0 0,-5 6-15 0,-6 0-15 0,-6 0 3 0,0 0 1 15,-11 0 11-15,6 0 9 0,-6 0-1 16,0-1-8-16,5 6 8 16,-11-5-8-16,1 0 0 0,4 0 0 0,1 0 8 0,6 5-8 0,-1 0 0 0,1-5 0 15,11-1 0-15,-17 1 0 0,17 0 0 16,-12 0 0-16,7 0 0 0,-12 5 0 0,17-10 0 0,-17 5 0 15,5 5 0-15,-5-6 0 16,6 1-12-16,-12 0 3 0,6 5 9 0,0 0 0 0,-1 0 10 0,1 5-10 16,0-10 8-16,6 0-8 0,-1 0 0 0,12-1 9 15,-11-4 2-15,11 10 0 0,-12-5 0 0,7 5 0 0,-7-5-11 16,7 5 0-16,-7 0 0 0,6 0 0 0,-5 0 0 16,0 0 0-16,-1-6 0 0,12 6 8 0,0 5-8 0,6-5 0 15,-6 0 9-15,5 5-9 0,-10-5 0 0,-1 5 0 16,12-10 0-16,-1 10 0 0,-10-5 0 0,-1 0 8 15,6 5-8-15,-6-5 0 0,0 5 0 0,-5-5 0 16,0 5 0-16,-1-5 0 0,1 5 0 0,5 0 8 16,-11-5-8-16,11 5 0 0,6-5 14 0,-17 5-2 15,-6 0 0-15,1-6 0 0,16 6-12 0,0-5-15 16,-11 5 3-16,6-5 1 0,-1 5 11 0,1-5 0 16,-6 5 0-16,-1 0 0 0,-4 0 0 0,5-5 0 15,-6 5 0-15,6 0 0 0,-1 0 0 0,1 0 0 0,0 0 0 0,-6 0 0 16,-5 0 0-16,-1 0 0 15,18 5 0-15,-12-5 8 0,0 5-8 0,-5-5 0 0,5 5 0 16,6-5 0-16,0 5 0 0,0-5 0 0,-6 0 0 0,6 0 0 16,-6 0 0-16,6 6 0 0,0-6 0 15,-6 0-8-15,0 5 8 0,0-5 0 0,0 5 0 16,6-5 0-16,-5 10 0 0,4-5 0 0,1 0 0 0,0 0 8 16,6 0-8-16,-6 0 0 0,-6 0 0 0,6-5 0 15,-6 5 0-15,-6-5 0 0,1 0 0 0,-6 0 0 16,5 0 0-16,1 5 0 0,5-5 0 0,-11 0 0 15,5 0 0-15,-5 0 0 0,0 0 0 0,0 0 0 0,-1 0 0 16,1-5 0-16,-12 5 0 0,7 0 0 0,4 0 0 16,-5 0 8-16,-17 0-8 0,0 0 0 0,12 0 0 0,-1 0 0 15,-5 0 0-15,-6 0 8 0,0 0-8 0,0 0 0 16,0 0 0-16,0 0 8 0,0 0-8 0,0 0 0 16,0 0 0-16,0 0 0 15,0 0-83-15,0 0-17 0,0 0-4 0</inkml:trace>
  <inkml:trace contextRef="#ctx0" brushRef="#br0" timeOffset="12260.43">18490 9013 1324 0,'34'5'59'0,"-17"0"12"0,-5-5-57 0,-1 0-14 0,1-5 0 0,-1 0 0 16,-5-5 174-16,34-10 32 0,11 4 6 0,-28 11 2 16,-1-5-115-16,1 5-23 0,6 0-5 0,-1-10-1 15,1 10-40-15,-7-5-8 0,7 0-2 0,-1-1 0 16,-10 6-20-16,-1-5 0 0,0 10 0 0,-17 0 0 15,0 0 20-15,0 0 0 0,0 0 0 0,0 0 0 0,0 0-1 16,0 0-1-16,0 0 0 0,0 0 0 16,0 0 19-16,0 0 4 0,0 0 1 0,-12-10 0 0,-5 0 5 0,0 5 1 15,0 5 0-15,0 0 0 0,0 0-39 0,0 5-9 16,-6 0 0-16,0 5 0 0,6-5 53 0,-6 10 9 16,1-4 2-16,-1 4 0 0,0 0-52 0,6 5-12 15,-6 11 0-15,0-1 0 0,6 0 0 0,-6 6 0 16,6-6 0-16,-6 6 0 0,6-6 0 0,0 0 0 15,-5-4 0-15,4-6 0 16,1 5-48-16,12-4-13 0,16 4-3 0,6-5 0 16,-5 0-94-16,5 1-19 0,11-6-4 0,1 0-917 0</inkml:trace>
  <inkml:trace contextRef="#ctx0" brushRef="#br0" timeOffset="12586.53">19470 8947 2649 0,'0'0'58'0,"0"0"12"0,0 0 2 0,-11-5 4 0,-1 0-61 0,1 0-15 0,-6 0 0 0,5 5 0 16,1-5 54-16,-6 5 8 0,11 5 2 0,-11 0 0 15,0 0-52-15,0 0-12 0,0 5 0 0,0 0 0 16,0 0 0-16,0 6 0 0,0-1 0 0,-1-5 0 16,7 5 0-16,0 0 0 0,5 1 0 0,0-1 0 15,1-5-48 1,5 0-13-16,0 0-3 0,5 0 0 0,-5-10 52 0,12 10 12 0,-1-5 0 0,6 1 0 15,0-6 0-15,6 0 0 0,0-6 0 0,5 6 0 16,-5-10 48-16,6 5 13 0,-1 0 3 0,1 0 0 16,5 0-52-16,0 0-12 0,0 5 0 0,-5 0 0 15,-1 0 0-15,1 5 0 0,-12 0 0 0,0 10 0 0,-6-5 0 16,1 11 0-16,-7-1 0 0,1 0 0 0,-6 1 0 0,0-1 0 16,0 0 0-16,-6 0 0 0,1 6 0 0,-1-6 0 15,0 5 0-15,0-5 0 16,-11-4-156-16,12-6-35 0</inkml:trace>
  <inkml:trace contextRef="#ctx0" brushRef="#br0" timeOffset="12997.5">20188 8704 1638 0,'11'36'72'0,"7"-21"16"0,-7-5-71 0,0 5-17 0,6 5 0 0,1 6 0 0,-1-1 24 0,0 0 0 15,0 1 1-15,0 4 0 0,-6 5-25 0,1 1 0 0,-7 9 0 0,7 1 0 32,-12 0-46-32,5 14-14 0,-5-4-4 0,0-5 0 15,-5-1 0-15,-1-9 0 0,0-6 0 0,1-4 0 0,-7-6 52 0,7-10 12 0,-1-5 0 0,0 0 0 16,6-10 136-16,0 0 31 0,0 0 5 0,-23-5 2 16,1-10-35-16,-1 0-7 0,6 0-2 0,5-10 0 15,12-1-91-15,0-9-19 0,-5-16-3 0,-1 0-1 16,-5-4 39-16,5-6 7 0,-6-5 2 15,7 0 0-15,-1 16-52 16,0-1-12-16,6 11 0 16,0-1 0-16,0 11 54 15,-5-1 8-15,-1 6 2 16,6 0 0-16,11 9-15 0,1 1-2 0,5 0-1 0,6 5 0 0,-6 0-35 16,6 0-11-16,-1 5 0 0,7-6 0 0,-6 6 0 0,5 0 0 0,1 5-15 0,-7 0 5 0,-5-5-23 0,1 10-5 15,-1 5-1-15,0 1 0 0,0-1 39 0,-6 0 0 0,-5 5 0 0,0 0 0 0,-1 5 0 0,-5-4 0 16,6 4 0-16,-6 0 0 0,-6 0 0 0,6-4 0 15,-11 4 0-15,5 0 0 16,-5-5-130-16,5 1-18 0,6-6-4 0,-6 0-976 0</inkml:trace>
  <inkml:trace contextRef="#ctx0" brushRef="#br0" timeOffset="13514.14">20832 8952 1728 0,'0'0'38'0,"6"10"8"0,-1 0 2 0,7-4 0 0,-7 4-39 0,7 0-9 16,-7-5 0-16,13 5 0 0,-1-5 97 0,0 5 18 0,0-10 3 0,0 10 1 16,6-10-88-16,-6 0-18 0,11 0-3 0,1 0-1 15,-1 0-9-15,-5 0 0 0,6-5 0 0,-7 0 0 16,1 5 35-16,0-5 5 0,0 0 0 0,-6 0 1 16,0 5-20-16,-6 0-4 0,-11 0-1 0,0 0 0 15,0 0-7-15,0 0-1 0,0 0-8 0,0 0 12 16,0 0 42-16,0 0 8 0,0 0 2 0,0 0 0 15,-17-5-52-15,0 0-12 0,0-5 0 0,0 5 0 0,-6 0 0 16,0 0 0-16,1-6 0 0,-1 6 0 16,6 0 0-16,5 0 0 0,12 5 0 0,0 0 0 0,0 0 0 15,0 0 0-15,0 0 0 0,0 0 0 0,-5 5 0 0,-1 10 0 16,0 1 0-16,1 4 0 16,10 0-48-16,-5 6-13 0,6-6-3 0,5 0 0 15,-5 5-51-15,5-4-10 0,6-6-3 16,1 0 0-16,-1-5 0 0,0 0 0 0,6 0 0 0,5 1 0 15,1-6-160-15,-7 5-33 16,1 0-7-16,0 0 0 0,0-5 258 16,-6 10 52-16,-6-5 18 0,6 6-12 0,-5-6 133 15,-7 0 27-15,-5-10 4 0,0 0 2 0,0 0-30 0,6 10-7 0,-6 5-1 0,0-15 0 0,0 0 14 0,0 0 2 16,0 0 1-16,0 0 0 0,0 0-5 0,0 0 0 0,-11-10-1 0,5 0 0 16,-5-5-26-16,5-6-5 0,0-4 0 0,0-5-1 15,6-6-2-15,0 1 0 0,0-6 0 0,6 6 0 16,0 4-74-16,0 1-19 0,-1 10 0 0,1 0 0 15,5 4 0-15,-5 1 0 0,5 5 0 0,-5 0 0 32,6 10-48-32,-12 0-12 0,11-5-4 0,0 5 0 0,1 0-204 15,11 5-42-15</inkml:trace>
  <inkml:trace contextRef="#ctx0" brushRef="#br0" timeOffset="13751.99">21994 8972 748 0,'0'0'67'0,"0"0"-54"0,0 0-13 0,0 0 0 15,0 0 169-15,0 0 31 0,0 0 7 0,0 0 1 0,0 0-31 0,0 0-5 16,-11 0-2-16,-1 0 0 16,1 0-16-16,-6 0-3 0,0-5-1 0,0 5 0 0,-6 0-120 0,6-5-30 15,-6 5 0-15,6 0 0 0,-6 0 39 0,6 0 1 16,6 5 1-16,-6 0 0 0,0 1-33 0,5 4-8 16,1 0 0-16,-1 0 0 15,1 5-33-15,5 0-6 0,-5 1-1 0,11 4 0 0,-6-5 40 0,0 0 0 16,6-5 0-16,0 5 0 15,0-15-92-15,6 11-10 0,0 4-2 0,5-5-1 16,6-10-88-16,6 0-18 0,23-10-3 0,5-16-581 0</inkml:trace>
  <inkml:trace contextRef="#ctx0" brushRef="#br0" timeOffset="14108.96">22484 8517 2880 0,'0'0'64'0,"0"0"12"0,0 0 4 0,-5-5 0 0,5-5-64 0,0 10-16 0,0 0 0 0,0 0 0 16,0 0 54-16,-6 5 8 0,0 5 2 0,0 5 0 16,1 5-52-16,-1 6-12 0,0-6 0 0,1 5 0 15,-1-5 0-15,6 6 0 0,0-1 0 0,0 0 0 16,-6-4 0-16,12 4 0 0,0 0 0 0,-1 1 0 16,7-1-48-16,5 0-13 0,0 0-3 15,0 1 0-15,0-1-10 0,6-5-2 0,0 1-1 0,0-1 0 16,-1-5 77-16,-5-5 0 0,6 0 16 0,-6 0-3 15,0-4-13-15,-17-6 0 0,0 0 0 0,0 0 0 16,0 0 0-16,0 0 0 0,0 0-9 0,0 0 9 0,0 0 49 16,0-11 16-16,-5-4 3 0,-1 0 1 0,-5 0-4 15,-1-5-1-15,-5 4 0 0,0-4 0 0,0 5-20 16,6 0-4-16,-7 5 0 0,1-1-1 0,6 1-25 16,0 5-5-16,-1 5-1 0,1 0 0 0,-1 5-8 15,1 5 0-15,0 1 0 0,-1 4 0 16,6 5-36-16,-5 0-8 0,5 1-3 0,1 4 0 15,-7-5-167-15,12 0-34 0,0 1-6 0</inkml:trace>
  <inkml:trace contextRef="#ctx0" brushRef="#br0" timeOffset="14336.02">23544 8765 2649 0,'0'0'117'0,"-6"10"25"0,1-5-114 0,-7 0-28 15,1-5 0-15,-6-5 0 0,0 5 108 0,-6-10 16 0,0 5 4 16,-11 0 0-16,0 0-29 0,-6 0-6 0,6-5-1 0,-6 4 0 16,-6 1-44-16,6 0-10 0,0 5-2 0,1 5 0 15,4 0-28-15,1 6-8 16,6-1 0-16,-1 0 0 0,6 0-25 0,6 5-7 16,6 0 0-16,11 11-1 0,11-1 20 0,6-10 4 15,0 0 1-15,6-10 0 0,0 1-64 0,6-6-12 0,-1 0-2 16,6 0-1349-16</inkml:trace>
  <inkml:trace contextRef="#ctx0" brushRef="#br1" timeOffset="27621.31">17784 8031 1036 0,'0'0'46'0,"0"5"10"0,0 0-45 0,0 5-11 0,0-5 0 0,0-5 0 16,0 0 137-16,5 5 26 0,-5-5 5 0,12 5 0 16,5-10-32-16,-17 5-8 0,0 0 0 0,5-20-1 15,7-1-42-15,-1-4-8 0,6 10-1 0,0-10-1 16,1-1-16-16,-1 1-3 0,0 5-1 0,0-11 0 0,0 6-27 0,-6 0-4 15,6 4-2-15,-11 1 0 0,6 0 34 0,-1 0 6 16,0-1 2-16,-5 1 0 0,0 5 0 0,-1-5 0 16,1 10 0-16,0-11 0 0,-1 11-52 0,-5 10-12 15,0 0 0-15,0 0 0 0,6-15 25 0,-6 15 3 16,0 0 0-16,0 0 0 0,0 0-28 0,12 5 0 16,-1 5 0-16,0 5 0 0,1 1 0 0,-1 4 0 15,1 5-10-15,-1-5 10 0,-5 6 0 0,11-6-9 16,-12 5 9-16,13-4 0 15,-7 4-30-15,0 0-1 0,-5 1 0 0,0-6 0 16,-1 5-120-16,-5 6-24 0,0-1-5 0,0 0-1004 0</inkml:trace>
  <inkml:trace contextRef="#ctx0" brushRef="#br1" timeOffset="27807.53">18000 7970 633 0,'0'0'56'0,"0"0"-44"15,-6 10 387-15,6-10 77 0,0 0 16 0,0 0 4 16,0 0-346-16,0 0-69 0,0 0-13 0,0 0-4 16,0 0-51-16,0 0-13 0,18 5 0 0,-1-10 0 15,0 5-73-15,5-10-18 0,1 5-3 0,0 0-1 16,0-10-205-16,11 9-40 0</inkml:trace>
  <inkml:trace contextRef="#ctx0" brushRef="#br1" timeOffset="28013.5">18764 7777 1497 0,'0'0'32'0,"0"0"8"0,0 0 0 0,0 0 4 0,0 0-36 0,0-5-8 0,5-5 0 0,-5 0 0 0,0 0 168 0,-5 5 31 16,5-5 6-16,-6 5 2 0,0 0-75 0,-5 0-16 15,-1-1-2-15,1 6-1 0,-6 0-39 0,0 0-8 16,0 0-2-16,5 6 0 0,1-1-20 0,-6 0-4 16,5 5 0-16,1 0-1 15,0 0-63-15,5 0-12 0,-5-5-2 0,-1 5-1 0,6 6 39 0,1-6 0 16,5 5 0-16,0 0 0 15,5 0-59-15,-5 0-4 0,6 6-1 0,6-16 0 16,-7 10 0-16,7-5 0 0,-1 5 0 0,6-5 0 16,0 1-153-16,0-1-31 0,-5 5-7 0,11-5-1 0</inkml:trace>
  <inkml:trace contextRef="#ctx0" brushRef="#br1" timeOffset="28226.49">19117 7276 1555 0,'0'0'138'0,"0"0"-110"0,-12-10-28 0,12 0 0 16,-5-5 248-16,5-1 45 0,-6 6 9 0,6 10 2 16,0 0-177-16,0 0-35 0,0 0-8 0,0 0 0 15,-6 10-44-15,6 6-8 0,-5 9-1 0,5 5-1 16,5 1-12-16,-5 4-2 0,6 1-1 0,0 4 0 16,-1-4-15-16,7-1 0 0,-1-5 0 0,1 11 0 15,-1-11-48-15,0 1-13 0,7-1-3 0,-7 0 0 16,0-9-102-16,1-1-21 0,-1 5-4 0,-5-4-897 15</inkml:trace>
  <inkml:trace contextRef="#ctx0" brushRef="#br1" timeOffset="28347.27">19037 7828 633 0,'0'0'56'0,"0"0"-44"0,0 0-12 0,0 0 0 0,0 0 290 0,17-5 56 15,-5 0 11-15,5-5 3 0,5 5-288 0,-4 0-58 16,4 0-14-16,7 0-569 15,-1-1-117-15</inkml:trace>
  <inkml:trace contextRef="#ctx0" brushRef="#br1" timeOffset="28612.24">19744 7600 1497 0,'0'0'66'0,"0"0"14"16,0 0-64-16,5-5-16 0,-5 5 0 0,0 0 0 0,0 0 185 0,0-10 34 0,0 10 6 0,-5-5 2 15,-7-5-107-15,1 5-22 0,-12 0-4 0,0 0-1 16,6 5-23-16,-6 0-5 0,1 5-1 0,4 0 0 15,7 5-51-15,0 0-13 0,-6 0 0 0,5 0 0 16,1 0 0-16,-1-5 0 0,1 6 0 0,11-11 0 16,-6 5 0-16,6-5 0 0,-5 15 0 0,5-15 0 15,0 10 0-15,0 5 0 0,5-5 0 0,1 5 0 16,0-4 0-16,5-1 0 0,-5-5 0 0,11 5 0 16,-6 0-48-16,1-5-13 0,-1 0-3 0,6 5 0 15,-5-5-136-15,5 0-28 0,-6 6-6 0,6-6-1 16,-5-5-22-16,-1 0-5 0,12 0-1 15,-23 0 0-15</inkml:trace>
  <inkml:trace contextRef="#ctx0" brushRef="#br1" timeOffset="28802.25">19937 7266 864 0,'0'0'38'0,"0"0"8"0,0 0-37 0,0 0-9 16,0 0 0-16,0 0 0 0,0 0 399 0,0 0 77 15,0 15 16-15,0-5 4 0,0 5-346 0,0 11-69 16,0 4-13-16,6 1-4 0,-6 4 6 0,0 5 1 16,6 1 0-16,-1 5 0 0,-5-6-48 0,0 1-10 0,0-6-1 0,6 0-1 31,-6-4-75-31,6-1-14 0,0-4-3 0,-1 4-811 0,1 0-161 16</inkml:trace>
  <inkml:trace contextRef="#ctx0" brushRef="#br1" timeOffset="49555.49">19915 11196 1497 0,'0'0'66'0,"0"0"14"0,0 0-64 0,0 0-16 15,11 10 0-15,6 0 0 0,-11 0 280 0,5-5 53 16,-11-5 11-16,6 10 1 0,5 0-227 0,1 0-46 16,-1 6-8-16,0-6-3 0,12 10-18 0,-6 0-4 15,12 1-1-15,-6-1 0 0,5-5-13 0,-5 5-2 16,11 11-1-16,-5 4 0 0,5 6-22 0,0 4 9 0,6 6-9 0,0 15 0 15,0-6-11-15,-6-4-9 16,-6-5-1-16,6-1-1 0,-11-4 22 16,0-6 0-16,6-4 0 15,-12-1 0-15,5-9-107 0,-5-1-17 16,-5-5-3-16,5-5-717 0,0 1-144 16</inkml:trace>
  <inkml:trace contextRef="#ctx0" brushRef="#br1" timeOffset="49761.49">20952 11089 2768 0,'0'0'61'0,"-12"0"13"0,6 5 2 0,-5 0 1 0,0 6-61 0,-1-6-16 0,1 10 0 0,-12 0 0 16,6 0 28-16,-6 0 2 0,-5 6 1 0,5 4 0 16,-6-5 26-16,1 5 6 0,5 1 1 0,-5 9 0 0,-1 6-14 0,1 4-2 15,-1 1-1-15,1 10 0 0,-1-6-38 0,6 6-9 16,-5-5 0-16,5-1 0 15,0-4 15-15,6-6 1 0,0-4 0 0,6-1 0 16,-1-4-64-16,1 4-12 0,5-10-2 0,1-4-1 16,5-1-154-16,0-5-31 0,0 0-7 0</inkml:trace>
  <inkml:trace contextRef="#ctx0" brushRef="#br1" timeOffset="50436.15">22342 11135 403 0,'0'0'36'0,"0"0"-36"15,0 0 0-15,0 0 0 0,0 0 444 0,0 0 83 0,6 10 16 0,11-5 3 0,-6 5-426 0,0-5-86 16,6 0-17-16,6 0-3 0,6 0 18 0,-1 0 4 15,1-5 1-15,11 6 0 0,0-1-27 0,-1 0-10 16,7-5 0-16,5 10 9 0,-11-10-9 0,0 5 0 0,6 0 0 0,-7 0 0 16,-4 5 0-16,5-5 0 0,-6 0 0 0,-6 0 8 15,1 0-8-15,-12 0 0 0,6 6 9 0,-6-6-9 16,-6 5 8-16,0-5-8 0,1 5 10 16,-12-10-10-16,0 0 17 0,6 10-2 0,-6 0-1 0,0 5 0 15,0-15-14-15,-12 11 0 0,-5 4 0 16,0-5 0-16,-6 5 54 0,-5 5 8 0,-6 1 2 0,-6 4 0 15,0 0-12-15,-6 1-3 0,-5 4 0 0,0 5 0 16,-1-4-22-16,1 4-5 0,5 6-1 0,-5-6 0 16,11-4-21-16,-5-1 0 0,-1-5-10 0,1 1 10 15,5-6-11-15,6 0 11 0,-6 0-10 0,5-5 10 32,1 6-105-32,0-6-15 0,0 5-4 0,0 0-717 0,11-4-144 0</inkml:trace>
  <inkml:trace contextRef="#ctx0" brushRef="#br1" timeOffset="52557.46">24769 10679 2365 0,'0'0'52'0,"0"0"10"0,-11-5 2 0,-1 5 4 0,1 0-55 0,-6 0-13 0,-6 0 0 0,0 0 0 16,0 0 81-16,1 0 14 0,-1 0 2 0,0 10 1 15,-5-5-27-15,10 0-6 0,1 0-1 0,0 0 0 16,0 6-15-16,0-1-3 0,-6 0-1 0,0 5 0 16,6 0-45-16,0 0 0 0,-5 6-12 0,10-6 2 15,1 5 10-15,-1 0-8 0,1 6 8 0,0-6-8 16,5 5 8-16,0-5-12 0,6 1 12 0,0-1-12 15,12 5 12-15,-1 1 0 0,0-6 10 0,6-5-10 16,-5-5 0-16,11 0 0 0,-1 0 0 16,13 6 0-16,-1-1 0 0,6 0 9 0,5 5-9 0,1-5 12 15,-1 1-2-15,1-1 0 0,-6 0 0 0,5 5 0 0,-10-5-10 16,-1 6 0-16,-6-6 0 0,1 0 0 0,-6 5 0 16,-6 1 0-16,0-6 0 0,-6 5 0 0,1 0 0 0,-7-4 0 15,1-1 0-15,0-5 0 0,-6-10 0 0,-6 10 0 16,6 0 0-16,0 5 0 0,-11 1 53 0,5-1 9 15,0 0 2-15,-5 10 0 0,-6-5-43 0,-6 1-8 16,6 4-1-16,0-10-1 0,-6 5 0 0,-6-4 0 16,7-1 0-16,-7-5 0 0,1 5-11 0,-1-5 0 15,-5 0 9-15,0-4-9 0,5-1-10 0,7 0-6 16,-7 0-2-16,1-5 0 16,-1 5-147-16,6-5-30 0</inkml:trace>
  <inkml:trace contextRef="#ctx0" brushRef="#br1" timeOffset="55068.65">20387 13819 518 0,'0'0'23'0,"0"0"5"0,0 0-28 0,0 0 0 0,0 0 0 0,0 0 0 0,0 0 168 0,0 0 29 15,0 0 6-15,0 0 1 0,0 0-123 0,0 0-24 16,0 0-5-16,0 0 0 0,0 0 13 0,0 0 3 15,0 0 1-15,0 0 0 0,0 0 27 0,0 0 4 16,0 0 2-16,0 0 0 0,0 0 6 0,0 0 2 0,0 0 0 0,0 0 0 16,0 0-16-16,0 0-3 0,0 0-1 0,0 0 0 15,0 0-48-15,0 0-10 0,0 0-1 0,0 0-1 16,0 0 27-16,0 0 6 16,12 0 1-16,-12 0 0 0,6 5-52 0,5-5-12 0,-5 10 0 0,11-5 0 15,-12 5 0-15,7 5 0 0,-1 6 0 0,6-1 0 16,-5-5 0-16,11 0 0 0,-6 11 0 0,5-1 0 15,1 0 0-15,6 6 0 0,-1 4 0 0,6 11 0 16,6-1 20-16,-6-4 2 0,1-1 0 0,5 1 0 16,-6-11-22-16,-6 0 0 0,1 1 0 0,-7-6 0 15,-4 6-13-15,4-11-7 0,13 5-2 0,-1 0 0 16,-6-4-85 0,1-1-17-16,-1-10-3 0,-5 5-1 0,5-5-102 15,-10-5-21-15,4-5-4 0,-5 0-1 0</inkml:trace>
  <inkml:trace contextRef="#ctx0" brushRef="#br1" timeOffset="55327.64">21453 13859 864 0,'0'0'76'0,"0"0"-60"16,-6 0-16-16,-11 0 0 0,6 0 341 0,-6 0 66 16,5 5 13-16,-5 0 2 0,-6 0-228 0,-5 6-46 15,-1-6-8-15,-10 10-3 0,4 5-67 0,-5 5-14 16,-5 6-2-16,-1 4-1 0,-11 1-18 0,6 9-4 0,0 6-1 15,-1 0 0-15,7-1-19 0,-1-4-11 16,12-1 12-16,-6 1-12 0,6-1 0 0,6-4 0 0,-7-6 0 16,7 1 0-16,11-6-20 0,-6 6-2 0,6-11 0 0,-6 0 0 31,12 1-136-31,5-1-27 0,0-5-6 0,1 1-999 16</inkml:trace>
  <inkml:trace contextRef="#ctx0" brushRef="#br1" timeOffset="55872.63">22872 13885 2314 0,'0'0'51'16,"0"0"10"-16,0 0 3 0,0 0 1 0,0 0-52 0,0 0-13 0,0 0 0 0,0 0 0 0,0 0 77 0,0 0 13 15,0 0 2-15,11 0 1 0,6 0-74 0,6 0-19 0,-6 0 0 0,12 0 0 16,5-5 55-16,0 5 7 0,0 0 2 0,6 0 0 16,0 0-52-16,-6 0-12 0,6-6 0 0,0 6 0 15,-6 0 0-15,0-5 0 0,0 5 0 0,6-5 0 16,-6 5-12-16,1 0-6 0,-1 0-1 0,0 5 0 15,-5-5 19-15,-1 5 0 0,1-5 0 0,-7 6 0 16,-5-1 9-16,0 0 9 0,-5 0 2 0,-1 0 0 16,-11-5-20-16,0 0-14 0,0 15 2 0,0 0 1 15,-5 0 11-15,-1 1 16 0,-6 4-4 0,-5 0-1 16,-5 10 24-16,-7 1 5 0,1 4 0 0,-1 6 1 16,-5-1-14-16,0 6-3 0,0-6-1 0,-6 1 0 0,11-1-23 0,-5-4 0 15,0-6 0-15,5 1 0 0,7-6 28 16,-7 0 0-16,1-4 1 0,5-1 0 15,0-5-46-15,0-5-10 16,0 0-1-16,6 0-1 0,6-5-163 0,0 0-33 0,-7 6-7 16</inkml:trace>
  <inkml:trace contextRef="#ctx0" brushRef="#br1" timeOffset="56302.68">24946 13464 2649 0,'0'0'58'0,"0"0"12"0,0 0 2 0,0 0 4 0,0 0-61 0,0 0-15 0,0 0 0 0,0 0 0 15,0 0 105-15,-6 10 19 0,-5 1 3 0,11 4 1 0,-6-5-103 0,0 5-25 16,0 5 0-16,6 6 0 0,0-1 56 0,-5 5 7 15,5 1 1-15,0 4 0 0,0 1-52 0,0-1-12 16,5 0 0-16,-5 6 0 0,12 0 0 0,-6 4 0 16,-1 11 0-16,1 5 0 15,0-1-48-15,5 6-13 0,-5 0-3 0,5 5 0 16,1-15-51-16,-1-1-10 0,-5-9-3 0,11-1-716 16,-6-4-144-16</inkml:trace>
  <inkml:trace contextRef="#ctx0" brushRef="#br1" timeOffset="56678.65">25920 13687 172 0,'0'0'16'0,"0"0"-16"0,0 0 0 16,0 0 0-16,0 0 553 0,0 0 108 0,-11 10 22 0,-6-10 4 16,5 0-466-16,-11 0-93 0,6 0-18 0,-6 0-4 15,1 5-12-15,-7-5-2 0,6 5-1 0,-5 0 0 16,-1-5-25-16,7 11-5 0,5-6-1 0,-6 5 0 15,6-5-48-15,0 5-12 0,-1 0 0 0,7 0 0 16,0 0 0-16,-1 5 0 0,1 6 0 0,5 4 0 16,6 5-48-16,-6 6-13 0,6-1-3 15,12 6 0-15,-1-6 38 0,6 6 7 0,0-6 2 0,1 1 0 16,10-1 17-16,1-4 0 0,-7-11 0 0,12-5 0 16,-5 0 10-16,-1-5 6 0,7-5 0 0,5-5 1 15,-12-5-43 1,6-5-9-16,6 0-1 0,0-5-1 0,-6-10 22 0,6 4 5 0,-6 6 1 0,0-10 0 15,-5 10-23-15,-12-11-4 16,0 11 0-16,0-5-1 0,-11-5 51 0,-6 4 10 0,0-4 3 0,-6 0 0 0,-11-1 12 16,0-4 2-16,0 0 1 0,-12-1 0 0,1 6-42 15,-6-11 0-15,0 1 0 0,-1-6 0 16,-5 6-92-16,1 0-15 0,-7-1-2 0,0 1-1237 16</inkml:trace>
  <inkml:trace contextRef="#ctx0" brushRef="#br2" timeOffset="197240.65">12468 9687 2354 0,'-6'-31'104'0,"6"31"22"0,-12-5-101 0,-5 0-25 15,6 0 0-15,0-5 0 0,-1 0 122 0,1 0 19 16,5-1 4-16,-5 6 1 0,11 5-66 0,0 0-12 0,-12 0-4 0,12 0 0 16,0 0-4-16,0 0 0 0,-11 5-1 0,5 6 0 15,6 4-43-15,0 0-16 0,0 15 11 0,6 6-11 16,0 9 0-16,-1 11 0 0,1 15 0 0,11 5 0 16,-17 0 0-16,17 0-8 0,-5-5 8 15,5-11 0 1,-6 1-96-16,6-10-13 0,6-6-3 0,-12 1 0 15,6 0-112-15,1-6-22 0,-7 1-5 0,0-1-793 0</inkml:trace>
  <inkml:trace contextRef="#ctx0" brushRef="#br2" timeOffset="197459.66">12542 10831 864 0,'0'0'76'0,"-6"-5"-60"0,-5 5-16 0,-7-10 0 16,1 5 296-16,6-5 56 0,-12-1 11 0,6 1 2 16,6 5-188-16,11 5-37 0,0 0-8 0,0 0-2 0,0 0-74 0,0 0-16 15,0 0-2-15,17-5-1 16,-6 0-25-16,12 0-4 0,-12 0-8 0,12-5 11 0,0 0 8 0,0-5 1 15,5-6 1-15,6 6 0 0,-5-10-21 0,-1 5 0 16,7-6 0-16,-7 1 0 0,6 0 0 0,-5-1 0 16,-1 1 0-16,1-5 0 0,-1 4 0 15,-5-4 0-15,0-1 0 0,-12 6 0 32,1 5-74-32,-7-5-19 0,1-1-4 15,0 6-698-15,-6 0-139 0</inkml:trace>
  <inkml:trace contextRef="#ctx0" brushRef="#br2" timeOffset="199656.46">10901 10461 460 0,'0'0'41'16,"0"0"-33"-16,0 0-8 0,0 0 0 0,0 0 213 0,0 0 41 16,0 0 8-16,0 0 2 0,0 0-90 0,0 0-18 15,0 0-3-15,0 0-1 0,0 0-35 0,0 0-7 16,0 0-2-16,0 0 0 0,0 0-16 0,0 0-4 15,0 0-1-15,0 0 0 0,0 0-27 0,0 0-6 16,11 0-1-16,-11 0 0 0,0 0-19 0,12-5-4 16,-7 5-1-16,-5 0 0 0,0 0-11 0,12 0-2 15,-1 0-1-15,0 0 0 0,1-5-1 0,-1 5 0 16,-11 0 0-16,12 0 0 0,5 0 0 0,-6 0 0 16,0 0 0-16,1 0 0 0,5 0-14 0,0 0 8 0,-6 0-8 15,7 0 0-15,-1 0 19 16,0 0-3-16,0 0 0 0,0 0 0 0,0 0 1 15,6 0 0-15,0 0 0 0,-1-5 0 16,1 5-2-16,0-5-1 0,5 5 0 0,7-5 0 0,-7 5-2 0,6-5-1 16,0 5 0-16,-5-5 0 0,5 5-1 0,0 0 0 0,6-5 0 0,-11 5 0 15,5 0-2-15,6 0 0 0,-6 0 0 0,0-5 0 16,6 5-8-16,-6 0 0 0,0 0 9 0,6-5-9 16,-6 5 8-16,6-5-8 0,-5 0 8 0,-1 5-8 15,0-6 8-15,0 6-8 0,17-5 10 0,-11 5-10 16,17-5 36-16,-17 0 0 0,6 0 1 0,-1 5 0 15,1-5-45-15,-1 5-10 0,-5-5-2 0,17 0 0 0,-17 5 20 16,6-5 0-16,-12 5 11 0,6-5-11 16,-6 5 0-16,0-5-12 0,0 5 0 0,6-5 0 0,-5 5 12 15,4 0 0-15,1-5 0 0,6 0 0 0,-1 5 25 16,1-5-1-16,0 5-1 0,5-5 0 0,0 5-23 0,-5-6 0 16,-1 6 0-16,7 0 0 0,-7 0 0 0,1 0 0 15,-1 6 0-15,1-6 0 0,-6 0 0 0,5 0 0 16,-5 0 0-16,12 5 0 0,-7-5 17 0,6 0-1 15,1 5 0-15,16 0 0 0,-5-5-16 0,5 5-17 16,-5-5 3-16,-1 5 1 0,1 0 30 0,-6 0 7 16,0-5 0-16,0 5 1 0,0-5-25 0,6 0 0 0,5 0 0 15,6 0 0 1,-5-5-22-16,10 5-3 0,7-5-1 0,-1 5 0 0,-16 0 42 0,-1 0 8 0,6 0 1 0,-6-5 1 16,1 5-17-16,-1-5-9 0,1 5 10 0,16 0-10 15,6 0 0-15,-5 0 0 0,-18 0 0 0,12 0 0 16,-6 0-9-16,0 0 9 0,-11 0 0 0,-1-5-9 15,7 5 9-15,-7-5 0 0,12 0 0 0,0 0 0 16,6 5 0-16,6-6 12 0,-7 6-4 0,-4-5 0 16,-1 5-8-16,-12-5 0 0,1 5 0 15,0 0 0-15,-6 0 0 0,5-5 0 0,-5 5 0 0,0-5 0 16,6 5 0-16,0-5 0 0,-1 5 0 0,1 0 0 16,-12-5 0-16,1 5 0 0,-7-5 0 0,1 5 2 15,-6 0-2-15,-1 0 0 0,-4 0 0 0,-7-5 0 16,1 5-10-16,-1 0 2 0,-5 0 0 0,-6 0 0 15,0 0 8-15,0 0 11 0,0 0-3 0,-5 0 0 16,-12 0-8-16,0 0 0 0,0 0 0 0,0 0 0 0,0 0 0 0,0 0 0 16,0 0 0-16,11-5 0 15,-5 0-125-15,-1-10-27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3T02:26:56.93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3499 8957 3056 0,'0'0'136'0,"0"21"27"0,-11 14-131 0,11 16-32 0,-6-1 0 0,6 11 0 16,0 5 34-16,0 0 0 0,0 5 0 0,-11 5 0 16,11 0-34-16,-6 15 0 0,6 10-10 0,-6 5 10 15,-5 11 0-15,5 4 13 0,-5 1 0 0,5 4 0 16,-11 16-13-16,11 10 0 0,-11 5 0 15,6 0 0-15,5-10 0 0,-11 15 0 0,11 10 0 0,-11 0 0 16,6-4 0-16,5-1 0 0,1 10 8 0,-12-5-8 16,5 5 0-16,6 1 0 0,1-16 8 0,-7 10-8 15,7 10 11-15,-7-10-1 0,7-15 0 0,-7 5 0 0,6-5 2 16,1 0 1-16,-7 0 0 0,7-5 0 0,-7-15 13 0,7-5 2 16,-1-6 1-16,-11 1 0 0,5-1-29 15,7-9-16-15,-7-6 1 0,7-10 1 0,-1-9 24 16,-11-1 5-16,0-5 1 0,11 0 0 0,-22 5-16 15,10-5 0-15,7-5 0 0,-6-5 0 0,0 0 0 0,11-5 0 16,-11-5 0-16,6 0 0 0,-6-11 11 0,5-4-1 16,-5 0 0-16,0-11 0 0,0 1-10 0,11-6 12 15,-11-4-12-15,0-6 12 0,11 0 0 0,-5 1 0 16,5-11 0-16,6 0 0 0,-17-5 0 0,17-10 1 0,0 0 0 0,0 15 0 16,0-15 7-16,0 10 0 0,0-10 1 0,0 0 0 15,0 0-21-15,0 10-13 0,0 6 1 16,17-6 1-16,-17 0 19 0,17 0 4 0,6 0 1 0,0 5 0 31,0-5-36-31,5 6-7 0,-5-6-2 0,11 5 0 0,6-5 20 0,-11 5 3 0,10-5 1 16,13 6 0-16,-12-1 8 0,5-5 0 15,6 0 0-15,12 0 0 0,5 0 0 0,12 0 0 0,17-4 0 16,0-1 0-16,0 5 0 0,5-5 0 0,-5 0 0 0,11 0 0 16,1-5 0-16,22 0 0 0,6 5 0 0,11 0 0 15,-23 0-8-15,23 5 0 0,6-10 0 0,11 5 0 16,0 5 8-16,1-4 0 0,-1-1 0 0,6 5-8 15,17-5 20-15,-6 0 5 0,-5 0 1 0,5 0 0 16,12-5-29-16,0 0-5 0,-6 5-2 0,0-5 0 16,11-10 26-16,1 10 6 0,5 0 1 0,-12-5 0 15,1-5-15-15,0 5 0 0,11 0 8 0,-11-6-8 0,-1 6 0 0,1 0 0 16,17 5 0-16,-6-5 0 0,-11 5 16 0,5 0 1 16,12 0 0-16,-12 0 0 0,-11 5-17 0,6 0 0 15,6-5 0-15,-12 5 0 0,-6 6 0 0,-5-1 0 16,-6-5 0-16,5 0 0 15,6 5-24-15,-16-5-1 0,-12 5-1 0,-6-5 0 16,0 0 42-16,0 0 8 0,0 0 1 0,-5 6 1 0,-12-6-26 0,-12 0 8 16,-5 0-8-16,6 0 0 15,11 0-17-15,-17-5-9 0,-6 0-2 16,-11 5 0-16,-6 0 28 0,-11 0 0 0,-12 0 0 0,1 0 8 0,-7-5-8 0,-10 0 0 0,-1 0 0 16,0 0 0-16,-11 0 0 0,0 0 0 15,0 0 0-15,-12-5 0 0,-11 0 14 0,6 0 2 16,6 5 0-16,-12-10 0 0,-17 10 6 0,6-10 2 15,5 0 0-15,0-6 0 0,-11 1-24 0,6-5 0 0,-6-5 0 16,0-1 8-16,0-9 0 0,-6-11 1 0,1-4 0 0,-7-11 0 16,7-5-9-16,-13-5 0 0,1-10 0 0,-5-5 0 15,10-10 0-15,-5-11 0 0,-6-9 0 0,0-6-11 16,1-4 11-16,5-1-10 0,-6 1 10 0,0-11-10 16,0-20 10-16,0 0 11 0,6 5-3 0,-5-5 0 15,-1 0-8-15,6-10-11 0,-6-10 3 0,6-1 0 16,-6 6 8-16,0-15 0 0,6-5 0 0,-6-1 0 15,6 6 0-15,-6-11 0 0,6-9 12 0,6 4-4 16,-6 6-8-16,5-6-8 0,-5-5 8 0,6 1-12 0,0 9 12 16,-1 1-12-16,1-6 12 0,-1 1-12 15,7-1 12-15,-1 0-12 0,0 6 12 0,1 5-12 0,-1 4 4 16,0 11 0-16,0 0 0 0,1-1 0 16,-7 1 8-16,7 10 0 0,5 5 0 0,-6 5-8 15,-5 0-4-15,5 0-1 0,-5 0 0 0,5 10 0 0,-11 5 13 16,5 11 0-16,-5 4 0 0,0 6 0 0,0 4 0 0,0 1 0 15,0 9 0-15,0 11-9 0,0 5 9 16,0 5 0-16,-1 10 0 0,-4 5 0 0,5 5 0 0,-1 5 0 16,1 11 8-16,-5-6-8 0,-1 11 0 0,0-1-8 15,6 11 0-15,-6 4 0 0,0-4 8 0,1 14 0 16,-1-4 10-16,0 15-10 0,0-5 12 0,0 5-4 0,1 10-8 16,-1 0 12-16,-6 0-24 0,7 5-6 0,-7 5-1 15,1 5 0-15,-7 0 19 0,1 0 14 16,6 11-2-16,-12-6-1 0,6 5-11 0,-18 1 0 15,7-1 0-15,-7 5 8 0,-4 1-8 0,4-1 8 0,1 6-8 16,0-1 8-16,-1-5-8 0,1 6-14 0,-6-6 3 16,0 1 1-16,0-1 27 0,-17 5 6 0,-6-4 1 15,-5-1 0-15,-6 6-2 0,0-1 0 0,-1 1 0 16,1 4 0-16,0 1-22 0,-12 9-20 0,-5-4 4 16,-6-1 1-16,-11 6 15 0,0 0 0 0,11-1 0 0,-17-4 0 15,0-1 0-15,-12 1 0 0,-5 0 0 0,0-6 0 16,5 1 0-16,1-6 10 0,-1 1-10 0,-10-1 12 15,-1-5-12-15,-11 1 0 0,22-1 0 0,-16-5 0 16,-1 6 0-16,0-6 13 0,1-5-1 0,-1 1-1 16,12-1-11-16,-11 0 0 0,-18-5 9 0,12-4-9 15,5 4 0-15,7-5-16 0,-1-5 2 0,-6 0 1 0,-11-5 22 16,12-5 5-16,11 0 1 0,5 0 0 0,6 0-15 0,-17 0 0 16,1 0 0-16,16-6 0 0,0 6 0 0,18 0-12 15,-13 5 12-15,1 5-13 0,-5 0 13 0,-1 1 12 16,17-1-3-16,1 5 0 0,5 5-9 0,0 0 0 15,0 5-10-15,-6-4 10 0,0 9 0 0,6-10 0 16,-5 5 0-16,22-5 0 0,0-4 0 0,0-1 0 16,0 0 0-16,1 0 0 0,-18-5 0 15,5 5 0-15,12 5 0 0,1-4 0 0,10 4 0 0,-5-5 0 16,11 0 0-16,6 0 0 0,6 0 0 0,-18 0 0 16,18 0 0-16,-12 1 0 0,6 4 0 0,6-5 0 15,5 5 0-15,17-5 0 16,-11 0-48-16,18 1-16 0,4-6-3 0,1 0-983 15,6 0-197-15</inkml:trace>
  <inkml:trace contextRef="#ctx0" brushRef="#br0" timeOffset="1024">8377 12300 2149 0,'0'0'47'15,"0"0"9"-15,0 0 3 0,0 0 2 0,0 0-49 0,0 0-12 0,17 5 0 0,-6-5 0 0,-11 0 56 0,11 5 8 0,1-5 1 0,-12 0 1 16,17 5-12-16,-11 0-2 0,5 0-1 0,0 0 0 16,-11-5-23-16,0 0-5 0,12 5-1 0,-12-5 0 15,0 0-22-15,6 15 0 0,-6-15 0 0,0 10 0 16,0-10 56-16,0 16 6 0,0-16 2 16,0 10 0-16,-6 0-52 0,6 0-12 0,-12 0 0 0,1 0 0 15,0-5 54-15,5 0 8 0,-5-5 2 0,5 0 0 16,-11 0-52-16,5-5-12 0,1 0 0 0,0-10 0 15,-1 5 54-15,7-5 8 0,-7-1 2 0,12 1 0 16,0 0-52-16,0 0-12 0,0 0 0 0,0 5 0 16,6-6 0-16,-6 16 0 0,6-5 0 0,-6 5 0 15,11-5 0-15,-11 5 0 0,17 0 0 0,-6 0 0 16,1 5 0-16,5 0 0 0,-11 5 0 0,5 6 0 16,-11-6 0-16,6 5 0 0,-6 0 0 0,5 5 0 0,-10 1 0 0,5-1 0 15,-6 0 0-15,6 0 0 0,0-4 0 0,0-1 0 16,-11-5 0-16,11-10 0 15,0 0-48-15,0 0-13 0,0 0-3 0,0 0 0 16,0 0-159-16,-6-5-32 0</inkml:trace>
  <inkml:trace contextRef="#ctx0" brushRef="#br0" timeOffset="7685.63">8605 10563 1267 0,'0'0'28'0,"0"0"5"0,0 0 2 0,0 0 1 0,0 0-36 0,0 0 0 15,-6 5 0-15,6-5 0 0,0 0 109 0,0 0 15 0,0 0 4 0,0 0 0 16,0 0 31-16,0 0 6 0,0 0 2 0,0 0 0 16,0 0-63-16,0 0-12 0,0 0-2 0,0 0-1 15,0 0-10-15,0 0-3 0,0 0 0 0,0 0 0 16,0 0-34-16,0 0-7 0,0 0-2 0,0 0 0 16,0 0-9-16,0 0-1 0,0 0-1 0,0 0 0 15,0 0-10-15,0 0-3 0,0 0 0 0,0 0 0 16,0 0-9-16,0 0-17 0,0 0 4 0,11 10 1 15,1-5 24-15,5 0 4 0,-12 0 2 0,7 0 0 16,-1 0-29-16,6 0-5 0,-5-5-2 0,10 5 0 16,-4-5 42-16,-7 5 8 0,6 0 1 0,0 0 1 15,6-5-18-15,-6 5-4 0,6-5-1 0,5 6 0 16,-11-6-3-16,12 0-8 0,-1 0 12 0,1 5-4 16,5-5 4-16,-17 5 0 0,12-5 0 0,-12 0 0 15,6-10-12-15,-1-1 0 0,-5 6 0 0,0 5 0 0,-17 0 0 16,12-5 0-16,16 5 0 0,1 0 0 0,-1 0 17 15,-11 0 2-15,6 0 0 0,-6 0 0 0,0 0 21 0,1 0 4 16,-1 0 0-16,-6 0 1 0,6 0-36 0,0-5-9 16,-5 5 0-16,5 0 0 0,5-5 0 0,-10 5 0 15,5-5 0-15,0 5 0 0,0-5 0 0,0 0 0 16,0 0 0-16,6 5 0 0,-6-5 0 0,6 0 0 16,0 5 0-16,5-5 0 0,1 0 0 0,-6 0 0 15,5 5 0-15,1 0 0 0,-1 10-8 0,1 0-4 16,-1 0-1-16,1-5 0 15,-7-5 13-15,7 0 0 0,-1 0 0 0,6 0 0 0,-5 0 8 16,-1-5 4-16,1 0 0 0,-12 0 1 0,6-5-13 0,-6 5 0 16,11 0 0-16,-5-6 0 0,6 6 0 0,-7-5-15 15,7 0 3-15,5 5 1 0,-11 0 11 0,11-5 0 16,6 5 0-16,-12-5 8 0,1 0 0 0,11 5 0 16,-6-6 0-16,0 6 0 0,-5-5-8 0,-1 5 0 0,1-5 0 15,-1 5 0-15,1 0 0 0,11-5 0 0,-12 5 0 0,-5-5 0 16,11 10 0-16,-11-11 0 0,5 11-8 0,1-10 8 15,-6 5 0-15,-1 0 0 0,1 0 0 0,6 0 8 16,-7 0-8-16,7 0 0 0,-6 0 0 0,0 0 0 16,-1-5 0-16,7 5 0 0,-1 0 0 0,6-1 0 15,-5 1 0-15,-1 0 12 0,1 0-4 0,-1 0 0 16,7 0-8-16,-18 5-10 0,11 0 10 0,-5 0-13 16,5-5 13-16,12 5 0 0,-17 0 0 0,11 0 0 15,-5 0 0-15,-1 0 0 0,1 0 0 0,5 0 0 16,-6 0 0-16,1 0 0 0,5 0 0 0,0 0 0 15,-5 0 0-15,5-5 0 0,0 0 8 0,0 5-8 0,1-5 0 16,4 5 0-16,1-5 8 0,6 5-8 16,-6-5 0-16,5 0 0 0,-10 0 0 0,4 5 0 0,-4-5 8 0,5 5-8 15,5 0 0-15,-16 0 0 0,10 0 0 0,-4 0 0 16,-1 0 0-16,0 0 0 0,0 5 0 0,0-5 0 16,-5 0 0-16,-1 0 0 0,1 0 8 0,-1 0-8 15,-5 0 0-15,6 0 0 0,-7 0 0 0,7 0 0 16,-6 0 0-16,5 0 0 0,-5 0 0 0,6 0 0 15,-7 0 0-15,7 0 0 0,-1 0 0 0,6 0 8 16,1 0-8-16,-7 0 0 0,-5 0 8 0,0 0-8 16,11 0 0-16,-11-5 0 0,5 5 0 0,1 0 8 0,-1 0-8 15,-5 0 0-15,0 0 9 0,0 0-9 0,-23 0 0 16,22 0 9-16,-22 0-9 0,29 0 0 16,-6 0 0-16,-23 0 0 0,22-6-12 0,-5 6-7 0,-17 0-1 15,29 0-1-15,-29 0 35 0,23 0 7 0,0-5 2 16,-23 5 0-16,22 0-37 0,-22 0-7 15,23 0-2-15,0 0 0 0,-23 0 38 0,23 0 7 0,-23 0 2 16,23-5 0-16,-1 5-24 0,-22 0 0 0,23 0 0 0,0 0 8 16,0-5-27-16,-23 5-5 0,22 0 0 0,-4-5-1 15,-18 5 40-15,22 0 8 0,-22 0 1 0,23 0 1 16,0 0-15-16,-23 0-10 0,23 0 12 0,-23 0-12 16,23 0 0-16,-1 0 0 0,-22 0 0 0,23-5-12 15,-23 5 12-15,0 0 0 0,0 0 0 0,23 5 0 16,5-5 0-16,-28 0 0 0,0 0 0 0,23 0 0 0,-23 0 0 0,23 0 0 15,-23 0 0-15,0 0 0 0,23 0 0 16,-23 0 0-16,0 0 0 0,0 0 0 16,0 0 0-16,0 0 0 0,28 0 0 0,-28 0 0 15,0 0 0-15,0 0 0 0,0 0 0 0,0 0 0 0,23 0 0 16,-23 0 0-16,0 0 0 0,23 5 0 0,-23-5 0 16,0 0 0-16,0 0 0 15,23 0 0-15,-23 0 0 0,0 0 0 0,0 0 0 0,0 0 0 0,0 0 0 0,28 5 0 16,-28-5 0-16,0 0 0 0,0 0 0 15,0 0 0-15,0 0 0 0,0 0 0 0,0 0 0 0,0 0 0 16,0 0 0-16,23 0 0 0,-23 0 0 0,0 0 0 16,0 0 0-16,0 0 0 15,0 0-37-15,17-5-8 0,0 0-2 0,6-5-1535 0</inkml:trace>
  <inkml:trace contextRef="#ctx0" brushRef="#br1" timeOffset="16865.58">8707 9732 1497 0,'0'0'66'0,"0"0"14"0,0 0-64 0,0 0-16 0,0 0 0 0,0 0 0 16,0 0 117-16,0 0 20 0,0 0 4 16,0 0 1-16,0 0-74 0,0 0-14 0,0 0-3 0,0 0-1 15,0 0 25-15,0 0 5 0,0 0 0 0,0 5 1 16,0-5-27-16,0 10-6 0,0-10 0 0,0 10-1 16,0-10-8-16,0 0-2 0,0 5 0 0,11 11 0 15,-11-16-1-15,6 10 0 0,-6-10 0 0,12 10 0 16,-7-5-7-16,7 5-1 0,-12-10-1 0,22 10 0 15,-16 0-8-15,6-10-2 0,-1-5 0 0,0 5 0 16,6 0-8-16,-11 5-1 0,11 0-8 0,0 6 12 16,-5-6-12-16,5 5 9 0,11 5-9 0,-16-5 8 0,16 0 23 15,-16 0 4-15,5-5 1 0,0 6 0 0,0-1-16 0,0-5-2 16,0 5-1-16,0-5 0 0,6 0-5 16,-6 0 0-16,0-5-1 0,6 10 0 0,0-10-11 0,-6 5 0 15,0 5 0-15,6-5 0 0,-6 0 0 0,0 1 12 16,-6-1-12-16,6 5 12 0,0-5-12 0,1 5 0 15,-1 0 0-15,-6-5 8 0,6 5-8 0,-5 0 10 16,5-5-10-16,0 6 10 0,5-6-10 16,-10 5 10-16,5 0-10 0,6-5 10 0,-6 5-22 0,0 0-5 15,6-5-1-15,5 5 0 0,-16 1 35 0,16-1 7 16,-11 0 2-16,12 0 0 0,-7 0-26 0,7 0 0 16,-1 0 8-16,1 0-8 0,-1 1 0 0,1-6 0 15,-6 5 0-15,5 0 8 0,1 0-8 0,-12 0 0 16,11 0 0-16,-5 0 0 0,6-5 0 0,-12 6 8 0,5-1-8 15,1-5 0-15,0 5 31 0,0 0 1 0,0 0 0 0,-1-5 0 16,1 5-32-16,0 0 0 0,0-4 0 0,5 4 0 16,-11-5 0-16,6 0 0 0,-6 0 0 0,12 5 0 15,-6-5 0-15,5 0 0 0,-11 0 0 0,6-5 0 16,5 5 0-16,1 0 0 0,-6 0 0 0,11 0 0 16,-17 1 0-16,11-1-8 0,1 0-1 0,5 5 0 15,-5-5 9-15,-1 0-8 0,6 0 8 0,0 0-8 16,-11 5 8-16,11-5 8 0,-11 0-8 0,6 5 11 15,-6-5-11-15,5 6 0 0,-5-6 9 0,5 5-9 16,-5 0 0-16,0 0 8 0,0 0-8 0,5 0 0 16,-5 0 0-16,0 1 8 0,0-1-8 0,-1 5 0 15,7-5 0-15,-1 5 0 0,1-5 0 0,-1 6 0 16,1-1 20-16,11 0-1 0,-12 0 0 0,12 0 0 16,-6 0-19-16,6 1-16 0,-6 4 4 0,0-5 0 15,1 0 12-15,-1 6-9 0,0-6 9 0,0 5-8 0,6-5 8 0,-11 0 0 16,-1 6 0-16,6-6 0 0,-5 0 16 0,-1 0-2 15,6 0 0-15,-5 1 0 0,-1-6-14 0,1 5 11 16,-1-5-11-16,7 5 10 0,-7-5-26 0,1 1-6 16,10-1-1-16,-4 0 0 0,4 0 23 0,1 0 12 15,0 0-2-15,0 0 0 0,6 0-10 0,-6 1-16 16,-1-1 4-16,-4 0 1 0,-1 0 11 0,0 0 0 16,0 0 0-16,-5 0 0 0,-1 0 0 0,1 1 0 15,5-6 0-15,-6 5 0 0,1 0 0 0,-6 0 0 0,5-5 0 16,1 5 0-16,-7-5 0 0,7 5 0 0,-1-5 0 0,1 1 0 15,-1-1 13-15,7 5 5 0,-1-5 1 16,0 0 0-16,0 5-19 0,0 0 0 0,6 0 0 16,-6 0 0-16,-5 0 0 0,-1 6 0 0,1-6 0 15,-1 0 0-15,-5 0 14 0,6 0-4 0,-7 0-1 16,1 0 0-16,0 1-9 0,-6-1 0 0,6-5 0 0,-6 5 8 16,0-5-17-16,0 0-4 0,0 0-1 0,0 5 0 15,-5-5 14-15,5 0 0 0,-6 0 0 0,6 0 0 16,0 1 0-16,-5 4 0 0,-1-5 0 0,6 5 0 15,-5-5 0-15,-1 5 0 0,0-5 0 0,7 0 0 16,-13 5 0-16,12-5 0 0,-5 0 0 0,-1 0 0 16,1 6 0-16,-1-6 0 0,0 0 0 0,1 0 0 0,-1 5 8 15,-11-10 0-15,12 5 1 0,-1 5 0 0,0-5-9 16,6 0 0-16,-5 0 0 0,-1 0 0 16,1 0-20-16,-1 1-5 0,6-1-2 0,-6 5 0 15,1-5 27-15,-1 0 0 0,1 0 0 0,5 0 0 0,-6 0 0 0,1 0 0 16,-1 0 0-16,0 0 0 0,1 5 0 0,5-5 0 15,-6 0 0-15,6 6 0 0,-5-6 0 16,-1 5 0-16,1-5 0 0,5 5 0 0,-6-5 0 16,0 0 0-16,-11-5 0 0,17 10 0 0,-5-5 0 0,-1 0 0 15,-11-5 0-15,0 0 0 0,12 10 16 0,-12-10 9 16,0 0 2-16,0 0 0 0,0 0-27 0,5 6 0 16,-5-6 0-16,0 0 0 15,0 0-30-15,0 0-8 0,0 0-2 0,0 0 0 16,0 0-168-16,17-6-33 0</inkml:trace>
  <inkml:trace contextRef="#ctx0" brushRef="#br1" timeOffset="21981.28">10861 10314 1267 0,'0'0'56'0,"0"0"12"0,0 16-55 0,-6-1-13 0,0 0 0 0,6 0 0 16,0 0 54-16,-11 6 8 0,11-6 2 0,0 5 0 15,-6-5 0-15,6 6 0 0,0-1 0 0,0 0 0 16,-5-5-52-16,5 0-12 0,0-4 0 0,-6 4 0 16,6-15 54-16,0 0 8 0,0 0 2 0,0 0 0 15,0 0-21-15,0 0-4 0,0 0-1 0,0 0 0 0,0 0-6 16,0 0-2-16,0 0 0 0,0 0 0 0,0 0-8 0,0 0-2 16,0 0 0-16,0 0 0 0,0 0-9 0,-6-5-3 15,6 5 0-15,-11-5 0 0,5 0 8 0,0-6 0 16,6 11 1-16,0-10 0 0,0 0 7 0,0 10 0 15,0-10 1-15,6 0 0 0,-6 10-14 0,0 0-3 16,0 0-8-16,6-10 12 0,5 5-23 0,-11 5-5 16,0 0 0-16,0 0-1 0,12 0 65 0,-12 0 12 15,0 0 4-15,0 0 0 16,11 10-73-16,-11 5-15 0,11-5-2 0,-11 5-1 0,-11-4 27 0,11 4 0 16,0-5 9-16,-6 0-9 0,1 0 8 0,5-10-8 15,0 0 0-15,-6 10 0 0,6-10 12 0,0 0-12 16,0 0 12-16,0 0-12 0,0 0 20 0,0 0-4 0,-11-5 0 0,11 5 0 15,-6-5-16-15,0-10 0 0,0 5 0 0,-5-5 0 16,0 4 45-16,5-4 15 0,-5 5 4 0,11 0 0 16,0 0-52-16,0 10-12 0,0 0 0 0,0 0 0 15,0-10 0-15,0 10 0 0,0 0 0 0,0 0 0 16,0 0-14-16,0 0-6 0,17 5 0 0,-6 5-1 16,0 0 21-16,-5 0 0 0,0 5 0 0,0 1 0 15,-6 4 0-15,5 0 0 0,-5 0 0 0,0 1 0 16,0 4 8-16,0-5-8 0,-5 6 0 0,5-6 8 15,0-5-8-15,0 0 0 0,0-5 9 0,0-10-9 16,0 0 14-16,0 0-2 0,0 0 0 0,0 0 0 16,0 0-12-16,-6-10 0 0,0-5 0 0,0-10 0 0,6-1 0 0,0 1 0 15,0 0 0-15,-11-1 0 0,11 1 24 0,-6 0 3 16,1 4 0-16,5 1 0 16,-6 0-19-16,6 5-8 0,0 5 8 0,0 10-8 15,0 0-20-15,0 0-8 0,0 0-3 0,0 0 0 16,0 0 41-16,0 0 8 0,11 10 2 0,-5 5 0 0,5 0-32 15,-5 5-7-15,-6 6-1 0,6-1 0 0,-6 5 38 0,0 1 7 16,0-1 2-16,0-4 0 0,0 4-27 0,0-5 0 16,6-5 0-16,-6 1 0 15,0-6-16-15,0-5-9 0,0-10-2 0,0 0 0 0,0 0 27 0,0 0 0 16,0 0 0-16,0 0 0 0,0-10 0 0,5-10 0 16,-5-1 0-16,6 1 0 0,-6-5 0 0,6 0 0 15,-12-1 0-15,12 1 0 0,-6 5 8 0,5-1 6 0,-10 1 2 16,5 5 0-16,0-5-16 0,0 10 9 0,0-1-9 0,0 11 8 15,-6-10-22-15,6 10-5 0,0 0-1 0,0 0 0 16,0 0 55-16,0 0 10 0,0 0 3 16,0 0 0-16,-6 10-26 0,-5 1-5 0,5 9-1 0,0-5 0 15,6 5-16-15,-11 6-17 0,5-6 3 16,1 5 1-16,-1-10 13 0,-5 6 0 0,11-1 0 0,0-10 0 16,0-10-11-16,0 0 1 0,0 0 0 0,0 0 0 31,5 10-166-31,-5-10-34 0</inkml:trace>
  <inkml:trace contextRef="#ctx0" brushRef="#br0" timeOffset="32368.99">14713 10046 2188 0,'-12'5'97'0,"6"0"20"0,6-5-93 0,0 0-24 15,0 0 0-15,6 10 0 0,-6 0 56 0,0-10 6 16,0 0 2-16,6 11 0 16,-6 4-52-16,0-15-12 0,0 0 0 0,0 0 0 0,11 10 28 0,1 0 4 15,16-5 0-15,1 0 0 0,10 0-16 0,-10-5-2 16,-6 5-1-16,17-5 0 0,0 0 0 0,-1 0 0 15,-10 0 0-15,-1 0 0 0,7 0-5 0,-7 0-8 16,-17 0 11-16,7 0-11 0,-7-5 11 0,0 5-11 16,-11 0 10-16,0 0-10 0,0 0 0 0,0 0 0 15,0 0 0-15,-5-10-10 0,-7 5 41 0,-5-5 8 16,11 0 1-16,-5 0 1 0,-23 0-15 0,11-1-3 16,0 1-1-16,0 0 0 0,-5 5-22 0,5 0 0 0,0-5 0 0,-5 5 8 15,-6 5 44-15,0 0 10 16,-12 5 2-16,12 5 0 0,0 0-37 0,-1 5-7 15,1 6-2-15,0-6 0 0,6 10-10 0,-1-5-8 0,1 6 9 16,5-1-9-16,6 0 8 0,0 1-8 0,0-1 0 0,5-5 0 16,1 0 0-16,-1 6 0 0,12-6 0 15,0 0 0-15,0 1-8 0,6-1 8 0,5 0 0 16,-5 0 0-16,11 6 0 0,-5-11 0 16,10 0 0-16,-5 0 0 0,6 0-12 0,6-10 4 0,-1 6 8 15,12-11-13 1,6 0-102-16,5 0-20 0,-11-11-4 0,5 1-1122 0</inkml:trace>
  <inkml:trace contextRef="#ctx0" brushRef="#br0" timeOffset="32735.96">15556 9773 921 0,'-34'20'40'0,"22"-15"10"0,12-5-40 0,-6 5-10 0,-5 5 0 16,-6-10 0-16,6 0 386 0,-6 10 75 0,-6 0 15 0,6-5 4 0,-6 1-337 0,6-1-67 15,0 0-14-15,-6 10-2 0,-6 0-42 0,7 0-8 16,4 5-2-16,-4 6 0 0,-7-6-8 0,6 5 0 16,6-4 0-16,6-1 0 0,-6 0-8 0,11-5 8 15,0 6-10-15,6-6 10 0,0 0-17 0,6 5 2 16,-6-5 1-16,12-4 0 0,5 4-3 0,0-5-1 16,-6 0 0-16,6-5 0 0,6 5 18 0,0-5 0 15,-6 5-8-15,6-5 8 16,-1-5-24-16,1 5-2 0,6-5 0 0,5 0 0 0,-11 0 45 0,11 0 9 15,6 0 1-15,0 6 1 0,-18-6-30 0,18 5 0 16,6 0 0-16,-6 5 0 16,-29 0-23-16,6-5-4 0,6 5-1 0,-6 5 0 0,0-5 47 0,-5 6 9 15,-18-1 1-15,6 5 1 0,11-10 3 0,-5 10 1 0,-12-4 0 16,1 4 0-16,5-5-44 0,-6 0-9 0,-17 1-1 0,6-6-1 16,6 0-58-1,-1-5-11-15,-5 5-2 0,0-10-684 0,0 0-136 0</inkml:trace>
  <inkml:trace contextRef="#ctx0" brushRef="#br0" timeOffset="33102">15886 10107 1497 0,'-23'0'66'0,"23"0"14"0,23-5-64 0,-6 5-16 0,-17 0 0 0,0 0 0 16,23 10 92-16,-6-5 14 0,-5 5 3 0,-1 0 1 0,6 0-38 16,0 6-7-16,0-1-1 0,-5 5-1 15,-1 0-32-15,6 0-7 0,0 6 0 0,-5 4-1 0,-1-4-15 0,-5 4-8 16,11-5 8-16,-11 1-8 0,-1-1 0 0,1 5 0 15,0 1 0-15,-1-1 0 0,1-5 0 0,-6 1-12 16,-6-1 2-16,6-5 0 0,0-10 10 0,0-10 8 16,-5 10-8-16,5-10 11 0,0 0 19 0,0 0 4 15,-12-5 1-15,1 0 0 0,5-10 17 0,-5-5 4 16,-1 0 1-16,1-6 0 0,0-4-17 0,-1 0-4 16,12-1-1-16,-11 1 0 0,-12-11 21 0,12 1 4 15,-1-1 0-15,7 1 1 0,-7-1-49 0,12 6-12 16,0-1 0-16,6 6 0 0,0 5 54 0,-1 4 8 15,7 1 2-15,-1 5 0 0,6 0-52 0,-6 0-12 0,1 9 0 0,11 1 0 16,-6 0-13-16,6 5-6 0,-6 0-1 16,0 5 0-16,11 0 20 0,-5 1-10 0,-12 4 10 0,7 5-8 15,-1 0-4-15,-6 0-1 0,-5 0 0 0,-1 6 0 32,-5-6-27-32,0 10-6 0,6-10-1 0,-6 11 0 15,-11-6-101-15,11 0-21 0,0 0-4 0,0 1-901 0</inkml:trace>
  <inkml:trace contextRef="#ctx0" brushRef="#br0" timeOffset="33390.6">16456 10304 115 0,'0'0'10'0,"0"0"-10"0,17 5 0 0,-17-5 0 16,0 0 258-16,12 5 50 0,16-5 9 0,-5-5 3 16,-6 5-219-16,0-5-43 0,6 0-9 0,5-5-1 0,1 5-32 0,-1 0-7 15,-11 0-1-15,6-5 0 0,11 0 1 0,-11 0 0 16,0-1 0-16,-6 1 0 0,6 0-9 0,-6 5 0 15,-11-5 0-15,5 5 0 0,-5 0 47 0,-6 5 7 16,0 0 2-16,0 0 0 0,0 0 25 0,-6-5 6 16,6 5 1-16,-11-5 0 0,-12 0-32 0,6 0-7 15,0 5-1-15,-12-5 0 0,-5 5-38 0,5 0-10 16,7-6 0-16,5 1 0 0,-6 5 0 0,0-5 0 16,-6 0 0-16,12 0 0 0,17 5 0 0,-11 0 0 15,-12 0 0-15,17 5 0 0,6-5 0 0,0 0 0 16,-11 10-10-16,11 6 10 15,0-1-104-15,6 0-16 0,-6 0-2 0,0 0-720 0</inkml:trace>
  <inkml:trace contextRef="#ctx0" brushRef="#br0" timeOffset="33803.6">16889 10304 864 0,'29'5'38'0,"-18"-5"8"0,6 5-37 0,-6-5-9 0,1 6 0 0,-1-6 0 16,1 5 91-16,-12-5 16 0,0 0 3 0,0 0 1 15,11 0-63-15,-11 0-13 0,0 0-3 0,0 0 0 16,0 0 34-16,0 0 6 0,0 0 2 0,0 0 0 15,-6-11-32-15,6 11-6 0,-5-15-2 0,-1 5 0 16,0 0 42-16,1-5 9 0,5-5 2 0,-6-1 0 16,0-4 21-16,0 5 5 0,6-11 1 0,0-4 0 0,0 5-63 0,6-1-13 15,0 1-2-15,0 4-1 16,5 1-35-16,0 5-14 0,1 5 1 0,-1-1 0 16,0 11-42-1,7-5-8-15,-1 5-1 0,0 5-1 0,0 5-53 0,6 0-10 16,-1 0-3-16,1 0 0 0,0 1-46 0,6 4-10 0,-1-5-1 15,-5-5-1-15,5 5 18 0,1-5 4 0,5 0 1 0,-11-5 0 0,5 5 152 16,-5 0 30-16,-6 0 7 0,0 0 1 0,-5-5 112 0,-1 5 24 16,-11 0 4-16,0 0 0 0,0 0 13 0,0 0 3 15,0 0 0-15,0 0 0 0,-17 5-84 0,-6 0-16 16,-5-5-3-16,5 5-1 0,-6-5 8 0,1 0 0 16,-1 5 1-16,1 0 0 0,-1-5-33 0,7 5-8 15,-7-5 0-15,6 5-1 0,6 0-43 0,-6 5-14 16,6 0 0-16,6 1 0 0,0-1 5 0,5 0 1 15,-6 5 0-15,12-5 0 0,-5 5 24 0,5-5 4 16,0 1 2-16,5-1 0 16,1 5-69-16,6-10-13 0,-1 5-4 0,6 0 0 15,0-5-12-15,0 0-2 0,12-5-1 0,-1 5-917 0</inkml:trace>
  <inkml:trace contextRef="#ctx0" brushRef="#br0" timeOffset="34200.6">17806 9575 2419 0,'0'0'107'0,"-11"5"22"0,-6-10-103 0,6 5-26 0,-1 0 0 0,6 0 0 15,-5 0 56-15,0 5 7 0,5 0 1 0,0 5 0 16,-5 6 0-16,5-1 0 0,0 5 0 0,6 10 0 0,0-4-52 0,0 9-12 16,6-4 0-16,0-11 0 15,0 0-48-15,-1 0-13 0,1 6-3 0,5-1 0 0,1-5 52 0,-1 6 12 16,6-6 0-16,0 5 0 0,0-5 0 0,0 1 0 15,6-6 0-15,-6 0 0 16,0-5-54-16,1-5-8 0,-1 5-2 0,0-10 0 0,-6 5 33 0,1-5 7 16,-12 0 0-16,0 0 1 0,0 0 23 0,0 0 0 15,0 0 0-15,0 0 0 0,0 0 16 0,0 0 5 16,-6-10 1-16,0 0 0 0,0 0 85 0,-5-5 17 16,0 5 3-16,-6-6 1 0,-1 1-52 0,-4 5-9 15,-1-5-3-15,0 5 0 0,0 0-51 0,6 0-13 16,0 10 0-16,0 0 0 0,0 0 0 0,0 5 0 15,5 0 0-15,7 5 0 0,-12 5 0 16,11 0 0-16,0 5 0 0,1 6 0 16,-1-6-100-16,6 0-22 0,0 1-5 0,6-6-1 15,5 10-153-15,0-10-31 0,35 6-7 0,-6-6-1 0</inkml:trace>
  <inkml:trace contextRef="#ctx0" brushRef="#br0" timeOffset="34466.62">18672 9681 2880 0,'0'0'64'0,"-5"-10"12"0,-7 5 4 0,1-5 0 0,-6 5-64 0,-6 0-16 0,-5 0 0 0,-1 5 0 15,-5 0 54-15,-6 0 8 0,0 0 2 0,-5 0 0 16,-1 5-22-16,0 0-4 0,1 10-1 0,11-5 0 16,-6 11-8-16,6 9-1 0,5-5-1 0,6 11 0 15,-5 4-73-15,11 1-14 0,0 4-4 16,5 1 0-16,7-6 52 0,-1-4 12 0,6-1 0 0,6-4 0 15,5-6 0-15,6-5 0 0,0-4 0 0,6-1 0 16,11-5 0-16,0-5 0 0,12-10 0 0,5 5 0 16,0-10-20-16,1-5-2 15,-1-6 0-15,6-4 0 0,0-5-118 16,0-1-24-16,-6-4-5 0,0-1-1 16,-5 1-69-16,-12-6-13 0,6 11-4 0,-17 0 0 15</inkml:trace>
  <inkml:trace contextRef="#ctx0" brushRef="#br2" timeOffset="38575.68">14940 12127 2142 0,'-17'-5'95'0,"12"5"19"0,5-5-91 0,0 5-23 0,0-10 0 0,0-5 0 0,-12 0 15 0,18 0-2 16,17-6 0-16,-6 1 0 0,-17-5-13 0,23-6 9 0,11 1-9 0,-11-6 8 15,-1-4-8-15,-5-6 0 0,12-4 0 0,-1-1-11 16,-5 0 11-16,0 6 0 0,-6-1 0 0,0 1 0 16,-5 9 13-16,-1 6 5 0,6 5 1 0,-6 4 0 15,1 6 21-15,-1 10 4 0,-11 5 0 0,0 0 1 16,0 0 15-16,12 10 4 0,-7 10 0 0,7 16 0 15,-7 4-64-15,1 1-26 0,11 15 2 0,-11-1 0 16,0 1 38-16,5 0 8 16,6-6 2-16,-5 1 0 0,-7-5-49 15,7-6-10-15,5 1-1 0,-6-1-1 0,-5-4-30 0,0-1-5 16,-1 1-2-16,7-1 0 0,-7 0-108 16,1-4-22-16</inkml:trace>
  <inkml:trace contextRef="#ctx0" brushRef="#br2" timeOffset="38734.72">15032 12097 2880 0,'0'0'64'0,"0"0"12"0,0 0 4 0,0 0 0 0,0 0-64 15,0 0-16-15,0 0 0 0,0 0 0 0,17-5 0 0,-17 5 0 16,0 0 0-16,17 0 0 0,11 0 0 0,1 0-10 16,-6 0 2-16,5 0 0 15,6 0-126-15,0 0-25 0,6 0-5 0,0 0 0 0</inkml:trace>
  <inkml:trace contextRef="#ctx0" brushRef="#br2" timeOffset="38967.16">16097 12016 403 0,'29'-15'36'0,"-29"15"-36"16,0 0 0-16,-6-5 0 0,6-5 267 0,0 10 46 0,-6-11 10 0,-5 1 1 16,-1 5-89-16,1 0-19 0,0 0-3 0,-12 0-1 15,0 5-72-15,0 0-16 0,6 0-2 0,-6 5-1 16,-17-5-73-16,12 10-14 0,17-5-3 0,-7 5-1 15,-4 1-18-15,5 4-4 0,-1-5-8 0,7 5 12 16,11 0-12-16,-6 0-13 0,-11 1 2 0,6-1 1 16,17 5-11-16,-6-5-3 0,-12 11 0 0,18-6 0 15,5 5-27-15,1 1-5 0,-12-1-2 0,5 5 0 16,12-10-31-16,1-4-7 0,4-1 0 0,1-5-1 16,0 0-135-16,11-10-28 0</inkml:trace>
  <inkml:trace contextRef="#ctx0" brushRef="#br2" timeOffset="39176.68">16667 11363 1555 0,'-12'-5'138'16,"1"0"-110"-16,11 5-28 0,0 0 0 0,-17-5 248 0,17 5 45 16,0 0 9-16,0 0 2 0,-11 15-193 0,5 0-39 15,6 5-7-15,0 5-1 0,0 11-55 0,0-1-9 16,0 6 0-16,6 4 0 0,5 1-11 0,0 0 11 15,-11-1-8-15,6-4 8 0,17-1-12 0,-12-4 4 16,-5 4 0-16,5-4 0 16,6-6-128-16,1 0-24 0,-7 1-6 0,0-1-569 0,1 1-113 0</inkml:trace>
  <inkml:trace contextRef="#ctx0" brushRef="#br2" timeOffset="39318.99">16524 12087 1324 0,'-34'0'59'0,"29"-5"12"0,5 5-57 0,0 0-14 0,0 0 0 0,0 0 0 16,-6-5 195-16,6 5 36 0,0 0 7 0,0 0 2 15,0 0-216-15,0 0-44 0,28-5-8 0,-5 0-914 16</inkml:trace>
  <inkml:trace contextRef="#ctx0" brushRef="#br2" timeOffset="39588.86">17385 11813 633 0,'0'0'56'0,"-6"11"-44"16,0 4-12-16,-5-5 0 0,5 0 194 0,-5 5 37 15,-6-5 7-15,5 5 2 0,-5 1-112 0,6-1-23 16,-1 5-4-16,1-5-1 0,5 1-76 0,1-1-16 16,5 0-8-16,-6 5 8 0,6-5-8 0,0 1 0 15,0-6 0-15,6 5 8 0,-6-5 1 0,5 5 1 0,-5-15 0 0,12 10 0 16,-1-5 2-16,1 6 0 15,-1-11 0-15,6 0 0 0,-6 0-12 0,7 0-14 16,-1 0 3-16,5-11 1 16,7 6-55-16,-6-5-11 0,0 0-3 0,5-5 0 15,-5 5-39-15,-6-5-8 0,6 4-2 0,-6 1 0 16,-6 0 72-16,1 0 13 0,-7 0 3 0,-5 10 1 0,0-10 11 0,6 0 3 0,-6 0 0 16,-6-1 0-16</inkml:trace>
  <inkml:trace contextRef="#ctx0" brushRef="#br2" timeOffset="39974.48">18405 11631 864 0,'0'0'76'0,"0"0"-60"15,0 0-16-15,0 0 0 0,0 0 297 0,-12 5 57 16,-5 5 11-16,0-5 3 0,-6 5-201 0,0-4-40 15,1 4-8-15,-12 0-2 0,5 0-50 16,1-5-11-16,-1 5-1 0,1 0-1 0,5 5-26 0,0 1-6 16,0-6-1-16,-5 0 0 0,11 10-21 0,0-10 0 15,5 0 0-15,1 6 0 0,-1-1 0 0,7-5 0 16,-1 0 0-16,0-5 0 16,1 5-47-16,5 0-13 0,0-10-4 0,5 10 0 0,1 1 52 0,0-1 12 15,-1 0 0-15,1-5 0 0,-6-5-9 0,17 5 1 16,-5 5 0-16,5-10 0 0,-6 0-13 0,6 0-3 15,-6-5 0-15,7 5 0 0,-7 0 4 0,-11 0 1 16,11-5 0-16,-11 5 0 0,0 0 19 0,0 0 11 0,12-10-2 0,-12 10 0 16,0 0 22-16,0 0 4 0,0 0 1 0,0 0 0 15,0 0-24-15,0 0-12 0,0 0 12 0,17 5-12 16,-11 0 12-16,5 5-12 0,0 0 12 16,1 0-12-1,5-5-100-15,-6 6-28 0,6-6-4 0</inkml:trace>
  <inkml:trace contextRef="#ctx0" brushRef="#br2" timeOffset="40173.4">18735 11251 2880 0,'0'0'64'16,"-6"-5"12"-16,6 5 4 0,0 0 0 0,0 0-64 0,0 0-16 0,0 0 0 0,0 0 0 15,0 0 54-15,-5 20 8 0,-7 6 2 0,1 14 0 16,5 6 0-16,-5 10 0 0,5 9 0 0,0 6 0 0,1-5-52 0,-1 0-12 15,0-5 0-15,1 0 0 16,5-11-48-16,0 1-13 0,5-6-3 0,1 1 0 16,0 0-204-16,5 4-42 0</inkml:trace>
  <inkml:trace contextRef="#ctx0" brushRef="#br2" timeOffset="48215.24">22786 7747 2566 0,'0'0'56'0,"0"0"12"0,0 0 3 0,0 0 1 0,0 0-57 0,0 0-15 0,0 0 0 0,0 0 0 16,0 0 62-16,0 0 10 0,0 0 1 0,6 10 1 15,0 0-20-15,5 0-4 0,-5 6-1 0,5-1 0 16,1 5-27-16,5 5-6 0,0 6 0 0,5-1-1 15,1 6-15-15,0 4 8 0,6 11-8 0,5-6 0 0,-6 1 0 16,1 5 8-16,-1-1-8 0,1 6 0 16,-1-11 10-16,-5 1-1 0,5 0 0 0,-5-1 0 15,0-4-9-15,0-1 0 0,0-9 0 0,-1 4 0 16,1-5-49-16,0 1-12 16,0-11-3-16,-6 0 0 0,6-5-212 0,-6-4-44 0</inkml:trace>
  <inkml:trace contextRef="#ctx0" brushRef="#br2" timeOffset="48449.26">23527 7833 2163 0,'-23'20'96'0,"17"-15"20"0,-5 0-93 0,-6 1-23 16,0-1 0-16,0 5 0 0,-6-5 104 0,0 10 16 15,0-5 3-15,1 5 1 0,-7 1-50 0,6 4-10 16,-5 5-1-16,5 0-1 0,0 1-18 0,0 9-3 0,-11-4-1 0,0-1 0 31,0 0-53-31,5-4-11 0,-5 9-3 0,0 1 0 0,6-1 27 0,5-5 0 0,0 1 0 0,6-1-8 31,0 1-147-31,5-1-29 0,1-5-5 0,5 6-899 0</inkml:trace>
  <inkml:trace contextRef="#ctx0" brushRef="#br2" timeOffset="49011.24">24490 8177 1152 0,'0'0'102'0,"0"0"-82"0,0 0-20 0,0 0 0 16,0 0 221-16,0 0 40 0,11 6 8 0,-11-6 2 0,0 0-174 15,0 0-34-15,0 0-7 0,17 0-2 16,6 0-22-16,0-6-4 0,0 6 0 0,5 0-1 0,6 0-27 0,-5-5 0 16,11 5 0-16,-6-5 0 0,-6 0 0 0,1 5 0 15,-1 0 0-15,1-5 0 0,-6 0 0 0,-1-5 0 16,-4 0 0-16,4 0-715 15,-5 0-143-15</inkml:trace>
  <inkml:trace contextRef="#ctx0" brushRef="#br2" timeOffset="49203.23">24855 7681 2224 0,'0'0'49'0,"0"0"11"0,0 0 1 0,0 0 1 0,-6 15-50 0,0-5-12 0,-5 11 0 0,5-6 0 0,-5 10 33 0,5 1 4 0,0-1 1 0,1 5 0 16,-1 6-28-16,0-6-10 0,-5 1 0 0,11 9 9 16,-6 6 19-16,6-6 3 0,0-4 1 0,6 4 0 31,-1 1-60-31,1-1-11 0,0 1-2 0,5-1-671 0,-5 1-133 0</inkml:trace>
  <inkml:trace contextRef="#ctx0" brushRef="#br2" timeOffset="49650.23">26159 7782 2829 0,'0'0'62'0,"0"0"13"0,0 0 2 0,0 0 3 0,0 0-64 0,0 0-16 0,0 11 0 15,-5-1 0-15,-7 5 0 0,7 0 0 0,-1 0 0 0,0 6 0 0,-5-1 0 0,5 0 0 16,0 10-12-16,1-4 3 0,-1-1 9 0,6 0-8 16,0 6 8-16,6-1-8 0,-1-10-4 0,7 6 0 15,-7-6 0-15,7 5 0 0,5-4 12 0,0-1-8 16,6-5 8-16,0 0-8 0,-1-5-12 0,1 0-3 16,-6 1 0-16,0-1 0 0,6-5 23 0,0 0 0 15,0 5 0-15,0-5 0 0,-6-5 0 0,5-5 0 16,-5 0 0-16,-5 0 0 0,-1 5 0 0,1-5 0 0,-12 5 0 15,11-5 0-15,-5 0 0 0,-6 5 0 16,0 0 0-16,11 0 0 0,1 0 47 0,-1 5 13 0,0 0 4 16,1 5 0-16,-1 5-52 0,1 0-12 15,-1 0 0-15,0 6 0 0,1 4 0 0,-1 0 0 16,-5 1 0-16,0 4 0 0,-1-5 0 0,-5 6 0 0,0-1 0 16,-5 1 0-16,-1-1-48 15,-6 0-13-15,1 6-3 0,-6-1 0 0,6 1 52 0,-7 4 12 0,-4-4 0 0,5-1 0 16,-6-10 0-16,0-4 0 0,0-1 0 0,0-5 0 15,6-10-123 1,0 0-21-16,0 5-5 0,6-15-879 0</inkml:trace>
  <inkml:trace contextRef="#ctx0" brushRef="#br2" timeOffset="50184.23">27965 7671 57 0,'0'0'0'0,"0"0"0"0,0 0 0 0,0 0 0 0,0 0 0 0,0 0 0 0,0 0 396 0,0 0 73 0,12 5 15 0,11 0 4 15,5-10-318-15,1 5-63 0,-1-5-13 0,12 5-2 16,0-5-38-16,0 5-7 0,0-5-2 0,5 5 0 15,1 0-33-15,-6 0-12 0,5 0 0 0,-5 0 9 16,6 5-9-16,-1-5 0 0,-5 5 0 0,6 0 0 16,-1 0 0-16,1 0 0 0,-12 5 0 0,0-5 0 15,-5 6 0-15,-6 4 0 0,5-5 0 0,-11 5 0 16,6 0 0-16,-17 0 8 0,-1 6-8 0,1-1 0 0,-6 0 16 16,-6 6-3-16,-11 4 0 0,6 0 0 0,0-4 39 15,-7 4 7-15,-10 0 1 0,5 1 1 0,-11-1 4 16,5 1 1-16,1-6 0 0,-6 0 0 15,5-5-42-15,-5 6-8 0,6-6-1 0,5 0-1 0,-6-5-14 16,7 6 0-16,4-11 0 0,-4 5 0 0,5-5 0 16,5 5 0-16,-5-5 0 0,6 1 0 15,-1-6-100-15,7 5-22 0,5-10-5 0,0 0-1025 16</inkml:trace>
  <inkml:trace contextRef="#ctx0" brushRef="#br2" timeOffset="50677.23">30359 7387 288 0,'0'0'25'0,"0"0"-25"0,-12 0 0 0,1 6 0 0,-6-6 392 0,0 5 72 0,-1 0 16 0,1 0 2 15,-5 0-274-15,5 0-54 0,-6 0-11 0,0 0-3 16,-6 0-44-16,1 0-10 0,-6 0-2 0,5 0 0 16,-5 0-43-16,0 5-9 0,5 1-1 0,1 4-1 0,-1-5-30 15,1 5 8-15,-1-5-8 0,7 5 0 0,-1 6 0 16,6-6 0-16,0 0 0 15,5 5 0-15,7-5 0 0,-1 1 0 0,12-1 0 0,-1 0 0 0,7 0 0 16,-1-5 0-16,6 6 0 0,6-1 0 0,5-5 0 0,7 5 0 16,-1-5 0-16,0 0 0 0,6 6 8 15,-6-6 0-15,0 0-8 0,6 5 12 16,-6 0-12-16,1-5 0 0,-7 5 8 0,1 6-8 16,-1-6 0-16,-5 5 0 0,-6 6 0 0,0 4 0 0,-6 10 0 0,-5 1 0 15,0-6 0-15,-6 1 0 0,-6 4 32 0,-5-4 4 16,-1 4 1-16,1-4 0 0,-12-6 22 0,6 0 4 15,-11 1 1-15,-1-1 0 0,1-4-52 0,-1-11-12 16,-5 5 0-16,0 0 0 16,-6-5 0-16,0 6 0 0,-6-11 0 0,1 5-987 15,-1-10-200-15</inkml:trace>
  <inkml:trace contextRef="#ctx0" brushRef="#br2" timeOffset="52758.4">22234 10613 1324 0,'5'41'118'0,"1"-41"-94"0,-6 0-24 0,0 0 0 0,0 0 266 0,0 0 49 0,6-5 9 0,-6 5 3 15,0 0-178-15,11-5-35 0,-5 5-7 0,-1 5-2 16,7-5-25-16,-6 5-6 0,-1 5-1 0,7 0 0 16,-1 5-65-16,0 5-8 0,7 1-13 0,-1 9 3 15,5-5 23-15,1 6 5 0,6 4 1 0,5 1 0 16,0 4-19-16,12 1 0 0,-6-1 0 0,-1 1 0 16,-4-1 0-16,4 1-16 0,1-6 5 0,6 6 1 15,-12-1-50 1,-5 1-9-16,5-1-3 0,0 6 0 0,-6-6-101 0,1 1-21 15,-6-1-4-15,0-9-883 0</inkml:trace>
  <inkml:trace contextRef="#ctx0" brushRef="#br2" timeOffset="53000.42">23259 10512 2649 0,'-11'25'117'0,"5"-15"25"15,0-5-114-15,1-5-28 0,-1 0 0 0,-5 6 0 0,-7-1 57 0,1 10 6 16,0 0 1-16,-11 10 0 0,-1 6 0 0,1 9 0 16,-6 1 0-16,-6 4 0 0,6 6-34 0,-6-5-6 15,5-1-2-15,7 1 0 0,0-1-22 0,-1-4 0 16,-5-6 0-16,11 1 8 0,-5-1-18 0,5-5-3 0,6 1-1 0,5-1 0 31,-5 1-122-31,11 4-24 0,1 1-4 0,-1-1-668 0,12 0-132 16</inkml:trace>
  <inkml:trace contextRef="#ctx0" brushRef="#br2" timeOffset="53306.43">24496 11175 691 0,'0'0'61'0,"0"0"-49"0,0 0-12 0,11 0 0 0,-11 0 372 0,11 0 71 16,12-5 14-16,-6 0 3 0,0 0-315 0,0 0-63 15,6 0-13-15,0 0-2 0,0 0-43 0,0 5-8 16,5-5-1-16,-5-5-1 0,0 5-14 0,-1 0 8 16,1 0-8-16,0-6 0 15,-6 6-157-15,-5-5-38 0,-1 0-7 0</inkml:trace>
  <inkml:trace contextRef="#ctx0" brushRef="#br2" timeOffset="53487.42">24877 10674 864 0,'0'0'76'0,"0"0"-60"0,0 0-16 0,0 0 0 0,0 0 316 0,-5 15 61 0,5 0 12 15,-6 6 3-15,6 4-231 0,-11 0-45 0,5 11-10 0,0-1-2 16,0 1-83-16,1-1-21 0,-1 1 0 0,0-1 0 16,1 0 0-16,-1 6 0 0,6-6 0 0,0 1 0 15,0-1-9-15,0 1-7 0,6-1 0 0,-6 6-759 16,5-6-151-16</inkml:trace>
  <inkml:trace contextRef="#ctx0" brushRef="#br2" timeOffset="54065.72">26017 11358 1371 0,'0'0'60'0,"0"0"14"0,0 0-59 0,0 0-15 0,0 0 0 0,0 0 0 16,0 0 88-16,0 0 14 0,0 0 3 0,0 0 1 15,0 0-39-15,0 0-8 0,0 0-2 0,0 0 0 16,0 0-57-16,0 0 0 0,0 0 0 0,0 0 0 16,-6 5 0-16,6-5 0 0,0 0 0 0,-11 5 12 15,-1-5 41-15,12 0 9 0,0 0 2 0,-11 5 0 0,11-5 51 0,0 0 10 16,0 0 3-16,-11-5 0 0,-1 0-52 0,12 5-9 16,0 0-3-16,0 0 0 0,0 0 0 0,-6-10 0 15,1 5 0-15,5 5 0 0,0 0-51 0,0 0-13 16,0 0 0-16,0 0 0 0,0 0 0 0,0 0 0 15,0 0 0-15,0 0 0 0,0 0 0 0,0 0 0 16,0 0 0-16,0 0 0 0,0 0 0 0,0 0 0 16,0 0 0-16,0 0 0 15,0 0-48-15,0 0-13 0,0 0-3 0,11 5-819 16,-11-5-164-16</inkml:trace>
  <inkml:trace contextRef="#ctx0" brushRef="#br2" timeOffset="54603.04">26815 10578 403 0,'0'0'36'0,"-6"5"-36"0,0 0 0 0,-5 0 0 16,5 0 362-16,-5 0 66 0,-1 0 12 0,1 0 4 16,-1 0-272-16,1 0-53 0,-6 5-11 0,0-4-3 15,5 4-45-15,1-5-10 0,-6 0-2 0,11 0 0 0,-5 5-37 16,0-5-11-16,5 5 0 0,6-10 0 0,0 0 25 0,0 0 1 15,0 0 0-15,0 0 0 0,0 0-36 0,0 0-7 16,0 0-2-16,0 0 0 0,0 0 31 0,6 5 5 16,5 0 2-16,0 5 0 0,1 1-19 0,-1-6 0 15,6 5 0-15,6 0 0 0,0-5 55 0,5 10 7 16,6-5 2-16,1 5 0 0,5-4-52 0,-6 4-12 16,6 0 0-16,-1 5 0 0,1 1 0 0,-5-6 0 15,-7 10 0-15,1-5 0 0,-7 6 0 0,-5-1 0 16,1 0 0-16,-7 1 0 0,0-1 0 0,-11-5 0 15,6 0 0-15,-6 6 0 0,-6-11 54 0,1 5 8 0,5-5 2 0,-12 6 0 16,7-11-28-16,-7 0-4 0,1 0-2 0,-1 0 0 16,-5-5-7-16,6 5-2 0,-6-5 0 0,-6 0 0 15,6 0-11-15,-6-5-2 0,6 6-8 16,0-6 12-16,0 0-23 0,0 0-5 0,0 0 0 0,-1 0-1 16,7 0-71-1,0 0-13-15,-1 0-3 0,1-6-799 0,5 1-159 0</inkml:trace>
  <inkml:trace contextRef="#ctx0" brushRef="#br2" timeOffset="55334.92">27846 11023 288 0,'0'0'25'0,"-6"11"-25"0,6-11 0 0,0 15 0 16,-6-5 480-16,1 0 90 0,-1 0 18 0,0 0 4 15,6 5-423-15,0-4-85 0,-5 4-16 0,5 0-4 16,5 0-52-16,-5 0-12 0,6 6 0 0,5-1 0 15,-5-5 0-15,11 0 0 0,-5 0 0 0,10 1 0 16,1-6 38-16,0 0 5 0,5 0 1 0,1 0 0 16,-1 0-22-16,1-5-4 0,5 0-1 0,-5-5 0 15,-7 5-17-15,7-5 8 0,-6 0-8 0,-1-5 0 16,1 5-17-16,0-5-11 0,-6 0-1 16,0-5-1-16,0 5-3 0,-5-5-1 15,-1 5 0-15,-5-5 0 0,5 0 34 0,-5-1 0 0,0 1 0 0,-6-5 0 0,5 5 44 16,-5-5 16-16,6 5 4 0,-6 0 0 0,0-1-18 15,0 11-3-15,0 0-1 0,0 0 0 0,0 0 9 0,0 0 1 16,0 0 1-16,0 0 0 0,0 0-16 0,0 0-3 16,0 0-1-16,11 0 0 0,7 0-33 0,-7 6 0 15,0-1 0-15,6 0 0 0,-5 5 0 0,5 0 0 16,6 0 0-16,-6 5 0 16,6 0-14-16,-6 6-10 0,-6 4-1 0,12 0-1 15,-6 1-10-15,-6 4-1 0,1-5-1 0,-7 11 0 0,-5-1 38 0,0 1 0 0,0 4 0 16,-11 6 0-16,5-1 23 0,-5-4 12 0,0 4 2 15,-7-4 1-15,1-6-30 0,0 1-8 0,0-11 0 16,-6 0 0-16,6 1 11 0,-5-11-3 0,-1 0 0 0,6-5 0 16,-6 0-8-16,-6 1 0 0,7-11 0 0,-7 5 0 31,6-5-53-31,-5-5-13 0,-6-6-2 0,5 1-1 16,1-5-135-16,11 0-26 0,-6-5-6 0,6-1-874 0</inkml:trace>
  <inkml:trace contextRef="#ctx0" brushRef="#br2" timeOffset="55856.85">29863 10532 2530 0,'6'31'112'16,"5"-16"24"-16,-11-15-109 0,11-5-27 0,6-5 0 0,-5 5 0 0,5-1 15 0,0 6-3 0,6-10 0 0,11 5 0 16,-6 0 10-16,7 0 2 15,-1 0 0-15,-6 0 0 0,7 0-24 0,-1 0 0 0,0 5 0 0,0-5 0 16,-5 5 17-16,5 0-1 0,-6 0 0 0,1 5 0 16,-1 0 4-16,-5 10 0 0,0 0 0 0,-12 6 0 15,6-1 18-15,0-5 4 0,-5-10 1 0,-1 10 0 16,-5 0-27-16,0 1-4 0,-6 9-2 0,-6 5 0 15,0 6 21-15,-5-1 4 0,-1 1 1 16,-5-1 0-16,-5 1-36 0,-7-1 0 16,1 1 0-16,-1-6 0 15,1 0 0-15,-7 1 0 0,7-1 0 0,-6-5 0 16,5 1 22-16,1-6-2 0,-1 0-1 0,1 0 0 0,-1-4-19 0,1-1 0 16,5 5 0-16,0-5 0 0,-5-5-27 0,-1 11-5 0,6-6-2 0,1 0 0 15,-1 0-82-15,0 6-17 16,0-6-3-16,6 0-1 0</inkml:trace>
  <inkml:trace contextRef="#ctx0" brushRef="#br2" timeOffset="56670.03">31937 10345 2430 0,'0'0'108'0,"0"0"21"0,0 0-103 0,0 0-26 15,0 0 0-15,0 0 0 0,0 0 120 0,-12-5 18 0,1 5 4 16,5-5 1-16,-11 0-114 0,0 0-29 16,0 5 8-16,-6 0-8 0,-5 5 0 0,-1 0 0 0,-5 0 0 0,0 5 0 15,-6 0 0-15,0 5 0 0,-5 5 0 0,5 1 0 32,0-1-24-32,6 5-6 0,-6 6-2 0,11-6 0 0,1 5 20 0,-1-4 3 0,12-1 1 0,0 0 0 15,0 1 8-15,11-1 0 0,1-5 0 0,5 1 0 16,0-1 0-16,5-5 11 0,1 5-3 0,11-5 0 15,-6-4-8-15,7-1 0 0,-1 5 0 0,11-5 0 16,1 5 0-16,5-5 0 0,0-5 0 0,6 6 0 16,5-1 0-16,1 0 0 0,-6 5 0 0,6-5 0 15,-7 5 0-15,-4 0 0 0,-7 1 0 0,1-1 0 0,-12-5 53 16,0 10 9-16,-6-5 2 0,1 1 0 16,-7 4-27-16,-5-5-5 0,0 5 0 0,-5 1-1 15,-1-6-8-15,-6 0-2 0,1 0 0 0,-6 0 0 16,0 1 28-16,-6-1 6 0,-5 0 1 0,-1 0 0 0,-5-5-48 15,0 5-8-15,0-4 0 0,-6-1-8 0,0 0 8 16,0 0 0-16,0 0 0 0,-6-5-8 16,1 5-127-16,5-10-25 0,-6 0-4 0,6 0-2 15</inkml:trace>
  <inkml:trace contextRef="#ctx0" brushRef="#br2" timeOffset="57958.29">26666 10563 1533 0,'0'0'68'0,"0"0"14"16,0 0-66-16,0 0-16 0,0 0 0 0,0 0 0 0,0 0 106 0,0 0 18 16,12-5 3-16,-7-1 1 0,1-4-27 0,-6 10-5 15,6-5 0-15,5 0-1 0,1 0-4 0,-1 0-1 16,6-5 0-16,0 5 0 0,-5 0-90 0,5 0-20 15,0-5-4-15,6 10 0 0,-6 0 24 0,0-5 0 16,6 5 0-16,-6-5 0 0,-6 5 0 0,0 0 0 16,7 0 0-16,-7 0 0 0,0 10 0 0,1 0 0 15,-1 0 0-15,6-5 0 0,-5 5-20 0,5-5 4 16,-6 0 1-16,6 5 0 16,12 0-139-16,-12-10-28 0,-17 0-6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3T02:31:40.793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19664 7651 1728 0,'6'45'38'0,"-6"-29"8"0,0-16 2 0,0 0 0 0,0 0-39 0,5 10-9 0,-5-10 0 0,12 10 0 0,-12-10 82 0,5 10 14 15,7 0 4-15,-7 0 0 0,-5-10-7 0,12 10-1 16,-12-10 0-16,11 10 0 0,-11-10-22 0,12 11-5 16,-7-1-1-16,7-5 0 0,-12-5 0 0,5 10 0 15,7-5 0-15,-1 5 0 0,1-5-51 0,5 5-13 16,-6-5 0-16,0 5 0 0,7-4 0 0,-7 9 0 16,6-15 0-16,0 10 0 0,0-5 40 0,0 5 4 15,6-5 2-15,-6 10 0 0,6 1-24 0,0 4-5 16,5 0-1-16,1 0 0 0,-1 6-16 0,6-11 0 0,-5-5 8 15,5 5-8-15,0 5 27 0,6 6 1 16,0 4 1-16,0 0 0 0,0 6 5 0,11 9 1 0,0 1 0 16,-5 0 0-16,0-6-35 0,-1 1 0 0,-5-6 0 15,11 1 0-15,-11-1 0 0,6-5 0 0,5 1 0 16,6-1 0-16,-6-5 0 0,6 1 0 0,-5-1-10 16,10 0 10-16,-5-4 0 0,0 4 0 0,-5 0 0 15,4 1 0-15,-4 4 8 0,5 0-8 0,0 1 0 0,0 9 8 16,0-4-8-16,5 9 0 0,1-4 9 0,11 9-9 15,-11-9 12-15,5 5-3 0,1-11 0 0,-1 6 0 16,0-6-1-16,-5 0 0 0,0-4 0 0,-1-1 0 16,-5-4-8-16,6-1 10 0,5 0-10 0,6-5 10 15,-5 1-10-15,5-1 0 0,-6-5 0 0,6 5 8 16,-5 1-8-16,-1-6 0 0,-5 5 0 0,-1 0 0 16,-5-4 0-16,6-1 8 0,0 5-8 0,5 0 0 15,6 0 8-15,-5 6-8 0,-1-1 0 0,6 0 8 0,-6 6 21 16,-5-1 4-16,5 1 1 0,-5 4 0 15,-6 0-50-15,6 1-11 16,-6-6-1-16,0 6-1 0,5-6 29 0,1 1 0 0,5-6 0 0,1 5 0 0,-7-4 10 0,1 4-2 16,0-5 0-16,-1 1 0 0,1-1-8 0,0-5 0 15,-12 5 0-15,0-4 0 0,1-1 0 0,5-5 0 16,-6 5 0-16,6-4 0 0,0 4 0 0,6 0 0 16,5 0 0-16,-5 1 0 0,-1 4 17 0,1 5-1 15,0-4-1-15,-6 4 0 0,0 0-26 0,-6 1-5 16,0-1 0-16,0 1-1 0,1-1 17 0,-1 0-12 0,6 6 12 15,0-6-10-15,0-4 10 0,0 4 11 16,0-5-3-16,0-5 0 0,-6 6 5 0,6-6 1 0,-6 0 0 16,1 1 0-16,-7-1 3 0,1-5 1 15,-6 5 0-15,0 1 0 0,-1-1-18 0,-4-5 0 0,5 0 0 16,-12-5 0-16,6 5 0 0,0 1 0 0,1-1 0 0,-1 0 0 16,6 5 0-16,0-4 0 0,-6-1-8 0,17 10 8 15,-5 0 0-15,-7-4-12 0,1-1 12 0,0 0-12 16,0 0 12-16,-6 1 0 0,1-1 0 0,-1 0 0 15,0 0 0-15,-6 1 0 0,1-1 0 0,-6 0 0 16,-1 5 8-16,7-4 2 0,-6-1 0 0,5 0 0 16,-5-5-10-16,5 6 0 0,-5-1 0 0,6-5 0 0,-6 5 0 15,5-4 0-15,1-1 0 0,-1 0 8 16,1 0-8-16,-1 0-9 0,0-5 9 0,1 6-13 0,5-1 13 16,0 0 12-16,-5 0-3 0,5 0 0 0,-5-4-9 15,-1 4 0-15,0 0 0 0,1-5 8 0,-1 5-8 0,1-5 0 16,-6 6 0-16,0-6 0 0,-1 5 0 15,1-5-12-15,0 0 2 0,-6 0 1 0,6 0 9 16,-6-4 0-16,0 4 0 0,-6-5 0 0,6 5 0 16,1 0 0-16,-7-5 0 0,0 5 8 0,6 0-8 0,-5-5 0 15,-1 0 0-15,1 0 0 0,-12-5 0 0,11 11 0 16,0-1 0-16,-11-10 0 0,0 0 8 0,6 10 0 16,-6-10 0-16,0 0 0 15,0 0-99-15,12 5-19 0,-12-5-4 0,5 10-1 16,-5-10-181-16,12 5-36 0</inkml:trace>
  <inkml:trace contextRef="#ctx0" brushRef="#br0" timeOffset="1885.43">19550 9069 979 0,'0'0'87'0,"0"0"-70"0,-11-5-17 0,-1 5 0 15,12 0 372-15,0 0 72 0,0 0 13 0,0 0 3 16,0 0-292-16,0 0-60 0,0 0-11 0,12 5-2 15,-1 10-63-15,6 5-13 0,-6 5-3 0,6 11 0 16,6 4 4-16,0 6 1 0,0 5 0 0,0-1 0 0,-6 1-21 0,6-5 0 16,-6 4 0-16,0-4 0 0,0-1 0 15,-6 6 0-15,1-11 0 0,-1 6 0 16,-5 0-47-16,-1-6-13 0,1 11-4 0,-6-6 0 0,0-4 52 16,0-6 12-16,0-4 0 0,0 4 0 15,0-15 0-15,-6 16 0 0,1-21 0 0,5-15 0 0,-12-5 0 16,7 0 0-16,-7-5 0 0,7-5 0 0,-13-6 48 0,7-9 13 15,0-6 3-15,-6 1 0 0,-1-11-52 0,-4 6-12 16,-1-11 0-16,0 6 0 0,0-1 0 0,-5 1 0 16,-1-1 0-16,1 0 0 0,-1 6 53 0,7 4 8 0,-1 1 2 0,6 5 0 15,5-1-34-15,1 6-6 0,5-5-2 0,0 4 0 16,6 1-13-16,-5-5-8 0,5-1 8 0,5 6-8 16,7 0 0-16,-1 4 0 0,1 1 0 0,10 0 0 15,-4 5 0-15,10-1-12 0,1 6 12 0,-1 5-12 16,0 5 3-16,1 5 0 0,-1 5 0 0,1 11 0 15,-6-6-1-15,0 15 0 0,-1 1 0 0,-5-1 0 16,1 5-3-16,-1 1-1 0,-6-1 0 0,0 1 0 16,1-1 5-16,-7-4 1 0,1-1 0 0,-6 0 0 15,6-4 20-15,-6-1 4 0,-6 0 0 0,6 6 1 16,0-1-17-16,-6-5 0 0,1 11 0 0,-1-6 0 16,0-4 12-16,-5-1-4 0,0-5 0 0,-1 5-8 15,1-9 0-15,-1-1-20 0,-5-5 2 0,6 0 1 16,-6-5-75-16,0-5-16 0,0-5-2 0</inkml:trace>
  <inkml:trace contextRef="#ctx0" brushRef="#br0" timeOffset="2872.25">20547 9175 403 0,'0'0'17'0,"0"0"5"15,0 0-22-15,0 0 0 0,0 0 0 0,0 0 0 0,0 0 555 0,0 0 106 0,0 0 22 0,0 0 4 16,0 0-480-16,0 0-96 0,0 0-19 0,0 0-4 15,0 0-38-15,0 0-7 0,0 15-2 0,0 6 0 16,0 4-33-16,0 0-8 0,0-5 0 0,6 11 0 16,-6-6 0-16,5 5 0 0,1 1 0 0,6-1 0 15,-7 1-12-15,1 4-4 0,5 1 0 0,1-6-1 16,-1-5-75-16,6 1-16 0,-5-1-2 16,-1 5-1-1,0-4-87-15,1 4-18 0,5 0-3 0</inkml:trace>
  <inkml:trace contextRef="#ctx0" brushRef="#br0" timeOffset="3546.63">22575 7256 1958 0,'0'0'43'0,"0"0"9"0,0 0 1 0,0 0 3 0,0 0-45 0,0 0-11 0,0 0 0 0,0 0 0 0,0 0 58 0,0 15 10 16,6 0 1-16,6 5 1 0,-7 6-10 0,1 4-1 0,0 6-1 16,5 4 0-16,0 6-47 0,1 9-11 0,5 1 0 15,-6 0 0-15,6-11 0 0,-5 1 0 0,5 0 0 0,-6-6 0 16,1-10 0-16,-1 6 0 0,0-1 0 15,1-4 0 1,-1-1-37-16,1-5-7 0,-1 6-2 0,6-1-642 0,-11 6-129 16</inkml:trace>
  <inkml:trace contextRef="#ctx0" brushRef="#br0" timeOffset="3917.88">22536 7094 1893 0,'-6'-21'168'15,"12"6"-134"-15,-1 10 38 0,-5 5 8 16,12-10 2-16,-1 5 0 16,0-5-22-16,1 5-4 0,-1 0 0 0,1-5-1 0,5 5-37 0,0 0-7 15,0-1-2-15,6 6 0 16,-6 0 44-16,6 0 9 0,-1 0 2 0,7 6 0 15,-1-1-78-15,7 5-15 0,-1-5-3 0,6 5-1 16,-1 5 1-16,1-5 1 0,0 10 0 0,-11-9 0 16,-1 4 31-16,1-5 0 0,-1 0 0 0,1 5 0 0,-1 6 0 0,-5-1 0 15,-6 10 0-15,6 11 0 0,-6 4 0 0,0 1 0 16,-6 4 0-16,-5 1 0 0,0-5 0 0,-6-1 0 16,0 6 0-16,-6 0 0 0,0-16 45 0,1 5 15 15,-7-4 4-15,1-1 0 16,-6-9-75-16,5-1-14 0,-5 0-3 0,0 6-1 15,0-16-5-15,0 0-1 0,6 0 0 0,-6-5 0 16,-6 1-2-16,6-1-1 0,0-5 0 0,-6-5-656 0,-11-5-131 16</inkml:trace>
  <inkml:trace contextRef="#ctx0" brushRef="#br0" timeOffset="4325.89">23424 7387 1627 0,'35'11'72'0,"-18"-6"15"0,-6 0-70 0,6 5-17 0,6 0 0 0,0 0 0 15,0-5 77-15,-6 5 12 0,5-5 3 0,1 5 0 16,6-4-23-16,-12-1-4 0,6 0-1 0,-6 5 0 16,5 5-5-16,1-15-2 0,-6 0 0 0,6 0 0 0,-6 0-41 15,0 0-8-15,-5 0-8 0,5-10 12 0,-6 20-4 0,-11-10-8 16,12 0 12-16,-12 0-4 0,5 0 1 0,-5 0 0 15,0 0 0-15,0 15 0 0,0 5-19 0,0 1-4 16,-11-1-1-16,0 0 0 0,-1 0 15 0,-5 1 0 16,-6-1 0-16,0 0 0 0,1 6 0 0,-1-6 0 15,-6 0 0-15,7 0 0 0,-1-4 48 0,-6-1 13 16,12 0 3-16,-6 0 0 0,6 0-52 0,0 0-12 16,6 6 0-16,-1-11 0 0,7 5 0 0,5-5-12 0,0-10 3 15,0 15 0-15,5-4 65 0,-5-11 14 0,6 10 2 0,6 0 1 16,5 0-26-16,0-5-6 0,0 5-1 0,6-5 0 15,-6 0-16-15,5 0-4 0,1 0-1 0,6-5 0 16,5 0-19-16,0 0 0 0,6-5 0 16,-6 5 0-1,6 0-95-15,-6-5-22 0,0 0-5 0,1 0-1 0</inkml:trace>
  <inkml:trace contextRef="#ctx0" brushRef="#br0" timeOffset="7356.35">29384 12710 2419 0,'0'0'107'0,"0"0"22"0,0 0-103 0,0 0-26 0,0 0 0 0,0 0 0 0,0 0 108 0,6 10 16 15,-6-10 3-15,6 10 1 0,-6-10-35 0,5 15-6 16,1-5-2-16,5 6 0 0,1-1-85 0,-1 0-16 15,1 5-4-15,-1 0-1 0,0 1 21 0,6 4 0 16,1 0 0-16,-1 1 0 0,0-1 0 0,0 0 0 16,0 1 0-16,6 4 0 15,-12-5-56-15,6 1-6 0,0 4-2 0,0-5 0 16,1 6 0-16,-1-6 0 0,0 0 0 0,0 1 0 16,-6-1-155-16,1-10-31 0,-7 0-6 0,7 1-664 0</inkml:trace>
  <inkml:trace contextRef="#ctx0" brushRef="#br0" timeOffset="7549.36">29840 12862 230 0,'-23'-21'20'0,"23"21"-20"0,0-15 0 0,0 5 0 15,-5-5 436-15,-1 5 82 0,-6 0 17 0,7 5 3 16,5 5-324-16,0 0-65 0,-12-5-13 0,1 5-2 16,0 5-49-16,-1-5-9 0,1 10-3 0,-6 0 0 15,0 0-41-15,0 5-8 0,-1 0-1 0,1 11-1 16,0-6-42-16,-6 0-9 0,12 0-2 0,-6 1 0 15,0-1 31-15,0 0 0 0,0 0 0 0,5 1 0 16,1-6-57-16,5 5-6 0,0 0-1 0,6 1-751 16,-5-1-150-16</inkml:trace>
  <inkml:trace contextRef="#ctx0" brushRef="#br0" timeOffset="8043.37">30284 13074 1872 0,'0'0'83'0,"0"0"17"0,0 0-80 0,0 0-20 0,0 0 0 0,0 0 0 0,0 0 124 0,0 0 22 16,0 0 4-16,0 0 1 0,0 0-69 0,12-5-14 16,5 0-2-16,0 0-1 0,0 5-32 0,0-5-6 15,6 0-2-15,6 5 0 0,-7 0-40 0,7-5-8 16,-6 5-1-16,5 0-1 0,1 0 25 0,-7 0 0 15,1 0 0-15,0 0 0 16,-6 5-108-16,0-5-16 0,0 0-3 0,0 5-922 0</inkml:trace>
  <inkml:trace contextRef="#ctx0" brushRef="#br0" timeOffset="8289.08">30393 12710 691 0,'0'0'61'0,"0"0"-49"0,0 5-12 0,0-5 0 16,-12 5 180-16,12 0 32 0,0 0 8 0,6 5 0 16,0 0-77-16,-1 5-16 0,-5 1-3 0,0-1-1 15,6 0-55-15,-6 0-10 0,6 0-2 0,-6 6-1 0,6-6-31 0,-6 5-5 16,0-5-2-16,0 11 0 0,0-6-17 15,0 0 0-15,5 0 0 0,-5 6 0 16,0-6-57-16,6 5-15 0,5 6-4 0</inkml:trace>
  <inkml:trace contextRef="#ctx0" brushRef="#br0" timeOffset="8817.19">30980 13095 2188 0,'0'0'48'0,"0"0"11"0,0 0 1 0,0 0 1 0,0 0-49 15,0 0-12-15,0 0 0 0,0 0 0 0,0 0 54 0,0 0 8 0,0 0 2 0,0 0 0 16,0 0 0-16,0 10 0 0,0-10 0 0,11 10 0 16,-5 5-52-16,5-5-12 0,-5 0 0 0,5 0 0 15,1 1 0-15,-1-6 0 0,0 5 0 0,1 0 0 32,5-5-20-32,-6 5-8 0,1-10 0 0,5 5-1 0,-6 0-18 0,1-5-3 0,-12 0-1 0,11 0 0 15,-11 0-49-15,11 0-9 16,1 0-3-16,-1-5 0 0,-11 5 31 0,12-5 5 0,-1-5 2 0,0 0 0 15,-5 5 16-15,5-5 3 0,-5-1 1 0,5 6 0 16,-11 5 94-16,6-10 20 0,-6 10 3 0,0 0 1 0,0 0 30 0,0 0 6 16,0 0 2-16,0 0 0 0,0 0-61 0,12 0-12 15,-12 0-2-15,0 0-1 0,11 5 22 0,0 5 4 16,-5 6 0-16,5-1 1 0,-5 0-33 0,0 5-8 16,0 1 0-16,-1 4-1 0,-5 0-11 15,-5 6 0-15,-1-6 0 0,0 10 0 0,0-4 53 0,-5-6 9 16,5 5 2-16,-11 1 0 0,6-6-52 0,-6 0-12 15,5-4 0-15,-5-1 0 0,0 0 0 0,0-5 0 16,-6 1 0-16,6-6 0 0,0 0 0 0,6 0 0 16,-6-5 0-16,0 0 0 15,5-5-152-15,1 0-34 0,-1 0-6 0</inkml:trace>
  <inkml:trace contextRef="#ctx0" brushRef="#br0" timeOffset="9472.19">31851 12862 57 0,'0'0'0'0,"0"0"0"0,0 0 0 0,0 10 0 0,0-10 444 0,0 0 83 0,0 0 17 0,0 0 3 16,0 0-367-16,0 0-74 0,0 0-14 0,0 0-4 15,12 10-26-15,-1-5-6 0,1 0 0 16,5 0-1-16,-6-5-21 0,6 5-4 0,0-5-1 0,0 5 0 16,0-5-29-16,6 5 0 0,-6-5 0 0,6 5 0 15,-6-5 0-15,6 5 0 0,-6-5 0 0,6 5 0 16,-6 1 0-16,0-1 0 0,6 0 0 0,-6 0 0 16,6 5 0-16,-6-5 0 0,0 5 0 0,0 0 0 15,0 0 0-15,-6 0 0 0,7 1 0 16,-7 4 0-16,-5 0 0 0,-6 0 0 15,0 0 0-15,0 6 0 0,-6-1 0 0,0 0 0 16,-5 5 0-16,-6 1 0 16,-6 4 57-16,0-5 6 0,0 6 1 0,-5-1 0 15,-1 1-52-15,1-6-12 0,5 0 0 0,-5 1 0 0,5-6 0 0,0 0 0 16,0-5 0-16,6 0 0 0,-6-4-48 0,6-1-13 0,0-5-3 0,0 0-751 16,6-5-150-16</inkml:trace>
  <inkml:trace contextRef="#ctx0" brushRef="#br0" timeOffset="9964.2">32911 12811 2188 0,'0'0'48'0,"0"0"11"0,0 0 1 0,0 0 1 0,-6 10-49 0,6-10-12 0,0 0 0 0,-11 5 0 16,-6 0 156-16,6 0 29 0,-1 0 6 0,1 0 1 16,-1-5-103-16,1 6-20 0,-6-1-4 0,11 0-1 15,-5 0-51-15,-1 0-13 0,1 5 0 0,5-5 0 16,-5 0 0-16,11-5 0 0,-11 10 0 0,5 0 0 15,6-10 54-15,-6 10 8 0,6-10 2 0,0 16 0 16,-6-6-52-16,6-10-12 0,0 0 0 0,0 10 0 16,0-10 0-16,0 15 0 0,0-15 0 0,6 10 0 15,6 0 0-15,-7 0 0 0,7-4 0 0,-1 4 0 0,6 0 0 16,-6-5 0-16,7 5 0 0,-1 0 0 0,0-5 0 16,6 5 0-16,-6 0 0 0,5 1 0 0,-4 4 0 0,4 0 0 15,-5 0 0-15,1 5 0 0,-7 1 0 16,6 4 0-16,-6 0 0 0,-5 1 0 0,-6 4 0 0,0 0 0 15,0 1 0-15,-6-1 0 0,1 6 0 0,-1-6 0 16,-5 0 0-16,-1 1 0 0,1-6 0 0,-1 0 0 16,-5 1 0-16,6-6 0 0,-6-5 0 0,0 0 0 15,-6 1 0-15,6-11 0 16,0 0-48-16,0-5-13 16,-6 0-3-16</inkml:trace>
  <inkml:trace contextRef="#ctx0" brushRef="#br0" timeOffset="27302.01">21140 13171 288 0,'0'0'25'0,"0"-11"-25"0,-6 6 0 15,0 0 0-15,0 0 336 0,1-5 61 0,-1 0 13 0,0 5 2 0,1-5-244 0,-7 5-50 16,1 0-10-16,0 0-1 0,-7 0-6 0,13 5-1 16,5 0 0-16,0 0 0 0,0 0-12 0,0 0-4 15,-17 0 0-15,0 10 0 0,-6-10-18 0,6 10-4 16,-6-5-1-16,6 5 0 0,-6 0-17 0,6 5-4 16,-6 6-1-16,6 4 0 0,0 0-27 0,0 11-4 15,5-1-8-15,7 6 11 0,-7-1-11 0,7 6 0 16,5-6 0-16,-6 6 0 0,6-1-13 0,6-4 5 15,5-1 8-15,0-4-13 16,1-1-23-16,5-4-5 0,6-1-1 0,-1 0 0 16,7-4-166-16,-1 4-32 0,7-5-8 0,-1-4-842 0</inkml:trace>
  <inkml:trace contextRef="#ctx0" brushRef="#br0" timeOffset="27641.21">21601 13824 1335 0,'0'0'59'0,"0"0"13"0,0 0-58 0,17-5-14 0,-5-5 0 0,10-1 0 16,-5 1 90-16,6 0 15 0,6 0 3 0,-1-5 1 16,1 0-87-16,5 0-22 0,0-6 0 0,6 1 0 15,-6 0 41-15,0 5 4 0,-5-11 1 0,-1 6 0 16,1-5-11-16,-6 4-3 0,-6-4 0 0,0 5 0 0,0-5 0 0,-6 4-1 16,-5 1 0-16,0 5 0 0,-6-5-10 0,0 9-1 15,0-4-1-15,0 0 0 0,-6 5 42 16,-5 0 9-16,5 5 2 0,-11 0 0 0,0 5-14 15,0 0-2-15,-6 5-1 0,-6 0 0 0,1 0 8 0,-1 5 1 16,1 5 1-16,-1 0 0 0,1 1-52 16,-1-1-13-16,7 5 0 0,-7 0 0 15,12 1 24-15,-6-6 3 0,12 5 0 16,-6-5 0-16,5 0-27 0,1 6 0 0,0-6 0 16,5-5 0-16,0 5-24 0,6 0 0 0,-6-5 0 0,6 6 0 0,0-6 24 15,0-10 0-15,0 0 0 0,12 15 0 16,-12-15-26-16,6 10-1 0,-6-10 0 0,11 5 0 15,0-5-222-15,6 0-45 0</inkml:trace>
  <inkml:trace contextRef="#ctx0" brushRef="#br0" timeOffset="27894.59">22296 13535 1497 0,'12'15'32'0,"-12"-15"8"0,5 5 0 0,12 0 4 0,-5 6-36 0,-1-6-8 0,1 5 0 0,-1-5 0 15,-11-5 53-15,11 5 9 0,-5 5 2 0,0 0 0 16,-6-10-52-16,0 0-12 0,0 10 0 0,0-10 0 15,0 0 83-15,0 0 13 0,-6 10 4 0,0-4 0 16,1-1-7-16,5-5-1 0,0 0 0 0,-17 0 0 16,5-5 29-16,1-6 6 0,-1 1 1 0,-5-10 0 15,6 5-52-15,-6-11-9 0,5-4-3 0,1-5 0 0,-6-1-51 0,6 1-13 16,5-1 0-16,6 6 0 16,-6 5 0-16,6-1 0 0,0 6 0 0,0 5 0 15,6 0-100 1,-6-1-22-16,0 16-5 0,11-5-1 0,1-10-102 0,-1 10-21 15,0 5-4-15,7-5-666 0</inkml:trace>
  <inkml:trace contextRef="#ctx0" brushRef="#br0" timeOffset="28078.58">22701 13459 633 0,'0'0'56'0,"5"15"-44"16,-5-15-12-16,6 16 0 0,-6-16 174 0,6 15 33 16,-6-15 6-16,0 0 2 0,0 0-82 0,0 0-16 15,-12 5-3-15,12-5-1 0,-11 5-7 0,5-5-2 0,-5-5 0 16,0 0 0-16,-1-5 2 0,1 0 0 0,-1-11 0 0,1 1 0 15,-6-5-35-15,11-6-7 0,1-4-2 0,-1 4 0 16,0 1-35-16,6 0-7 0,0 4-2 0,6 11 0 16,0-10-32-16,-1 15-6 0,1-5-2 0,5-1 0 31,1 1-216-31,5 5-43 0,6 0-9 0</inkml:trace>
  <inkml:trace contextRef="#ctx0" brushRef="#br0" timeOffset="28307.57">23253 12993 2163 0,'0'0'48'16,"0"0"9"-16,0 0 3 0,0 0 0 0,0 0-48 0,0 0-12 0,-11 5 0 0,0 0 0 15,-1-5 111-15,-5 6 19 0,0-6 4 0,6 5 1 16,-12 0-108-16,6-5-27 0,-6 5 0 0,0 5 0 0,6-5 0 0,0 0 0 16,0 0 0-16,6 5 0 0,-7-5 0 0,13 5 0 15,-7 0 0-15,12-10 0 0,-5 16 0 0,5-6 0 16,0-10 0-16,0 20 0 0,5 0 0 0,1-5 0 15,5 1 0-15,1-1 0 16,-1 0-46-16,6-5-14 0,-5 0-4 0,11 0-682 16,-6-10-137-16</inkml:trace>
  <inkml:trace contextRef="#ctx0" brushRef="#br0" timeOffset="28504.6">23379 12760 2419 0,'-6'-20'107'0,"0"15"22"0,1-5-103 0,-1 0-26 0,0 5 0 16,6 5 0-16,0 0 108 0,0 0 16 16,0 0 3-16,0 0 1 0,0 0-103 0,0 20-25 0,6 0 0 15,-6-5 0-15,11 6 0 0,-5 4 0 0,0-5 0 0,5 1 0 16,1-1 0-16,-1 0 0 0,6 0 0 0,0-5 0 31,-5 6-46-31,5-6-14 0,11 0-4 0,-5 5 0 16,0-4-174-16,0-1-35 0,-1 0-7 0,1 0-616 0</inkml:trace>
  <inkml:trace contextRef="#ctx0" brushRef="#br0" timeOffset="28718.58">23954 12912 1497 0,'0'0'32'0,"0"0"8"0,-11 0 0 0,5 0 4 16,0-5-36-16,6 5-8 0,-11 5 0 0,5-5 0 0,-5 0 101 0,0 5 19 0,-1 0 3 0,-5-5 1 15,0 5-48-15,0 6-8 0,0-6-3 0,0 0 0 0,-6 5-49 0,0-5-16 16,0 5 8-16,6-5-8 0,-6 0 0 0,6 5 0 16,6-5 0-16,0 6 0 0,-1 4 0 0,7-10 0 15,5-5 0-15,-6 20 0 16,0-5-157-16,6 0-26 0,-6 1-5 0,12-1 0 0</inkml:trace>
  <inkml:trace contextRef="#ctx0" brushRef="#br0" timeOffset="28934.04">24308 12811 230 0,'0'0'20'0,"0"0"-20"0,0 0 0 0,0 0 0 15,-6 10 491-15,-6-10 93 16,1 0 20-16,-6 0 3 0,0 5-392 0,-6-5-79 16,0 5-15-16,0 0-3 0,1 0-86 0,-1 0-16 0,0 11-4 15,0-6-1-15,-5 0-11 0,11 5 0 0,-6 0 0 16,12-5 0-16,-7 6 0 0,7-6 0 0,5 5 0 0,-5-5 0 31,11 0-49-31,0 5-12 0,0-15-3 0,6 11 0 16,-1 4-32-16,7-10-8 0,-1 0 0 0</inkml:trace>
  <inkml:trace contextRef="#ctx0" brushRef="#br0" timeOffset="29674.7">28256 8208 1886 0,'0'0'84'0,"0"0"16"0,0 0-80 0,0 0-20 0,0 0 0 0,0 0 0 0,0 0 165 0,0 0 29 16,-6-10 6-16,6-11 0 0,12 6-100 0,-12-10-20 16,5-5-4-16,-5-1 0 0,6 1-10 0,0-1-2 15,0 1 0-15,-1 0 0 0,1-1-51 0,0 1-13 16,-1-1 0-16,7 1 0 0,-12 0 0 0,5 4 0 15,1-4 0-15,-6 0 0 0,6-1 0 0,-6 1 0 0,0-1 0 0,0 1 0 16,0 0 0-16,0-1 0 16,0 6 0-16,0 0 0 0,0 4 0 0,6 1 0 15,-6 10 0-15,0 10 0 0,0 0 0 0,0 0 0 16,0 0 0-16,0 0 0 0,0 0 0 0,5 10 0 0,7 5 0 16,-7 11 0-16,1-1 0 0,5 5 0 0,-5 1 0 15,6 4 0-15,-1 6 0 0,0-6 0 0,1 1 0 16,5-1 0-16,-6 1 0 0,1 4 0 0,5 1 0 0,-6-1 0 31,6 6-48-31,-5-1-13 0,-1 1-3 0,0 15 0 16,-5 4-164-16,5-9-34 0,-5-20-6 0</inkml:trace>
  <inkml:trace contextRef="#ctx0" brushRef="#br0" timeOffset="29840.7">28171 8152 2419 0,'-23'0'107'0,"23"0"22"0,6 0-103 0,5-5-26 16,-5 0 0-16,5 0 0 0,0 5 56 0,1-5 7 16,5 0 1-16,0 0 0 0,0 0-52 0,0-11-12 15,6 6 0-15,0-5-782 16,0 0-159-16</inkml:trace>
  <inkml:trace contextRef="#ctx0" brushRef="#br0" timeOffset="30254.97">28883 7595 518 0,'0'0'46'0,"0"0"-37"16,-6-10-9-16,6 0 0 0,0 10 424 0,0 0 84 15,0 0 16-15,0 0 3 0,0 0-371 0,0 0-73 0,0 0-15 0,0 0-4 16,6 10-21-16,0 5-5 0,-1 0-1 0,7 6 0 31,-1-1-59-31,0 5-12 0,1-5-2 0,-1 6-1 0,1-1 37 0,-1 0 0 0,-5-4 0 0,5-1 0 16,-5 5 0-16,-1 1 0 0,7 4 0 0,-12 0 0 31,0 6-126-31,-6-1-18 0,6 1-3 0,-6 4-1 16,1 1 32-1,-1-1 7-15,0-9 1 0,1-1 0 0,-1-10 86 0,0 0 22 0,1 6 0 16,5-16 0-16,0-10 144 0,0 0 32 16,-6-10 8-16,0-5 0 0,6-6-39 0,-5-4-8 15,-1 0-1-15,6-6-1 0,-6 1-80 0,6-6-16 0,0-4-3 0,-6 5-1 16,6-1-4-16,6 1-1 0,0 4 0 0,0 6 0 0,-6 0-14 0,11 4-4 15,0 1 0-15,6 5 0 0,0 0-12 0,1 5 9 0,10-6-9 0,1 6 8 0,-7 0-20 16,13 5-4-16,-1 0 0 0,-6 0-1 0,6 5 17 0,-5 0 0 16,-1 0 0-16,1 5 0 0,-6 0-24 0,-1 5 0 15,-10-5-1-15,5 5 0 16,0 6-11-16,-6-6-3 16,-5 5 0-16,0-5 0 0,-6 5 39 0,0 0 0 0,0 1 0 0,0-1 0 0,-6 0 0 0,6 0 0 15,-6 0 0-15,1 1 0 16,-1-1-164-16,6 0-24 0,-6-5-6 0</inkml:trace>
  <inkml:trace contextRef="#ctx0" brushRef="#br0" timeOffset="30423.07">29692 7960 172 0,'0'0'16'0,"0"0"-16"0,0 0 0 0,0 0 0 0,0 0 84 0,0 0 15 0,0 0 2 0,0 0 1 16,0 0-94-16</inkml:trace>
  <inkml:trace contextRef="#ctx0" brushRef="#br0" timeOffset="30558.08">29635 7494 748 0,'0'0'67'0,"0"0"-54"0,0 0-13 0,0 0 0 0,-6 15 150 0,1-15 27 16,5 0 6-16,0 0 1 16,0 0-206-16,0 0-41 0</inkml:trace>
  <inkml:trace contextRef="#ctx0" brushRef="#br0" timeOffset="31031.09">29960 7666 1036 0,'0'0'46'0,"0"0"10"0,5 5-45 0,7 0-11 0,-12-5 0 0,11 0 0 15,1 0 91-15,-1 0 16 0,6 0 3 16,0 0 1-16,0 5-26 0,0-5-5 0,0 0 0 0,1 0-1 16,-7-5-41-16,6 0-8 0,-6 0-2 0,7 0 0 15,-7 0-4-15,6-5-2 0,-17 10 0 0,0 0 0 16,0 0-10-16,0 0-1 0,0 0-1 0,0 0 0 15,0 0 21-15,0 0 4 0,0 0 1 0,0 0 0 16,0 0 26-16,0 0 6 0,0 0 0 0,0 0 1 0,-11-5-32 16,5 5-6-16,-5-5-2 0,-1 5 0 0,-5 5 28 15,0-5 6-15,0 5 1 0,0 5 0 0,-6-5-52 16,6 0-12-16,0 5 0 0,5 0 0 0,-5 0 0 0,6-5 0 16,-1 6 0-16,1-1 0 0,5-5 0 0,-5 5 0 15,5 0 0-15,1-5 0 0,5 5 0 0,-6 0 0 16,0-5 0-16,6 6 0 15,0-1-48-15,6-5-13 0,0 5-3 0,-1 0-1049 16</inkml:trace>
  <inkml:trace contextRef="#ctx0" brushRef="#br0" timeOffset="31268.65">30359 7858 1674 0,'0'0'36'0,"11"11"8"0,-11-11 2 0,11 5 2 0,-11-5-39 0,0 0-9 15,0 0 0-15,0 0 0 0,0 0 65 0,0 0 11 16,0 0 3-16,0 0 0 0,0 0-12 0,0 0-3 0,0 0 0 0,0 0 0 15,0 0 0-15,0-5-1 0,-5 5 0 0,-1-6 0 16,0 1-20-16,6 5-4 0,0 0-1 0,0 0 0 16,0 0 2-16,0-10 1 0,0-5 0 0,6 0 0 15,0-5 0-15,-1-1 0 0,7-4 0 0,5 5 0 16,-6 0-17-16,1 4-3 0,5-4-1 0,-6 5 0 16,6 5-20-16,-5 0-8 0,-1 0 0 0,0 4 0 15,1-4-17-15,-1 10-3 0,6-5-1 0,-5-5 0 16,-1 0-212-16,0-5-43 0,29-31-8 15,-5 11-1-15</inkml:trace>
  <inkml:trace contextRef="#ctx0" brushRef="#br0" timeOffset="31444.62">30940 7195 2314 0,'0'0'103'0,"0"0"21"16,0 0-100-16,0 0-24 0,5-10 0 0,7-5 0 0,-12 5 146 0,0 10 24 16,0-16 5-16,0 16 1 0,6-10-91 0,-6 10-17 15,0 0-4-15,0 0-1 0,0 0-52 0,0 0-11 16,0 0 0-16,0 0 0 0,0 0 0 0,5 10 0 15,1 11 0-15,0-6 0 16,-1 10-35-16,1 0-4 0,0 6-1 0,-1-1 0 0,7 1 16 0,-7 4 2 16,1 1 1-16,0-6 0 15,0 0-201-15,-1 6-40 0,1-6-8 0,0 1-768 0</inkml:trace>
  <inkml:trace contextRef="#ctx0" brushRef="#br0" timeOffset="31575.62">30963 7671 2109 0,'0'0'46'0,"0"-10"10"0,-6 0 1 0,6 0 3 0,0 10-48 0,0-10-12 16,0 10 0-16,0 0 0 0,0 0 19 0,6-11 1 0,-1 6 0 0,-5 5-978 15</inkml:trace>
  <inkml:trace contextRef="#ctx0" brushRef="#br0" timeOffset="31914.62">31937 6947 864 0,'0'0'38'0,"0"0"8"15,0 0-37-15,0 0-9 0,6 10 0 0,-6 5 0 0,0-15 516 0,-6 5 102 16,-6 10 20-16,1-4 4 0,-12 4-516 0,0-5-103 16,1 5-23-16,-13 5 0 15,1 6-36-15,-6-1-8 0,1 5 0 0,-7 6-1 16,6 9-55-16,0-4-10 0,0 15-2 0,6-16-1 15,0 1 38-15,0-1 8 0,11 1 2 0,6-6 0 0,0 1 52 0,5-11 13 16,1 0 0-16,11 1 0 0,0-1 24 0,11-5 7 16,-5 0 1-16,11-15 1 0,0 0 24 0,0 1 5 15,6-6 1-15,6-6 0 0,5 1 2 0,0-10 1 16,6 0 0-16,-6-5 0 0,12-6-54 0,-12 1-12 16,-6 0 0-16,1 0 0 0,-1-6 0 0,-11 6 0 15,-5-1 0-15,-1 1 0 0,1-10 16 0,-12 4 4 16,0 6 0-16,0 0 0 0,-6-1-20 0,-6 1 0 0,7 0-13 15,-12 4 5 1,-6-4-93-16,0 10-19 0,-5 0-3 0,-1 5-1082 0</inkml:trace>
  <inkml:trace contextRef="#ctx0" brushRef="#br1" timeOffset="42547.99">21971 9064 691 0,'0'0'61'0,"0"0"-49"0,0 0-12 0,0 0 0 15,0 0 233-15,0 0 44 0,0 0 9 0,6 10 2 0,-6-10-128 16,6 15-26-16,0-5-5 0,-1 5-1 16,-5-5-51-16,6 6-10 0,0-1-3 0,5 0 0 0,6 5 0 0,0-5 0 15,-5 6 0-15,5 4 0 0,5-5 0 0,-4 1 0 16,-1 4 0-16,5-5 0 0,-4 5-51 0,4 1-13 16,-5-6 0-16,1 5 0 0,4-4 0 0,-5-1 0 15,-5 0 0-15,-1 0 0 0,1 1 0 0,-1-6 0 16,0 5 0-16,1-5 0 15,-6 0-48-15,5 1-13 0,-5-6-3 0,-1 0 0 16,-5-10-153-16,12 10-31 0,-12-10-7 0,0 0-666 0</inkml:trace>
  <inkml:trace contextRef="#ctx0" brushRef="#br1" timeOffset="42779.99">22444 9013 1497 0,'0'0'66'0,"0"0"14"0,0 0-64 0,0 0-16 0,0 0 0 0,-11 5 0 16,0 5 178-16,-1-5 32 0,6 5 6 0,-5 6 2 15,-6-1-104-15,6 0-21 0,-6 5-4 0,-1 0-1 16,1 6-8-16,0-1-1 0,0 0-1 0,0 6 0 16,-6-6-62-16,0 6-16 0,1-6 0 0,5-5 0 15,-6 5 0-15,6-4 0 0,0-1 0 0,5 0 0 16,-5-5 0-16,6 1 0 0,-1-6 0 0,1 5 0 15,5 0-256-15,1-5-50 0</inkml:trace>
  <inkml:trace contextRef="#ctx0" brushRef="#br1" timeOffset="59270.46">23971 9454 1267 0,'0'0'56'0,"0"0"12"0,0 0-55 0,0 0-13 16,0 0 0-16,0 0 0 0,0 0 105 0,0 0 19 15,0 0 3-15,0 0 1 0,0 0 0 0,0 0 0 16,0 0 0-16,0 0 0 0,0 0-52 0,0 0-9 16,0 0-3-16,0 0 0 0,0 0 0 0,0 0 0 0,0 0 0 0,0 0 0 15,0 0 0-15,0 0 0 0,12 10 0 0,-1 0 0 16,-5-5-51-16,5 5-13 0,1 0 0 0,-1-5 0 15,-5 5 0-15,5 0 0 0,1 1 0 0,-1-1 0 16,0 0 54-16,-5 0 8 0,5 0 2 0,1 0 0 16,-1 0-52-16,-5 0-12 0,5 1 0 0,1-1 0 15,-7 0 0-15,7 0-12 0,-1 0 3 0,-5 0 0 16,0 0 9-16,5 6-8 0,-5-6 8 0,-1 0-8 16,-5-10-35-16,6 10-6 15,-6-10-2-15,6 10 0 0,-6-10-10 0,5 15-3 16,-5-15 0-16,12 10 0 0,-12-10-118 15,0 0-24-15,0 0-5 0,0 0-754 0</inkml:trace>
  <inkml:trace contextRef="#ctx0" brushRef="#br1" timeOffset="59528.44">24245 9479 1900 0,'0'0'42'0,"0"0"9"0,-12 0 1 0,12 0 1 16,0 0-42-16,0 0-11 0,-5 10 0 0,-1 5 0 15,-5-5 117-15,5 0 22 0,-5 1 4 0,-1-1 1 16,-5-5-13-16,0 5-3 0,-6-5 0 0,6 5 0 0,0-5-51 0,-6 5-10 16,6-5-3-16,-6 5 0 0,6-4-51 0,0 4-13 15,0-5 0-15,11 5 0 0,6-10 0 0,-5 10 0 0,-7 5 0 0,7-5 0 31,-1 0-48-31,6-10-13 0,0 0-3 0,-6 11-1254 0</inkml:trace>
  <inkml:trace contextRef="#ctx0" brushRef="#br1" timeOffset="74167.99">19299 10451 2649 0,'-17'10'58'0,"17"-10"12"0,0 0 2 0,-11 0 4 0,-1 0-61 0,12 0-15 0,-5 10 0 0,5-10 0 0,0 0 54 0,0 0 8 16,0 0 2-16,0 0 0 0,0 0 0 0,0 0 0 15,0 0 0-15,0 0 0 0,11 0-22 0,12 0-4 16,11 0-1-16,6 0 0 0,17 0-12 0,0-5-2 0,0 5-1 0,0-5 0 16,5 5-1-16,1-5 0 0,0 0 0 15,11-5 0-15,6 0-11 0,5 0-2 16,12 5-8-16,0-5 12 0,-12-1-12 0,1 1 11 0,-6 0-11 16,-6 5 10-16,-6-10-10 0,-5 5 0 15,-1 5 0-15,-5-5 8 0,6 0-8 0,-6-6 0 0,0 6 0 16,6-5 0-1,-6 0-20-15,0-11-8 0,0 6-3 0,-6-10 0 16,0-6-129-16,-5-4-25 0,5-6-6 0</inkml:trace>
  <inkml:trace contextRef="#ctx0" brushRef="#br1" timeOffset="80075.63">22404 8304 172 0,'0'0'16'0,"0"0"-16"0,0 0 0 0,0 0 0 16,0 0 484-16,0 0 93 16,0 0 19-16,0 0 4 0,0 0-376 0,0 0-75 0,0 0-15 0,0 0-3 15,0 0-55-15,0 0-10 0,0 0-2 0,0 0-1 16,0 0-11-16,0 0-1 0,6-10-1 0,11 5 0 15,0-5-30-15,0 5-5 0,6-5-2 0,6 4 0 16,-1 1-5-16,12 0-8 0,0 5 11 0,0 0-11 16,0 5 0-16,17 0 0 0,5 1 0 0,1 4 0 15,-6 5 0-15,0-5 10 0,0 5-10 0,0 0 8 16,-6 6-8-16,1-6 0 0,5 0 0 0,-6 5 0 16,11-5 0-16,1-4 0 0,0 4 0 0,-6-10 0 15,11 5 9-15,1 0 3 0,-1-5 1 0,-5 0 0 16,-1 5-22-16,1-5-5 0,-6-5-1 0,11 0 0 0,-5 5 15 15,-6-5 0-15,0-5 0 0,-11 5 10 0,-1-5 2 0,-5 0 1 16,0 0 0-16,5 5 0 0,1-5-22 16,-6 0-5-16,0 0-1 0,-6-5 0 15,-6 5-149 1,1 0-29-16</inkml:trace>
  <inkml:trace contextRef="#ctx0" brushRef="#br2" timeOffset="85240.85">22484 7934 1728 0,'0'0'153'0,"-17"5"-122"0,0 6-31 0,0-6 0 15,0 0 178-15,5 0 30 0,-5 5 5 0,6-5 2 16,11-5-117-16,-11 10-23 0,11-10-5 0,0 0-1 16,0 0-29-16,0 0-7 0,5 15-1 0,12 0 0 15,0-4-7-15,1-6-1 0,16-5-1 0,6 0 0 16,5 5-12-16,18 0-3 0,0 10 0 0,11 0 0 16,0 0 5-16,23 6 1 0,-6 4 0 0,0-5 0 15,-6 6-14-15,18-1 0 0,-1 0 8 16,1 0-8-16,-6-4 0 0,-12 4 0 15,1 0 0-15,-18-4 0 16,6-1 0-16,-17 0 0 0,0-10 0 16,-5 5 0-16,-1-4 0 0,-6 4 0 0,-5-5 0 0,0-5 0 15,-6 5 0-15,-5-5 0 0,-1 0 0 0,1 0 0 0,-12-5 0 0,-6 0 12 0,1 0-3 0,-12 0-1 16,0 0 18-16,0 0 3 0,0 0 1 0,-17-5 0 0,-6 0-19 0,-6 0-11 16,1 0 12-16,-1 5-12 0,-5-5 11 0,0 5-11 15,-6-5 10-15,-5 5-10 0,-1-5 8 0,-11 0-8 16,0-5 0-16,-34 5 9 0,-6 0-9 0,6-1 8 0,0 6-8 15,11 0 8-15,0 6-8 0,6-1 0 16,6 0 0-16,-1 0 0 0,1 0 0 0,0 5 0 16,5-5 0-16,-6 5 0 0,-10 0 0 0,10-5 0 15,12 5 0-15,6 1 0 0,11-6 0 0,6-5 0 16,6-5 0-16,-1 5 0 0,18-6 0 0,-6 1 8 16,17 5-8-16,0 0 0 0,0 0 0 0,11 11 0 0,6 9 0 0,12 0 0 15,5-5-12-15,11 0 3 0,12 6 0 0,6-6 0 16,-6 0 9-16,6 0 0 0,-1-5-9 0,1 1 9 15,0-1 0-15,-1-5 0 0,12 0 0 0,0-5 0 16,0-5 0-16,12 0 0 0,11 0 0 0,-6 0 0 16,-6-1 0-16,-10-4 0 0,-1 5 0 0,-12-5 8 15,-5-5 1-15,0 5 0 0,-11 0 0 0,5-5 0 16,-5-1-1-16,-6 6 0 0,-6-5 0 0,0 0 0 16,-11 5 0-16,0 0-8 0,-6-1 12 0,-6 1-4 15,-11 10 3-15,0 0 0 0,0-10 0 0,-11 5 0 16,-6-5 4-16,-6 5 1 0,6-5 0 0,-12 5 0 15,-5 0-16-15,0 0 0 0,-6-6 0 0,0 6 0 16,0-5 0-16,-5-5 0 0,-7 0 0 0,1 0 0 16,-6-1 0-16,-6 6 0 0,-16 0 0 0,4 0 0 0,13 5 0 15,-1 5-8-15,6 0 8 0,6 0 0 0,5 0 0 0,6 5-8 16,1 0 8-16,4 5 0 0,1 0-10 0,6-5 10 16,11 6-8-16,-6-6 8 0,6 5 0 0,5-5-8 15,1 5 8-15,11-10 0 0,0 0-16 0,0 10 3 16,6 5 0-16,11 1 0 0,-6-1 13 0,12 0 0 15,5 0 0-15,7 0 0 0,4 0 0 0,13-4 0 16,5-1 0-16,17 0 0 0,11-5 0 0,1 0 0 0,-12 0 0 16,0 5-9-16,-6-5 9 0,-5 0 0 15,5 0 0-15,-5-5 0 0,-6 0 0 0,6-5 0 16,5 5 0-16,-5-5 0 0,11 5 0 0,-6-5 0 0,-11 10 0 16,6-10 0-1,-12 5-164-15,6 0-36 0,-6-5-8 0</inkml:trace>
  <inkml:trace contextRef="#ctx0" brushRef="#br2" timeOffset="89695.06">22706 9418 2419 0,'0'0'53'0,"0"0"11"0,0 0 3 0,0 0 1 0,0 0-55 0,0 0-13 0,0 0 0 0,0 0 0 16,0 0 105-16,0 0 19 0,0 0 3 0,0 0 1 16,0 0-46-16,0 0-9 0,0 0-1 0,0 0-1 15,0 0-29-15,6 10-6 0,-6-10 0 0,12 10-1 16,-7 6-19-16,7-6-3 0,5 0-1 0,0 0 0 0,-6 5-12 0,6 0 11 16,0 1-11-16,1-1 10 0,10 5-10 15,-5-5 10-15,-6 5-10 0,6 6 10 0,-6-1-10 0,6 0 0 16,-6 6 0-16,0-1 0 15,0-5 0-15,0 11 0 0,0-6 0 0,0 6 0 16,-5-6 0-16,-1 1 0 0,0-1 0 0,1-5 0 16,-7-5-36-16,1 1-10 15,0-6-2-15,-1 0 0 0,-5-15-131 0,0 0-26 0,0 0-6 0,0 0-985 0</inkml:trace>
  <inkml:trace contextRef="#ctx0" brushRef="#br2" timeOffset="89939.88">23208 9616 2412 0,'0'-16'53'0,"0"1"11"0,0 0 3 0,-6 10 0 15,6 5-54-15,0 0-13 0,0 0 0 0,0 0 0 0,-6-5 107 0,-5 5 18 0,5 0 4 0,-11 5 1 16,6-5-53-16,-1 5-10 0,-5 0-3 0,0 0 0 16,-5 5-51-16,-1 0-13 0,-6 1 0 0,6-1 0 15,-5 5 0-15,5 0 0 0,0 5 0 0,6 1 0 16,0-1 0-16,0 5 0 0,0-5 0 0,0 6 0 31,0-6-48-31,5 0-13 0,1 1-3 0,0-6-819 0,5 0-164 0</inkml:trace>
  <inkml:trace contextRef="#ctx0" brushRef="#br2" timeOffset="101738.37">24809 9773 1267 0,'0'0'28'0,"0"0"5"0,0 0 2 0,0 0 1 0,0 0-36 0,0 0 0 0,0 0 0 0,0 0 0 0,0 0 151 0,0 0 23 16,0 0 5-16,0 0 1 0,0 0-84 0,0 0-16 16,0 0-3-16,0 0-1 0,0 0-9 0,0 0-3 15,0 0 0-15,0 0 0 0,0 0 0 0,0 0 0 16,0 0 0-16,0 0 0 0,0 0-51 0,6 0-13 16,5 0 0-16,0 5 0 0,1 0 48 0,-1-5 8 15,-11 0 0-15,12 5 1 0,-1-5-40 0,0 10-8 16,1-5-1-16,-1 5-8 0,1 0 0 0,-7 5 0 15,7 16 0-15,-1-6 0 0,0 0 0 0,1-4 0 16,-6 4 0-16,5-5 0 0,0 1 0 0,1 4 0 0,-1 0 0 16,1-5 0-16,-1-4 0 0,0 4 0 15,1-5 0-15,-7-5 0 0,7 5 0 0,-6-4 0 16,-6-11 0-16,5 10 0 16,-5-10-44-16,0 0-16 0,0 0-4 0,0 0 0 15,0 0-102-15,0 0-21 0,0 0-4 0,0 0-478 0,0 0-96 0</inkml:trace>
  <inkml:trace contextRef="#ctx0" brushRef="#br2" timeOffset="102037.17">25094 9646 1958 0,'0'0'43'0,"0"0"9"0,-6 20 1 0,6-10 3 0,0-10-45 0,0 0-11 0,0 0 0 0,0 0 0 0,0 0 104 0,-6 11 20 16,-5 4 3-16,5-5 1 0,6-10-63 0,0 0-12 15,-11 5-2-15,0 5-1 0,-1 5 14 0,1 0 2 16,-1 1 1-16,7-1 0 0,-7 5 6 0,1 0 2 16,-1 1 0-16,1 4 0 0,0 0-60 0,5 6-15 15,-11-6 0-15,5 5 0 0,7-4 0 0,-7-1 0 16,7-5 0-16,-7 0 0 0,7 1 0 0,-12 9 0 15,11-5 0-15,6-25 0 16,0 0-100-16,0 0-22 0,0 0-5 0,0 0-1 0</inkml:trace>
  <inkml:trace contextRef="#ctx0" brushRef="#br2" timeOffset="107002.85">20604 8527 1638 0,'0'0'36'0,"0"0"7"0,0 0 1 0,0 0 3 0,11 15-38 0,-5-10-9 0,-6-5 0 0,11 10 0 0,1 0 94 0,-6 1 17 16,-1-6 3-16,1 5 1 0,5 0-38 0,1-5-7 15,-1 5-2-15,-5 0 0 0,5-5-8 0,6 0-1 16,-5 5-1-16,-1 1 0 0,6 4-6 0,-5 0 0 16,5 0-1-16,0 0 0 0,0-5-11 0,0 6-3 15,0 4 0-15,6-5 0 0,0 5-3 0,-1-4-1 16,1 4 0-16,0-5 0 0,6-10-17 0,5 5-3 15,-11 5-1-15,5 6 0 0,-5-1 19 0,5 0 3 16,-5 5 1-16,6 1 0 0,-1-1-35 0,-5 0 0 16,0 1 0-16,-1-1 0 0,1-5 14 0,0 1-4 0,0-1-1 15,0-5 0-15,-6 5 7 0,5-10 2 16,-4 6 0-16,4-6 0 0,1 5 1 0,-6-5 0 0,6-5 0 16,0 5 0-16,-6 0-19 0,6 0 8 0,-6-4-8 0,6 4 0 15,-6 0 10-15,5-5-10 0,1 0 8 0,-6 5-8 16,6-5 0-16,0 0 8 0,0 5-8 0,0-5 0 15,-1 0 12-15,1 0-2 0,6 1-1 0,-7-1 0 16,1 0-9-16,0 0 0 0,5 5 0 0,-5-5-11 16,6 5 11-16,-6-5 0 0,-1 0 8 0,1 5-8 15,0-5 0-15,0 6 0 0,-1-6 0 0,1 0 0 16,0 5 0-16,-6-5 0 0,0 0 0 0,6 5 0 0,-12-5 15 16,7 5-2-16,4-5 0 0,-5 0 0 0,-5 5-13 15,5-4 0-15,0-1 8 0,0 0-8 0,-6 5 0 0,7-10 0 16,-1 5 0-16,0 0 0 0,0 0 9 0,0-5-9 15,0 5 8-15,0 0-8 16,6-5 8-16,0 5-8 0,0 0 0 0,5 0 8 0,0 0-8 16,1 0 10-16,-1 0-10 0,7 1 10 0,-1-1-10 0,-6 5 0 15,7 0 0-15,-1 0 0 0,0-5 0 16,-6 10 0-16,1-5 0 0,5 1 0 0,-5-1 0 0,-1 5 0 16,1-5 0-16,-1 0 0 0,-5 5 0 0,5-5 8 15,-5 1-8-15,6-1 0 0,-7 5 0 0,1-5 8 16,6 0-8-16,-7 5 0 0,1 1 30 0,0-1 1 15,5 0 0-15,-5 0 0 16,6-5-48-16,-1 5-10 0,-5-4-1 0,6 4-1 0,-1-5 29 0,1 5 0 0,5-5 0 0,-6 5 0 16,1-5 24-16,-1 1 2 0,1-1 0 0,-7 0 0 15,7 5-26-15,-6-5 0 0,0 0 0 0,-1 0 0 16,1 1 0-16,0 4 0 0,-6-5 0 0,6 0 0 16,-6-5-9-16,0 5-7 0,6 0-2 0,-6-5 0 15,0 6 18-15,0-1 0 0,0-5 0 0,6 5 0 16,-6-5 0-16,0 0 0 0,0 0 0 0,0 5 0 15,0-10 16-15,0 5 0 0,1 5 0 16,-1-5 0-16,5 0-16 0,-4-5 0 0,4 11 0 0,-5-6 0 16,6 0 0-16,-6 0 0 0,6 5 0 0,0-5 0 15,0 5 0-15,-1-5-18 0,1 0 4 0,6 0 1 16,-1 0-3-16,1 0 0 0,-6 1 0 0,-1-1 0 16,1 0 26-16,-6 0 5 0,6 0 1 0,0-5 0 15,-6 5-3-15,6 0 0 0,-6-5 0 0,6 5 0 16,-6 0-13-16,0 0 0 0,0-5 0 0,0 5 0 0,-17-5 0 15,11 0-15-15,1 0 3 0,5 0 1 0,-6 0 11 0,1 0 0 16,-12 0 0-16,17 5 0 0,-6-5 0 0,0 0 0 16,-11 0 0-16,18 5 0 0,-7 0 0 0,0-5 0 15,-11 0 0-15,12 5 0 0,-12-5 0 0,17 0 0 16,-17 0 0-16,0 0 0 0,6 11 9 0,5-6 1 16,0 0 0-16,1 0 0 15,-1 0-110-15,1-5-23 0,-7 5-4 0,7-5-854 16,-12 0-171-16</inkml:trace>
  <inkml:trace contextRef="#ctx0" brushRef="#br2" timeOffset="110066.3">23903 8856 1062 0,'0'0'47'0,"0"0"9"0,0 0-44 0,0 0-12 15,0 0 0-15,0 0 0 0,0 0 99 0,0 0 17 0,0 0 4 0,0 0 1 16,-6 10 6-16,6-10 1 0,-5 5 0 0,5-5 0 16,0 0-52-16,-6 10-9 0,0 0-3 0,1 1 0 15,5 4-17-15,-12-5-4 0,6 0-1 0,1 0 0 16,-1 0-16-16,0 0-3 0,1 11-1 0,-7-6 0 16,7 5 13-16,-1-5 2 0,0 6 1 0,0-1 0 15,6-5-17-15,-5 10-3 0,-1 1-1 0,0-6 0 16,1 5-6-16,5-10-2 0,0 6 0 0,0-1 0 15,0 0-9-15,0-5 0 0,5 6 0 0,-5 4 0 16,6-10 0-16,0 5 0 0,-1 1 0 0,1-1 0 16,0-5 34-16,0 5 5 0,-1 1 1 0,1-1 0 15,0-5-28-15,-1 5-4 0,1 1-8 0,5-1 11 16,-5 0-11-16,6 0 0 0,-7 6 9 0,7 4-9 0,-1-5 0 16,0 6 9-16,1-1-9 0,-1 6 0 0,6-1 9 0,-5-5-9 15,-1 6 0-15,6-6 9 0,-5 6-9 0,5-6 8 16,-6-5-8-16,6 1 8 0,0-1-8 0,0 0 8 15,0-4-8-15,6 4 8 0,-6-5-8 0,0 6 0 16,6-6 9-16,0 0-9 0,0 0 0 0,0-5 0 16,5 6 0-16,1-6 0 0,-7 0 8 0,7 0-8 15,-1 1 8-15,1-6-8 0,-1 0 0 0,6 5 0 16,-11 0-10-16,11-5 10 0,-5 0 0 0,-1-5 0 16,7 6 0-16,-1-1 0 0,0 0 0 0,0 0 0 15,0-5 0-15,6 5 0 0,-11-5 0 0,5 0 0 16,0-5 0-16,6 0 0 0,-12 0 0 0,12 0 0 0,-5-5 0 15,4 0 0-15,1 0 0 0,-6 0 0 0,1-5 0 16,5 0 0-16,-1 0 0 0,-4-6 0 0,-1 6 0 16,0-5 0-16,0-5 0 0,-5 5 0 15,-1-6 0-15,-5-4 0 0,0 0 0 0,-6-1 0 0,0-4 0 0,0 0 0 32,-6-6-29-32,1-4 1 0,-6-6 0 0,5 1 0 0,-5-6 28 0,-6 0 0 0,5 1 0 0,-5-6 0 15,-5 10 0-15,5 1 0 0,-6 4 0 0,-5 1 0 16,-1 4 0-16,-5 6 10 0,0-5-10 0,-6-1 12 15,0 1 6-15,-5-1 2 0,-6 1 0 0,5-1 0 16,-5-4 35-16,0-6 7 0,0-4 2 0,-6-6 0 16,6 0-52-16,-1 6-12 0,-5-6 0 0,1 5 0 0,4 6 0 15,1-1 0-15,6 11 0 0,-6-1 0 0,-6 6 0 0,5-1 0 16,-4 1 0-16,-1 5 0 0,-6-6 0 0,-5 6 0 16,5 5 0-16,-11-6 0 0,0 1 30 15,0 0 3-15,0-6 1 0,0 11 0 0,0 0-34 16,6 0 0-16,6 9 0 0,-1 1 0 0,0 5 0 15,7 0 0-15,-7 10 0 0,6 0-9 0,0 5 0 16,6 1 0-16,-12 4 0 0,7 0 0 0,4 5-9 0,-5-5-2 16,6 6 0-16,6-6 0 15,-1 5-131-15,6 0-26 0,6-4-6 0</inkml:trace>
  <inkml:trace contextRef="#ctx0" brushRef="#br2" timeOffset="120100.65">22108 8734 748 0,'0'0'67'0,"-11"-5"-54"0,-1 5-13 0,1 0 0 0,0 0 164 0,-1-5 31 16,-5 5 5-16,6-5 2 0,-6 5-83 0,0-5-17 15,-1 5-3-15,-4 0-1 0,-1 0-10 0,6 0-3 16,-6 0 0-16,12 0 0 0,-1-5-13 0,6 5-4 15,-5 0 0-15,-6 0 0 0,6 5-16 0,-6-5-3 16,-1 10-1-16,1-5 0 0,0 0-17 0,-6 6-4 16,6-1-1-16,0 0 0 0,6 5-11 0,-6 5-3 15,0 1 0-15,0 4 0 0,-1 5-12 0,7 1-10 0,0 4 2 16,-6 1 0-16,11 4 8 0,-5 1 0 16,5 4-9-16,0-4 9 0,6 4 0 0,0-4 0 15,0 4 0-15,0-4 0 0,0 4 0 0,6-4 0 0,0-6 0 16,-1 6 0-16,1-6 11 0,5 6 6 0,1-1 2 0,5 6 0 15,0 5-19-15,6-1 0 0,-1 11 0 0,7 0 0 16,-6 0-16-16,11 4-1 0,6-4 0 0,5-5 0 16,1-6 17-16,-6-4 0 0,5-5 0 0,-5-1 0 15,6-4 0-15,-6-6 14 0,0 0-2 0,0 6-1 16,-1-16-11-16,1 5 0 0,0 1 0 0,0-6 0 16,6 0-14-16,-6-5 5 0,11-5 1 0,0 1 0 15,6-1 8-15,0-5 0 0,11-5 0 0,-5 0 0 16,-6 0-29-1,0-5-4-15,0-5-1 0,-6-1 0 0,1-4-11 16,-1 5-3-16,-6-15 0 0,1 0 0 0,-6-6-10 16,11-4-2-16,-5-6-1 0,5-9 0 0,-11-6 0 15,11-5 0-15,-5-10 0 0,5 0 0 0,-11 0 7 0,-11 0 2 16,5 6 0-16,-17 4 0 0,0 5 32 0,-6 6 6 0,-5-1 2 0,-12 0 0 16,1 6 12-16,-18-1 16 0,-11 1-3 0,-6-1-1 0,-6-10 93 15,1 1 19-15,-1-1 3 0,-11-10 1 0,6 0-4 0,-6 0-1 16,-6 6 0-16,0 4 0 0,-5 0-52 0,-6 6-11 15,-17 9-1-15,0 0-1 0,5 1-21 0,1 10-4 16,5 4-1-16,0 1 0 0,12 5-42 0,-6 5-9 16,0 4-1-16,0 11-1 0,-12 0 21 0,6 5 0 15,-5 11 0-15,11-1 0 0,5 0 0 0,7 5 16 0,-1 6-2 16,12-1-1 0,11 0-123-16,0 6-25 0,12 4-5 0,5 1-1020 0</inkml:trace>
  <inkml:trace contextRef="#ctx0" brushRef="#br2" timeOffset="121531.83">25316 9038 1267 0,'0'0'56'0,"0"0"12"16,0 0-55-16,0 0-13 0,0 0 0 0,0 0 0 0,0 0 132 0,0 0 24 0,0 0 5 0,0 0 1 15,0 0-54-15,0 0-12 0,11 0-1 0,1-5-1 16,-1 0-24-16,-5-5-5 0,11 5-1 0,-6-5 0 16,7-5 0-16,-1 5 0 0,11-6 0 0,-5 1 0 15,0 0-51-15,-1 0-13 0,1-5 0 0,6-1 0 16,-6 1 0-16,-1 5 0 0,1-10 0 0,0 9 0 16,0-4 0-16,-1 0 0 0,-4-6 0 0,-1 6 0 15,0-5 54-15,-6 0 8 0,1-6 2 0,-7 6 0 16,7-5-52-16,-7-1-12 0,-5-4 0 0,6-6 0 15,-6 1 0-15,-6-1 0 0,6-4 0 0,-11-1 0 16,0 0 44-16,-7 1 5 0,1-1 2 0,0 1 0 16,-11 4-7-16,-1 6 0 0,1 4-1 0,-12 1 0 15,-11 0-43-15,-6-1-9 0,11 1-2 0,1 4 0 16,-1 6 11-16,6 0 0 0,12 5 0 0,-7 5 0 16,7 5 8-16,-1-6-8 0,1 6 10 0,-1 0-10 15,7 0 0-15,-7 5 0 0,-5-15 0 0,11 15 0 16,6 0-68-16,0 0-8 0,0 0 0 0,0 0-1 15,5-5-151 1,1 5-29-16</inkml:trace>
  <inkml:trace contextRef="#ctx0" brushRef="#br2" timeOffset="121983.96">24592 7899 1789 0,'0'0'79'0,"0"0"17"0,0 0-77 0,-11 0-19 0,11 0 0 0,-11 0 0 15,-6 0 94-15,-1 0 15 0,7-5 3 0,0 5 1 16,-1-5-28-16,1 5-5 0,-1-5-2 0,7 5 0 15,-7-10-10-15,1 5-1 0,0-1-1 0,-1 1 0 16,12 5-26-16,-6-10-6 0,-11 5-1 0,6-10 0 16,0 5 7-16,5 0 2 0,-5-5 0 0,-1-1 0 15,1 1-17-15,-1-5-3 0,7 5-1 0,5-11 0 0,-6 6-13 0,6 0-8 16,0 0 8-16,6-1-8 16,-1 6 0-16,1-5-18 0,0 0 3 0,5 5 1 15,1-1 14-15,5 6-9 0,0 0 9 0,0 5-8 16,0-5-1-16,6 10 0 0,5 0 0 0,1 0 0 15,-1 10 9-15,1-10 0 0,-1 0 0 0,1 5 0 0,-1-5-8 16,6 5 0-16,-5 0 0 0,5 0 0 0,0 0 8 16,-5 0 0-16,5 0 0 0,-6 1 0 0,1-1 0 15,5 5 0-15,-6-5 0 0,-5 5 0 0,0 0 0 0,0 5 0 16,0-5 0-16,-1 6 0 16,-4-6-38-16,-1 5-6 0,5-5 0 0,-5 5-803 15,6 0-160-15</inkml:trace>
  <inkml:trace contextRef="#ctx0" brushRef="#br2" timeOffset="132546.7">29065 13566 2718 0,'0'0'120'0,"0"0"25"16,0 0-116-16,0 0-29 0,0 0 0 0,0 0 0 0,0 0 56 0,0 0 6 16,0 0 1-16,0 0 0 0,0 0-33 0,12 10-6 15,-1 0-2-15,12-5 0 0,-6 5-9 0,11 0-1 0,1-5-1 0,5 0 0 16,0 10 15-16,6-4 3 0,0-1 1 0,0-5 0 15,5 5-18-15,1 0-3 0,11 0-1 0,0 0 0 16,0 0-8-16,11 1 8 0,6-1-8 0,0 0 8 16,-11 0 1-16,5 0 0 0,-5 0 0 0,0 0 0 15,-6 0 7-15,-6-5 2 0,6 6 0 0,-6-1 0 16,6-5 6-16,-5 0 0 0,5 0 1 0,5 0 0 16,1 0-25-16,-6 0 0 0,0 0 0 0,-6 0-11 15,-5-5 11-15,-1 10 0 0,-5-5 0 0,0 1 0 16,0-1 0-16,-6 0-13 0,-5 0 1 0,5 0 1 15,-6 5 11-15,1-5 0 0,-1 0 0 0,7 5 0 32,-7-5-40-32,6-5-7 0,0 0-1 0,6 0-1393 0</inkml:trace>
  <inkml:trace contextRef="#ctx0" brushRef="#br2" timeOffset="144998.29">29361 14006 403 0,'0'36'36'0,"6"-21"-36"0,-6-5 0 0,0 5 0 0,0 0 318 0,6 6 57 15,-6-1 11-15,0 10 2 0,11 1-252 0,-5-1-50 16,-6-10-10-16,6 0-3 0,-6 6-16 0,0-1-3 15,0-10-1-15,-6 6 0 0,6-1-25 0,-6-5-4 16,6 0-2-16,-11 0 0 0,5 1 22 0,-5-1 4 16,-1-5 0-16,1 5 1 0,-6 0-25 0,0-5-6 15,0 6-1-15,-12-1 0 0,1 0 6 0,-6 0 1 16,-6 0 0-16,-12 6 0 0,-16-1-2 16,0 0 0-16,-12 0 0 0,6 6 0 15,-6-6 18-15,6 5 4 16,-6 1 1-16,6-1 0 15,0 0 0-15,-11 1 0 16,-12-1 0-16,-6 0 0 0,1-5-16 16,-1 1-3-16,0-1-1 0,1 5 0 15,-1 6-13-15,-16-1-2 0,-12 0-1 0,0-4 0 16,-6-1-9-16,11 0 8 0,1-9-8 0,-12 4 8 0,-11-5-8 0,-6 0 10 0,6 5-10 0,6-9 10 16,5 4 4-16,-17-5 1 0,-11-5 0 0,5 0 0 0,1 0-6 0,5 0-1 0,12 0 0 0,-18-5 0 0,-11 5 1 15,6-5 0-15,11 0 0 0,6 0 0 0,0-5-1 0,-12 5-8 0,-11-5 12 0,6 0-4 16,17 0-8-16,-12-5 0 0,-11 5 9 0,6 0-9 15,6 0 0-15,5-5 0 0,6-1 0 0,-12 1 0 16,-16 0 0-16,16 0-10 0,6 0 10 0,17 0-10 16,1-10 10-16,-1 4 0 0,-17-14 0 0,17-5-8 15,1 9 8-15,10-4 0 0,7-1 0 0,10 1 0 0,-5 0-12 16,-5-6 0-16,-12 6 0 0,11-6 0 0,12 1 12 0,5 0 0 16,18-1 0-16,-1 1 0 0,12-6 8 0,-6 1 3 15,12-11 1-15,-6 5 0 0,-11-4-12 16,16-6 10-16,7-5-10 0,5-5 10 0,0-4 2 15,11 4 1-15,12 5 0 0,0 5 0 0,5-5 7 16,1 6 0-16,11-1 1 0,11 16 0 16,-6-6-13-16,7-5-8 0,-1-4 10 0,6 4-10 0,-6-5 0 15,6 6 0-15,6-1 0 0,-6-15-10 0,6 10-2 0,-6 11 0 16,0 4 0-16,5 11 0 16,-5 5-58-16,0 4-12 0,6 6-2 0,-6 5-1 15,0 0-123-15,-6 5-24 0,6 5-4 0,0 0-2 0</inkml:trace>
  <inkml:trace contextRef="#ctx0" brushRef="#br2" timeOffset="145356.6">18729 13135 2361 0,'0'0'104'0,"0"0"23"0,0 0-102 0,0 0-25 0,0 0 0 0,0 0 0 16,-5-10 65-16,5 5 8 0,-6-5 2 0,6-5 0 16,0-1-36-16,0-4-7 0,0 0-2 0,6 5 0 15,5-11-12-15,-5-4-2 0,5 0-1 0,-5-6 0 16,5-4-15-16,1-6 0 0,-1-5 0 0,6-4-10 16,-5-6-7-16,5-5-2 0,0-5 0 0,6 5 0 15,-6 11-20-15,0 4-4 0,0 0-1 0,0 11 0 0,-6 10 30 16,6-1 6-16,-5 11 8 0,5 0-13 0,-6 4 37 15,1 6 8-15,5 0 2 0,-6 5 0 0,1 5 2 16,5 0 1-16,-6 5 0 0,12 5 0 0,-6 6-8 16,6 9-1-16,5 0-1 0,1 21 0 0,-1 9-27 15,1 6 0-15,-12 10 0 0,6 0 0 0,-6 0 0 0,0-10 0 16,6-1 0-16,-12-4 0 16,0 0-19-16,1-6-9 0,-1 1-1 15,6 5-1221-15</inkml:trace>
  <inkml:trace contextRef="#ctx0" brushRef="#br2" timeOffset="148646.54">30524 12477 288 0,'0'0'25'0,"0"0"-25"0,0 0 0 0,0 0 0 15,0 0 84-15,0 0 12 0,0 0 3 0,11-5 0 16,1 0-67-16,-1 0-14 0,0-6-2 0,1 6-1 0,-1 0-15 0,1 0 0 16,5 0 0-16,5 5 0 0,1-5 0 0,6 5 0 15,-1 0 0-15,-11 5 0 0,0-5 0 0,0 5 0 16,-5 0 8-16,-1 0-8 16,-11-5 94-16,0 0 13 0,12 11 2 0,-12-11 1 0,11 5 23 0,-11-5 5 15,0 0 1-15,0 0 0 0,11 5-36 0,-11-5-7 16,0 0-2-16,12-5 0 0,-1 0-46 0,1-6-10 15,5 1-2-15,-6 0 0 0,6-5-13 0,0 0-3 16,0-5-1-16,1 4 0 0,-1-9 17 0,5 5 4 16,-5-1 1-16,1 1 0 0,-1-5 27 0,0 0 4 15,6-1 2-15,-6-4 0 0,0 0-14 0,6-11-2 16,-6 0-1-16,0-4 0 0,0-1-19 0,-6-4-4 16,6-11-1-16,0 0 0 0,-11-5-11 0,5 0-2 0,1 6-1 0,-6 4 0 15,-1 0-11-15,-5 1-8 0,0 4 12 0,-5-5-12 16,5 1 16-16,-12-1-4 0,6-5-1 0,-5-5 0 15,-6-5 1-15,6 0 1 0,-12-4 0 0,6 4 0 16,-12 10 15-16,6-5 4 0,1 10 0 16,-7 1 0-16,-5 4-22 0,0 0-10 0,-6 6 10 15,6-6-10-15,-6 11 20 0,-6-6-3 0,1 5 0 16,-7 6 0-16,7 0-17 0,5-1 10 0,0 6-10 16,6 4 8-16,0 6-8 0,5 5 0 0,1 0 0 15,-1 5 0-15,6 0-20 0,1 4-4 0,-1 1 0 0,6 5 0 31,0 0-82-31,0 5-17 0,-1-5-3 0,1 11-1158 0</inkml:trace>
  <inkml:trace contextRef="#ctx0" brushRef="#br2" timeOffset="149070.64">29316 10451 288 0,'-12'-5'25'0,"-5"0"-25"0,0 0 0 0,0 0 0 0,6 0 545 0,-6-5 104 16,5 5 21-16,1-5 4 0,0-1-482 0,-1-4-96 16,1 5-19-16,5-5-4 0,0 5-55 0,1-5-18 15,5-1 10-15,-6-9-10 0,6 0 0 0,0-6-11 16,6 1 1-16,5-5 0 0,-5-1 10 0,5 1 0 0,1-6 0 0,5 6-8 15,-6-6 8-15,6 6 0 0,6-6 0 16,-6 6 0 0,0 4-28-16,0 1-3 0,0 5-1 0,0-1 0 0,0 6 32 0,-5 0 0 0,-1 5 0 0,6-1 0 15,-5 6 0-15,-1 5 0 0,1-5 0 0,-1 5 0 16,6 5-12-16,-6-5 1 0,6 5 0 0,1-5 0 16,4 5 11-16,1-5-13 0,6 0 5 0,11 0 8 15,5 0-11-15,6 0 11 0,12-6-8 0,0 6 8 16,-1 0 0-16,-5 0 0 0,0 5 0 0,0 0 0 15,-5 0-24-15,-1 0-4 16,0 0 0-16,-5 5 0 0,-1 0 28 0,1 0 0 0,-6 6 0 0,0-1 0 16,-6 0 0-16,-6 5 19 0,1 0-3 0,-6 0-1 15,-12 1-114-15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3T02:34:48.927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1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1" timeString="2022-03-03T02:35:14.106"/>
    </inkml:context>
  </inkml:definitions>
  <inkml:trace contextRef="#ctx0" brushRef="#br0">12017 6957 2296 0,'-51'-40'51'0,"28"29"10"0,12 1 3 0,11 10 0 0,0 0-52 0,0 0-12 16,0 10 0-16,0 6 0 0,-6-6 74 0,6 10 12 15,0 5 2-15,6 6 1 0,0 4-64 0,-1 6-13 16,7-1-2-16,5 11-1 0,6-1 44 0,-12 6 9 16,18 20 2-16,-1 10 0 0,1 5-36 0,-1-10-8 0,6 0 0 15,0-10-1-15,-5-10-9 0,-1 0-2 0,-5 0 0 0,0-1 0 16,-6-4-28-16,0 0-5 16,-5-6-2-16,-1-9 0 0,0-6 43 0,-5-9 9 0,0-6 2 15,5-10 0-15,-11-10-35 0,0-5-8 0,0-15 0 16,0-6-1-16,0-9 5 0,0-6 2 0,-11-9 0 15,5-1 0-15,-5-5 10 0,-6 1 0 0,-1 4 0 0,-10-5 0 16,-1 6 0-16,1-16 0 0,-12-10 0 16,0-20 0-16,6-11 0 0,6 6 0 0,-7 10 0 0,13 5 0 15,-1 10 49-15,6 10 12 0,5 0 3 0,1 11 0 16,11-1-52-16,0 5-12 0,11 11 0 0,1-1 0 16,-1 11-15-16,12-1-5 0,0 6-2 0,17 0 0 0,-12 5 22 0,12 14 0 15,5-9 8-15,7 10-8 0,-1 5 0 0,0 5 8 16,6 10-8-16,6 6 0 0,-12 4 17 0,-5 0-1 15,5 6-1-15,-5 4 0 0,-1 1-15 0,-5-1 0 16,0 1 0-16,-6 4 0 0,0 6 0 0,-5-1 0 16,-1 1 0-16,1 4 0 0,-12 1-13 0,0 20-6 15,-6 20-1-15,-5 31 0 0,-6 9 35 0,0-24 6 16,0-36 2-16,-6-31 0 0,6-40-14 0,-17 5-9 16,6 5 12-16,0 0-12 0,-6 6 8 0,-1-6-8 15,1 0 0-15,6-5 0 0,-6 0-104 0,0-5-28 16,5 0-6-16,1 0-1123 0</inkml:trace>
  <inkml:trace contextRef="#ctx0" brushRef="#br0" timeOffset="215.71">13459 7008 2649 0,'-11'-31'117'0,"11"31"25"0,-6 21-114 0,0 4-28 15,6-5 0-15,-5 5 0 0,5 1 57 0,-6 14 6 16,6-4 1-16,-6 14 0 0,12 11 0 0,-6 10 0 16,6 0 0-16,-1 0 0 0,1 0-36 0,0-5-6 15,5-11-2-15,0 1 0 0,6-10-32 0,-11-6-6 16,11-5-2-16,0 1 0 16,0-1-86-16,1-4-18 0,4 4-3 0</inkml:trace>
  <inkml:trace contextRef="#ctx0" brushRef="#br0" timeOffset="940.26">23367 6719 864 0,'0'0'38'0,"-5"-10"8"16,-1-5-37-16,0-6-9 0,-5 1 0 0,5 5 0 16,1 0 364-16,-1 0 70 0,0 4 14 0,6 11 4 15,0 0-275-15,0 0-54 0,0 0-11 0,0 0-3 0,-6 16-37 0,6 9-7 16,-5 5-1-16,5 16-1 16,5 0-44-16,-5 9-9 0,6-4-2 0,6 5 0 15,-1-6 8-15,0 6 2 0,6-5 0 0,0 9 0 0,1 6-18 16,-1 10 10-16,5 10-10 0,-4-5 8 0,-1-10-8 15,0 0 0-15,-6-10 0 0,6-11 0 0,-5 1 0 0,-1-10 0 16,0-11 0-16,1 0 0 16,-6 1-34-16,5-11-2 0,-5 0-1 0,5-5 0 15,-11-4-219-15,0 4-44 0,0-5-9 0,0-10-2 0</inkml:trace>
  <inkml:trace contextRef="#ctx0" brushRef="#br0" timeOffset="1227.46">23293 7144 403 0,'-22'-50'36'0,"10"24"-36"0,-5-4 0 0,0-16 0 15,-6 1 404-15,0-11 73 0,18 6 15 16,5-1 4-16,5 5-302 0,12 6-60 0,-11-1-12 16,6 1-2-16,-1 14-87 0,6-9-17 0,0 15-3 0,6-6-1 15,0 6 29-15,0 5 6 0,11-5 1 0,0 5 0 16,11-1-32-16,1 6-7 0,11 5-1 0,6 5 0 16,-1 0-8-16,7 5 8 0,-1 10-8 0,1 1 8 15,-7 4-8 1,1 10 0-16,-6-4 0 0,0 9 0 15,0 0 0-15,-6 1 0 0,6 4 0 16,-6 6 0-16,-5-5 0 0,-1-6 0 16,-5 0 0-16,0 6 0 0,-6-6 0 15,-11-4 0-15,-6 4 0 0,-11-4 0 0,0 9 0 16,-12 1 0-16,-5 9 0 0,-6-4 0 0,-1 4 27 0,-4 1 0 0,-1-5 0 16,-6 4 0-16,1-9-18 0,-1 4-9 0,-5-14 10 0,0 4-10 0,6-9-84 0,-7-11-22 15,7 0-5-15,-1-5-1108 0</inkml:trace>
  <inkml:trace contextRef="#ctx0" brushRef="#br0" timeOffset="1763.6">24456 7079 576 0,'17'25'25'0,"-17"-25"6"0,11-15-31 0,6-1 0 0,0 1 0 0,6 5 0 0,0 0 160 0,-6 0 25 16,6 0 6-16,0 0 1 0,5 0-103 0,-5 4-20 0,0-4-4 15,-1 5-1-15,1 0-25 0,0 5-6 16,-6-10-1-16,6 10 0 0,0 10 37 0,-6-10 7 16,0 0 2-16,6 0 0 0,-12 0 3 0,0 0 1 15,-11 0 0-15,12 0 0 0,-6 0-14 0,-6 0-4 0,0 0 0 16,11 0 0-16,-11 0-51 0,0 0-13 0,0 0 0 0,11 0 0 16,-11 0 54-16,12-10 8 0,-7 10 2 15,7 0 0-15,5-5-52 0,-11 5-12 0,5 0 0 0,0 0 0 16,7-5 0-16,-1 5 0 0,-6 0 0 0,0 0 0 15,7-5 0-15,-1 5 0 0,0 0 0 0,-6 0 0 16,0 0 54-16,7 0 8 0,-7 0 2 0,0 5 0 16,-5 0-52-16,5 0-12 0,-11-5 0 0,0 0 0 15,6 10 0-15,-6-5 0 0,0-5 0 0,-6 15 0 16,1-4 54-16,-1-1 8 0,-5 5 2 0,-6 0 0 16,5 0-52-16,-5 6-12 0,0-1 0 0,0 5 0 0,0 6 0 15,-6-1 0-15,6 10 0 0,-6 1 0 16,0 15 0-16,1-16 0 0,-1 1 0 0,0 9 0 0,0-9 0 15,0-6 0-15,1 1 0 0,5-1 0 0,-1-4 0 0,7-1 0 16,0-10 0-16,5 0 0 0,0 1 37 0,6-6 5 16,0-5 1-16,0-10 0 0,6 10-19 0,11 0-3 15,-6 0-1-15,12-5 0 0,0 1-6 0,0-1-2 16,5-5 0-16,1 0 0 0,5-5 0 0,6-1 0 16,-6 1 0-16,6 0 0 0,0-5-12 0,0 0 0 15,0 5 0-15,5-5 0 16,1-5-30-16,-1 5-6 0,-5-1 0 0,0 6-1 15,-6 5-163-15,0 0-33 0,1-15-7 0</inkml:trace>
  <inkml:trace contextRef="#ctx0" brushRef="#br0" timeOffset="5623.14">9095 9611 2077 0,'0'0'92'0,"0"0"19"0,-6-11-89 0,0 1-22 0,6-5 0 15,6-20 0-15,0-26 29 0,5 10 2 0,0 26 0 0,1 0 0 0,10-6-31 0,1-24-18 16,11-26 2-16,6-6 1 16,-5 1 15-16,-1 0 0 0,6 5 0 0,0 5 0 0,-18 21 0 15,12-1 0-15,-16 0 0 0,10 6 10 16,-11 4 23-16,-5-5 5 0,10 1 1 0,-22-1 0 0,12 16 49 15,-7 9 9-15,7 11 3 0,-12 15 0 0,0 0-80 16,0 0-20-16,0 0 0 0,11 10 0 0,-5 15 55 0,5 16 7 16,1 5 2-16,-1-1 0 0,6 1-52 0,-5-11-12 15,-1 6 0-15,12-6 0 0,0 1 0 0,5 14 0 16,-11 11 0-16,6 5 0 0,-6 10 0 0,12 5 0 16,-7 0 0-16,7-20 0 0,-18-31 0 0,18-10 0 15,-12-15 0-15,6 0 0 16,-6-5-221-16,-6-10-47 0,6 5-10 0</inkml:trace>
  <inkml:trace contextRef="#ctx0" brushRef="#br0" timeOffset="5777.15">9317 9413 2188 0,'0'-35'195'0,"-6"4"-156"0,6 1-31 0,6 5-8 15,-6 4 78-15,11 11 14 0,-11 10 4 0,17 15 0 16,0-5-72-16,18 1-13 0,-13 9-3 0,12-10-8 15,12-5 27-15,-6 0-2 0,11 5 0 0,-5-5-798 16,5-10-160-16</inkml:trace>
  <inkml:trace contextRef="#ctx0" brushRef="#br0" timeOffset="6173.14">10120 8664 1958 0,'0'-11'174'0,"-6"-4"-139"0,6 10-35 0,0 5 0 0,0 20 114 0,0-20 16 16,0 0 3-16,0 0 1 0,0 0-94 0,0 0-18 16,12 21-4-16,5-6-1 0,-6-10-9 0,6 10-8 15,0 10 9-15,6-4-9 0,0-11 8 0,0 10-8 16,-6 16 0-16,6 9 0 16,-6 6-18-16,0-1-10 0,0 6-1 0,0 0-1 15,0-6-27-15,6-4-6 0,-12 5-1 0,6-6 0 16,-5-4-3-16,5-6-1 0,-6-4 0 0,6-11 0 15,-5-5 29-15,-6 0 6 0,-6-15 1 0,0 0 0 0,0 0 92 0,0-20 18 0,0-36 4 16,0 21 1-16,0 15 24 0,0 4 5 16,-6 6 0-16,6 10 1 0,0 0-65 0,-12-5-12 0,7-15-4 0,-1 0 0 15,6-1-32-15,6-9 0 0,11-26 0 16,-11 11 0-16,-1-1 58 0,7 6 5 0,5 4 1 0,0 11 0 31,0 0-103-31,6 9-20 0,-12-4-4 0,6 15-1 0,12 10 52 0,-12 0 12 0,11 5 0 16,1 11 0-16,-6 4 0 0,5 5 0 0,-5 1 0 0,0 4 0 15,-1 1-54-15,-22-1-8 16,6 0-2-16,0 1 0 16,0-6-92-16,-1 1-18 0,-5-6-4 0</inkml:trace>
  <inkml:trace contextRef="#ctx0" brushRef="#br0" timeOffset="6307.14">10895 9180 1612 0,'0'0'72'0,"0"0"14"0,0 0-69 0,0 0-17 16,-6-5 0-16,6-5 0 0,-11 0 21 0,5-5 1 16,1 4 0-16,-7-9-513 15,6-5-102-15</inkml:trace>
  <inkml:trace contextRef="#ctx0" brushRef="#br0" timeOffset="6568.69">10958 8978 1098 0,'17'10'48'0,"-17"-10"11"0,11 10-47 0,-11 0-12 16,12-5 0-16,-7 5 0 0,12-5 72 0,-5-5 12 0,-12 0 2 16,17-5 1-16,6 0-23 0,-1-5-5 0,-4 0-1 0,4 0 0 15,1-6-20-15,0 1-4 0,-6 0-1 16,0 0 0-16,0 0-33 0,0 0 0 0,-5-1 0 16,5 1 0-16,-17 5 44 0,0 10 11 0,5-5 2 15,-5 5 1-15,0 0 10 0,0-10 1 0,-5 5 1 0,-7 5 0 16,1-5-12-16,-6 10-2 0,5-5-1 0,-5 5 0 15,-5 5-44-15,5 0-11 0,-6 5 0 0,6 0 0 16,0 1 0-16,5 4-9 0,-5 0 9 0,6 0-13 16,-1 1-9-16,7-1-2 0,-7 0 0 0,6 6 0 15,6-11-126 1,0 5-26-16,0-5-4 0,0-15-2 0</inkml:trace>
  <inkml:trace contextRef="#ctx0" brushRef="#br0" timeOffset="6865.7">11453 9008 1036 0,'0'0'46'0,"0"0"10"0,0 0-45 0,6 15-11 16,5-5 0-16,-11-10 0 0,0 15 125 0,0-15 23 16,0 16 5-16,0-16 1 0,0 0-51 0,0 0-11 15,0 0-1-15,0 0-1 0,0 0-23 0,0 0-5 16,-11-16-1-16,0 1 0 0,-1-5-35 0,1-5-7 16,0-6-2-16,11 1 0 15,-12-6-66-15,1 1-14 0,5 5-2 0,6-1-1 16,-6 6 2-16,6 0 0 0,6 4 0 0,-6 6 0 15,0 0 0-15,0 0 0 0,6 10 0 0,-6 5 0 0,11-10 51 0,1 5 13 16,-12 5 0-16,11-6 0 0,6 1 0 0,-6 5 0 16,6-5 0-16,-5 5 0 0,5 0 0 0,-6 0 10 15,1 5-2-15,5-5 0 0,0 5 6 0,-6 1 1 0,6-1 0 16,6 5 0-16,-11 0-7 0,5 0 0 16,0 0-8-16,0 0 12 15,0 5-12-15,6 1 0 0,-12-1 0 0,6 5-716 0</inkml:trace>
  <inkml:trace contextRef="#ctx0" brushRef="#br0" timeOffset="7023.69">11550 8866 1936 0,'0'0'86'0,"0"0"18"0,0 0-84 0,0 0-20 0,0 0 0 0,0 0 0 15,0 0 50-15,17 0 6 0,-5 0 0 0,16 0 1 16,-11 0-42-16,12-5-15 0,-1-5 9 0,6 0-9 15,-5-5 0-15,5-1-16 0,0-4 3 0,6-5 0 0</inkml:trace>
  <inkml:trace contextRef="#ctx0" brushRef="#br0" timeOffset="7849">25664 8066 2188 0,'0'0'48'0,"0"-10"11"0,0-5 1 0,0 15 1 0,0 0-49 0,0-10-12 0,0-6 0 0,-6 6 0 15,6 10 105-15,-11-10 19 0,-1-5 3 0,1 0 1 16,-12 5-52-16,6 0-9 0,-6-1-3 0,-5 1 0 16,-7 5 14-16,1 0 2 0,0 0 1 0,0 5 0 15,-6 5-27-15,0 0-6 0,0 5 0 0,0 6-1 16,0-1-47-16,6 5 0 0,0 5 0 0,6 6 0 15,-1 4 0-15,6 6 0 0,0-1 0 0,1 6 0 16,5 9 0-16,5-4 0 0,1-21-9 0,-1 6 9 0,7-6 0 0,-1 6-9 16,6 4 9-16,0 6 0 0,6-6 0 0,-1-4 0 15,7-1 0-15,-1 1 0 16,1-1-100-16,5-5-16 0,11-4-2 0,1-6-1 16,5 0-161-16,11-4-32 0,1-6-6 0</inkml:trace>
  <inkml:trace contextRef="#ctx0" brushRef="#br0" timeOffset="8118.86">25840 8638 748 0,'0'0'67'0,"0"0"-54"0,17 0-13 0,-17 0 323 0,0 0 61 0,12 0 13 0,-12 0 3 16,11-5-232-16,6 0-45 0,-5-5-10 0,5 0-1 15,5-5-76-15,-4-6-16 0,10 1-2 0,-5 15-1 16,5 10-17-16,-5-5 0 0,6-10 0 0,-1-5 0 16,-5 5 33-16,0-16 3 0,5-4 1 0,-5 10 0 15,-6 5-12-15,0-1-2 0,-5-4-1 0,-1 0 0 16,-5 0 11-16,-1-1 3 0,-5 6 0 0,0 15 0 15,0 0-3-15,-5-10 0 0,-7-5 0 0,1 5 0 16,-1 0 3-16,-5 10 0 0,-5 0 0 0,4 10 0 16,1-5-7-16,-5 0-1 0,-1 5 0 0,-6 5 0 15,7 5-28-15,-7-4 0 0,6-11 0 0,0 10 0 16,6 5 0-16,0-5 0 0,0-10 0 0,0 0 0 16,6 11-45-16,-1-1-15 15,1-5-4-15,5 5 0 0,1 5 0 0,-1-4 0 0,0-1 0 16,6 0-819-16,0-15-164 0</inkml:trace>
  <inkml:trace contextRef="#ctx0" brushRef="#br0" timeOffset="8537.42">26609 8653 2080 0,'0'0'92'0,"0"0"20"16,0 0-90-16,0 0-22 0,0 0 0 0,0 0 0 0,0 0 79 0,0 0 11 15,0 0 2-15,0 0 1 0,0 0-22 0,0 0-5 16,0 0-1-16,0 0 0 0,0 0-1 0,0 0 0 15,-11 0 0-15,5-5 0 0,-5 0 0 0,0 0 0 16,11 5 0-16,-12-10 0 0,-5-5-51 0,6-5-13 16,-1-6 0-16,1 6 0 0,5 0 32 0,-5 0 4 15,-1-11 1-15,7 6 0 16,-1-5-59-16,0 4-12 0,6 1-2 0,0 0-1 16,0 9 37-16,0 1 0 0,6 5 0 0,-6 10 0 15,0 0-110-15,11-10-14 0,1 5-4 16,-1 5 0-16,6 0-73 0,0 5-15 15,0 0-4-15,6 0 0 0,-6 5 96 0,6 0 20 16,0 0 3-16,0 1 1 0,-1 4 28 16,1-10 7-16,0 0 1 0,0 5 0 0,0 5 51 0,-1 5 13 0,-4-9 0 0,-1 4 0 0,-6-5 48 0,6 0 13 15,-11 0 3-15,5 5 0 0,-5 1 0 0,-6-1 0 0,0-15 0 0,0 0 0 16,0 0 45-16,0 0 10 0,0 0 1 0,0 0 1 16,0 0-15-16,0 0-3 0,0 0-1 0,0 0 0 15,0 0 6-15,0 0 0 0,0 0 1 0,-6-15 0 0,1-6-45 16,-7 1-10-16,6-5-2 0,1 4 0 0,-1-4-40 15,6 0-12-15,-6-1 0 0,6 1 8 16,0 0-71-16,0 5-13 16,6-1-4-16,0 6-796 0,-1 0-159 0</inkml:trace>
  <inkml:trace contextRef="#ctx0" brushRef="#br0" timeOffset="8798.44">27658 8020 2188 0,'17'-25'48'0,"-11"20"11"0,-1 0 1 0,-5 5 1 0,0 0-49 0,0 0-12 0,12-5 0 16,-12 5 0-16,0 0 105 0,0 0 19 0,0 0 3 0,0 0 1 0,-12-5 0 0,7-5 0 16,-12 10 0-16,-1-5 0 0,7 5-103 0,-6 0-25 15,-6 0 0-15,6 5 0 0,0-5 0 0,-6 5 0 16,0 0 0-16,1 0 0 0,-1 5 0 0,0-5 0 0,6 5 0 0,0 5 0 16,-6 1 0-16,6 4 0 0,6 0 0 0,-1 5 0 15,6 1 0-15,-5-1 0 16,5 6 0-16,6-1 0 0,0 0 0 0,0 1 0 15,6-1 0-15,0-5 0 0,5 1 0 0,1-6 0 0,-1-5 0 0,6 0 0 32,0-5-46-32,-17-10-14 0,23-10-4 0,0 0-819 0,11-5-164 0</inkml:trace>
  <inkml:trace contextRef="#ctx0" brushRef="#br0" timeOffset="9343.43">28022 7615 576 0,'0'0'25'15,"0"0"6"-15,-11-5-31 0,0 0 0 0,5 5 0 0,6 0 0 0,-11-5 536 16,11 5 102-16,0 0 20 0,0 0 4 0,0 0-508 0,0 0-102 16,-6 15-20-16,6 1-4 0,0-1-28 0,0 5 0 15,6 0 0-15,-1 6 0 0,12-6 0 0,-5 0 0 16,5 5 0-16,0 1 0 16,6-6-39-16,-6 0-7 0,11 0-2 0,-5 1 0 15,6-1-12-15,-1-5-4 0,-5 0 0 0,11-4 0 16,-11-6-16-16,5 0-3 0,1-5-1 0,-1-5 0 15,1 0 19-15,-6-1 3 0,-1-4 1 0,1-5 0 16,-6 5 8-16,0-5 1 0,-11 10 1 0,5-10 0 0,-5 4 51 0,-6 1 12 16,0 10 2-16,0-10 0 0,0 0 73 0,0 10 14 15,-11-10 3-15,-1 5 1 0,-5 0-1 0,0 0-1 16,0 0 0-16,-6 5 0 0,1 0-52 0,-1 5-11 0,0-5-1 16,-6 10-1-16,1-5-30 0,-1 5-8 0,-5 0 0 15,6 5 0-15,-1 1 0 0,1 4 0 0,5-5 0 16,0 10 0-16,6-4-14 0,0 4-4 0,0-5-1 15,6 11 0 1,5-6-142-16,6 0-29 0,0-5-6 0,11 1 0 16,6-6 100-16,0 0 21 0,6-5 4 0,11-5 1 0,-5-5-74 15,11 0-14-15,-6-10-3 0,6 0-1 0,0-5 38 16,-6 0 8-16,0-6 2 0,-5 1 0 0,5 0 10 16,-6 0 1-16,1-6 1 0,-6 1 0 0,-1 10 151 0,-5-5 31 0,-5 4 5 0,-1 1 2 15,-5 5 136-15,0-5 27 0,-6 15 6 0,0 0 0 16,-6-5-4-16,6 5-2 0,-11-10 0 0,-1 5 0 15,-5 5-100-15,0-6-20 0,0 12-4 0,0-6-1 16,-6 5-61-16,0 5-13 0,-5-10-3 0,-1 5 0 0,6 0-16 16,1 5-4-16,-1 0-1 0,0 5 0 0,6-5-37 15,0 6-7-15,5-1-2 0,1 10 0 16,5-5-73-16,1 6-16 0,5-1-2 0,5 0-795 16,1 1-159-16</inkml:trace>
  <inkml:trace contextRef="#ctx1" brushRef="#br0">30091 11803 0,'-109'-25'0,"-67"-16"0,33 1 16,29 4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3T02:36:18.69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6274 10487 864 0,'0'0'76'0,"0"0"-60"0,0 0-16 16,0 15 0-16,0-5 232 0,-11 5 43 0,11 0 9 0,0 1 1 15,11 4-111-15,-11-10-22 0,0-10-5 0,6 15-1 16,5 10-66-16,-5 6-12 0,-6 4-4 0,6 1 0 16,5-6 0-16,-5 0 0 0,-6-4 0 0,11-1 0 15,-11-5-51-15,0-4-13 0,12-1 0 0,-12-15 0 31,0 0-168-31,0 0-37 0,0 0-7 0,0 0-854 0</inkml:trace>
  <inkml:trace contextRef="#ctx0" brushRef="#br0" timeOffset="134.02">6428 10335 2419 0,'-17'-21'53'0,"17"11"11"0,-17-5 3 0,5 0 1 0,1-5-55 0,0-1-13 0,5 6 0 0,-5 0 0 15,-1 0 105-15,-5 5 19 0,6 5 3 0,-1-5 1 0,1 4-49 0,11 6-10 16,0 0-1-16,0 0-1 0,0 0-59 0,0 0-8 15,-6-5 0-15,6 5-928 16,0 0-177-16</inkml:trace>
  <inkml:trace contextRef="#ctx0" brushRef="#br0" timeOffset="530">7203 9752 1785 0,'0'0'159'0,"0"0"-127"0,-12-5-32 0,-5 5 0 15,6-5 159-15,0 5 25 0,5 0 6 0,-11 0 1 16,0-5-121-16,11 5-24 16,-11 5-5-16,6 5-1 0,-7 0-40 0,7 6 0 0,11-1 0 0,-17 0 0 15,17 5-24-15,-11 1 0 0,-1 4 0 0,12 0 0 31,0 6-25-31,-11-1-6 0,11-5-1 0,-6 6 0 0,6-6 8 0,0 0 2 16,0-4 0-16,-11 4 0 0,11 0 30 0,0 1 7 0,-6-1 1 0,0 0 0 16,1-5 8-16,5 6 0 0,0-1 8 0,-6 0-8 15,6-4 16-15,0 4 0 0,0 0-1 0,0-4 0 16,0 4-15-16,0-5 0 0,6 0 0 0,-1 1 0 16,7-1 29-16,-1 0 3 0,-11-5 1 0,6 6 0 15,-6-1-25-15,0 0-8 0,11 0 0 0,-11 6 0 0,6-1 0 16,11 0 0-16,-17 1 0 0,17-6 0 15,-17 0-26-15,11 5-6 0,7-4 0 0,-7-6-1 16,-11-15-47 0,6 15-10-16,5-5-2 0</inkml:trace>
  <inkml:trace contextRef="#ctx0" brushRef="#br0" timeOffset="728.7">6622 10416 864 0,'0'0'76'0,"0"0"-60"0,0 0-16 16,0 0 0-16,5-15 400 0,-5 15 76 0,0 0 16 15,17 0 4-15,-11-6-346 0,6 1-69 0,5 5-13 16,5 0-4-16,-4 0-51 0,10 0-13 0,1-5 0 0,10 5 0 16,1 0 0-16,0 0 0 0,0 0 0 0,6 0 0 31,5 5-204-31,6-5-41 0,-17 5-8 0</inkml:trace>
  <inkml:trace contextRef="#ctx0" brushRef="#br0" timeOffset="1710.06">8981 9818 2574 0,'-12'-45'114'0,"12"29"23"0,0 16-109 0,0 0-28 0,0 0 0 0,0 0 0 0,0 0 116 0,0 0 19 15,0 0 3-15,0 0 1 16,0 0-47-16,0 0-10 0,0 0-2 0,0 0 0 0,0 0-46 15,6 16-10-15,0-6-1 0,11 5-1 16,0 0-22-16,-6 10 0 0,12 16 0 0,5-6 0 0,1 6 0 0,-6-1 0 16,11 6 0-16,-6-11-8 0,1 1-3 0,11 15 0 15,-12-11 0-15,1 6 0 16,11-6-104-16,-18-4-21 0,7-11-4 0,-6 5 0 16,5-4-93-16,-5-1-19 0,17 10-3 0,-12-24-1 15</inkml:trace>
  <inkml:trace contextRef="#ctx0" brushRef="#br0" timeOffset="1952.59">9505 9717 1958 0,'-34'10'174'0,"22"0"-139"0,-11-5-35 0,1 5 0 16,-7 11 263-16,1 9 45 0,-7 5 10 0,1 11 2 16,-6 10-225-16,-5 4-45 0,5-4-9 0,-11 5-1 15,5-5 0-15,6-6 1 0,-5-4 0 0,5-6 0 16,11-9-41-16,-11-1 0 0,12 1-11 0,5-6 3 78,6 0-218-78,6-5-43 0</inkml:trace>
  <inkml:trace contextRef="#ctx0" brushRef="#br0" timeOffset="2381.61">10781 9626 2880 0,'0'0'64'0,"0"0"12"0,0 0 4 0,0 0 0 0,0 0-64 0,0 0-16 0,0 0 0 0,0 0 0 15,-11 0 91-15,11 0 15 0,-6 0 3 0,6 0 1 16,0 0-83-16,0 0-17 0,0 0-10 0,0 0 12 15,0 0-256-15,0 0-52 0</inkml:trace>
  <inkml:trace contextRef="#ctx0" brushRef="#br0" timeOffset="2513.67">11015 10456 864 0,'0'0'38'0,"-6"15"8"0,6-4-37 0,0-11-9 15,0 0 0-15,-6 10 0 0,1 0 450 0,5-10 88 16,0 0 18-16,0 0 3 0,0 10-396 0,0-10-79 15,0 0-16-15,0 0-4 16,0 0-153-16</inkml:trace>
  <inkml:trace contextRef="#ctx0" brushRef="#br0" timeOffset="3529.75">8639 11489 2466 0,'0'0'109'0,"0"0"23"0,0 0-106 15,0 10-26-15,5 6 0 0,1 9 0 0,-6 0 46 0,6 11 4 0,-1 4 1 16,13 6 0-16,-18 4 5 0,11 1 0 16,6 5 1-16,0-1 0 0,-5 1-44 0,10-10-13 0,1-1 0 0,0-4 8 31,5-1-54-31,-10-4-10 0,10-1-3 0,-5-4 0 0,5-1 47 0,-5 0 12 0,6-4 0 0,-1-1 0 15,-11 0 0-15,0-4 0 0,6-6 0 0,-17 0 0 16,5-5 0-16,-11-10 0 0,0 0 0 0,0 0 0 16,0 0 0-16,0 0 0 0,0 0 0 0,-17-5 0 15,0-5 49-15,-6 0 12 0,-5 0 3 0,-1-5 0 16,1-1-43-16,-1 1-8 0,1 0-1 0,-6 5-1 16,-1-5 33-16,7 4 8 0,-6 1 0 0,17 10 1 15,-18-5-6-15,13 5-2 0,-1 5 0 0,6 0 0 16,0 11-21-16,0 4-4 0,-1 0 0 0,1 5-1 15,6 6-19-15,-6-1 0 0,5 6 0 0,7-1 0 16,-7 6-31-16,7-6-9 0,-1 1-3 16,6-1 0-16,6-5-162 0,-1-4-33 0,7 4-6 15</inkml:trace>
  <inkml:trace contextRef="#ctx0" brushRef="#br0" timeOffset="3841.75">9647 12208 3110 0,'0'0'68'0,"-11"-5"15"0,5 5 2 0,-17-5 3 0,6 0-71 0,-6 0-17 0,-5 5 0 0,-6-5 0 0,5 5 55 0,-5 0 7 16,0 0 2-16,5 5 0 0,7 0-52 0,-18 0-12 16,11 5 0-16,1 1 0 0,5 9 0 0,0-5 0 0,0 5 0 0,6 6 0 15,6 4 0-15,-1 0 0 0,1 1 0 0,11-1 0 16,0-5 0-16,6 1-12 0,-1-1 3 0,7-5 0 15,5-5-6-15,6 1-1 0,-12-6 0 0,12-5 0 32,5 0-18-32,7-10-4 0,-13 0-1 0,13-5 0 0,5-6 39 0,-1-4 0 0,18-5 0 15,-11-5 0 1,11 4-68-16,6-4-5 0,-6-1-2 0,11 1 0 16,-11 10 18-16,-6 0 3 0,-5-6 1 0,-6 11 0 15,-12 5-87-15,-11-5-16 0,0 0-4 0,-5 4-857 0</inkml:trace>
  <inkml:trace contextRef="#ctx0" brushRef="#br0" timeOffset="4271.43">11094 12305 2066 0,'0'0'45'0,"0"15"10"0,0-15 1 0,-11 5 3 15,11-5-47-15,0 0-12 0,0 0 0 0,0 0 0 0,0-5 132 0,-11-5 24 16,5 0 4-16,0-11 2 0,6 1-78 0,6 0-16 16,0-6-4-16,5-9 0 0,-11 0-51 0,6-11-13 15,5 5 0-15,6-9 0 0,-5-11 54 0,5 5 8 0,-6-9 2 0,12-1 0 16,-17 0-52-16,5 5-12 0,0 5 0 15,6 1 0-15,-5 9 40 0,-6 6 4 0,-1-1 2 0,7 11 0 16,-7-1-15-16,7 11-3 0,-12 0-1 16,5 5 0-16,1 4-4 0,-6 11-1 0,0 0 0 0,0 0 0 15,0 0-10-15,0 0-1 0,0 0-1 0,0 0 0 16,12 11-10-16,-1-1 0 0,6 5 0 0,0 10 0 16,0-4 0-16,0 14 0 0,6 5-9 0,0 16 9 15,0 5-8-15,-1 10 8 0,-4 5-12 0,4 0 12 16,-10-5-83-1,-1-11-9-15,1-4-3 0,10 0 0 0,-10-11-26 16,-1 1-6-16,-5-5-1 0,5-1-716 0,1 1-144 16</inkml:trace>
  <inkml:trace contextRef="#ctx0" brushRef="#br0" timeOffset="4450.43">11003 12183 403 0,'0'0'17'0,"0"0"5"0,-5-10-22 0,5 0 0 16,-6 0 0-16,6 10 0 0,0 0 644 0,0 0 124 15,6-10 24-15,5 5 6 0,0-6-615 0,1 6-123 16,-1-5-25-16,6 0-5 0,6 5-30 0,0-5 0 16,5 0 0-16,7-5 0 0,-1 4-16 15,11 1 0-15,12 5 0 0,12-5 0 16,-24 0-187-16,12 0-37 0,6 0-7 0</inkml:trace>
  <inkml:trace contextRef="#ctx0" brushRef="#br0" timeOffset="4917.45">12394 11368 288 0,'0'0'25'0,"-12"5"-25"16,1 0 0-16,-6 0 0 0,0 0 428 0,-1-5 80 16,1 10 16-16,0-5 3 0,0 5-268 0,-11 0-54 15,5 6-10-15,0-1-3 0,0 5-102 0,6 0-21 16,0 6-4-16,0 4-1 0,0 0-51 0,6 6-13 16,11 4 0-16,-12 6 0 0,6-5 0 0,1 4 0 15,5-4 0-15,0 4 0 0,5-9 0 0,1-1 0 16,6 1 0-16,-1-6 0 0,6-5 0 0,0 6 0 15,6-6 0-15,5 0 0 0,-5-4 0 0,6-1 11 0,5 0-11 16,-6-5 10 0,7 0-217-16,-1-10-43 0</inkml:trace>
  <inkml:trace contextRef="#ctx0" brushRef="#br0" timeOffset="5109.42">12941 11160 2476 0,'0'-10'220'0,"5"0"-176"0,-5 10-35 0,0 0-9 16,0 0 143-16,0 0 26 0,0 0 6 0,12 5 1 16,-1 5-90-16,6 5-18 0,-6 0-3 0,7 1-1 15,4 9-64-15,-5-5-14 0,6 6-2 0,0-1-1 16,0 10 17-16,0 6 0 0,5 4 0 0,-5 11 0 16,-6 5 0-16,0 5 8 0,-6 5-8 0,1-6 12 0,-1 1-24 15,-11-5-4-15,0 0-2 0,0 0 0 16,6-11-117-16,-6 1-23 0,0-11-5 0,-6 1-1113 15</inkml:trace>
  <inkml:trace contextRef="#ctx0" brushRef="#br0" timeOffset="5815.31">6217 14492 2419 0,'0'0'107'0,"0"0"22"0,0 0-103 0,0 0-26 0,0 0 0 0,6 10 0 0,11-5 56 0,0-10 7 16,0 0 1-16,12-5 0 0,11-5-1 0,5-5 0 15,6-11 0-15,6 1 0 0,-5-5-50 0,5-92-13 16,-12-91 0-16,6 102 0 0,-5 161 0 0,-6 6 0 16,11-41 0-16,-17-10 0 0,6-5 0 0,-11 0 0 15,-6 0 0-15,5-5 0 0,-11 0 37 0,-5 5 3 16,-1-6 0-16,-11 11 0 0,0 0-21 0,0 0-4 15,0 0-1-15,-11-5 0 0,-1-5 10 0,-5 10 1 0,-6-5 1 16,6 0 0-16,-11 5-7 0,5 0-2 0,-6 0 0 0,1 5 0 16,-1 0 2-16,12-5 0 0,-17 5 0 0,11 0 0 15,1 5 0-15,-7 1 0 0,6-1 0 0,0 10 0 16,1-5-19-16,10 11 8 0,-10-1-8 0,10 10 0 16,1 1 0-16,11 4 0 0,-12 11 0 0,7-6 0 15,10 1 0-15,7 0 0 0,-12-6 0 0,11 6-9 16,6-11 9-16,0 1-10 0,6-6 10 0,-6-5-10 31,6 6-43-31,5-6-9 0,-10-10-2 0,10 0 0 16,1 1-102-16,10-6-21 15,1 0-4 1</inkml:trace>
  <inkml:trace contextRef="#ctx0" brushRef="#br0" timeOffset="5964.29">7379 13814 3002 0,'0'0'66'0,"0"0"14"0,-11-5 2 0,11 5 2 0,0 0-67 0,-11 0-17 0,11 0 0 0,0 0 0 0,-6 10 79 0,-5-5 12 16,11 5 2-16,-12 5 1 0,7 5-75 0,5-4-19 15,0 9 0-15,-12 0 0 0,12 6-14 0,12 4-6 16,-12 6-2-16,5 9 0 16,7 1-16-16,-7 5-3 0,12-6-1 0,0 6 0 15,6-5-222-15,0-6-45 0</inkml:trace>
  <inkml:trace contextRef="#ctx0" brushRef="#br0" timeOffset="6303.54">8314 13809 2880 0,'0'0'128'0,"-11"0"25"0,-12-5-122 15,6-1-31-15,-6 6 0 0,-6 0 0 0,1 0 53 0,-1 11 5 0,1-6 1 0,-1 5 0 16,-10 0-35-16,-1 5-6 0,0 0-2 0,11 6 0 15,1-6-16-15,-6 5 0 0,11-5-8 0,-6 11 8 16,18-11-21-16,-6 5 1 0,5 0 1 0,1-5 0 16,11 1 19-16,0-6 17 0,0-10-3 0,11 10-1 15,7-5-28-15,-7 5-5 0,12-5-2 0,5 0 0 16,1 0 22-16,11-5 0 0,5 0 0 0,6 0 0 16,-11 0 12-16,6 0 4 15,5 0 1-15,6 0 0 0,-11 5-17 0,5 0 10 0,-11 0-10 16,0 6 8-16,-6 4-23 0,-6 5-5 0,-5 0 0 0,6 6-1 15,-24 4 33-15,7 0 8 0,-1 11 0 0,-11-6 1 0,0-4-21 0,0 4 0 16,-11 1 0-16,11-6 0 0,-17-10 35 0,5 1 2 16,1-1 1-16,0-5 0 15,-7 5-112-15,1-10-22 0,6 0-5 0,-6 1-1 16,-6-11-142-16,6-11-29 0</inkml:trace>
  <inkml:trace contextRef="#ctx0" brushRef="#br0" timeOffset="6628.79">9106 14047 1958 0,'0'0'43'0,"17"0"9"0,11 0 1 0,-5 0 3 0,6 0-45 0,-1-5-11 0,1 0 0 0,-6 5 0 15,5-6 53-15,-5-4 9 0,0 5 2 0,5 0 0 16,-11-5 51-16,6 5 10 0,-6-5 3 0,0 5 0 16,-5-5-103-16,-12 10-25 0,0 0 0 0,0 0 0 15,0-10 56-15,0-1 7 16,-6 1 1-16,0 5 0 0,0 0 0 0,-11 0 0 15,0 0 0-15,0 5 0 0,-6-5 0 0,1 0 0 16,-18 5 0-16,6-5 0 0,-1 0 0 0,-10 5 0 16,5 0 0-16,-6-5 0 0,-5 5-52 0,11 5-12 15,0 0 0-15,0 0 0 0,12 5-11 0,5-5-5 16,0 5 0-16,12 5-1 0,-6 1 17 0,11-1 0 16,0 0 0-16,12 5 9 0,0 1 3 0,5 4 1 15,6-5 0-15,0 5 0 0,6 1-13 0,-6-1 0 16,23-5 0-16,0 1 0 0,-6-6-100 0,12 5-22 15,-1-5-5-15,1-5-854 0,5 6-171 0</inkml:trace>
  <inkml:trace contextRef="#ctx0" brushRef="#br0" timeOffset="7212.34">8462 15748 2404 0,'0'0'53'0,"0"0"11"0,0 0 3 0,0 0 0 0,0 0-54 0,11 15-13 0,-11 1 0 0,12-1 0 0,-6 10 57 0,-1 0 9 15,7 6 2-15,5 4 0 0,-12 11-4 0,13-1 0 16,-1 1 0-16,5-1 0 0,-4 1-51 0,4 0-13 15,7-11 0-15,-1 6 0 0,6-6 20 0,-11-5 0 16,11 1 1-16,-5-6 0 0,-1-5-33 0,12 1-8 16,-23-6 0-16,12 0-1 0,-1-5 21 0,1-5 0 15,-6 5 0-15,5-5 0 0,-16 0 0 0,-1 1 0 16,-11-6 0-16,0 0 0 0,0 0 0 0,0 0 0 16,0 0 0-16,0 0 0 0,0 0 47 0,-11-6 13 15,-1-4 4-15,-5 0 0 0,-11 5 0 0,5 0 0 16,-6-5 0-16,-5-5 0 0,0 10-35 0,-12-5-6 15,6-6-2-15,1 6 0 0,-7 0-2 0,12 5-1 16,5 5 0-16,1 0 0 0,11 0 6 0,-6 5 0 16,6 0 1-16,0 5 0 0,0-5-25 0,5 6 0 0,7 4 0 0,-1 0 0 15,-6 0 0-15,12 0 0 0,0 0 0 16,0 6 0 0,0 4-97-16,12 0-25 0,-6-4-5 0,5-1-1 15,12 5-121-15,-6 1-25 0,6-11-5 0,5 0-1 0</inkml:trace>
  <inkml:trace contextRef="#ctx0" brushRef="#br0" timeOffset="7530.34">9453 16341 2649 0,'0'0'117'0,"0"0"25"16,0 0-114-16,-11-5-28 0,0 0 0 0,-6-1 0 16,5 6 146-16,-5 0 23 0,0 0 5 0,6 6 1 15,-12-6-75-15,6 10-16 0,5-5-2 0,-5 0-1 0,0 0-65 0,6 10-16 16,-12-5 0-16,6 5 0 15,5-5 0-15,-5 6 0 0,6 4 0 0,5-5 0 16,1 5-26-16,-1-4-9 0,6 9-1 16,6-5-1-16,-1 5 12 0,7-4 2 0,5 4 1 0,-6-5 0 15,1 1 14-15,5-1 8 0,0-5-10 0,6 0 10 0,-1 0 0 16,1-10 0-16,6 0 0 0,-1-5 0 16,1-5-13-16,10 0 3 0,1-5 1 0,-5-5 0 15,4-5 9-15,7 0 12 16,-6-1-2-16,5 6-1 0,1-5-9 0,-17 5 0 15,-1-1 0-15,1 6 0 0,-7-5 0 16,-10 10 0-16,5-5 0 0,-17 10 0 0,0-15 0 0,-12 5 0 0,7-1 0 0,-7 1 0 16,-16-5-49-16,-1-5-12 0,7-10-3 0,-7-1-1356 0</inkml:trace>
  <inkml:trace contextRef="#ctx0" brushRef="#br0" timeOffset="9332.1">12542 15682 3117 0,'-29'-5'68'0,"18"0"15"0,-1 0 2 0,1 0 3 0,-12 0-70 0,0 5-18 0,-11-5 0 0,0 0 0 15,-6 5 70-15,0 0 10 0,6 0 3 0,-6 5 0 16,6 0-32-16,0 10-7 0,0-5 0 0,17 0-1 15,-18 6-35-15,18-1-8 0,-6 10 0 0,6 0 0 16,0 6 0-16,6 9 0 0,5 6 0 0,-5 5 0 0,11 4 0 16,-6-4 0-16,12 0 0 0,-6-1 0 15,11-4-35-15,-5-1-9 0,5-9-1 0,6 4-1 16,6-4-80-16,0-6-16 0,0-5-3 0,11 1-1 16,6-1-139-16,5-5-28 15</inkml:trace>
  <inkml:trace contextRef="#ctx0" brushRef="#br0" timeOffset="9564.11">12770 15556 3340 0,'0'0'74'0,"0"0"15"16,0 0 3-16,0 0 1 0,0 0-74 0,0 0-19 0,0 0 0 0,0 0 0 0,0 0 0 0,11 15 0 0,-5-5 0 0,5 10 0 15,0-5 0-15,1 11 0 0,5 4 0 16,0 16 0-16,6 4 0 0,0 11 0 15,-1 10 0-15,1 5 0 0,-6-10 0 0,6 5 0 0,-6-5 0 0,0-1 0 16,-5-9 0-16,-1 0 0 0,-5 5 0 0,-1 4 0 16,-5 1 0-16,0 5 0 0,0-10 0 0,-5 5 0 31,-1-5-48-31,-5-16-12 0,-1-4-4 0,1-16-887 0,-1-5-177 0</inkml:trace>
  <inkml:trace contextRef="#ctx0" brushRef="#br0" timeOffset="27534.57">10365 15652 2880 0,'0'0'64'0,"0"0"12"0,0 15 4 15,0 5 0-15,6 6-64 0,5 9-16 0,-5 11 0 0,0 14 0 0,5 1 54 0,0 0 8 16,1 5 2-16,-1-5 0 0,12-6-52 0,-6 1-12 15,6-5 0-15,0-1 0 16,11-4-48-16,-11-1-13 0,5-4-3 0,1-1 0 16,-7 1-102-16,13-6-21 0,-18-4-4 0,5-1-897 0</inkml:trace>
  <inkml:trace contextRef="#ctx0" brushRef="#br0" timeOffset="27998.56">10519 16108 1670 0,'-29'-51'148'0,"18"31"-118"0,0-16-30 0,5 1 0 15,-11-1 286-15,11 1 51 0,0 0 11 0,6 4 1 16,0 6-197-16,6 5-40 0,6-6-8 0,-1 11-2 16,6-5-72-16,6 5-14 0,0 5-4 0,11-1 0 15,-6 1-4-15,7 0 0 0,-1 5-8 0,11 0 12 16,-11 5-12-16,1 0 8 0,-1 0-8 0,0 5 0 0,-5 0 0 16,-1 5 0-16,-5 0 0 0,-6 6 0 0,0 4 0 0,-6 0-15 15,1 5 5-15,-1 6 1 0,-11 4 9 0,6-4-12 16,0 4 12-16,-6 1-12 15,0-1 12-15,0 0-10 0,0-4 10 0,0-1-10 16,0-5-34-16,-6-4-6 0,6-6-2 0,-6 0 0 0,6-15 42 16,0 0 10-16,0 0 0 0,0 0 0 0,0 0 49 0,0 0 12 15,0 0 3-15,0 0 0 0,0 0-52 0,0 0-12 16,0-5 0-16,0 5 0 0,0 0 0 0,0 0 0 16,0 0 0-16,6-10 0 0,5 0 0 0,6 0 0 15,0-6 0-15,6 11 0 0,6-5 0 0,-1 5 0 16,6-5 0-16,6 5 0 0,0 5 0 0,6 0 0 15,-6 5 0-15,5 5 0 0,7 5 0 0,-18 6 0 0,0 4 0 16,0 0 0-16,-17 6 0 0,0-1 0 16,0 6 0-16,-17-1 0 0,12-5 54 0,-12 6 8 0,0-6 2 15,-6 6 0-15,-11-1-64 0,0 1-16 0,0-1-2 0,-6 0 0 16,6 1 47-16,-6-6 10 0,-5 1 1 0,-1-1 1 16,1-5-51-16,-1 1-10 0,1-11-3 0,-1 0 0 15,1-10 43-15,-1 0 8 0,-5-10 1 0,6 0 1 31,-1-10-99-31,1 5-20 0,-12-5-4 0,5-1-941 0,-10-4-188 0</inkml:trace>
  <inkml:trace contextRef="#ctx0" brushRef="#br0" timeOffset="32759.91">14205 10431 2880 0,'0'0'64'0,"0"0"12"0,18 0 4 0,-7-5 0 0,-5 0-64 0,-6 5-16 0,0 0 0 0,0 0 0 15,0 0 105-15,0 0 19 0,0 0 3 0,0 0 1 0,0 0-103 0,0 0-25 16,0 0 0-16,0 0 0 0,-6 20 0 0,-5 5 0 16,5 11 0-16,0-1 0 0,-5 11 0 0,5-1 0 15,-11 11 0-15,6-5 0 0,5-1 0 0,-11 1-11 16,0 0 1-16,-6-1 0 15,11-9-145-15,-5 4-29 0,0-4-5 0,0-6-675 16,0 1-136-16</inkml:trace>
  <inkml:trace contextRef="#ctx0" brushRef="#br0" timeOffset="33010.66">13732 11282 230 0,'0'0'20'16,"0"0"-20"-16,-11 0 0 0,5-5 0 0,6 5 440 0,0 0 83 15,0 0 17-15,0 0 3 0,0 0-323 0,0 0-65 16,0 0-13-16,0 0-2 0,0 0-70 0,12 10-14 15,-1 5-2-15,1-5-1 0,5 10-42 0,-6-4-11 0,18 9 0 0,-7 0 0 16,1 0 0-16,0 1 0 0,5 4-12 0,1-4 12 16,-12-6 0-16,6 5 0 0,5-10 0 0,1 6 12 15,5-6-12-15,0-5 0 0,-5-10 0 0,5 0 0 16,-6-10 0-16,1-5 0 0,-6-6 0 0,5 1 0 16,-5-10 0-16,0-1 0 0,-1-4 0 0,-4 4 0 15,4 1 0-15,-5 0 0 0,1 4 0 16,-7 6 0-16,0-5 53 0,1 10 9 0,-1-1 2 0,-5 1 0 15,-6 15-154 1,0 0-30-16,6-5-7 0,-6 5-1127 0</inkml:trace>
  <inkml:trace contextRef="#ctx0" brushRef="#br0" timeOffset="33522.1">14188 14664 1555 0,'0'0'138'0,"0"0"-110"0,-5 16-28 0,5-1 0 0,0 0 248 0,0 0 45 16,5 5 9-16,-5 6 2 0,-11-1-180 15,5 11-36-15,1 9-8 0,-1 6 0 0,-6 10-40 0,1 4-8 16,-6 1-2-16,-6 5 0 0,6-5-22 0,-6-10-8 15,-5-1 0-15,5 1 0 16,0-10-136-16,6-6-32 0,0-4-8 0,0-1-1002 16</inkml:trace>
  <inkml:trace contextRef="#ctx0" brushRef="#br0" timeOffset="43205.38">18895 11196 2649 0,'5'15'117'16,"1"5"25"-16,5 5-114 0,-5 1-28 0,6 4 0 0,-12 0 0 0,5 1 0 0,-5 9 0 15,0 11 0-15,-5-5 0 16,5-6-45-16,0 1-15 0,-6-6-4 0,0-5 0 16,0-9-102-16,1-1-21 0,5-20-4 0,0 0-1 0</inkml:trace>
  <inkml:trace contextRef="#ctx0" brushRef="#br0" timeOffset="43343.38">18912 10715 230 0,'-6'-11'20'0,"0"1"-20"15,-5 5 593-15,5 0 115 0,1 0 22 0,5 5 5 16,0 0-537-16,0 0-107 0,-12 10-22 0,12-10-4 16,-6 20-51-16,1-4-14 0,5-1 0 0</inkml:trace>
  <inkml:trace contextRef="#ctx0" brushRef="#br0" timeOffset="43577.48">19744 10674 3034 0,'-6'-5'135'0,"-5"0"27"16,5 0-130-16,-6 0-32 0,1 5 0 0,11 0 0 15,-11 15 26-15,-1 0-2 0,1 5 0 0,-6 11 0 16,5 4-24-16,1 6 0 0,0 4 0 0,5 6 0 16,-6 0 0-16,7-6 0 0,-7 1 0 0,7-1 0 15,-1-4 0-15,6-1 0 0,0-4 0 0,0-1 0 16,0-4-260-16,0-1-48 0</inkml:trace>
  <inkml:trace contextRef="#ctx0" brushRef="#br0" timeOffset="43713.39">19556 11241 2649 0,'0'0'236'0,"11"0"-189"0,0 5 13 0,1 0 4 16,5-5 0-16,0 5 0 0,-6 0-52 0,12 0-12 0,0 6 0 0,0-6 0 16,5 0-118-16,6 0-26 15,1 5-6-15</inkml:trace>
  <inkml:trace contextRef="#ctx0" brushRef="#br0" timeOffset="44127.03">19390 13014 1728 0,'-22'-11'153'0,"10"6"-122"15,1 0-31-15,-1-5 0 0,-10 0 286 0,5 0 51 0,5 0 11 16,-5 0 1-16,-6 5-217 0,6 0-44 0,0 5-9 0,0 5-2 16,0 0-38-16,5 0-8 0,-5 0-2 0,6 5 0 15,0 0-17-15,-1 0-3 0,6 10-1 0,1 6 0 16,-1-1-19-16,6 5-4 0,0 6-1 0,6 4 0 16,-1 11 16-16,1 10 8 0,11 5 0 0,-5 5-8 15,5-6 0-15,0-4 0 0,-6 0-10 0,6-5 10 16,0-6-161-16,-5-4-25 15,5-6-5-15,0 1-683 0,-6-6-137 0</inkml:trace>
  <inkml:trace contextRef="#ctx0" brushRef="#br0" timeOffset="44272.99">19140 13849 2646 0,'0'0'58'0,"0"0"12"0,0 0 2 0,11-5 3 0,-11 5-60 16,11-5-15-16,7 0 0 0,-7 0 0 15,6 5 28-15,6-5 4 0,-6 5 0 0,11 0 0 16,-5-5-102-16,28-21-20 0,-11-9-4 0,-17 30-1038 16</inkml:trace>
  <inkml:trace contextRef="#ctx0" brushRef="#br0" timeOffset="44457.99">19784 13566 2484 0,'-6'-6'55'0,"-6"6"11"0,7 0 2 0,-12 0 1 0,5-5-55 0,-5 5-14 0,6 0 0 0,-6 5 0 16,0 1 64-16,-1-1 11 0,1-5 1 16,6 10 1-16,0 0-51 0,-1 0-10 0,1 0-3 15,5 5 0 1,-5 1-45-16,5-11-10 0,6-5-2 0,-6 15 0 0,1 10 36 0,5 0 8 0,0-4 0 16,0-1 0-1,0-5-178-15,5 0-34 0,1 0-6 0</inkml:trace>
  <inkml:trace contextRef="#ctx0" brushRef="#br0" timeOffset="44675">20034 13783 633 0,'0'0'56'0,"12"0"-44"0,-12 0-12 0,0 0 0 16,0 0 143-16,0 0 26 0,11 10 6 0,0 1 1 0,-11-11-54 16,0 0-10-16,0 0-3 0,0 0 0 0,0 0 19 0,0 0 3 15,0 0 1-15,0 0 0 16,0 0 8-16,0 0 3 0,0 0 0 0,0 0 0 0,-11-6-12 0,5-4-3 15,-5 0 0-15,5-10 0 0,1-5-64 0,5-6-14 16,-6 1-2-16,12 0-1 0,-6 4-47 0,11 1 0 16,0 0 0-16,1 4-13 15,-1 6-73-15,6 0-14 0,6 0-4 0,-6 0-1238 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3T02:40:40.985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1" timeString="2022-03-03T02:40:47.156"/>
    </inkml:context>
  </inkml:definitions>
  <inkml:trace contextRef="#ctx0" brushRef="#br0">15197 13986 576 0,'-6'0'25'0</inkml:trace>
  <inkml:trace contextRef="#ctx1" brushRef="#br0">26615 14771 0,'0'0'0,"0"0"16,0 0 0</inkml:trace>
  <inkml:trace contextRef="#ctx1" brushRef="#br0" timeOffset="16416.77">17641 7686 0,'0'0'0,"-171"41"15,80-26 1,11-5 0,6-10-16,23-10 15,22 5 1,18 0-1</inkml:trace>
  <inkml:trace contextRef="#ctx0" brushRef="#br0" timeOffset="32191.57">18154 12578 1958 0,'0'0'43'0,"0"0"9"0,0 0 1 0,0 0 3 0,0 0-45 0,0 0-11 15,0 0 0-15,0 0 0 0,11-5 72 0,1 0 13 16,5-5 3-16,0 0 0 0,0-6-39 0,-6 1-7 16,7 0-2-16,4 0 0 15,-5 0-134-15,0 0-27 0,6 4-6 0,-6-4-1 16,0 0-51-16,-5 0-10 0,-1 10-3 0,-11 5 0 0</inkml:trace>
  <inkml:trace contextRef="#ctx0" brushRef="#br0" timeOffset="124570">27715 10699 172 0,'5'-25'16'16,"1"10"-16"0,0-5 502-16,0 4 98 0,-1 6 19 0,7 0 4 15,-7-5-473-15,12 5-94 0,1 5-20 0,-1-5-3 16,5-1-159-16,1-4-32 0,6 5-6 0</inkml:trace>
  <inkml:trace contextRef="#ctx0" brushRef="#br0" timeOffset="180894.27">13476 14290 1270 0,'-6'182'56'0,"6"-131"12"16,0-26-54-16,6 0-14 0,-6 6 0 0,0-31 0 0,11-46 141 0,-11 11 26 0,0 19 5 0,0 16 0 0,0 0-29 0,0 0-7 0,0 0 0 0,0 0-1 16,0 0-48-16,0 0-10 0,0 0-1 0,6 16-1 15,-6 49 13-15,6-19 4 0,-6-31 0 0,6-35 0 16,5-41-45-16,0 0-9 0,1 11-2 0,5-1 0 15,0-5-27-15,6-4-9 0,-6-6 0 0,11 5 0 16,1 5 0-16,-1 1 0 0,6 4 0 16,1 5 0-16,-7 6 0 0,6 5 0 0,1 4 0 15,-7 1 0-15,1-1 0 0,-7 6 0 0,-5 5 0 0,0 0 0 16,-5 9 0-16,-1-4 0 0,1 5 8 0,-7 0-8 16,-5 10 11-16,0 0-2 0,0 0 0 0,0 0 0 15,0 0-1-15,0 0-8 0,0 0 12 0,0 0-4 16,12 10-8-16,-1 0 0 0,1 5 0 15,-1 1 0-15,6 4 0 0,-6 0 0 0,7 5 0 0,-1 6 0 16,-6 4 0-16,6 11 0 0,-5 4 0 0,-1 11 0 16,6 0-13-16,-6 5-5 0,7-5-1 0,-13-6 0 15,-10-9-100-15,10-1-20 0,12-4-4 16,0-1-692-16,0-9-138 0</inkml:trace>
  <inkml:trace contextRef="#ctx0" brushRef="#br0" timeOffset="181125.29">13487 14315 2246 0,'-39'-10'200'0,"27"0"-160"15,-5 5-32-15,0 0-8 0,6-5 173 0,-1 4 34 16,1 1 6-16,11 0 2 0,0 5-111 0,0 0-21 16,0 0-5-16,11-10-1 0,1-5-45 0,16 5-8 15,-5-5-3-15,11-6 0 0,6 6-21 0,0-5 8 0,11 0-8 16,6-1 0-16,6 6 0 0,5 0-13 0,6 5 1 0,0 5 1 31,0 0-42-31,-5 5-9 0,-12 5-2 0,0 10-887 0,-6 0-177 0</inkml:trace>
  <inkml:trace contextRef="#ctx0" brushRef="#br0" timeOffset="181699.39">13698 15632 2037 0,'0'0'90'0,"0"0"19"0,0 0-87 0,0 0-22 0,-5 15 0 0,5-5 0 16,0 5 88-16,0 5 14 0,0 1 2 0,0 4 1 15,0 0-32-15,0 6-6 0,0 4-2 0,5 1 0 0,-5 4-1 0,12 1 0 16,-7-1 0-16,1 6 0 0,5-6-51 0,-5-4-13 16,0-1 0-16,5 1 0 0,-5-1 0 0,5 0 0 15,-5-4 0-15,5-1 0 16,-11-4-48-16,6-6-13 0,6 5-3 0,-7-10-751 15,-5-5-150-15</inkml:trace>
  <inkml:trace contextRef="#ctx0" brushRef="#br0" timeOffset="182155.38">13721 15611 2246 0,'0'26'200'0,"0"-26"-160"0,6-10-32 0,5-6-8 16,1 1 142-16,-1 5 27 0,0-5 6 15,12 0 1-15,0 5-90 0,5-11-18 0,1 6-3 0,5-5-1 16,6 0-35-16,0 4-7 0,0 1-2 0,11 0 0 16,-5 5-20-16,-6 5 9 0,-6 0-9 0,-6 5 0 15,1 0-12-15,-7 5-8 0,-4 5-3 0,-1 0 0 16,0 5 23-16,-6 0 0 0,1 1 0 0,-7 4 0 16,1 0 0-16,0 0 0 0,-6 1 0 0,0-1 0 15,-6 5 0-15,6 1 0 0,-6-1 0 0,6 5 0 16,-11-4-56-16,5-1-6 0,-5 0-2 0,5 1 0 15,-5-1 52-15,-1-5 12 0,7-5 0 0,-1-5 0 16,-6 1 25-16,12-11 8 0,-5 5 2 0,5-5 0 16,0 0 1-16,0 0 1 0,-12 5 0 0,12-5 0 15,0 0 8-15,0 0 2 0,0 0 0 0,0 0 0 16,0 0-31-16,0 0-5 0,12-10-2 0,-1-6 0 16,1 6-18-16,10-5-4 0,1 0-1 15,6 0 0-15,-1 5 22 0,6-1 5 16,1 6 1-16,-1 0 0 15,-6 5-14-15,1 5 0 0,-1 6 0 16,1 4 0-16,-1 10 0 0,1 10 0 0,-1 6 0 0,1 5 0 0,-7-6 0 0,-5 1 0 0,-5-1 0 16,5 1-10-16,-6-6 10 0,-5-5 14 0,0 1-3 0,-6-6-1 0,-6 0-10 0,6 1 0 15,-6-6 0-15,1 5 0 0,-7-9 0 0,1-1-9 16,-1 0 9-16,-5 0-13 16,0-5-143-16,0 5-28 0,-6 1-5 0</inkml:trace>
  <inkml:trace contextRef="#ctx0" brushRef="#br0" timeOffset="182914.43">14308 17870 2016 0,'-11'-30'89'0,"11"19"19"0,0 11-87 0,0 0-21 0,-6-10 0 0,-6 0 0 16,12 10 143-16,-11-5 24 0,-6 0 5 0,-6 0 0 16,0 0-53-16,1 0-11 0,-1 5-3 0,-6 0 0 15,1 0-29-15,5 0-7 0,-11 0-1 0,11 5 0 16,-5 0-19-16,5 5-4 0,0 5-1 0,0 6 0 15,0-6-28-15,6 5-7 0,0 0-1 0,0 1 0 16,0-1 21-16,6-10 4 16,-1 5 1-16,1-5 0 0,-1 0-54 0,1 0-10 15,5 26-2-15,1-6-1 0,5-9 24 0,-6-1 9 0,6-5 0 0,0 0-9 16,0 0 9-16,0 1 0 0,6 4 0 0,-1 5 0 16,1-5 0-16,5 6 0 0,1-6 0 0,5 5 0 15,0-4 0-15,0-6 0 0,6 5 0 0,0-5 0 0,5 0 0 16,12 1 0-16,0-6 0 0,17 0 8 15,-6-5-8 1,1-5 0-16,5-5 0 0,-12 0 28 0,1 0 4 0,-6 0 0 0,-1-5 1 16,-4-1-77-16,-7 1-16 0,1 5-4 0,-7 5 0 15,-5 0 0-15,1-5 0 0,-1 5 0 0,-6 0 0 16,6 0-212-16,-5-5-44 16</inkml:trace>
  <inkml:trace contextRef="#ctx0" brushRef="#br0" timeOffset="186768.83">13225 14872 460 0,'0'0'41'0,"0"0"-33"16,0 0-8-16,0 0 0 0,0 0 376 0,0 0 72 15,0 0 16-15,0 0 2 0,0 0-290 0,0 0-57 16,0 0-12-16,17-5-3 0,-5 0-53 0,-1 5-11 15,6-5-3-15,0 0 0 0,1 5 22 0,-1-5 4 16,0 5 1-16,0-5 0 0,-6 0 0 0,6 0 0 16,6 5 0-16,-6-6 0 0,6 1-52 0,-6 5-12 15,6 0 0-15,0-5 0 0,-12 0 54 0,0 0 8 16,12 5 2-16,6-5 0 0,5 5-52 0,0 0-12 16,0 0 0-16,0 0 0 0,1 0 0 0,-7-5 0 15,12 5 0-15,0 0 0 0,-6-5 8 0,12 5-8 16,-1 0 11-16,12 0-11 0,0-5 16 0,-5 5-4 15,-1 0-1-15,-6 5 0 0,1-5 0 0,-12-5 0 0,-5 5 0 0,-1 0 0 16,1 0-2-16,-1 0 0 0,12 0 0 0,0-5 0 16,11-5 15-16,-5 10 2 0,16-10 1 0,-5 0 0 15,-5 4-27-15,10-4-17 0,1 0 2 0,0 5 1 16,-12 0 14-16,6 0 12 0,0 0-3 0,-6 5 0 16,-5-5-1-16,5 0-8 0,0 5 12 15,-5-10-4-15,11 0-8 0,-6 5 0 0,6 5 0 0,12 0 0 16,-1 0 0-16,-5 0 0 0,-12 0 0 0,12 0 0 15,-1 0 0-15,-5 0 0 0,0 0 0 0,0 0 0 16,0 0 0-16,0 0 0 0,0 0 0 0,0-6 0 16,6 1 0-16,-1 5 8 0,7-5-8 0,-1 0 8 0,-5 5-8 15,0 0 0-15,-1-5 0 0,7 5 0 0,-12 0 0 0,5 0 0 16,-5 0 0-16,6 0 8 0,0 0-8 16,-1 0 0-16,1 5 0 0,11-5 8 0,-11 0-8 0,11 0 0 15,0 5 0-15,-6-5 0 0,1 5 0 16,-1 0 0-16,0-10 0 0,1 5 0 0,-1-5 0 0,6 5 0 15,0-5 0-15,12 0 8 0,-7 5-8 16,7 0 12-16,-1-5-12 0,1 0 12 0,-12 0-12 0,6 0 8 16,-6 0-8-16,5 0 8 0,7 0-8 0,-6 5 10 15,5 0-10-15,6 0 10 0,-5-5-10 0,-6 5 0 16,5-5 0-16,1 5 0 0,-12 0 0 0,11-5 0 16,6 5 0-16,6 0 0 0,-6 5 0 0,6-5 0 15,6 0 0-15,-6 0 0 0,-12 5 0 0,6 0 0 0,0-10 0 16,6 5 0-16,0 5 0 0,0-5 0 0,0 5 0 15,5 0 0-15,1-5 0 0,-12 5 0 0,0 5 8 0,6-10-8 16,0 5 0-16,5 0 0 0,7 0 0 0,-7 5 8 16,1-5-8-16,-1 6 0 0,-10-1 0 0,4 0 0 15,1 0 0-15,6-5 0 0,-1 5 0 0,7-5 0 16,-1 5 0-16,0 0 0 0,-5-4 0 0,-6 4 0 16,-1-5 0-16,7 5 0 0,5 0 0 0,6-5 0 15,0 0 0-15,-6 5 0 0,1 0 0 0,-7-5 7 16,1 6-7-16,5-1 0 0,6-5 0 0,0 5 0 15,6-5 0-15,-12 5 0 0,6-5 0 0,-6 0 0 0,-5-5 0 16,11 5 0-16,0 0 0 0,0 0 0 0,5-5 0 16,-5 5 0-16,-11 1 0 0,-23-1 0 0,5 5 0 0,6 0 0 15,6 0 0-15,6 0 0 0,-1-5 0 0,1 0 0 16,-6 5 0-16,34-5 0 0,-17 6 0 0,-6-6 0 16,6 5 0-16,-6-5 0 0,6 5 0 0,-11-10 0 15,-1 5 0-15,-5 0 0 0,-6 0 0 0,0-5 0 16,-5 0 0-16,5 0 0 0,-6 0 0 0,7 0 0 15,-13 5 0-15,-5 0 0 0,0 0 0 0,-5 0 0 16,-7 0 0-16,-5 6 0 0,-5-6 0 0,-1 0 0 16,0 0 0-16,1 0 0 0,5 5-16 0,-6 0 1 15,0-5 0-15,-5-5 0 16,-1 5-140-16,1-5-28 0,-6 0-5 0,0 0-2 0</inkml:trace>
  <inkml:trace contextRef="#ctx0" brushRef="#br0" timeOffset="187902.53">13573 17019 172 0,'0'0'16'0,"0"0"-16"0,0 0 0 0,0 0 0 16,0 0 396-16,0 0 77 0,0 0 15 0,0 0 4 15,0 0-288-15,11 10-58 0,-11-10-11 0,6 10-3 16,5-4-54-16,1-1-11 0,-6 0-3 0,11 0 0 0,-6-5 0 16,0 5 0-16,7-5 0 0,-1 5 0 15,-17-5 0-15,11 0 0 0,6 0 0 0,12 0 0 16,-1 0-33-16,12 0-7 0,0 5-2 0,0-5 0 0,5 0-4 16,12 5-1-16,0-5 0 0,6 0 0 15,5 0-1-15,1 0-1 0,-7 0 0 16,1 0 0-16,0 0-3 15,-12 0-1-15,6 0 0 0,11 0 0 16,12 0 1-16,6 5 0 0,10-5 0 16,1 0 0-16,-6 0-3 15,6 0 0-15,0 0 0 0,11 0 0 0,-5 0 27 16,11 0 4-16,11 0 2 0,12-5 0 0,-12 5-54 0,-5-5-10 0,5 0-2 0,18 0-1 16,-1 0 25-16,1 0 12 0,-1-5 0 0,6 10-1 0,-5-6 2 0,-1 1 1 15,12 0 0-15,11 5 0 0,-17 0-14 0,6-5 0 0,0 0 0 0,23 0 0 16,-18 0 8-16,7 0 0 0,-13 0-8 0,24 0 12 0,-6 0-12 15,-6 0 0-15,6-5 8 0,17 0-8 0,-23-1 8 0,12-4-8 0,11 5 11 16,6-5-11-16,-18-5 12 0,1 9-12 0,11-4 12 0,6-5-12 16,-23 0 12-16,5 0-12 0,7 4 12 0,16-9-12 15,-22 5 9-15,5-6-9 0,-5 11 0 0,16 0 9 16,-16 0-9-16,0 5 0 0,-6 0 0 0,11 5 0 16,-11 10 0-16,0-5 0 0,0 5 8 0,17-5-5 15,-29 0-3-15,6-5 0 0,6 5 0 0,12-5 0 31,-29-6-28-31,5 6-3 0,-5 0 0 0,11 0 0 0,0 5 51 0,1 0 9 0,-24 0 3 0,18 5 0 16,-7 0-24-16,7 5-8 0,0 1 0 0,-12-6 0 16,-12 5 0-16,7 0 0 0,-1 0 0 0,6 5 0 15,1-5 0-15,-13 6 0 0,1-1 0 0,-6 0 0 16,0 5 0-16,0-5 0 0,0 1 0 0,-5 4 0 16,-12-10 0-16,0 10 0 0,-6-5 0 0,0 1 0 0,6-1 0 15,0 0 0-15,0 0 0 0,-6-5 0 0,-5 6 0 0,-6-6 0 16,-6 5 0-16,-6-5 0 0,1 5 0 0,-1-5 0 15,6 5 0-15,-22-9 0 0,-1-1 0 0,0 0 0 16,1 5 0-16,-1 0 0 0,-5 0 0 0,0 0 0 16,-12 0 0-16,23 0 0 0,-17-5 0 0,6 6 0 15,-1 4 0-15,-10-15 0 16,-1 5-54-16,0-10-10 0,6 5-3 0,-6-5 0 16,-11-5-161-16,-6-1-33 0</inkml:trace>
  <inkml:trace contextRef="#ctx0" brushRef="#br0" timeOffset="188796.89">15755 12614 1573 0,'-17'-11'69'0,"17"11"15"0,0 0-67 15,0 0-17-15,-6-10 0 0,6 10 0 0,-11-5 140 0,11 5 25 0,0 0 5 0,-11 0 1 16,-1 0-35-16,1 5-6 0,-1 0-2 0,7 0 0 16,-12 6-51-16,17-1-10 0,0 10-3 0,5 5 0 15,-5 1 0-15,0 4 0 0,0 0 0 0,0 6 0 16,0-1-23-16,0 6-5 0,-5-1 0 0,5 1-1 16,5-1 3-16,-5 6 1 0,-5 10 0 0,5 14 0 0,0 6-11 15,0 10-3-15,0 11 0 0,0 4 0 0,0-10-25 16,0 5 8-16,0-5-8 0,-6 26 0 0,0 15 48 15,6-1 4-15,6 1 0 0,0 0 1 0,-12-16-53 0,6 21 0 16,6 25 0-16,-6 0-12 0,0-15 20 16,-6-5 3-16,6 9 1 0,6 22 0 0,-6-11-12 15,5-5-11-15,-10-16 3 0,10 27 0 0,1-6 8 16,0-26 0-16,-12-24 0 0,12 9 0 0,-1 11 0 16,1 0 0-16,0-6 0 0,-6 21 0 0,11 0 0 0,-5-15 0 15,0-31 0-15,-1-5 0 0,1-10-20 0,0 0-3 16,5-5 0-16,1 10 0 0,-12 6 37 0,0-1 7 15,11 5 2-15,0-10 0 0,-11-10-12 0,6-5-3 0,5-10 0 16,1-5 0-16,-1-10-8 0,-5-11 0 16,0 6 0-16,5-6 0 0,6-4 0 0,-6-6 0 0,-11 0 0 15,6 1 7-15,11-6-7 0,-11-5 0 0,-6 6 0 16,0-11 0-16,0 0 0 0,6 0 0 16,-6-15 0-16,-6 10 0 15,-5-5-89-15,11-5-15 0,0 0-2 0</inkml:trace>
  <inkml:trace contextRef="#ctx0" brushRef="#br0" timeOffset="191346.12">16325 13555 1951 0,'0'0'86'0,"0"0"18"0,0 0-83 0,0 0-21 0,0 0 0 0,11 11 0 0,-5-1 108 0,5 0 18 15,-5 5 3-15,0 5 1 0,5 6-2 0,1-6 0 16,-7 5 0-16,7-5 0 0,-1 6-102 0,1-1-26 16,-1-5 0-16,0 1 0 0,6-1 0 0,-5-5 0 15,-1 0 0-15,1 0 0 0,-1-4 20 0,-5-1 0 16,5 0-1-16,-11-10 0 0,0 15-7 0,0-15-2 0,6-10 0 0,-6 25 0 31,-6 36-31-31,6-11-7 0,0-9 0 0,0-11-1 16,-6-5-28-16,1-5-6 0,5-10-1 0,0 0 0 15,-12-5-83-15,1-5-17 0,-6 0-3 0,5-5-1 16,1-1 64-16,5-4 13 0,-11 0 3 0,0 0 0 0,11-6 157 0,-5 1 32 0,-6 0 7 0,-6-11 0 16,12 1 12-16,-6-6 1 0,0 1 1 0,5-6 0 15,-5 1-26-15,6 4-6 0,5-10-1 0,6 1 0 16,-11-1-20-16,16-4-4 0,1 9-1 16,5-5 0-16,1 6-51 0,-1 19-13 0,12 11 0 0,0 0 0 15,5 0 15-15,1 0 0 0,-6-1 0 0,16 6 0 16,7-5 0-16,-6 5 0 0,5 0 0 0,7 5 0 15,16-5-7-15,-11 10-8 0,-11 0 11 0,-1-5-11 16,1-16 29-16,-6 6-1 0,-6 15 0 0,0 10 0 16,-5 16-45-16,-7 19-10 0,1 16-1 0,0 5-1 15,-6 0 46-15,0-6 10 0,-5-4 1 0,-1 5 1 0,0-5-43 0,-5-6-9 16,0 1-1-16,-1-6-1 0,-5-4 40 0,0-1 8 16,0-9 1-16,-5 4 1 0,-1-4-25 0,0-1 0 15,1-5 0-15,-7 6 0 0,1-1 0 0,-1-5 0 16,-10 1 0-16,5-1 0 15,5-5-46-15,-5 1-14 0,-6-6-4 0,6 0 0 16,-6 0-153-16,6-10-31 0,0 0-7 0</inkml:trace>
  <inkml:trace contextRef="#ctx0" brushRef="#br0" timeOffset="191745.13">17430 13596 1785 0,'0'0'79'0,"0"0"17"0,0 0-77 0,12 5-19 0,5-5 0 0,0 0 0 16,0 0 180-16,6 0 33 0,-6-5 7 0,6 5 0 15,-1-5-131-15,7 0-26 0,-1-5-6 0,1 5-1 16,-1 0-30-16,1-1-6 0,-6-4-2 0,5 5 0 16,-11 0-18-16,6 0 0 0,-6 5 0 0,0 0 0 15,0 0 11-15,-17 0-2 0,6 5 0 0,-6-5 0 16,11 5-9-16,-5 10 0 0,0-4 0 0,-6 4 0 15,0 5 0-15,-6-5 0 0,0 11 0 0,-5-1 0 16,0 0 0-16,-1 1 0 0,-5-1 0 0,0 0 0 16,6-5 0-16,-6 6 0 15,0-11 0-15,-6 10 0 0,6-10 0 0,0 6 0 16,-1-6 0-16,7-5 0 0,11-10 46 0,-11 15 7 0,5 5 2 0,0-4 0 0,6-16-37 16,0 0-7-16,0 0-2 0,0 0 0 0,6 10 33 0,5 5 6 15,-5 10 2-15,5-9 0 0,1-16-33 0,-1 5-6 16,12 10-2-16,0-5 0 0,0-5-9 0,5 0 10 15,6 0-10-15,0-5 10 16,6-5-78-16,-11 0-16 0,5 5-4 0,0-5 0 16,-5 5-115-16,-1 0-23 0,29 0-5 0,-23 5-1 0</inkml:trace>
  <inkml:trace contextRef="#ctx0" brushRef="#br0" timeOffset="192307.15">16490 15399 2710 0,'0'0'60'0,"0"0"12"0,0 0 2 0,0 0 2 0,0 0-60 0,0 0-16 0,0 0 0 0,0 0 0 0,6 10 75 0,-6 5 12 0,-6 0 2 15,6 5 1-15,6 1-55 0,0-1-11 0,-12 5-3 16,12 6 0-16,-1-6-8 0,1 16-1 0,0 4-1 0,-1 6 0 16,1 15-11-16,5-6 0 0,1 11 9 0,-1 0-9 15,-5-10 0-15,11 0 0 0,6-11 0 0,-6 1 0 16,-6-5 0-16,1-11-8 0,5-5 0 0,0 1 0 16,6-6-83-1,-12-5-16-15,1 1-3 0,-1-6-751 0,6-5-151 16</inkml:trace>
  <inkml:trace contextRef="#ctx0" brushRef="#br0" timeOffset="192759.14">16456 15530 1728 0,'0'0'38'0,"0"0"8"0,0 0 2 0,0 0 0 0,0-10-39 0,0 10-9 0,0-10 0 0,0 10 0 0,0-10 47 0,0 0 7 16,11 0 2-16,-11 10 0 0,0 0 12 0,0 0 4 16,6-10 0-16,6-1 0 0,-1 1 21 0,0 5 5 15,1-5 1-15,5 5 0 0,0 0-27 0,0 0-4 16,0 0-2-16,12 0 0 0,-1 5-16 0,6 0-3 16,-11-5-1-16,17 5 0 0,11 0-16 0,-11 0-3 0,-6-5-1 15,0 5 0-15,6 0-18 0,0 5-8 16,-6-5 8-16,1 0-8 0,-1 5 19 0,-6-5-2 15,6 5 0-15,1 0 0 0,-7 0-17 0,1 5 0 16,-1-5 0-16,1 5 0 0,-1 0 0 0,6 1 0 0,-5 4 9 16,-1-5-9-16,1 5 0 0,-1 0 0 0,-5 1 0 0,0-1-10 15,0 5 10-15,-6 0 11 0,-6 6-3 16,6-1 0-16,-5 0-8 0,-1 6-11 0,-11 4 3 0,6 6 0 16,-12-1 21-16,0 1 5 0,1 4 1 0,-13-4 0 15,1-6-3-15,6 6-1 0,-12-11 0 0,0 0 0 16,1 1 4-16,-7-6 1 0,1 0 0 0,-1 1 0 15,-5-6-11-15,5-5-1 0,1 5-8 0,-1-4 12 16,1-1-27-16,0 0-5 0,-1 0-2 0,6 0 0 16,0-4-65-16,1-1-13 0,-7 0-2 15,12 0-1-15,6 0-111 0,-6 0-22 0</inkml:trace>
  <inkml:trace contextRef="#ctx0" brushRef="#br0" timeOffset="193261.02">17727 15885 864 0,'0'0'76'0,"0"0"-60"16,0 0-16-16,0 0 0 0,0 0 348 0,17 5 66 0,-6-5 14 0,6 0 2 15,6 0-292-15,-6-5-58 0,12 0-12 0,-7-5-3 16,1 0-1-16,0-1 0 0,0 1 0 0,0-5 0 16,-1 5-51-16,1 0-13 0,0 0 0 0,-6 0 0 15,0 5 0-15,0-1 0 0,0 1 0 0,-5 5 0 16,-12 0 0-16,11 0 0 0,-11 0 0 0,0 0 0 15,6 11 0-15,5-1 0 0,-11 5 0 0,6 0 0 16,-12 0 0-16,6 11 0 0,-11-6 0 0,5 5 0 16,-5 0 54-16,-1 6 8 0,-5-1 2 0,6 1 0 15,-6-1-52-15,5 0-12 0,-5-4 0 0,0 4 0 16,6-5 0-16,-1-4 0 0,1 4 0 0,0-5 0 16,5 0 0-16,0-4 0 0,6-1 0 0,-6 0 0 0,6 0 0 15,6-5 0-15,-6 1 0 0,6 4 0 16,-6-15 0-16,11 10 0 0,1-5 0 0,-1 5 0 0,6-5 34 0,-5 0 4 15,5-5 1-15,0 0 0 0,0 0-25 0,0-5-5 16,6 0-1-16,5-5 0 0,-5 0-8 16,5 0-17-16,7-6 4 0,-1 6 1 15,0-10-172-15,0 5-35 0,-5 5-6 0,-1-5-2 16</inkml:trace>
  <inkml:trace contextRef="#ctx0" brushRef="#br0" timeOffset="194546.22">16724 17703 979 0,'-17'15'87'0,"17"-15"-70"0,0 0-17 0,0 0 0 0,-6 5 272 0,0 0 52 16,-5 0 9-16,11-5 3 0,0 0-137 0,0 0-27 15,-11 10-6-15,11-10-1 0,5 10-65 0,-5 1-14 16,-5 4-2-16,5 5-1 0,5 0-47 0,1 6-8 15,0-1-3-15,-1 5 0 0,1 1 18 0,0-1 3 0,11 6 1 0,-6-1 0 16,-5 0-38-16,11 1-9 0,6 4 0 0,0 11 0 31,-6 0-26-31,0 9-7 0,0 1-2 0,0 0 0 16,0-5 5-16,0-6 1 0,-5-4 0 0,5-11 0 16,0-4-79-16,-6-6-16 0,-5-5-4 0,0-4 0 15,11-11-90-15,-17-5-18 0,0 0-4 0</inkml:trace>
  <inkml:trace contextRef="#ctx0" brushRef="#br0" timeOffset="194864.63">16786 17997 403 0,'-17'-26'36'15,"17"16"-36"-15,0 0 0 0,6-5 0 0,-6 5 506 0,0-6 94 0,0 1 20 0,6 0 3 16,11 5-447-16,-6-10-90 0,-5 5-18 0,5-1-3 16,12-4-1-16,0 0 0 0,-17-6 0 0,11 6 0 15,6 0-51-15,-1 0-13 0,1-6 0 0,0 6 0 16,5 0 0-16,-5 5 0 0,6 0 0 0,-1-1 0 0,1 1 0 0,-1 5 0 15,-5 5 0-15,5 0 0 0,-5 5 54 0,6 5 8 16,-7 5 2-16,7 5 0 0,-6 0-52 0,0 11-12 16,-1 9 0-16,1 1 0 0,-6 4 0 0,6 1 0 15,-6-6 0-15,6 6 0 0,-12-1-14 0,1-4-6 16,-1 4 0-16,1-4-1 0,-12-1 21 16,5 0 15-16,-5-4-3 0,-5-1 0 0,-1 6-2 15,-6-1-1-15,1 6 0 0,-6-1 0 0,-6-4 24 0,6 9 5 16,-6-4 1-16,-5-1 0 0,5-4-28 0,0-1-11 15,0-5 8-15,1 1-8 0,-1-6 0 0,6-5-11 16,-6 1 1-16,12-6 0 16,-7 0-70-16,1 0-13 0,6-5-3 0,0 1-871 15,11-11-173-15</inkml:trace>
  <inkml:trace contextRef="#ctx0" brushRef="#br0" timeOffset="195165.64">18034 18169 864 0,'0'0'76'0,"0"0"-60"0,0 0-16 0,0 0 0 0,0 0 374 0,0 0 72 0,0 0 14 0,0 0 4 0,0 0-244 15,0 0-48-15,0 0-9 0,6 10-3 0,0 5-76 16,5-5-16-16,-11 5-4 0,6 6 0 0,-1-6-31 0,1 10-6 16,0 0-2-16,-6 1 0 0,6 4-4 0,-6 1-1 15,5-1 0-15,-5 0 0 0,6-4-20 0,0 4 0 16,-6 0 0-16,5 1 8 16,1-6-84-16,-6 0-16 0,6-4-3 0,-1 4-1367 15</inkml:trace>
  <inkml:trace contextRef="#ctx0" brushRef="#br0" timeOffset="198002.11">19276 12598 1267 0,'0'0'112'0,"0"0"-89"15,0 0-23-15,0 0 0 0,-5-5 244 0,5 5 45 16,0 0 9-16,0 15 2 0,5 6-185 0,-5 4-37 15,6 0-7-15,-6 6-2 0,6 9 1 16,-6 1 0-16,0 4 0 0,6 6 0 0,-6 0-6 0,-6 35-2 16,-6 10 0-16,12 20 0 0,6 6-41 0,-6 5-8 15,6-16-1-15,-12 66-1 0,6 46 42 0,6-36 9 16,0-40 2-16,-6 20 0 0,-6 21-52 0,0-1-12 16,6-20 0-16,0 26 0 0,-6-11 32 0,6-5 3 15,-5-10 1-15,10 11 0 0,-5-32-24 0,6 6-12 16,-12 26 12-16,12-6-12 0,0-36 8 0,5-19-8 0,-5-11 0 0,5-15 0 15,-5-15 8-15,11 5-8 0,12 21 0 0,-1-6 0 16,-11-10 0-16,-5-10-9 0,5-15 1 16,-6-11 0-1,-5-9-126-15,5-16-25 0,-5-5-5 0,-6-20-1215 0</inkml:trace>
  <inkml:trace contextRef="#ctx0" brushRef="#br0" timeOffset="198581.85">17180 9514 1958 0,'0'0'87'0,"0"0"17"0,0 0-83 0,5 10-21 0,7 6 0 0,-1-1 0 0,6 0 158 0,6 5 27 16,0 1 6-16,5-1 1 16,-5-10-103-16,11 5-20 0,6 5-4 0,-6 16-1 0,1 9-51 0,4 11-13 15,1 0 0-15,0 20 0 0,-6 20 0 16,1-25 0-16,-1-41 0 0,-6 1 0 15,-5-16-183-15,0 5-39 0,0-5-8 0</inkml:trace>
  <inkml:trace contextRef="#ctx0" brushRef="#br0" timeOffset="198752.86">17607 9474 979 0,'-11'10'87'0,"11"-10"-70"16,0 0-17-16,0 15 0 0,0 5 426 0,0-20 82 0,0 0 16 0,11-10 3 15,0-10-386-15,1 0-77 0,11 5-15 0,-1-1-3 16,1-4-36-16,6 0-10 0,-7 5 0 0,7-6 0 31,-1-14-51-31,1-6-14 0,-1-9-3 0,7 4-793 0,-13 11-159 0</inkml:trace>
  <inkml:trace contextRef="#ctx0" brushRef="#br0" timeOffset="198929.87">17749 9626 1922 0,'0'35'42'0,"0"-35"9"0,0 0 1 0,0 0 3 0,0 0-44 0,0 0-11 0,12 10 0 0,-1 0 0 15,1 1 100-15,-1-6 19 0,6 0 3 0,0 0 1 16,6-5-87-16,0-5-16 0,0-5-4 0,5 10-1 16,-5 5 39-16,5 5 8 0,1 0 2 0,-1 5 0 15,1-5-256-15,5-15-52 0,-6-20-9 16</inkml:trace>
  <inkml:trace contextRef="#ctx0" brushRef="#br0" timeOffset="199292.97">18370 9226 2142 0,'0'0'47'0,"-11"15"9"0,0-5 3 0,-6 5 1 0,5 5-48 0,-5-4-12 16,6-11 0-16,-6 5 0 0,0 5 13 0,-1 5 0 0,1 1 0 15,6-1 0-15,-6 0-13 0,5 5 0 16,1 6 0-16,0-1 0 0,-6-5 0 0,11-4 0 0,0 4 0 0,6-15 0 31,0-10-53-31,0 0-7 0,0 0-2 0,0 0 0 16,0 0 15-16,6 10 3 0,11-10 1 0,-6 10 0 0,6 6 16 0,1-11 3 0,-1-21 1 0,5 11 0 16,-4 16 65-16,4-11 13 0,7-16 2 0,-6 1 1 15,-1 0 11-15,7 0 3 0,-1 5 0 0,7 10 0 16,-13 0-7-16,13 5-1 0,-13 5 0 0,7 10 0 15,-6-5-51-15,-1 0-13 0,1 6 0 0,0 4 0 16,-6-5 54-16,0-4 8 0,0-11 2 0,0 0 0 16,-5 0-52-16,-12-5-12 0,11 0 0 0,-11 0 0 15,0 0 0-15,0 0 0 0,0 0 0 0,0 10 0 16,0 20 8-16,-6 1-8 0,1-6 11 0,-1 0-11 16,-5 6-116-16,-1-11-29 15,1 0-7-15</inkml:trace>
  <inkml:trace contextRef="#ctx0" brushRef="#br0" timeOffset="200419.21">21048 10623 1382 0,'0'-10'123'0,"0"10"-99"15,0 0-24-15,6-15 0 0,0 0 236 0,5-5 41 16,-5-1 9-16,5-4 2 0,6 0-180 0,0-11-36 0,6-4-8 0,0-11 0 16,6-10-51-16,-7-10-13 0,7-10 0 0,-1-10 0 15,-5 0 0-15,0 10 0 0,0 5 0 0,-1 5 0 16,-4 10 56-16,-7 6 7 0,-5-1 1 0,5 5 0 16,-11 6-52-16,0-1-12 0,-6 1 0 15,1-1 0-15,-1 11 54 0,0 4 8 0,-5 1 2 0,5 10 0 16,6 4-46-16,-6 6-9 0,6 10-1 0,0 0-8 15,0 0 13-15,0 0-4 0,6 21-1 0,0 4 0 16,5 10-18-16,1 1-4 0,-1-1-1 0,6 6 0 16,0-1 15-16,6 6 0 0,-6-1 0 0,6 11 0 15,0 0 0-15,-6 15 0 0,6 5 0 0,-1 10 0 16,1-15-105-16,0 0-19 16,-6-1-3-16,0-9-1 0,-5-5-102 0,5-5-21 15,-6-1-4-15</inkml:trace>
  <inkml:trace contextRef="#ctx0" brushRef="#br0" timeOffset="200562.22">21459 10588 2372 0,'-17'-15'52'0,"11"5"12"0,-11 5 1 0,5-11 1 0,1-4-53 15,0 5-13-15,-1-5 0 0,6 10 0 0,1-11 64 0,5 6 11 16,0 5 1-16,5-5 1 0,1 5-10 0,6-6-3 16,-1 1 0-16,6-5 0 0,0 5-51 0,6-5-13 15,5-11 0-15,7 1 0 16,-1-6-205-16,0-9-44 0</inkml:trace>
  <inkml:trace contextRef="#ctx0" brushRef="#br0" timeOffset="200791.76">22370 9388 448 0,'-5'10'0'0,"-7"5"0"0,-5 5 442 0,0 1 89 0,0-6 17 0,-12-5 4 16,7 0-333-16,-1 5-67 0,-6-5-14 0,7 6-2 15,-1-6-104-15,6 5-20 0,0-5-4 0,5 5 0 16,1 5-8-16,5-4-10 0,-5 9 10 0,5 0-13 16,6 1 13-16,0 4 0 0,0 0 0 0,0 1 0 15,-6-1 0-15,6 6 0 0,6-6 0 0,11 5 0 16,6-4-54-16,5-6-8 16,1-5-2-16,-6-4 0 0,5-1-61 0,1-10-13 15,-1-5-2-15</inkml:trace>
  <inkml:trace contextRef="#ctx0" brushRef="#br0" timeOffset="200983.75">22308 8897 2304 0,'0'5'102'0,"0"0"21"0,-6-5-99 0,6 0-24 15,0 0 0-15,0 35 0 0,6 1 31 0,-1 14 1 16,-5 1 0-16,12-1 0 0,-7 6 25 0,7-5 6 15,-1-1 1-15,6 1 0 0,0-5-52 0,0-11-12 0,1 6 0 0,4-6 0 32,-5 1-88-32,6-1-20 0,6-5-4 0</inkml:trace>
  <inkml:trace contextRef="#ctx0" brushRef="#br0" timeOffset="201159.75">22308 9697 2419 0,'-6'-76'53'0,"6"55"11"0,6 16 3 0,-6-5 1 0,5 0-55 0,7-5-13 0,-7 5 0 0,18-5 0 16,-6-1 105-16,6 1 19 0,6 0 3 0,5 0 1 15,-6-5-103-15,12-1-25 0,6 1 0 0,-1-5 0 16,-5-1-46-16,17 1-14 0,6 0-4 0,5-6-1152 16</inkml:trace>
  <inkml:trace contextRef="#ctx0" brushRef="#br0" timeOffset="202469.18">19527 17789 576 0,'0'0'51'0,"0"0"-41"0,0 0-10 0,6-10 0 0,-6 10 137 0,6-10 26 0,-1 0 5 0,1-6 0 15,-6 6-69-15,6 0-15 0,-6 0-2 0,0 10-1 16,5-10-33-16,-5 10-6 0,0 0-2 0,0 0 0 16,0 0 13-16,0 0 3 0,0 0 0 0,0 0 0 15,0 0 23-15,0 0 5 0,0 0 0 0,0 0 1 16,0 15-30-16,0-5-7 0,6 5 0 0,-12 1-1 15,1 4-7-15,-12-5 0 0,5 5-1 0,6 6 0 16,18-1 19-16,-6 5 4 0,5-4 1 0,-5 4 0 16,-6 0-14-16,5 1-2 0,-5-1-1 0,0 1 0 15,0-1-15-15,0 5-3 16,0 6-1-16,0 4 0 0,0 1-12 0,0 10-3 16,-5 4 0-16,5 1 0 0,0 0-12 0,0 0 0 0,0-11 8 15,0 1-8-15,0-10 0 0,-6-1 0 0,6-4 0 0,0-6 0 0,-6 0 0 16,6-9 8-16,0-1-8 0,-5-5 0 0,5 0-9 0,0 0-5 15,0-4-1-15,0-11 0 16,0 0-153-16,0 0-30 0,0 0-6 0</inkml:trace>
  <inkml:trace contextRef="#ctx0" brushRef="#br0" timeOffset="-184415.88">20547 17597 2030 0,'0'0'90'0,"0"0"18"0,0 0-86 0,0 0-22 0,0 15 0 0,11 5 0 0,-5 0 40 0,6 26 3 16,-1-6 1-16,0-14 0 0,-5-1 5 0,5 5 2 15,1 6 0-15,5-1 0 0,-6 6-19 0,6-1-3 16,6-4-1-16,-6-1 0 0,6 6-28 0,-6-6-18 16,6 1 2-16,-6 4 1 0,0-4 15 0,6-1 0 15,-6 5 0-15,0-4 0 16,-6 4-35-16,1-4-4 0,5-6-1 0,-6 6 0 15,1-6-140-15,-7-5-29 0</inkml:trace>
  <inkml:trace contextRef="#ctx0" brushRef="#br0" timeOffset="-184098.88">20479 17591 1785 0,'-6'-15'159'0,"6"0"-127"0,-6 0-32 0,6 0 0 16,6-6 198-16,0 6 34 0,-1 0 6 0,1 5 2 15,11-5-192-15,0 5-39 0,0-1-9 0,6 1 0 16,0 5 53-16,11-5 9 0,-5 0 2 0,5 5 0 16,0-5-52-16,6 5-12 0,5-5 0 0,7 5 0 15,-1-1 0-15,6 6 0 0,11 6 0 0,-5-1 0 16,-6 0 0-16,0 5 0 0,-6 10 0 0,1 5 0 16,-7 1 0-16,-5 9 0 0,-6 11 0 0,0 4 0 15,-5 1 0-15,-6 5 0 0,5 4 0 0,-11 1 0 16,0-5 0-16,-5-5 0 0,-1-6 0 0,-5 6 0 15,-6-11 0-15,0 1 0 0,0-6 0 0,-6 6 0 16,0-6 0-16,-5 1 0 0,0-1 0 0,-1 1 0 16,-5-11 0-16,0 5 0 0,0 1 0 0,0-6 0 0,-6 0 0 15,0-4 0-15,-5-6 0 0,-1 0 0 16,-5 0-151-16,6 0-33 0,5-5-6 0,0 1-898 16</inkml:trace>
  <inkml:trace contextRef="#ctx0" brushRef="#br0" timeOffset="-183787.92">21892 18098 864 0,'0'0'38'0,"0"0"8"0,0 0-37 0,0 0-9 0,0 0 0 15,0 0 0-15,0 0 394 0,0 0 77 0,0 0 15 0,11 15 3 16,-5-5-313-16,5 5-64 0,-5 1-12 0,5-1-2 16,-5 0-49-16,5 5-9 0,-5 6-3 0,5 4 0 15,1-5 22-15,-1 6 4 0,1 4 1 0,-1 0 0 16,6 1-64-16,-5 4-15 0,-1-4-1 0,0 4-1 16,1-9-24-16,5 4-5 0,-6 1-1 0,1-1 0 15,5-4-169-15,-6-1-35 0</inkml:trace>
  <inkml:trace contextRef="#ctx0" brushRef="#br0" timeOffset="-153283.39">19766 12998 1670 0,'0'0'148'0,"0"0"-118"15,0 0-30-15,0 0 0 0,0 0 190 0,0 0 32 16,0 0 6-16,0 0 2 0,-5 11-114 0,5 9-24 16,0-5-4-16,0 5 0 0,5 0-56 0,-5 6-10 15,6-1-2-15,-6 11-1 0,6 9-19 0,5 11 0 16,1 5 0-16,-1-1 0 0,6 6 0 0,0-5 0 16,0 0 0-16,6-6 0 0,0 1 0 0,5 0 0 0,1 0 0 0,-1 4 0 15,-5-4 0-15,6 10 0 16,-7-5 0-16,7-1 0 15,-12-4-48-15,0-10-12 0,6-1-4 0,-12-9-751 16,1-11-150-16</inkml:trace>
  <inkml:trace contextRef="#ctx0" brushRef="#br0" timeOffset="-152977.48">19801 13074 2649 0,'5'-15'117'15,"-5"5"25"-15,0 0-114 0,0 0-28 0,6 5 0 0,0 0 0 16,-1 0 57-16,7 5 6 0,-1 0 1 0,1 0 0 16,10 0-52-16,-5 5-12 0,12 0 0 0,-1 0 0 15,12 0 0-15,0 0 0 0,0 0 0 0,6 10 0 16,5 0 0-16,0 1 0 0,1 9 0 0,-1 5 0 16,0 1 0-16,-5 4 0 0,-6 6 0 0,5 4 0 15,-11 1 0-15,1-6 0 0,-1 6 0 0,-6-1 0 16,-5 1 0-16,0-6 0 0,-6 6 0 0,0-5 0 15,-11-6 0-15,-1-5 0 0,1 1 0 16,-6-1 0-16,-6-5 0 0,1 1 0 0,-7-1 0 0,1-5 0 16,-1 1 54-16,-5-1 8 0,0 0 2 0,-6-5 0 15,-5 1-52-15,5-1-12 0,-11-5 0 0,6 0 0 16,-7 5-185-16,1-10-40 0,-6 5-8 0</inkml:trace>
  <inkml:trace contextRef="#ctx0" brushRef="#br0" timeOffset="-152583.47">21219 13616 2502 0,'0'0'111'0,"0"0"22"0,0 0-106 0,0 0-27 0,6 15 0 0,-6-15 0 0,0 0 89 16,0 11 13-16,0-1 2 0,11 5 1 0,7 5-84 0,-13-10-21 16,-5 5 0-16,6-4 0 0,5 4 8 0,-5 0-8 15,0 5 10-15,-1-5-10 0,7 6 0 0,-6 4 0 16,5 0 0-16,0 1-10 16,-5 4-219-16,5 5-44 0</inkml:trace>
  <inkml:trace contextRef="#ctx0" brushRef="#br0" timeOffset="-152171.48">20268 15105 2264 0,'0'0'50'0,"0"10"10"16,0 5 3-16,0 1 0 0,0-1-51 0,0 0-12 0,0 0 0 0,0 5 0 0,6 6 73 0,-6-1 12 15,5 0 3-15,1 6 0 0,5-1-56 0,-5 0-10 16,5 1-2-16,1 9-1 0,-1-4-19 0,6 9 0 16,0 1 0-16,-5 10 0 0,5 4 0 0,-6 1 0 15,1 0 0-15,5-5 0 16,-6-6-109-16,1 1-26 0,-7-11-5 0,7 1-896 0</inkml:trace>
  <inkml:trace contextRef="#ctx0" brushRef="#br0" timeOffset="-151858.48">20148 15232 1555 0,'0'0'138'0,"0"0"-110"0,0 0-28 0,6-5 0 15,5-6 248-15,12 1 45 0,6 0 9 0,5-5 2 16,0 5-192-16,-6-5-39 0,7-6-7 0,4 6-2 16,-4 0-51-16,5 0-13 0,-1 0 0 0,-4 4 0 15,5 6 0-15,5 0 0 0,-5 0 0 0,11 10 0 16,-5 0 0-16,5 6 0 0,6-1 0 0,-6 15 0 16,6 0 0-16,-5 6 0 0,-12 4 0 0,-1 1 0 15,1-1 0-15,-11 1 0 0,-1 4 0 0,1 1 0 16,-12-6 0-16,0 11 0 0,-6-1 0 0,-5 16 0 0,5 0 0 15,-11-1 0-15,0 6 0 0,0-5 0 0,0 0 0 0,0-11 0 16,-11-4 0-16,5 0 0 0,-5-11 0 0,0 0 0 16,-7-9 0-16,1-6 0 0,0 5 0 0,0-4-15 15,-11-6 3-15,-1 0-835 16,1-10-167-16</inkml:trace>
  <inkml:trace contextRef="#ctx0" brushRef="#br0" timeOffset="-151505.74">21897 15789 633 0,'0'0'56'0,"0"0"-44"0,0 0-12 0,0 0 0 16,0 0 380-16,0 0 75 0,0 0 14 0,0 20 3 16,0-10-290-16,0 10-58 0,0 6-12 0,0 4-3 15,0 0-29-15,0 6-5 0,0-1-2 0,0 6 0 0,0-1-25 0,0 1-6 16,0-6-1-16,0-4 0 0,0 4-22 0,0-10-5 15,6 1-1-15,-6-1 0 0,6-5-13 0,-1 1-10 16,-5-1 2-16,6 5 0 16,0-10-158-16,5 6-31 0,-11-1-7 0</inkml:trace>
  <inkml:trace contextRef="#ctx0" brushRef="#br0" timeOffset="-139078.28">23196 10071 403 0,'12'31'17'0,"-12"-31"5"0,0 0-22 0,0 0 0 16,0 0 0-16,-6 15 0 0,6-15 490 0,-6 15 94 15,-11-10 18-15,12 10 4 0,-1 11-420 0,0-1-84 16,1 0-17-16,-7 1-3 0,-5 4-38 0,6-5-7 0,-6 6-1 0,0 4-1 16,-1 1-5-16,1 9-1 15,-5 1 0-15,4 15 0 0,1-6-29 0,0 11-20 0,0-10 4 0,6 5 0 32,-6-11-51-32,5-4-9 0,-5-1-3 0,0-4 0 15,-6-16-134-15,6 6-27 0,12 4-6 0</inkml:trace>
  <inkml:trace contextRef="#ctx0" brushRef="#br0" timeOffset="-138783.28">22382 11150 2066 0,'0'0'45'0,"0"0"10"0,-6 15 1 0,0 0 3 0,6 1-47 0,0-1-12 0,-5 5 0 0,5 0 0 16,0-5 73-16,0 11 13 0,0-6 2 0,0 5 1 0,5 6-21 15,-5-1-5-15,6-5-1 0,0 1 0 16,-1-1-37-16,1 0-7 0,5 1-2 0,-5-11 0 0,6 0-16 0,5-5 0 16,-6 0-8-16,6-10 8 0,0 0 45 0,0-5 15 15,6-5 4-15,6 0 0 0,-7-15 0 0,7-1 0 16,-1-4 0-16,12 0 0 0,6-6-33 0,-6 1-7 16,-6 4 0-16,0 1-1 0,0 0-7 0,0 4 0 15,-5-9-1-15,-1 4 0 0,-5 6-15 0,0 5 0 16,-6-5 0-16,0 4 0 15,-5 6-42-15,-7 0-14 0,7 0-4 0,-7 5-1324 16</inkml:trace>
  <inkml:trace contextRef="#ctx0" brushRef="#br0" timeOffset="-133332.67">22860 12259 576 0,'0'0'51'0,"-11"0"-41"0,0-5-10 0,5 0 0 15,-6 5 384-15,12 0 76 0,0 0 14 0,0 0 3 0,0 0-303 0,-11 0-61 16,11 0-12-16,0 0-2 0,0 0 8 0,-11 5 1 16,5 5 1-16,6 5 0 0,-6 11-72 0,6 9-14 15,-5 11-3-15,5 19-1 0,-6 16 36 0,6 1 7 16,-6 4 2-16,6 5 0 0,0-5 0 0,0 20 0 16,0 31 0-16,0 15 0 0,0 0-52 15,0-5-12-15,0 10 0 0,0 25 0 0,-6 5 21 16,1-4 2-16,-1-16 0 0,0 30 0 0,6-4-37 0,-5-11-7 15,5-25-2-15,0 25 0 0,0-15 31 0,0-5 5 16,5-5 2-16,1-5 0 0,-6-35 1 0,6-1 0 16,-6 1 0-16,5 4 0 0,1 6-26 0,-6-16-5 15,0-9-1-15,6-27 0 0,-6-34 3 0,0-11 0 16,0-4 0-16,0 9 0 16,0 11-145-16,0-6-29 0,0-20-5 0,0-4-752 0,0-16-149 0</inkml:trace>
  <inkml:trace contextRef="#ctx0" brushRef="#br0" timeOffset="-131993.09">24165 12973 2649 0,'0'-30'58'16,"0"30"12"-16,0 0 2 0,0 0 4 0,0 0-61 0,0 5-15 0,0-5 0 0,0 0 0 0,0 10 105 0,0-10 19 0,0 0 3 0,0 10 1 16,0-10-79-16,6 15-15 0,5-5-3 0,-5 6-1 15,5-1-5-15,6 0-1 0,0 5 0 0,6 5 0 16,0 1 0-16,6 4-1 0,5 11 0 0,6-1 0 16,-1 11-23-16,7-1-16 0,0 16 2 15,-1 0 1-15,1-15 13 0,-1-1 0 0,-5-4 0 0,6 0 0 16,-6 4 0-16,-6-9 0 0,6-6 0 0,-6-4 0 15,-6-6 0-15,1 0 0 0,-6-5 0 0,0 1 0 16,-1-6 0-16,1 0 0 0,-6 0 0 0,0-5 0 16,0 1-156-16,-5-1-29 15,-1-5-6-15,6 0-683 0,-5-5-137 0</inkml:trace>
  <inkml:trace contextRef="#ctx0" brushRef="#br0" timeOffset="-131804.33">25025 13014 2880 0,'0'0'64'0,"0"0"12"0,-17 0 4 0,6 0 0 0,0 5-64 0,-7-5-16 16,-4 5 0-16,5 0 0 0,-12 5 54 0,1 0 8 15,-1 5 2-15,-5 5 0 0,0 1 11 0,-6 4 2 16,-6 5 1-16,6 6 0 0,1 15-22 0,-7 4-5 16,6 1-1-16,0 5 0 15,6-6-65-15,5 1-13 0,-5-5-2 0,6 4-1 16,5-9-50-16,0 0-11 0,0-1-1 0,6-4-875 0,6 4-176 0</inkml:trace>
  <inkml:trace contextRef="#ctx0" brushRef="#br0" timeOffset="-131250.52">23464 15652 2725 0,'6'-25'120'0,"-6"25"26"0,0 0-117 0,-6-11-29 0,6-24 0 0,0 20 0 0,0 35 92 0,0-20 12 0,6-30 2 0,-6 9 1 16,6 6-39-16,-6 15-7 0,11 31-1 0,6-11-1 15,0-35-31-15,0 5-7 0,6 10-1 0,0 10 0 16,5-5 24-16,1 5 4 0,-1 0 0 0,12 10 1 16,-6 1-65-1,6-1-14-15,-5 5-2 0,4 6-1 0,-4-6 1 0,-1 10 1 0,0-4 0 16,0 4 0-16,-11 1 49 0,5-1 10 0,1 0 1 0,-6 1 1 15,0-6-45 1,-1 1-9-16,1-11-1 0,-6 5-1 0,6-5-136 0,-6-4-27 16,0-11-6-16,0 0-681 0,-5-5-137 0</inkml:trace>
  <inkml:trace contextRef="#ctx0" brushRef="#br0" timeOffset="-131069.52">24211 15475 2631 0,'0'0'116'0,"0"0"25"15,-12 5-113-15,1 0-28 0,-6-5 0 0,0 10 0 0,0-5 131 0,0 5 20 16,-6 0 4-16,11 0 1 0,-10 6-80 0,-1-1-15 16,-6 10-3-16,6 0-1 0,-5 6-25 0,5 4-4 15,-11 6-2-15,6 4 0 0,-7 1-3 16,7-1-1-16,-1 1 0 0,7-5 0 16,-1-1-69-16,6-4-13 0,-6-1-4 0,11 5 0 15,1-4-222-15,5-1-45 0,1 46-9 0,5-20-1 0</inkml:trace>
  <inkml:trace contextRef="#ctx0" brushRef="#br0" timeOffset="27830.89">23590 18012 2545 0,'0'0'56'0,"0"0"11"0,0 0 2 0,0 0 3 0,0 0-57 0,0 0-15 0,0 0 0 0,0 0 0 0,5 15 77 0,1 0 13 15,0 0 2-15,-1 6 1 0,1-1-74 0,0 0-19 16,5 5 0-16,1 6 0 0,-7-1 30 0,12 6 2 16,-5-1 1-16,5 6 0 0,0-6-1 0,0-5-1 15,0 6 0-15,-5-6 0 0,5 1-31 0,-6-6 0 16,0-5 0-16,-5-5 0 0,-12-4 0 0,6-11 0 15,0 0 0-15,0 0 0 0,0 0 0 0,0 0 0 16,6-16 0-16,6-9 0 0,-7-10 57 0,12-6 6 16,0-10 1-16,1-4 0 0,-1 4 0 0,5 0 0 15,1-4 0-15,0-1 0 0,5 0-52 0,-5-4-12 16,6-1 0-16,-1 0 0 0,-5 0 0 0,6 6 0 16,-7 9 0-16,1 5 0 0,-6 6 0 0,0 5 0 0,-5 4 0 15,-1 6 0-15,0 5 0 0,-5 5 0 0,0 0 0 0,0 5 0 31,-6-1-151-31,11 1-33 0,-11 5-6 0</inkml:trace>
  <inkml:trace contextRef="#ctx1" brushRef="#br0" timeOffset="-201896.9">18148 10699 0,'0'0'0,"0"0"0,0 0 16,0 0 0,0 0-1</inkml:trace>
  <inkml:trace contextRef="#ctx0" brushRef="#br0" timeOffset="-186118.04">3277 9393 1638 0,'0'0'72'0,"0"0"16"0,12 5-71 0,-7 0-17 0,-5-5 0 0,0 0 0 16,0 0 126-16,0 0 22 0,0 0 4 0,0 0 0 15,0 0-48-15,0 0-11 0,0 0-1 0,0 0-1 16,12 0-43-16,-12 0-9 0,0 0-2 0,5 0 0 15,1 5 15-15,-6-5 2 0,0 0 1 0,11 5 0 16,-5 0-17-16,5 0-3 0,-5-5-1 0,-6 0 0 16,0 0-5-16,17 5-1 0,0 0 0 0,-11 0 0 15,-6-5-11-15,11 5-2 0,1 1-1 0,5-1 0 16,-6 0-14-16,6 0 0 0,-5-5 0 0,-1 10 0 16,6-5 0-16,6 0 20 0,-17 0-2 0,22 0-1 15,-5 0-7-15,-6 0-2 0,6 5 0 0,5-10 0 0,1 5 4 0,-12 0 0 16,6-5 0-16,-6 0 0 0,6 0 0 0,-6 0 1 15,0 0 0-15,6 6 0 0,-6-12-3 0,-6 6-1 16,6 6 0-16,0-6 0 0,-5 0-9 0,11 0 10 16,-6 0-10-16,-6 0 10 0,0-6-10 0,7 1 10 15,-1 5-10-15,-6 0 10 0,6-5-10 16,0 0 10-16,0 0-10 0,0 5 10 0,0 0-10 0,6 0 8 16,-6-5-8-16,-5 5 8 0,-1 5-17 0,6-5-4 15,0 0-1-15,6 0 0 0,-6 0 28 0,6 0 6 16,0-5 0-16,0 5 1 0,5 0-13 0,-5-5-8 15,0 5 8-15,-1-5-8 0,7 0 0 0,-1 0 9 16,7 0-9-16,-13 0 0 0,13 0 9 0,-18 0-9 16,11 0 0-16,1 0 9 0,-7-6-9 0,7 6 0 15,-1 0 0-15,1 0 8 0,5 0-8 0,0 0 0 0,-17 5 0 16,12 0 0-16,5-5 29 0,-17 5 1 0,6-5 0 0,11 5 0 16,-11 0-30-16,0 0 0 0,11 0 0 0,-11 0 0 15,0 0 0-15,5 0-21 0,12 0 3 0,-12 0 1 16,1 0 9-16,11 0 8 0,0 0-12 0,0-5 12 15,-1 5 0-15,-4 0 0 0,4 0 0 0,1-5 0 16,-11 5 0-16,5-5 0 0,0 5 0 0,6 0 0 16,-11 0 0-16,5-5 0 0,0 5 0 0,-6-5 0 15,1 5 0-15,-1 0 0 0,1 0 0 0,-1 0 0 0,7 0 0 16,-1 0 0-16,-11 0 0 16,11 0 0-16,-6-5 21 0,6 5-1 0,6 0-1 0,-5 0 0 0,-7-6-19 0,12 6 0 15,0-5 0-15,-6 5 0 16,0 0-12-16,6 0-5 0,-11-5-2 0,5 5 0 0,0-5 19 15,6 5 0-15,-17-5 0 0,11 5 0 0,-6-5 0 16,1 5 0-16,-1-5 0 0,1 5 0 0,-1 0 14 16,-5 0 3-16,5 0 1 0,-5 0 0 15,11 0-38-15,-16 0-8 0,4 0-2 0,7 0 0 16,-1 0 48-16,1 0 10 0,-1 0 1 0,1 0 1 16,-1 0-46-16,12 0-8 0,-17 0-3 15,11 0 0-15,6 0 43 0,-17-5 9 0,-6 0 2 0,-6 5 0 0,18-5-27 0,-12 0-12 16,11 5 0-16,1-5 1 0,-1 5 11 0,12 5 0 0,0 0 0 15,0 0 0-15,-6 5 9 0,0-10 1 0,-11 5 0 0,11 5 0 16,-17-10-10-16,12 5 0 0,-6 0 0 16,5 0 0-16,-5-5 0 0,5 6 0 0,1-1 0 0,-1 0 0 15,1 0 0-15,-6-5 0 0,11 5 0 0,-6-5 0 16,-5 0 0-16,6 5-9 0,11-5 9 0,-18 5-13 16,13-5 13-16,-18 5 0 0,11-5 0 15,-5 5 0-15,5-5 0 0,-10 5 0 0,4 0 0 0,1 0 0 16,0-5 0-16,0 10 0 0,-6-10 0 15,0 5 0-15,6-5 8 0,-6 6-8 0,0-1 0 0,0 0 0 16,0-5 0-16,0 5 8 0,0-5-8 0,6 5 0 16,-12-5 0-16,1 5-22 0,5-5 3 0,0 5 1 15,-6-5 29-15,6 5 5 0,1-5 2 0,-7 5 0 16,12-5 2-16,-6 0 1 0,-11 5 0 0,5 0 0 16,12 0-9-16,-12-5-1 0,6 0-1 0,0 0 0 15,-5 0-19-15,10 0-4 0,1 0-1 0,0 0 0 0,6 0 5 16,-12 0 1-16,5 0 0 0,-10-5 0 0,16 5 8 0,-11 0 0 15,6 0 0-15,0 0 0 0,-6 0 0 0,0-5 0 16,0 5 0-16,0 0 0 0,6 0 0 0,-6 0 0 16,6 0 0-16,-6 0 0 0,-5 0 0 0,5 5 0 15,5-5 0-15,-4 5 0 0,-1-5 0 0,0 0 0 16,0 5 0-16,0 0 0 0,-6-5 0 0,6 5 0 16,0 0 0-16,1-5 0 0,-1 6 11 0,0-1-3 15,0 0 0-15,6-5 0 0,-6 5-8 16,6-5-11-16,-6 5 3 0,0-5 0 0,6 0-3 0,-6 5 0 15,0-5 0-15,5 5 0 0,7-5 32 0,-12 0 7 16,6 0 0-16,5 0 1 0,-5 5-29 0,6-5-21 16,-1 0 3-16,-11 5 1 0,12 0 17 0,-7 0 0 15,7 0 0-15,-12 0 0 0,6-5 0 0,0 5 0 16,-1-5 0-16,7 5 0 0,-12-5 0 0,6 5 0 0,0 1 0 16,-1-6 0-16,1 0 0 0,6 5 0 0,-18-5 0 0,18 0 0 15,-18 0 0-15,12 0 0 0,0 0 0 0,-12 5 0 16,17-5 9-16,-16 5-9 0,11 0 8 0,-1 0-8 15,-5-5 11-15,6 5-3 0,-6-5-8 0,6 5 12 16,-6-5-12-16,0 5 0 0,6-5 0 0,-6 0 0 16,6 0 8-16,-6 5-8 0,12-5 0 0,-12 5 9 15,5-5-9-15,-4 0-11 0,-1 0 3 0,5 5 0 16,-4-5 8-16,-1 0 0 0,0 5 0 0,0-5 0 0,0 0 0 16,6 5 0-16,-12-5 0 0,12 0 8 0,-12 0-8 15,1 0 0-15,-12 0 0 0,17 0 0 0,6 0 0 16,-18 5 8-16,12-5-8 0,-17 0 0 15,17 0 0-15,1 0 0 0,-18 0 0 0,17 6 8 16,-6-6-8-16,6 5 0 0,-17-5 0 0,23 0 8 0,-23 0-8 16,17 0 0-16,-17 0 0 0,11 5 0 0,-11-5 0 15,0 0 0-15,18 0 0 0,4 5 0 0,-22-5 0 0,0 0 0 16,0 0-8-16,12 0 8 0,5 5-8 0,-17-5 8 16,0 0-8-16,17 0 8 0,0 5 0 0,-17-5 0 15,11 0 0-15,12 5 0 0,-23-5 0 0,0 0 0 16,6 5 0-16,-6-5 0 0,0 0 0 0,11 5 0 0,6-5 0 15,-17 0 0-15,0 0 0 0,0 0 0 0,0 0 0 0,12 5 8 16,-12-5-8-16,0 0-16 0,0 0 4 0,11-5 0 31,1-5-156-31,-1 5-32 0,6-10-7 0</inkml:trace>
  <inkml:trace contextRef="#ctx0" brushRef="#br0" timeOffset="-185083.29">7066 8988 1267 0,'0'0'56'0,"0"0"12"0,0 0-55 16,0 0-13-16,0 0 0 0,0 0 0 0,0 0 105 0,0 0 19 0,0 0 3 0,0 0 1 16,0 0 3-16,0 0 1 0,0 0 0 0,0 0 0 15,0 0-58-15,0 0-11 0,0 0-3 0,0 0 0 16,0 0 21-16,0 0 4 0,0 0 1 0,0 0 0 16,23 5-46-16,-23-5-8 0,0 0-3 0,0 0 0 15,0 10-17-15,17 0-3 0,23 5-1 0,-17-5 0 0,-6 6-8 16,6 4 10-16,11-5-10 0,-6 5 10 0,-5-5-10 0,6 6 0 15,-12-1 0-15,0-5 0 0,5 5 0 16,-4-4 0-16,4-1 0 0,-5 5 0 0,-5-10 0 0,5 0 0 16,-6 0 0-16,6 1 0 0,-5-1 0 0,-1-5 0 15,-11-5 0-15,17 10 0 16,-17-5-100-16,0-5-23 0,0 0-4 0,0 0-1 16,0 0-102-16,0 0-21 0,0 0-4 0,17-20-1 0</inkml:trace>
  <inkml:trace contextRef="#ctx0" brushRef="#br0" timeOffset="-184860.29">7254 8831 1497 0,'0'0'66'15,"0"0"14"-15,0 0-64 0,0 0-16 0,0 0 0 0,-11 10 0 0,-1-5 131 0,7 5 22 0,-12 0 5 0,11-5 1 16,-23 5-50-16,12 0-9 0,6 6-3 0,-6-1 0 15,0 0-26-15,0 0-6 0,0 5-1 0,-1 1 0 16,13-1-51-16,-1 5-13 0,-11-4 0 0,6 4 0 16,-1 5 0-16,12-9 0 0,-11-1 0 0,5 0-782 15,6-5-159-15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7:03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307 0 15552 0 0,'0'0'688'0'0,"-3"4"143"0"0,-2 0-671 0 0,-3 0-160 0 0,-7-1 0 0 0,7 5 0 0 0,-5 0 1000 0 0,0 0 168 0 0,-5-4 32 0 0,-8 4 8 0 0,0-4-976 0 0,-1 3-232 0 0,1 6 0 0 0,5 2 0 0 0,-7 1-712 0 0,2 6-176 0 0,0 6-32 0 0,8-4-8 0 0</inkml:trace>
  <inkml:trace contextRef="#ctx0" brushRef="#br0" timeOffset="1">514 331 13824 0 0,'0'0'304'0'0,"0"13"64"0"0,-5-2 16 0 0,5 4 0 0 0,-4 4-312 0 0,-1 1-72 0 0,-3 4 0 0 0,3-1 0 0 0,-3-4-144 0 0,-1 6-48 0 0,0-3 0 0 0,1 3-8 0 0,3-6-88 0 0,-3 1-24 0 0,-7 14 0 0 0,7-7 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3T02:46:08.59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17385 2592 1497 0,'0'0'66'0,"0"0"14"0,0 0-64 0,0 0-16 0,5 20 0 0,-5-15 0 0,0-5 153 0,-5 10 27 0,-1 0 6 0,6-10 1 16,0 0-43-16,-11 0-9 0,-1 0-2 0,12 0 0 16,0 0-35-16,0 0-7 0,0 0-2 0,0 0 0 15,0 0-40-15,0 0-8 0,-11-10-1 0,5 0-1 0,6-5-31 0,0 0-8 16,12-16 0-16,-1 1 0 0,12 5 21 0,0-21 3 16,5 6 1-16,1-6 0 0,-1 0-40 0,1 1-8 15,10-6-1-15,1 1-1 0,-6-11 25 0,1 20 0 16,5-9 0-16,-1 14 0 0,-4-4 0 15,4-11 0-15,-4 6 0 0,-7-6 0 0,1 5 0 16,-7-4 0-16,-4-1 0 0,-1 0 0 0,0 1 18 16,-6-1 9-16,1 0 1 0,-1 6 1 0,0 14-20 15,-5-9-9-15,0 20 8 0,-6-6-8 0,5 11 11 16,-5-5-3-16,0 15-8 0,0 5 12 0,0 0-4 0,0 0 0 16,0 0-8-16,0 15 12 0,6 21-12 0,-6-1 0 15,0 11-9-15,0 9 9 0,0 11 12 0,6-5 8 16,-6-5 1-16,0-1 1 0,0 1-22 0,5 0 0 15,1-6 0-15,-6 11 0 16,0 5-47-16,0-5-13 0,0-1-4 0,0 6 0 16,0-5-102-16,0-10-21 0,0-1-4 0,0-9-999 0</inkml:trace>
  <inkml:trace contextRef="#ctx0" brushRef="#br0" timeOffset="183.99">17413 2389 979 0,'-11'10'87'0,"5"-10"-70"0,0 5-17 0,1 6 0 16,-1-11 324-16,6 0 60 0,0 0 13 0,0 0 3 16,17 0-224-16,0 0-45 0,6 0-9 0,17 0-2 15,0-16-89-15,5 16-19 0,7-20-3 0,10 5-1 0,-5 5-8 16,6-5 0-16,-6-1 0 0,11 6 0 16,-5 0-78-16,0 5-18 0,5 0-3 0,0 10-1081 15</inkml:trace>
  <inkml:trace contextRef="#ctx0" brushRef="#br0" timeOffset="595.54">17482 4298 633 0,'-6'26'28'0,"6"-26"6"0,0 0-34 0,0 0 0 0,0 0 0 0,-6 5 0 16,1 5 428-16,-1 0 80 0,0 0 15 0,0 5 3 16,1 11-343-16,5-11-69 0,-6 5-14 0,6 5-2 15,0 1-78-15,0-1-20 0,6 5 0 0,-6 1 0 16,5 4 0-16,1 11 0 0,0-1 0 0,0 6 0 0,5 5 0 0,-5 0 0 16,5-6 0-16,0 1 0 15,1-6-48-15,-1-4-12 0,1-11-4 0,-1 1 0 16,0-6-204-16,6-5-42 0,12 6-8 0,-29-26-2 0</inkml:trace>
  <inkml:trace contextRef="#ctx0" brushRef="#br0" timeOffset="997.86">17282 4440 1555 0,'0'0'138'0,"0"-10"-110"16,0 0-28-16,-6-5 0 15,6 0 286-15,0-1 52 0,0-9 10 0,0 10 3 0,12 5-217 0,5-5-43 16,-6 4-9-16,6-4-2 0,6 5-63 0,0 5-17 15,0-5 0-15,0 10 0 16,5-5 0-16,-5 0 0 0,5 5 0 0,-5 0 0 0,0 0 0 0,0 5 0 0,0 0 0 0,-1 10 0 16,-5-5 0-16,-5 10 0 0,-1 1 0 0,1-6 0 31,-7 5-45-31,-5 0-15 0,0 1-4 0,0 4 0 0,-5 0 52 0,-1 1 12 0,0 9 0 0,1-10 0 16,-1 1 0-16,6-1 0 0,-12 0 0 15,7-4 0-15,-1-11 9 0,0 5 5 0,6-10 1 16,0 5 0-16,-5-10 27 0,5-10 6 0,0 10 0 15,0-5 1-15,0 0 5 0,0-5 1 0,0 5 0 0,0 5 0 16,5-10-37-16,-5 10-7 0,6-11-2 16,-6 11 0-16,17-15 8 0,0 5 2 0,6 5 0 0,6-5 0 15,-7 5-31-15,13 0-5 0,-7 0-2 0,0 5 0 16,7 5 19-16,-7 0 0 0,6 10 0 0,-5 5 0 16,-1 6 0-16,-5 4 0 0,-6 5 0 0,0 1 0 15,-5 9 0-15,-1 1 0 0,-11 5 0 0,6-6 0 16,-12 1 12-16,0-6 5 0,-5 1 2 0,0-6 0 15,-1 6-19-15,-5-16 0 0,0 0 0 0,0 1-9 16,0-6-107-16,-6 5-22 0,0 1-4 0,-5-1-1 0</inkml:trace>
  <inkml:trace contextRef="#ctx0" brushRef="#br0" timeOffset="1498.88">18097 6962 2080 0,'0'-15'46'0,"0"-5"10"0,0 10 1 0,0 10 1 0,0 0-46 0,0 0-12 0,0 0 0 15,-11-11 0-15,-1 11 128 0,1-5 24 0,-1 0 5 0,-5 5 1 0,0 0-24 0,-6 5-5 16,-5-5-1-16,-1 5 0 15,-5 6-69-15,0-6-15 0,0 5-2 0,0 5-1 0,5-5-5 16,1 5 0-16,-12 5-1 0,6-4 0 0,-1-1-16 0,7 5-3 16,-6-5-1-16,5 6 0 0,7 4-15 0,-1 5 8 15,0-4-8-15,0 9 0 0,6 0 0 0,6 11 0 16,-1 0 0-16,1 4 0 16,-1 1-20-16,7 0-8 0,5-6 0 15,5 1-1-15,1-6 29 0,0-4 0 0,5-6 0 0,6-5 0 16,6 1 16-16,0-6 8 0,11-10 3 0,6 5 0 15,0-10-43-15,0 0-9 0,5 0-2 0,1-10 0 16,0 5-29-16,-1-10-7 0,-5 5-1 0,6-5 0 16,-12-5-153-16,0-5-31 0,-6-1-7 0</inkml:trace>
  <inkml:trace contextRef="#ctx0" brushRef="#br0" timeOffset="2447.88">17066 3478 2419 0,'0'0'215'0,"0"0"-172"16,0 0 70-16,0 0 15 0,0 0 2 15,0 0 1-15,0 0-69 0,0 0-14 0,17-5-2 0,-6 0-1 16,1 0-9-16,5 5-3 0,0-10 0 0,6 5 0 16,-1 5-13-16,7-5-2 0,5 0-1 0,17 5 0 15,6-16 0-15,6 11 0 0,0 0 0 0,11 5 0 16,-6-10 2-16,6 5 0 0,0-5 0 0,6 10 0 16,0-15-4-16,11 5-1 0,17-1 0 0,0 6 0 15,1-5 4-15,-1 5 1 0,0 5 0 0,12-5 0 0,-6 5-19 16,11-10 10-16,6 10-10 0,6-5 8 15,-17 5 12-15,5 0 1 0,12-5 1 0,11 0 0 0,6-5-22 16,-6 0-18-16,0-6 3 0,6 6 1 16,5-5 37-16,7 0 7 0,5 0 2 0,-1-11 0 0,-4 6-32 15,5 0-15-15,11 0 2 0,0-6 0 0,-5 6 13 16,5 5 0-16,1-11 12 0,5 6-12 0,5 5 11 16,-5 0-11-16,-5-5 10 0,-47 15-10 0,18 5 14 0,0 0-3 15,6 0-1-15,11-6 0 0,-1 6-10 0,1-5 0 16,6 5 0-16,74-15-11 0,-12 10 11 0,-17 0 0 15,-11 5 0-15,0-10 0 0,5 10 0 0,-5 0 9 16,-11 0-1-16,-12 10-8 0,0-10 0 16,0 5 0-16,-6 0 0 0,0 0 0 15,-5 5 0-15,0 1 0 0,-1-1 0 0,1 5 0 16,0-5 0-16,-7 5 0 0,-4-5 9 16,-1 5-1-16,-6-4-8 0,1 4 0 0,-6 0 0 15,-6 0 0-15,-17 5-11 0,6-9-1 0,5 4-1 0,-5 0 0 0,0 5 21 0,-6-10 4 16,-12 6 0-16,-5-6 1 0,12-5-9 0,-7 10-4 0,-5-5 0 0,0 5 0 15,0-5 0-15,-5 0 0 0,-13 1 0 16,-4 4 0-16,4-5 0 0,1 5 0 0,-6-5 0 16,1 0 0-16,-1 6 0 0,-6-11 0 0,1 5 0 0,-12 0 0 15,-6 5 0-15,-5 0 0 0,-1 6 0 0,-5-11 0 16,0-5-8-16,-11 5 8 0,11-5-12 0,-6 0 12 31,1-5-87-31,-1 0-10 0,6-5-3 0,0 0 0 0,-12 5-84 0,7 0-18 0,-7-15-3 16,1 10-1056-16</inkml:trace>
  <inkml:trace contextRef="#ctx0" brushRef="#br0" timeOffset="3532.46">16410 6294 2178 0,'0'0'48'0,"0"0"9"0,0 0 3 0,12 0 1 0,-1-5-49 0,12 5-12 0,-6 0 0 0,6 0 0 0,-6-5 56 0,11 5 9 16,12-6 2-16,0 6 0 0,-6 0-3 0,12-5 0 15,17 5 0-15,-6-5 0 0,0 5 0 0,5 5 0 16,-5-5 0-16,6 0 0 0,-12-10-22 0,12 5-5 16,5 0-1-16,12 5 0 0,0-5 9 0,11 5 2 15,6-5 0-15,5 5 0 0,1 5-24 0,0-5-5 16,-1 0-1-16,18-5 0 0,-1-5-2 0,7 5-1 0,-7 0 0 0,12-5 0 15,-22 5 7-15,16-6 2 0,12 11 0 16,11-15 0-16,-11 5-11 0,-1 5-1 0,-10-5-1 0,11 0 0 16,-1 5-2-1,7 0 0-15,11-11 0 0,5 6 0 0,-11-5 13 16,0 0 3-16,-5-5 0 0,22 5 0 0,-11 4-24 0,5-9-10 0,1 5 1 16,17-5 0-16,-6 4 9 0,-6 1 12 0,-6 0-2 0,18 0-1 15,-17-5 2-15,-1-1 0 16,6 6 0-16,12 0 0 0,-18 5-11 0,7-5 8 0,10 5-8 0,12-1 8 15,-28 1-8-15,-6 5 8 0,22-5-8 0,-5 0 8 16,12 10-8-16,-18-5 0 0,-11 0 0 0,0 0 0 0,5 5 15 16,1 0-3-16,-1 0 0 0,1 0 0 0,-6 0-12 0,11-5-13 15,0 0 2-15,0 5 1 0,-11 0 10 16,0-5 0-16,5 5 8 0,1 0-8 0,5 0 0 0,-11-5 8 16,-6 5-8-16,6 0 0 0,-6 5 9 0,0 0-9 15,12 0 12-15,-6 5-12 0,-12-5 0 0,1-5 0 16,10 0 0-16,-4 5 0 0,-7-5 0 0,0 0 0 15,-11 5 0-15,1-5 0 0,-1-5 0 16,5 0 10-16,-5 0-10 0,0 5 8 0,0 0-8 0,-11-5 0 16,0 0 9-16,-6 0-9 0,11 5 8 0,-5-5-8 15,-1 0 8-15,1 5-8 0,-17 0 0 0,-1-6 0 16,-5 6 0-16,0-5 0 0,0 5 0 0,-6 0 0 16,-6 0 0-16,1 0 0 0,-1 0 0 0,-11 0 0 15,-5 0 0-15,-7 0 0 0,1 0 0 0,-12 5 0 0,-5-5 0 16,0 6 0-16,-1-6 0 0,1 0 0 0,-12 0 0 0,6 0 8 15,0 0-8-15,-6 0 0 0,0 0 0 0,0 5 0 16,-5 5 0-16,-1 0 0 0,1-5 0 0,-7 0 0 31,1-5-39-31,-6 0-5 0,0 0-2 0,1 0 0 16,-7 0-134-16,-5 5-28 0,-6-5-4 0,11 0-2 0</inkml:trace>
  <inkml:trace contextRef="#ctx0" brushRef="#br0" timeOffset="5752.45">19254 774 1562 0,'0'0'69'0,"0"0"15"0,0 0-68 0,0 0-16 16,0 0 0-16,0 0 0 0,0 0 86 0,0 0 14 15,0 0 2-15,-6 15 1 0,0-10-18 0,1 5-3 0,-1 5-1 16,0 6 0-16,6 4-6 0,0 0-2 0,-6 11 0 0,6-11 0 16,0 5-33-16,0 1-6 0,0 9-2 0,6-14 0 15,-6 9 26-15,0 1 5 16,6 4 1-16,0 11 0 16,-1 10-21-16,1 14-4 0,5 1-1 0,1 11 0 15,-1-12-22-15,-5 1-5 0,5 0-1 0,1 11 0 0,-1 9 11 16,-5 5 3-16,-1 15 0 0,-10 6 0 0,-7-11 0 15,7-9 0-15,10 9 0 16,1 26 0-16,-6 5-5 0,6 4-1 16,-12-9 0-16,0 15 0 0,-5-30 9 0,5 30 1 0,-5 10 1 0,-1 0 0 15,1-26-4-15,0 16-1 0,-1-25 0 0,7 30 0 0,-13-5-6 16,7-5-2-16,-6-21 0 0,11 1 0 0,-11-16 5 0,6 16 1 0,-1 10 0 0,7 4 0 0,-7-19-22 16,1-11 8-16,5-19-8 0,0-1 0 0,1-10 11 15,5-10-3-15,-6 10 0 0,6 10 0 0,0 0 8 16,0-10 0-16,0 0 1 0,0-10 0 0,0 0-17 0,6-10 10 15,-6-11-10-15,5 1 8 0,-5-11-8 16,6 6 0-16,-6-16 0 0,12 6-11 0,-12 4 11 0,5 1 0 16,-5-1 8-16,6 1-8 0,-6-1 0 0,6 6 0 15,-1-6 0-15,-5 1 0 0,6-1 0 0,0-4 0 16,-1-1 0-16,1-9 0 0,0 4 0 0,0-10 0 16,-1 6 0-16,-5-6 0 0,6-5 0 0,-6 5 0 15,0-5 0-15,6 1 8 0,-1-1-8 0,-5-5 0 16,0 5 0-16,0 0 0 0,0-10 0 0,0 11 0 15,0-16 0-15,0 10 0 16,0-10-26-16,-5 5-3 0,5-5-1 0,0 0 0 16,0 0-122-16,0 0-24 0,0 0-4 0,5 25-2 0</inkml:trace>
  <inkml:trace contextRef="#ctx0" brushRef="#br0" timeOffset="30168.61">19784 1518 403 0,'0'0'36'0,"-12"0"-36"0,-5 0 0 0,0-5 0 15,17 5 313-15,0 0 56 0,0 0 11 0,6 15 3 16,-6 6-230-16,0-6-45 0,0 10-10 0,5 0-2 15,-5 1-28-15,0 9-5 0,6 1-2 0,0 4 0 16,-1-4-13-16,1 4-2 0,6 1-1 0,-7 4 0 16,7-4-24-16,5 4-5 0,-12 6 0 0,7 0-1 15,-1-1-15-15,1 11 8 0,-1 0-8 0,0-5 0 16,-5 4 23-16,5-14-2 0,-5-1 0 0,6 1 0 16,-7-11-33-16,1-4-8 0,0-1 0 0,-1-4-1 15,-5-6-18-15,0 0-3 16,0-20-1-16,0 10 0 0,-5 5-30 0,-1-15-7 0,6 5 0 0,-6 1-1 15,1-12-24-15,-1 1-5 0,0-10-1 0,0-5 0 16,-5 5 38-16,-6-21 7 0,6 6 2 0,-7-11 0 16,7-4 82-16,-6-6 17 0,-6-10 3 0,6 6 1 15,6-1 51-15,-6-5 10 0,0 11 3 0,-1-16 0 16,1 15-16-16,0 6-3 0,6-1-1 0,-1 0 0 16,7 11-30-16,-1 0-5 0,6-6-2 0,6 11 0 0,-1-1-46 15,1-9-16-15,6 4 0 0,-1 1 0 0,6-6 39 16,0 6 8-16,0-1 1 0,6 1 1 0,6 5-7 15,-7-6-2-15,7 11 0 0,5-11 0 0,6 11 2 0,5 10 0 0,1-10 0 16,5 14 0-16,1 11-15 0,-1-10-3 16,-6 10-8-16,12 10 12 0,-5 6-29 0,5 9-7 0,0 5 0 15,-6 11-1-15,-5-11 25 0,-1 16 0 0,1-11 0 16,-1 16 0-16,-11-11 15 0,1 6 8 0,-7-11 1 16,1 11 1-16,-7-11-9 0,-4 1-3 0,-7-1 0 15,-5 6 0-15,-1 4 3 0,-10 6 0 0,-1 5 0 16,0-1 0-16,-11 11-3 0,0-5 0 15,0-5 0-15,-6-1 0 0,0-4-13 0,1 0 0 16,-1-16 0-16,-6 6 0 0,6-11 0 0,-5-10 0 0,5 6 0 0,0-11 0 16,-5 5 0-16,-1-20 0 0,7 10 0 0,-7-10 0 15,6 0-58-15,-5-5-5 0,5 0-1 0,0-5 0 16,12 5-173-16,-1-5-35 0</inkml:trace>
  <inkml:trace contextRef="#ctx0" brushRef="#br0" timeOffset="30389.83">21328 1853 2394 0,'0'0'106'0,"0"0"22"0,0 10-103 0,0 15-25 0,0 0 0 0,0 1 0 16,0 4 103-16,0 5 15 0,0 11 3 0,5-5 1 15,-5 19-87-15,0-9-18 0,6-6-3 0,-6 6-1 16,6-10 17-16,-1-6 3 0,1 6 1 16,0-6 0-1,-1-10-110-15,1 1-21 0,0-1-5 0</inkml:trace>
  <inkml:trace contextRef="#ctx0" brushRef="#br0" timeOffset="30928.84">19829 4410 2242 0,'0'0'100'0,"0"0"20"0,0 0-96 0,0 10-24 0,0-10 0 15,0 10 0-15,0 0 95 0,0 0 14 0,6 6 3 0,-6 4 1 16,5-10-39-16,-5 15-8 0,6 1-2 0,6-1 0 15,-7 10-51-15,1-9-13 0,5-1 0 0,-5 15 0 16,5-4 0-16,7 15 0 0,-7 4 0 0,0 6 0 0,6 0 0 16,1 5 0-16,-1-6 0 0,-6 1 0 15,6-15-21-15,-5-6-7 0,-1-4-2 0,0-11 0 16,-5 0-157-16,0-4-31 0,-1-1-6 16</inkml:trace>
  <inkml:trace contextRef="#ctx0" brushRef="#br0" timeOffset="31237.83">19772 4587 2516 0,'-6'-20'112'0,"1"15"22"0,5-21-107 0,-6 11-27 15,6-10 0-15,6 15 0 0,-6-5 86 0,5-1 12 16,-5 1 2-16,6 0 1 0,6 0-29 0,-1 5-7 0,6-11-1 0,6 1 0 16,0 10-51-16,11-10-13 0,0 15 0 15,12-10 0-15,5 4 0 0,0 11 0 16,12-10 0-16,-1 20 0 0,7-5 0 0,-1 16 0 0,1-11 0 0,-7 5 0 15,-5 10 0-15,-5-9 0 0,-7 4 0 0,6 0 0 16,-11 0 0-16,6 1 0 0,-12-1 0 0,6 0 0 16,-12 5 0-16,1 1 0 0,-1-1 0 0,-11 11 0 15,1 4 0-15,-7 6 0 0,0 4 0 0,-11 11 0 16,-5 5 0-16,-1-10 9 0,-5-1-9 0,-1 1 12 16,-5-5-12-16,0-6 0 0,-6-14-10 0,0-6 10 15,1 5 0-15,5-4 0 0,-12-16 0 0,6 5 0 16,0-5 0-16,-28 10 0 0,11-10 0 0,23-5 0 15,0-10 0-15,-6 5 0 0,1 0 0 0,-1 0 0 16,0-5-227-16,0 5-39 0</inkml:trace>
  <inkml:trace contextRef="#ctx0" brushRef="#br0" timeOffset="31509.59">21367 4820 403 0,'0'0'17'0,"0"0"5"0,0 0-22 0,6 15 0 0,-6 0 0 0,6 6 0 0,-6-1 452 0,0 5 87 16,6 6 17-16,-6 4 3 0,0 1-345 0,0-1-69 0,0 0-13 0,0 6-4 15,0-1-51-15,0-4-10 0,-6-1-3 0,6-4 0 16,0-1-51-16,-6-5-13 0,6 1 0 0,0-1 0 15,-6 0 0-15,6 1 0 0,-5-6 0 0,5 5 0 16,0 1 0-16,5-6 0 0,-5 0 0 0,0-5 0 31,0 6-165-31,6-6-36 0</inkml:trace>
  <inkml:trace contextRef="#ctx0" brushRef="#br0" timeOffset="33969.62">19732 6770 345 0,'0'0'31'0,"0"0"-31"0,0 0 0 0,0 0 0 0,0-10 276 0,0 10 48 0,0 0 11 0,0 0 1 16,0 0-180-16,0 0-36 15,0 0-7-15,0 0-1 0,0 0-11 0,0 0-1 0,0 0-1 0,0 0 0 16,0 0-28-16,0 0-6 0,0 0-1 0,6 10 0 15,-6 5-28-15,0-5-5 0,6 5-2 0,-6 0 0 16,5 1 28-16,1 4 6 0,0 0 1 0,-1 5 0 16,1-4-52-16,6 4-12 0,-1 0 0 0,0 16 0 15,1-6 54-15,-1 16 8 0,0 15 2 0,1 5 0 16,-1 10-52-16,1-21-12 0,-1 6 0 0,0 0 0 16,-5-10-20-16,0-6-8 0,0-4 0 15,-1-11-1-15,1 1-21 0,0-6-4 0,-6-4-1 0,5-1 0 16,1-5-196-16,-6-5-39 15,11 16-8-15,-11-21-2 0</inkml:trace>
  <inkml:trace contextRef="#ctx0" brushRef="#br0" timeOffset="34308.19">19749 6957 2188 0,'0'-30'97'0,"0"25"20"0,0-6-93 0,6-4-24 0,0 0 0 0,-1 0 0 0,1 0 107 0,6-1 17 15,5-4 3-15,0 0 1 0,5 10-52 0,1-15-9 16,6 9-3-16,5 6 0 0,0-5-51 0,6 0-13 16,6 5 0-16,-1 0 0 0,6 5 0 0,1-1 0 0,5 6 0 0,0 0 0 15,-6 6 0-15,0 9 0 0,-5-5 0 0,-1 10 0 16,-5 0 0-16,-5 6 0 0,-1 4 0 0,-6 0 0 16,-5-4 0-16,0 4 0 0,-12-5 0 0,6 1 0 15,-5 9 39-15,-1-4 5 0,-5 9 0 16,-1 6 1-16,1-1-24 0,-6 11-5 0,-6 5 0 15,1 0-1-15,-1-11-15 0,0 1 9 0,-11-6-9 16,6 6 8-16,-6-21 45 0,5 6 9 0,-5-6 2 16,-6 1 0-16,6-6-52 0,-5-5-12 0,5-5 0 15,-12 1 0 1,12-6-48-16,-6 0-13 0,-5-5-3 0,5 0 0 0,0 0-51 16,-5 0-10-16,5-5-3 0,-6 0-716 0,6 0-144 0</inkml:trace>
  <inkml:trace contextRef="#ctx0" brushRef="#br0" timeOffset="34852.18">21197 7104 979 0,'0'0'43'0,"0"0"9"0,0 0-41 0,11 5-11 0,6-5 0 0,0 0 0 15,0-5 338-15,6 5 66 16,0 0 12-16,0-5 4 0,-1 5-276 0,1-5-56 15,0 0-10-15,5 0-2 0,-5 5-32 0,6-5-7 0,-6-6-1 0,5 6 0 16,-5 0-36-16,-6 0 0 0,6-5 0 0,-1 10 0 16,-4-5 0-16,-1 5 0 0,-6-5 0 0,0 5 0 15,1 0 0-15,-12 0 0 0,0 0 0 0,0 0 0 16,0 0 0-16,6 10 0 0,-6 5 0 0,-6 6 0 16,0-6 0-16,0 5 0 0,-11 0 0 0,6 11 0 0,-6-6 49 0,0 10 12 15,0 6 3-15,0-6 0 0,0 6-52 16,-1-6-12-16,1-4 0 0,0 4 0 15,0-4 54-15,6-6 8 0,-6 0 2 0,5-5 0 0,1 6-52 16,5-6-12-16,-5 0 0 0,5 1 0 0,6-6 0 0,0-5 0 16,0 5 0-16,0 0 0 0,6-5 17 15,-6 0 1-15,11 6 0 0,1-6 0 0,-1-5-8 16,0 5-2-16,6 0 0 0,6 0 0 0,0-5 24 16,0 0 5-16,11-5 1 0,-6 0 0 0,7 5-30 15,-1-10-8-15,6 5 0 0,0 0 0 16,0-5-26-16,-1 0-6 0,7 5-2 0,-6 0 0 15,-6 0-126-15,6-5-24 0,-6 5-6 0,6-5-1152 0</inkml:trace>
  <inkml:trace contextRef="#ctx0" brushRef="#br0" timeOffset="36292.01">21914 612 403 0,'0'0'36'0,"0"0"-36"15,0 0 0-15,0-10 0 0,0 0 323 0,6-6 57 16,-6 6 12-16,0 10 3 0,6 0-249 0,-6 0-50 16,0 0-9-16,0 0-3 0,11 0-32 0,6 10-6 15,6 16-2-15,6 4 0 0,-12-5-12 0,-6 6-4 16,6 9 0-16,0-4 0 0,-5-6 26 0,-1 6 5 15,0 4 1-15,1 6 0 0,-1-6-4 0,1 6 0 16,-7 4 0-16,7 11 0 0,-1 0-7 0,1-15-1 16,-1-1-1-16,6 16 0 0,-6 5-22 0,1 5-4 15,5 5-1-15,0-1 0 0,0-9-8 0,6 41-3 16,-6 4 0-16,6 31 0 0,-6-16-9 0,-6 1 0 16,6-5 0-16,0-1-11 0,-5 6 11 0,-1 9 0 15,6 16 0-15,-5-5-8 0,-1-20 33 0,1 10 7 0,-7 4 2 16,7 32 0-16,-7-11-42 0,1-21-9 15,5-9-2-15,-5 25 0 0,0 0 67 0,0 5 12 0,-1 0 4 0,1-15 0 16,5-20-38-16,-5 9-7 0,0 16-2 0,5 15 0 16,1-25-6-16,-7-10-2 0,7-11 0 0,-1 1 0 15,0 10 0-15,1-1 0 0,-1 6 0 0,6-10 0 16,0-21 3-16,-5-15 0 0,5 0 0 0,0-5 0 16,6 0 4-16,-6 11 0 0,-11-6 1 0,5 5 0 15,6-15-17-15,-6-5 0 0,-16-15 0 0,10-6 0 16,1-4 0-16,6-10 0 0,-1-6 0 0,-5 0 0 15,5-4 0-15,6-6 0 0,-11-5 0 0,5 1 0 0,-5-1 0 16,0-5 0-16,5 0 0 0,-11 0 0 16,6-4 0-16,-6-11 0 0,0 0 0 0,0 15 0 15,0-15-99-15,0 0-23 16,0 0-5-16,5 10-1 0,-5 5-153 0,6 0-31 0</inkml:trace>
  <inkml:trace contextRef="#ctx0" brushRef="#br0" timeOffset="37055.76">21624 8228 1152 0,'0'0'102'0,"0"0"-82"0,0 0-20 0,0 0 0 16,0 0 292-16,0 0 55 0,-6 15 10 0,0-5 3 15,1 6-217-15,-7-1-43 0,7 5-9 0,-1-5-2 16,-5 11-29-16,5-1-7 0,-5 10-1 0,5 1 0 16,0-1-27-16,-5 1-5 0,11 4-2 0,0 1 0 15,-6-1-10-15,6 6-8 0,6 15 9 0,-6 4-9 16,5 1 9-16,1 5-9 0,0 0 8 0,0 0-8 15,5 0 8-15,6 5-8 0,0-5 0 0,12 30 8 16,-1-5-8-16,1 5 0 0,5 11 0 0,-6-1 0 16,1-15 0-16,-6-4 0 0,5-11 0 0,-5 0 0 15,5-16 0-15,-5 1 0 0,0 0 0 0,0 5 8 16,-6-5 3-16,0 5 0 0,0-5 0 0,0-1 0 16,-6 1-188-16,1-15-38 15,5 0-7-15</inkml:trace>
  <inkml:trace contextRef="#ctx0" brushRef="#br0" timeOffset="37545.19">21556 11312 2016 0,'0'0'89'0,"0"0"19"0,0 0-87 0,0 0-21 0,0 0 0 0,0 0 0 0,0 0 124 0,0 0 21 15,0 0 4-15,0 0 1 0,11 15-62 0,-5-5-12 16,5 11-2-16,-5-1-1 0,-1 10-45 0,7 6-8 15,-7 9-3-15,7 1 0 0,-6 5 31 0,5-1 5 16,-5 1 2-16,-1-6 0 0,7 1-41 0,-7 0-14 16,7-11 9-16,-1 5-9 0,-5-9 0 0,0-6 0 15,5 1-14-15,-5-6 5 16,-1 0-50-16,7-5-9 0,-6 0-3 0,5-4 0 16,0 4-201-16,1-10-41 0</inkml:trace>
  <inkml:trace contextRef="#ctx0" brushRef="#br0" timeOffset="37734.17">21738 11459 2188 0,'0'-20'97'0,"0"15"20"0,6-6-93 0,-1 1-24 0,1-5 0 0,11 5 0 15,0-5 158-15,6 5 27 0,5-5 6 0,7 4 1 16,-1 1-103-16,6 5-20 0,5 0-4 0,1 5-1 16,5 0-51-16,-5 5-13 0,-6 0 0 0,-1-5 0 15,-4 5 0-15,-7 0 0 0,-11-5 0 0,0 0 0 16,0 5-57-16,-5 1-15 0,-1-1-2 0,1 5-1 15,5 0-223-15,-12 0-45 0,-5-10-9 16,0 0-1-16</inkml:trace>
  <inkml:trace contextRef="#ctx0" brushRef="#br0" timeOffset="37918.07">22017 11773 288 0,'0'0'25'0,"0"0"-25"0,0 0 0 0,11 10 0 0,-11-10 422 0,0 0 79 15,0 0 16-15,12 0 3 0,5 0-359 0,-6 0-72 16,6-5-14-16,0 0-3 0,1-5-14 0,-1 0-2 16,0 0-1-16,6-1 0 0,-12-4-55 0,6 5 0 15,-6 0-13-15,7 5 2 16,-7 0-181-16,-5 0-36 0,-6 5-7 0,0 0-675 0</inkml:trace>
  <inkml:trace contextRef="#ctx0" brushRef="#br0" timeOffset="38092.05">21801 12173 1728 0,'0'0'76'0,"0"0"16"0,0 0-73 0,5 15-19 15,-5-15 0-15,0 0 0 0,6 10 106 0,0-5 18 0,5 5 3 16,0-4 1-16,-11-6 0 0,17 5 0 16,1-5 0-16,4 0 0 0,1 0-103 0,11-5-25 0,-5-1 0 0,11 6 0 15,0-10 0-15,-6 5 0 0,6-5 0 16,-6-5 0-16,6 5-184 15,0-5-43-15</inkml:trace>
  <inkml:trace contextRef="#ctx0" brushRef="#br0" timeOffset="39156.86">24097 7737 1036 0,'0'0'46'0,"0"0"10"0,0 0-45 0,0 0-11 0,0 0 0 0,0 0 0 16,0 0 291-16,0 0 56 0,0 0 11 0,0 0 2 0,0 0-218 0,0 0-44 15,0 0-9-15,0 0-1 0,0 0 32 0,0 0 6 16,0 0 2-16,0 0 0 0,0 0-103 0,0 0-25 16,0 0 0-16,5 15 0 0,-5 0 0 0,0 0 0 15,0 6 0-15,0-1 0 0,6 5 56 0,0 1 7 16,-6 4 1-16,11 16 0 0,-11-6-44 0,6 6-8 16,5 4-1-16,1-9-1 0,-7-1-10 0,7 11 12 15,5 5-12-15,0-6 12 0,0 1-12 0,-6 0 0 16,7-1 0-16,10 16 0 0,1-5 0 0,-7 5 0 15,1-1 0-15,0 11 0 0,5 0-8 0,-5-5-8 16,0-5 0-16,0-5-1 0,-12-5 17 0,1-6 0 16,-1 1 0-16,0-11 0 0,1-4 0 0,-1-1 0 15,1-4 0-15,-1-6 0 16,-5 0-208-16,5 1-39 0,0-1-7 0,-5 0-2 0</inkml:trace>
  <inkml:trace contextRef="#ctx0" brushRef="#br0" timeOffset="39829.41">24262 11216 115 0,'0'0'10'0,"0"0"-10"0,0 10 0 0,0-10 0 0,0 15 333 0,0-15 65 0,-6 15 13 0,6-15 2 16,0 0-229-16,0 0-47 0,0 0-9 0,0 0-1 15,0 0-34-15,0 0-6 0,0 0-2 0,0 0 0 16,0 0 0-16,0 0 0 0,12-15 0 0,-1 0 0 16,0 0-25-16,1-5-6 0,5-6-1 0,0-4 0 15,6-6-38-15,0-4-15 0,-1-11 11 0,7-10-11 16,-1-4 0-16,-5-6 0 0,11 0 0 0,1-5 0 16,-7 15 0-16,6-5 0 0,0 16 0 0,-5 4 0 15,-1 6 0-15,-5-1 0 0,0 6 0 16,-6 4 0-16,0 1 57 0,0 10 6 0,-5-1 1 0,-1 1 0 15,-5 10-52-15,-1 5-12 0,1-5 0 0,-6 10 0 16,0 0 0-16,0 0 0 0,0 0 8 0,6 20-8 0,0-5 0 16,5 10 0-16,-5-4-9 0,-1 4 9 0,1 0 0 15,0 1 0-15,-1 4 0 0,1 0 0 0,0 1 0 0,-6 4 0 16,5 6 0-16,1-1 0 0,-6 6 0 0,6 5-17 16,-6-1 3-16,0-4 1 15,0-1-99-15,0-4-19 0,-6-6-4 0,0 1-691 16,6-6-138-16</inkml:trace>
  <inkml:trace contextRef="#ctx0" brushRef="#br0" timeOffset="40026.41">24251 10831 1785 0,'0'0'79'0,"0"0"17"0,0 0-77 0,17 0-19 0,5-5 0 0,1 0 0 16,0 0 294-16,11 0 55 0,6-5 11 0,6 5 3 15,-6-6-257-15,5-4-51 0,12 0-11 0,11 0-1 16,-11 0-13-16,0-6-2 0,-5 6-1 0,5-5 0 16,-6 5-124-16,0 5-25 15,1-1-5-15,-1 1-1 0,-6 0-102 16,7 10-21-16,-1 0-4 0</inkml:trace>
  <inkml:trace contextRef="#ctx0" brushRef="#br0" timeOffset="54605.37">23527 1194 871 0,'0'0'38'0,"0"0"9"0,0 0-38 0,0 0-9 0,0 0 0 0,0 0 0 0,0 0 120 0,-6-5 21 16,-5 5 5-16,11 0 1 0,0 0-23 0,-6 0-5 15,-5 5-1-15,11-5 0 0,-12 5-32 0,12-5-6 0,-11 15-2 16,11-15 0-16,0 0-6 0,0 0 0 0,0 11-1 0,-6 9 0 15,-5 10-10-15,5 1-1 0,0 4-1 16,6 11 0-16,6 4-31 0,0 1-5 0,5 25-2 0,-5-20 0 16,5 4 35-16,-5-4 6 15,5 10 2-15,-5-5 0 0,6 15-52 0,-1 10-12 0,-5-5 0 0,5 15 0 16,-5-10 0-16,5-10 0 0,-5-15 0 0,0 0 0 16,5-6-11-16,-5-9-5 0,-6-6 0 0,5 1-1 15,1-6 5-15,-6 1 2 0,6-11 0 0,-6 0 0 31,0-4-22-31,-6-1-4 0,6 0 0 0,0-15-1 0,0-5-227 16,-11 5-44-16,-1-5-10 0,1 0-2 0</inkml:trace>
  <inkml:trace contextRef="#ctx0" brushRef="#br0" timeOffset="54938.37">23145 1913 1796 0,'0'0'40'0,"-6"-15"8"0,1-5 1 0,5 5 1 16,-6-11-40-16,6-9-10 0,6 10 0 0,-1-16 0 0,-5 6 32 0,6-1 4 15,6 1 0-15,-1-6 1 0,0-9 12 0,6 14 3 16,1-4 0-16,-1 4 0 0,5 1-2 0,1 9 0 16,0 1 0-16,0 10 0 0,0-10-3 0,-1 14-1 15,7-4 0-15,5 5 0 0,0 10-12 0,6 0-2 16,6 0-1-16,-1 10 0 0,1-5-19 0,5 16-3 16,6 4-1-16,0 10 0 0,0 6-8 15,-6-1 0-15,-11 6 0 0,6-11-11 16,-6 6 11-16,5 9-8 0,-5-14 8 15,0 15-8-15,-11-16 8 16,5 6 0-16,-6-6 8 0,1 6-8 16,-6 4 11-16,-6 1-3 0,-6 9 0 0,0 1 0 0,-11 5 7 0,0 0 1 15,0-1 0-15,-11-9 0 0,0 0-16 0,-1-21-8 0,1 5 8 0,-6-4-13 0,0 9 61 16,-6-14 13-16,6-1 3 0,-6-10 0 0,0 0-52 0,-5 6-12 0,-1-11 0 0,1-10 0 31,-1 0-120-31,6 0-26 0,6 0-6 0,0-10-609 0,-6-6-123 0</inkml:trace>
  <inkml:trace contextRef="#ctx0" brushRef="#br0" timeOffset="55288.37">24308 1863 1893 0,'34'0'84'0,"-11"0"17"0,-6 0-81 0,5-10-20 16,-5 10 0-16,12-16 0 0,5 6 85 0,6-5 13 15,-6 10 2-15,6 0 1 16,0-10-50-16,0 10-11 0,-6 0-1 0,0-6-1 0,0 6-3 0,-5 0-1 15,-6 0 0-15,0 5 0 0,-1 0-19 0,-5 0-4 16,-5 0-1-16,-1 0 0 0,-11 0-2 0,0 0 0 16,12 10 0-16,-12 6 0 0,0-6 5 0,0 5 1 15,-12 0 0-15,1 5 0 0,-6 6 8 0,-6-1 2 16,0 0 0-16,-11 1 0 0,0 9-10 0,-6-5-2 16,6 6 0-16,-6-1 0 0,11-9 10 0,1-1 2 15,-1 0 0-15,12 1 0 0,12 9-12 0,5-20-3 16,0-15 0-16,0 0 0 0,0 10 44 0,0 0 9 0,5 6 2 0,7-6 0 15,-1 5-52-15,6 0-12 0,12 5 0 16,-1-4 0-16,6-1 0 0,0 0 0 0,1 5 0 16,10-10 0-1,-5-10-48-15,0 5-13 0,6 6-3 0,-7-11 0 16,7 0-206-16,0 0-42 0,45 0-8 0,-23 0-637 16</inkml:trace>
  <inkml:trace contextRef="#ctx0" brushRef="#br0" timeOffset="57315.84">23538 4339 2289 0,'-5'35'101'0,"5"-35"22"0,0 0-99 0,0 5-24 0,-6 6 0 0,6-1 0 15,0 5 34-15,0 0 2 0,6 0 0 16,-6 6 0-16,5-1-3 0,7 5 0 0,-1 5 0 0,1 6 0 15,5 10-6-15,0 14-2 0,0 6 0 0,0 15 0 16,-6 0-17-16,6 0-8 0,-5-10 8 0,-7 0-8 16,7-15 0-16,-1-6 8 0,1-4-8 0,-7-6 0 15,-5-4-148 1,6-1-36-16,-6-4-6 0,6-1-795 0</inkml:trace>
  <inkml:trace contextRef="#ctx0" brushRef="#br0" timeOffset="57586.85">23527 4658 2347 0,'-6'-15'52'0,"1"-5"10"0,5-6 2 15,-6 1 2-15,6-6-53 0,6 11-13 0,-6-5 0 0,5-5 0 0,-5 4 70 0,6 1 11 16,5 0 3-16,6 9 0 0,1-9-68 0,10 5-16 16,-5 0 0-16,11 9 0 0,6-4 55 0,5 5 7 15,12 5 2-15,-5 0 0 0,5 5-52 0,-6 5-12 16,0 0 0-16,-5 10 0 0,-6 0 0 0,5 6 0 15,1 4 0-15,-12-15 0 0,-5 16 0 0,-1-1 0 16,-5 0 0-16,5 11 0 0,-5 4 0 0,0-4 0 16,-12 14 0-16,1-4 0 0,-1 9 0 0,-5-4 0 0,-6 5 0 15,-6 5 0-15,0-11 0 0,1 1 0 0,-7 0 0 16,-5 9 0-16,0-14 0 0,-6-6 0 16,12-9 0-16,-12 9 0 0,6-25 0 0,-6 6 0 15,0-1 0-15,6 0 0 0,0-20 0 0,-6 5 0 0,1 0 0 16,5-5 0-1,-6 0-202-15,0-5-43 0,0 0-9 0</inkml:trace>
  <inkml:trace contextRef="#ctx0" brushRef="#br0" timeOffset="57939.84">24553 4845 1850 0,'17'-15'82'0,"-6"15"17"15,6-10-79-15,12 5-20 0,-1-5 0 0,1-5 0 0,-1 4 70 0,6 6 10 16,-5-10 3-16,5 10 0 0,-6 0-30 16,1 5-5-16,-6-10-2 0,-1 5 0 0,-4 5-14 0,-1-5-4 15,0 5 0-15,0 5 0 0,-11-5-28 0,-6 0 8 16,5 15-8-16,1-5 0 0,-6 5 54 0,-6-4 8 16,1 9 2-16,5-5 0 0,-12 10-52 0,1-4-12 15,-6 4 0-15,0 0 0 0,-6 6 0 0,0-11 0 16,-5 10 0-16,-7-9 0 0,1-1 0 0,-6 0 0 15,0 5 0-15,6-4 0 0,6-1 54 16,5-5 8 0,-6 0 2-16,12 0 0 0,0-4-52 15,6 4-12-15,11-15 0 0,0 0 0 0,6 10 47 16,5 5 6-16,-5 0 2 0,11-10 0 0,6 0-31 16,-1 11-5-16,7-11-2 0,11 0 0 0,-6 0-7 0,6 5-2 0,-6-10 0 0,6 0 0 15,0 0-134-15,5-10-27 0,1 5-6 0,5 0-1 0</inkml:trace>
  <inkml:trace contextRef="#ctx0" brushRef="#br0" timeOffset="60393.28">23590 6375 1440 0,'-6'25'128'0,"-5"-5"-103"0,5-5-25 0,0 1 0 15,0-6 143-15,1 0 23 0,-1 0 5 0,6 0 1 16,-6 5-83-16,6 6-16 16,0-1-3-16,0 5-1 0,6 6-8 0,-6-1-1 0,6 5-1 15,-1 6 0-15,7 10-19 0,-6-11-4 0,11 6-1 0,0 4 0 16,0 1-27-16,-6-6-8 0,6 6 0 0,0 5 0 15,0-6 0-15,-5-14 0 0,-1-1-8 0,12 1 8 16,-6 9 0-16,6-4 0 16,-6-6 0-16,0 1 10 0,0-6-213 15,0 1-42-15,12 19-9 0,-29-50-2 0</inkml:trace>
  <inkml:trace contextRef="#ctx0" brushRef="#br0" timeOffset="60724.35">23578 6496 1209 0,'0'0'108'0,"0"0"-87"16,6-10-21-16,-6 0 0 0,0 0 218 0,6 0 39 15,-1-6 8-15,1 6 2 0,0-5-143 0,-1 10-29 16,7-15-6-16,5 15-1 0,-6-15-20 0,12 9-5 16,0 1-1-16,5 0 0 0,1 5-38 0,5 0-8 15,0 0-2-15,0 5 0 0,1 5-5 0,-1 0-1 16,0 10 0-16,0-5 0 0,0 6-8 0,-5-1 0 15,5 10 0-15,0-5 0 0,-5 6 0 0,5-1 0 16,-11 10-10-16,5 1 10 0,1-1 0 0,-7 6 0 0,1-6 0 16,-6 6 0-16,0-1 0 0,-5 1 0 0,-6-6 8 15,5 11-8-15,-5-6 12 0,-6 6-4 0,0-6 0 16,-6 6-8-16,-5-11 20 0,5 6-2 0,-6-6-1 16,-5-9 0-16,6-11-17 0,-6 5 0 0,5 0 0 0,1 1 0 15,-6-1 0-15,0-5 0 0,0 0 0 0,-6 6 0 16,0-16-48-1,6 0-12-15,-6-5-4 0,6 0-751 0,0 0-150 0</inkml:trace>
  <inkml:trace contextRef="#ctx0" brushRef="#br0" timeOffset="62104.28">24769 6932 403 0,'0'0'36'0,"0"0"-36"16,0 0 0-16,0 0 0 0,0 0 250 0,11 0 43 0,1 0 9 0,5 0 2 15,-6-5-154-15,1 0-30 0,5 0-7 0,0 5-1 16,0-6-17-16,0-4-4 0,6 0-1 0,0 0 0 15,-6 0-29-15,6 0-5 0,-6 0-2 0,5 0 0 16,-4 4-43-16,4 1-11 0,-5-5 0 0,1 5 0 16,-1 0 53-16,0 0 9 0,0 0 2 0,-6 5 0 15,-11 0-52-15,0 0-12 0,17 0 0 0,-17 0 0 16,12 5 0-16,-12-5 0 0,0 0 0 0,0 0 0 16,0 15 0-16,0 6 0 0,-12-6 0 0,1 5 0 0,-1 0 0 0,1 1 0 15,0-1 0-15,-6 5 0 0,0-5 0 0,-1 11 0 16,1-6 0-16,0 0 0 15,0 6 14-15,6-11 0 0,-1 0 0 0,1 1 0 16,0 4-22-16,-1-5-5 0,6 5-1 0,1-4 0 0,-1-1 14 16,0 0 0-16,1 0 0 0,5-4 0 0,0-16 48 0,0 0 13 15,0 0 3-15,0 0 0 0,0 0-52 0,5 5-12 16,7 5 0-16,-7 0 0 0,7-5 0 0,-1 5 0 16,1-5 0-16,-1-5 0 0,12 5 54 0,-6-5 8 15,6 0 2-15,5 0 0 0,1-5-52 0,5 5-12 16,-6-10 0-16,7 5 0 15,-1 0-48-15,-6 0-13 0,1 0-3 0,-1 0-819 16,6-5-164-16</inkml:trace>
  <inkml:trace contextRef="#ctx0" brushRef="#br0" timeOffset="71587.25">25971 743 1821 0,'0'0'80'0,"0"0"18"0,0 0-78 0,0 0-20 0,0 0 0 0,0 0 0 15,0 0 66-15,0 0 10 0,0 0 1 0,0 0 1 16,0 0-52-16,0 0-10 0,0 0-3 0,0 0 0 16,0 11-13-16,-5-1 0 0,5-10 0 0,-6 15 0 15,0-5 0-15,6 5 0 0,-6-5 0 0,1 6 0 16,-1-1 10-16,6 5-1 0,-6 5 0 0,1-9 0 0,5 4 22 16,-6 5 4-16,6 0 1 0,6 16 0 0,-1-1 16 0,1 16 3 15,0-15 1-15,-1 19 0 0,1 1-12 16,0 5-3-16,-6 0 0 0,6-5 0 0,-1 10 3 0,1-11 0 15,-6 6 0-15,6 5 0 0,-1 0-8 0,-5 10-2 16,0 0 0-16,0 5 0 0,0 10-5 0,0-5-1 16,0 6 0-16,0-11 0 0,0 0-28 0,0 0 0 15,0 5 0-15,0 5 0 0,0 11 36 0,-5-6 2 16,5 5 0-16,0-4 0 0,-6-11-38 0,6 5-10 16,0-5-1-16,0 10 0 0,-6 11 23 0,6-6 5 15,0 0 1-15,0-4 0 0,0-6 8 0,0 0 2 16,6-10 0-16,0 5 0 0,-1 6-3 0,1 4 0 15,5-10 0-15,-5 5 0 0,0-10-6 0,5 5-2 16,1-20 0-16,5 10 0 0,-6-5-9 0,6 0-8 0,-5 0 12 16,-1 5-12-16,6 5 17 0,-5-10-3 0,-1 0-1 15,0 0 0-15,-5-5-13 0,0 0 0 0,5-5-12 16,-5 0 12-16,-6 0 0 0,5-1 0 0,1 6 0 0,0 0 0 16,-6 0 0-16,0 0 0 0,0-5 0 15,0 0 0-15,0-1 0 0,0-14 8 0,6 5-8 0,-6 0 0 16,0-1 10-16,0-4-10 0,0 0 10 0,0-6-10 15,5 1 0-15,1-1 0 0,0 1 0 0,-1-1-10 16,1 1 10-16,0 0 0 0,-1-6 0 0,1 6 0 16,0-16 0-16,0 5 16 0,5-4-4 0,-5 4-1 15,-1-4-11-15,1-1-16 0,0-5 4 0,-1 1 1 16,1-1 11-16,-6 0 0 0,6-9 0 0,0 4 0 0,-6-5 0 16,11 0 0-16,-11 0 0 0,0-15 0 0,0 0-8 0,0 0 0 15,0 0 0-15,6 0 0 16,5 5-160-16,-11-5-32 0,0 0-7 0,11 0-1 0</inkml:trace>
  <inkml:trace contextRef="#ctx0" brushRef="#br0" timeOffset="72686.1">27607 7803 864 0,'-6'15'76'0,"-6"0"-60"16,1 5 375-16,5 1 75 0,1-1 15 0,-1 10 3 15,0-4-356-15,1 4-72 16,-1 0-15-16,0 6-2 0,0-1-23 0,1 11-4 0,5-6 0 0,0 6-1 15,0-1-11-15,5 1 10 0,1-5-10 0,0 4 10 16,0-4-40 0,5-1-8-16,6 1-2 0,-6-6 0 0,7 6 40 0,-1-6 0 0,5-5 0 0,1 6 0 15,6-6 0-15,-1 6 0 0,1-11 0 0,-1 5 0 16,1 1-29-16,-1-1 1 0,6 1 1 16,1-6 0-16,-7 5-117 0,0-4-24 15,-5-1-5-15</inkml:trace>
  <inkml:trace contextRef="#ctx0" brushRef="#br0" timeOffset="73039.7">28148 9742 2559 0,'0'0'56'0,"0"0"12"0,6 15 3 0,-1 6 1 0,-5 4-58 16,6 0-14-16,5 1 0 0,-5 4 0 0,0 0 12 0,5 6 0 0,-5-1 0 0,-1 1 0 16,1-1-12-16,0 1 0 0,0-1 0 0,-1 1 0 15,1-1 0-15,-6 5-12 0,0-4 3 0,-6-1 0 16,6 1-178-16,-5-1-35 0,-1-4-7 0</inkml:trace>
  <inkml:trace contextRef="#ctx0" brushRef="#br0" timeOffset="73426.69">27806 10016 1152 0,'11'-26'51'0,"-5"16"10"0,5-5-49 0,-5 0-12 0,6 5 0 0,-1 0 0 0,12 5 318 0,-6-6 61 16,6-4 12-16,-6 5 2 0,5 0-265 0,1 0-54 16,0 0-10-16,-6-5-3 0,6 4-39 0,-6 6-8 15,6-5-2-15,0 5 0 0,-6 0-12 0,-6 5 0 16,6 0 0-16,-5 0 0 0,-12 0 0 0,0 0 0 15,0 0 8-15,5 15-8 0,7 6 0 16,-1-1-13-16,-5 5 2 0,-1-5 1 0,-5 6 10 0,0-6 0 16,0 5 0-16,-5 1 0 0,-1-1 0 0,0 0 0 15,1 6 0-15,-7-6 0 16,7 0 0-16,-1 1 0 0,-5-1 0 0,5 0 0 0,-6-5 0 16,7-4 0-16,5 4 0 0,-6-5 0 0,0 0 0 15,12 6 0-15,-6-6 0 0,6 0 0 0,-1-5 0 0,1 0 11 0,0 0-3 0,0 0 0 16,5 1 26-16,0-6 5 0,1 0 1 0,5 0 0 15,-6 0-26-15,6 0-5 0,0-5-1 0,0 5 0 16,6 0 7-16,-6-5 1 0,0 0 0 0,6 5 0 16,-6-5-16-16,0 5-10 0,1-5 2 0,-1 5 0 15,0-5 8-15,-6 5 0 0,-11-5 8 0,12 0-8 16,-12 0-37-16,0 0-12 16,17 0-3-16,-17 0 0 0,17 0-196 0,-17 0-40 0</inkml:trace>
  <inkml:trace contextRef="#ctx0" brushRef="#br0" timeOffset="74589.59">27071 992 2516 0,'0'0'56'0,"0"0"11"0,0 0 2 0,0 0 1 0,-6 10-56 0,6-10-14 0,0 0 0 0,0 0 0 16,0 0 22-16,0 15 2 0,0 5 0 0,6-5 0 15,5 11-24-15,1-1 0 0,5 0 0 0,0 16 0 16,6 4 30-16,5 6 2 0,1 0 0 0,-1 9 0 16,6-9-32-16,1 10 0 0,4-5 0 0,-4 4 0 15,-1 1 0-15,6-10 0 0,-6 10 0 0,0-11 0 16,0 11 0-16,0-5 0 0,6 4 0 0,-5 1 0 16,-1 0 0-16,0-5 0 0,0-1 0 0,0-14 0 15,-11 4 0-15,0-4 0 0,0-6 0 0,-6-9 0 16,-6-1-147-1,6 0-29-15,-5-14-5 0</inkml:trace>
  <inkml:trace contextRef="#ctx0" brushRef="#br0" timeOffset="74803.67">27948 941 2833 0,'-22'0'62'0,"10"0"13"0,1 10 2 0,-12 0 3 15,0 10-64-15,0 1-16 0,-11 4 0 0,-6 5 0 0,0 16 47 0,1 15 5 16,-7 15 2-16,-5 0 0 0,-6 10-26 0,-6 0-4 16,-11-5-2-16,6 15 0 0,-1-10-8 0,-5 5-2 0,6 6 0 0,5-11 0 15,0 0-12-15,6-5-15 16,6 0 3-16,6-5 1 16,-1 0-274-16,12 0-55 0</inkml:trace>
  <inkml:trace contextRef="#ctx0" brushRef="#br0" timeOffset="75470.44">26900 3721 2592 0,'0'0'230'0,"0"0"-184"0,0 0 56 0,6 15 11 16,11 16 3-16,0 4 0 0,6 1-96 0,5 4-20 15,1 6 0-15,5 9 0 0,-6 1 0 0,12 5 0 16,0 5-8-16,6-6 8 0,-1 6 0 0,1 0-9 16,-6 0 9-16,0 0-8 15,0 0-37-15,-6-1-7 0,0-9-2 0,0 0 0 16,-5 0-34-16,-1-11-6 0,1-4-2 0,-1-1 0 15,1-4-106-15,-7-11-22 0,1-5-4 0</inkml:trace>
  <inkml:trace contextRef="#ctx0" brushRef="#br0" timeOffset="75648.39">27880 3883 2743 0,'-46'-5'121'0,"24"5"26"0,-13 0-118 0,1 20-29 0,6 16 0 0,-6 4 0 15,-6-4 76-15,0 4 8 0,-6 1 3 16,1 4 0-16,-1 6-59 0,-5 0-11 0,5-6-2 0,-11 11-1 16,6 5-14-16,0-11-12 0,-6 11 3 0,5 5 0 31,7 10-227-31,-1 0-44 0</inkml:trace>
  <inkml:trace contextRef="#ctx0" brushRef="#br0" timeOffset="122714.99">26968 6446 2397 0,'0'0'106'0,"0"0"22"0,0 0-102 0,0 0-26 0,0 0 0 0,0 0 0 15,6 10 85-15,0 5 12 0,-6-15 3 0,0 20 0 16,5 0-28-16,1 6-4 0,-6-1-2 0,0 10 0 16,-6-9-30-16,6 4-5 0,0-4-2 0,0-1 0 0,0 0-15 0,0-5-3 15,6 1-1-15,0-6 0 0,0 0-10 0,5 0 8 16,-5-10-8-16,5 5 8 0,0-5 7 0,1-5 1 15,-1 6 0-15,-11-6 0 0,0 0 17 0,12-6 4 16,5 1 1-16,0-10 0 0,6 5 0 0,-6-5 0 16,6-5 0-16,-1-6 0 0,7-4-21 15,-1-5-4-15,6-1-1 0,1-4 0 0,-1-6-4 0,0 5 0 16,0-9-8-16,-5 4 12 0,5 11-12 0,-6-11 0 16,1 11 0-16,-1-1 0 0,-5 6-8 0,0 5-8 15,-6-1-2-15,0 6 0 16,-5 0-52-16,-1 5-10 0,0-1-3 0,1 1-1385 0</inkml:trace>
  <inkml:trace contextRef="#ctx0" brushRef="#br0" timeOffset="142990.45">7311 11160 1209 0,'0'0'108'0,"0"0"-87"0,0 0-21 0,0 0 0 16,0 0 299-16,0 0 55 0,0 0 11 0,0 0 3 16,0 0-203-16,0 0-40 0,0 0-8 0,0 0-1 0,0 0-64 0,12 15-13 15,-12-5-3-15,17 6 0 16,-12-6-19-16,12 0-4 0,0 0-1 0,1 0 0 0,4 0-12 16,-5 0 0-16,6 6 0 0,6-1 0 0,-1 0 0 0,1 5 0 15,5 1 10-15,0-1-2 0,0 5-8 0,0 5-10 16,1 1 10-16,-1 4-13 0,-6 1 13 0,1-6 0 15,-1 6 0-15,1-1 0 16,-12-10-210-16,6 1-36 0,-6-1-7 0</inkml:trace>
  <inkml:trace contextRef="#ctx0" brushRef="#br0" timeOffset="143234.44">7778 11034 1843 0,'-11'5'164'0,"0"5"-132"0,-1-5-32 0,1 5 0 15,-6-5 215-15,0 5 36 16,-1 5 7-16,-4 6 2 0,5-1-137 0,-6 0-27 0,0 5-6 0,6 6-1 16,-6-6-37-16,0 11-7 0,6 4-1 0,-11 6-1 15,5-1-18-15,0 6-3 0,6 5-1 0,-6-6 0 16,6-4-21-16,11-6 0 0,-16-4 0 0,10-1 8 15,7-4-67-15,5-11-13 0,-12 0-2 16,7 0-1333-16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3T02:47:54.87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16450 1539 1497 0,'12'50'32'0,"-7"-40"8"0,-10 5 0 0,-1-9 4 0,0 4-36 0,6-10-8 0,0 10 0 0,0-10 0 15,-11 10 153-15,11-10 29 0,0 0 6 0,-6 0 0 16,-11-10-45-16,17 10-10 0,0 0-1 0,0 0-1 16,0 0-41-16,0-10-8 0,6 0-2 0,0-6 0 15,11 1-20-15,-6-10-4 0,6 0 0 0,12-21-1 0,5 5-29 16,0-4-6-16,0-6 0 0,12 11-1 0,5-11-19 0,12-10 0 15,-12 11 0-15,0-1 0 0,1 0 0 16,-13 1 0-16,1-11-12 0,0 10 3 0,-6-9 9 0,-5 4 12 16,-6 0-2-16,-1 6-1 0,1 9-9 0,-6-5 0 15,0 6 0-15,-5 15 0 0,-1-1 0 0,-5 1 0 16,0 5 0-16,-1 15 8 0,-5-11 4 0,6 6 1 16,-6 10 0-16,-6 0 0 0,-5 0-21 0,5 10-5 15,6 6-1-15,-5 14 0 0,-1 5 14 0,0 11 0 16,6 5 0-16,0 4-9 0,0 1 9 0,0-5 0 15,6-1 0-15,5 1 0 0,1-10 0 0,-1 4 0 16,6-4 0-16,6-1-8 16,-6 6-16-16,0-6-4 0,-6 6 0 0,1-11 0 15,5 6-26-15,-11-1-6 0,5 6 0 0,-5-16-822 0,-6 16-164 0</inkml:trace>
  <inkml:trace contextRef="#ctx0" brushRef="#br0" timeOffset="191.99">16279 1589 2649 0,'-22'-10'58'0,"22"10"12"15,0 0 2-15,5-10 4 0,1 5-61 0,0-15-15 0,5 4 0 0,6 1 0 16,6-10 54-16,5 0 8 0,1-1 2 0,11 1 0 16,5 0 0-16,7-1 0 0,10 1 0 0,7 5 0 0,-1-6-64 0,0 11-10 15,-5-5-3-15,0 10-1 16,-6-5-58-16,0 10-12 0,-12-6-3 0,1 11-1186 15</inkml:trace>
  <inkml:trace contextRef="#ctx0" brushRef="#br0" timeOffset="887.99">16838 3189 864 0,'-12'36'38'0,"12"-36"8"0,0 0-37 0,0 0-9 0,-11 0 0 0,11 0 0 0,0 0 296 0,6 15 58 0,-12-5 11 0,0 0 3 15,1 5-192-15,5 11-39 0,-6-16-7 0,6 10-2 16,-6 0-102-16,0 1-26 0,6-1 0 0,-5 0 0 16,-12 6 0-16,22-1 0 0,18 5 0 0,-6 11 0 15,0-11 0-15,0 6 0 0,1-11 0 0,4 5 0 16,-5 1-137-16,1-11-33 0,-7 10-6 0</inkml:trace>
  <inkml:trace contextRef="#ctx0" brushRef="#br0" timeOffset="1360.98">16775 2805 2880 0,'0'0'64'0,"6"-16"12"0,-12 1 4 0,12 5 0 0,11-5-64 0,0 5-16 0,-11 0 0 0,5-1 0 0,6 6 54 0,0-5 8 15,-5 5 2-15,5-5 0 0,6 10-52 0,5-10-12 16,1 5 0-16,-1 5 0 0,0 0 0 0,7-5 0 15,-7 5 0-15,6 0 0 0,1 0 0 0,-13 5 0 16,1-5 0-16,0 15 0 0,5-15 0 0,-5 10 0 0,-6 5 0 16,0-4 0-16,0 4 0 0,-5-5 0 0,-1 5 0 0,-5 10 0 31,-6 11-48-31,0 4-13 0,0 11-3 0,-6 20 0 16,-5 5 0-16,5-10 0 0,-5-6 0 0,-1 1 0 15,-5-10 52-15,6-6 12 0,5-4 0 0,-5-11 0 0,-1-9 0 0,7 4 0 16,-1-15 0-16,0 5 0 0,6-15 48 0,0 0 13 0,0 0 3 0,0 0 0 15,0 0 0-15,0 0 0 0,0-15 0 0,6 5 0 16,0-5-52-16,5 5-12 0,0-1 0 0,7 1 0 16,-1 5 14-16,5-10 0 0,7 10 0 0,5 5 0 15,6-5-14-15,-6 5 0 0,6 0 0 0,0 5 0 16,-6 0 0-16,0 10 0 0,-11-5 0 0,0 11 0 16,-6-1 0-16,-6 5 0 0,-5-10 0 0,-6 6 0 15,-6 4-13-15,-5 0 1 0,-6 6 0 0,0-1 0 16,0 11 12-16,-6-1 0 0,-6 6 0 0,1-11 0 15,-6 6 18-15,11-11 6 0,-5 5 2 0,-1-9 0 16,6-6-90-16,6-5-19 0,-6-5-3 0,6 0-1 16,0-10-141-16,6-5-28 0,-23-10-5 0,11 0-2 15</inkml:trace>
  <inkml:trace contextRef="#ctx0" brushRef="#br0" timeOffset="2952.95">17368 5291 2178 0,'-17'20'96'0,"5"-15"20"0,1-5-92 0,-6-5-24 0,-6 5 0 0,0 0 0 16,0 0 123-16,-11 0 20 0,0 5 4 0,-6 0 1 15,0 5-67-15,12-4-13 0,-7-1-2 0,-4 5-1 16,-7 5-37-16,0 0-7 0,7 5-1 0,-7 1-1 16,6 9 3-16,-5 16 1 0,-1-11 0 0,6 21 0 0,6-1-11 0,5 1-1 15,7 0-1-15,10 10 0 0,1-16-10 0,5-4 0 16,0 5 0-16,12-1 0 0,11-9 0 0,0-11 0 16,-5 0 0-16,16-4 0 0,12-6 0 0,6 0 0 15,-1-5-12-15,6-4 12 0,6-1 0 0,0-5 0 16,0 0 0-16,0 0 0 15,0-5-110-15,6-5-14 0,-6-5-4 16,11-5-1126-16</inkml:trace>
  <inkml:trace contextRef="#ctx0" brushRef="#br0" timeOffset="6178.12">15761 2227 1555 0,'40'0'68'0,"-29"0"16"16,-11 0-68-16,0 0-16 0,0 0 0 0,0 0 0 16,0 0 112-16,0 0 20 0,0 0 3 0,0 0 1 15,0 0-44-15,0 0-8 0,0 0-1 0,17 0-1 16,0 0-10-16,6 0-3 15,-6 0 0-15,-17 0 0 0,0 0-9 0,0 0-3 0,0 0 0 0,0 0 0 16,17 0-13-16,-5 0-2 0,-1 0-1 0,-11 0 0 0,0 0-9 0,17 10-3 16,0-10 0-16,6 5 0 15,0 0-11-15,-6 11-2 0,0-16-1 0,0 10 0 0,0-5 1 0,6 5 1 16,-6-10 0-16,6 10 0 0,0 5 0 0,0-15 0 16,5 10 0-16,1-10 0 0,10 0 3 0,7 0 0 15,5 0 0-15,1 0 0 0,5-5-5 0,-12 5-1 16,1-5 0-16,5 5 0 0,6 0-5 0,0 0-1 15,6-10 0-15,-6 5 0 0,0 5 0 16,0-5 0-16,-1 0 0 0,7 5 0 0,6-15 2 0,-7 15 0 16,1-5 0-16,11 0 0 0,-11 5-1 0,11-10 0 15,0 4 0-15,0 1 0 0,-11 5-1 0,11-5 0 16,-6-5 0-16,6 10 0 0,6-10-8 0,5 5 10 16,1-5-10-16,5 10 10 0,0-20-10 0,-5 15 8 15,-1-16-8-15,0 16 8 0,7-10-8 0,4 5 8 0,7 0-8 0,0 5 8 16,-18-5-8-16,12 10 0 0,-12-16 0 0,1 11 8 15,-1 0-8-15,-5 5 0 0,0 0 0 0,5 0 0 16,12 0 0-16,6 0 0 0,-12 0 0 0,6 0 0 16,11 5 0-16,0-5 0 0,1 5 0 0,-1-5 0 15,0 0 0-15,6 0-19 0,6 0 3 0,-6-5 1 16,5 5 26-16,1 5 5 0,11 11 0 0,-6-16 1 0,6 5-17 16,6 5 0-16,0 0 8 0,-6 0-8 0,6 5 0 15,-6-5 0-15,11 6 8 0,1-6-8 0,5 5 0 0,-6-15 8 16,-5 10-8-16,5-5 0 0,12 5 8 0,0-10-8 15,-6 0 0-15,0 10 0 0,1-20 0 0,-7 10 0 16,12 0 0-16,-6 0 0 0,0 0 8 0,0 0-8 16,-5-10 0-16,-1 5 0 0,6 5 9 0,0 0-1 15,-11 0-8-15,0 0 12 0,0 5-12 0,-1 5 0 16,1-10-9-16,6 10 9 0,-12-5 0 0,0 0 0 16,-12 1 0-16,1 4 0 0,5 0 0 0,1 5 0 15,-7-10 0-15,1 15 0 0,0-10 0 0,-6 6 0 16,0-1 0-16,-1 0 0 0,7 5 0 0,5-5 0 15,-5 6 0-15,0-11 0 0,-6 10 0 0,5 0 0 16,-10-4 0-16,5-1 0 0,5 5 0 0,-5-10 0 0,6 10 0 16,-12 1 0-16,-5-11 0 0,-6 15 0 0,-1-15 0 0,7 5 0 15,-6-4 0-15,0 4 0 16,5 0 0-16,1 0 0 0,-6 5 0 0,-6-4 0 0,-11-1 0 16,-1-5 0-16,-10 0 0 0,11-10 0 0,-6 5 10 15,0-5-10 1,11 0-170-16,-16-5-39 0,-24-5-8 0,-11 5-2 0</inkml:trace>
  <inkml:trace contextRef="#ctx0" brushRef="#br0" timeOffset="7157.24">15846 4511 2217 0,'-28'10'48'0,"28"-10"11"0,0 0 1 0,23 5 4 0,-1 5-52 0,1-10-12 0,6 11 0 0,-1-11 0 16,12 5 95-16,-11 5 16 0,-1-10 3 0,6 0 1 15,0 0-47-15,1 0-8 0,-1 0-3 0,6 0 0 16,0 0-17-16,5 0-4 0,1 0-1 0,11 0 0 15,-6 0-14-15,6 0-2 0,17 0-1 0,0 0 0 16,0 0 9-16,6 0 1 0,-6 5 1 0,17-5 0 0,-5 0-5 16,5 0-2-16,0 0 0 0,17 0 0 0,12 0 2 15,-6 0 0-15,-6 0 0 0,6 0 0 0,0 0 0 0,17 0 1 16,6-5 0-16,0 5 0 0,-6 0-6 0,0 0-2 16,11 0 0-16,6-10 0 0,0 10-6 0,1-5-2 15,-1 5 0-15,0 0 0 0,0-6-9 0,6 6 0 16,5-5 0-16,-5 5 8 0,0-10-8 0,0 5 0 15,5-5 0-15,1 10 0 0,17-15 0 0,-6 5 0 16,-1 0 8-16,7 5-8 0,0-6 0 0,-1 1 8 16,1 5-8-16,-6-5 8 0,6 5-8 0,5 0 0 15,0 0 9-15,-5 0-9 0,-6 5 8 0,5-5-8 16,7 5 8-16,-1 0-8 0,-17 0 0 0,12 0 9 0,0 0-9 16,5 0 0-16,-6 0 12 0,1 0-12 0,-6-5 12 15,0 5-12-15,11-5 12 0,-5 5-12 0,-12 0 12 16,6-10-12-16,11-1 15 0,-11 6-4 15,0-5-1-15,-5 5 0 0,-7-5-10 0,6 10 0 0,-5-15 0 16,-1 10 0-16,1 0 0 0,-1-5 0 0,-5 5 0 0,0 5 0 16,6 0 0-16,-6-6 0 0,-6 6 0 0,0 0 0 15,0 0 0-15,-6 0 0 0,12 6 0 0,-17-6 0 16,0 0 0-16,-6 5 0 0,-6 5 0 0,0-10 0 16,7 0 0-16,-1 5 0 0,-6 0 0 0,0 0 0 15,-11 5 0-15,-6-10 0 0,1 5 0 0,5 0 0 16,0 10 11-16,0-15-3 0,-12 5-8 0,-5 1 12 15,-6-1-12-15,0 5 0 0,-11-10-9 0,6 5 9 0,-1 0 0 0,-5 0 0 16,0 0 0-16,-1-5 0 0,-5 5 0 0,6-5 0 16,-11 0 0-16,-1 0 0 0,-5 0-12 0,-1 0 3 15,7-5 1-15,-7 5 0 16,12 0-19-16,6-5-3 0,6 0-1 0,-12-5 0 16,0 0-122-16,-17-6-25 0,-6-9-5 0,0 5-742 15,-5-6-149-15</inkml:trace>
  <inkml:trace contextRef="#ctx0" brushRef="#br0" timeOffset="7921.25">18336 45 2019 0,'6'20'44'0,"0"-10"10"0,-1 10 2 0,7 1 0 15,-7 14-44-15,1-5-12 0,6 6 0 0,-1 4 0 0,0 6 106 0,6 5 19 16,1 9 4-16,-1 16 1 0,-6-15-46 0,6 15-10 0,0 10-2 16,-5 0 0-16,5 15-12 0,-6-9-4 0,0 19 0 0,1 0 0 15,-1 6-19-15,-5 4-4 0,5 1-1 0,-11 15 0 16,0-6-6-16,0 16-2 0,0 0 0 0,-5 30 0 16,-1-25-4-16,6 5 0 15,-6-5-1-15,1 10 0 0,-1-10 0 0,6-15 0 16,6 0 0-16,-1-1 0 0,7-9 13 0,5-11 2 0,0 6 1 0,6-11 0 15,-6-14-3-15,11-6-1 0,-5-5 0 0,0 5 0 16,5-5-31-16,-5 0 0 0,0-5 0 0,0 0 0 0,-1-5 16 16,-4-5-2-16,-1 5-1 0,0 0 0 0,-12 0-27 0,7-10-6 15,-6 5 0-15,-1 5-1 0,-5-6 21 0,0-19 0 16,0 0 0-16,6-1 0 16,-6 11-39-16,6-5-3 0,-1 5-1 0,1-16 0 15,5 6-72-15,7 5-14 0,-1-6-3 0,0 1-778 16,6-11-155-16</inkml:trace>
  <inkml:trace contextRef="#ctx0" brushRef="#br0" timeOffset="67513.13">19105 637 1684 0,'0'0'75'0,"0"0"15"0,-11 0-72 0,5 0-18 16,1 0 0-16,5 0 0 0,0 5 138 0,0-5 24 0,0 0 5 16,0 10 1-16,0 0-44 0,0 6-8 15,0-11-1-15,0 5-1 0,0 10-47 0,5-5-10 0,1 11-1 0,5-1-1 16,1 10-17-16,-1-9-3 0,1 4-1 0,5 0 0 16,0 1-7-16,0 4-2 0,6 6 0 0,-6 4 0 15,0 16-25-15,0 0 0 0,0 15 0 0,0 0 0 16,-5 0 0-16,-7-15 0 0,1-1 0 0,0-4 0 15,-1-5 0-15,-5-6 0 0,-5-19 0 16,-1 9 0-16,6-15 0 0,-6 6 0 0,1-6 0 0,-7-10 0 16,-11-5 0-16,12 5 0 0,11-10 0 0,0 0 0 15,-11 0-46 1,-1 0-14-16,-5 0-4 0,0-15 0 0,0 5 52 0,6-15 12 0,-7-1 0 0,1 1 0 16,-5-16-9-16,4-4 1 0,-4-21 0 0,5 5 0 15,-6-15 8-15,6 15 11 0,0-14-3 0,5 14 0 16,1 0 46-16,-1 10 9 0,1 1 1 0,11 4 1 15,0 6-44-15,6-1-9 0,11 6-1 0,-6-16-1 16,6 11-10-16,6-6 0 0,6-5-12 0,5 11 12 0,6-6 0 16,5 6 0-16,1 4 0 0,5 11 0 15,-5 0 0-15,5-1 0 0,-5 16 0 0,5 0 0 0,-6 5 0 0,-5 10-12 16,0 5 4-16,0 10 8 0,-6-4 0 0,6 9 0 16,-6 0 0-16,1 11 0 0,-7-6 0 0,0 6 0 15,-5 9 0-15,-6-4 0 0,0-6 0 0,1 6 0 16,-7-6 0-16,-5 6 0 0,-1-6 0 0,-10 0 0 15,-1-4 0-15,-5 4 0 0,-7 1 0 0,1 14 0 16,6-14 0-16,-6 4 12 0,0 1-12 0,0 4 10 16,0-19-10-16,0 9 10 0,-6-10-10 0,6-14 8 15,-6 4-8-15,0-5 8 16,0-5-31-16,6-5-6 0,6 0-2 0,-1-5 0 16,-5-5-116-16,6 0-23 0,-1 20-5 0</inkml:trace>
  <inkml:trace contextRef="#ctx0" brushRef="#br0" timeOffset="67763.14">20410 1042 2419 0,'0'0'53'0,"0"0"11"0,0 0 3 0,-11 0 1 0,-1 0-55 15,1 10-13-15,5 1 0 0,6 4 0 0,-5 10 105 0,5-10 19 16,-12 5 3-16,7 16 1 0,-1-6-103 0,-6 6-25 16,7-11 0-16,-7 11 0 0,-5-6 0 0,0 0 0 15,6-4 0-15,11-1 0 16,6 5-97-16,5-4-25 0,-5-6-5 0</inkml:trace>
  <inkml:trace contextRef="#ctx0" brushRef="#br0" timeOffset="68254.16">19544 2901 2473 0,'0'0'54'0,"0"0"11"0,0 0 3 0,0 0 2 0,0 0-56 0,0 0-14 0,0 0 0 0,0 0 0 0,0 0 93 0,-5 5 16 16,-7 5 3-16,1 10 1 0,11 0-90 0,0 11-23 15,5 4 0-15,1 6 0 0,6 9 0 0,-1 11 0 16,0 0 0-16,6 5 0 0,-5-5 0 0,-1-11 0 15,1 1 0-15,-1-1 0 0,0-4 0 0,-5-5 0 16,0-1 0-16,-1 1 0 16,1-6-47-16,0 11-13 0,-6-16-4 0,6 0 0 15,-6 11-124-15,0-21-26 16,0 5-5-16</inkml:trace>
  <inkml:trace contextRef="#ctx0" brushRef="#br0" timeOffset="68579.89">19345 2754 2361 0,'0'-5'104'0,"5"0"23"0,1 0-102 0,0 5-25 0,0-15 0 0,-1 15 0 15,12-6 69-15,-5 1 9 0,5 5 2 0,0 0 0 16,6 0-13-16,0 0-3 0,5 0 0 0,1 0 0 16,5 0-51-16,0 0-13 0,0 0 0 0,0 5 0 15,0-5 0-15,6 0 0 0,0 0 0 0,6 0 0 16,-6 0 11-16,5 6-1 0,1-1 0 0,-6 5 0 15,0 15-10-15,-12-5 10 0,-5 1-10 0,0-1 10 16,-1 5 5-16,7 0 1 0,-1-9 0 0,-5 19 0 0,-11-5 13 16,5 11 3-1,-6 10 1-15,1-1 0 0,-1-4-33 0,-5 10 0 0,-12-1 0 0,0-4 0 16,-5-6 0-16,-1-9 0 0,-10-1 0 0,5-4 0 0,-12-6 48 16,1-5 2-16,-1 1 1 0,1-6 0 0,-1 0-31 0,-5 0-5 15,-6-5-2-15,0-5 0 16,6 0-61-16,5 0-13 0,1 6-3 0,5-6 0 15,6 0-108-15,0 10-21 0,-6-15-5 0,12 10-986 16</inkml:trace>
  <inkml:trace contextRef="#ctx0" brushRef="#br0" timeOffset="69122.99">20587 3473 1908 0,'0'0'169'0,"0"0"-135"0,-11 0 86 0,5 5 18 16,-6 5 3-16,12 5 1 0,0 1-11 0,0 4-3 15,-5 0 0-15,-1 0 0 0,0 1-54 0,1 9-11 0,5 0-3 0,0-4 0 16,0 9-44-16,5-4-16 0,-5 4 9 0,0 0-9 15,6 6 0-15,0-16 0 16,-1 11 0-16,1-11 0 16,6 10-256-16,-1 6-56 0</inkml:trace>
  <inkml:trace contextRef="#ctx0" brushRef="#br0" timeOffset="70074.16">19624 5205 2574 0,'0'0'56'0,"0"0"12"0,0 0 3 0,-6 15 1 0,-5 0-57 0,11-15-15 0,0 0 0 0,0 5 0 16,-6 16 71-16,0-16 11 0,6 15 2 0,0-10 1 0,0 5-17 0,6-5-3 15,0 11-1-15,5-1 0 0,-5 0-64 0,0 10-12 16,5 6-4-16,0-1 0 0,7 11 16 0,-7 5 0 16,0 9 0-16,1 1 0 0,5 0 12 0,-6 0 3 15,1-6 0-15,-7-4 0 0,7 0-15 0,-7-6 0 16,7-4 0-16,-6-6 0 15,-1 1-151-15,7-11-33 0,-12-5-6 0,5 6-616 16,-5-11-123-16</inkml:trace>
  <inkml:trace contextRef="#ctx0" brushRef="#br0" timeOffset="70424.55">19709 5448 403 0,'0'-25'17'0,"0"25"5"0,0-16-22 0,6 1 0 0,0 0 0 0,0 5 0 15,-6-5 448-15,5 5 84 0,1-1 18 16,0 1 3-16,5 0-387 0,0 0-78 0,-5 0-15 0,11 5-3 16,0-5-55-16,0 5-15 0,6-5 0 0,0 10 0 15,0-11 42-15,5 6 3 0,1 5 1 0,5-5 0 16,0 0-30-16,6 5-7 0,0 0-1 0,0 0 0 16,0 0 2-16,-6 0 0 0,6 5 0 0,-6 0 0 15,-6 11-10-15,1-6 0 0,-1 5 0 0,1-5 0 16,-6 5 0-16,-1 5 0 0,-4-4 0 0,-1 4 0 15,-12 0 0-15,7 5 0 0,-7 11 0 0,-10-11 0 16,-7 6 38-16,7 9 6 0,5 1 0 0,0 9 1 16,-6 1-21-16,-5-5-4 0,-1 4 0 0,1-4-1 15,-1-11-19-15,-5 1 0 0,-6-1 0 0,1-5 0 16,-13-9 32-16,7-6 2 0,5 0 1 0,0 5 0 16,6-20-51-16,0 11-9 0,6 4-3 0,-6-15 0 15,0 5-85-15,0 0-18 0,5-10-3 0,-5 0-714 16,0-5-142-16</inkml:trace>
  <inkml:trace contextRef="#ctx0" brushRef="#br0" timeOffset="70808.69">20667 5635 864 0,'0'0'38'0,"0"0"8"0,11 0-37 0,6 0-9 0,-17 0 0 0,12-10 0 15,-12 10 296-15,11-5 58 16,-11 5 11-16,11 0 3 0,1-5-200 0,-1 5-39 0,1-5-8 0,-1 5-1 16,0 0-89-16,1 0-18 0,5 0-3 0,-6-10-1 15,1 10 42-15,5 0 8 0,-17 0 1 0,11-5 1 16,0 5-31-16,1-5-6 0,-12 5-2 0,0 0 0 16,11 5-8-16,-11-5-2 0,0 0 0 0,6 15 0 15,-6-15 3-15,-6 10 0 0,1 5 0 0,5 11 0 16,-6-11 0-16,-11 5 0 0,0 5 0 0,0 1 0 15,-6-1-6-15,6 0-1 0,-6 1 0 0,6-1 0 16,0 5-8-16,0-9 0 0,5-1 0 16,1 5 0-16,5-5 0 0,-5 1 0 0,11-6 0 0,-6 0 0 15,6 5 9-15,0-9-9 0,0 4 10 0,0-10-10 16,6 0 8-16,-6-5-8 0,11 10 0 0,1-5 0 16,-1-5 0-16,12 5 0 0,0-5 0 0,-1 0 0 15,1-10-56-15,6 0-16 16,5 0-4-16,6-5-813 0,5-16-163 0</inkml:trace>
  <inkml:trace contextRef="#ctx0" brushRef="#br0" timeOffset="71591.84">21236 602 172 0,'0'0'8'0,"0"0"1"0,0 0-9 0,0 0 0 15,6-10 0-15,-6 10 0 0,0 0 420 0,0 0 81 16,0 0 17-16,0 0 3 0,0 0-336 0,0 0-67 15,12 10-14-15,-7 0-2 0,-10 10-40 0,-7 5-8 16,12 6-2-16,6 19 0 0,11-9 10 0,-6 20 2 0,1-11 0 0,-7 1 0 16,7-11-8-16,-6 6 0 0,5-5-1 0,0 19 0 15,1-9-11-15,5 20-3 0,-6 10 0 0,6 15 0 16,0 0-41-16,0 1-22 0,6-11 2 0,-11 10 1 16,5-20 67-16,-6 15 12 0,1 15 4 0,-1 21 0 15,0-6-52-15,1-4-12 0,-7-6 0 0,1 1 0 16,0-11 27-16,-6 10 2 0,0 11 1 0,6 10 0 15,-1-21 3-15,1-5 1 0,0-14 0 0,-1-6 0 16,1-5-42-16,0 0-9 0,-1 20-2 0,7-5 0 16,-7 5 40-16,1 1 8 0,0-1 2 0,5-20 0 15,-5 0-12-15,0-20-3 0,-1 5 0 0,7 5 0 16,-12-1-16-16,5 11 0 0,1-5 0 0,0 11 0 16,-6-12 0-16,0-14 0 0,6 0 0 0,-6-10-9 15,5-1 9-15,1-4 0 0,0-11 0 0,-1 1 0 16,1-1 0-16,0-15 0 0,-1 1 0 0,1-1 0 15,6 0-16-15,-7-5-8 0,7 1-2 16,-7-1 0-16,-5-15-133 0,6 15-26 0,0 5-6 0,-1-10-1 0</inkml:trace>
  <inkml:trace contextRef="#ctx0" brushRef="#br0" timeOffset="72221.86">20040 6739 230 0,'0'0'10'0,"0"0"2"0,0 0-12 0,-6 5 0 0,1 0 0 0,5-5 0 0,0 0 489 0,-6 11 95 16,0-6 20-16,0 0 3 0,1 10-379 0,-1-15-75 0,-5 10-15 0,5 10-3 15,12 0-55-15,-6 1-10 0,0 4-2 0,0 0-1 16,0-4-10-16,0 9-1 0,0 0-1 0,5 16 0 16,1 0-44-16,0 14-11 0,5 6 0 0,1 5 0 15,-1 5 0-15,0-5-9 0,1-5 9 0,-1-5-13 16,6-6 13-16,-5-4 0 0,5-11 0 0,-6 1 0 15,-5-11 0-15,-1 6 0 0,13-1 13 0,-7 1-4 16,-11-6-161-16,0 5-32 16,0-4-6-16,11 4-1102 0</inkml:trace>
  <inkml:trace contextRef="#ctx0" brushRef="#br0" timeOffset="72557.69">19818 8289 633 0,'0'0'56'0,"0"0"-44"0,-6 15-12 15,6-5 0-15,6 5 357 0,-6 6 70 16,0-1 13-16,5 5 4 0,-5 1-284 0,6 4-57 16,-6 5-11-16,6 1-3 0,-6-1-14 0,5 1-3 15,1-6-1-15,-6 6 0 0,0 4-39 0,6 1-7 0,0-1-1 0,-1 6-1 16,-5-6-23-16,6 6 0 0,0-1 0 0,-1-4 0 31,1-6-45-31,0-4-11 0,5-1-1 0,-5-10-1 16,5 6-183-16,-5-16-37 0,-6-10-7 0,0 0-2 0</inkml:trace>
  <inkml:trace contextRef="#ctx0" brushRef="#br0" timeOffset="72740.41">19789 8527 2880 0,'0'0'128'0,"12"-10"25"16,-7 5-122-16,7-5-31 0,-1-1 0 0,12 1 0 0,0-5 88 15,5 5 12-15,-5 0 3 0,11-5 0 0,6-1-52 0,-6 1-11 16,6 0-1-16,-6 0-1 0,6 0-26 0,0 5-12 15,-6-6 10-15,0 6-10 0,1 5-8 0,-7-5-8 16,-5 5-2-16,0 0 0 16,-1 5-88-16,-4 0-18 0,-1 0-3 0,-6 0-785 15,0 5-158-15</inkml:trace>
  <inkml:trace contextRef="#ctx0" brushRef="#br0" timeOffset="72928.39">20171 8659 1324 0,'0'0'118'0,"0"0"-94"0,0 0-24 0,0 0 0 16,0 0 299-16,0 0 55 16,17-6 11-16,-6 6 3 0,7 0-207 0,-1-5-41 15,0 5-8-15,6-5-1 0,-1 0-75 0,1 0-14 0,0 0-3 16,-6 5-1-16,6-10 6 0,0 5 2 0,-6 5 0 0,0-5 0 31,0 0-82-31,0 5-16 0,-6 0-3 0,1 0-1 16,-12 0-165-16,0 0-34 0,0 0-6 0,11 10-2 0</inkml:trace>
  <inkml:trace contextRef="#ctx0" brushRef="#br0" timeOffset="73091.25">20148 9008 288 0,'0'0'12'0,"0"10"4"0,6 5-16 0,-6-15 0 0,0 10 0 0,6 1 0 16,5-1 425-16,-5 0 83 0,5-5 16 0,0 5 3 15,7-10-319-15,4 5-64 0,-5-5-13 0,12 0-3 16,-1-5-51-16,7 0-10 0,-1-5-3 0,6-5 0 15,-6-6-51-15,6 1-13 0,0-5 0 0,5-1-851 16,6-4-173-16</inkml:trace>
  <inkml:trace contextRef="#ctx0" brushRef="#br0" timeOffset="73882.73">23527 5802 576 0,'0'0'25'0,"0"0"6"0,0 0-31 0,0 0 0 0,0 0 0 0,0 0 0 0,0 0 87 0,0 0 11 16,0 0 2-16,0 0 1 0,0 0-8 0,0 0-1 16,0 0-1-16,0 0 0 0,0 0 29 0,0 0 7 15,0 0 1-15,0 0 0 0,0 0 19 0,0 0 4 0,0 0 1 0,0 0 0 16,0 0-39-16,0 0-7 0,0 0-2 16,0 0 0-16,0 0-12 0,0 0-2 0,0 0-1 0,0 0 0 15,0 0-22-15,0 0-5 0,0 0-1 0,0 0 0 16,0 0-23-16,0 11-5 0,0-1-1 0,0 5 0 15,6 5-12-15,-1 0-2 0,1 6-1 0,0-6 0 16,-1 5 32-16,1-4 7 0,0-1 0 0,11 5 1 16,-11 0-57-16,5 1-16 0,0-1 0 0,1 0-1 15,-1 11 17-15,1-1 0 0,-7 6 0 0,7 4 9 16,-7 6 3-16,7 10 1 0,-7-11 0 0,1 6 0 16,-12-5-13-16,6 4 0 0,0-14 0 0,0 0 0 15,0 4 28-15,0-9 4 0,6-1 0 0,0 0 0 16,-6-9-24-16,6 4-8 0,-6-5 0 0,5 11 0 15,-5-11-26-15,12-5-5 0,-1 6-1 16,0 4 0-16,-5-10 51 0,-6 6 9 0,0-1 3 16,0-5 0-16,12-4-31 0,-7 9 8 0,-10-10-8 0,-1 5 4 15,6 1-82-15,0-1-15 0,6 0-3 16,-1 0-938-16,-10-4-187 0</inkml:trace>
  <inkml:trace contextRef="#ctx0" brushRef="#br0" timeOffset="74224.81">23436 7788 460 0,'0'0'20'0,"0"0"5"0,0 0-25 0,0 0 0 0,0 0 0 0,0 0 0 16,11 10 475-16,1 0 89 0,-1 5 19 0,0 5 3 15,6-5-378-15,-5 11-76 0,-1-1-16 0,1 5-2 16,-1 6-62-16,0-1-13 0,1 1-3 0,-1 4 0 16,1 1-28-16,-7-1-8 0,7-4 0 0,-7 4 0 15,-5-4 0-15,12-1 0 0,-6-4 0 0,5 4 0 16,0-5 0-16,1-4 0 0,-1-1 8 0,0 0-8 15,-5-4 0-15,6-1 0 0,-7-5 0 0,7 0 0 16,-7-5-179-16,1 1-30 0,-6-11-7 0,0 0-949 16</inkml:trace>
  <inkml:trace contextRef="#ctx0" brushRef="#br0" timeOffset="74886.34">23601 7782 2188 0,'0'0'97'0,"0"0"20"0,0 0-93 0,0 0-24 0,0 0 0 0,0 0 0 0,0 0 158 0,0 0 27 16,0 0 6-16,0 0 1 0,0 0-76 0,0 0-14 16,0 0-3-16,23 0-1 0,-6 6-50 0,6-1-9 15,-1 0-3-15,1 5 0 0,6 0-36 0,-1 0 0 0,6 5 0 0,1-5-12 16,-7 11 61-16,6-6 12 0,0 0 3 15,1 5 0 1,-7-5-72-16,1 6-15 0,-1-6-2 0,-5 5-1 0,5 0 26 0,-5-4 0 16,6 4 0-16,-7-5 0 0,-4 5-12 0,4-5 4 15,-5 1 0-15,-5 4 0 0,5-10-87 16,-6 5-17-16,-5-5-3 0,-6-10-837 0,0 0-167 0</inkml:trace>
  <inkml:trace contextRef="#ctx0" brushRef="#br0" timeOffset="75088.35">23573 7904 2649 0,'0'0'117'0,"0"0"25"0,0 0-114 0,0 0-28 0,0 0 0 0,0 0 0 0,0 0 108 0,17 0 16 16,-17 0 4-16,17-5 0 0,11 0-59 0,6 0-11 15,12 0-2-15,5-5-1 0,1 5-37 0,-7-6-7 16,6 1-2-16,1 5 0 0,-7-5-9 0,-5 0 0 15,6 0-10-15,-6 0 10 16,-1 5-156-16,1 0-24 0,-5 0-6 0</inkml:trace>
  <inkml:trace contextRef="#ctx0" brushRef="#br0" timeOffset="87490.7">22245 906 2235 0,'0'0'49'0,"0"0"11"0,0 0 1 0,0 0 2 0,0 0-51 0,0 0-12 16,-17-6 0-16,17 6 0 16,0 0 120-16,0 0 20 0,0 0 5 0,0 16 1 15,-6 9-78-15,0-10-15 0,6 10-3 0,-5 1-1 16,5-1-12-16,-6 0-2 0,6 6-1 0,0 9 0 15,0-4-34-15,0 4 0 0,0 11 0 0,0 10 0 16,6-1 18-16,-6 1-3 0,5 15-1 0,-5 0 0 16,6-15-62-16,-6-10-13 0,6 4-3 0,-18-9 0 15,7-11-71-15,-1 1-14 0,17 4-3 0,-5-14-976 0</inkml:trace>
  <inkml:trace contextRef="#ctx0" brushRef="#br0" timeOffset="87819.69">22074 951 2163 0,'0'0'96'16,"0"0"20"-16,0 0-93 0,0 0-23 0,0 0 0 0,-6-10 0 15,-5-5 86-15,11 15 13 0,11 0 2 0,6-10 1 16,6 10-34-16,-6 0-6 0,0 0-2 0,12-10 0 16,-1 4-28-16,1 6-7 0,5 0-1 0,0 0 0 15,0 0 7-15,1 0 1 0,4 6 0 0,7 4 0 0,0 0-32 0,5-5-8 16,0 15-1-16,0-10 0 0,-11 10 9 0,0-9 0 15,-11-1 10-15,-1 0-10 0,1 5 16 0,-6 10-4 16,-6 1 0-16,0-1 0 0,0 10-12 0,-6 21-10 16,-5 0 2-16,0 10 0 0,-6-6-9 0,-6-9-2 15,-6 10 0-15,7-10 0 0,-7-16 43 0,-10 5 9 16,-1-14 2-16,-6 9 0 0,12-9-21 0,-6-1-4 16,-5 0-1-16,-1-10 0 0,-5 1 1 0,6-6 0 15,-1 0 0-15,-5-5 0 16,6 0-102-16,-1-5-21 0,6 5-4 0,6-5-723 15,-6-5-145-15</inkml:trace>
  <inkml:trace contextRef="#ctx0" brushRef="#br0" timeOffset="88044.86">23276 1376 2217 0,'0'0'98'0,"0"11"21"0,0 4-95 0,0 0-24 0,-5 5 0 0,-7 6 0 16,6-1 152-16,1 5 25 0,-1 6 6 0,0 4 1 15,-5 6-112-15,5-1-23 0,1-4-4 0,-7-6-1 16,1-4-19-16,-1 4-4 0,-5-9-1 0,12-1 0 0,-1 10-20 0,0-9 0 16,0-1 0-16,12 10-917 15,6-9-188-15</inkml:trace>
  <inkml:trace contextRef="#ctx0" brushRef="#br0" timeOffset="92766.19">22370 2860 2502 0,'0'0'55'0,"0"0"11"0,0 0 2 0,0 0 3 0,0 0-57 0,0 0-14 0,0 15 0 0,0-15 0 0,0 0 75 0,0 0 12 16,-5 5 2-16,5 16 1 0,0-6-29 0,-6 20-5 15,6 1-2-15,0 14 0 0,0 11-23 0,0 15-5 16,6 10-1-16,-6 0 0 0,5-5-25 0,1-10 0 15,0-5 0-15,-1 5 0 0,1 0 0 0,0 10 0 16,-1 5 0-16,7 0 0 0,-6-5 0 0,5-5 0 16,0-5 0-16,1-15 0 15,-7-11-46-15,7 1-14 0,-1-16-4 0,-5 6 0 16,0-16-56-16,5 0-11 0,-5-10-2 16,-6-10-1013-16</inkml:trace>
  <inkml:trace contextRef="#ctx0" brushRef="#br0" timeOffset="93132.98">22273 2926 2156 0,'0'-10'192'0,"6"0"-154"16,-6-5 30-16,6 4 7 0,0-4 1 0,-1 0 0 15,7 5-33-15,-7-5-7 0,7 0 0 0,5 4-1 16,0-4-8-16,0 5-2 0,6 0 0 0,0 0 0 15,-1 0 1-15,13 5 0 0,-1-10 0 0,11 9 0 16,1 1-16-16,5 5-10 0,-5 0 12 0,5 0-12 16,-5 0 0-16,11 5 0 0,-6 6 0 0,0-1 0 15,0 5 0-15,-11 5 0 0,6 5 0 0,-6 1 0 16,5-1 8-16,-10 11-8 0,-7 4 0 16,1 6 0-16,-18 4 10 15,0 1-10-15,12 5 8 16,-11 4-8-16,-7 1 27 0,1-10 0 0,-12-16 0 0,6 16 0 15,-5-11-27-15,-7 6 0 0,6-11 0 0,-11 6 0 0,0-6 0 0,6 6 0 16,-12-1 0-16,6 1 0 0,-6-1 0 0,0 1 0 0,-5-6 0 0,-1 6 0 0,1-11 56 0,-1 1 7 16,-5-1 1-16,-6-10 0 15,-5-4-103-15,11 4-20 0,5-5-4 0,-5-10-1 16,-6 0-52-16,17-5-12 0,0 15-1 0,6-15-1021 0</inkml:trace>
  <inkml:trace contextRef="#ctx0" brushRef="#br0" timeOffset="93662.74">23555 3534 633 0,'0'0'28'0,"0"0"6"0,0 0-34 0,12 15 0 0,5-15 0 0,0 10 0 0,6-10 332 15,5 5 60-15,-5 5 12 0,6-10 3 0,-7 0-255 0,7 0-50 16,-1 0-10-16,7 0-3 0,-13 0-37 0,13 0-7 15,-7 0-1-15,0 0-1 16,-5 0-15-16,0 0-4 0,0 5 0 0,-6-5 0 0,0 0-24 0,-17 0 0 16,0 0 0-16,0 0 0 0,0 0 0 0,0 0 0 15,11 10 0-15,1 6 0 16,-6 4 0-16,-12-15 0 0,0 5 0 0,0 0 0 16,-5 0 18-16,-6-5-2 0,0 6 0 0,-6-1 0 0,0 0-16 0,0 5 0 15,-5 0 0-15,-12 11 0 0,0-1 10 0,6 10-2 16,6-9 0-16,-1-1 0 0,6-5 24 0,-5 11 4 15,5 4 0-15,6-10 1 0,0 1-29 0,0-1-8 16,5 0 0-16,1 1 0 0,0-6 52 0,11 5 10 0,0-5 2 16,5 1 0-16,7-6-52 0,-1 0-12 0,6 5 0 15,6-10 0-15,5 6 0 0,7-16 0 0,-1 5 0 0,0 0 0 16,6-5 0-16,5 0 0 0,1-5 0 0,-6 0 0 31,5-5-100-31,-5-1-22 0,0-4-5 0,6 0-1127 0</inkml:trace>
  <inkml:trace contextRef="#ctx0" brushRef="#br0" timeOffset="97008.32">22479 4876 2134 0,'-6'40'47'0,"6"-40"9"0,0 0 3 15,0 0 1-15,0 0-48 0,0 10-12 0,0-10 0 0,0 0 0 0,-6 10 94 0,6-10 16 16,-6 11 3-16,6 4 1 0,-5 0-17 0,5 0-3 16,-6 5-1-16,6 1 0 0,0-6-74 0,0 10-19 15,0 1 0-15,6 9 0 0,-6-5 0 0,0 6 0 16,5-1 0-16,1 16 0 0,0-16 0 0,0 11 0 15,-1-6 0-15,7 11 0 0,-7 0 0 0,7 4 0 16,-7 1 0-16,7 10 0 0,-6-10 0 0,5-6 0 16,-5-4 0-16,5-6 0 15,-5 1-55-15,5-11-14 0,-5-4-3 0,5-6-1 16,-11 0-198-16,0-20-39 0,0 0-8 0,0 0-2 0</inkml:trace>
  <inkml:trace contextRef="#ctx0" brushRef="#br0" timeOffset="97339.13">22467 5205 2178 0,'0'0'96'0,"0"-10"20"0,0 10-92 0,6-15-24 0,0 4 0 0,-1-4 0 16,7 0 58-16,-1 0 7 0,0 0 2 0,7 5 0 16,-1-6-3-16,5 6 0 0,1-10 0 0,0 15 0 15,11-15 0-15,0 10 0 0,6-6 0 0,0 6 0 16,0 0-51-16,0 10-13 0,5-5 0 0,1 5 0 15,0 5 0-15,-6 0 0 0,5 5 0 0,-5 5 0 0,-6 1 0 16,0 4 0-16,1-5 0 0,-1 10 0 0,-11-4 0 0,-1 4 0 16,1 0 0-16,-6 1 0 0,-5 4 0 0,-1-5 0 15,-5 1 0-15,-1-1 0 0,-5 0 0 16,0-4 0-16,-5 4 0 0,-1 0 0 16,0 0 0-16,1 1 0 0,-7-1 0 0,-5 0 0 15,6 6 0-15,-6-6 0 0,0 0 0 0,-1 1 0 0,-4-1 54 16,5 0 8-16,-6-4 2 0,0-1 0 15,0-10-103-15,0 0-20 0,1 0-4 0,-1-10-1 16,-6 0-88-16,7 0-19 0,4 0-3 0,1-5-931 16</inkml:trace>
  <inkml:trace contextRef="#ctx0" brushRef="#br0" timeOffset="98107.13">23550 5509 230 0,'0'0'20'0,"0"0"-20"0,0 0 0 0,0 0 0 16,0 0 271-16,0 0 49 0,0 0 11 0,0 0 1 15,0 0-164-15,11 0-32 0,1-5-8 0,5 5 0 16,0-5-36-16,6 5-6 0,-1-11-2 0,-5 11 0 16,6-5-16-16,0 0-3 0,0 0-1 0,0 5 0 15,5 0 0-15,1 0 0 0,-12-10 0 0,5 10 0 16,1-5-51-16,0 5-13 0,-6 0 0 0,0 0 0 15,-5 0 0-15,-1 0 0 0,-11 0 0 0,0 0 0 16,0 0 0-16,0 0 0 0,0 0 0 0,0 0 0 16,-6 15 0-16,6-5 0 0,-11 6 0 0,5 4 0 15,-11-5 54-15,0 0 8 0,6 5 2 0,-6 1 0 16,-1-1-52-16,1-5-12 0,0 5 0 0,6 1 0 16,-1-1 39-16,-5 0 5 15,0-5 0-15,0 1 1 0,11 4-21 0,1-5-4 16,-1 5 0-16,6 11-1 0,6-21-19 15,-6 10 0-15,5 0 0 0,13 1 0 0,-1 4 0 0,0-5 0 0,0-10 0 16,6 5 0-16,-6-9 0 0,6 4 0 0,5 0 0 0,0-5 0 16,1 0-99-16,-1-10-23 0,1-5-5 0,5-11-1127 15</inkml:trace>
  <inkml:trace contextRef="#ctx0" brushRef="#br0" timeOffset="98961.77">24798 769 403 0,'0'0'36'0,"0"0"-36"0,0 0 0 0,0 0 0 16,0 0 233-16,5 10 40 0,1 10 8 0,-6 0 2 15,6 1-156-15,-6-11-31 0,0 5-7 0,0 0-1 16,0 5 20-16,0-4 3 15,0 9 1-15,0-5 0 0,0 6-26 0,-6 14-5 0,6-15-1 0,6 16 0 16,-6 4 0-16,0-4 0 0,0 20 0 0,0-26 0 16,5 16-38-16,1-1-8 0,-6 6-2 0,6 5 0 15,5 10 0-15,-5-15 0 0,0 9 0 0,-1 27 0 16,1 4-32-16,0 20 0 0,5 1 0 0,-5 14 0 16,-1-24 32-16,1-1-1 0,0-5 0 0,-1 11 0 0,1 9-31 15,0 6-8-15,0 5-1 0,5-1 0 0,-5-24 41 16,-1 4 8-16,7-5 1 0,-7 26 1 0,1 0 2 15,0-1 1-15,0-9 0 0,5-11 0 0,-11-15-30 0,6 6-7 16,-6-6 0-16,5 20-8 0,-5-9 0 0,0 4 0 16,6-15-10-16,-6-10 10 0,6-15 35 0,-6-5 14 15,0-10 3-15,5-5 1 0,-5-6-33 0,0 1-8 16,6-6 0-16,0 1-1 0,-6-1-11 0,6-4 0 16,-6-1 0-16,0 1 0 0,5-6 0 0,-5-5 0 15,0 1 0-15,0-6 0 0,6-5 0 0,-6-5 0 0,6 0 0 16,-6-10 0-1,0 0-24-15,0 0-8 0,0 0 0 0,0 0-1 16,0 0-152-16,0 0-31 0,0 0-5 0,5-15-2 0</inkml:trace>
  <inkml:trace contextRef="#ctx0" brushRef="#br0" timeOffset="100323.33">26581 7342 1728 0,'0'0'76'0,"0"0"16"0,0 0-73 0,6 10-19 0,-1 5 0 0,1 0 0 16,0 6 106-16,-1-1 18 0,7 10 3 0,-1 1 1 15,-5-1-52-15,5 6-9 0,1-1-3 0,5 0 0 16,-6 1-21-16,6 4-5 0,-5-9-1 0,-1 4 0 16,0-4-27-16,1-1-10 0,-1-5 0 0,1 1 9 15,-7-1 12-15,1-5 3 0,0 0 0 0,5-4 0 16,-11 4-216-16,6-5-42 15</inkml:trace>
  <inkml:trace contextRef="#ctx0" brushRef="#br0" timeOffset="100631.94">26803 7544 172 0,'0'-30'16'0,"0"-5"-16"0,6 9 0 0,-6 1 0 0,6-5 532 0,-1 4 104 15,7 6 21-15,-1 0 4 0,0-6-457 0,7 1-91 16,4 10-18-16,1-5-4 0,0 4-73 0,0 6-18 15,5-5 0-15,1 5 0 0,-7 5 29 0,7-5 3 16,-1 10 0-16,-5-5 0 0,-6 5-24 0,0 5-8 0,1-5 0 0,-1 10 9 31,5 0-35-31,-5 5-7 0,-5 0-2 0,-1 6 0 0,-5-1 35 0,-6 10 0 0,-6 1 0 0,1 4 0 16,-7 1 0-16,1 9 0 16,-1 1 0-16,-5-1 0 0,0 1 0 0,-6-6 17 0,1 1-1 15,5-6-1-15,-6 1-15 0,6-6 0 0,0 1 0 16,5-6-10-16,1-5 10 0,5-5 0 0,0 1 8 0,1-1-8 15,5 0 0-15,0-15-20 0,0 10 4 0,0-10 1 16,5 10 15-16,7 0 0 0,-1-5 0 0,1 6 0 16,5-6 0-16,5-5 0 0,-4 0 0 0,4 0 0 15,1 0 0-15,0 0 0 0,0-5 0 0,5 0-856 16,-5-6-169-16</inkml:trace>
  <inkml:trace contextRef="#ctx0" brushRef="#br0" timeOffset="100893.96">26672 6648 1555 0,'0'0'138'0,"0"0"-110"0,0 0-28 0,0 0 0 0,0 0 196 15,0 0 33-15,0 0 7 0,0 0 2 0,11 0-138 0,-11 0-27 16,12-10-5-16,-6-5-2 0,5 0-2 0,-5 4 0 16,5-14 0-16,-5 5 0 0,5-21-36 0,-5 1-7 0,5 4-1 15,-5 1-1-15,5 5-19 0,-5-1 0 0,5 1 0 0,-5-1 0 32,0 6-150-32,0 0-34 0,-1 5-6 0</inkml:trace>
  <inkml:trace contextRef="#ctx0" brushRef="#br0" timeOffset="101122.96">26627 6304 2440 0,'0'0'54'0,"0"0"11"0,0 0 3 0,0 0 0 0,0 0-55 0,0 0-13 0,0 0 0 0,0 0 0 16,0 0 71-16,0 0 11 0,5-5 2 0,-5 5 1 15,17 0-68-15,-5 0-17 0,-1 5 0 0,6 0 0 16,-5 0-75-16,5 0-18 0,-6 5-4 0,6 0-1 15,-11 5-14-15,11 1-2 0,-6-1-1 0,1-5 0 16,-1 5-29-16,-5-5-5 0,5 5-2 16,1-4-345-16,-12-11-68 0</inkml:trace>
  <inkml:trace contextRef="#ctx0" brushRef="#br0" timeOffset="102253.32">26570 1078 1094 0,'0'0'97'0,"0"10"-77"0,5 15-20 0,1-10 0 0,-6 6 124 0,0-1 22 15,6 0 4-15,-6 5 1 0,0 1-32 0,0-1-7 16,0 11 0-16,5-21-1 0,-5 5-35 15,6-5-8-15,0-5 0 0,-1 5-1 0,-5 11-20 0,6-16-4 0,0 10-1 0,5 0 0 16,-5 6 18-16,5-16 3 0,-5 5 1 0,5 0 0 16,1-10 12-16,-1 11 4 0,-5-16 0 0,5 0 0 15,1 0-48-15,-1 0-10 0,0-16-2 0,7 6 0 16,-1-15 34-16,0 0 6 0,6-11 2 0,-1-9 0 16,7-1-30-16,-1 0-5 0,1 1-2 0,11-1 0 15,0 11-8-15,-1-11-1 0,1 6-1 0,6-1 0 16,0 6-5-16,-7-6-1 0,1-4 0 0,0-6 0 15,-6-10-9-15,-5 11 10 0,-1-16-10 0,-5 10 10 16,6 5-10-16,-7 11 0 0,-5-6 0 0,-5 31 0 0,5 10 0 16,-11 0 0-16,-1-10 0 0,1 10 0 15,0-5-116-15,-1 10-15 16,-5-16-3-16,0 16-1 0</inkml:trace>
  <inkml:trace contextRef="#ctx0" brushRef="#br0" timeOffset="103219.16">26342 2688 1839 0,'0'0'40'0,"0"0"9"0,0 0 2 0,0 0 1 0,0 0-42 0,0 0-10 0,0 0 0 0,0 0 0 0,0 0 111 0,11 15 20 15,0 6 4-15,7-16 1 0,-13 5-48 0,7-10-10 16,-1 0-2-16,0 0 0 0,1 10-16 0,5 5-3 16,6 0-1-16,-1 5 0 0,1 6-12 0,0-1-4 15,0 5 0-15,0 1 0 0,5 9-32 0,-5 1-8 16,0 4 0-16,-1-4 0 0,1 5 26 0,6-6 3 0,-6 1 1 0,-1 4 0 16,1-20-22-16,0 11-8 15,-6-11 0-15,6 1 0 0,-6-1 0 0,0 0 0 16,0-15 0-16,-6 11 0 0,7-11 0 0,-7 0 0 15,-5 0 0-15,5 5 0 16,-5-15-109-16,-6 0-28 0,5 5-6 0,-5-5-1074 0</inkml:trace>
  <inkml:trace contextRef="#ctx0" brushRef="#br0" timeOffset="103489.57">27037 2637 460 0,'0'0'20'0,"0"0"5"0,0 0-25 0,0 0 0 0,-12 5 0 0,1 1 0 0,0 9 453 0,5 10 86 15,-6-15 17-15,-5-5 3 0,6 5-380 0,-6-10-76 16,0 5-15-16,-6 16-4 0,0-11-4 0,0 5 0 16,1 5-1-16,-7 11 0 0,-5 4-38 0,5-5-7 15,1 6-2-15,5 4 0 0,-5 6-10 0,-1-5-2 16,-5-6-1-16,6 0 0 0,-1 1-19 0,6-1 0 15,6-4 0-15,-6 4 0 16,12-10-36-16,0 1-10 0,-1-1-2 0,12 0-1 31,0 11-166-31,6-11-33 0,0 1-6 0</inkml:trace>
  <inkml:trace contextRef="#ctx0" brushRef="#br0" timeOffset="105311.84">26347 4709 1872 0,'0'-26'83'0,"0"16"17"0,0 10-80 0,0-15-20 0,-5 5 0 0,5 5 0 15,5 0 89-15,-5 0 15 0,0 5 2 0,0 0 1 16,0 0-79-16,0 0-16 0,0 0-4 0,0 0 0 16,-5-10-8-16,5 10 0 0,0 0 0 0,0 0 0 15,0 0 0-15,0 0 8 0,0 0-8 0,0 0 8 16,0 0-8-16,0 10 0 0,0-10 0 0,0 0 0 0,0 0 0 0,0 0 0 16,0 0 0-16,0 0 0 0,0 0 0 0,0 0 0 15,0 0 0-15,0 0 0 0,0 0 0 0,0 0 0 16,0 0 0-16,0 0 0 0,0 0 0 15,0 0 0-15,0 0 0 0,0 0 0 0,0 0 0 0,0 0 0 16,0 0 0-16,0 0 0 0,0 0 0 0,0 0 0 16,0 0 0-16,0 0 0 0,0 0 0 0,0 0 13 15,0 0-3-15,0 0-1 0,0 0 28 0,0 0 6 16,0 0 1-16,5 10 0 0,-5-10-10 0,0 0-2 16,6 10 0-16,-6-10 0 0,0 0 4 0,0 0 1 15,11-5 0-15,-5 0 0 0,-6 5-17 0,0 0-4 16,0 0-1-16,0 0 0 0,0 0-3 0,12 10 0 0,-7-5 0 15,1 10 0-15,-6-15 1 0,-6 10 0 0,6 5 0 0,0-4 0 16,0 4-13-16,6 10 0 0,-6-15 0 16,6 10 0-16,-6 6 0 0,5-6 0 0,1 0 0 0,0 6 0 15,-1-6 0-15,1 0 0 16,0 5 0-16,5-9 0 0,-5-1 39 0,0 5 5 16,-1-5 0-16,1 1 1 0,0-6-24 0,-1 0-5 0,-5 5 0 15,6-5-1-15,0 0-15 0,-1 0 9 0,-5 6-9 16,6-16 8-16,-6 0 8 0,0 0 2 0,0 0 0 0,17 5 0 15,-5 0 2-15,-1-10 0 0,6 0 0 0,-5-11 0 16,10 11 15-16,1 0 3 0,0-20 1 0,5-5 0 16,-5-6-12-16,11-10-3 0,-5-4 0 0,16-16 0 15,1 0-24-15,-6 10 0 0,0-4 0 0,0 14-11 16,0 1 23-16,-1 9 5 0,-4 11 1 0,5-11 0 16,-6 11-18-16,-6 5 0 0,1 5 0 0,-7-1 0 0,1 1 0 15,0 5 0-15,-6 0 0 0,0 5 0 16,-11-5-56-16,5 0-19 0,1 5-3 0,-12 5-1410 15</inkml:trace>
  <inkml:trace contextRef="#ctx0" brushRef="#br0" timeOffset="180018.54">23077 11788 1497 0,'0'0'32'0,"0"0"8"0,0 0 0 0,0 0 4 0,0 0-36 0,6 5-8 0,-6-5 0 0,17 0 0 16,-17 0 104-16,11-5 20 0,0-5 3 0,1-5 1 15,-1 0-12-15,6-6-3 0,-5-4 0 0,-7-10 0 16,1-1-29-16,0-4-7 15,5-1-1-15,1 6 0 0,-1-11-7 0,6 6-1 0,-6 4-1 0,1-9 0 16,-1 9-54-16,1-10-13 0,-1 6 0 0,-5-1 0 16,-1-4 0-16,1-1 0 0,-6 1 0 0,0-11 0 15,0 10 0-15,0-4 0 0,12-1 0 0,-7-5 0 16,-16 6-100 0,11 9-22-16,-6-4-5 0,6 4-649 0,-6 6-131 0</inkml:trace>
  <inkml:trace contextRef="#ctx0" brushRef="#br0" timeOffset="180319.82">22923 9930 2307 0,'-6'25'102'0,"6"-25"22"0,-5 10-100 0,5-10-24 0,0 0 0 0,0 0 0 0,0 0 87 0,0 0 12 16,0 0 2 0,0 0 1-16,0 0-36 0,0 0-7 0,11-10-2 0,0-5 0 0,1-11-45 0,5-4-12 15,6 0 0-15,5-6 0 0,1-4 17 0,-7-1 2 16,1 6 0-16,6-6 0 0,-7 6-19 0,1 4 0 15,0 1 0-15,-6 0 0 0,6-1 0 0,-6 11 0 16,6 5-10-16,0 5 10 0,-1 5 10 0,-4 5 6 16,-1 0 2-16,-6 0 0 0,0 0-1 0,1 10 0 15,-1 0 0-15,1 10 0 0,-7 0-6 0,7 6-2 16,-1 4 0-16,0 0 0 16,-5 6-9-16,0-1 12 0,0 6-12 0,-1 9 12 0,-5 11-12 0,6 0 10 0,0-5-10 15,5 20 10-15,0-16-10 0,1-9 0 0,-6 0 0 0,5-11 0 31,-5-4-51-31,5-1-15 0,12-10-3 0,0 6-1253 0</inkml:trace>
  <inkml:trace contextRef="#ctx0" brushRef="#br0" timeOffset="186386.86">26433 11413 2649 0,'0'0'117'0,"0"0"25"0,5-10-114 0,1-5-28 15,6 0 0-15,-1-10 0 0,0 4 41 0,6-9 3 16,1-1 0-16,4-9 0 0,1-1-26 0,0 1-5 15,0-6-1-15,0-9 0 0,-1-1-12 0,1-10 0 16,-6 0 0-16,6-5 0 0,-6 6-10 0,0 4-2 16,0 0 0-16,-5 5 0 15,-1 1-52-15,-5-1-10 0,5 0-2 0,1-5-1 16,-7-4-219-16,1-1-43 0,-6-5-9 0,6 5-1 0</inkml:trace>
  <inkml:trace contextRef="#ctx0" brushRef="#br0" timeOffset="186686.52">26837 9595 1072 0,'0'0'48'0,"-5"10"9"0,5 1-45 0,-12 4-12 0,1-5 0 0,-1 5 0 15,1 5 83-15,-6 1 14 0,0 4 3 0,0 5 1 16,-6 6-24-16,6-6-5 0,-6-4 0 0,12 4-1 16,-6-5-6-16,5-5-1 0,7 1 0 15,-7 4 0-15,6-10 6 0,6 0 1 0,0-4 0 0,0-11 0 16,0 0-16-16,6 10-3 0,-6-10-1 0,17 0 0 16,0 0-22-16,0-16-4 0,6 6-1 0,0-10 0 15,5-5-5-15,1-1-2 0,5-4 0 0,-5-5 0 16,-1 4-8-16,6-4-1 0,0-1-8 15,1-4 12-15,-7 4 0 0,-5 1-1 16,5-1 0-16,-5 6 0 0,6 5-3 0,-6-1 0 0,-1 6 0 16,-5 5 0-16,1 5 26 0,-1 5 5 0,0 5 1 0,-6 5 0 15,6 0-13-15,0 15-3 0,0 0 0 0,0 21 0 0,-5-1-12 0,-1 11-2 16,1 10-1-16,-1 10 0 0,0 0-9 16,1 0 0-16,-1-1 9 0,-5 6-9 0,5-15 0 0,-5 5 0 15,0-10 0-15,5 5-8 16,6-6-154-16,-5-4-30 0,5 5-7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3T02:52:15.91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14650 2551 2120 0,'0'0'47'0,"0"0"9"0,0 0 3 0,0 0 0 0,0 0-47 0,0 0-12 0,0 0 0 0,6-20 0 15,-1 0 120-15,1-16 21 16,5 1 5-16,6-6 1 0,1-9-131 0,-1 4-27 0,0-4-5 16,11-1 0-16,1 5 16 0,5 6 14 15,-6-1-2-15,7 6-1 0,-1-11 9 0,6 6 3 0,-1-1 0 0,1-4 0 16,0-6-11-16,-6 0-1 0,6-4-1 0,-5-1 0 16,-7 5-10-16,0 1 0 15,1 9 0-15,-6-9 0 0,-6 14 0 0,0 1 8 16,6 4-8-16,-6 6 8 0,-11 5 14 15,5 5 2-15,-5 4 1 0,5-4 0 0,-5 5 8 16,-6 10 2-16,0 0 0 0,0 0 0 0,11 0-15 0,-11 0-4 0,0 0 0 0,6 10 0 16,0 5-16-16,-6 11 0 0,0-1 0 0,5 16 0 15,1 9 0-15,-6 6 0 0,0 0 0 0,0 14 0 16,0-9 0-16,0-10 0 0,6 5 0 0,-6-1-9 0,-6-4-9 16,6 0-2-16,6-16 0 0,-1 16 0 15,-5-16-138-15,0 6-28 0,0 9-6 0,6-14-925 16</inkml:trace>
  <inkml:trace contextRef="#ctx0" brushRef="#br0" timeOffset="202.8">14547 2060 2718 0,'0'0'120'0,"0"0"25"0,0 0-116 0,0 0-29 16,0 0 0-16,0 0 0 0,17 0 43 0,0 5 2 15,1 5 1-15,10-10 0 0,6 0-24 0,6 0-5 0,11-10-1 0,12 5 0 16,0 0 5-16,17 0 1 0,-1-5 0 0,1 10 0 16,-12 0-22-16,1-10-16 0,5 10 2 0,-6 0-874 15,-16 10-174-15</inkml:trace>
  <inkml:trace contextRef="#ctx0" brushRef="#br0" timeOffset="705.84">15163 3600 1958 0,'-35'0'87'0,"35"0"17"0,0 0-83 0,0 0-21 0,0 0 0 0,0 10 0 16,0-10 107-16,-5 15 17 0,-1-5 3 0,6 5 1 15,-6-5-67-15,12 11-13 0,0-6-2 0,-6 10-1 16,-6 0-21-16,6-4-4 0,11-1 0 0,-5 5-1 15,-6 11 36-15,0 4 7 0,12 6 2 0,5 10 0 16,-12 4-52-16,7 1-12 0,-1-5 0 0,6-1 0 16,0-9-48-16,-5-5-13 0,-7-1-3 15,1-4 0-15,11-11-165 0,0 0-34 16</inkml:trace>
  <inkml:trace contextRef="#ctx0" brushRef="#br0" timeOffset="1162.32">15094 3584 748 0,'46'-20'67'0,"-40"15"-54"0,-12-5-13 0,12-10 0 0,11 4 446 0,-6-4 86 15,0 0 18-15,1 10 3 0,5-15-375 0,0 4-75 16,0 1-15-16,6 0-4 0,-12 5-52 0,12-6-12 16,6 6-1-16,-1 0-1 0,-11-5-18 0,6 10 0 15,11 4 0-15,-11-9 0 0,-6 15 0 0,0 0 0 16,0 0 0-16,0 15 0 0,-5-9 0 0,-7 14 0 15,7-10 0-15,-7 10 0 0,7 11 0 0,-6-6 0 16,-12 5 0-16,6 1 0 0,0 9 0 0,-6-15 0 16,-5 11 0-16,5-1 0 0,0-4 0 0,1 4 0 15,-1-9 0-15,-5-6 0 0,-1 5 0 0,6 0 0 0,6-4 0 16,-5-1 0-16,-7-10 0 0,7 5-19 0,5-15 4 0,0 0 1 16,0 0 14-16,0 0 12 0,0 0-3 15,0 0 0-15,0 0 11 0,0 0 1 0,0 0 1 0,0 0 0 16,17 0-31-16,-6 0-7 0,-11 0 0 15,17 0-1-15,6-10 41 0,0 10 9 0,-6-5 2 16,6 5 0 0,11 0-56-16,0 5-11 0,-5-5-3 0,11 10 0 0,-1-5 35 0,1 16 0 0,0-11 0 0,-6 15 0 15,-5 5 0-15,-1 6 0 0,1 9 0 0,-1 1 0 16,-22 0 44-16,11-1 16 0,-6 1 4 0,1-1 0 16,-18 1-52-16,0-6-12 0,6-4 0 0,-5 4 0 15,-1-14-11-15,0-1-5 0,-5-5 0 0,0 6-1 16,5-11 17-16,-5 0 0 0,-12 0 0 0,6 5 0 15,5-9-36-15,-5 4-11 0,-11 0-1 0,5 0-896 16,-6 0-180-16</inkml:trace>
  <inkml:trace contextRef="#ctx0" brushRef="#br0" timeOffset="2031.34">15738 6395 1267 0,'0'0'56'0,"0"0"12"0,0-10-55 16,0 10-13-16,0-15 0 0,12 10 0 0,-12 5 105 0,0 0 19 0,0 0 3 0,0 0 1 15,-12-11 51-15,12 11 10 16,0 0 3-16,0 0 0 0,0 0-52 0,0 0-9 0,0 0-3 0,0-5 0 15,0 5-34-15,-11-5-7 0,-6-5-2 0,5 5 0 16,1 5-21-16,-1-5-5 0,-10 5-1 0,-1-5 0 16,6 5-18-16,0 0-4 0,-6 0-1 0,0 0 0 15,6 5-8-15,-6-5-2 0,0 5 0 0,1-5 0 16,-1 10-25-16,0-5-12 0,0 10 0 0,-5 1 1 16,-1 4 11-16,6 5 0 0,6 11 0 0,-5-1 0 15,-13 16 0-15,13 4 0 0,10-9 0 0,-5 10 0 16,-6-6 0-16,1 6 0 0,10-5 0 0,1-6 0 0,5 1 0 15,0-1 0-15,1-4 0 0,-1-1 0 0,17 6 10 0,1-5 4 16,-7 4 1-16,7-4 0 0,11 4-24 0,-6-4-5 16,6-1-1-16,-1-4 0 0,1-1 34 0,11 1 6 15,0-6 2-15,1-15 0 16,-1 0-43-16,0-4-9 16,12-6-2-16,-1 0 0 0,-11-5 43 0,18-5 8 0,-1-6 1 0,0 1 1 0,1-5-26 0,-7 5 0 15,6-5 8-15,-5 0-8 0,-6-1 0 0,0 1-17 16,-12 0 4-16,1 5 1 15,-1 0-156-15,1 0-32 0,-7-6-5 0,-22 16-2 0</inkml:trace>
  <inkml:trace contextRef="#ctx0" brushRef="#br0" timeOffset="3812.78">14245 3275 1267 0,'0'0'112'0,"0"0"-89"16,0 0-23-16,12 11 0 0,-1 4 172 0,0-10 31 15,7 5 5-15,-1 0 2 0,0-5-81 0,6 0-16 16,-1 5-3-16,7-5-1 0,-1 6-20 0,7-6-4 0,4 0-1 16,1-5 0-16,-6 5-35 0,18-5-7 0,10 0-2 15,1 0 0-15,-6 0-6 0,6 0-2 0,-1 0 0 0,18 0 0 16,-6 0-17-16,0 0-4 0,0 0-1 0,12 0 0 16,11 0-10-16,0 0 0 0,-12 0 9 0,18 0-9 15,-1 0 12-15,12 0-3 0,-6-5 0 0,12 5 0 16,0 0 1-16,11 0 0 0,5-5 0 0,13 5 0 15,-7-5 5-15,-5 5 1 0,5-11 0 0,18 6 0 16,-12 0 0-16,6-5 1 0,-17 5 0 0,22-10 0 16,-5 5-2-16,0-5-1 0,0 4 0 0,11-4 0 0,-11 5-6 15,5-5-8-15,-5 5 11 0,17-5-11 0,-23-6 8 16,6 6-8-16,0 0 0 0,17 5 0 0,-12 0 8 16,-11-5-8-16,1 4 0 0,16 1 0 0,-17 0 0 15,6 5 0-15,0-5 0 0,17 5 0 0,-23 5 0 16,6-5 0-16,5 5 0 0,18-5 0 0,-18 5 0 0,6 0 0 15,-5 0 0-15,22 0 0 0,-16 0 0 16,4 5 0-16,-10 0 0 0,17 0 0 0,-18 5 0 0,6-10 0 16,6 10 0-16,12 5 0 0,-24-9 16 0,1 4 2 15,5 0 1-15,17 5 0 0,-28 5-11 0,6-15-8 16,-1 16 9-16,18-11-9 0,-12 5 12 0,-5 0-4 16,-1 0-8-16,18 5 12 0,-6-9-12 0,5 4 0 15,-10-5 0-15,-1 5 0 0,-6 0 0 0,1-5 0 16,5 6 0-16,-5 4 0 0,-1-10 0 0,1 5 0 15,-1 0 0-15,1 1 9 0,-1-6-9 0,7 5 0 16,-13 5 9-16,7-10-9 0,0 0 8 0,5 6-8 16,0-1 10-16,-11-5-10 0,-6 5 8 0,0-5-8 0,17 5 0 15,-5 1 0-15,-1-6 24 0,-5 0-2 0,0 0 0 0,-6 5 0 16,6-10-22-16,-6 0-10 0,6 11 1 16,-6-16 0-16,-11 10 9 0,0-5 12 0,-1 0-2 0,-5 5-1 15,6-5-9-15,-11-5-14 0,-7 10 3 0,-5-10 1 16,0 5 10-16,0-5 0 0,-6 10 8 0,-5-10-8 15,-1 0 8-15,-10-10-8 0,-1 10 8 0,-11-5-8 16,-6 0-46 0,-6 0-14-16,0-5-2 0,1 0-1 0,5 0-161 0,-6-11-33 0,52-14-7 0,-35-1 0 0</inkml:trace>
  <inkml:trace contextRef="#ctx0" brushRef="#br0" timeOffset="5243.79">14376 5625 1382 0,'0'0'123'0,"12"10"-99"0,-1-5-24 0,1 0 0 0,5-10 96 0,0 5 13 15,0 5 3-15,6-5 1 0,-6 0-32 0,5 6-6 16,13-6-2-16,-1 0 0 0,0 10-41 0,6-10-9 16,11 0-2-16,0 0 0 0,-5 0 28 0,5 5 6 0,6-5 1 0,6 0 0 15,0 0 1-15,-1 0 1 0,-5-5 0 0,6 5 0 16,5 0 0-16,12 0 0 0,-6 0 0 0,12-10 0 16,-1 10-27-16,1-6-6 0,-1 6-1 15,6-5 0-15,-5 0 7 0,5 5 1 0,6-10 0 16,5 5 0-16,-11 5-12 0,12 0-1 0,17-10-1 0,5 10 0 15,-11-10-3-15,0 5-1 0,6 0 0 0,11-5 0 16,-17 5-14-16,11-6 0 0,-5 1 0 0,11 0 0 16,-12-5 28-16,7 5 4 0,5 0 0 0,17 0 0 15,-17-1-16-15,6-4-4 0,-1 5 0 0,13 0 0 16,-7-5 0-16,0 5 0 0,7 5 0 0,4-11 0 0,-16 6 0 16,0 0-1-16,5 0 0 0,12 0 0 0,-11 0-2 15,-1-5 0-15,0 4 0 0,12 1 0 0,-6 0 9 0,-5-5 2 16,11 5 0-16,5-5 0 0,-11 5-11 0,1-6-1 15,4 6-8-15,7-5 12 0,-18 5-12 0,1 0 0 16,5 0 8-16,6 0-8 0,-12-1 8 0,1 1-8 16,-7 0 11-16,7 0-11 0,-12 5 20 0,-6-5-2 15,18 10-1-15,5-15 0 0,0 10-17 0,-6 0 0 16,-5-6 0-16,0 6 0 0,-6-5 0 0,6-5 0 16,0 10 0-16,11 0-9 0,-12-10 9 0,1 0 0 15,0 4 8-15,5 1-8 0,-5 0 0 0,0 5 0 16,-12-5 0-16,1 5 0 0,5 0 0 0,-6-10 8 15,0 10-8-15,1-1 0 0,-1 6 0 0,-11 0 8 16,-6-10-8 15,0 5 0-31,6 0 0 16,0 0 0-16,0 5-10 0,-5-10 10 16,5 5 0-16,-1 5 0 0,-10-5 12 0,5 0-3 0,-5 5-9 0,5-10 0 0,-5 5-12 15,-6 0 12-15,5 0 0 0,-5 5 0 0,-6 0 0 0,0 0 0 0,-5-11 0 0,-1 6 0 0,1 5 0 0,-7 0 0 16,-4 0 18-16,4 0 11 0,-5 0 3 0,-5 5 0 0,5 6-32 0,-12-11 0 0,-5 5 0 15,6 5 0-15,-6 10 0 0,-6-15-16 0,-5-10 1 0,-6 5 1 16,11-5 14-16,-5 5 0 0,-1 0 0 0,1 0 0 16,-1 0 0-16,-5 5 10 0,6-5-10 0,-6 15 8 15,11-5-8-15,0 5 0 0,-16-4 0 0,4 4 0 16,-4-10 0-16,-1 0 0 0,-6 5 0 0,1-5 0 16,-6 0 0-16,5 0-14 0,-5 0 5 0,5-5 1 15,-5 5 26-15,0-5 6 0,0 0 0 0,5-5 1 0,1 5-25 16,-6 0-12-16,11-5 0 0,0 5 1 0,-6-5 11 0,7 5-8 15,-1 0 8-15,0-5-8 0,6 5 8 16,-6 0 9-16,0 0-1 0,0 0-8 0,-5 0 0 16,-1 0 0-16,-5 0 0 0,0 0 0 0,5 0 0 0,-5 0-19 15,0 0 3-15,-6 0 0 0,6 0 16 0,0 0 14 16,-6 0-2-16,0 0-1 0,0 0-11 0,0 0-11 16,0 5 3-16,-5-5 0 0,-1 0 26 0,6 0 6 15,-17 0 0-15,11 5 1 0,7 0-25 0,-18-5-9 16,11 5 0-16,-11-5 0 0,17 0 9 0,-17 0-13 15,6 5 5-15,-6-5 8 0,17 6-17 0,-6-6 4 16,-11 0 1-16,12 0 0 0,-12 0 12 0,0 0 0 0,11 5 0 0,-11-5 0 16,0 0 0-16,11 5 0 0,-11-5 0 0,0 0 0 15,0 0 0-15,0 0 0 16,17 0 0-16,-17 0 0 0,0 0 0 0,0 0 0 16,0 0 0-16,0 0 0 15,0 0-96-15,0 0-12 0,0 0-4 0,12 5-1366 0</inkml:trace>
  <inkml:trace contextRef="#ctx0" brushRef="#br0" timeOffset="7418.93">16541 1027 1497 0,'0'0'66'0,"0"0"14"0,0 0-64 0,-11 10-16 0,-12-10 0 0,6 5 0 31,6 16 128-31,5 4 21 0,6 15 5 0,0-4 1 0,0 4-41 0,-6 1-8 0,1 4-2 16,-1 16 0-16,0-5-19 15,-5 15-4-15,0 0-1 0,-1 5 0 0,6 5-20 0,1 0-5 0,-7-5-1 0,7 0 0 16,-1 0-10-16,6 10-1 0,0 5-1 0,0 5 0 16,11 5-22-16,1 1-4 0,-7 4 0 0,18 61-1 15,6 0-7-15,5-5-8 0,0-5 11 0,6 5-11 16,-6 10 12-16,12-4-4 0,-1 4 0 0,-5 15-8 15,-6-30 23-15,6 10-3 0,6 21 0 0,-1 4 0 16,-10-40-3-16,-1 15-1 0,6 20 0 0,-6 6 0 0,-11-36 7 16,5-5 1-16,6-11 0 0,1 16 0 0,-7 0-5 0,1-10-1 15,-1 0 0-15,-5-20 0 0,-6-21-3 0,0-5-1 16,0 1 0-16,-6 9 0 0,-5 0-3 0,0-9-1 16,5-6 0-16,-11-10 0 0,-5-15-10 0,-1-5-17 15,6-11 4-15,0-4 1 0,11-5 12 0,-5-6 0 16,-6 1 0-16,6-21 0 0,5 5-23 0,-5-4-1 15,-6-6-1-15,11 0 0 16,-5-5-163-16,0 0-33 0,5-5-7 0,0-5 0 0</inkml:trace>
  <inkml:trace contextRef="#ctx0" brushRef="#br0" timeOffset="17667.33">17088 1711 1958 0,'18'40'87'0,"-18"-25"17"0,0-4-83 0,-6-1-21 0,0-5 0 0,0 15 0 16,12 5 87-16,0-9 13 0,-6 4 2 0,6-5 1 16,-1 10-63-16,7 11-12 0,-7 4-2 0,1 11-1 15,5 10 31-15,7 15 7 0,-7 0 1 0,6 10 0 16,0-26-52-16,-5 6-12 0,5-5 0 0,-6-10 0 16,6-11-19-16,-6 6-6 0,1-16-2 0,5 1 0 15,-6 9 27-15,1-20-8 0,-1 11 8 0,-5-6 0 16,0-5-25-16,-6 0 0 0,-6 1 0 0,6-11 0 15,0-5-20-15,0-5-4 0,0 0-1 0,0 0 0 16,-6-5-174-16,0-5-36 0</inkml:trace>
  <inkml:trace contextRef="#ctx0" brushRef="#br0" timeOffset="17941.13">17140 2425 345 0,'-23'-46'31'0,"17"21"-31"0,-5-16 0 0,-1-9 0 0,1-1 307 0,0-5 55 16,-6 6 11-16,5 9 3 0,6 6-177 15,1-6-35-15,-7 1-8 0,7 14 0 0,5 1-71 0,-6 0-13 16,0 5-4-16,1-6 0 0,22 11-19 0,0 5-4 15,-6-5-1-15,12 5 0 0,-6-1-35 0,12 6-9 16,-7-5 0-16,7 10 0 0,5-15 34 0,0 10 5 16,6 0 1-16,0 5 0 0,11 0-30 0,6 0-10 15,-5 5 0-15,10 0 9 0,-5 10 7 0,0-5 2 16,0 6 0-16,-6-6 0 0,-5 10-18 16,0 0 0-16,-7-5 0 0,-4 6 0 0,-7 4 0 0,-5 0 0 0,5 6 0 15,-10 14 0-15,-7-9 0 0,6 14 0 0,-11 6 0 0,-6 15 0 16,0-20 0-16,-6 9 0 0,0-4 0 15,1 0 0-15,-7-6 0 0,1-9 0 0,-1-1 0 0,1-9 0 16,-6-6 0-16,-6 0 0 0,-5-14 0 0,11 4 0 16,-1-5-25-1,1 5-6-15,-5-15-1 0,-1 5-800 0,0 0-161 0</inkml:trace>
  <inkml:trace contextRef="#ctx0" brushRef="#br0" timeOffset="18180.84">18484 2116 2419 0,'0'0'53'0,"-11"10"11"0,0 0 3 0,-1 10 1 0,1 6-55 0,-1 4-13 15,7 0 0-15,-7 16 0 0,7-11 54 0,-7 6 8 16,1-1 2-16,-1 6 0 0,-5-10 0 0,0 4 0 15,6-5 0-15,-6-4 0 0,5-1-64 0,1 11 0 16,0-16-9-16,5 5-839 16,12 6-168-16</inkml:trace>
  <inkml:trace contextRef="#ctx0" brushRef="#br0" timeOffset="20544.15">17578 4096 921 0,'0'0'82'0,"0"0"-66"0,0 0-16 0,0 0 0 0,0 0 150 0,0 0 26 16,-5-5 6-16,5 5 1 0,0 0-66 0,0 0-13 16,0 0-2-16,0 0-1 0,0 0-29 0,0 0-5 15,0 0-2-15,0 20 0 0,5-5-49 0,1 5-16 16,6 11 8-16,-1 4-8 0,6-4 37 0,0 9 4 0,0 1 1 0,0-6 0 15,6 6-23-15,-6-11-5 0,0 11-1 0,0 9 0 16,1 1-13-16,-7 10 8 0,0 4-8 0,6 32 0 16,-5-16 0-16,-1-10 0 0,-5-6 0 0,5-4 0 15,-11-10 0-15,6-6 0 0,0-14-11 16,-1 4 11-16,-5-9-20 0,0-11 3 0,-5 5 1 16,5-5 0-16,0-15-6 0,0 0-1 0,-12 0 0 0,1 0 0 15,-1 0 14-15,-5-10 9 0,0 5-12 0,-5-5 12 16,-1-15 0-16,0 4 0 0,0-9 10 0,-5-6-2 15,-1-9 20-15,1-11 4 0,-7-10 0 0,7-5 1 16,-6 6 29-16,11-1 6 0,-5 10 0 0,10-5 1 16,1 16-8-16,6-1-1 0,5 1-1 0,1 4 0 15,5 6-11-15,5 4-3 0,-5 1 0 0,12 5 0 16,-1 9-34-16,6-9-11 0,-5 0 0 0,10 4 0 16,1 1-16-1,0 0-11-15,5 0-1 0,7 5-1 0,-1-1 29 0,6 1 0 0,-6 5 0 0,6-5 0 0,0 10 0 0,5 5 0 16,-5 5 0-16,0 0 0 0,0 5 0 15,0 5 0-15,0 5 0 0,-6 1 0 0,0 4 0 0,0 5 0 16,-5 1 0-16,-7-1 0 0,7-4 0 0,-12-1 0 16,-6-5-8-16,7 5 8 0,-7 6 0 0,0-6 0 15,1 0 0-15,5 11 0 0,0-1 8 0,-6 1-8 16,-11 4 12-16,6 6-12 0,-12-1 0 16,1 1 0-16,-1-5-10 0,-11 9 10 0,5-19 17 0,-5 4 11 15,0-5 3-15,-6-4 0 0,6-6 1 0,0 0 1 16,-6-10 0-16,1 6 0 0,5-6-33 0,-6-5 0 0,6 5 0 15,5-10 0 1,-5 0-44-16,0 0-16 0,6 0-4 0,-1 0-819 0,12 0-164 16</inkml:trace>
  <inkml:trace contextRef="#ctx0" brushRef="#br0" timeOffset="20777.31">18735 4648 633 0,'0'0'56'0,"0"15"-44"0,0 5-12 0,0 6 0 0,0-1 364 0,0 15 72 16,-6-9 13-16,1 9 3 0,5 11-276 16,-6-11-55-16,0 6-11 0,6-5-2 0,-11-1-87 0,11-4-21 15,-6-1 0-15,1-5 0 0,-1 1 0 0,6-6 0 16,-6 0 0-16,6 1-780 15,6-1-161-15</inkml:trace>
  <inkml:trace contextRef="#ctx0" brushRef="#br0" timeOffset="22477.53">17886 6390 1566 0,'0'0'69'0,"0"0"15"0,0 0-68 0,0 0-16 16,0 0 0-16,0 0 0 0,0 0 121 0,0 0 21 15,0 0 4-15,0 0 1 0,0 0-60 0,0 0-12 16,0 0-3-16,12 20 0 0,-7 0-36 0,7 6-8 16,-1 9-2-16,6 11 0 0,0 4 9 0,0 6 1 0,6 0 1 15,0 10 0-15,0-6-14 0,-1 1-3 0,1 0-1 0,0-10 0 16,0-1-19-16,-6 1 0 0,6 5 0 0,0 4 0 16,-6 1 0-16,0 5 0 0,0-5 0 0,0-6 0 15,-6-4 10-15,1-5-2 0,-7-1 0 0,7-9 0 16,-7-11-8-16,1-5 0 0,0 0 9 0,-6-9-9 15,0-11 8-15,0 0-8 0,0 0 10 0,-12 0-10 16,-5-11 16-16,6 6-4 0,-6-20 0 0,-6 0 0 16,6-11 20-16,-6-4 3 0,0-11 1 0,1-5 0 15,-1 1-36-15,0-1 0 0,0 5 0 0,0-4 0 16,1 4 0-16,-1 0 0 0,0 1 0 0,0-11 0 0,6 0 58 16,6 6 5-16,-1-1 1 0,12 5 0 15,0 1-64-15,0-1-20 0,6 5 0 0,0 1 0 0,5 9 20 16,6-4 0-16,-5 9-8 0,5 1 8 15,0 5 0-15,6 4 0 0,5 1-8 0,-5 15 8 16,11-10 12-16,0 5 7 0,6 10 1 0,6-10 0 0,11 20-20 16,0-10 0-16,0 10 0 0,5 10 0 0,1 5 0 15,-6 6 0-15,6 9 0 0,-6 6-9 0,-6 0 9 16,-5-1 11-16,-7 6-3 0,1 10 0 0,-5-16-8 0,-1 6 0 16,-11-6 0-16,-1 1 0 0,-5-11 0 0,1 1 0 15,-1-1 0-15,-12 6 0 0,-5-1 0 0,0-9 0 16,0 4 0-16,-5 6 0 0,-7-6 0 0,1 11 0 15,-1-16 0-15,1 0 0 0,0 1 0 0,-6-6 0 0,5-5 0 16,-5 1 0-16,0-6 27 0,-6 0 3 0,6-15 1 16,-11 5 0-16,5-5-23 0,0-5-8 0,-6 5 0 0,-10-10 9 31,-7-5-38-31,6 5-8 0,6-1-2 0,0 1 0 16,5 0-118-16,12 0-24 0,0 5-5 0,11-5-1002 0</inkml:trace>
  <inkml:trace contextRef="#ctx0" brushRef="#br0" timeOffset="23210.93">19470 6972 1728 0,'0'0'76'0,"0"0"16"16,0 0-73-16,0 0-19 0,0 0 0 0,0 0 0 15,0 0 55-15,0 0 7 0,0 0 2 0,0 0 0 16,0 0 0-16,0 0 0 0,6 15 0 0,-6-4 0 16,0 4 0-16,6 0 0 0,-6 0 0 0,5 0 0 15,1 6 0-15,0 4 0 0,-1 5 0 0,1-4 0 16,-6 4 0-16,11 46 0 0,-5-10 0 0,0-41 0 15,-6 5-52-15,6 6-12 0,5-6 0 0,-5 6 0 16,-1-6 0-16,1 1 0 0,0-1 0 0,-1-5 0 16,1 1 0-16,5-1 0 0,-5-5 0 15,0 0 0-15,0 1 0 0,-6-6 0 0,5 0 0 16,-5 0 0-16,6 0-48 0,-6-4-13 0,0-1-3 0</inkml:trace>
  <inkml:trace contextRef="#ctx0" brushRef="#br0" timeOffset="27537.27">19595 1052 1785 0,'0'0'79'0,"0"0"17"0,0 0-77 0,0 0-19 0,0 0 0 0,0 0 0 15,0 0 36-15,0 0 3 0,0 0 1 0,0 0 0 0,0 0 51 16,0 0 10-16,0 0 3 0,0 0 0 0,0 0-33 16,0 0-7-16,0 11 0 0,0 4-1 0,0 10-11 15,0-10-1-15,0 11-1 0,0 4 0 0,0 0-10 0,-5 16-1 16,5 20-1-16,0-21 0 0,0 1 2 0,0 10 0 15,5 9 0-15,-5 6 0 0,0 5-13 0,6 0-3 16,0-10 0-16,0 45 0 0,5 11 2 0,-5 10 0 16,5 4 0-16,0 1 0 0,-5-15-13 0,6-1-2 15,5 21-1-15,0 20 0 0,0-10 11 0,-6-5 3 16,6-10 0-16,0 25 0 0,1 0-24 0,4 0 0 16,-5-10 0-16,6 10 0 0,-6-21 0 0,0 16 14 15,0 5-2-15,1 11 0 0,4-37 2 0,-5 6 0 16,6-15 0-16,-6 20 0 0,6 5 0 0,-6-11 0 15,0-9 0-15,6-16 0 0,-6-14-4 0,6 14-1 16,-6 6 0-16,0 9 0 0,-5-9 18 0,-1-16 3 16,0-9 1-16,1-6 0 0,-7-15-31 0,1 0 0 0,0-6 0 15,0 12 0-15,-1-12 0 0,1 1-21 0,0 0 3 0,-1-10 1 16,1-10 27-16,0-6 6 0,-1-4 0 16,7-6 1-16,-6-10-17 0,5-4 0 0,-5-1 0 0,5-5 0 15,-5 0 0-15,-6-15 0 0,11 0 0 0,-11 0 0 16,0 0 0-16,11 5 0 0,-11-5 0 0,0 0 0 15,0 0-99 1,12 5-23-16,-1-5-5 0,-11 0-854 0,12-5-171 0</inkml:trace>
  <inkml:trace contextRef="#ctx0" brushRef="#br0" timeOffset="28569.91">18986 8243 2095 0,'-6'46'92'0,"0"-36"20"0,6 0-89 0,0-10-23 0,0 0 0 0,0 0 0 0,0 0 68 0,0 5 8 15,0 5 3-15,0 0 0 0,-5 1-11 0,5 4-1 16,5 10-1-16,1-5 0 0,-6 6-3 0,6 4-1 16,-6 5 0-16,6 6 0 0,5 0-10 0,-5 4-1 15,-1 6-1-15,1 4 0 0,5 11-19 0,-5-15-4 16,0 10-1-16,5-1 0 0,1 11-16 0,5-5-10 16,-6 5 12-16,0-5-12 0,7-5 8 0,-1 20-8 15,0 5 0-15,6 5 0 0,-12 0 0 0,12-5 0 16,0 0 0-16,-6 0 0 0,-6-15 0 0,0 0 0 15,7-10 0-15,-1 0 0 0,0-11 0 0,0 1-11 16,0-5 11-16,0 4-13 16,0 1-235-16,-6 5-46 15,1-6-10-15</inkml:trace>
  <inkml:trace contextRef="#ctx0" brushRef="#br0" timeOffset="29285.91">19174 11175 1152 0,'0'0'102'0,"0"0"-82"0,0 0-20 0,0 0 0 0,0 0 234 0,0 0 42 16,0 0 9-16,6 10 2 0,-6 1-133 0,0 4-26 15,0-10-6-15,5 5-1 0,-5 5-39 0,6 0-8 16,5 6-2-16,-5-6 0 0,5 5-33 0,1 5-7 16,5 6-2-16,0-1 0 0,-11 1-30 0,5 34 8 15,-5-9-8-15,5-36 0 16,1 1-22-16,-1 4-7 0,0 5-2 0,-5 1 0 15,0-6-97-15,5 0-20 0,-5-4-4 0,0-6-976 0</inkml:trace>
  <inkml:trace contextRef="#ctx0" brushRef="#br0" timeOffset="29477.9">19265 11145 2818 0,'0'0'125'0,"0"0"26"0,17 5-121 0,6-5-30 0,-6-5 0 0,0 5 0 15,-17 0 71-15,11-5 8 0,7 0 1 0,-1-5 1 16,5 5-65-16,1 0-16 0,0-11 0 0,0 6 0 16,5 0 0-16,1-5 0 0,-6 5 0 0,-1-5 0 15,1-1 0-15,0 1 0 0,0 5 0 0,-6 0 0 32,-6 0-140-32,6 0-31 0,-5 5-6 0,5-5-637 0,-6 4-127 0</inkml:trace>
  <inkml:trace contextRef="#ctx0" brushRef="#br0" timeOffset="29668.9">19664 11135 2437 0,'0'5'108'0,"0"-5"22"0,0 0-104 0,0 0-26 16,0 0 0-16,0 5 0 0,6 0 55 0,-6-5 5 15,0 0 2-15,0 0 0 0,0 0-43 0,0 0-9 16,0 0-2-16,17-5 0 0,-17 5-8 0,11 0-17 15,6 0 4-15,-5 0 1 16,-12 0-246-16,17 0-49 0</inkml:trace>
  <inkml:trace contextRef="#ctx0" brushRef="#br0" timeOffset="29846.92">19533 11575 1785 0,'0'0'159'0,"0"0"-127"0,0 0-32 0,0 0 0 15,0 0 171-15,0 0 28 0,17 0 5 16,0 0 2-16,-6-10-100 0,1 5-20 16,5-5-4-16,0 0-1 0,0-5-52 15,6 5-10-15,0-11-3 0,-1 1 0 16,1 5-56-16,11-5-12 0,1-6-3 0,4 1-1169 16</inkml:trace>
  <inkml:trace contextRef="#ctx0" brushRef="#br0" timeOffset="30872.9">21920 7701 1958 0,'0'0'43'0,"0"0"9"0,0 0 1 0,0 16 3 0,0-6-45 0,0 5-11 0,0 0 0 0,0 0 0 0,0 6 156 0,0-1 28 16,0 5 7-16,6 11 1 0,-6-6-103 0,6 5-20 15,5 6-4-15,-5-6-1 0,5 1-51 0,0 4-13 16,-5 11 0-16,11 5 0 0,0 4 54 0,-5-4 8 15,5 10 2-15,11 10 0 0,-16-5-49 0,5 10-15 16,6 5 8-16,-6 15-8 0,-6 1 12 0,6-6-2 16,-5 5 0-16,5-10 0 0,-6-10-18 0,0-10-4 15,1 5-1-15,-1-5 0 0,1 0 21 0,-1 0 5 16,0-5 1-16,1 4 0 0,-6-4-25 0,5-10-5 16,-5-10 0-16,-1-1-1 15,1-4-204-15,0-11-41 0</inkml:trace>
  <inkml:trace contextRef="#ctx0" brushRef="#br0" timeOffset="31348.9">22068 11322 2044 0,'0'0'45'0,"0"0"10"15,0 0 1-15,0 0 1 0,0 0-45 0,0 0-12 0,0 0 0 0,0 0 0 0,0-10 78 0,6 0 14 16,5-5 2-16,1 0 1 0,-1-6-35 0,1 1-8 16,-1-5 0-16,6-6-1 0,-6 6-15 0,1 0-4 15,5-6 0-15,0 1 0 0,-6 0-6 0,7-1-2 16,-1 1 0-16,0-6 0 0,0 11 5 0,0-5 1 16,-6-1 0-16,1 11 0 0,-1-5-30 0,1 9 0 15,-7 1 0-15,7 5 0 0,-7 10 0 0,-5 0 0 16,0 0 0-16,0 0 0 0,12 10 28 0,-1 5 0 0,0 6 0 0,7 4 0 15,-13 5-20-15,7 1-8 0,-1-1 0 0,0 1 9 16,-5-1-9-16,6 0 0 0,-1 1 0 0,0 4 8 16,-5-4-8-16,5-6 0 0,-5 5 0 0,6-4 0 15,-7-1-20-15,1 5-4 0,-6-4 0 0,6-1 0 16,-6 0-107 0,5 6-21-16,-10-6-5 0,5 0-978 0</inkml:trace>
  <inkml:trace contextRef="#ctx0" brushRef="#br0" timeOffset="31572.03">22091 11211 1324 0,'0'0'118'0,"0"0"-94"0,0 0-24 0,0 0 0 0,0 0 305 0,6-5 57 15,5 0 11-15,1 0 3 0,-1 0-205 0,6 5-41 16,6 0-8-16,0 5-2 0,-1-5-96 0,1 0-24 15,0-5 0-15,0-1 0 0,5 6 0 0,-5 0 0 16,6-5 0-16,-1 0 0 16,1 0-97-16,-1 0-25 0,1 0-5 0,-1 5-1 15,6-5-102-15,-5 0-21 0</inkml:trace>
  <inkml:trace contextRef="#ctx0" brushRef="#br0" timeOffset="34861.64">21088 6157 2340 0,'12'10'208'0,"-1"10"-167"15,0 1 23-15,1 4 5 0,-1 5 1 0,1 11 0 16,-1 4-18-16,6 16-4 0,0-5-1 0,-5 10 0 16,-1-1-63-16,6-4-12 0,-5 5-2 0,-7-5-1 15,7-5 31-15,-7-1 0 0,1-4 0 0,0-6 0 16,-1 6 0-16,1-5 0 0,0-1 0 0,-6-4 0 15,6-1 0-15,-1-9 0 0,-5 4 0 0,0-10 0 16,0-4 0-16,0-6 0 0,-5-5 0 0,5-10 0 16,0 0 0-16,0 0 0 0,-12-15 0 0,1 0 0 15,-1-16 45-15,-5 1 15 0,0-6 4 0,0 1 0 16,0 0-52-16,0-1-12 0,0-4 0 0,0-1 0 16,-6-5 54-16,0 1 8 0,0-11 2 0,-5-5 0 0,-6-9-52 15,11-1-12-15,11 0 0 0,7 0 0 0,5 5 31 0,0 10 3 16,5 16 1-16,7-11 0 0,-1 16-26 15,1 4-9-15,5 6 0 0,0 5 9 0,6-1-9 0,5 6 0 16,6 0 0-16,6 5 0 0,-6 5 23 0,6-5 2 16,0 5 1-16,6 5 0 0,-6 0-38 0,-1 5-7 15,7-5-1-15,-6 5-1 0,6 0 21 0,5 5 0 16,-6 0 0-16,7 10 0 0,-7-9 0 0,1 19 0 0,-6 0-9 16,-6 16 9-16,-6 5 0 0,1-1 0 0,-6 6 0 15,-1 5 0-15,-4-6 12 0,-7-4 10 0,0 5 2 16,-5-11 0-16,0 1-33 0,-6-6-7 0,0-4 0 0,-6-1-1 15,6-4 17-15,-11-1 8 0,-1 0-8 0,1 1 12 16,-1-6-4-16,1 0-8 0,5 6 11 0,-11-11-11 16,0 5 12-16,-6-9-4 0,1-1 0 0,-1-5-8 15,0 0 12-15,0 0-12 0,0 0 12 0,1-5-12 16,-7 0-43-16,6 0-15 16,6 1-3-16,6-1-1 0,-1-5-130 0,12 0-27 0</inkml:trace>
  <inkml:trace contextRef="#ctx0" brushRef="#br0" timeOffset="35139.87">22484 6917 2304 0,'0'0'102'0,"0"0"21"0,0 0-99 0,0 0-24 16,0 0 0-16,0 15 0 0,-5 0 133 0,5-5 22 16,0 5 4-16,0 0 1 0,0 6-77 0,0-1-15 15,0 5-4-15,0 1 0 0,0 9-17 0,0 0-4 0,0 6-1 0,5-1 0 16,-5 1-16-16,6 0-3 0,0-1-1 0,-6 1 0 16,5-16-38-16,1 10-7 0,0-9-1 0,-1 4-1 31,1-10-63-31,6 1-12 0,-7-1-2 0,7-5-1240 0</inkml:trace>
  <inkml:trace contextRef="#ctx0" brushRef="#br0" timeOffset="41140.64">10103 11479 1850 0,'0'0'40'0,"0"0"9"0,0 0 2 0,0 0 1 0,0 0-41 0,0 0-11 0,0 0 0 0,0 0 0 0,17 0 65 16,-5 0 11-16,10 0 3 0,1 0 0 0,0 0-18 16,5 5-3-16,12-5-1 0,-11 5 0 15,11-5-28-15,5 0-5 0,12 5-2 0,6 0 0 16,-6-5-11-16,-6 11-3 0,6-6 0 0,0 5 0 0,-6 0-8 0,-5 0 0 16,0 5 0-16,-7 0 0 15,1-4-28-15,0 4 0 0,-11-5-1 0,-1 5 0 16,1-5-215-16,-7 0-42 0,24 0-9 0,-17-10-1 0</inkml:trace>
  <inkml:trace contextRef="#ctx0" brushRef="#br0" timeOffset="41648.66">10473 11337 518 0,'0'0'23'0,"0"0"5"0,0 0-28 0,0 0 0 0,0 0 0 0,0 0 0 15,0 0 266-15,0 0 48 0,0 0 10 0,0 0 1 16,-5-5-201-16,5 5-40 0,-6-5-8 0,-17 10-1 16,12-5-9-16,-1 5-2 0,1 0 0 0,-6 1 0 0,0-6-3 0,0 10-1 15,0-5 0-15,0 5 0 0,-6-5 7 0,6 0 1 16,5 0 0-16,-16 5 0 0,11 0-55 0,5-5-13 16,-11 5 0-16,6 1 0 0,-5-6 54 0,5 5 8 15,5 5 2-15,-5-5 0 0,6 5-52 0,-1-5-12 16,7 1 0-16,-7 4 0 15,6-5-48-15,6 5-13 0,0-5-3 0,6 5 0 0,6 1 52 0,-1-1 12 16,6-5 0-16,0 5 0 16,6-5 0-16,5 0 0 15,1 0 0-15,5 6 0 0,0-6 48 16,6-5 13-16,-6 5 3 0,6-5 0 16,6 0-64-16,-1 0 0 0,1-5-9 0,0 5 0 15,-1-5 23-15,1 0 5 0,-6 0 1 0,-1 0 0 0,-4 0-20 16,-1 0-14-16,0 0 2 0,-5 0 1 0,-1 0 11 0,1 0-10 0,-7 0 10 15,1 0-856-15,0 0-164 0</inkml:trace>
  <inkml:trace contextRef="#ctx0" brushRef="#br0" timeOffset="43205.24">20456 3706 2232 0,'-6'30'99'0,"6"-30"20"0,0 0-95 0,0 0-24 0,6 10 0 0,-6-10 0 15,0 0 112-15,0 0 19 0,0 16 3 0,6-1 1 16,-6 10-57-16,5 11-11 0,1 9-3 0,5 6 0 16,-5 15-64-16,5-11-17 0,1 31-2 0,5-5 0 15,-6-5 19-15,1-15 0 0,-1 0 0 0,1 5 0 16,-7-5 0-16,7 4 0 0,-7 1 0 0,7 5 0 15,-7-10 0-15,1 0 0 0,0-11 0 16,-1 1 0-16,1-11 0 16,0-4 0-16,-6-11 0 0,6-10 0 0,-6 6 0 15,0-21 0-15,0 0 0 0,0 0 0 0,0 0 0 0,-6-10 0 0,0-16 0 0,-5 1 0 16,-1-16-55-16,1 1-7 16,0-6-2-16,-6-4 0 0,5-6 52 0,-5 0 12 0,-6 6 0 0,0-6 0 0,6 5 0 0,-5-4 0 15,-1-6 0-15,6-15 0 0,5 5 48 0,1 0 13 16,5-5 3-16,6 5 0 0,0 5-11 0,0 11-1 15,12 4-1-15,-7 10 0 0,7 6-12 0,-7 5-3 16,12 4 0-16,1 6 0 0,-1 10-22 0,5-10-5 16,1 15-1-16,0-11 0 0,6 6-8 0,-7 10 0 15,12-10 0-15,-5 10 0 0,5-5 0 0,6 5 0 16,0 0 0-16,6 5 0 0,5-5 0 0,-6 10 0 16,7 0-9-16,5 6 9 0,-12 9 0 0,-5 0 0 15,6 1 0-15,-12 14 0 0,0 6 0 0,0 9 0 16,-5 1 0-16,-6 5 0 0,-1-5 0 0,-5 4 0 0,-5-14 0 15,-1 5 0 1,-5-6-25-16,-6 1-2 0,0-21 0 0,0 5 0 0,-6 1 27 0,0-6 0 0,1-10 0 16,-7 6 0-16,1-6 0 0,0-5 0 0,-1-5 0 0,-5 5 0 31,6-5-222-31,-1 0-39 0</inkml:trace>
  <inkml:trace contextRef="#ctx0" brushRef="#br0" timeOffset="43573.25">21624 4425 403 0,'0'0'36'0,"0"0"-36"0,0 0 0 0,11 0 0 0,-5-5 368 16,5 5 68-16,1 0 12 0,5 0 4 15,-6 0-299-15,6-5-59 0,0 5-12 0,1 0-2 0,-1 0-41 0,5-5-8 16,1 5-2-16,0-5 0 0,0 5 28 0,0 0 6 15,-6 0 1-15,5 0 0 0,-10 0-52 0,-1 0-12 16,-11 0 0-16,0 0 0 0,0 0 0 0,0 0 0 16,0 0 0-16,0 0 0 0,0 15 32 0,0-5 4 15,-5 5 1-15,-7-5 0 0,1 6-10 0,-1-1-3 16,-5 0 0-16,0 5 0 0,0 0-12 0,0 1-4 16,6 4 0-16,-6 0 0 0,-1 1-8 0,13 9 0 15,-7-10-10-15,12 1 10 0,-5 4 0 0,5 1 0 0,5-1 0 16,1 0 0-16,5-4 22 0,1 4 10 0,5-5 3 15,6 1 0-15,-1-1-19 0,7-5-3 0,5-5-1 16,0 1 0-16,6-11-12 0,0-5 0 0,-6 0 0 0,6-10 0 31,0-6-93-31,0-4-12 0,0-5-3 0,5-16 0 0</inkml:trace>
  <inkml:trace contextRef="#ctx0" brushRef="#br0" timeOffset="44497.92">20387 1382 1868 0,'0'0'83'0,"0"0"17"0,-11-6-80 0,11 6-20 0,0 0 0 0,0 0 0 16,0 0 90-16,0 0 14 0,0 0 4 0,0 0 0 15,0 0-36-15,0 16-6 0,0 4-2 0,6 5 0 16,-1 16-32-16,1-1-6 0,11 6-2 0,0 10 0 16,0-1 20-16,6 6 3 0,0-5 1 0,0 5 0 0,0-11-36 0,-1 11-12 15,1 0 9-15,0 15-9 0,-6 0 32 0,0 10 0 16,-5-5 1-16,-1 0 0 0,0-5-33 0,1-16 0 15,-1 1 0-15,-5-10 0 16,-6-11-18 0,6-4-10-16,-6-1-3 0,5-9 0 0,-5-1-1 15,0-10-1-15,-5 0 0 0,5-15 0 0,0 0-38 0,0 0-7 16,0 0-2-16,0 0 0 0,-12-5-22 0,1 0-5 16,-6-10-1-16,5 0 0 15,1-5-26-15,-6-11-6 0,0-4 0 0,0-16-1 16,-6-15 120-16,0-5 21 0,0-5 10 0,-5-10-1 0,-1 10 110 0,-5-25 21 0,6 20 5 15,5 0 1-15,6-5-14 0,0 10-2 0,-1 0-1 0,13-5 0 0,-7 15-46 0,12 0-10 16,0 11-1-16,12 4-1 0,-1 10-37 0,6 1-7 16,0 10-2-16,6 4 0 0,6 6 6 0,-1 10 1 0,1-10 0 15,11 15 0-15,-6 5-32 0,0 0 0 0,11 0 0 16,-5 5 0-16,6 5 0 0,11 5 0 0,-6 5 0 0,12 5 0 16,0 11 0-16,-6 4 0 0,5-4 0 15,1 15 0-15,-12-1 0 0,6 1 0 0,-11-11 0 16,-1 16 0-16,-11-10 0 0,1-1 0 0,-7 1 0 0,-5-6 0 15,-6-4 0-15,-6 4 0 0,1 11 0 0,-6-11 0 16,-1 6 0-16,-5 5 0 0,-5 9 0 0,5-9 0 16,-6 0-9-16,-6-1-8 15,1-14-2-15,0 4 0 0,-6-4 19 0,-1-11 0 0,1-10 0 0,0 5 0 16,-6-4 0-16,6-6 0 0,-5-10 0 0,-1 5 0 16,0-10-176-1,0 5-32-15,6-10-7 0,0-6-1 0</inkml:trace>
  <inkml:trace contextRef="#ctx0" brushRef="#br0" timeOffset="44894.5">21971 2055 2098 0,'0'0'46'0,"0"0"10"0,18 0 1 0,-1 0 3 0,5 0-48 0,1 0-12 0,0 0 0 0,0 0 0 16,0 0 63-16,5 0 10 0,-5 0 3 0,5 0 0 15,-5 5-16-15,0-5-4 0,0 0 0 0,0 5 0 16,-6-5-25-16,0 0-6 16,6 10-1-16,-6-10 0 0,-6 0-24 0,0 0-20 0,-11 0 3 0,12 10 1 15,-12-10 16-15,0 0 0 0,5 16 0 0,1-11 0 16,-6 15 0-16,-6-10 0 0,-5 15 0 0,0 1 0 15,-6-1 9-15,-6 5 6 0,0 16 1 0,-5-11 0 16,-7 11-16-16,1 0 0 0,-6-1 0 16,0 1 0-16,6-1 0 0,-6-9 0 0,6-11 0 0,6 5 0 15,5-4 24-15,0-6 11 0,6 5 2 0,6-14 1 16,-1 4 22-16,12-5 4 0,0-10 0 0,0 0 1 16,6 15-23-16,5-15-5 0,6 5-1 0,0 0 0 15,12-5-36-15,-6 5-10 0,11-5-1 0,0-5 0 16,6 5 11-16,-6 0 0 0,0-5 0 0,12 0-924 15,0-10-182-15</inkml:trace>
  <inkml:trace contextRef="#ctx0" brushRef="#br0" timeOffset="46964.65">22792 1275 1497 0,'0'0'66'0,"0"0"14"0,0 0-64 0,6 5-16 0,5 5 0 0,-11-10 0 16,0 0 137-16,6 11 24 15,5 14 5-15,12-10 1 0,0 20-47 0,-6-9-10 16,0 4-2-16,0 6 0 0,-6-1-19 0,1 1-4 0,-12-1-1 0,0 5 0 0,0 1-15 15,0 15-3-15,17 10-1 0,0 10 0 0,-11-6-10 0,-1 22-3 16,1 4 0-16,-6-15 0 0,6 15-20 16,-6-10-4-16,0 0 0 0,5 31-1 15,1 4-15-15,0 21-2 0,5 10-1 0,-5 56 0 16,0-36-9-16,-6 15 12 0,5 6-12 0,7 14 12 16,-1-30-2-16,1 11 0 0,5 9 0 0,0 16 0 0,-6-46-10 15,6 15 0-15,0 6 0 0,6 19 8 0,-6-34-8 0,6-11 0 16,-6-16 0-16,0 27 8 0,0-11 8 0,0-10 2 15,-5-16 0-15,-1 1 0 0,6-31-9 0,0 6-1 16,-5-6-8-16,-1 16 12 0,0-16-12 0,7 0 0 16,-1-15 8-16,5-4-8 0,-10-27 0 0,-1 1 0 15,1-10-9-15,5-11 9 16,-6-4-116-16,-5-11-18 0,-6-25-3 0,0 0-815 16,0 0-162-16</inkml:trace>
  <inkml:trace contextRef="#ctx0" brushRef="#br0" timeOffset="47565.78">25253 1625 3225 0,'0'0'287'0,"0"0"-230"0,0 0-45 0,12 5-12 31,-1 5-112-31,12 0-25 0,0-5-5 0,0 15-1 0,5-10 174 0,-5 11 34 0,0-1 7 0,-1 5 2 16,1 1-25-16,6-1-5 0,-1 10 0 0,1 1-1 15,-1 4-15-15,1-4-2 0,-7 9-1 0,1 11 0 16,0 5-13-16,-6 5-4 0,0 10 0 0,6 0 0 15,5-1-8-15,-5-4 0 0,-6-10 0 0,0 0 0 16,1-10-129-16,-1-6-28 0,0 1-6 16,0-21-1-16,-6 10-124 0,6-19-26 15,6 4-5-15</inkml:trace>
  <inkml:trace contextRef="#ctx0" brushRef="#br0" timeOffset="47749.33">25914 1503 2746 0,'-11'-10'60'0,"-6"5"13"0,5-5 3 0,-5 10 1 0,0 0-61 0,0 0-16 16,0 10 0-16,-6 15 0 0,0 6 22 0,1 4 2 15,-13 6 0-15,1 4 0 0,0-9 9 0,0 14 3 0,-6-14 0 0,6 14 0 16,-6 1-25-16,0 10-11 16,6 15 10-16,5 0-10 15,7 0-129-15,-1-11-32 0,6 6-7 0,5 5 0 0</inkml:trace>
  <inkml:trace contextRef="#ctx0" brushRef="#br0" timeOffset="48080.34">25071 3767 2829 0,'0'0'62'0,"0"0"13"0,0 0 2 0,11 0 3 0,1-5-64 0,5 5-16 0,6 0 0 0,5 5 0 0,1 0 30 0,-1 0 2 15,1 5 1-15,11 0 0 0,5 10-20 0,6 6-4 16,-5-1-1-16,-12 5 0 16,-11 1-89-16,5 4-19 0,7 1-3 0,5-1-1 15,-1 1-162-15,1 4-33 0,34 16-6 0,-22-26-2 0</inkml:trace>
  <inkml:trace contextRef="#ctx0" brushRef="#br0" timeOffset="48258.36">25874 3448 2833 0,'-5'5'62'0,"-12"5"13"0,0 15 2 0,-6-10 3 0,-11 11-64 16,-1 4-16-16,-10 11 0 0,-1 9 0 0,1 11 55 0,-7 15 7 0,-5 0 2 0,-5-5 0 16,10 5-55-16,7-10-9 0,-1-1 0 0,6-4 0 15,12-5-250-15,-1 0-42 16</inkml:trace>
  <inkml:trace contextRef="#ctx0" brushRef="#br0" timeOffset="48822.34">25533 6501 1612 0,'0'0'144'0,"0"0"-116"0,0 10-28 0,0 1 0 16,0 4 185-16,5 5 31 0,1 5 7 0,5 1 1 15,-5 4-128-15,5 0-26 0,1 6-5 0,5 4-1 16,0 1 0-16,-6-11 0 0,7 1 0 0,-1 4 0 15,0-5-51-15,0 6-13 0,0-11 0 0,-6-10 0 16,6 1 0-16,-5-1 0 0,-1 0 0 0,1-5 0 16,-1 0 54-16,0-10 8 0,-11 0 2 0,12 0 0 0,-1 0 0 15,6-10 0-15,0 0 0 0,0-10 0 0,-5-16 0 0,5-4 0 16,0-6 0-16,6 6 0 16,-6-11-44-16,11-5-8 0,1-4-1 0,-1-6-1 15,1-5 5-15,-1 0 1 0,7 5 0 16,-7-10 0-16,6 10-16 15,0 0-15-15,-5-4 3 0,-1 4 1 16,-11 0 11-16,6 5 0 0,-11 5 0 16,10-4 0-16,-4 9-32 0,-7 11-7 0,0 4-1 15,6 16-1-15,0 5-182 0,1-1-36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7:04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5984 0 0,'0'0'464'0'0,"-7"6"-288"0"0,6-3 103 0 0,0-1 0 0 0,0 1 1 0 0,1 0-1 0 0,-1 0 0 0 0,1 0 0 0 0,-1 0 1 0 0,1 0-1 0 0,0 0 0 0 0,0 0 1 0 0,0 0-1 0 0,1 0 0 0 0,-1 0 0 0 0,1 0 1 0 0,-1 0-1 0 0,1 0 0 0 0,0 0 0 0 0,0-1 1 0 0,0 1-1 0 0,3 4 0 0 0,-1 0 529 0 0,1 0 0 0 0,0-1 0 0 0,0 1 0 0 0,0-1 0 0 0,1 0 0 0 0,8 8 0 0 0,6 4-1036 0 0,35 23 1 0 0,-47-36 128 0 0,1-1 0 0 0,-1 0 1 0 0,1 0-1 0 0,0-1 0 0 0,0 0 0 0 0,1 0 0 0 0,-1-1 1 0 0,14 2-1 0 0,-10-2-64 0 0,0-1 1 0 0,0 0-1 0 0,0-1 1 0 0,0 0-1 0 0,0-1 1 0 0,13-2 0 0 0,-18 2 90 0 0,-6 1-299 0 0,1 1-117 0 0,-2-1 519 0 0,0 0-1 0 0,1 0 1 0 0,-1 1 0 0 0,0-1-1 0 0,0 0 1 0 0,0 0 0 0 0,1 0-1 0 0,-1 0 1 0 0,0 0 0 0 0,0 0 0 0 0,1 0-1 0 0,-1 0 1 0 0,0 1 0 0 0,0-1-1 0 0,0 0 1 0 0,1 0 0 0 0,-1 0-1 0 0,0 0 1 0 0,0 0 0 0 0,1 0 0 0 0,-1 0-1 0 0,0-1 1 0 0,0 1 0 0 0,1 0-1 0 0,-1 0 1 0 0,0 0 0 0 0,0 0-1 0 0,1 0 1 0 0,-1 0 0 0 0,0 0 0 0 0,0 0-1 0 0,0-1 1 0 0,1 1 0 0 0,-1 0-1 0 0,3-13 1781 0 0,-3-22 4129 0 0,1 36-5671 0 0,2 4-265 0 0,-1 0 0 0 0,0 0 0 0 0,0 0-1 0 0,-1 0 1 0 0,0 1 0 0 0,1-1 0 0 0,-2 0 0 0 0,1 8-1 0 0,0 48-6 0 0,-2-32 0 0 0,1-18 2 0 0,0 15-68 0 0,-4 33 0 0 0,3-51 22 0 0,-1 1 0 0 0,0-1 0 0 0,0 1 0 0 0,-1-1 0 0 0,0 0 0 0 0,0 0-1 0 0,-9 15 1 0 0,-4 8-1636 0 0,7-10-3893 0 0,4-7-1224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7:04.6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6912 0 0,'0'0'1250'0'0,"6"14"9255"0"0,-2-6-8605 0 0,1-1 0 0 0,9 13-1 0 0,31 27-686 0 0,-9-10-883 0 0,-20-21-226 0 0,1 0 1 0 0,30 22 0 0 0,8 5 55 0 0,-13-6-26 0 0,-19-18-20 0 0,0 1 1 0 0,-2 2 0 0 0,24 28-1 0 0,-23-22-57 0 0,-11-14-43 0 0,-1-1 0 0 0,0 2 1 0 0,-1-1-1 0 0,8 17 0 0 0,2 18 2 0 0,-2 1 0 0 0,-2 1 0 0 0,14 93 0 0 0,-20-75-1220 0 0,-2 108-1 0 0,-7-164-738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8:12.9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1243 1 15952 0 0,'-6'0'2322'0'0,"-1"2"-108"0"0,6 0-1969 0 0,-1-1 0 0 0,1 0-1 0 0,-1 0 1 0 0,1 1-1 0 0,-1-1 1 0 0,1 0 0 0 0,0 1-1 0 0,0-1 1 0 0,0 1 0 0 0,0 0-1 0 0,0-1 1 0 0,-1 3 0 0 0,1-1 405 0 0,-3 3-49 0 0,1-1-532 0 0,1 0 1 0 0,-1-1-1 0 0,1 1 0 0 0,0 0 0 0 0,0 0 1 0 0,1 0-1 0 0,-1 0 0 0 0,0 10 0 0 0,-1 7-69 0 0,1-12 0 0 0,1-1 0 0 0,0 1 0 0 0,1 12 0 0 0,7 158 0 0 0,-3-52 0 0 0,-11 231 278 0 0,-1-187-259 0 0,-7 102 96 0 0,7 11-64 0 0,8-269-36 0 0,8 230 187 0 0,-3-51 1 0 0,-12-69 226 0 0,4-88 27 0 0,1-17-444 0 0,-9 35 0 0 0,11-55-21 0 0,-7 18 90 0 0,6-18 246 0 0,-5 8 27 0 0,4-6-278 0 0,0-1 0 0 0,0 0 0 0 0,0 0 0 0 0,1 1 0 0 0,-1-1 0 0 0,1 1 0 0 0,0 0 0 0 0,-1-1 0 0 0,1 1 0 0 0,0 0 0 0 0,0 0 0 0 0,1 0 0 0 0,-1-1 0 0 0,0 6 0 0 0,1-6-526 0 0,1 8 228 0 0,0-8 301 0 0,0 1 0 0 0,1 0 1 0 0,-1 0-1 0 0,1-1 0 0 0,0 1 0 0 0,0-1 0 0 0,0 0 0 0 0,0 1 0 0 0,0-1 0 0 0,0 0 0 0 0,1 0 0 0 0,-1 0 0 0 0,1-1 0 0 0,3 3 0 0 0,3 1-192 0 0,1-1 0 0 0,0-1 0 0 0,10 3 0 0 0,-15-4 118 0 0,141 30 8 0 0,-56-14 323 0 0,-42-8-316 0 0,-29-7-20 0 0,-1 0-1 0 0,33 12 1 0 0,-2 2 0 0 0,85 18 0 0 0,-35-7 3 0 0,-63-17-185 0 0,1-1-1 0 0,37 4 1 0 0,-52-11 247 0 0,0 0 0 0 0,0 2 0 0 0,0 0 0 0 0,-1 2 0 0 0,0 0 0 0 0,-1 1 0 0 0,36 20 0 0 0,-43-19-393 0 0,-1 1 0 0 0,0 0 0 0 0,-1 1 0 0 0,0 0 0 0 0,11 15 0 0 0,-16-18 328 0 0,0-1 0 0 0,-1 1 0 0 0,0 0 0 0 0,-1 0 0 0 0,0 0 0 0 0,0 1 0 0 0,0-1 0 0 0,-1 1 0 0 0,-1 0 0 0 0,4 16 0 0 0,-3-7 93 0 0,1 14 225 0 0,1 80 299 0 0,4 21-567 0 0,-2-58-24 0 0,4 17-40 0 0,0 3 225 0 0,-6-19 239 0 0,9 112-1593 0 0,3-12 2294 0 0,28 87-2709 0 0,2 1 2317 0 0,-33-191-695 0 0,-1-6-64 0 0,-8-44-3 0 0,-5-19 9 0 0,1 0 1 0 0,0 0-1 0 0,-1-1 1 0 0,2 1-1 0 0,-1 0 1 0 0,0 0-1 0 0,1-1 1 0 0,0 1-1 0 0,-1 0 1 0 0,2-1-1 0 0,3 6 1 0 0,-4-6 35 0 0,1 5-20 0 0,-2-7 167 0 0,-1 9-64 0 0,0-5-103 0 0,0-2 20 0 0,0 2-20 0 0,0-2 20 0 0,1 9-30 0 0,0-11-12 0 0,-1 0 0 0 0,0 1 0 0 0,0-1 0 0 0,0 1 0 0 0,0-1 0 0 0,0 0 0 0 0,0 1 0 0 0,0-1-1 0 0,-1 1 1 0 0,1-1 0 0 0,0 0 0 0 0,-1 1 0 0 0,0 0 0 0 0,0 2 0 0 0,-1 0 0 0 0,1 0 0 0 0,-1-1 0 0 0,0 1 0 0 0,0-1 0 0 0,0 0 0 0 0,-1 1 0 0 0,1-1 0 0 0,-1 0 0 0 0,0 0 0 0 0,-5 4 0 0 0,-5 4 0 0 0,-22 12 0 0 0,27-18 0 0 0,-95 65 45 0 0,56-36 86 0 0,-93 49 0 0 0,-31 1-435 0 0,-184 100 529 0 0,333-172-198 0 0,-168 101 100 0 0,170-101-125 0 0,-68 48-161 0 0,-112 97-1 0 0,-39 30-24 0 0,101-96 285 0 0,-89 61 143 0 0,9 14-110 0 0,115-86-120 0 0,17-14-48 0 0,59-41-98 0 0,20-18 80 0 0,1-1 1 0 0,-1 0 0 0 0,0 0-1 0 0,-1 0 1 0 0,1-1-1 0 0,-17 8 1 0 0,14-9-63 0 0,7-4-25 0 0,1 1 0 0 0,-1 0 0 0 0,1 0 1 0 0,-1 0-1 0 0,1 0 0 0 0,0 0 0 0 0,0 0 0 0 0,-1 1 1 0 0,1-1-1 0 0,0 1 0 0 0,0-1 0 0 0,-2 4 1 0 0,3-4-1840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6:56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0 424 2304 0 0,'4'-6'200'0'0,"5"-3"798"0"0,0-1 0 0 0,0 1 0 0 0,1 1 0 0 0,0 0 0 0 0,0 0 0 0 0,1 1-1 0 0,18-9 1 0 0,88-33 10949 0 0,-67 30-10078 0 0,-26 11-1394 0 0,36-8 1 0 0,-41 12-396 0 0,0 0 0 0 0,0-2 1 0 0,32-14-1 0 0,-49 18-80 0 0,0 1 0 0 0,0-1 0 0 0,0 1 0 0 0,-1-1 0 0 0,1 0 0 0 0,0 0 0 0 0,-1 0 0 0 0,1 0 0 0 0,-1 0 0 0 0,0 0 0 0 0,1 0 0 0 0,-1 0 0 0 0,0-1 0 0 0,-1 1 0 0 0,1 0 0 0 0,0-1 0 0 0,0 1 0 0 0,-1 0 0 0 0,0-1 0 0 0,1 1 0 0 0,-1-4 0 0 0,0 2 0 0 0,0 0 0 0 0,0 0 0 0 0,0 0 0 0 0,-1-1 0 0 0,1 1 0 0 0,-1 0 0 0 0,0 0 0 0 0,0 0 0 0 0,-1 0 0 0 0,1 1 0 0 0,-1-1 0 0 0,-2-4 0 0 0,0 2 138 0 0,-1 1-1 0 0,1-1 0 0 0,-1 1 1 0 0,0 0-1 0 0,-1 1 1 0 0,1-1-1 0 0,-1 1 0 0 0,-10-6 1 0 0,-4 0 359 0 0,-29-11-1 0 0,38 17-414 0 0,-5-3 178 0 0,0 2 1 0 0,-28-6-1 0 0,39 10-210 0 0,0 0 0 0 0,0 0 0 0 0,0 1 0 0 0,-1 0 0 0 0,1 0-1 0 0,0 0 1 0 0,0 0 0 0 0,0 1 0 0 0,0 0 0 0 0,0 0 0 0 0,0 0 0 0 0,0 1 0 0 0,-6 2 0 0 0,9-2-35 0 0,0 0 1 0 0,-1 0-1 0 0,1 0 0 0 0,0 0 0 0 0,0 1 1 0 0,0-1-1 0 0,0 0 0 0 0,0 1 0 0 0,1-1 1 0 0,-1 1-1 0 0,1 0 0 0 0,0-1 0 0 0,0 1 0 0 0,-2 6 1 0 0,0 3-127 0 0,0 1 1 0 0,-1 13-1 0 0,3-19-11 0 0,1-1 120 0 0,0 1 1 0 0,0-1-1 0 0,1 1 0 0 0,-1-1 1 0 0,1 0-1 0 0,1 0 0 0 0,-1 1 1 0 0,1-1-1 0 0,1 0 1 0 0,-1 0-1 0 0,1 0 0 0 0,0-1 1 0 0,5 9-1 0 0,-3-7-59 0 0,0-1 0 0 0,0 0 0 0 0,0 0 0 0 0,1-1 0 0 0,0 1 0 0 0,0-1 1 0 0,0-1-1 0 0,1 1 0 0 0,0-1 0 0 0,0 0 0 0 0,0-1 0 0 0,12 5 0 0 0,7 1-1363 0 0,1-2-1 0 0,37 6 1 0 0,-13-5-623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8:21.5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5984 0 0,'-18'4'584'0'0,"23"4"-520"0"0,-2 0-64 0 0,12 8 0 0 0,-7-1 0 0 0,-3-7 936 0 0,-2 3 176 0 0,7 2 32 0 0,-5-6-4960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8:21.9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39 11056 0 0,'-7'3'-1312'0'0,"5"-2"2901"0"0,0 0 0 0 0,-1-1 0 0 0,1 1 1 0 0,0-1-1 0 0,0 0 0 0 0,-1 0 0 0 0,-1 0 0 0 0,-3-1 23 0 0,6 0-1570 0 0,0 1 1 0 0,0-1 0 0 0,0 0 0 0 0,0 0 0 0 0,0 0-1 0 0,0 1 1 0 0,0-1 0 0 0,0 0 0 0 0,1 0-1 0 0,-1 0 1 0 0,0 0 0 0 0,1-1 0 0 0,-1 1 0 0 0,0 0-1 0 0,1 0 1 0 0,0 0 0 0 0,-1 0 0 0 0,1-1-1 0 0,0 1 1 0 0,-1-2 0 0 0,-3-10-1603 0 0,-1 5 392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8:22.3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250 0 18775 0 0,'-21'18'884'0'0,"-10"8"264"0"0,26-22-866 0 0,0 0-1 0 0,0 1 1 0 0,-8 9-1 0 0,-3 2 649 0 0,12-12-769 0 0,1 0-1 0 0,-1 0 0 0 0,1 1 0 0 0,-1-1 1 0 0,2 1-1 0 0,-1 0 0 0 0,-3 7 0 0 0,-11 38 288 0 0,16-46-404 0 0,0 2-41 0 0,0-1 0 0 0,0 0 1 0 0,1 0-1 0 0,0 0 1 0 0,0 0-1 0 0,0 7 0 0 0,1 17 26 0 0,-3-18-63 0 0,2 0 1 0 0,-1 1 0 0 0,2-1 0 0 0,-1 0 0 0 0,1 0 0 0 0,1 0-1 0 0,3 12 1 0 0,9 33-299 0 0,-9-32-243 0 0,1 1 1 0 0,13 29-1 0 0,46 110-7339 0 0,-43-114 5357 0 0</inkml:trace>
  <inkml:trace contextRef="#ctx0" brushRef="#br0" timeOffset="1">0 710 23039 0 0,'0'0'2400'0'0,"10"5"-2272"0"0,3-5-128 0 0,-5-5 0 0 0,5 5 0 0 0,0-3 0 0 0,-3-2-384 0 0,7 5-104 0 0,9-3-24 0 0,0 0-6008 0 0,-8-2-1199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8:43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648 1 10304 0 0,'-1'4'565'0'0,"-2"23"-1065"0"0,2-9 7881 0 0,-2 13-3252 0 0,3-24-3739 0 0,0-1-56 0 0,0 0 0 0 0,0 0-1 0 0,-1 0 1 0 0,1-1 0 0 0,-3 9-1 0 0,2-11 153 0 0,-2 19-5 0 0,-7 32 1 0 0,-2 17-220 0 0,0 45 47 0 0,-4 39 31 0 0,13-114-270 0 0,-3 49 42 0 0,10 81-8 0 0,-4-141 22 0 0,-8 61 0 0 0,0-13 152 0 0,-1 235-654 0 0,0-79 603 0 0,2-161-66 0 0,-21 95 0 0 0,23-145 11 0 0,1 1 0 0 0,-1 33-1 0 0,5-54-148 0 0,1-1 0 0 0,0 1 0 0 0,0 0 1 0 0,0 0-1 0 0,0 0 0 0 0,0-1 0 0 0,1 1 0 0 0,-1-1 0 0 0,4 5 0 0 0,4 11 186 0 0,-7-17-178 0 0,3 16 202 0 0,-4-8-233 0 0,-1 1 0 0 0,0-2 16 0 0,0-7 128 0 0,1 0-80 0 0,4 7-74 0 0,-5-7-11 0 0,-1 1-57 0 0,5 19 35 0 0,-4-20 63 0 0,0 0 0 0 0,1 0 0 0 0,-1 0-1 0 0,0 0 1 0 0,0 0 0 0 0,0 0 0 0 0,1 0 0 0 0,-1 0-1 0 0,0 0 1 0 0,0 0 0 0 0,-1 0 0 0 0,1 0 0 0 0,0 0 0 0 0,0 0-1 0 0,-1 2 1 0 0,1-2 1 0 0,0 0 1 0 0,0 0-1 0 0,0 0 0 0 0,-1 0 0 0 0,1 0 0 0 0,0 0 1 0 0,1 0-1 0 0,-1 0 0 0 0,0 0 0 0 0,0 0 1 0 0,0 0-1 0 0,1 0 0 0 0,-1 0 0 0 0,0 0 0 0 0,1-1 1 0 0,-1 1-1 0 0,1 0 0 0 0,-1 0 0 0 0,1 1 0 0 0,0 0 49 0 0,0-1 20 0 0,1 5-10 0 0,0-4-24 0 0,7 7-43 0 0,-8-5-16 0 0,0-1 10 0 0,9 5 40 0 0,-4-3-34 0 0,-5-3-13 0 0,1-1-1 0 0,-1 1 1 0 0,0-1 0 0 0,1 0 0 0 0,-1 0 0 0 0,1 0 0 0 0,-1 0 0 0 0,1 0 0 0 0,0 0 0 0 0,0 0-1 0 0,-1 0 1 0 0,1-1 0 0 0,4 2 0 0 0,8 1 0 0 0,1 0 0 0 0,0 0 0 0 0,0-2 0 0 0,0 1 0 0 0,0-2 0 0 0,22-2 0 0 0,3 1 0 0 0,-3 2 0 0 0,1 2 0 0 0,49 9 0 0 0,40 8 0 0 0,71 21 0 0 0,-81-24 0 0 0,-100-15 0 0 0,-1 0 0 0 0,17-2 0 0 0,14 2 0 0 0,25 4 0 0 0,-67-6 0 0 0,12 4 0 0 0,-8-1 0 0 0,-1 1 0 0 0,-1-1-11 0 0,-4-2-31 0 0,4 4 31 0 0,0 2 11 0 0,0 0 0 0 0,0-3-11 0 0,-4-2-31 0 0,5 5 31 0 0,0 0 11 0 0,-5-3 0 0 0,1 0 0 0 0,-1 0 0 0 0,1 0 0 0 0,-1 1 0 0 0,0-1 0 0 0,4 9 0 0 0,2 3 0 0 0,-6-14 0 0 0,3 15 0 0 0,3 12-53 0 0,4 9 42 0 0,-12-34 12 0 0,1 1 0 0 0,-1 0-1 0 0,1-1 1 0 0,0 1 0 0 0,0-1-1 0 0,4 6 1 0 0,-3-5-17 0 0,0 1 0 0 0,0 0-1 0 0,2 7 1 0 0,16 58 10 0 0,15 99 0 0 0,-1 18 6 0 0,-26-142 0 0 0,0-10 0 0 0,3 18 0 0 0,1 18 2 0 0,1 20-31 0 0,17 151-57 0 0,22-2 39 0 0,-18-117 47 0 0,-30-102 0 0 0,0 1 0 0 0,3 35 0 0 0,0-1 0 0 0,-4-19-2 0 0,-2-24 8 0 0,5 26 1 0 0,0 7 79 0 0,-6-36 71 0 0,1 0-1 0 0,5 19 1 0 0,-4-15-290 0 0,-3-13 97 0 0,1 0 0 0 0,-1 1 1 0 0,1-1-1 0 0,-1 0 0 0 0,1 0 1 0 0,2 5-1 0 0,1 1 36 0 0,-3 0 0 0 0,3-1 11 0 0,-4-6 383 0 0,1 0-434 0 0,1 3 38 0 0,-1-2 183 0 0,-2-1-128 0 0,0 2-22 0 0,0-1-1 0 0,0 1 0 0 0,-1-1 0 0 0,1 1 1 0 0,-1-1-1 0 0,1 1 0 0 0,-1-1 0 0 0,0 0 1 0 0,0 0-1 0 0,0 0 0 0 0,0 0 0 0 0,-4 2 0 0 0,-8 10 580 0 0,8-9-663 0 0,0 0 1 0 0,-1-1-1 0 0,1 1 0 0 0,-1-1 0 0 0,0 0 1 0 0,-1-1-1 0 0,-10 4 0 0 0,5-1-29 0 0,-53 22 42 0 0,-18 10 40 0 0,59-25 12 0 0,-32 17 252 0 0,-105 72-1 0 0,-85 109-150 0 0,-24 18-578 0 0,56-66 942 0 0,1 22-746 0 0,37-30 130 0 0,151-135 227 0 0,-1-1 0 0 0,-1-1 0 0 0,0-2 0 0 0,-2 0 0 0 0,1-2 0 0 0,-53 16 0 0 0,17-14-88 0 0,56-12 0 0 0,-2 1 0 0 0,7-5 0 0 0,0-1 0 0 0,-1 1 0 0 0,1-1 0 0 0,-8-2 0 0 0,9 4 0 0 0,0-1 0 0 0,0 0 0 0 0,0 1 0 0 0,0-1 0 0 0,0 1 0 0 0,0 0 0 0 0,0 0 0 0 0,0 0 0 0 0,0 0 0 0 0,0 1 0 0 0,-2 1 0 0 0,4-2 0 0 0,-5 4-76 0 0,0 0 0 0 0,0 0 0 0 0,-7 10 0 0 0,-5 16-65 0 0,15-26 225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8:46.0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1144 1 16871 0 0,'0'0'1688'0'0,"-10"0"-1022"0"0,5 0-264 0 0,1 1 1 0 0,-1 0-1 0 0,0 0 1 0 0,0 1-1 0 0,1-1 1 0 0,-1 1-1 0 0,1 0 1 0 0,-7 4-1 0 0,-14 5 308 0 0,23-10-656 0 0,-1 0 1 0 0,1-1-1 0 0,0 1 1 0 0,0 0-1 0 0,0 0 1 0 0,0 1-1 0 0,0-1 1 0 0,0 0-1 0 0,0 1 1 0 0,0-1-1 0 0,0 1 1 0 0,0-1-1 0 0,1 1 1 0 0,-1 0-1 0 0,1 0 1 0 0,-1 0-1 0 0,1 0 1 0 0,0 0-1 0 0,0 0 1 0 0,0 0-1 0 0,0 0 1 0 0,0 0-1 0 0,0 1 1 0 0,1-1-1 0 0,-2 3 1 0 0,2 18 153 0 0,-3 13-49 0 0,-10 19 206 0 0,-3-1 0 0 0,-27 63 0 0 0,19-52 29 0 0,-31 71 56 0 0,-26 75-51 0 0,-45 217 173 0 0,63-179-329 0 0,20-74-138 0 0,32-132-57 0 0,-45 142 128 0 0,-5-1 6 0 0,18-50-73 0 0,39-124-108 0 0,-7 24 39 0 0,-2 0-1 0 0,-1-1 1 0 0,-36 61 0 0 0,37-71 1 0 0,7-13-8 0 0,0 0 1 0 0,-13 16-1 0 0,-29 32 847 0 0,48-57-877 0 0,0-1 1 0 0,0 0-1 0 0,0 1 0 0 0,0-1 0 0 0,0 0 1 0 0,0 0-1 0 0,0 1 0 0 0,0-1 0 0 0,0 0 1 0 0,0 0-1 0 0,0 1 0 0 0,0-1 0 0 0,0 0 1 0 0,0 1-1 0 0,0-1 0 0 0,0 0 0 0 0,0 0 1 0 0,0 1-1 0 0,-1-1 0 0 0,1 0 0 0 0,0 0 1 0 0,0 0-1 0 0,0 1 0 0 0,0-1 0 0 0,-1 0 1 0 0,1 0-1 0 0,0 0 0 0 0,0 1 0 0 0,0-1 1 0 0,-1 0-1 0 0,1 0 0 0 0,0 0 0 0 0,0 0 1 0 0,-1 0-1 0 0,1 0 0 0 0,0 0 0 0 0,-1 1 1 0 0,1-1-1 0 0,0 0 0 0 0,0 0 0 0 0,-1 0 1 0 0,-2 0 3 0 0,3 0-7 0 0,-1 0 0 0 0,1 0 0 0 0,0 0 0 0 0,0 0 0 0 0,0 0 0 0 0,0 0 0 0 0,0 0 0 0 0,-1 0 0 0 0,1 0 0 0 0,0 0 0 0 0,0 0 0 0 0,0 0 0 0 0,0 1 0 0 0,0-1 0 0 0,0 0 0 0 0,-1 0 0 0 0,1 0 0 0 0,0 0 0 0 0,0 0 0 0 0,0 0 0 0 0,0 0 0 0 0,0 0 0 0 0,0 0 0 0 0,0 0 0 0 0,-1 0 0 0 0,1 1 0 0 0,0-1 0 0 0,0 0 0 0 0,0 0 0 0 0,0 0 0 0 0,0 0 0 0 0,0 0 0 0 0,0 0 0 0 0,0 1 0 0 0,0-1 0 0 0,0 0 0 0 0,0 0 0 0 0,0 0 0 0 0,0 0 0 0 0,0 0 0 0 0,0 1 0 0 0,0-1 0 0 0,0 0 0 0 0,4 2 0 0 0,0 0 0 0 0,1 0 0 0 0,-1-1 0 0 0,9 3 0 0 0,5 1 0 0 0,136 34-75 0 0,-63-13 22 0 0,-22-10 53 0 0,135 15 0 0 0,33 1 0 0 0,-200-24 0 0 0,-1 2 0 0 0,0 1 0 0 0,61 29 0 0 0,59 42 0 0 0,-89-48 0 0 0,-32-16 0 0 0,41 17 0 0 0,72 26 0 0 0,-137-56 0 0 0,21 12 0 0 0,4 1 0 0 0,-31-16 0 0 0,1 1 0 0 0,-1 0 0 0 0,0 0 0 0 0,0 0 0 0 0,0 0 0 0 0,0 1 0 0 0,0 0 0 0 0,-1 0 0 0 0,5 5 0 0 0,34 32 0 0 0,-35-35 0 0 0,0 2 0 0 0,-2-3 0 0 0,-5-4 0 0 0,0 0 0 0 0,0 0 0 0 0,0-1 0 0 0,0 1 0 0 0,0 0 0 0 0,0 0 0 0 0,0 0 0 0 0,0 0 0 0 0,-1 1 0 0 0,1-1 0 0 0,0 0 0 0 0,-1 0 0 0 0,1 0 0 0 0,0 0 0 0 0,0 3 0 0 0,2 2 0 0 0,0-3 0 0 0,-2-2 0 0 0,0-1 0 0 0,-1 1 0 0 0,1-1 0 0 0,0 1 0 0 0,-1 0 0 0 0,1-1 0 0 0,0 1 0 0 0,-1 0 0 0 0,1-1 0 0 0,-1 1 0 0 0,1 0 0 0 0,-1 0 0 0 0,1 0 0 0 0,-1 0 0 0 0,0-1 0 0 0,1 1 0 0 0,-1 0 0 0 0,0 0 0 0 0,0 0 0 0 0,0 0 0 0 0,0 0 0 0 0,0 0 0 0 0,0 0 0 0 0,0 0 0 0 0,0 0 0 0 0,0 0 0 0 0,0-1 0 0 0,0 1 0 0 0,-1 2 0 0 0,0 7 0 0 0,0 1 0 0 0,0-1 0 0 0,1 1 0 0 0,0-1 0 0 0,3 16 0 0 0,7 59 0 0 0,3 14 0 0 0,-6-51-2 0 0,-2 1 0 0 0,-3-1 0 0 0,-1 1 0 0 0,-7 52-1 0 0,-16 126-50 0 0,-30 178-103 0 0,46-364 144 0 0,-32 176-36 0 0,33-186 32 0 0,-1 54 0 0 0,4-35-5 0 0,0-9-33 0 0,2 1 1 0 0,5 47 0 0 0,-4-61-13 0 0,-1-21 47 0 0,0-1 0 0 0,0 0 0 0 0,1 0 0 0 0,0 0 0 0 0,2 6 0 0 0,-3-9-1 0 0,1 0 0 0 0,-1 0 0 0 0,1 0 0 0 0,-1 0 0 0 0,0 6 0 0 0,0-2-9 0 0,0-1-1 0 0,1 1 0 0 0,-1-1 1 0 0,1 0-1 0 0,2 7 0 0 0,3 14-295 0 0,-5-25 278 0 0,1 13-2 0 0,-2 21 49 0 0,0-33 12 0 0,0 0 0 0 0,0-1 0 0 0,0 1 0 0 0,0 0 0 0 0,-1-1 0 0 0,1 1 0 0 0,-1 0 0 0 0,0-1 0 0 0,1 1 0 0 0,-1-1 0 0 0,0 1 0 0 0,-2 2 0 0 0,2-4 1 0 0,1 0 1 0 0,-1 0-1 0 0,0 0 0 0 0,1 0 0 0 0,0 0 1 0 0,-1 0-1 0 0,1 0 0 0 0,0 0 0 0 0,-1 0 0 0 0,1 0 1 0 0,0 1-1 0 0,0 0 0 0 0,0-1 13 0 0,-1 0-1 0 0,1 1 0 0 0,0-1 1 0 0,-1 0-1 0 0,0 0 1 0 0,1 0-1 0 0,-1 1 0 0 0,0-1 1 0 0,1 0-1 0 0,-1 0 1 0 0,0 0-1 0 0,-1 1 0 0 0,-2 3-94 0 0,-3 6-10 0 0,-2 2-164 0 0,-18 22 0 0 0,13-19 351 0 0,-12 20 0 0 0,16-21-15 0 0,-2 1 1 0 0,-15 15-1 0 0,-9 3-48 0 0,-54 39-1 0 0,-49 24 74 0 0,137-96-114 0 0,-28 17 24 0 0,-38 17 1 0 0,-4 3 20 0 0,-7 7-43 0 0,-123 53-1 0 0,137-72-5 0 0,2 4 0 0 0,-108 67 0 0 0,-3 28 40 0 0,54-37-16 0 0,9-20 8 0 0,62-38-11 0 0,-1-1-20 0 0,-80 53-471 0 0,128-81 292 0 0,0 1 0 0 0,0 0-1 0 0,0-1 1 0 0,0 1 0 0 0,1 0 0 0 0,-1 0-1 0 0,1 0 1 0 0,0 0 0 0 0,-2 3-1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8:53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348 17 17503 0 0,'0'0'858'0'0,"-2"0"-378"0"0,-39-15 310 0 0,40 15-534 0 0,0-1-1 0 0,0 1 1 0 0,-1 0-1 0 0,1 0 1 0 0,0 0-1 0 0,-1 0 1 0 0,1 0-1 0 0,0 0 1 0 0,0 0-1 0 0,-1 1 1 0 0,1-1-1 0 0,0 0 1 0 0,0 1-1 0 0,0-1 1 0 0,-1 1-1 0 0,-1 1 1 0 0,-6 1 847 0 0,-4-1-693 0 0,1 2 0 0 0,-1-1 0 0 0,1 2 0 0 0,0-1 0 0 0,0 2 0 0 0,1 0 0 0 0,-1 0 0 0 0,1 1 0 0 0,0 0 0 0 0,1 1 0 0 0,-14 13 0 0 0,16-12-309 0 0,0 0 0 0 0,1 1 1 0 0,1 0-1 0 0,-1 0 0 0 0,2 1 0 0 0,-8 18 1 0 0,1-5-2 0 0,3-4-62 0 0,1-1 0 0 0,1 1 0 0 0,1 1 0 0 0,-7 39 0 0 0,8-21 31 0 0,0 67 0 0 0,6-81-69 0 0,4 26 0 0 0,0-9 0 0 0,18 133-258 0 0,-17-147 188 0 0,1 1 0 0 0,2-1 0 0 0,0-1 0 0 0,14 28 0 0 0,-15-40-492 0 0,1 0 0 0 0,0-1 0 0 0,22 26 0 0 0,-20-28-474 0 0,0 0-1 0 0,2-1 1 0 0,-1 0 0 0 0,1-1 0 0 0,1-1 0 0 0,0 0 0 0 0,16 8 0 0 0,10-1-1187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8:55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17135 0 0,'0'0'828'0'0,"0"10"200"0"0,0-9-932 0 0,0 1 0 0 0,1-1-1 0 0,-1 0 1 0 0,0 1-1 0 0,0-1 1 0 0,1 1-1 0 0,-1-1 1 0 0,1 0 0 0 0,-1 1-1 0 0,1-1 1 0 0,0 0-1 0 0,-1 0 1 0 0,1 1-1 0 0,0-1 1 0 0,0 0 0 0 0,0 0-1 0 0,0 0 1 0 0,0 0-1 0 0,0 0 1 0 0,0 0-1 0 0,3 1 1 0 0,-3-1 1059 0 0,5-2 602 0 0,19-1-626 0 0,12-2-326 0 0,-18 0-686 0 0,0 1 0 0 0,0 1-1 0 0,25 1 1 0 0,60 7-54 0 0,-83-2-39 0 0,36 9 0 0 0,-36-7-25 0 0,-15-3 19 0 0,0-1 1 0 0,0 1-1 0 0,-1 0 0 0 0,1 0 1 0 0,-1 0-1 0 0,0 1 0 0 0,0 0 0 0 0,0 0 1 0 0,7 8-1 0 0,-11-11-8 0 0,0 0 1 0 0,-1 0-1 0 0,1 0 0 0 0,-1-1 0 0 0,1 1 1 0 0,0 0-1 0 0,-1 0 0 0 0,0 0 1 0 0,1 0-1 0 0,-1 0 0 0 0,0 0 1 0 0,1 0-1 0 0,-1 0 0 0 0,0 0 1 0 0,0 0-1 0 0,0 0 0 0 0,0 0 1 0 0,0 0-1 0 0,0 0 0 0 0,0 0 1 0 0,0 2-1 0 0,-10 21 97 0 0,2-6-33 0 0,7-15-67 0 0,0 0 0 0 0,0 1 1 0 0,0-1-1 0 0,-1 0 0 0 0,1 0 1 0 0,-1 0-1 0 0,-2 3 0 0 0,-9 17 47 0 0,-4 26 88 0 0,-15 61 0 0 0,27-81-140 0 0,1 0 0 0 0,0 54-1 0 0,4-79-430 0 0,1 0-1 0 0,-1 0 1 0 0,1 0-1 0 0,0 0 1 0 0,0 0-1 0 0,0 0 1 0 0,1 0-1 0 0,-1-1 1 0 0,1 1-1 0 0,0 0 1 0 0,0-1-1 0 0,0 1 1 0 0,4 4-1 0 0,6 3-7642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8:55.4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394 98 26719 0 0,'-1'0'612'0'0,"-13"-7"541"0"0,-23-14 0 0 0,23 12-1121 0 0,-29-13 1 0 0,16 12 275 0 0,-39-11-1 0 0,56 18-246 0 0,0 2 0 0 0,1-1-1 0 0,-1 1 1 0 0,0 1 0 0 0,0-1-1 0 0,0 2 1 0 0,0 0-1 0 0,-10 1 1 0 0,16 0-99 0 0,0-1-1 0 0,0 1 1 0 0,-1 0 0 0 0,1 0-1 0 0,0 0 1 0 0,1 0 0 0 0,-1 1-1 0 0,0-1 1 0 0,1 1 0 0 0,-1 0-1 0 0,1 0 1 0 0,0 0 0 0 0,0 1-1 0 0,0-1 1 0 0,0 1 0 0 0,1 0-1 0 0,-5 8 1 0 0,3-4-61 0 0,0 1 1 0 0,0 0-1 0 0,1 1 0 0 0,0-1 0 0 0,1 0 1 0 0,0 1-1 0 0,-1 13 0 0 0,3-17 31 0 0,0 1 0 0 0,1-1 1 0 0,-1 0-1 0 0,1 1 0 0 0,1-1 0 0 0,-1 0 0 0 0,1 0 0 0 0,0 0 0 0 0,1 0 1 0 0,-1-1-1 0 0,1 1 0 0 0,0 0 0 0 0,0-1 0 0 0,1 0 0 0 0,0 0 0 0 0,0 0 0 0 0,0 0 1 0 0,0-1-1 0 0,1 1 0 0 0,0-1 0 0 0,0 0 0 0 0,0-1 0 0 0,0 1 0 0 0,1-1 1 0 0,-1 0-1 0 0,1 0 0 0 0,0-1 0 0 0,11 4 0 0 0,-1-2-44 0 0,4 2 41 0 0,0-1 0 0 0,-1-1 0 0 0,2 0 0 0 0,30 0 1 0 0,-11-4 114 0 0,-1-2 1 0 0,74-14 0 0 0,-93 12 64 0 0,-10 2-222 0 0,0 0-1 0 0,0 0 0 0 0,18-8 1 0 0,-27 9-394 0 0,-6-18 1267 0 0,4 17-800 0 0,0 0-1 0 0,-1 0 0 0 0,0 1 0 0 0,0-1 1 0 0,1 1-1 0 0,-1-1 0 0 0,0 1 1 0 0,0 0-1 0 0,-4-2 0 0 0,-2-2-3266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8:55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350 1 11520 0 0,'0'7'86'0'0,"1"-3"2"0"0,-1-1 0 0 0,0 0-1 0 0,0 1 1 0 0,0-1 0 0 0,-1 1-1 0 0,1-1 1 0 0,-1 1 0 0 0,0-1 0 0 0,0 0-1 0 0,0 0 1 0 0,0 1 0 0 0,-3 2-1 0 0,-13 19 2139 0 0,-2-1 0 0 0,-1-2 0 0 0,-43 40 0 0 0,-23 4 2540 0 0,25-27-5607 0 0,42-27 859 0 0,-19 11-1741 0 0,20-15-212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8:56.3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300 142 15664 0 0,'-14'-4'1671'0'0,"3"3"-284"0"0,1-1 0 0 0,-1-1 0 0 0,1 1 0 0 0,-17-8 0 0 0,0 0-219 0 0,23 9-1047 0 0,0-1 0 0 0,1 1 0 0 0,-1 0 0 0 0,0 0 0 0 0,0 1 0 0 0,0-1 0 0 0,0 1 0 0 0,0-1 0 0 0,0 1-1 0 0,0 1 1 0 0,0-1 0 0 0,0 0 0 0 0,0 1 0 0 0,0 0 0 0 0,0 0 0 0 0,0 0 0 0 0,-6 3 0 0 0,1 2-121 0 0,1-1 0 0 0,1 2 0 0 0,-1-1 0 0 0,1 1 0 0 0,0 0 0 0 0,1 0 0 0 0,-1 1 0 0 0,1 0 0 0 0,1 0 0 0 0,0 1 0 0 0,0-1 0 0 0,-6 15 0 0 0,7-12 0 0 0,0-1 0 0 0,1 1 0 0 0,0 0 0 0 0,0 0 0 0 0,1 0 0 0 0,1 0 0 0 0,0 1 0 0 0,0-1 0 0 0,1 0 0 0 0,3 22 0 0 0,-3-29-11 0 0,1 0-1 0 0,0 0 0 0 0,1-1 1 0 0,-1 1-1 0 0,1 0 1 0 0,-1-1-1 0 0,1 1 0 0 0,0-1 1 0 0,1 1-1 0 0,-1-1 1 0 0,0 0-1 0 0,1 0 0 0 0,4 4 1 0 0,-2-3-35 0 0,0 0-1 0 0,0 0 1 0 0,1-1 0 0 0,-1 0 0 0 0,1 0 0 0 0,0 0-1 0 0,11 3 1 0 0,1-2-86 0 0,0 0 0 0 0,1-1 0 0 0,0-1 0 0 0,33 0 0 0 0,-29-2-124 0 0,0-1 0 0 0,45-9 0 0 0,-38 5 291 0 0,40-10 211 0 0,-61 12-214 0 0,-1 0 1 0 0,0 0-1 0 0,0-1 1 0 0,0 0-1 0 0,0 0 1 0 0,7-6-1 0 0,-9 5 34 0 0,-2 0-1 0 0,1 0 1 0 0,0-1-1 0 0,-1 1 1 0 0,0-1-1 0 0,-1 0 0 0 0,1 0 1 0 0,-1 0-1 0 0,3-7 1 0 0,-5 9 1 0 0,1 1 4 0 0,-1-1 1 0 0,-1 0-1 0 0,1 1 1 0 0,0-1 0 0 0,-1 1-1 0 0,1-1 1 0 0,-1 0 0 0 0,0 0-1 0 0,-1-5 1 0 0,0 0 254 0 0,-1 0-1 0 0,-5-16 1 0 0,-1 4 39 0 0,-1 0-1 0 0,-23-36 1 0 0,21 39-374 0 0,-1 0-333 0 0,0 1 1 0 0,-15-16-1 0 0,-10-8-3178 0 0,21 23 167 0 0,14 15 1219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6:57.2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466 23 21191 0 0,'-9'-4'244'0'0,"0"0"0"0"0,0 1 0 0 0,0 0 0 0 0,-1 1-1 0 0,1 0 1 0 0,-1 0 0 0 0,1 1 0 0 0,-1 0 0 0 0,0 1-1 0 0,1 0 1 0 0,-1 0 0 0 0,-15 4 0 0 0,16-3-96 0 0,1 1 0 0 0,-1 1-1 0 0,1 0 1 0 0,0 0 0 0 0,-1 0 0 0 0,1 1 0 0 0,1 0 0 0 0,-1 1 0 0 0,0 0 0 0 0,1 0 0 0 0,0 0-1 0 0,1 1 1 0 0,-13 13 0 0 0,-59 82 1225 0 0,69-88-1309 0 0,1 0 0 0 0,0 1-1 0 0,1 1 1 0 0,1-1-1 0 0,0 1 1 0 0,1 0 0 0 0,1 1-1 0 0,-4 22 1 0 0,1 12-41 0 0,0 67 0 0 0,7-116-23 0 0,1 38-91 0 0,2 0 1 0 0,1-1-1 0 0,18 75 0 0 0,3-39-2248 0 0,-10-32 260 0 0,-12-34 1178 0 0,1 0 1 0 0,0 0-1 0 0,0-1 1 0 0,1 1 0 0 0,0-1-1 0 0,11 12 1 0 0,-5-5-135 0 0,3 9-1589 0 0</inkml:trace>
  <inkml:trace contextRef="#ctx0" brushRef="#br0" timeOffset="1">111 911 5528 0 0,'-26'0'249'0'0,"25"0"-238"0"0,1 0 0 0 0,-1 0-1 0 0,1 0 1 0 0,-1 0 0 0 0,1 0 0 0 0,-1-1 0 0 0,1 1-1 0 0,-1 0 1 0 0,1 0 0 0 0,-1 0 0 0 0,1-1-1 0 0,-1 1 1 0 0,1 0 0 0 0,-1-1 0 0 0,1 1-1 0 0,-1 0 1 0 0,1-1 0 0 0,-1 1 0 0 0,1 0 0 0 0,0-1-1 0 0,-1 1 1 0 0,1-1 0 0 0,0 1 0 0 0,0-1-1 0 0,-1 1 1 0 0,1-1 0 0 0,0 1 0 0 0,-1-2-1 0 0,0 1 18 0 0,-3-5-44 0 0,-1 1-1 0 0,0 0 0 0 0,-6-4 1 0 0,5 5 892 0 0,1-1 0 0 0,0 0 0 0 0,-6-6 1 0 0,-8-9 14952 0 0,31 19-14728 0 0,109-19 4 0 0,37-6-3913 0 0,31-14-3137 0 0,-143 29 5017 0 0,43-10-1118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8:56.6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324 0 21191 0 0,'0'0'2127'0'0,"-1"2"-1946"0"0,-5 2 63 0 0,0-1-1 0 0,-1 1 1 0 0,1-1 0 0 0,-1 0-1 0 0,1 0 1 0 0,-1-1-1 0 0,0 0 1 0 0,-9 2 0 0 0,-16 5 1364 0 0,8-3-1005 0 0,17-5-432 0 0,1 0 1 0 0,0 1 0 0 0,-12 4 0 0 0,10-2-43 0 0,-2 1-82 0 0,-1-1 0 0 0,1 2 0 0 0,0-1 0 0 0,0 2 0 0 0,1-1 0 0 0,0 1 0 0 0,-16 16 0 0 0,20-17-49 0 0,-1 1 1 0 0,1 0-1 0 0,1 0 0 0 0,-1 1 1 0 0,1-1-1 0 0,-4 12 0 0 0,1-1-115 0 0,-5 34-1 0 0,11-46 57 0 0,0 0-1 0 0,0 0 1 0 0,1 1-1 0 0,0-1 0 0 0,0 0 1 0 0,0 0-1 0 0,1 0 0 0 0,0 0 1 0 0,0 0-1 0 0,1 0 0 0 0,0 0 1 0 0,0 0-1 0 0,0-1 0 0 0,1 1 1 0 0,-1-1-1 0 0,1 1 1 0 0,1-1-1 0 0,3 5 0 0 0,-1-3 50 0 0,-1 0 1 0 0,1-1-1 0 0,1 0 0 0 0,-1-1 0 0 0,1 0 0 0 0,0 0 0 0 0,0 0 0 0 0,1 0 1 0 0,-1-1-1 0 0,1-1 0 0 0,0 1 0 0 0,9 2 0 0 0,2-1-43 0 0,-1-1-1 0 0,1-1 1 0 0,0-1-1 0 0,-1 0 0 0 0,1-1 1 0 0,37-4-1 0 0,-17-2 105 0 0,0-2 0 0 0,48-15 0 0 0,-84 21-36 0 0,0 0 0 0 0,-1 0 1 0 0,1 0-1 0 0,-1 0 0 0 0,1-1 1 0 0,-1 1-1 0 0,1-1 0 0 0,-1 1 1 0 0,0-1-1 0 0,0 0 0 0 0,0 0 1 0 0,0 0-1 0 0,0 0 0 0 0,0 0 1 0 0,0-1-1 0 0,-1 1 0 0 0,2-3 1 0 0,-2 2 0 0 0,0 1 0 0 0,0 0 0 0 0,-1 0 1 0 0,1 0-1 0 0,-1 0 0 0 0,1 0 0 0 0,-1 0 0 0 0,0-1 0 0 0,0 1 1 0 0,0 0-1 0 0,0 0 0 0 0,0 0 0 0 0,-1-1 0 0 0,1 1 1 0 0,-1 0-1 0 0,1 0 0 0 0,-1 0 0 0 0,0 0 0 0 0,0 0 1 0 0,0 0-1 0 0,0 0 0 0 0,-2-3 0 0 0,-62-81 805 0 0,40 54-2569 0 0,-29-45 0 0 0,42 58 127 0 0,1 3-9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8:57.3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7832 0 0,'1'10'9529'0'0,"4"-2"-3319"0"0,12 8-1189 0 0,-7-10-5565 0 0,1 0 0 0 0,12 4 0 0 0,-10-4 2263 0 0,5 4-1364 0 0,28 21 0 0 0,4 2-112 0 0,-11-11-223 0 0,-11-7-20 0 0,-1 0 1 0 0,-1 2 0 0 0,47 40 0 0 0,-49-34-1 0 0,-1 1 0 0 0,-1 2 0 0 0,-2 0 0 0 0,0 1 0 0 0,-2 1 0 0 0,-1 1 0 0 0,14 31 0 0 0,-14-20 0 0 0,-2 1 0 0 0,-1 0 0 0 0,-2 1 0 0 0,-2 0 0 0 0,5 54 0 0 0,-13-78 0 0 0,0-6 0 0 0,-1-1 0 0 0,0 1 0 0 0,0 0 0 0 0,-3 21 0 0 0,-9 22 0 0 0,-18 56 0 0 0,9-56-1171 0 0,-3-2 1 0 0,-43 77-1 0 0,44-95-1461 0 0,13-22 216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8:22.7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23039 0 0,'0'0'6459'0'0,"2"0"-6310"0"0,11 8-146 0 0,-1-1-1 0 0,0 1 1 0 0,0 1-1 0 0,0 0 1 0 0,-1 1-1 0 0,15 17 0 0 0,-3 0-2 0 0,30 48-1 0 0,5 10-268 0 0,-44-64-2001 0 0,1-2-1 0 0,29 30 1 0 0,-22-25-3100 0 0,1 3-2091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8:23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268 1 14280 0 0,'0'0'1102'0'0,"-2"1"-719"0"0,-23 14 1497 0 0,20-12-1053 0 0,-1 0 0 0 0,1 0 1 0 0,-10 7-1 0 0,-26 22 2193 0 0,29-24-2705 0 0,1 1-1 0 0,0 0 1 0 0,1 0 0 0 0,-13 15-1 0 0,12-10-417 0 0,0 1 0 0 0,1 1-1 0 0,1 0 1 0 0,0 0 0 0 0,1 1-1 0 0,1 0 1 0 0,1 0 0 0 0,0 1-1 0 0,-6 32 1 0 0,3-2-3657 0 0,6-24-3906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8:23.6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52 15552 0 0,'0'0'1407'0'0,"2"0"-1033"0"0,20 1 1358 0 0,-14 0-1266 0 0,0-1 0 0 0,-1 0-1 0 0,1 0 1 0 0,11-2 0 0 0,-10 0 129 0 0,1 1 1 0 0,16-1-1 0 0,-18 2-512 0 0,1 0 0 0 0,-1-1 0 0 0,12-2-1 0 0,82-16-125 0 0,-30 8 536 0 0,11-1 1113 0 0,-60 11-1606 0 0,-14 2 0 0 0,-1 3 0 0 0,-7-3 0 0 0,-1-1 0 0 0,1 1 0 0 0,0-1 0 0 0,-1 1 0 0 0,1-1 0 0 0,-1 1 0 0 0,1-1 0 0 0,-1 1 0 0 0,1-1 0 0 0,-1 1 0 0 0,0-1 0 0 0,1 1 0 0 0,-1 0 0 0 0,0-1 0 0 0,1 1 0 0 0,-1 0 0 0 0,0-1 0 0 0,1 2 0 0 0,-1 1 0 0 0,2-1 0 0 0,-1 1 0 0 0,0-1 0 0 0,0 0 0 0 0,0 1 0 0 0,0 0 0 0 0,0-1 0 0 0,0 1 0 0 0,-1 0 0 0 0,1-1 0 0 0,-1 1 0 0 0,0 0 0 0 0,0 0 0 0 0,0-1 0 0 0,0 1 0 0 0,-1 4 0 0 0,-1 3 0 0 0,-1 0 0 0 0,-7 18 0 0 0,-1 8 0 0 0,0 4 0 0 0,-1 0 0 0 0,-2 0 0 0 0,-2-1 0 0 0,-28 51 0 0 0,27-64-40 0 0,-32 40 0 0 0,36-50-149 0 0,-1 0-2482 0 0,-25 23 1 0 0,23-24 624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8:24.6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17503 0 0,'0'0'2948'0'0,"8"0"-1900"0"0,-4 1-1035 0 0,1 0-1 0 0,-1-1 1 0 0,0 1 0 0 0,1-1-1 0 0,-1 0 1 0 0,1-1-1 0 0,4 0 1 0 0,-4 0-18 0 0,1 1 0 0 0,0 0 0 0 0,0 0 0 0 0,5 0 0 0 0,6 3 5 0 0,19 2 0 0 0,21 0 0 0 0,-23-2 59 0 0,-32-3 256 0 0,3 0 1239 0 0,-5 0-1547 0 0,1 0 0 0 0,-1 0 0 0 0,0 0 0 0 0,1 0-1 0 0,-1 1 1 0 0,0-1 0 0 0,1 0 0 0 0,-1 0 0 0 0,0 0-1 0 0,1 0 1 0 0,-1 0 0 0 0,0 0 0 0 0,1 1 0 0 0,-1-1-1 0 0,0 0 1 0 0,0 0 0 0 0,1 0 0 0 0,-1 1 0 0 0,0-1-1 0 0,0 0 1 0 0,1 0 0 0 0,-1 1 0 0 0,0-1 0 0 0,0 0-1 0 0,0 0 1 0 0,0 1 0 0 0,1-1 0 0 0,-1 0 0 0 0,0 1-1 0 0,0-1 1 0 0,0 0 0 0 0,0 1 0 0 0,0-1 0 0 0,0 0 0 0 0,0 1-1 0 0,0-1 1 0 0,0 0 0 0 0,0 1 0 0 0,0 0 0 0 0,-8 7 657 0 0,6-5-145 0 0,-2 4-414 0 0,0-1 0 0 0,0 1 0 0 0,-1-1 0 0 0,0 1 0 0 0,-6 5 0 0 0,-8 10 804 0 0,11-11-681 0 0,0 0 0 0 0,-6 13 0 0 0,12-20-179 0 0,0 1-1 0 0,0 0 0 0 0,0-1 0 0 0,1 1 0 0 0,0 0 0 0 0,0 0 0 0 0,0 0 0 0 0,0 10 0 0 0,0 4-43 0 0,1-8-15 0 0,0-1 0 0 0,0 1 0 0 0,1-1 1 0 0,0 1-1 0 0,1-1 0 0 0,4 17 0 0 0,-2-17-202 0 0,-2-3-20 0 0,0 0 0 0 0,1 0 0 0 0,0 0 0 0 0,0 0 0 0 0,1-1-1 0 0,0 0 1 0 0,0 1 0 0 0,1-2 0 0 0,-1 1 0 0 0,10 9 0 0 0,-6-8-724 0 0,0-1 0 0 0,12 7 0 0 0,6-1-4569 0 0,5-3-1556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8:25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275 17 21191 0 0,'0'0'480'0'0,"-4"-5"1167"0"0,2 4-1599 0 0,1-1 0 0 0,-1 1 0 0 0,0 0 0 0 0,1 0 1 0 0,-1 0-1 0 0,0 0 0 0 0,0 1 0 0 0,0-1 0 0 0,0 0 0 0 0,0 1 0 0 0,0-1 1 0 0,0 1-1 0 0,0 0 0 0 0,0 0 0 0 0,0 0 0 0 0,0 0 0 0 0,-2 0 0 0 0,-2 0 566 0 0,-1 0 0 0 0,0 0 0 0 0,1 1 0 0 0,-11 2 0 0 0,-11 6-406 0 0,17-7-189 0 0,0 1-1 0 0,0 1 0 0 0,1 0 1 0 0,-1 0-1 0 0,1 1 1 0 0,-16 11-1 0 0,18-10-18 0 0,0 0 0 0 0,1 0 0 0 0,0 1 0 0 0,0 1 0 0 0,0-1 0 0 0,1 1 0 0 0,-5 8 0 0 0,9-13 0 0 0,0 0 0 0 0,1 0 0 0 0,-1 0 0 0 0,1 0 0 0 0,0 0 0 0 0,0 0 0 0 0,0 0 0 0 0,1 0 0 0 0,-1 0 0 0 0,1 1 0 0 0,-1-1 0 0 0,1 0 0 0 0,0 0 0 0 0,0 1 0 0 0,1-1 0 0 0,-1 0 0 0 0,1 0 0 0 0,-1 0 0 0 0,1 1 0 0 0,0-1 0 0 0,0 0 0 0 0,1 0 0 0 0,-1 0 0 0 0,0 0 0 0 0,3 2 0 0 0,-2-1 0 0 0,0-1 0 0 0,1 0 0 0 0,-1 1 0 0 0,1-1 0 0 0,0 0 0 0 0,-1 0 0 0 0,1-1 0 0 0,1 1 0 0 0,-1-1 0 0 0,0 1 0 0 0,1-1 0 0 0,-1 0 0 0 0,1 0 0 0 0,0-1 0 0 0,-1 1 0 0 0,1-1 0 0 0,0 0 0 0 0,0 0 0 0 0,0 0 0 0 0,0 0 0 0 0,0-1 0 0 0,0 1 0 0 0,0-1 0 0 0,0 0 0 0 0,5-1 0 0 0,2-1 0 0 0,1 0 0 0 0,0-1 0 0 0,-1-1 0 0 0,1 0 0 0 0,-1 0 0 0 0,0-1 0 0 0,0 0 0 0 0,-1-1 0 0 0,1-1 0 0 0,11-9 0 0 0,-20 14-230 0 0,0 0 0 0 0,1 0-1 0 0,-1 0 1 0 0,0 0 0 0 0,0-1 0 0 0,-1 1 0 0 0,1-1-1 0 0,0 1 1 0 0,-1-1 0 0 0,0 0 0 0 0,0 0-1 0 0,1 0 1 0 0,-2 0 0 0 0,1 1 0 0 0,0-1-1 0 0,0 0 1 0 0,-1 0 0 0 0,0-1 0 0 0,0 1-1 0 0,0 0 1 0 0,0-3 0 0 0,-4-9-8080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9:29.4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20 183 7368 0 0,'0'0'568'0'0,"-8"5"10974"0"0,7-5-11515 0 0,1 0-1 0 0,-1 0 0 0 0,0 0 1 0 0,1 0-1 0 0,-1 0 1 0 0,1 0-1 0 0,-1 0 1 0 0,0 1-1 0 0,1-1 1 0 0,-1 0-1 0 0,0 1 1 0 0,1-1-1 0 0,-1 0 1 0 0,0 1-1 0 0,0 0 956 0 0,4 3-836 0 0,1 0 0 0 0,-1-1 0 0 0,1 1 0 0 0,1-1 0 0 0,-1 0 0 0 0,0 0 0 0 0,1-1 0 0 0,-1 1 0 0 0,1-1 0 0 0,0 0 0 0 0,0 0 0 0 0,0 0 0 0 0,0-1 0 0 0,8 1 0 0 0,53 2 858 0 0,129-10 0 0 0,-7-6-132 0 0,17-3-942 0 0,-101 7 17 0 0,145-19 683 0 0,378-78 807 0 0,-261 55-798 0 0,-291 42-565 0 0,1 4-1 0 0,96 6 1 0 0,-134 3-52 0 0,0 1-1 0 0,0 2 1 0 0,0 1-1 0 0,-1 2 1 0 0,0 2-1 0 0,35 18 1 0 0,-43-17 158 0 0,34 21 0 0 0,-57-31-177 0 0,0-1 1 0 0,1 0 0 0 0,12 4 0 0 0,-8-3-6 0 0,3 3-14 0 0,-8-3-100 0 0,0-1 0 0 0,1 0 1 0 0,0 0-1 0 0,10 3 0 0 0,31 3-4278 0 0,-18-6-4496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0:38.5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26 191 3224 0 0,'0'2'641'0'0,"0"0"248"0"0,0 6 10611 0 0,-8 19-6552 0 0,10 70-1413 0 0,0-54-3012 0 0,12 59-1 0 0,-7-63-246 0 0,-4-16-202 0 0,1 0 0 0 0,2-1 0 0 0,0 0-1 0 0,16 37 1 0 0,-4-15-9 0 0,-16-35-87 0 0,2 0 1 0 0,-1-1-1 0 0,1 1 0 0 0,0-1 0 0 0,1 0 0 0 0,0 0 1 0 0,7 8-1 0 0,-2-2-285 0 0,-9-12 326 0 0,0 0 0 0 0,0 0 0 0 0,1-1 0 0 0,-1 1 1 0 0,0-1-1 0 0,1 1 0 0 0,-1-1 0 0 0,1 1 0 0 0,0-1 0 0 0,-1 0 1 0 0,1 1-1 0 0,0-1 0 0 0,3 1 0 0 0,0 0 18 0 0,0-1 0 0 0,-1 0 1 0 0,1 0-1 0 0,0 0 0 0 0,-1 0 0 0 0,1-1 0 0 0,0 0 0 0 0,0 0 0 0 0,-1 0 0 0 0,1-1 0 0 0,5-1 1 0 0,52-2 596 0 0,16-6-746 0 0,134-27 126 0 0,-147 21-4 0 0,94-10 0 0 0,-102 19 121 0 0,47-2 40 0 0,137 8-368 0 0,-113 2 130 0 0,-116-2 105 0 0,1-1 0 0 0,-1 0 0 0 0,0-1 0 0 0,0 0 0 0 0,0-1 0 0 0,16-8 0 0 0,-7 4-65 0 0,-9 2-613 0 0,0 0 1 0 0,12-8-1 0 0,-23 13 639 0 0,0 0 0 0 0,-1 0 1 0 0,1 0-1 0 0,0 0 0 0 0,0 0 0 0 0,-1 0 0 0 0,1 0 0 0 0,0 0 0 0 0,-1 0 0 0 0,1 0 1 0 0,-1-1-1 0 0,0 1 0 0 0,1 0 0 0 0,-1 0 0 0 0,0 0 0 0 0,0-1 0 0 0,0 1 0 0 0,0 0 1 0 0,0-2-1 0 0,-2-26 3 0 0,2 26-3 0 0,-1-1 113 0 0,1-1-1 0 0,0 0 0 0 0,1 0 1 0 0,-1 0-1 0 0,1 0 0 0 0,0 1 1 0 0,0-1-1 0 0,1 0 0 0 0,2-7 1 0 0,-2 7 13 0 0,0-1 1 0 0,0 0-1 0 0,0 0 1 0 0,-1 0-1 0 0,0 0 1 0 0,0-6-1 0 0,-6-58-125 0 0,3 51 42 0 0,-1 0 1 0 0,-1 0-1 0 0,0 1 0 0 0,-8-21 1 0 0,9 29-5 0 0,-2 0 0 0 0,1 1 0 0 0,-1-1 0 0 0,-1 1 0 0 0,0 0 0 0 0,0 0 0 0 0,-1 1 0 0 0,-14-15-1 0 0,-1 4 226 0 0,-1 1-1 0 0,-1 1 0 0 0,-1 0 0 0 0,-35-16 0 0 0,23 15-18 0 0,-2 2 0 0 0,-60-16 0 0 0,41 19-155 0 0,0 3 0 0 0,-1 2 0 0 0,-66 0 0 0 0,-205 12-89 0 0,262 0-30 0 0,-61 6-71 0 0,71-3-307 0 0,-49 6-923 0 0,32 0-3184 0 0,45-6 2348 0 0,9 5-9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0:38.9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13328 0 0,'6'10'1010'0'0,"41"46"-483"0"0,-25-31 562 0 0,45 59 1890 0 0,-7 7-4501 0 0,-51-76 614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6:57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404 111 15664 0 0,'-17'-20'749'0'0,"-2"2"-1"0"0,1 1 1 0 0,-28-20 0 0 0,42 34-406 0 0,0 1 0 0 0,-1 0-1 0 0,1 0 1 0 0,0 0-1 0 0,-1 0 1 0 0,1 1-1 0 0,-1 0 1 0 0,0 0 0 0 0,1 0-1 0 0,-1 0 1 0 0,0 1-1 0 0,0 0 1 0 0,1 0-1 0 0,-1 0 1 0 0,0 0-1 0 0,0 1 1 0 0,-5 1 0 0 0,5 0-196 0 0,-1 0 1 0 0,0 0 0 0 0,1 0 0 0 0,-1 1 0 0 0,1-1 0 0 0,0 1-1 0 0,0 1 1 0 0,0-1 0 0 0,0 1 0 0 0,0 0 0 0 0,1 0 0 0 0,0 0-1 0 0,-5 6 1 0 0,-2 6 30 0 0,0 0 0 0 0,1 1 0 0 0,0 0 0 0 0,-10 30-1 0 0,-20 75-52 0 0,32-93-78 0 0,-1 5-44 0 0,2-1 0 0 0,1 1-1 0 0,-2 38 1 0 0,8-32-14 0 0,1 0 1 0 0,2 0-1 0 0,2-1 0 0 0,13 52 1 0 0,-8-52-432 0 0,2-1 0 0 0,27 58 1 0 0,-5-24-7150 0 0,-12-29-583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0:39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162 1 17855 0 0,'-1'2'407'0'0,"-10"12"365"0"0,-21 24-1 0 0,26-33-719 0 0,1 0 0 0 0,-1 1 0 0 0,0-2 0 0 0,-1 1 0 0 0,1-1 0 0 0,-14 7 0 0 0,5-4 589 0 0,-24 16 1 0 0,37-22-628 0 0,-3 5-143 0 0,4-4-615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0:39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 11976 0 0,'0'0'1082'0'0,"2"1"-890"0"0,1 0 46 0 0,0 0-1 0 0,0 0 1 0 0,0-1 0 0 0,0 1-1 0 0,1-1 1 0 0,-1 1-1 0 0,0-1 1 0 0,0 0 0 0 0,0-1-1 0 0,0 1 1 0 0,5-1-1 0 0,23 0 2336 0 0,-19 1-2309 0 0,1 1-1 0 0,-1-1 1 0 0,1-1-1 0 0,-1 0 1 0 0,21-5-1 0 0,-21 5-894 0 0,-6 1-7249 0 0</inkml:trace>
  <inkml:trace contextRef="#ctx0" brushRef="#br0" timeOffset="1">83 37 5064 0 0,'0'0'9432'0'0,"1"1"-8332"0"0,2 1-857 0 0,-1 0 0 0 0,1-1 0 0 0,0 1 0 0 0,0 0 0 0 0,0-1 0 0 0,0 0 0 0 0,0 0 0 0 0,3 1 0 0 0,-2-1-38 0 0,3 1 59 0 0,1-1 1 0 0,-1 1-1 0 0,1-1 0 0 0,8-1 0 0 0,13 0-5637 0 0,-15-3-619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0:41.8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13040 0 0,'0'0'1309'0'0,"2"0"-1198"0"0,16 5 607 0 0,1-1 0 0 0,0-2 0 0 0,0 1 1 0 0,1-2-1 0 0,23-2 0 0 0,-34 1-680 0 0,5 3 241 0 0,8 2 58 0 0,-13-3-337 0 0,-6 7 42 0 0,-3-5 58 0 0,0 0 0 0 0,0 0 0 0 0,-1 0 1 0 0,1 0-1 0 0,-1 0 0 0 0,0 0 0 0 0,0-1 1 0 0,-1 1-1 0 0,1 0 0 0 0,-4 5 0 0 0,4-7-100 0 0,-1 0 0 0 0,1 0 0 0 0,0 0 0 0 0,0 0 0 0 0,0 0 0 0 0,0 0 0 0 0,1 1 0 0 0,-1-1 0 0 0,1 0 0 0 0,-1 0 0 0 0,1 4 0 0 0,-2 4 0 0 0,-1-4-4 0 0,-1 14-56 0 0,2-8-12 0 0,2-5 8 0 0,0-5-45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0:44.5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214 0 11976 0 0,'0'0'1082'0'0,"-13"8"-868"0"0,-113 29 10118 0 0,103-30-9501 0 0,14-5-491 0 0,5 0-241 0 0,0-1 0 0 0,0 0 0 0 0,0 1 0 0 0,0 0 0 0 0,0 0 0 0 0,1 0 0 0 0,-4 4 0 0 0,-1 0-99 0 0,7 3 0 0 0,3 5 0 0 0,2-11 0 0 0,-2-1 0 0 0,2 4-18 0 0,0 0-1 0 0,0 0 0 0 0,1 0 1 0 0,0-1-1 0 0,0 0 0 0 0,0 0 1 0 0,1 0-1 0 0,0-1 0 0 0,0 1 1 0 0,0-1-1 0 0,13 6 0 0 0,-6-4 101 0 0,-10-4-67 0 0,0 0 0 0 0,0-1 0 0 0,0 1 0 0 0,0-1 0 0 0,0 0 0 0 0,1 0 0 0 0,-1 0 0 0 0,0-1 0 0 0,4 1 0 0 0,-2 0-15 0 0,0-1 0 0 0,0 1 0 0 0,0 0 0 0 0,7 2 0 0 0,14 2 0 0 0,-20-4 0 0 0,0 0 0 0 0,0 0 0 0 0,-1 1 0 0 0,1-1 0 0 0,0 1 0 0 0,-1 0 0 0 0,1 1 0 0 0,-1 0 0 0 0,0 0 0 0 0,0 0 0 0 0,0 0 0 0 0,0 1 0 0 0,0-1 0 0 0,-1 1 0 0 0,1 1 0 0 0,-1-1 0 0 0,0 0 0 0 0,-1 1 0 0 0,1 0 0 0 0,-1 0 0 0 0,4 8 0 0 0,5 16 0 0 0,-12-16 0 0 0,-1-10 85 0 0,0 1 0 0 0,0-1 0 0 0,0 1 0 0 0,0-1 0 0 0,0 0 0 0 0,-1 1 0 0 0,0-1 0 0 0,1 0 0 0 0,-1 0 0 0 0,0 0 0 0 0,0 0 0 0 0,-1-1 0 0 0,1 1 0 0 0,-1-1 0 0 0,1 1 0 0 0,-1-1 0 0 0,0 0 0 0 0,0 0 0 0 0,0 0 0 0 0,0 0 0 0 0,0 0 0 0 0,0-1 0 0 0,-5 2 0 0 0,4-1-39 0 0,0-1 0 0 0,-1 0 0 0 0,1 0 0 0 0,0 0 0 0 0,-1 0 0 0 0,1-1 0 0 0,-1 0 0 0 0,1 0 0 0 0,-8-1 0 0 0,4 0-429 0 0,1-1-1 0 0,0-1 1 0 0,0 1 0 0 0,0-1 0 0 0,-8-4-1 0 0,-7-4-8816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7:59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545 73 12896 0 0,'-12'3'1075'0'0,"-1"0"0"0"0,1 0 0 0 0,-1-1 0 0 0,-21 1 0 0 0,19-2 1558 0 0,0 0 1 0 0,-29 7-1 0 0,-1 6-1088 0 0,0 2 1 0 0,-45 23-1 0 0,71-30-1439 0 0,1 2 0 0 0,-1 0 1 0 0,2 1-1 0 0,0 1 0 0 0,0 0 1 0 0,-28 32-1 0 0,38-37-99 0 0,1 1 1 0 0,0 0-1 0 0,1 0 1 0 0,0 1-1 0 0,0-1 0 0 0,1 1 1 0 0,1 0-1 0 0,-1 1 1 0 0,2-1-1 0 0,-1 0 0 0 0,1 1 1 0 0,0 19-1 0 0,1-6 6 0 0,1-1 0 0 0,2 1-1 0 0,0-1 1 0 0,10 40 0 0 0,-6-39-60 0 0,1 0 1 0 0,1 0-1 0 0,0-1 0 0 0,2-1 1 0 0,1 1-1 0 0,1-2 0 0 0,1 1 1 0 0,0-2-1 0 0,2 0 0 0 0,31 34 1 0 0,-21-30-166 0 0,0-2 0 0 0,48 33 0 0 0,-53-43 160 0 0,0 0 1 0 0,1-2-1 0 0,0 0 0 0 0,43 12 0 0 0,-5-7 12 0 0,98 9 0 0 0,-105-20 8 0 0,0-2 0 0 0,1-2 0 0 0,-1-3 0 0 0,0-2 0 0 0,0-2 0 0 0,0-2 0 0 0,83-28 0 0 0,-107 28 19 0 0,0-2-1 0 0,-1-1 0 0 0,0-1 1 0 0,-1-2-1 0 0,-1 0 1 0 0,0-2-1 0 0,-1-1 0 0 0,-1 0 1 0 0,-1-2-1 0 0,30-34 1 0 0,-25 23-27 0 0,43-66 1 0 0,-58 76 75 0 0,0-1 0 0 0,-2 1 0 0 0,0-2 0 0 0,10-37 0 0 0,-18 51 16 0 0,0 1 0 0 0,-1 0-1 0 0,0-1 1 0 0,-1 1 0 0 0,0-1 0 0 0,0 1 0 0 0,-1 0-1 0 0,0-1 1 0 0,0 1 0 0 0,-1 0 0 0 0,0-1 0 0 0,0 1-1 0 0,-1 0 1 0 0,0 0 0 0 0,-1 1 0 0 0,-5-10 0 0 0,-5-5 125 0 0,-1 0 1 0 0,-1 1 0 0 0,-35-34 0 0 0,12 18-115 0 0,-1 2 1 0 0,-2 2-1 0 0,-90-54 0 0 0,110 73-287 0 0,-1 2-1 0 0,-44-18 1 0 0,55 26-157 0 0,0 1 0 0 0,0 0 0 0 0,-1 0 0 0 0,1 1 1 0 0,-1 1-1 0 0,0 1 0 0 0,0-1 0 0 0,-21 4 0 0 0,9 0-528 0 0,-42 13 0 0 0,40-6-10 0 0,-33 16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8:00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1 15376 0 0,'0'0'1393'0'0,"-1"1"-1149"0"0,-2 1 178 0 0,0 1 1 0 0,1 0-1 0 0,-1 0 1 0 0,1 0-1 0 0,0 0 1 0 0,-1 1-1 0 0,2-1 1 0 0,-3 4-1 0 0,-12 35 2867 0 0,9-23-2967 0 0,-4 17 742 0 0,-12 57 0 0 0,8-24-175 0 0,-10 66-715 0 0,21-110-176 0 0,2-8-46 0 0,1 0-1 0 0,2 26 1 0 0,0-11-48 0 0,-1-22-495 0 0,2-1 1 0 0,-1 1 0 0 0,1 0-1 0 0,1-1 1 0 0,3 10 0 0 0,-3-8-1361 0 0,1 1-6138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8:00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645 1 17503 0 0,'0'0'3123'0'0,"-8"3"-332"0"0,-3 3-1816 0 0,0 0 1 0 0,0 0 0 0 0,-12 10-1 0 0,-50 51-272 0 0,48-42-382 0 0,-3 3-89 0 0,-42 57 0 0 0,-14 39-196 0 0,73-108-20 0 0,-210 290 136 0 0,199-276-756 0 0,-10 15-3809 0 0,17-25-4453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8:00.9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15552 0 0,'0'0'1407'0'0,"0"2"-1161"0"0,-1-1-154 0 0,1 1 1 0 0,0-1-1 0 0,0 0 0 0 0,0 1 1 0 0,0-1-1 0 0,1 0 1 0 0,-1 0-1 0 0,0 1 1 0 0,1-1-1 0 0,-1 0 0 0 0,0 0 1 0 0,1 1-1 0 0,-1-1 1 0 0,1 0-1 0 0,0 0 0 0 0,-1 0 1 0 0,1 0-1 0 0,0 0 1 0 0,0 0-1 0 0,1 2 0 0 0,1 0 353 0 0,0 0-40 0 0,0 1 0 0 0,0 0-1 0 0,1-1 1 0 0,0 1 0 0 0,-1-1 0 0 0,1 0-1 0 0,0 0 1 0 0,0-1 0 0 0,1 1 0 0 0,-1-1 0 0 0,7 3-1 0 0,6 1 510 0 0,30 7 0 0 0,-40-12-703 0 0,28 7 89 0 0,0 1 1 0 0,0 2-1 0 0,41 19 0 0 0,-41-14 122 0 0,-22-11-186 0 0,-1 0 1 0 0,0 2 0 0 0,13 8-1 0 0,-5 0-110 0 0,-1 1 0 0 0,-1 0 0 0 0,0 2 0 0 0,21 27-1 0 0,52 84-668 0 0,-7-8-583 0 0,-36-58-396 0 0,-33-41-1198 0 0,0-1-3312 0 0,-6-5-1621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8:01.5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5984 0 0,'0'0'16079'0'0,"2"0"-14892"0"0,40 9 2386 0 0,-31-8-3399 0 0,-1 2 1 0 0,0 0-1 0 0,11 4 0 0 0,15 5-12 0 0,-21-8 80 0 0,0 1-1 0 0,-1 0 1 0 0,0 1 0 0 0,0 1 0 0 0,0 0 0 0 0,-1 1-1 0 0,22 17 1 0 0,3 6-410 0 0,35 40 0 0 0,-56-54 30 0 0,2 2-905 0 0,1-1 0 0 0,0-1 0 0 0,31 20 0 0 0,-24-22-8039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8:01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702 1 24879 0 0,'0'0'564'0'0,"-6"4"764"0"0,-56 47-492 0 0,-168 124 1220 0 0,19 12-2885 0 0,196-172-171 0 0,0 1 1 0 0,0 0-1 0 0,-15 24 1 0 0,17-23-279 0 0,1-1-609 0 0,-23 21 1 0 0,14-16 651 0 0,-16 22-1323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6:58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0 21191 0 0,'0'0'2127'0'0,"2"2"-1946"0"0,43 47 509 0 0,-2 2-1 0 0,47 73 0 0 0,-42-58-689 0 0,17 25 0 0 0,-51-68-284 0 0,28 34-1 0 0,-31-44-1914 0 0,24 21 1 0 0,-17-22-3117 0 0,4 1-1307 0 0</inkml:trace>
  <inkml:trace contextRef="#ctx0" brushRef="#br0" timeOffset="1">533 141 20503 0 0,'-9'-1'202'0'0,"1"0"-1"0"0,-1 0 1 0 0,1 1-1 0 0,-1 0 1 0 0,1 0-1 0 0,0 1 1 0 0,-1 0-1 0 0,1 1 1 0 0,-1 0 0 0 0,1 0-1 0 0,-9 4 1 0 0,-10 6 289 0 0,-48 28 1 0 0,23-11 1000 0 0,6-5-304 0 0,-45 31 0 0 0,71-40-1831 0 0,-21 19-1 0 0,28-22-1869 0 0,0 2 1 0 0,-12 16 0 0 0,6-3-5645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8:02.3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 19031 0 0,'0'0'2139'0'0,"6"8"-1315"0"0,-3-7-716 0 0,-1 1-1 0 0,1-1 1 0 0,0 1 0 0 0,0-1 0 0 0,0 0-1 0 0,0 0 1 0 0,0 0 0 0 0,0-1 0 0 0,0 1-1 0 0,5 0 1 0 0,37-1 83 0 0,-26 0-62 0 0,19 1-106 0 0,-17 0 0 0 0,0-1 0 0 0,30-4 0 0 0,-18-2 313 0 0,43-5 696 0 0,35 2-825 0 0,28-3-330 0 0,-29 4-358 0 0,48-3-506 0 0,-106 9 977 0 0,13-1 9 0 0,-57 4 12 0 0,0-1 0 0 0,-1 1-1 0 0,1 1 1 0 0,0-1 0 0 0,0 1 0 0 0,8 4-1 0 0,-10-4 107 0 0,-1 1 0 0 0,1 0 1 0 0,0 0-1 0 0,-1 0 0 0 0,1 1 0 0 0,-1 0 0 0 0,0 0 0 0 0,0 0 0 0 0,-1 1 0 0 0,1 0 0 0 0,-1 0 0 0 0,0 0 0 0 0,0 0 1 0 0,-1 0-1 0 0,0 1 0 0 0,5 10 0 0 0,4 10 408 0 0,-6-14-280 0 0,-1 0 1 0 0,0 0-1 0 0,-1 1 0 0 0,3 13 1 0 0,-1 15 312 0 0,-2-1-1 0 0,-2 71 1 0 0,-22 285 395 0 0,7-196-1075 0 0,14-140 224 0 0,0-45-881 0 0,0 0-1 0 0,-2 0 0 0 0,-1 16 1 0 0,1-16-1246 0 0,1-10-2862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8:02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21191 0 0,'0'0'1920'0'0,"4"8"-1544"0"0,0-1 339 0 0,-1 1 1 0 0,0 0-1 0 0,0-1 0 0 0,2 13 0 0 0,-3-13-547 0 0,0-1 0 0 0,1 0 1 0 0,4 10-1 0 0,2 1-24 0 0,-3-6-124 0 0,1 1 0 0 0,0-1-1 0 0,0 0 1 0 0,11 10 0 0 0,-3-2-8 0 0,3 1-11 0 0,1 0 0 0 0,34 28-1 0 0,1 1-14 0 0,35 44-157 0 0,50 47-1502 0 0,-129-131 1612 0 0,1 0 0 0 0,0-1-1 0 0,0 0 1 0 0,0-1 0 0 0,14 6-1 0 0,-19-10 51 0 0,-1-1 1 0 0,1 1-1 0 0,0-1 0 0 0,0-1 0 0 0,0 1 0 0 0,1-1 0 0 0,-1 0 0 0 0,0-1 1 0 0,0 0-1 0 0,1 1 0 0 0,-1-2 0 0 0,0 1 0 0 0,8-2 0 0 0,-6 0 11 0 0,-3 1 0 0 0,0 0 0 0 0,0 0 0 0 0,-1-1 0 0 0,1 0 0 0 0,0 1 0 0 0,7-6 0 0 0,27-15 1141 0 0,76-30 0 0 0,-38 18-280 0 0,-31 13-646 0 0,70-34 102 0 0,-81 36-272 0 0,-14 9-64 0 0,0-1 0 0 0,25-20 0 0 0,-36 24-15 0 0,-6 4 11 0 0,0 0-1 0 0,0 0 1 0 0,0 0 0 0 0,0 0 0 0 0,-1-1 0 0 0,1 0-1 0 0,-1 1 1 0 0,0-1 0 0 0,0 0 0 0 0,0-1 0 0 0,-1 1 0 0 0,0 0-1 0 0,2-6 1 0 0,-2 8 18 0 0,-1-1 0 0 0,0 0 0 0 0,0 0 0 0 0,0 0 0 0 0,0-1-1 0 0,-1 1 1 0 0,1 0 0 0 0,-1 0 0 0 0,0 0 0 0 0,0 0 0 0 0,0-1 0 0 0,0 1 0 0 0,-1 0-1 0 0,1 0 1 0 0,-1 0 0 0 0,0 0 0 0 0,0 0 0 0 0,0 0 0 0 0,0 0 0 0 0,-1 0 0 0 0,1 0 0 0 0,-1 0-1 0 0,1 1 1 0 0,-4-4 0 0 0,1 0 67 0 0,-1 1 0 0 0,0 0 0 0 0,-1 1 0 0 0,1-1 0 0 0,-1 1-1 0 0,-8-5 1 0 0,-42-20 413 0 0,35 19-239 0 0,-2 0-40 0 0,0 1-1 0 0,0 1 0 0 0,-32-6 1 0 0,16 4-123 0 0,4 2-124 0 0,0 2 0 0 0,-1 0 1 0 0,0 3-1 0 0,0 1 0 0 0,0 2 1 0 0,0 1-1 0 0,1 2 0 0 0,-65 13 1 0 0,-4 1-3101 0 0,77-9 1543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8:04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659 1 15264 0 0,'0'0'32'0'0,"0"0"0"0"0,0 1 1 0 0,0-1-1 0 0,0 1 1 0 0,0-1-1 0 0,-1 0 0 0 0,1 1 1 0 0,0-1-1 0 0,0 0 1 0 0,0 1-1 0 0,0-1 0 0 0,-1 0 1 0 0,1 0-1 0 0,0 1 1 0 0,0-1-1 0 0,-1 0 0 0 0,1 1 1 0 0,0-1-1 0 0,0 0 1 0 0,-1 0-1 0 0,1 0 0 0 0,-1 1 1 0 0,-3 1 52 0 0,0-1 1 0 0,0 1-1 0 0,0-1 0 0 0,0 0 1 0 0,-1 0-1 0 0,1-1 1 0 0,0 1-1 0 0,-1-1 0 0 0,1 0 1 0 0,-5 0-1 0 0,-10 0-98 0 0,-74 7 2308 0 0,-85 9 2390 0 0,55 0-2113 0 0,81-11-1686 0 0,-21 5 420 0 0,38-7-877 0 0,18-2-308 0 0,1 0 0 0 0,-1 0-1 0 0,-8 3 1 0 0,14-3-104 0 0,-1-1 0 0 0,1 1 0 0 0,0-1 0 0 0,0 1 0 0 0,0 0 0 0 0,0 0 0 0 0,0-1 0 0 0,0 1 0 0 0,0 0 0 0 0,0 0 0 0 0,0 0 0 0 0,0 0 0 0 0,0 0 0 0 0,1 0 0 0 0,-1 0 0 0 0,0 1 0 0 0,1-1 0 0 0,-1 1 0 0 0,-3 23-12 0 0,3-12-12 0 0,0-8-5 0 0,1 0 0 0 0,0-1-1 0 0,0 1 1 0 0,1 0 0 0 0,0 5-1 0 0,2 15 14 0 0,15 192-99 0 0,-2-56 36 0 0,-1 14 62 0 0,-7-14 0 0 0,6 424 0 0 0,-15-527 0 0 0,-16 187 0 0 0,14-211 95 0 0,1 54 0 0 0,2-55-69 0 0,5-8 40 0 0,-2-4 7 0 0,-3-20-70 0 0,1-1-1 0 0,-1 1 1 0 0,0-1 0 0 0,0 1 0 0 0,1-1 0 0 0,-1 1 0 0 0,0-1-1 0 0,1 1 1 0 0,-1-1 0 0 0,0 1 0 0 0,1-1 0 0 0,-1 1 0 0 0,1-1 0 0 0,-1 0-1 0 0,0 1 1 0 0,1-1 0 0 0,-1 0 0 0 0,1 1 0 0 0,0-1 0 0 0,0 1 6 0 0,13 14 75 0 0,-12-12-66 0 0,0-1-1 0 0,1 1 0 0 0,-1 0 1 0 0,1-1-1 0 0,0 1 0 0 0,0-1 1 0 0,0 0-1 0 0,0 0 0 0 0,0 0 1 0 0,6 2-1 0 0,66 26 164 0 0,-36-19-130 0 0,0-3 0 0 0,59 6 0 0 0,81-4 106 0 0,-141-9-40 0 0,114 12 559 0 0,-132-11-656 0 0,85 15-20 0 0,-91-14 0 0 0,1 1 0 0 0,16 7 0 0 0,17 5 0 0 0,58 15-512 0 0,-95-28 184 0 0,4 1 423 0 0,-5-3-10068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8:05.2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1610 0 19031 0 0,'0'0'1912'0'0,"0"2"-1753"0"0,1 10 320 0 0,-1-1 1 0 0,1 0-1 0 0,1 0 1 0 0,4 13-1 0 0,3 3-473 0 0,18 35 0 0 0,5 17 933 0 0,-12-16-380 0 0,19 105-1 0 0,-35-143-558 0 0,1 43 0 0 0,-6-57 0 0 0,1-10 0 0 0,0 0 0 0 0,0 0 0 0 0,-1 0 0 0 0,1 0 0 0 0,0 0 0 0 0,-1 0 0 0 0,1 0 0 0 0,-1 0 0 0 0,1 0 0 0 0,-1 0 0 0 0,0 0 0 0 0,1 0 0 0 0,-1 0 0 0 0,0 0 0 0 0,0-1 0 0 0,0 1 0 0 0,1 0 0 0 0,-1-1 0 0 0,0 1 0 0 0,0 0 0 0 0,0-1 0 0 0,0 1 0 0 0,0-1 0 0 0,0 1 0 0 0,0-1 0 0 0,0 0 0 0 0,-1 1 0 0 0,1-1 0 0 0,0 0 0 0 0,0 0 0 0 0,0 0 0 0 0,0 0 0 0 0,0 0 0 0 0,-2 0 0 0 0,-2 0 0 0 0,-99 14 2381 0 0,70-11-2226 0 0,-150 13 77 0 0,118-12-232 0 0,-32 4 0 0 0,-76 14 35 0 0,77-11 16 0 0,-154 37-1 0 0,144-17-202 0 0,-164 40-472 0 0,214-60 695 0 0,-142 24 410 0 0,163-34-479 0 0,-5-1-25 0 0,40 0-79 0 0,6 11-663 0 0,-2-7 506 0 0,1 0 0 0 0,-1 0 0 0 0,1-1 1 0 0,0 1-1 0 0,7 4 0 0 0,3 3-1788 0 0,-6-7-81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8:07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41 456 0 0,'0'0'6594'0'0,"-4"-9"-6255"0"0,-3-23 15921 0 0,5 37-19286 0 0,1 4 3478 0 0,-1 0 0 0 0,1 0-1 0 0,1 0 1 0 0,-1 0-1 0 0,1-1 1 0 0,2 11 0 0 0,12 55 993 0 0,-3-21-580 0 0,-6-30-751 0 0,1 1 0 0 0,17 41 0 0 0,-13-42-471 0 0,-5-13-638 0 0,-1 0 1 0 0,4 14 0 0 0,1-4-3652 0 0,-6-10-2309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8:07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623 4 3224 0 0,'0'0'3297'0'0,"-14"0"8741"0"0,-15-2-8292 0 0,18 1-2528 0 0,0 1-1 0 0,-19 0 1 0 0,10 3-509 0 0,0 1 1 0 0,1 0-1 0 0,0 2 0 0 0,-21 8 0 0 0,-16 10-339 0 0,1 3-1 0 0,-63 42 0 0 0,106-60-351 0 0,1 0-1 0 0,0 0 0 0 0,0 1 0 0 0,2 0 1 0 0,-1 1-1 0 0,1 0 0 0 0,0 1 0 0 0,-8 16 0 0 0,5-6 1 0 0,0 0-1 0 0,2 1 0 0 0,-14 48 0 0 0,18-49 16 0 0,0 1-1 0 0,2 1 0 0 0,1-1 0 0 0,0 1 0 0 0,2-1 0 0 0,1 1 0 0 0,1-1 0 0 0,0 1 1 0 0,10 41-1 0 0,-8-54-103 0 0,1-1 1 0 0,0 0 0 0 0,0 0 0 0 0,1 0-1 0 0,0-1 1 0 0,1 1 0 0 0,12 14 0 0 0,-7-11-5 0 0,0-1 0 0 0,1-1 1 0 0,1 0-1 0 0,20 14 1 0 0,5-2-186 0 0,2-1 0 0 0,73 28 0 0 0,-94-43 153 0 0,1-1 0 0 0,0 0 0 0 0,0-2 0 0 0,1-1 1 0 0,-1 0-1 0 0,1-1 0 0 0,0-2 0 0 0,-1 0 0 0 0,1-1 0 0 0,0-1 0 0 0,24-5 0 0 0,23-9-285 0 0,127-48 1 0 0,-188 61 381 0 0,22-8-105 0 0,-1-1-1 0 0,-1-1 1 0 0,37-24 0 0 0,-47 25 141 0 0,-1-1 0 0 0,0 0 1 0 0,-1-1-1 0 0,0 0 0 0 0,-1-1 1 0 0,13-18-1 0 0,-17 18 89 0 0,-1-1 1 0 0,0 0-1 0 0,-1 0 1 0 0,8-22-1 0 0,-4 2 59 0 0,7-37 0 0 0,-14 50-72 0 0,-1 0 0 0 0,0-1 0 0 0,-2 1 0 0 0,-1-1 0 0 0,-1 1 0 0 0,-4-37 0 0 0,3 50-22 0 0,-1 0 1 0 0,0 1 0 0 0,-1 0 0 0 0,0 0-1 0 0,0 0 1 0 0,-1 0 0 0 0,0 0 0 0 0,-1 1-1 0 0,0-1 1 0 0,0 1 0 0 0,-1 0 0 0 0,0 1-1 0 0,0 0 1 0 0,-1 0 0 0 0,0 0 0 0 0,0 0 0 0 0,0 1-1 0 0,-15-8 1 0 0,6 4 97 0 0,-1 2 1 0 0,-1 0-1 0 0,-28-8 1 0 0,-57-9 467 0 0,-30 10-541 0 0,77 10-106 0 0,-67 4 1 0 0,67 2 0 0 0,37-1-539 0 0,0 1-1 0 0,0 0 1 0 0,0 2-1 0 0,-19 5 1 0 0,25-4-1964 0 0,4 2-4257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8:08.1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19375 0 0,'0'0'2219'0'0,"4"9"-100"0"0,13 28-890 0 0,-4-5-1140 0 0,-4-15-921 0 0,0 1 0 0 0,13 37 0 0 0,-16-29-2336 0 0,-4-13-1773 0 0,-1-1-1293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8:08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1376 0 0,'0'3'65'0'0,"5"67"538"0"0,-5-65 433 0 0,0-1 0 0 0,1 0 0 0 0,-1 0 1 0 0,1 0-1 0 0,0 0 0 0 0,1 0 0 0 0,-1 0 0 0 0,1 0 1 0 0,-1-1-1 0 0,1 1 0 0 0,0 0 0 0 0,0-1 0 0 0,5 5 0 0 0,-5-5-728 0 0,0-1-1 0 0,0 0 1 0 0,1 1-1 0 0,-1-1 0 0 0,0 0 1 0 0,1-1-1 0 0,0 1 1 0 0,0 0-1 0 0,-1-1 1 0 0,1 0-1 0 0,3 2 0 0 0,1-1-140 0 0,0-1-1 0 0,0 0 0 0 0,-1 0 0 0 0,1-1 0 0 0,0 0 1 0 0,0 0-1 0 0,0 0 0 0 0,0-1 0 0 0,0 0 0 0 0,-1 0 1 0 0,1-1-1 0 0,0 0 0 0 0,-1 0 0 0 0,1 0 0 0 0,-1-1 1 0 0,10-5-1 0 0,-10 4-193 0 0,1-1 0 0 0,-1 1 1 0 0,0-1-1 0 0,0 0 0 0 0,0-1 0 0 0,6-6 1 0 0,-8 7-420 0 0,-1 0 1 0 0,1 0 0 0 0,-1-1 0 0 0,0 1 0 0 0,0-1 0 0 0,0 0 0 0 0,3-10 0 0 0,-1-5-1089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4:47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 19175 0 0,'0'0'1736'0'0,"2"1"-1277"0"0,0-1-276 0 0,-1 0-1 0 0,0 1 1 0 0,1-1-1 0 0,-1 1 1 0 0,1-1-1 0 0,-1 1 1 0 0,0 0-1 0 0,1 0 1 0 0,1 1 2097 0 0,1 6-567 0 0,-2-3-1467 0 0,-1 0-1 0 0,0 0 1 0 0,-1 0 0 0 0,1 0 0 0 0,-1 0 0 0 0,0 0 0 0 0,0 5-1 0 0,0 16-21 0 0,12 238 219 0 0,23 44-443 0 0,-7-74 0 0 0,-11-75 0 0 0,0-7 0 0 0,13 90 0 0 0,-23-197 0 0 0,7 38 0 0 0,-11-71 0 0 0,0-1 0 0 0,1 0 0 0 0,0 0 0 0 0,1 0 0 0 0,7 12 0 0 0,-11-21 16 0 0,1-1 0 0 0,-1 1 0 0 0,0 0 0 0 0,1-1 1 0 0,-1 1-1 0 0,1-1 0 0 0,0 1 0 0 0,-1-1 0 0 0,1 0 0 0 0,0 0 0 0 0,0 1 0 0 0,0-1 0 0 0,0-1 0 0 0,0 1 0 0 0,0 0 1 0 0,0 0-1 0 0,0-1 0 0 0,0 1 0 0 0,0-1 0 0 0,0 0 0 0 0,1 1 0 0 0,-1-1 0 0 0,3 0 0 0 0,4-1 86 0 0,-1 0 1 0 0,1-1-1 0 0,-1 0 0 0 0,12-4 0 0 0,-6 2-95 0 0,80-31-174 0 0,-42 15 41 0 0,123-47 95 0 0,34-15-33 0 0,44-15 4 0 0,142-9 30 0 0,7 23-4 0 0,-372 77 34 0 0,170-40 0 0 0,-86 18 0 0 0,210-57 32 0 0,-224 52-16 0 0,108-51 0 0 0,-125 44-1 0 0,103-45 34 0 0,-117 59-42 0 0,16-8 22 0 0,94-23-1 0 0,-145 48 7 0 0,0-1-1 0 0,0-2 1 0 0,61-31 0 0 0,-89 39-16 0 0,1 1-1 0 0,-2-1 1 0 0,1-1 0 0 0,0 1 0 0 0,-1-1-1 0 0,7-7 1 0 0,-9 8-2 0 0,0 1 0 0 0,-1-1 0 0 0,1 0 0 0 0,-1 0 0 0 0,0 0 0 0 0,0 0-1 0 0,-1 0 1 0 0,1-1 0 0 0,-1 1 0 0 0,2-9 0 0 0,-2 4-3 0 0,0-1 0 0 0,0 0 0 0 0,0 1 0 0 0,-1-1 1 0 0,-1 0-1 0 0,-2-14 0 0 0,-5-19-84 0 0,3 8-29 0 0,-21-65 0 0 0,21 87 39 0 0,1 0 0 0 0,-2 1 1 0 0,0 0-1 0 0,0 0 1 0 0,-1 0-1 0 0,-1 1 0 0 0,1 0 1 0 0,-2 0-1 0 0,0 1 0 0 0,-11-10 1 0 0,-9-7-298 0 0,11 11-305 0 0,-20-16-1 0 0,25 22 256 0 0,10 7 198 0 0,-1 0 0 0 0,0 0 0 0 0,1 0 0 0 0,-1 1 0 0 0,-7-4 0 0 0,10 6-77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1:47.62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26 425 20735 0 0,'-3'-4'439'0'0,"1"1"-1"0"0,-1-1 0 0 0,0 0 1 0 0,1 0-1 0 0,0 0 0 0 0,0-1 1 0 0,0 1-1 0 0,1 0 0 0 0,-1-1 1 0 0,1 1-1 0 0,0-1 0 0 0,0 0 1 0 0,1 1-1 0 0,-1-1 0 0 0,1 0 1 0 0,0-5-1 0 0,1 1-222 0 0,-1-1-1 0 0,2 0 1 0 0,-1 1-1 0 0,1-1 1 0 0,0 1-1 0 0,1 0 1 0 0,4-9-1 0 0,-4 4-142 0 0,-3 13-70 0 0,0 0 0 0 0,0 1 0 0 0,0-1 0 0 0,0 0 0 0 0,0 0 0 0 0,0 0 0 0 0,0 1 0 0 0,0-1 0 0 0,1 0 0 0 0,-1 0 0 0 0,0 1 0 0 0,0-1 0 0 0,1 0-1 0 0,-1 0 1 0 0,1 1 0 0 0,-1-1 0 0 0,0 0 0 0 0,1 1 0 0 0,-1-1 0 0 0,1 1 0 0 0,0-1 0 0 0,-1 0 0 0 0,1 1 0 0 0,-1 0 0 0 0,1-1 0 0 0,0 1 0 0 0,-1-1 0 0 0,1 1 0 0 0,0 0 0 0 0,0-1 0 0 0,1 1 0 0 0,23-5 15 0 0,0 0 41 0 0,36-3 0 0 0,5 8 3 0 0,0 3 0 0 0,-1 2 0 0 0,102 22 0 0 0,64 5 292 0 0,-50-10-68 0 0,157 18 578 0 0,-319-39-812 0 0,388 13 99 0 0,-87-26-155 0 0,-156 2 74 0 0,342-28-232 0 0,-243 16 172 0 0,390-48 355 0 0,-529 55-343 0 0,-63 7-19 0 0,891-94 226 0 0,-714 79-246 0 0,95-7-33 0 0,-235 25 52 0 0,339-11 127 0 0,-265 15-129 0 0,282 7 0 0 0,-1-5 0 0 0,65-7-641 0 0,-481 3-1307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6:58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221 1 13824 0 0,'-8'12'701'0'0,"-12"23"0"0"0,15-24-656 0 0,-1 0 0 0 0,0-1 0 0 0,-11 14 0 0 0,-61 67 2340 0 0,0-8-3546 0 0,75-80 139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2:45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19351 0 0,'16'59'5864'0'0,"-11"-43"-5646"0"0,1-1-1 0 0,0 1 1 0 0,1-2-1 0 0,1 1 1 0 0,0-1-1 0 0,1 0 1 0 0,1-1-1 0 0,0 0 1 0 0,0 0-1 0 0,2-1 1 0 0,-1-1-1 0 0,2 0 1 0 0,-1 0-1 0 0,15 8 1 0 0,-7-5-147 0 0,87 60 239 0 0,-84-56-259 0 0,-1 1 0 0 0,29 32 0 0 0,-1 12-81 0 0,68 107-1 0 0,-28-49-1346 0 0,-23-43-2654 0 0,-61-72 3318 0 0,0 1-1 0 0,1-2 1 0 0,0 1-1 0 0,0-1 1 0 0,0 0-1 0 0,11 5 1 0 0,11 4-1844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2:46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574 1 18887 0 0,'-10'5'846'0'0,"4"-2"-647"0"0,1 0-1 0 0,0 0 1 0 0,0 0 0 0 0,0 1-1 0 0,0-1 1 0 0,-7 9-1 0 0,-19 18 1584 0 0,-1-2 0 0 0,-48 34 0 0 0,-10-4-860 0 0,46-31-722 0 0,26-16-200 0 0,-8 4 0 0 0,2 1 0 0 0,0 2 0 0 0,-22 20 0 0 0,33-25-756 0 0,1 0 0 0 0,0 1 0 0 0,-19 31 0 0 0,25-35-80 0 0,0 0 0 0 0,2 0 0 0 0,-1 1 0 0 0,1-1 0 0 0,1 1 0 0 0,0 0 0 0 0,-2 16 0 0 0,3 2-6875 0 0</inkml:trace>
  <inkml:trace contextRef="#ctx0" brushRef="#br0" timeOffset="1">1124 479 23039 0 0,'0'0'2315'0'0,"1"0"-2123"0"0,8-4 35 0 0,1 1 1 0 0,-1 1-1 0 0,1-1 1 0 0,0 2-1 0 0,12-2 1 0 0,4 0 295 0 0,58-6-999 0 0,131 3 1 0 0,-191 6-175 0 0,-14 0 215 0 0,3 0-1298 0 0,26 3-1 0 0,-27-3-246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2:46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 11520 0 0,'0'8'1040'0'0,"-1"-8"-1033"0"0,1 1 0 0 0,0 0 0 0 0,0-1 0 0 0,-1 1 0 0 0,1-1 0 0 0,0 1 0 0 0,0 0 0 0 0,0-1 0 0 0,0 1 0 0 0,0 0 0 0 0,0-1 0 0 0,0 1 0 0 0,0-1 0 0 0,0 1 0 0 0,0 0 0 0 0,0-1 0 0 0,1 1 0 0 0,-1 0 0 0 0,0-1 0 0 0,0 1 0 0 0,1-1 0 0 0,-1 1 0 0 0,0-1 0 0 0,1 1 0 0 0,-1-1 0 0 0,0 1 0 0 0,1 0 0 0 0,2 2 5 0 0,-2 0 392 0 0,1 0 1 0 0,-1-1 0 0 0,1 1 0 0 0,0 0-1 0 0,0 0 1 0 0,0-1 0 0 0,0 1 0 0 0,1-1-1 0 0,-1 0 1 0 0,1 0 0 0 0,0 0 0 0 0,-1 0-1 0 0,7 3 1 0 0,5 0 380 0 0,0-1-1 0 0,1-1 1 0 0,0 0-1 0 0,-1-1 1 0 0,1 0-1 0 0,16-1 1 0 0,2 0-906 0 0,1-2 0 0 0,-1-1 1 0 0,0-2-1 0 0,57-13 0 0 0,-55 7-682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2:47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0 23983 0 0,'0'0'547'0'0,"-8"1"733"0"0,4 0-1172 0 0,0 0 0 0 0,0 0 1 0 0,0 0-1 0 0,1 0 0 0 0,-1 1 0 0 0,1-1 1 0 0,-1 1-1 0 0,1 0 0 0 0,-1 0 0 0 0,1 1 1 0 0,0-1-1 0 0,0 1 0 0 0,0-1 0 0 0,1 1 1 0 0,-5 5-1 0 0,7-8-107 0 0,-1 1 0 0 0,1-1 0 0 0,0 1 0 0 0,-1-1 0 0 0,1 1 0 0 0,0-1 1 0 0,0 1-1 0 0,-1-1 0 0 0,1 1 0 0 0,0-1 0 0 0,0 1 0 0 0,0-1 0 0 0,0 1 0 0 0,0 0 0 0 0,0-1 1 0 0,0 1-1 0 0,0-1 0 0 0,0 1 0 0 0,0-1 0 0 0,0 1 0 0 0,0 0 0 0 0,0-1 0 0 0,0 1 0 0 0,1-1 1 0 0,-1 1-1 0 0,0-1 0 0 0,0 1 0 0 0,0-1 0 0 0,1 1 0 0 0,-1-1 0 0 0,0 1 0 0 0,1-1 0 0 0,0 1 1 0 0,0 0 1 0 0,1 3 83 0 0,0-1 1 0 0,0 0-1 0 0,1 0 0 0 0,0 0 1 0 0,0 0-1 0 0,-1 0 0 0 0,2 0 1 0 0,-1-1-1 0 0,0 0 0 0 0,0 1 1 0 0,6 1-1 0 0,5 3 385 0 0,24 8 1 0 0,-17-7-559 0 0,213 76-509 0 0,-65-31-364 0 0,-163-52 725 0 0,-1 0-1 0 0,1 0 1 0 0,-1-1-1 0 0,8 0 1 0 0,-11 0-276 0 0,2-8-1911 0 0,-3 3 2710 0 0,-1 1 1 0 0,1-1 0 0 0,-1 0-1 0 0,0 0 1 0 0,0 0 0 0 0,-1 0-1 0 0,-1-8 1 0 0,-1-14 1447 0 0,3 26-1745 0 0,1 1 0 0 0,0-1 0 0 0,0 1 0 0 0,0-1 0 0 0,-1 1 0 0 0,1 0 0 0 0,0 0 0 0 0,0-1 0 0 0,0 1 0 0 0,0 0 0 0 0,-1 0 0 0 0,1 0 0 0 0,0 0 0 0 0,0 0 0 0 0,0 0 0 0 0,0 0 0 0 0,0 0 0 0 0,0 0 0 0 0,0 0 0 0 0,5 0-1 0 0,2 0 7 0 0,10 9 5 0 0,-14-7 5 0 0,-1 0 1 0 0,1 1-1 0 0,-1-1 0 0 0,0 1 0 0 0,0 0 1 0 0,0 0-1 0 0,0 0 0 0 0,0 0 0 0 0,0 0 0 0 0,-1 1 1 0 0,0-1-1 0 0,4 8 0 0 0,-4-6 25 0 0,0 0-1 0 0,-1 1 0 0 0,1-1 1 0 0,-1 0-1 0 0,0 1 1 0 0,-1-1-1 0 0,0 1 0 0 0,1-1 1 0 0,-3 11-1 0 0,0 8 69 0 0,-1-1-1 0 0,-1 0 1 0 0,-2 0-1 0 0,0 0 1 0 0,-2-1-1 0 0,0 1 1 0 0,-1-2-1 0 0,-1 1 1 0 0,-1-1-1 0 0,-1-1 1 0 0,-1 0-1 0 0,-1-1 1 0 0,-1 0-1 0 0,0-1 1 0 0,-19 16-1 0 0,30-30-204 0 0,-1-1 0 0 0,0 0 0 0 0,-1 0 0 0 0,1 0 0 0 0,0 0 0 0 0,-1-1 0 0 0,0 0 0 0 0,1 0 0 0 0,-1 0 0 0 0,0-1 1 0 0,-7 1-1 0 0,7-1-20 0 0,-29 11-2587 0 0,21-9 288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2:47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15408 0 0,'0'0'1393'0'0,"8"3"-1123"0"0,2 0 377 0 0,0 0 0 0 0,0 0-1 0 0,0-2 1 0 0,0 1 0 0 0,18 0-1 0 0,-4-1 65 0 0,33 4 567 0 0,78 10 212 0 0,-98-10-2686 0 0,0-1-1 0 0,41-2 1 0 0,-64-4-326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2:48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1 13824 0 0,'-13'30'2478'0'0,"11"-24"-1545"0"0,0-1 0 0 0,0 0 0 0 0,0 0 0 0 0,-1 0 1 0 0,0 0-1 0 0,-6 8 0 0 0,4-8-690 0 0,0 1 1 0 0,1 0-1 0 0,0 0 1 0 0,0 0-1 0 0,0 0 1 0 0,1 1-1 0 0,0-1 1 0 0,0 1-1 0 0,1 0 1 0 0,0 0-1 0 0,0 0 1 0 0,0 0-1 0 0,1 0 1 0 0,0 1 0 0 0,1-1-1 0 0,-1 0 1 0 0,2 1-1 0 0,0 9 0 0 0,3 12-1403 0 0,17 58-1 0 0,-14-59-5029 0 0,-3-1-1967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2:48.7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15 136 11776 0 0,'0'-1'93'0'0,"0"1"1"0"0,0-1 0 0 0,0 0 0 0 0,0 1 0 0 0,0-1 0 0 0,-1 1-1 0 0,1-1 1 0 0,0 0 0 0 0,0 1 0 0 0,0-1 0 0 0,1 1-1 0 0,-1-1 1 0 0,0 0 0 0 0,0 1 0 0 0,0-1 0 0 0,0 1 0 0 0,1-1-1 0 0,-1 1 1 0 0,0-1 0 0 0,0 0 0 0 0,1 1 0 0 0,-1-1 0 0 0,0 1-1 0 0,1-1 1 0 0,-1 1 0 0 0,2-1 0 0 0,16-17 7080 0 0,-4 4-2954 0 0,-4 1-3639 0 0,21-23 0 0 0,-27 32-505 0 0,1 1 0 0 0,-1-1 0 0 0,1 1-1 0 0,0-1 1 0 0,-1 1 0 0 0,2 1 0 0 0,-1-1 0 0 0,0 1-1 0 0,8-3 1 0 0,-8 4-76 0 0,1-1 0 0 0,0 1 0 0 0,-1 1 0 0 0,1-1 0 0 0,0 1 0 0 0,0 0 0 0 0,-1 0 0 0 0,7 1 0 0 0,-9 0 0 0 0,0-1 0 0 0,-1 1 0 0 0,1 0 0 0 0,0 0 0 0 0,-1 0 0 0 0,1 0 0 0 0,-1 0 0 0 0,1 1 0 0 0,-1-1 0 0 0,1 1 0 0 0,-1-1 0 0 0,0 1 0 0 0,0 0 0 0 0,0 0 0 0 0,0 0 0 0 0,0 0 0 0 0,0 0 0 0 0,2 5 0 0 0,-2-2 0 0 0,1 0 0 0 0,-1 1 0 0 0,0-1 0 0 0,0 1 0 0 0,-1-1 0 0 0,1 1 0 0 0,-1 0 0 0 0,0 0 0 0 0,-1 10 0 0 0,-1-7 18 0 0,0 1 0 0 0,-1-1 0 0 0,-1 0 0 0 0,1 0 0 0 0,-2 0-1 0 0,1-1 1 0 0,-1 1 0 0 0,0-1 0 0 0,-1 1 0 0 0,0-1 0 0 0,0-1 0 0 0,-1 1 0 0 0,0-1 0 0 0,-13 13-1 0 0,-3-2 54 0 0,0 0 0 0 0,-2-1-1 0 0,-38 21 1 0 0,57-35-42 0 0,-1 1-1 0 0,1 0 1 0 0,-1-1 0 0 0,1 2 0 0 0,0-1 0 0 0,0 1 0 0 0,1-1-1 0 0,0 1 1 0 0,-1 1 0 0 0,2-1 0 0 0,-1 0 0 0 0,-5 12-1 0 0,8-14 20 0 0,1-1-1 0 0,-1 0 0 0 0,1 1 1 0 0,0-1-1 0 0,0 1 0 0 0,0-1 1 0 0,0 1-1 0 0,0-1 0 0 0,0 0 0 0 0,1 1 1 0 0,-1-1-1 0 0,1 0 0 0 0,0 1 1 0 0,-1-1-1 0 0,1 0 0 0 0,0 0 0 0 0,0 0 1 0 0,1 1-1 0 0,-1-1 0 0 0,0 0 1 0 0,1-1-1 0 0,-1 1 0 0 0,1 0 0 0 0,3 2 1 0 0,0 1-17 0 0,0 0 1 0 0,1 0 0 0 0,-1 0 0 0 0,1-1-1 0 0,1 0 1 0 0,-1-1 0 0 0,7 4-1 0 0,6 0 163 0 0,0-1-1 0 0,0-1 0 0 0,0-1 0 0 0,0-1 0 0 0,1 0 1 0 0,24 0-1 0 0,120-10-1164 0 0,-128 4 235 0 0,-12 2 273 0 0,-9 1-574 0 0,0-2 0 0 0,15-2 1 0 0,-10-1-1534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2:50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21191 0 0,'0'0'2127'0'0,"2"0"-1946"0"0,8 1-14 0 0,0 0 0 0 0,0 1-1 0 0,0 1 1 0 0,14 4-1 0 0,-5-1 461 0 0,-1 0-346 0 0,0 1-1 0 0,0 1 1 0 0,-1 0-1 0 0,-1 1 0 0 0,1 1 1 0 0,-1 0-1 0 0,-1 1 1 0 0,0 1-1 0 0,25 26 1 0 0,0 7-426 0 0,62 90 0 0 0,-22-25 350 0 0,-59-84-549 0 0,0-2 1 0 0,2-1-1 0 0,0-1 0 0 0,33 24 1 0 0,-20-17-1528 0 0,-24-19-651 0 0,21 14 0 0 0,-9-9-22 0 0,-19-11-14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2:50.8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870 0 23039 0 0,'-12'1'290'0'0,"1"0"0"0"0,0 0-1 0 0,0 1 1 0 0,0 1-1 0 0,0 0 1 0 0,0 0 0 0 0,1 1-1 0 0,-11 5 1 0 0,-12 8-276 0 0,-32 23 1 0 0,44-26 320 0 0,-12 9 164 0 0,2 2 0 0 0,0 2 0 0 0,-39 43 0 0 0,-20 19 550 0 0,-81 40-777 0 0,89-72-756 0 0,-7 2-1790 0 0,45-31 936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2:52.5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12 19351 0 0,'0'0'940'0'0,"-4"-4"63"0"0,-5-3 2909 0 0,23 25-3283 0 0,4 3 217 0 0,7 0-153 0 0,2-1 1 0 0,36 19-1 0 0,-31-20-498 0 0,39 32-1 0 0,-27-11-30 0 0,64 75 0 0 0,11 12 29 0 0,-33-43-2300 0 0,44 38-6092 0 0,-108-106-150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6:58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3224 0 0,'1'2'752'0'0,"2"5"2606"0"0,0 0 0 0 0,0-1-1 0 0,5 7 1 0 0,15 18 532 0 0,34 24-3724 0 0,-52-51-67 0 0,0 0-1 0 0,1-1 0 0 0,-1 1 0 0 0,1-1 1 0 0,0 0-1 0 0,11 4 0 0 0,41 8 1066 0 0,-57-14-1141 0 0,12 2-263 0 0,-1-1-1 0 0,1 0 1 0 0,0-1-1 0 0,0 0 1 0 0,-1 0-1 0 0,1-2 1 0 0,0 0-1 0 0,0 0 1 0 0,0-1 0 0 0,-1-1-1 0 0,23-6 1 0 0,-29 7-219 0 0,-1-1 1 0 0,1 1-1 0 0,-1-1 1 0 0,0 0-1 0 0,9-6 1 0 0,-12 7 296 0 0,1-1 0 0 0,-1 1 0 0 0,0-1 0 0 0,1 1 1 0 0,-1-1-1 0 0,0 0 0 0 0,-1 0 0 0 0,1 0 0 0 0,0 0 0 0 0,-1 0 0 0 0,2-4 1 0 0,0-2 25 0 0,-2 6 105 0 0,0 0 0 0 0,0-1 0 0 0,0 1 0 0 0,0 0 0 0 0,-1 0 0 0 0,1-1 0 0 0,-1-4 0 0 0,0-30 3646 0 0,0 36-2380 0 0,0 1-26 0 0,0 0-1107 0 0,0 1 1 0 0,0-1-1 0 0,0 0 1 0 0,0 1 0 0 0,0-1-1 0 0,0 1 1 0 0,0-1 0 0 0,0 0-1 0 0,0 1 1 0 0,0-1 0 0 0,0 0-1 0 0,0 1 1 0 0,0-1-1 0 0,1 1 1 0 0,-1-1 0 0 0,0 1-1 0 0,0-1 1 0 0,1 0 0 0 0,-1 0-1 0 0,5 3 4 0 0,-1 0-1 0 0,0 0 1 0 0,0 0 0 0 0,0 0-1 0 0,0 1 1 0 0,-1-1-1 0 0,1 1 1 0 0,-1 0 0 0 0,1 0-1 0 0,-1 0 1 0 0,0 1-1 0 0,0-1 1 0 0,0 1 0 0 0,-1-1-1 0 0,1 1 1 0 0,3 8-1 0 0,-3-4-73 0 0,1 0 0 0 0,-1 0-1 0 0,0 0 1 0 0,-1 0 0 0 0,0 0-1 0 0,0 1 1 0 0,-1-1 0 0 0,1 14-1 0 0,-3-3-31 0 0,-2 0 0 0 0,0 1 0 0 0,-11 35 0 0 0,11-42 0 0 0,-2 7 0 0 0,-2 0 0 0 0,0 0 0 0 0,-17 36 0 0 0,16-43-489 0 0,-7 13 899 0 0,1-10-8973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2:52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456 1 14280 0 0,'-22'8'1100'0'0,"7"-3"-690"0"0,1 1 1 0 0,-1 0-1 0 0,2 0 0 0 0,-1 2 1 0 0,-23 16-1 0 0,-21 31 5498 0 0,24-21-3924 0 0,5-5-1104 0 0,-46 63 0 0 0,32-38-1104 0 0,30-35 247 0 0,-1 0 0 0 0,2 1 0 0 0,1 0-1 0 0,1 1 1 0 0,-9 23 0 0 0,17-37-188 0 0,0 0-1 0 0,1 0 0 0 0,0 1 1 0 0,0-1-1 0 0,1 0 0 0 0,-1 0 1 0 0,2 0-1 0 0,-1 1 1 0 0,3 9-1 0 0,-1 5-899 0 0,1-3 26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2:53.2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15664 0 0,'0'0'1206'0'0,"1"2"-787"0"0,1 0-225 0 0,-1 0-1 0 0,1 0 1 0 0,-1 1 0 0 0,1-1 0 0 0,0 0-1 0 0,0-1 1 0 0,0 1 0 0 0,0 0 0 0 0,0-1-1 0 0,1 1 1 0 0,-1-1 0 0 0,0 1 0 0 0,1-1-1 0 0,3 1 1 0 0,40 14 2396 0 0,-38-14-2722 0 0,18 4 422 0 0,1-2 0 0 0,43 3 1 0 0,-5-1-105 0 0,9 6 8 0 0,35 3-1739 0 0,-79-11-3912 0 0,-6 3-1813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2:53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13824 0 0,'0'0'7103'0'0,"3"1"-5276"0"0,109 18 1070 0 0,-108-19-2877 0 0,83 20-1254 0 0,-74-17 504 0 0,10 1-330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2:53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45 10592 0 0,'0'0'964'0'0,"-2"1"-795"0"0,1 0-233 0 0,0 0 1 0 0,0 0-1 0 0,1 0 1 0 0,-1 0-1 0 0,0 0 0 0 0,0 0 1 0 0,1 0-1 0 0,-1 0 1 0 0,1 0-1 0 0,-2 1 1 0 0,2 1 529 0 0,-1-1 1 0 0,1 0 0 0 0,-1 1 0 0 0,1-1-1 0 0,0 0 1 0 0,0 1 0 0 0,0-1 0 0 0,0 4 0 0 0,2 4 2507 0 0,0 1-1 0 0,6 14 1 0 0,-4-11-2719 0 0,-2-9-172 0 0,-1 0 1 0 0,1 0-1 0 0,0 0 0 0 0,0-1 0 0 0,0 1 0 0 0,1 0 0 0 0,0-1 0 0 0,0 0 1 0 0,0 0-1 0 0,0 0 0 0 0,1 0 0 0 0,-1 0 0 0 0,5 3 0 0 0,7 2-53 0 0,0 0 0 0 0,1-1-1 0 0,-1 0 1 0 0,2-1 0 0 0,-1-1 0 0 0,29 7-1 0 0,-21-8 86 0 0,-9-1-212 0 0,-1-1 1 0 0,1 0 0 0 0,0-1-1 0 0,0-1 1 0 0,0 0 0 0 0,21-2-1 0 0,-35 1 71 0 0,-1 0-1 0 0,1 0 0 0 0,0 0 1 0 0,0-1-1 0 0,0 1 0 0 0,0 0 1 0 0,0 0-1 0 0,0 0 0 0 0,0-1 1 0 0,0 1-1 0 0,-1-1 0 0 0,1 1 1 0 0,0 0-1 0 0,0-1 0 0 0,0 0 1 0 0,-1 1-1 0 0,1-1 0 0 0,0 1 1 0 0,-1-1-1 0 0,1 0 1 0 0,0 1-1 0 0,-1-1 0 0 0,1-1 1 0 0,-1 1-18 0 0,1 0 0 0 0,-1-1 0 0 0,0 1 1 0 0,0 0-1 0 0,0 0 0 0 0,-1 0 0 0 0,1-1 1 0 0,0 1-1 0 0,0 0 0 0 0,-1 0 0 0 0,1 0 1 0 0,0-1-1 0 0,-1 1 0 0 0,0-1 0 0 0,0 0-76 0 0,1 0-1 0 0,0 0 1 0 0,-1 1-1 0 0,1-1 1 0 0,0 0-1 0 0,0 0 1 0 0,0 0-1 0 0,0 0 0 0 0,0 0 1 0 0,0 0-1 0 0,1 0 1 0 0,-1 0-1 0 0,1 0 1 0 0,-1 1-1 0 0,2-4 1 0 0,-1 3-85 0 0,0 0 0 0 0,-1-1 1 0 0,1 1-1 0 0,-1-1 0 0 0,1 1 0 0 0,-1-1 1 0 0,0 1-1 0 0,0-1 0 0 0,0-2 0 0 0,-4-15-782 0 0,-8-23 0 0 0,8 29 1306 0 0,0 1 0 0 0,0-1 0 0 0,2-1 0 0 0,-3-26-1 0 0,5 39-173 0 0,0 0 0 0 0,0 1-1 0 0,0-1 1 0 0,0 0-1 0 0,0 0 1 0 0,1 0-1 0 0,-1 1 1 0 0,1-1 0 0 0,-1 0-1 0 0,1 1 1 0 0,0-1-1 0 0,-1 0 1 0 0,1 1 0 0 0,0-1-1 0 0,2-2 1 0 0,0-2 1727 0 0,-1 6 360 0 0,4 2-2663 0 0,3 2 518 0 0,0-1 0 0 0,0 2 0 0 0,0-1 0 0 0,-1 1 1 0 0,1 0-1 0 0,-1 1 0 0 0,0 0 0 0 0,-1 0 0 0 0,1 1 0 0 0,-1 0 0 0 0,9 11 1 0 0,-7-5 57 0 0,0 1 1 0 0,0-1 0 0 0,-1 1-1 0 0,-1 1 1 0 0,0-1-1 0 0,7 22 1 0 0,-11-23-146 0 0,-1 1 0 0 0,0-1 0 0 0,0 1 0 0 0,-2-1 0 0 0,0 26 0 0 0,-1-8 0 0 0,0 6 379 0 0,-2 0-1 0 0,-1-1 1 0 0,-2 1 0 0 0,-20 64-1 0 0,22-89-331 0 0,-1 0 0 0 0,-1-1-1 0 0,0 0 1 0 0,-1 0 0 0 0,0 0-1 0 0,0-1 1 0 0,-1 0 0 0 0,-1 0-1 0 0,-15 14 1 0 0,19-20-36 0 0,0-1 1 0 0,1 1-1 0 0,-2-1 0 0 0,1 0 1 0 0,0 0-1 0 0,0 0 0 0 0,-1-1 1 0 0,0 1-1 0 0,1-1 0 0 0,-7 1 1 0 0,-6 0-99 0 0,0 0 0 0 0,-19 0 0 0 0,29-3-62 0 0,0 0 0 0 0,0-1 0 0 0,0 0 0 0 0,0 0 0 0 0,0-1-1 0 0,-11-3 1 0 0,-14-8-2222 0 0,3-2-4688 0 0,11 3-1290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2:54.5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17 4144 0 0,'0'0'13645'0'0,"0"5"-12467"0"0,-1-2 1730 0 0,0-1-2722 0 0,-9 9 1344 0 0,9-9-1159 0 0,-2-1 3120 0 0,6-6-2353 0 0,1 1-1176 0 0,0 1-1 0 0,1-1 1 0 0,-1 1-1 0 0,1 0 1 0 0,-1 0-1 0 0,1 1 1 0 0,0 0-1 0 0,0-1 1 0 0,0 1-1 0 0,0 1 1 0 0,0-1-1 0 0,1 1 1 0 0,-1 0-1 0 0,7 0 1 0 0,-13 1 46 0 0,0 0 0 0 0,0 0 0 0 0,1 1 0 0 0,-1-1 0 0 0,0 0 0 0 0,0 1 0 0 0,0-1 0 0 0,0 1 0 0 0,1-1 0 0 0,-1 1 0 0 0,0-1 0 0 0,0 1 0 0 0,1 0 0 0 0,-1-1 0 0 0,-1 2 0 0 0,-6 6 354 0 0,3-7-261 0 0,1 0-1 0 0,-1 0 0 0 0,0 0 0 0 0,0-1 0 0 0,1 0 0 0 0,-1 1 0 0 0,0-2 0 0 0,-4 1 0 0 0,-5-1 110 0 0,12 1-133 0 0,-1 0 0 0 0,1-1-1 0 0,-1 1 1 0 0,0-1 0 0 0,1 1-1 0 0,-1-1 1 0 0,-3-1 0 0 0,4-1 269 0 0,14 4-303 0 0,5 1-209 0 0,0 0 1 0 0,27-2-1 0 0,-23 0-1941 0 0,-15 0 180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2:55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 17855 0 0,'0'0'819'0'0,"5"1"266"0"0,10 2-1228 0 0,7 2 992 0 0,0-1 0 0 0,1-1-1 0 0,42 0 1 0 0,42-14 826 0 0,-68 6-699 0 0,0 1 1 0 0,60 3-1 0 0,-96 1-976 0 0,0 0 0 0 0,0 0 0 0 0,0 1 0 0 0,0-1 0 0 0,0 1 0 0 0,0 0 0 0 0,0 0 0 0 0,0 0 0 0 0,0 0 0 0 0,0 1 0 0 0,0-1 0 0 0,-1 1 0 0 0,1-1 0 0 0,-1 1 0 0 0,4 3 0 0 0,-5-3 0 0 0,0-1 0 0 0,0 1 0 0 0,0 0 0 0 0,0 0 0 0 0,0 0 0 0 0,0 0 0 0 0,0 0 0 0 0,-1 0 0 0 0,1 0 0 0 0,-1 0 0 0 0,0 0 0 0 0,1 0 0 0 0,-1 0 0 0 0,0 0 0 0 0,0 0 0 0 0,0 0 0 0 0,0 0 0 0 0,-1 0 0 0 0,1 0 0 0 0,-1 0 0 0 0,1 0 0 0 0,-1 0 0 0 0,-1 3 0 0 0,-4 8 0 0 0,0 0 0 0 0,0 0 0 0 0,-1-1 0 0 0,-9 12 0 0 0,-38 45 0 0 0,47-61 0 0 0,-70 79 570 0 0,40-47 161 0 0,-64 89 0 0 0,93-118-719 0 0,5-7-11 0 0,-1 0-1 0 0,1 1 0 0 0,1-1 1 0 0,-1 0-1 0 0,1 1 0 0 0,-1-1 1 0 0,1 1-1 0 0,1 0 0 0 0,-1 0 0 0 0,1 0 1 0 0,-2 8-1 0 0,3-11 0 0 0,0 0 0 0 0,0 0 0 0 0,0-1 0 0 0,0 1 0 0 0,0 0 0 0 0,0-1 0 0 0,1 1 0 0 0,-1 0 0 0 0,1 0 0 0 0,-1-1 0 0 0,1 1 0 0 0,0-1 0 0 0,-1 1 0 0 0,1-1 0 0 0,0 1 0 0 0,0-1 0 0 0,0 1 0 0 0,0-1 0 0 0,2 2 0 0 0,2 3 0 0 0,-2-4 48 0 0,-1 1-1 0 0,1-1 1 0 0,0 0-1 0 0,0 0 1 0 0,0 0-1 0 0,0 0 1 0 0,0-1-1 0 0,0 1 1 0 0,1-1-1 0 0,-1 0 1 0 0,0 0 0 0 0,1 0-1 0 0,-1 0 1 0 0,6 0-1 0 0,7 1 518 0 0,29-1 0 0 0,-40-1-525 0 0,21-1 3 0 0,-1-1 0 0 0,1-1 0 0 0,25-7 0 0 0,75-25-394 0 0,-99 27 212 0 0,34-10-146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3:01.79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1 124 12440 0 0,'27'-11'6021'0'0,"21"-5"-1664"0"0,23-1-1139 0 0,74-2-2783 0 0,-116 16 157 0 0,329-36-545 0 0,-265 27-2307 0 0,-41 6-3299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3:02.45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1 103 2304 0 0,'23'-23'20664'0'0,"-10"17"-19278"0"0,22-5 1451 0 0,42-1-2870 0 0,-31 6 871 0 0,317-29 176 0 0,-127 27-1014 0 0,-68 7-448 0 0,-94 1-847 0 0,-24 3-3767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3:27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89 11976 0 0,'0'0'1200'0'0,"2"-1"-974"0"0,47-20 5654 0 0,-47 20-4819 0 0,0-1 915 0 0,1 0 1481 0 0,10 1-1618 0 0,51 6-1775 0 0,-23-4-64 0 0,30-1 0 0 0,-35-2-13 0 0,11 0 195 0 0,63-11 1 0 0,143-29-535 0 0,-226 38 352 0 0,0 2 0 0 0,0 1 0 0 0,0 1 0 0 0,52 7 0 0 0,-70-5 0 0 0,0 0 0 0 0,-1 1 0 0 0,1 0 0 0 0,-1 0 0 0 0,0 1 0 0 0,0 0 0 0 0,13 9 0 0 0,-18-11-2 0 0,-1 0 0 0 0,0 1-1 0 0,1-1 1 0 0,-1 0 0 0 0,0 1-1 0 0,0-1 1 0 0,-1 1 0 0 0,1 0-1 0 0,0 0 1 0 0,1 4 0 0 0,10 32-34 0 0,-10-28 33 0 0,1 4 3 0 0,-2 0 0 0 0,0 1 0 0 0,1 27 0 0 0,-3-28 0 0 0,1 0 0 0 0,0-1 0 0 0,1 1 0 0 0,5 17 0 0 0,-4-19 0 0 0,0-1 0 0 0,-1 1 0 0 0,0 23 0 0 0,1-1 0 0 0,8 53 0 0 0,4 0 0 0 0,48 152 0 0 0,-8-106 0 0 0,-36-91 0 0 0,68 167 0 0 0,-69-158 11 0 0,4-1 0 0 0,54 95 0 0 0,34 3 544 0 0,-6-8-162 0 0,185 329 617 0 0,-231-365-994 0 0,54 139 1 0 0,-73-152-4 0 0,-9-25 125 0 0,33 112-1 0 0,-60-167-47 0 0,0-1 0 0 0,-1 1 0 0 0,0 19 0 0 0,-2-25-58 0 0,0-1 0 0 0,0 1-1 0 0,-1-1 1 0 0,0 1 0 0 0,0-1 0 0 0,-1 1 0 0 0,1-1 0 0 0,-1 1 0 0 0,-4 7 0 0 0,-3 2 69 0 0,0-1 1 0 0,-1 0 0 0 0,-1-1-1 0 0,0 0 1 0 0,0 0-1 0 0,-2-1 1 0 0,1-1 0 0 0,-20 13-1 0 0,-16 13 333 0 0,-54 31 0 0 0,26-26-548 0 0,-138 56-1 0 0,-40-4-205 0 0,-39-1 295 0 0,223-72-74 0 0,6-6-1796 0 0,-86 11 1 0 0,123-25 111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3:28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461 7 9216 0 0,'-23'0'2005'0'0,"-25"-4"0"0"0,3 1 6272 0 0,-2 7-4093 0 0,34-2-3992 0 0,1 0 0 0 0,0 1 0 0 0,-1 1 0 0 0,1 0 0 0 0,1 0 0 0 0,-1 2 0 0 0,1-1 0 0 0,0 1 0 0 0,-13 9 0 0 0,9-4-11 0 0,1 1 1 0 0,0 1-1 0 0,1 0 0 0 0,0 0 1 0 0,1 1-1 0 0,0 1 0 0 0,1 0 1 0 0,-17 33-1 0 0,23-40-106 0 0,1-1-54 0 0,0 1 1 0 0,0-1 0 0 0,1 1-1 0 0,0-1 1 0 0,0 1-1 0 0,1 0 1 0 0,0 0 0 0 0,0 0-1 0 0,0 16 1 0 0,2-2-152 0 0,2 58 207 0 0,-1-68-42 0 0,1 0 0 0 0,0-1 0 0 0,1 1 0 0 0,7 19 0 0 0,-2-13-52 0 0,0 0 0 0 0,1 0-1 0 0,1-1 1 0 0,0 0-1 0 0,2-1 1 0 0,0 0-1 0 0,0-1 1 0 0,1 0-1 0 0,1-1 1 0 0,1-1 0 0 0,17 13-1 0 0,-24-21-270 0 0,1 0 0 0 0,0 0 0 0 0,0 0 0 0 0,1-2-1 0 0,0 1 1 0 0,-1-1 0 0 0,1 0 0 0 0,0-1 0 0 0,0 0 0 0 0,1-1 0 0 0,-1 0 0 0 0,0 0-1 0 0,0-1 1 0 0,1-1 0 0 0,-1 0 0 0 0,0 0 0 0 0,0-1 0 0 0,12-3 0 0 0,16-6-1682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6:59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15056 0 0,'0'0'2778'0'0,"2"0"-1510"0"0,25 0 459 0 0,1 1-1 0 0,-1 2 1 0 0,46 10-1 0 0,-58-9-1604 0 0,0 0 0 0 0,-1 1-1 0 0,1 1 1 0 0,-1 1 0 0 0,-1 0-1 0 0,1 1 1 0 0,-1 0 0 0 0,16 13-1 0 0,-13-6-58 0 0,-1-1-1 0 0,0 2 1 0 0,-1 0 0 0 0,0 1-1 0 0,-2 0 1 0 0,0 1 0 0 0,0 0-1 0 0,-2 1 1 0 0,-1 0 0 0 0,11 29-1 0 0,-15-32 17 0 0,0 0 0 0 0,-1 0 0 0 0,-1 0 0 0 0,0 0 0 0 0,-2 1 0 0 0,0-1 0 0 0,0 1 1 0 0,-2 0-1 0 0,0-1 0 0 0,0 1 0 0 0,-2-1 0 0 0,0 0 0 0 0,-1 0 0 0 0,-7 18 0 0 0,-14 35-23 0 0,12-31 99 0 0,-2 0 0 0 0,-24 44 0 0 0,24-56-383 0 0,6-9-487 0 0,-1-1-1 0 0,-21 28 1 0 0,16-27-1243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3:28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75 21191 0 0,'0'0'2127'0'0,"8"0"-1926"0"0,4 4-80 0 0,-10-4-47 0 0,0 1-1 0 0,0 0 1 0 0,-1-1 0 0 0,1 1-1 0 0,0-1 1 0 0,0 0-1 0 0,0 0 1 0 0,0 0 0 0 0,-1 0-1 0 0,4 0 1 0 0,45-10 1376 0 0,89-29 0 0 0,-81 19-4717 0 0,-24 7 1279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3:28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1 21191 0 0,'0'0'480'0'0,"-4"6"646"0"0,-5 11-424 0 0,5-9-645 0 0,2-6 178 0 0,1 0-1 0 0,0 0 0 0 0,1-1 1 0 0,-1 1-1 0 0,0 0 0 0 0,0 0 1 0 0,1 0-1 0 0,-1 0 0 0 0,1 0 1 0 0,0 0-1 0 0,-1 4 1 0 0,2 3-116 0 0,0-1 1 0 0,0 1 0 0 0,1-1 0 0 0,0 0 0 0 0,0 0 0 0 0,1 0 0 0 0,0 0 0 0 0,1 0 0 0 0,-1-1 0 0 0,2 0 0 0 0,-1 1 0 0 0,1-1 0 0 0,10 12 0 0 0,-5-8-102 0 0,1-1 0 0 0,-1 0 0 0 0,2 0 1 0 0,-1-1-1 0 0,1 0 0 0 0,1-1 1 0 0,15 8-1 0 0,-6-6-25 0 0,0-1 0 0 0,1 0 0 0 0,0-2 0 0 0,0-1-1 0 0,44 6 1 0 0,-48-10-605 0 0,0-2 0 0 0,37-2 0 0 0,-40 0-1497 0 0,0-1 0 0 0,-1 0 0 0 0,29-10 0 0 0,-11 1-5602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3:29.2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306 0 2304 0 0,'-2'1'167'0'0,"-23"18"573"0"0,-31 7 14592 0 0,-1-3-9250 0 0,22-10-5768 0 0,0 2 0 0 0,-41 25 0 0 0,63-33-314 0 0,13-7 4 0 0,0 0 0 0 0,0 0 1 0 0,-1 0-1 0 0,1 0 0 0 0,0 0 0 0 0,-1 0 0 0 0,1 0 0 0 0,0 1 0 0 0,-1-1 0 0 0,1 0 0 0 0,0 0 0 0 0,0 0 1 0 0,-1 0-1 0 0,1 1 0 0 0,0-1 0 0 0,0 0 0 0 0,-1 0 0 0 0,1 1 0 0 0,0-1 0 0 0,0 0 0 0 0,0 0 0 0 0,-1 1 1 0 0,1-1-1 0 0,0 0 0 0 0,0 0 0 0 0,0 1 0 0 0,0-1 0 0 0,0 0 0 0 0,0 1 0 0 0,-1-1 0 0 0,1 0 0 0 0,0 1 1 0 0,0-1-1 0 0,0 0 0 0 0,0 1 0 0 0,0-1 0 0 0,0 0 0 0 0,0 1 0 0 0,1-1 0 0 0,-1 0 0 0 0,0 1 0 0 0,8 7 242 0 0,-5-7-46 0 0,1 3-116 0 0,1-1 1 0 0,-1 0-1 0 0,1 0 1 0 0,0 0-1 0 0,1-1 1 0 0,-1 1-1 0 0,0-1 1 0 0,1-1-1 0 0,-1 1 1 0 0,1-1-1 0 0,5 1 1 0 0,14 4 75 0 0,10 4-113 0 0,-9-3 8 0 0,0 0-1 0 0,-1 2 0 0 0,42 21 0 0 0,-51-21-10 0 0,0 1 0 0 0,20 16 0 0 0,-30-20-15 0 0,1 0-1 0 0,-2 0 1 0 0,1 0-1 0 0,-1 1 1 0 0,0 0-1 0 0,0 0 1 0 0,6 12-1 0 0,-5-8-39 0 0,-1 0-1 0 0,0 0 0 0 0,-1 1 1 0 0,0 0-1 0 0,-1-1 1 0 0,0 1-1 0 0,0 0 1 0 0,0 20-1 0 0,-2-13-62 0 0,-1-14 63 0 0,1 0 1 0 0,-1 0-1 0 0,0 0 0 0 0,-1 1 1 0 0,1-1-1 0 0,-1 0 0 0 0,0 0 0 0 0,0 0 1 0 0,0 0-1 0 0,-4 8 0 0 0,-3 3 112 0 0,6-13-81 0 0,1 0 1 0 0,0-1-1 0 0,-1 1 1 0 0,1 0-1 0 0,-1 0 1 0 0,0-1-1 0 0,0 1 1 0 0,0-1-1 0 0,0 1 1 0 0,0-1-1 0 0,-1 0 1 0 0,1 0-1 0 0,-1 0 1 0 0,1 0-1 0 0,-1 0 1 0 0,-5 2-1 0 0,6-4-263 0 0,1 0 0 0 0,-1 0-1 0 0,1 0 1 0 0,-1 0 0 0 0,0 0-1 0 0,1 0 1 0 0,-1 0 0 0 0,1-1-1 0 0,-1 1 1 0 0,1-1-1 0 0,-1 1 1 0 0,1-1 0 0 0,-1 1-1 0 0,1-1 1 0 0,0 0 0 0 0,-1 0-1 0 0,1 0 1 0 0,-3-2 0 0 0,-5-7-2231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3:29.6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53 13824 0 0,'31'-4'944'0'0,"-22"4"-575"0"0,0-1 0 0 0,0 0 0 0 0,0-1 0 0 0,13-4 0 0 0,-19 5 157 0 0,1 1 0 0 0,-1-1 0 0 0,0 1 0 0 0,0-1 0 0 0,1 1 0 0 0,4 0 0 0 0,-3 0 229 0 0,-3 0 1478 0 0,0 0-1205 0 0,4-2-387 0 0,-2 2-343 0 0,-1-1-1 0 0,1 0 1 0 0,0 0 0 0 0,-1-1 0 0 0,1 1-1 0 0,-1-1 1 0 0,6-2 0 0 0,-8 2-161 0 0,0 2-62 0 0,-1 0 0 0 0,0 0 0 0 0,1 0 0 0 0,-1 0 0 0 0,0 0 0 0 0,0 0 0 0 0,1 0 0 0 0,-1 0 0 0 0,0 0 0 0 0,1 0 1 0 0,-1 0-1 0 0,0-1 0 0 0,0 1 0 0 0,1 0 0 0 0,-1 0 0 0 0,0 0 0 0 0,0 0 0 0 0,0-1 0 0 0,1 1 0 0 0,-1 0 0 0 0,0 0 0 0 0,0-1 0 0 0,0 1 0 0 0,1 0 0 0 0,-1 0 0 0 0,0 0 0 0 0,0-1 0 0 0,0 1 0 0 0,-1-2-62 0 0,1 1-9 0 0,0 1 0 0 0,-1-1-1 0 0,1 1 1 0 0,-1-1-1 0 0,1 0 1 0 0,0 1-1 0 0,-1-1 1 0 0,0 1-1 0 0,1 0 1 0 0,-1-1 0 0 0,1 1-1 0 0,-1-1 1 0 0,1 1-1 0 0,-1 0 1 0 0,0-1-1 0 0,1 1 1 0 0,-1 0-1 0 0,0 0 1 0 0,1 0 0 0 0,-2-1-1 0 0,-2 0 125 0 0,1 0-1 0 0,-1 0 0 0 0,0 0 1 0 0,0 1-1 0 0,0 0 1 0 0,0-1-1 0 0,0 1 0 0 0,0 0 1 0 0,0 1-1 0 0,0-1 1 0 0,0 1-1 0 0,0 0 1 0 0,1 0-1 0 0,-6 1 0 0 0,1 1-346 0 0,0 0-1 0 0,0 1 0 0 0,1 0 0 0 0,-1 0 0 0 0,-11 8 0 0 0,14-9 173 0 0,1 1 1 0 0,-1-1-1 0 0,1 1 0 0 0,0-1 0 0 0,0 1 0 0 0,0 1 1 0 0,1-1-1 0 0,-1 0 0 0 0,1 1 0 0 0,0 0 1 0 0,0-1-1 0 0,-4 11 0 0 0,4-3 47 0 0,-1 0 0 0 0,1 1 0 0 0,1-1 0 0 0,0 0 0 0 0,1 1 0 0 0,0 0 0 0 0,1-1 0 0 0,3 26 0 0 0,0-15 0 0 0,-3-16 0 0 0,0-1 0 0 0,1 1 0 0 0,0-1 0 0 0,1 0 0 0 0,-1 0 0 0 0,5 10 0 0 0,29 46 0 0 0,-31-56 30 0 0,0 0 0 0 0,1-1 0 0 0,-1 0 0 0 0,1 0 1 0 0,1 0-1 0 0,-1 0 0 0 0,1-1 0 0 0,0 0 0 0 0,0 0 0 0 0,0 0 0 0 0,0-1 0 0 0,1 0 0 0 0,6 2 0 0 0,6 2 98 0 0,0-1-1 0 0,0-1 0 0 0,30 3 1 0 0,-10-4-102 0 0,1-1 1 0 0,-1-3 0 0 0,70-7-1 0 0,-89 4-309 0 0,-1-1-1 0 0,1-1 1 0 0,-1 0-1 0 0,0-2 1 0 0,-1 0-1 0 0,0-1 1 0 0,19-11-1 0 0,-18 7-903 0 0,0-1-1 0 0,28-26 0 0 0,-30 24 564 0 0,31-27-1542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2:24.99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1 605 9216 0 0,'14'-85'13305'0'0,"-11"81"-12911"0"0,8-6 319 0 0,-9 7-622 0 0,1 0 0 0 0,-1 1 0 0 0,1 0 0 0 0,-1-1 0 0 0,1 1-1 0 0,0 0 1 0 0,0 0 0 0 0,5-2 0 0 0,117-52 258 0 0,-112 50-321 0 0,192-86 76 0 0,-168 79-84 0 0,1 2 0 0 0,-1 1 0 0 0,70-8 0 0 0,-66 15 18 0 0,-1 2-1 0 0,54 5 1 0 0,81 18 194 0 0,37 3-17 0 0,193-6 529 0 0,39-19 114 0 0,-185-4-156 0 0,174-7-475 0 0,-213 3-198 0 0,-167 7-27 0 0,330-21 69 0 0,-93-5 72 0 0,-45 4-6 0 0,-39 9-60 0 0,-31 3 8 0 0,500-55 166 0 0,-635 62-249 0 0,346-40 258 0 0,-8 0 16 0 0,157 11-196 0 0,-369 30-188 0 0,-157 3-110 0 0,0-1 0 0 0,0 0 0 0 0,0 0 0 0 0,0-1 0 0 0,-1 0 0 0 0,1 0 0 0 0,13-6 0 0 0,3-3-650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4:36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9 17503 0 0,'0'0'9940'0'0,"-1"2"-9785"0"0,-3 6-138 0 0,1-2 3471 0 0,-2-5-3013 0 0,3 0-559 0 0,0 0 56 0 0,1-1-107 0 0,1 1 30 0 0,-2-1-659 0 0,-3 0 693 0 0,0 0 377 0 0,-1-1-2135 0 0,6-1-811 0 0,0-3 2131 0 0,0 4-519 0 0,0 1 927 0 0,0-1 0 0 0,0 1 1 0 0,0 0-1 0 0,0-1 0 0 0,0 1 0 0 0,0-1 0 0 0,0 1 1 0 0,0 0-1 0 0,0-1 0 0 0,0 1 0 0 0,0-1 0 0 0,0 1 0 0 0,0 0 1 0 0,1-1-1 0 0,-1 1 0 0 0,0 0 0 0 0,0-1 0 0 0,0 1 1 0 0,1 0-1 0 0,-1-1 0 0 0,0 1 0 0 0,0 0 0 0 0,1-1 0 0 0,-1 1 1 0 0,0 0-1 0 0,1 0 0 0 0,-1-1 0 0 0,1 1 0 0 0,2-2-5228 0 0,-6-5-1741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4:36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23039 0 0,'0'0'3459'0'0,"1"1"-2950"0"0,0 1-405 0 0,3 6 212 0 0,2 1 0 0 0,-1-1 0 0 0,1 0-1 0 0,0-1 1 0 0,10 9 0 0 0,46 48 298 0 0,74 80-828 0 0,-88-91 374 0 0,-7-4-73 0 0,-17-20-189 0 0,50 46-1 0 0,-14-14 60 0 0,-16-13 220 0 0,4 2-467 0 0,22 19-3012 0 0,-45-45-682 0 0,-8-16 1937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4:37.4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532 1 19319 0 0,'0'0'1474'0'0,"-2"0"-1005"0"0,0 0-390 0 0,-13 3 19 0 0,14-2-5 0 0,-26 7 1991 0 0,-35 16 0 0 0,53-20-1889 0 0,1 0 0 0 0,0 1-1 0 0,1 0 1 0 0,-1 1 0 0 0,1-1-1 0 0,0 1 1 0 0,0 0 0 0 0,-7 10-1 0 0,-46 67 140 0 0,51-69-305 0 0,-1 1 4 0 0,2 0-1 0 0,-9 20 1 0 0,9-17-10 0 0,-14 23 0 0 0,-77 117 121 0 0,73-118-146 0 0,12-21-122 0 0,2 1 1 0 0,0 0-1 0 0,1 1 1 0 0,-11 29-1 0 0,18-36-996 0 0,-4 25 0 0 0,3-2-6397 0 0,5-36 7086 0 0,-1 18-7040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4:37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 19351 0 0,'0'0'2563'0'0,"2"1"-2075"0"0,19 1 299 0 0,0 0 1 0 0,0-2-1 0 0,36-2 0 0 0,22-10-928 0 0,-42 6-2120 0 0,1 1-4495 0 0,-13 1-325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4:38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70 17503 0 0,'0'0'2786'0'0,"2"-1"-1816"0"0,12-5-267 0 0,0 0-1 0 0,23-16 0 0 0,-3-1-2331 0 0,-17 11 619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36:59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21191 0 0,'0'0'6237'0'0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4:38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67 8896 0 0,'0'0'808'0'0,"2"0"-664"0"0,4-2-11 0 0,-4 1 2127 0 0,0 0-1452 0 0,15-3 2 0 0,-1 0 1 0 0,1 1-1 0 0,-1 0 0 0 0,1 2 1 0 0,25 0-1 0 0,1-1 86 0 0,-2 1-103 0 0,-19 0-210 0 0,-1 0 0 0 0,27-5 0 0 0,84-16 174 0 0,-88 13-666 0 0,-33 6-25 0 0,-9 2 434 0 0,-7 13-144 0 0,0-5-291 0 0,0-1 0 0 0,-1 0 0 0 0,0 1 0 0 0,0-2 0 0 0,-12 10 0 0 0,-38 22 612 0 0,13-11 539 0 0,33-19-1110 0 0,-33 25-47 0 0,36-26-59 0 0,1-2 0 0 0,0 1 0 0 0,1 0 0 0 0,-1 1 0 0 0,1-1 0 0 0,0 1 0 0 0,1 0 0 0 0,0 0 0 0 0,0 0 0 0 0,0 1 0 0 0,-4 9 0 0 0,7-11 4 0 0,-1 1 1 0 0,1-1-1 0 0,0 1 0 0 0,0-1 0 0 0,1 1 1 0 0,0 0-1 0 0,0-1 0 0 0,0 1 0 0 0,0 0 1 0 0,3 7-1 0 0,1 6 323 0 0,12 31-1 0 0,-12-40-138 0 0,2 6-148 0 0,1-1-1 0 0,0 0 1 0 0,1-1-1 0 0,0 1 1 0 0,13 14 0 0 0,-19-27-287 0 0,1 1 0 0 0,-1-1 0 0 0,1 0 0 0 0,0 0 0 0 0,0 0 1 0 0,0 0-1 0 0,0-1 0 0 0,0 1 0 0 0,0-1 0 0 0,0 0 1 0 0,1 0-1 0 0,-1 0 0 0 0,0 0 0 0 0,1 0 0 0 0,-1-1 0 0 0,8 1 1 0 0,14-1-7995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4:38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0 21191 0 0,'0'0'1920'0'0,"0"2"-1581"0"0,0 0-278 0 0,0-1-1 0 0,0 0 1 0 0,-1 1 0 0 0,1-1-1 0 0,-1 1 1 0 0,1-1-1 0 0,-1 0 1 0 0,1 1 0 0 0,-2 0-1 0 0,1 0 102 0 0,0 0-1 0 0,0 0 1 0 0,0 0-1 0 0,0 0 1 0 0,1 0-1 0 0,-1 0 1 0 0,0 4 0 0 0,-2 17 1190 0 0,-11 37 0 0 0,-1 9-615 0 0,-15 110-160 0 0,28-164-588 0 0,0 0 0 0 0,2 0-1 0 0,0 1 1 0 0,2 15 0 0 0,11 62-336 0 0,-8-64 142 0 0,11 49-2249 0 0,0-28-5725 0 0,-8-27 349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4:39.7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294 1 8752 0 0,'-4'12'182'0'0,"3"-9"-122"0"0,0 1-1 0 0,0-1 0 0 0,0 1 0 0 0,-1-1 0 0 0,1 1 1 0 0,-1-1-1 0 0,0 0 0 0 0,0 0 0 0 0,0 0 0 0 0,0 0 0 0 0,0 0 1 0 0,-6 5-1 0 0,4-4 883 0 0,0-1 0 0 0,0 1 0 0 0,0 1 0 0 0,1-1 0 0 0,-1 0 1 0 0,-4 10-1 0 0,4-8 494 0 0,0 0 0 0 0,0 0 0 0 0,-8 8 0 0 0,2-5-794 0 0,-51 51 1732 0 0,-29 35-1930 0 0,84-86-1024 0 0,-1 0 0 0 0,2 0 0 0 0,-8 15 0 0 0,5-9-5140 0 0,0-3-1799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4:40.1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19351 0 0,'0'0'2563'0'0,"1"1"-2075"0"0,3 2-402 0 0,0 0 0 0 0,0-1 0 0 0,0 0 0 0 0,0 0 0 0 0,0 0 0 0 0,0 0 0 0 0,1-1 0 0 0,-1 1 0 0 0,1-1-1 0 0,-1 0 1 0 0,1-1 0 0 0,4 1 0 0 0,119-1-86 0 0,-118 0 0 0 0,-1 0 0 0 0,1 1 0 0 0,0 0 0 0 0,0 1 0 0 0,-1 0 0 0 0,1 1 0 0 0,10 3 0 0 0,-3-1 0 0 0,-16-5 0 0 0,0 0 0 0 0,1 0 0 0 0,-1 0 0 0 0,0 1 0 0 0,0-1 0 0 0,0 0 0 0 0,0 0 0 0 0,0 1 0 0 0,0-1 0 0 0,0 1 0 0 0,0-1 0 0 0,0 1 0 0 0,0-1 0 0 0,0 1 0 0 0,0 0 0 0 0,0-1 0 0 0,0 1 0 0 0,0 0 0 0 0,0 0 0 0 0,-1-1 0 0 0,1 1 0 0 0,0 0 0 0 0,-1 0 0 0 0,1 0 0 0 0,0 0 0 0 0,-1 0 0 0 0,1 0 0 0 0,-1 0 0 0 0,0 0 0 0 0,1 3 0 0 0,0 1 0 0 0,-1 0 0 0 0,0 1 0 0 0,0-1 0 0 0,0 0 0 0 0,-1 1 0 0 0,1-1 0 0 0,-2 0 0 0 0,1 0 0 0 0,0 1 0 0 0,-1-1 0 0 0,0 0 0 0 0,-3 5 0 0 0,2-4 0 0 0,-1 1 0 0 0,1-1 0 0 0,-2 0 0 0 0,1 0 0 0 0,-1-1 0 0 0,0 1 0 0 0,-11 9 0 0 0,2-3 6 0 0,-16 18 0 0 0,-1 1 425 0 0,-44 40 1158 0 0,69-65-1580 0 0,-1-1-8 0 0,0 1 0 0 0,1 1 0 0 0,-1-1 0 0 0,2 1 0 0 0,-1 0 0 0 0,-8 15 0 0 0,12-20-1 0 0,2 0 0 0 0,0 14 0 0 0,0-13 4 0 0,1-1 0 0 0,-1 1 0 0 0,1 0 0 0 0,0 0 0 0 0,0-1 0 0 0,0 1 0 0 0,0 0 0 0 0,0-1 0 0 0,0 1 0 0 0,1-1 0 0 0,-1 0 0 0 0,1 1 0 0 0,0-1 0 0 0,-1 0 0 0 0,1 0 0 0 0,0 0 0 0 0,0 0 0 0 0,1 0 0 0 0,-1-1 0 0 0,0 1 0 0 0,1 0 0 0 0,2 0 0 0 0,7 5-408 0 0,0-1 1 0 0,1-1-1 0 0,15 5 0 0 0,-25-9 145 0 0,16 5-2117 0 0,6-2-5473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4:40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21191 0 0,'9'-3'1027'0'0,"33"-2"95"0"0,0 1 0 0 0,58 4-1 0 0,-52 0-1137 0 0,-37 0-183 0 0,0 1 0 0 0,-1 0 0 0 0,1 0-1 0 0,13 4 1 0 0,-21-4 123 0 0,0 0 0 0 0,0 0 0 0 0,0 0 0 0 0,0 0 0 0 0,-1 1 0 0 0,1-1 0 0 0,0 1 0 0 0,3 3 0 0 0,-5-4 58 0 0,1 1 1 0 0,-1-1 0 0 0,0 0-1 0 0,0 1 1 0 0,0-1 0 0 0,-1 1-1 0 0,1-1 1 0 0,0 1 0 0 0,0-1 0 0 0,-1 1-1 0 0,1-1 1 0 0,-1 1 0 0 0,1 0-1 0 0,-1-1 1 0 0,0 1 0 0 0,0 0 0 0 0,0 1-1 0 0,0 6 26 0 0,-1 0 0 0 0,-1 0-1 0 0,0 0 1 0 0,0 0-1 0 0,0 0 1 0 0,-1-1 0 0 0,-1 1-1 0 0,1-1 1 0 0,-1 0 0 0 0,-1 0-1 0 0,-8 12 1 0 0,0-2 69 0 0,-1-1 1 0 0,-1 0-1 0 0,-28 25 1 0 0,-22 8 1347 0 0,41-33-1269 0 0,17-12-154 0 0,1-1 1 0 0,-1 1-1 0 0,-6 8 0 0 0,0-2-2 0 0,11-9 0 0 0,0 0 0 0 0,0-1 0 0 0,1 1 0 0 0,-1 0 0 0 0,0 0 0 0 0,1 0 0 0 0,-1 0 0 0 0,1 0 0 0 0,-1 1 0 0 0,1-1 0 0 0,0 0 0 0 0,0 1 0 0 0,0-1 0 0 0,0 0 0 0 0,1 1 0 0 0,-2 2 0 0 0,2-1-100 0 0,-1-1 1 0 0,1 1-1 0 0,0-1 0 0 0,0 1 0 0 0,0 0 1 0 0,0-1-1 0 0,0 1 0 0 0,1-1 0 0 0,-1 1 1 0 0,1-1-1 0 0,0 1 0 0 0,1-1 0 0 0,-1 1 1 0 0,0-1-1 0 0,1 0 0 0 0,0 0 0 0 0,-1 0 1 0 0,1 0-1 0 0,1 0 0 0 0,-1 0 0 0 0,0 0 1 0 0,1-1-1 0 0,-1 1 0 0 0,1-1 0 0 0,0 0 1 0 0,0 1-1 0 0,6 2 0 0 0,7 2-923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4:40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210 1 5528 0 0,'0'0'536'0'0,"-3"13"-472"0"0,-2 1-64 0 0,-3 3 0 0 0,3-1 0 0 0,0 3 3080 0 0,0 4 608 0 0,-11-4 119 0 0,3 4 33 0 0,-5 1-2776 0 0,0-1-552 0 0,-5-3-104 0 0,7-1-24 0 0,-2-3-504 0 0,-4 0-96 0 0,4-1-16 0 0,2-4-8727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4:41.3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0 108 19351 0 0,'0'0'439'0'0,"3"1"62"0"0,3-1-300 0 0,0 0-1 0 0,1 0 0 0 0,-1 0 0 0 0,1-1 0 0 0,11-3 0 0 0,-6 2-221 0 0,5-2 295 0 0,0 0 0 0 0,31-14 0 0 0,4 0 787 0 0,12-6-882 0 0,-48 17-182 0 0,0 0 0 0 0,0 2 1 0 0,0 0-1 0 0,29-5 0 0 0,-32 10 3 0 0,-3 4 0 0 0,-9-4 61 0 0,-1 1-1 0 0,1-1 0 0 0,0 1 1 0 0,0 0-1 0 0,-1 0 1 0 0,1-1-1 0 0,0 1 1 0 0,-1 0-1 0 0,1 0 0 0 0,0 0 1 0 0,-1 0-1 0 0,1 0 1 0 0,-1-1-1 0 0,0 1 0 0 0,1 0 1 0 0,-1 0-1 0 0,0 0 1 0 0,0 0-1 0 0,1 0 0 0 0,-1 2 1 0 0,0 0 20 0 0,0 0 0 0 0,-1 0 0 0 0,1-1-1 0 0,0 1 1 0 0,-1 0 0 0 0,0 0 0 0 0,-2 4 0 0 0,-1 2-48 0 0,0 0 0 0 0,-1-1 0 0 0,-9 13 0 0 0,8-15-24 0 0,0 1-1 0 0,-14 12 0 0 0,15-16-69 0 0,0 2 0 0 0,1-1 0 0 0,0 0 1 0 0,-1 1-1 0 0,1 0 0 0 0,-5 9 0 0 0,9-13 82 0 0,-1 0 0 0 0,1-1 1 0 0,0 1-1 0 0,0 0 0 0 0,0 0 0 0 0,0 0 1 0 0,0 0-1 0 0,0 0 0 0 0,0 0 1 0 0,0 0-1 0 0,0 0 0 0 0,0 0 0 0 0,1 0 1 0 0,-1 0-1 0 0,0 0 0 0 0,1 0 0 0 0,-1-1 1 0 0,1 1-1 0 0,-1 0 0 0 0,1 0 0 0 0,-1 0 1 0 0,1-1-1 0 0,-1 1 0 0 0,1 0 1 0 0,0 0-1 0 0,-1-1 0 0 0,1 1 0 0 0,0-1 1 0 0,1 2-1 0 0,0 0-274 0 0,-1-1 254 0 0,0 0 0 0 0,-1 0-1 0 0,1 0 1 0 0,0 0-1 0 0,0-1 1 0 0,0 1 0 0 0,0 0-1 0 0,0 0 1 0 0,0-1 0 0 0,0 1-1 0 0,0 0 1 0 0,0-1 0 0 0,1 1-1 0 0,-1-1 1 0 0,0 0 0 0 0,0 1-1 0 0,0-1 1 0 0,1 0 0 0 0,-1 0-1 0 0,0 1 1 0 0,0-1 0 0 0,3 0-1 0 0,2-1 1 0 0,31 8-1 0 0,46 5 0 0 0,-53-10 0 0 0,47 10 0 0 0,-66-10 0 0 0,0 1 0 0 0,0 0 0 0 0,0 1 0 0 0,0 1 0 0 0,-1 0 0 0 0,0 0 0 0 0,14 9 0 0 0,-21-11 0 0 0,0 0 0 0 0,0 0 0 0 0,0 0 0 0 0,-1 0 0 0 0,1 0 0 0 0,-1 1 0 0 0,0-1 0 0 0,0 1 0 0 0,0 0 0 0 0,0-1 0 0 0,0 1 0 0 0,-1 0 0 0 0,0 0 0 0 0,0 0 0 0 0,0 0 0 0 0,0 0 0 0 0,0 0 0 0 0,-1 9 0 0 0,0-2 0 0 0,-1 0 0 0 0,0 0 0 0 0,0 0 0 0 0,-1-1 0 0 0,-1 1 0 0 0,-3 11 0 0 0,4-15 0 0 0,-1-1 0 0 0,0 1 0 0 0,0 0 0 0 0,-1-1 0 0 0,0 0 0 0 0,0 0 0 0 0,0 0 0 0 0,-1-1 0 0 0,0 1 0 0 0,0-1 0 0 0,0 0 0 0 0,-8 5 0 0 0,12-9 0 0 0,0 0 0 0 0,0 0 0 0 0,0-1 0 0 0,0 1 0 0 0,0 0 0 0 0,0-1 0 0 0,0 1 0 0 0,0-1 0 0 0,0 1 0 0 0,0-1 0 0 0,0 1 0 0 0,0-1 0 0 0,0 0 0 0 0,-1 1 0 0 0,1-1 0 0 0,0 0 0 0 0,0 0 0 0 0,0 0 0 0 0,0 0 0 0 0,-1 0 0 0 0,1 0 0 0 0,-1-1 0 0 0,-4 0 0 0 0,3 1-215 0 0,0 0-1 0 0,0 0 1 0 0,1 0-1 0 0,-1-1 1 0 0,0 1-1 0 0,1-1 1 0 0,-5-1-1 0 0,-6-5-1748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4:41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10592 0 0,'0'0'818'0'0,"2"0"-162"0"0,25 5 6909 0 0,-22-4-6690 0 0,1 1 0 0 0,-1-1 0 0 0,1 0 0 0 0,5 0 0 0 0,60 7-178 0 0,-28-10-697 0 0,-36 3-17 0 0,-5 0-64 0 0,-11 11-1205 0 0,3-5 1336 0 0,0-1 0 0 0,0 1 0 0 0,-1-1 0 0 0,-8 6 0 0 0,-15 15 404 0 0,23-20-164 0 0,1-1 0 0 0,-2 0 0 0 0,-13 10 0 0 0,19-15-162 0 0,-1 2 119 0 0,-7 13-230 0 0,3-2-17 0 0,9-9 0 0 0,-1-4 0 0 0,3 10 0 0 0,-2-8-43 0 0,1-1-1 0 0,-1 0 0 0 0,0 0 0 0 0,1 1 1 0 0,-1-1-1 0 0,1-1 0 0 0,-1 1 0 0 0,1 0 1 0 0,0-1-1 0 0,0 1 0 0 0,0-1 1 0 0,0 0-1 0 0,0 0 0 0 0,0 0 0 0 0,0 0 1 0 0,0-1-1 0 0,0 1 0 0 0,5-1 1 0 0,4 0-911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4:42.2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196 8 19351 0 0,'0'0'1943'0'0,"2"1"-1783"0"0,0 0 38 0 0,0 0 1 0 0,1 0-1 0 0,-1 0 0 0 0,1 0 1 0 0,-1-1-1 0 0,1 1 1 0 0,-1-1-1 0 0,1 0 0 0 0,0 1 1 0 0,-1-1-1 0 0,1 0 0 0 0,3-1 1 0 0,34-7 1631 0 0,-25 5-2150 0 0,-4 0 320 0 0,-4 3 0 0 0,4 7 0 0 0,-10-3 0 0 0,-1-3 0 0 0,0 1 0 0 0,0 0 0 0 0,0 0 0 0 0,0 0 0 0 0,0 1 0 0 0,0-1 0 0 0,0 0 0 0 0,0 0 0 0 0,-1 0 0 0 0,1 0 0 0 0,-1 1 0 0 0,1-1 0 0 0,-1 0 0 0 0,-1 2 0 0 0,-15 29 0 0 0,13-26 0 0 0,-2 1 0 0 0,0 0 0 0 0,-1 0 0 0 0,0 0 0 0 0,0-1 0 0 0,0 0 0 0 0,-1 0 0 0 0,-17 10 0 0 0,6-3 0 0 0,-29 19 0 0 0,36-26 0 0 0,0 0 0 0 0,0 1 0 0 0,1 1 0 0 0,1 0 0 0 0,-1 0 0 0 0,1 1 0 0 0,-13 17 0 0 0,11-10 0 0 0,9-13 0 0 0,-1 1 0 0 0,1 0 0 0 0,0 0 0 0 0,0 0 0 0 0,0 0 0 0 0,1 0 0 0 0,-1 1 0 0 0,1-1 0 0 0,1 1 0 0 0,-1-1 0 0 0,0 9 0 0 0,-2 25 0 0 0,1-21 0 0 0,1 34 0 0 0,3-46 0 0 0,-1 0 0 0 0,1 1 0 0 0,1-1 0 0 0,-1 0 0 0 0,1 0 0 0 0,0 0 0 0 0,0 0 0 0 0,1 0 0 0 0,3 7 0 0 0,0-4 0 0 0,0 0 0 0 0,0 0 0 0 0,0 0 0 0 0,1-1 0 0 0,1 0 0 0 0,0 0 0 0 0,0-1 0 0 0,13 10 0 0 0,2-2 0 0 0,0-2 0 0 0,1-1 0 0 0,27 10 0 0 0,-32-16 0 0 0,0 0 0 0 0,31 4 0 0 0,-43-9-145 0 0,0 0-1 0 0,0 0 0 0 0,1-1 0 0 0,-1 0 1 0 0,0 0-1 0 0,0 0 0 0 0,0-1 1 0 0,0 0-1 0 0,0-1 0 0 0,0 0 0 0 0,-1 0 1 0 0,1 0-1 0 0,8-5 0 0 0,-1-4-1022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44:45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0 935 7832 0 0,'0'0'15451'0'0,"3"0"-14533"0"0,18-5 24 0 0,0 0 0 0 0,38-16 0 0 0,40-25-305 0 0,-55 23-557 0 0,55-17-1 0 0,77-17 12 0 0,290-109-258 0 0,-221 69 284 0 0,151-77-318 0 0,39 32 201 0 0,-248 88 0 0 0,135-25-80 0 0,-256 68 53 0 0,1 3 1 0 0,130 1-1 0 0,-172 9 63 0 0,1 1 1 0 0,0 1-1 0 0,-1 2 0 0 0,1 0 1 0 0,-2 2-1 0 0,1 0 0 0 0,26 14 1 0 0,-42-17 11 0 0,1 0 0 0 0,-2 1 0 0 0,1 0 0 0 0,-1 1 0 0 0,0-1 0 0 0,0 2 0 0 0,-1-1 0 0 0,0 1 0 0 0,0 0 0 0 0,-1 1 0 0 0,0-1 0 0 0,0 1 0 0 0,-1 0 0 0 0,6 14 0 0 0,2 11 132 0 0,-2 1-1 0 0,14 64 1 0 0,-18-65-93 0 0,18 81 247 0 0,-6 0-1 0 0,8 182 0 0 0,-23 114 72 0 0,1 26-143 0 0,16-140 9 0 0,-11-180-22 0 0,14 72 100 0 0,-5-42-330 0 0,-14-108-19 0 0,16 60 0 0 0,-15-64-389 0 0,-5-27-321 0 0,0 1 0 0 0,1-1 0 0 0,0 1 0 0 0,3 8 0 0 0,-4-15-1036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6858A-BD2D-4E61-82A8-92F602FE6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FEBD92-AAC1-4A88-A712-5F41C7697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FF0FA1-EDAC-4BD9-90A4-74AF2B88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6D2E-9665-4DE5-8B99-51461B137777}" type="datetimeFigureOut">
              <a:rPr lang="es-MX" smtClean="0"/>
              <a:t>02/03/2022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F7F2AA-9EC1-4800-B3F6-BA3DFA80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276110-FEC9-4DD6-A51B-2F3B1FB1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7B42-8123-49E2-8BCE-2A2782C918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041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7BBA0-794B-49CF-AD74-1DB9875A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EC61F3-3F6E-4C3D-802E-F3664B33D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16F013-1ABE-4FAB-81E4-8A318539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6D2E-9665-4DE5-8B99-51461B137777}" type="datetimeFigureOut">
              <a:rPr lang="es-MX" smtClean="0"/>
              <a:t>02/03/2022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8F5AF5-7F7D-43F6-ADB1-DE61A726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4F80DA-E123-47AE-A31D-52006476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7B42-8123-49E2-8BCE-2A2782C918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526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1A0622-4A7E-484E-BD42-2483A0F1D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468D0F-22DC-4BC8-A1B0-1C09240A7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A3E344-857B-4BDF-9522-7063C1C3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6D2E-9665-4DE5-8B99-51461B137777}" type="datetimeFigureOut">
              <a:rPr lang="es-MX" smtClean="0"/>
              <a:t>02/03/2022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0C00A3-406E-4395-B62E-29AE0516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850C59-297D-4565-A7BA-3B9D5495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7B42-8123-49E2-8BCE-2A2782C918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516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FAE27-0D77-4096-946B-791D5D2E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5ECEDF-554C-4CA0-9CB3-E45C6B1FC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96316C-1B18-4994-B2D7-EAA66659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6D2E-9665-4DE5-8B99-51461B137777}" type="datetimeFigureOut">
              <a:rPr lang="es-MX" smtClean="0"/>
              <a:t>02/03/2022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A98912-7FD2-4F3E-BC00-20849239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2CEE04-5040-4D15-8451-8F2EDF65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7B42-8123-49E2-8BCE-2A2782C918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81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2AD88-2433-41EC-8B8C-39276ABB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544C6B-7FAA-4CC6-BF14-C47B9D49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22B4DB-CFC5-40B3-B44E-E98B9018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6D2E-9665-4DE5-8B99-51461B137777}" type="datetimeFigureOut">
              <a:rPr lang="es-MX" smtClean="0"/>
              <a:t>02/03/2022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3A7383-F2FA-4F79-9DC2-50665ECC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67969D-BAF6-477D-A719-7F8AEEB7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7B42-8123-49E2-8BCE-2A2782C918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353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D548B-31C0-4FFB-87CE-826704C6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B9C324-7C8E-447A-9696-213AC915A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04501E-82A2-4223-9AF3-D36478259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47D2AE-451E-4420-914E-E283CF00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6D2E-9665-4DE5-8B99-51461B137777}" type="datetimeFigureOut">
              <a:rPr lang="es-MX" smtClean="0"/>
              <a:t>02/03/2022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73D0C5-6253-4BBE-A946-5678D733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E62C8D-2A94-47EC-8530-050A3051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7B42-8123-49E2-8BCE-2A2782C918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978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5481A-21E3-4A20-853D-FD4AFA21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D62D07-9A65-4998-A75C-F34FA8DF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623387-804E-4AD2-A7D8-CADA08898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37DB56-DBA1-41BD-8815-A84E6F614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ACBF7C-2999-4A72-B0AF-BDC33BFAA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0B8112-3993-4D24-A48E-842B89D2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6D2E-9665-4DE5-8B99-51461B137777}" type="datetimeFigureOut">
              <a:rPr lang="es-MX" smtClean="0"/>
              <a:t>02/03/2022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B6468B-0125-4D6A-B9D0-8BD2B55A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0B8DF81-5E2E-474D-8268-0D95EEDC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7B42-8123-49E2-8BCE-2A2782C918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14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89303-8E6F-4B41-AAFA-0FAFC40D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61D152-2644-4C25-B710-1F4B929D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6D2E-9665-4DE5-8B99-51461B137777}" type="datetimeFigureOut">
              <a:rPr lang="es-MX" smtClean="0"/>
              <a:t>02/03/2022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B3A25C-DED3-421A-BA15-0E8D7213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134ED-CCC2-4E8A-B4CC-375545C3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7B42-8123-49E2-8BCE-2A2782C918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456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81FEFF-4970-4E6D-A6DF-DD7592A0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6D2E-9665-4DE5-8B99-51461B137777}" type="datetimeFigureOut">
              <a:rPr lang="es-MX" smtClean="0"/>
              <a:t>02/03/2022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7952B9-B65D-4CB8-9F03-55E777E0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7F0CA0-0717-42A9-89FB-3E262C46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7B42-8123-49E2-8BCE-2A2782C918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563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B0209-631A-4E3E-AA2F-2BE6DA97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6D7A77-1875-4C67-B765-07F577AF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515250-23DD-445A-949E-117ADE1C7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5E2CD4-7DF8-4EB6-93AE-64778548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6D2E-9665-4DE5-8B99-51461B137777}" type="datetimeFigureOut">
              <a:rPr lang="es-MX" smtClean="0"/>
              <a:t>02/03/2022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C17D82-0B42-4BA0-A128-31A12154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BE2A41-4850-4D80-8E33-549B610B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7B42-8123-49E2-8BCE-2A2782C918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747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0D752-4F90-4C4F-88EE-0C55F14E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ABCE66-02A1-4E5E-999C-1D9047C80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AFA1F1-3A71-41CF-9FB3-42FD539A2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92CFCB-3D09-4225-BD4E-B3A98795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6D2E-9665-4DE5-8B99-51461B137777}" type="datetimeFigureOut">
              <a:rPr lang="es-MX" smtClean="0"/>
              <a:t>02/03/2022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D349A6-31BB-444C-86C6-12349A2B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685270-AC63-40FF-AAFB-29E59A7A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7B42-8123-49E2-8BCE-2A2782C918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876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B58F56-19A3-4492-BDA4-216D8E13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19CA45-75A6-4C12-BB1D-91620250E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99427-1723-4B55-AED3-6631294FE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F6D2E-9665-4DE5-8B99-51461B137777}" type="datetimeFigureOut">
              <a:rPr lang="es-MX" smtClean="0"/>
              <a:t>02/03/2022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A681FF-E4E9-428F-AE6D-6B49D75C1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7BA3BB-8627-4AA0-AD4F-65F424DF0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7B42-8123-49E2-8BCE-2A2782C918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90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4.png"/><Relationship Id="rId4" Type="http://schemas.openxmlformats.org/officeDocument/2006/relationships/customXml" Target="../ink/ink15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customXml" Target="../ink/ink15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customXml" Target="../ink/ink15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15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customXml" Target="../ink/ink15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customXml" Target="../ink/ink15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7.xml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customXml" Target="../ink/ink15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21" Type="http://schemas.openxmlformats.org/officeDocument/2006/relationships/customXml" Target="../ink/ink11.xml"/><Relationship Id="rId42" Type="http://schemas.openxmlformats.org/officeDocument/2006/relationships/image" Target="../media/image20.png"/><Relationship Id="rId47" Type="http://schemas.openxmlformats.org/officeDocument/2006/relationships/customXml" Target="../ink/ink24.xml"/><Relationship Id="rId63" Type="http://schemas.openxmlformats.org/officeDocument/2006/relationships/customXml" Target="../ink/ink32.xml"/><Relationship Id="rId68" Type="http://schemas.openxmlformats.org/officeDocument/2006/relationships/image" Target="../media/image33.png"/><Relationship Id="rId84" Type="http://schemas.openxmlformats.org/officeDocument/2006/relationships/image" Target="../media/image41.png"/><Relationship Id="rId89" Type="http://schemas.openxmlformats.org/officeDocument/2006/relationships/customXml" Target="../ink/ink45.xml"/><Relationship Id="rId112" Type="http://schemas.openxmlformats.org/officeDocument/2006/relationships/image" Target="../media/image55.png"/><Relationship Id="rId16" Type="http://schemas.openxmlformats.org/officeDocument/2006/relationships/customXml" Target="../ink/ink8.xml"/><Relationship Id="rId107" Type="http://schemas.openxmlformats.org/officeDocument/2006/relationships/customXml" Target="../ink/ink54.xml"/><Relationship Id="rId11" Type="http://schemas.openxmlformats.org/officeDocument/2006/relationships/image" Target="../media/image5.png"/><Relationship Id="rId32" Type="http://schemas.openxmlformats.org/officeDocument/2006/relationships/image" Target="../media/image15.png"/><Relationship Id="rId37" Type="http://schemas.openxmlformats.org/officeDocument/2006/relationships/customXml" Target="../ink/ink19.xml"/><Relationship Id="rId53" Type="http://schemas.openxmlformats.org/officeDocument/2006/relationships/customXml" Target="../ink/ink27.xml"/><Relationship Id="rId58" Type="http://schemas.openxmlformats.org/officeDocument/2006/relationships/image" Target="../media/image28.png"/><Relationship Id="rId74" Type="http://schemas.openxmlformats.org/officeDocument/2006/relationships/image" Target="../media/image36.png"/><Relationship Id="rId79" Type="http://schemas.openxmlformats.org/officeDocument/2006/relationships/customXml" Target="../ink/ink40.xml"/><Relationship Id="rId102" Type="http://schemas.openxmlformats.org/officeDocument/2006/relationships/image" Target="../media/image50.png"/><Relationship Id="rId5" Type="http://schemas.openxmlformats.org/officeDocument/2006/relationships/image" Target="../media/image2.png"/><Relationship Id="rId90" Type="http://schemas.openxmlformats.org/officeDocument/2006/relationships/image" Target="../media/image44.png"/><Relationship Id="rId95" Type="http://schemas.openxmlformats.org/officeDocument/2006/relationships/customXml" Target="../ink/ink48.xml"/><Relationship Id="rId22" Type="http://schemas.openxmlformats.org/officeDocument/2006/relationships/image" Target="../media/image10.png"/><Relationship Id="rId27" Type="http://schemas.openxmlformats.org/officeDocument/2006/relationships/customXml" Target="../ink/ink14.xml"/><Relationship Id="rId43" Type="http://schemas.openxmlformats.org/officeDocument/2006/relationships/customXml" Target="../ink/ink22.xml"/><Relationship Id="rId48" Type="http://schemas.openxmlformats.org/officeDocument/2006/relationships/image" Target="../media/image23.png"/><Relationship Id="rId64" Type="http://schemas.openxmlformats.org/officeDocument/2006/relationships/image" Target="../media/image31.png"/><Relationship Id="rId69" Type="http://schemas.openxmlformats.org/officeDocument/2006/relationships/customXml" Target="../ink/ink35.xml"/><Relationship Id="rId113" Type="http://schemas.openxmlformats.org/officeDocument/2006/relationships/customXml" Target="../ink/ink57.xml"/><Relationship Id="rId80" Type="http://schemas.openxmlformats.org/officeDocument/2006/relationships/image" Target="../media/image39.png"/><Relationship Id="rId85" Type="http://schemas.openxmlformats.org/officeDocument/2006/relationships/customXml" Target="../ink/ink43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customXml" Target="../ink/ink17.xml"/><Relationship Id="rId38" Type="http://schemas.openxmlformats.org/officeDocument/2006/relationships/image" Target="../media/image18.png"/><Relationship Id="rId59" Type="http://schemas.openxmlformats.org/officeDocument/2006/relationships/customXml" Target="../ink/ink30.xml"/><Relationship Id="rId103" Type="http://schemas.openxmlformats.org/officeDocument/2006/relationships/customXml" Target="../ink/ink52.xml"/><Relationship Id="rId108" Type="http://schemas.openxmlformats.org/officeDocument/2006/relationships/image" Target="../media/image53.png"/><Relationship Id="rId54" Type="http://schemas.openxmlformats.org/officeDocument/2006/relationships/image" Target="../media/image26.png"/><Relationship Id="rId70" Type="http://schemas.openxmlformats.org/officeDocument/2006/relationships/image" Target="../media/image34.png"/><Relationship Id="rId75" Type="http://schemas.openxmlformats.org/officeDocument/2006/relationships/customXml" Target="../ink/ink38.xml"/><Relationship Id="rId91" Type="http://schemas.openxmlformats.org/officeDocument/2006/relationships/customXml" Target="../ink/ink46.xml"/><Relationship Id="rId9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customXml" Target="../ink/ink12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6" Type="http://schemas.openxmlformats.org/officeDocument/2006/relationships/image" Target="../media/image52.png"/><Relationship Id="rId114" Type="http://schemas.openxmlformats.org/officeDocument/2006/relationships/image" Target="../media/image56.png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44" Type="http://schemas.openxmlformats.org/officeDocument/2006/relationships/image" Target="../media/image21.png"/><Relationship Id="rId52" Type="http://schemas.openxmlformats.org/officeDocument/2006/relationships/image" Target="../media/image25.png"/><Relationship Id="rId60" Type="http://schemas.openxmlformats.org/officeDocument/2006/relationships/image" Target="../media/image29.png"/><Relationship Id="rId65" Type="http://schemas.openxmlformats.org/officeDocument/2006/relationships/customXml" Target="../ink/ink33.xml"/><Relationship Id="rId73" Type="http://schemas.openxmlformats.org/officeDocument/2006/relationships/customXml" Target="../ink/ink37.xml"/><Relationship Id="rId78" Type="http://schemas.openxmlformats.org/officeDocument/2006/relationships/image" Target="../media/image38.png"/><Relationship Id="rId81" Type="http://schemas.openxmlformats.org/officeDocument/2006/relationships/customXml" Target="../ink/ink41.xml"/><Relationship Id="rId86" Type="http://schemas.openxmlformats.org/officeDocument/2006/relationships/image" Target="../media/image42.png"/><Relationship Id="rId94" Type="http://schemas.openxmlformats.org/officeDocument/2006/relationships/image" Target="../media/image46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customXml" Target="../ink/ink20.xml"/><Relationship Id="rId109" Type="http://schemas.openxmlformats.org/officeDocument/2006/relationships/customXml" Target="../ink/ink55.xml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customXml" Target="../ink/ink28.xml"/><Relationship Id="rId76" Type="http://schemas.openxmlformats.org/officeDocument/2006/relationships/image" Target="../media/image37.png"/><Relationship Id="rId97" Type="http://schemas.openxmlformats.org/officeDocument/2006/relationships/customXml" Target="../ink/ink49.xml"/><Relationship Id="rId104" Type="http://schemas.openxmlformats.org/officeDocument/2006/relationships/image" Target="../media/image51.png"/><Relationship Id="rId7" Type="http://schemas.openxmlformats.org/officeDocument/2006/relationships/image" Target="../media/image3.png"/><Relationship Id="rId71" Type="http://schemas.openxmlformats.org/officeDocument/2006/relationships/customXml" Target="../ink/ink36.xml"/><Relationship Id="rId92" Type="http://schemas.openxmlformats.org/officeDocument/2006/relationships/image" Target="../media/image45.png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image" Target="../media/image11.png"/><Relationship Id="rId40" Type="http://schemas.openxmlformats.org/officeDocument/2006/relationships/image" Target="../media/image19.png"/><Relationship Id="rId45" Type="http://schemas.openxmlformats.org/officeDocument/2006/relationships/customXml" Target="../ink/ink23.xml"/><Relationship Id="rId66" Type="http://schemas.openxmlformats.org/officeDocument/2006/relationships/image" Target="../media/image32.png"/><Relationship Id="rId87" Type="http://schemas.openxmlformats.org/officeDocument/2006/relationships/customXml" Target="../ink/ink44.xml"/><Relationship Id="rId110" Type="http://schemas.openxmlformats.org/officeDocument/2006/relationships/image" Target="../media/image54.png"/><Relationship Id="rId115" Type="http://schemas.openxmlformats.org/officeDocument/2006/relationships/customXml" Target="../ink/ink58.xml"/><Relationship Id="rId61" Type="http://schemas.openxmlformats.org/officeDocument/2006/relationships/customXml" Target="../ink/ink31.xml"/><Relationship Id="rId82" Type="http://schemas.openxmlformats.org/officeDocument/2006/relationships/image" Target="../media/image4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image" Target="../media/image14.png"/><Relationship Id="rId35" Type="http://schemas.openxmlformats.org/officeDocument/2006/relationships/customXml" Target="../ink/ink18.xml"/><Relationship Id="rId56" Type="http://schemas.openxmlformats.org/officeDocument/2006/relationships/image" Target="../media/image27.png"/><Relationship Id="rId77" Type="http://schemas.openxmlformats.org/officeDocument/2006/relationships/customXml" Target="../ink/ink39.xml"/><Relationship Id="rId100" Type="http://schemas.openxmlformats.org/officeDocument/2006/relationships/image" Target="../media/image49.png"/><Relationship Id="rId105" Type="http://schemas.openxmlformats.org/officeDocument/2006/relationships/customXml" Target="../ink/ink53.xml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72" Type="http://schemas.openxmlformats.org/officeDocument/2006/relationships/image" Target="../media/image35.png"/><Relationship Id="rId93" Type="http://schemas.openxmlformats.org/officeDocument/2006/relationships/customXml" Target="../ink/ink47.xml"/><Relationship Id="rId98" Type="http://schemas.openxmlformats.org/officeDocument/2006/relationships/image" Target="../media/image48.png"/><Relationship Id="rId3" Type="http://schemas.openxmlformats.org/officeDocument/2006/relationships/image" Target="../media/image1.png"/><Relationship Id="rId25" Type="http://schemas.openxmlformats.org/officeDocument/2006/relationships/customXml" Target="../ink/ink13.xml"/><Relationship Id="rId46" Type="http://schemas.openxmlformats.org/officeDocument/2006/relationships/image" Target="../media/image22.png"/><Relationship Id="rId67" Type="http://schemas.openxmlformats.org/officeDocument/2006/relationships/customXml" Target="../ink/ink34.xml"/><Relationship Id="rId116" Type="http://schemas.openxmlformats.org/officeDocument/2006/relationships/image" Target="../media/image57.png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62" Type="http://schemas.openxmlformats.org/officeDocument/2006/relationships/image" Target="../media/image30.png"/><Relationship Id="rId83" Type="http://schemas.openxmlformats.org/officeDocument/2006/relationships/customXml" Target="../ink/ink42.xml"/><Relationship Id="rId88" Type="http://schemas.openxmlformats.org/officeDocument/2006/relationships/image" Target="../media/image43.png"/><Relationship Id="rId111" Type="http://schemas.openxmlformats.org/officeDocument/2006/relationships/customXml" Target="../ink/ink5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9.xml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0.xml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1.xml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2.xml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customXml" Target="../ink/ink67.xml"/><Relationship Id="rId26" Type="http://schemas.openxmlformats.org/officeDocument/2006/relationships/customXml" Target="../ink/ink71.xml"/><Relationship Id="rId39" Type="http://schemas.openxmlformats.org/officeDocument/2006/relationships/image" Target="../media/image76.png"/><Relationship Id="rId21" Type="http://schemas.openxmlformats.org/officeDocument/2006/relationships/image" Target="../media/image67.png"/><Relationship Id="rId34" Type="http://schemas.openxmlformats.org/officeDocument/2006/relationships/customXml" Target="../ink/ink75.xml"/><Relationship Id="rId42" Type="http://schemas.openxmlformats.org/officeDocument/2006/relationships/customXml" Target="../ink/ink79.xml"/><Relationship Id="rId47" Type="http://schemas.openxmlformats.org/officeDocument/2006/relationships/image" Target="../media/image80.png"/><Relationship Id="rId50" Type="http://schemas.openxmlformats.org/officeDocument/2006/relationships/customXml" Target="../ink/ink83.xml"/><Relationship Id="rId7" Type="http://schemas.openxmlformats.org/officeDocument/2006/relationships/image" Target="../media/image60.png"/><Relationship Id="rId2" Type="http://schemas.openxmlformats.org/officeDocument/2006/relationships/customXml" Target="../ink/ink59.xml"/><Relationship Id="rId16" Type="http://schemas.openxmlformats.org/officeDocument/2006/relationships/customXml" Target="../ink/ink66.xml"/><Relationship Id="rId29" Type="http://schemas.openxmlformats.org/officeDocument/2006/relationships/image" Target="../media/image71.png"/><Relationship Id="rId11" Type="http://schemas.openxmlformats.org/officeDocument/2006/relationships/image" Target="../media/image62.png"/><Relationship Id="rId24" Type="http://schemas.openxmlformats.org/officeDocument/2006/relationships/customXml" Target="../ink/ink70.xml"/><Relationship Id="rId32" Type="http://schemas.openxmlformats.org/officeDocument/2006/relationships/customXml" Target="../ink/ink74.xml"/><Relationship Id="rId37" Type="http://schemas.openxmlformats.org/officeDocument/2006/relationships/image" Target="../media/image75.png"/><Relationship Id="rId40" Type="http://schemas.openxmlformats.org/officeDocument/2006/relationships/customXml" Target="../ink/ink78.xml"/><Relationship Id="rId45" Type="http://schemas.openxmlformats.org/officeDocument/2006/relationships/image" Target="../media/image79.png"/><Relationship Id="rId5" Type="http://schemas.openxmlformats.org/officeDocument/2006/relationships/image" Target="../media/image59.png"/><Relationship Id="rId15" Type="http://schemas.openxmlformats.org/officeDocument/2006/relationships/image" Target="../media/image64.png"/><Relationship Id="rId23" Type="http://schemas.openxmlformats.org/officeDocument/2006/relationships/image" Target="../media/image68.png"/><Relationship Id="rId28" Type="http://schemas.openxmlformats.org/officeDocument/2006/relationships/customXml" Target="../ink/ink72.xml"/><Relationship Id="rId36" Type="http://schemas.openxmlformats.org/officeDocument/2006/relationships/customXml" Target="../ink/ink76.xml"/><Relationship Id="rId49" Type="http://schemas.openxmlformats.org/officeDocument/2006/relationships/image" Target="../media/image81.png"/><Relationship Id="rId10" Type="http://schemas.openxmlformats.org/officeDocument/2006/relationships/customXml" Target="../ink/ink63.xml"/><Relationship Id="rId19" Type="http://schemas.openxmlformats.org/officeDocument/2006/relationships/image" Target="../media/image66.png"/><Relationship Id="rId31" Type="http://schemas.openxmlformats.org/officeDocument/2006/relationships/image" Target="../media/image72.png"/><Relationship Id="rId44" Type="http://schemas.openxmlformats.org/officeDocument/2006/relationships/customXml" Target="../ink/ink80.xml"/><Relationship Id="rId4" Type="http://schemas.openxmlformats.org/officeDocument/2006/relationships/customXml" Target="../ink/ink60.xml"/><Relationship Id="rId9" Type="http://schemas.openxmlformats.org/officeDocument/2006/relationships/image" Target="../media/image61.png"/><Relationship Id="rId14" Type="http://schemas.openxmlformats.org/officeDocument/2006/relationships/customXml" Target="../ink/ink65.xml"/><Relationship Id="rId22" Type="http://schemas.openxmlformats.org/officeDocument/2006/relationships/customXml" Target="../ink/ink69.xml"/><Relationship Id="rId27" Type="http://schemas.openxmlformats.org/officeDocument/2006/relationships/image" Target="../media/image70.png"/><Relationship Id="rId30" Type="http://schemas.openxmlformats.org/officeDocument/2006/relationships/customXml" Target="../ink/ink73.xml"/><Relationship Id="rId35" Type="http://schemas.openxmlformats.org/officeDocument/2006/relationships/image" Target="../media/image74.png"/><Relationship Id="rId43" Type="http://schemas.openxmlformats.org/officeDocument/2006/relationships/image" Target="../media/image78.png"/><Relationship Id="rId48" Type="http://schemas.openxmlformats.org/officeDocument/2006/relationships/customXml" Target="../ink/ink82.xml"/><Relationship Id="rId8" Type="http://schemas.openxmlformats.org/officeDocument/2006/relationships/customXml" Target="../ink/ink62.xml"/><Relationship Id="rId51" Type="http://schemas.openxmlformats.org/officeDocument/2006/relationships/image" Target="../media/image82.png"/><Relationship Id="rId3" Type="http://schemas.openxmlformats.org/officeDocument/2006/relationships/image" Target="../media/image58.png"/><Relationship Id="rId12" Type="http://schemas.openxmlformats.org/officeDocument/2006/relationships/customXml" Target="../ink/ink64.xml"/><Relationship Id="rId17" Type="http://schemas.openxmlformats.org/officeDocument/2006/relationships/image" Target="../media/image65.png"/><Relationship Id="rId25" Type="http://schemas.openxmlformats.org/officeDocument/2006/relationships/image" Target="../media/image69.png"/><Relationship Id="rId33" Type="http://schemas.openxmlformats.org/officeDocument/2006/relationships/image" Target="../media/image73.png"/><Relationship Id="rId38" Type="http://schemas.openxmlformats.org/officeDocument/2006/relationships/customXml" Target="../ink/ink77.xml"/><Relationship Id="rId46" Type="http://schemas.openxmlformats.org/officeDocument/2006/relationships/customXml" Target="../ink/ink81.xml"/><Relationship Id="rId20" Type="http://schemas.openxmlformats.org/officeDocument/2006/relationships/customXml" Target="../ink/ink68.xml"/><Relationship Id="rId41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6.xml"/><Relationship Id="rId117" Type="http://schemas.openxmlformats.org/officeDocument/2006/relationships/image" Target="../media/image140.png"/><Relationship Id="rId21" Type="http://schemas.openxmlformats.org/officeDocument/2006/relationships/image" Target="../media/image92.png"/><Relationship Id="rId42" Type="http://schemas.openxmlformats.org/officeDocument/2006/relationships/customXml" Target="../ink/ink104.xml"/><Relationship Id="rId47" Type="http://schemas.openxmlformats.org/officeDocument/2006/relationships/image" Target="../media/image105.png"/><Relationship Id="rId63" Type="http://schemas.openxmlformats.org/officeDocument/2006/relationships/image" Target="../media/image113.png"/><Relationship Id="rId68" Type="http://schemas.openxmlformats.org/officeDocument/2006/relationships/customXml" Target="../ink/ink117.xml"/><Relationship Id="rId84" Type="http://schemas.openxmlformats.org/officeDocument/2006/relationships/customXml" Target="../ink/ink125.xml"/><Relationship Id="rId89" Type="http://schemas.openxmlformats.org/officeDocument/2006/relationships/image" Target="../media/image126.png"/><Relationship Id="rId112" Type="http://schemas.openxmlformats.org/officeDocument/2006/relationships/customXml" Target="../ink/ink139.xml"/><Relationship Id="rId16" Type="http://schemas.openxmlformats.org/officeDocument/2006/relationships/customXml" Target="../ink/ink91.xml"/><Relationship Id="rId107" Type="http://schemas.openxmlformats.org/officeDocument/2006/relationships/image" Target="../media/image135.png"/><Relationship Id="rId11" Type="http://schemas.openxmlformats.org/officeDocument/2006/relationships/image" Target="../media/image87.png"/><Relationship Id="rId32" Type="http://schemas.openxmlformats.org/officeDocument/2006/relationships/customXml" Target="../ink/ink99.xml"/><Relationship Id="rId37" Type="http://schemas.openxmlformats.org/officeDocument/2006/relationships/image" Target="../media/image100.png"/><Relationship Id="rId53" Type="http://schemas.openxmlformats.org/officeDocument/2006/relationships/image" Target="../media/image108.png"/><Relationship Id="rId58" Type="http://schemas.openxmlformats.org/officeDocument/2006/relationships/customXml" Target="../ink/ink112.xml"/><Relationship Id="rId74" Type="http://schemas.openxmlformats.org/officeDocument/2006/relationships/customXml" Target="../ink/ink120.xml"/><Relationship Id="rId79" Type="http://schemas.openxmlformats.org/officeDocument/2006/relationships/image" Target="../media/image121.png"/><Relationship Id="rId102" Type="http://schemas.openxmlformats.org/officeDocument/2006/relationships/customXml" Target="../ink/ink134.xml"/><Relationship Id="rId5" Type="http://schemas.openxmlformats.org/officeDocument/2006/relationships/image" Target="../media/image84.png"/><Relationship Id="rId90" Type="http://schemas.openxmlformats.org/officeDocument/2006/relationships/customXml" Target="../ink/ink128.xml"/><Relationship Id="rId95" Type="http://schemas.openxmlformats.org/officeDocument/2006/relationships/image" Target="../media/image129.png"/><Relationship Id="rId22" Type="http://schemas.openxmlformats.org/officeDocument/2006/relationships/customXml" Target="../ink/ink94.xml"/><Relationship Id="rId27" Type="http://schemas.openxmlformats.org/officeDocument/2006/relationships/image" Target="../media/image95.png"/><Relationship Id="rId43" Type="http://schemas.openxmlformats.org/officeDocument/2006/relationships/image" Target="../media/image103.png"/><Relationship Id="rId48" Type="http://schemas.openxmlformats.org/officeDocument/2006/relationships/customXml" Target="../ink/ink107.xml"/><Relationship Id="rId64" Type="http://schemas.openxmlformats.org/officeDocument/2006/relationships/customXml" Target="../ink/ink115.xml"/><Relationship Id="rId69" Type="http://schemas.openxmlformats.org/officeDocument/2006/relationships/image" Target="../media/image116.png"/><Relationship Id="rId113" Type="http://schemas.openxmlformats.org/officeDocument/2006/relationships/image" Target="../media/image138.png"/><Relationship Id="rId80" Type="http://schemas.openxmlformats.org/officeDocument/2006/relationships/customXml" Target="../ink/ink123.xml"/><Relationship Id="rId85" Type="http://schemas.openxmlformats.org/officeDocument/2006/relationships/image" Target="../media/image124.png"/><Relationship Id="rId12" Type="http://schemas.openxmlformats.org/officeDocument/2006/relationships/customXml" Target="../ink/ink89.xml"/><Relationship Id="rId17" Type="http://schemas.openxmlformats.org/officeDocument/2006/relationships/image" Target="../media/image90.png"/><Relationship Id="rId33" Type="http://schemas.openxmlformats.org/officeDocument/2006/relationships/image" Target="../media/image98.png"/><Relationship Id="rId38" Type="http://schemas.openxmlformats.org/officeDocument/2006/relationships/customXml" Target="../ink/ink102.xml"/><Relationship Id="rId59" Type="http://schemas.openxmlformats.org/officeDocument/2006/relationships/image" Target="../media/image111.png"/><Relationship Id="rId103" Type="http://schemas.openxmlformats.org/officeDocument/2006/relationships/image" Target="../media/image133.png"/><Relationship Id="rId108" Type="http://schemas.openxmlformats.org/officeDocument/2006/relationships/customXml" Target="../ink/ink137.xml"/><Relationship Id="rId54" Type="http://schemas.openxmlformats.org/officeDocument/2006/relationships/customXml" Target="../ink/ink110.xml"/><Relationship Id="rId70" Type="http://schemas.openxmlformats.org/officeDocument/2006/relationships/customXml" Target="../ink/ink118.xml"/><Relationship Id="rId75" Type="http://schemas.openxmlformats.org/officeDocument/2006/relationships/image" Target="../media/image119.png"/><Relationship Id="rId91" Type="http://schemas.openxmlformats.org/officeDocument/2006/relationships/image" Target="../media/image127.png"/><Relationship Id="rId96" Type="http://schemas.openxmlformats.org/officeDocument/2006/relationships/customXml" Target="../ink/ink1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6.xml"/><Relationship Id="rId23" Type="http://schemas.openxmlformats.org/officeDocument/2006/relationships/image" Target="../media/image93.png"/><Relationship Id="rId28" Type="http://schemas.openxmlformats.org/officeDocument/2006/relationships/customXml" Target="../ink/ink97.xml"/><Relationship Id="rId49" Type="http://schemas.openxmlformats.org/officeDocument/2006/relationships/image" Target="../media/image106.png"/><Relationship Id="rId114" Type="http://schemas.openxmlformats.org/officeDocument/2006/relationships/customXml" Target="../ink/ink140.xml"/><Relationship Id="rId10" Type="http://schemas.openxmlformats.org/officeDocument/2006/relationships/customXml" Target="../ink/ink88.xml"/><Relationship Id="rId31" Type="http://schemas.openxmlformats.org/officeDocument/2006/relationships/image" Target="../media/image97.png"/><Relationship Id="rId44" Type="http://schemas.openxmlformats.org/officeDocument/2006/relationships/customXml" Target="../ink/ink105.xml"/><Relationship Id="rId52" Type="http://schemas.openxmlformats.org/officeDocument/2006/relationships/customXml" Target="../ink/ink109.xml"/><Relationship Id="rId60" Type="http://schemas.openxmlformats.org/officeDocument/2006/relationships/customXml" Target="../ink/ink113.xml"/><Relationship Id="rId65" Type="http://schemas.openxmlformats.org/officeDocument/2006/relationships/image" Target="../media/image114.png"/><Relationship Id="rId73" Type="http://schemas.openxmlformats.org/officeDocument/2006/relationships/image" Target="../media/image118.png"/><Relationship Id="rId78" Type="http://schemas.openxmlformats.org/officeDocument/2006/relationships/customXml" Target="../ink/ink122.xml"/><Relationship Id="rId81" Type="http://schemas.openxmlformats.org/officeDocument/2006/relationships/image" Target="../media/image122.png"/><Relationship Id="rId86" Type="http://schemas.openxmlformats.org/officeDocument/2006/relationships/customXml" Target="../ink/ink126.xml"/><Relationship Id="rId94" Type="http://schemas.openxmlformats.org/officeDocument/2006/relationships/customXml" Target="../ink/ink130.xml"/><Relationship Id="rId99" Type="http://schemas.openxmlformats.org/officeDocument/2006/relationships/image" Target="../media/image131.png"/><Relationship Id="rId101" Type="http://schemas.openxmlformats.org/officeDocument/2006/relationships/image" Target="../media/image132.png"/><Relationship Id="rId4" Type="http://schemas.openxmlformats.org/officeDocument/2006/relationships/customXml" Target="../ink/ink85.xml"/><Relationship Id="rId9" Type="http://schemas.openxmlformats.org/officeDocument/2006/relationships/image" Target="../media/image86.png"/><Relationship Id="rId13" Type="http://schemas.openxmlformats.org/officeDocument/2006/relationships/image" Target="../media/image88.png"/><Relationship Id="rId18" Type="http://schemas.openxmlformats.org/officeDocument/2006/relationships/customXml" Target="../ink/ink92.xml"/><Relationship Id="rId39" Type="http://schemas.openxmlformats.org/officeDocument/2006/relationships/image" Target="../media/image101.png"/><Relationship Id="rId109" Type="http://schemas.openxmlformats.org/officeDocument/2006/relationships/image" Target="../media/image136.png"/><Relationship Id="rId34" Type="http://schemas.openxmlformats.org/officeDocument/2006/relationships/customXml" Target="../ink/ink100.xml"/><Relationship Id="rId50" Type="http://schemas.openxmlformats.org/officeDocument/2006/relationships/customXml" Target="../ink/ink108.xml"/><Relationship Id="rId55" Type="http://schemas.openxmlformats.org/officeDocument/2006/relationships/image" Target="../media/image109.png"/><Relationship Id="rId76" Type="http://schemas.openxmlformats.org/officeDocument/2006/relationships/customXml" Target="../ink/ink121.xml"/><Relationship Id="rId97" Type="http://schemas.openxmlformats.org/officeDocument/2006/relationships/image" Target="../media/image130.png"/><Relationship Id="rId104" Type="http://schemas.openxmlformats.org/officeDocument/2006/relationships/customXml" Target="../ink/ink135.xml"/><Relationship Id="rId7" Type="http://schemas.openxmlformats.org/officeDocument/2006/relationships/image" Target="../media/image85.png"/><Relationship Id="rId71" Type="http://schemas.openxmlformats.org/officeDocument/2006/relationships/image" Target="../media/image117.png"/><Relationship Id="rId92" Type="http://schemas.openxmlformats.org/officeDocument/2006/relationships/customXml" Target="../ink/ink129.xml"/><Relationship Id="rId2" Type="http://schemas.openxmlformats.org/officeDocument/2006/relationships/customXml" Target="../ink/ink84.xml"/><Relationship Id="rId29" Type="http://schemas.openxmlformats.org/officeDocument/2006/relationships/image" Target="../media/image96.png"/><Relationship Id="rId24" Type="http://schemas.openxmlformats.org/officeDocument/2006/relationships/customXml" Target="../ink/ink95.xml"/><Relationship Id="rId40" Type="http://schemas.openxmlformats.org/officeDocument/2006/relationships/customXml" Target="../ink/ink103.xml"/><Relationship Id="rId45" Type="http://schemas.openxmlformats.org/officeDocument/2006/relationships/image" Target="../media/image104.png"/><Relationship Id="rId66" Type="http://schemas.openxmlformats.org/officeDocument/2006/relationships/customXml" Target="../ink/ink116.xml"/><Relationship Id="rId87" Type="http://schemas.openxmlformats.org/officeDocument/2006/relationships/image" Target="../media/image125.png"/><Relationship Id="rId110" Type="http://schemas.openxmlformats.org/officeDocument/2006/relationships/customXml" Target="../ink/ink138.xml"/><Relationship Id="rId115" Type="http://schemas.openxmlformats.org/officeDocument/2006/relationships/image" Target="../media/image139.png"/><Relationship Id="rId61" Type="http://schemas.openxmlformats.org/officeDocument/2006/relationships/image" Target="../media/image112.png"/><Relationship Id="rId82" Type="http://schemas.openxmlformats.org/officeDocument/2006/relationships/customXml" Target="../ink/ink124.xml"/><Relationship Id="rId19" Type="http://schemas.openxmlformats.org/officeDocument/2006/relationships/image" Target="../media/image91.png"/><Relationship Id="rId14" Type="http://schemas.openxmlformats.org/officeDocument/2006/relationships/customXml" Target="../ink/ink90.xml"/><Relationship Id="rId30" Type="http://schemas.openxmlformats.org/officeDocument/2006/relationships/customXml" Target="../ink/ink98.xml"/><Relationship Id="rId35" Type="http://schemas.openxmlformats.org/officeDocument/2006/relationships/image" Target="../media/image99.png"/><Relationship Id="rId56" Type="http://schemas.openxmlformats.org/officeDocument/2006/relationships/customXml" Target="../ink/ink111.xml"/><Relationship Id="rId77" Type="http://schemas.openxmlformats.org/officeDocument/2006/relationships/image" Target="../media/image120.png"/><Relationship Id="rId100" Type="http://schemas.openxmlformats.org/officeDocument/2006/relationships/customXml" Target="../ink/ink133.xml"/><Relationship Id="rId105" Type="http://schemas.openxmlformats.org/officeDocument/2006/relationships/image" Target="../media/image134.png"/><Relationship Id="rId8" Type="http://schemas.openxmlformats.org/officeDocument/2006/relationships/customXml" Target="../ink/ink87.xml"/><Relationship Id="rId51" Type="http://schemas.openxmlformats.org/officeDocument/2006/relationships/image" Target="../media/image107.png"/><Relationship Id="rId72" Type="http://schemas.openxmlformats.org/officeDocument/2006/relationships/customXml" Target="../ink/ink119.xml"/><Relationship Id="rId93" Type="http://schemas.openxmlformats.org/officeDocument/2006/relationships/image" Target="../media/image128.png"/><Relationship Id="rId98" Type="http://schemas.openxmlformats.org/officeDocument/2006/relationships/customXml" Target="../ink/ink132.xml"/><Relationship Id="rId3" Type="http://schemas.openxmlformats.org/officeDocument/2006/relationships/image" Target="../media/image83.png"/><Relationship Id="rId25" Type="http://schemas.openxmlformats.org/officeDocument/2006/relationships/image" Target="../media/image94.png"/><Relationship Id="rId46" Type="http://schemas.openxmlformats.org/officeDocument/2006/relationships/customXml" Target="../ink/ink106.xml"/><Relationship Id="rId67" Type="http://schemas.openxmlformats.org/officeDocument/2006/relationships/image" Target="../media/image115.png"/><Relationship Id="rId116" Type="http://schemas.openxmlformats.org/officeDocument/2006/relationships/customXml" Target="../ink/ink141.xml"/><Relationship Id="rId20" Type="http://schemas.openxmlformats.org/officeDocument/2006/relationships/customXml" Target="../ink/ink93.xml"/><Relationship Id="rId41" Type="http://schemas.openxmlformats.org/officeDocument/2006/relationships/image" Target="../media/image102.png"/><Relationship Id="rId62" Type="http://schemas.openxmlformats.org/officeDocument/2006/relationships/customXml" Target="../ink/ink114.xml"/><Relationship Id="rId83" Type="http://schemas.openxmlformats.org/officeDocument/2006/relationships/image" Target="../media/image123.png"/><Relationship Id="rId88" Type="http://schemas.openxmlformats.org/officeDocument/2006/relationships/customXml" Target="../ink/ink127.xml"/><Relationship Id="rId111" Type="http://schemas.openxmlformats.org/officeDocument/2006/relationships/image" Target="../media/image137.png"/><Relationship Id="rId15" Type="http://schemas.openxmlformats.org/officeDocument/2006/relationships/image" Target="../media/image89.png"/><Relationship Id="rId36" Type="http://schemas.openxmlformats.org/officeDocument/2006/relationships/customXml" Target="../ink/ink101.xml"/><Relationship Id="rId57" Type="http://schemas.openxmlformats.org/officeDocument/2006/relationships/image" Target="../media/image110.png"/><Relationship Id="rId106" Type="http://schemas.openxmlformats.org/officeDocument/2006/relationships/customXml" Target="../ink/ink1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customXml" Target="../ink/ink142.xml"/><Relationship Id="rId7" Type="http://schemas.openxmlformats.org/officeDocument/2006/relationships/customXml" Target="../ink/ink144.xml"/><Relationship Id="rId12" Type="http://schemas.openxmlformats.org/officeDocument/2006/relationships/image" Target="../media/image145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customXml" Target="../ink/ink146.xml"/><Relationship Id="rId5" Type="http://schemas.openxmlformats.org/officeDocument/2006/relationships/customXml" Target="../ink/ink143.xml"/><Relationship Id="rId10" Type="http://schemas.openxmlformats.org/officeDocument/2006/relationships/image" Target="../media/image144.png"/><Relationship Id="rId4" Type="http://schemas.openxmlformats.org/officeDocument/2006/relationships/image" Target="../media/image1410.png"/><Relationship Id="rId9" Type="http://schemas.openxmlformats.org/officeDocument/2006/relationships/customXml" Target="../ink/ink1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customXml" Target="../ink/ink147.xml"/><Relationship Id="rId7" Type="http://schemas.openxmlformats.org/officeDocument/2006/relationships/customXml" Target="../ink/ink149.xml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customXml" Target="../ink/ink148.xml"/><Relationship Id="rId4" Type="http://schemas.openxmlformats.org/officeDocument/2006/relationships/image" Target="../media/image14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0.xml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04294-5CD5-49DF-86EC-33E58FC0B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Domain</a:t>
            </a:r>
            <a:r>
              <a:rPr lang="es-MX" dirty="0"/>
              <a:t> </a:t>
            </a:r>
            <a:r>
              <a:rPr lang="es-MX" dirty="0" err="1"/>
              <a:t>Testing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CB4080-2212-4CA5-BABF-BF5AC34E5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145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3D3DA34-9ECF-4FBF-9DEB-5976B3FE2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637" y="838307"/>
            <a:ext cx="9060880" cy="498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1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14A1FBA-EB7E-4D68-A7E6-E7BD7DF17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80" y="523355"/>
            <a:ext cx="4427391" cy="61799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E010468-BBDC-436C-9725-B3DEC64E7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197" y="4980840"/>
            <a:ext cx="5194165" cy="13214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13935552-F797-449C-AC8E-A1F5B68D09C4}"/>
                  </a:ext>
                </a:extLst>
              </p14:cNvPr>
              <p14:cNvContentPartPr/>
              <p14:nvPr/>
            </p14:nvContentPartPr>
            <p14:xfrm>
              <a:off x="1114200" y="109080"/>
              <a:ext cx="10510560" cy="51084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13935552-F797-449C-AC8E-A1F5B68D09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4840" y="99720"/>
                <a:ext cx="10529280" cy="512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8005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0DF6F-5B89-429B-9136-3C830513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errores de dominio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59D412-BF99-4036-905E-46620767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El dominio esta definido por un conjunto de restricciones denominado “desigualdades en los limites”</a:t>
            </a:r>
          </a:p>
          <a:p>
            <a:r>
              <a:rPr lang="es-MX" dirty="0"/>
              <a:t>Tipos de limite</a:t>
            </a:r>
          </a:p>
          <a:p>
            <a:pPr lvl="1"/>
            <a:r>
              <a:rPr lang="es-MX" dirty="0"/>
              <a:t>Limite cerrado</a:t>
            </a:r>
          </a:p>
          <a:p>
            <a:pPr lvl="1"/>
            <a:r>
              <a:rPr lang="es-MX" dirty="0"/>
              <a:t>Limite abierto</a:t>
            </a:r>
          </a:p>
          <a:p>
            <a:r>
              <a:rPr lang="es-MX" dirty="0"/>
              <a:t>Tipos de dominio</a:t>
            </a:r>
          </a:p>
          <a:p>
            <a:pPr lvl="1"/>
            <a:r>
              <a:rPr lang="es-MX" dirty="0"/>
              <a:t>Dominio cerrado</a:t>
            </a:r>
          </a:p>
          <a:p>
            <a:pPr lvl="1"/>
            <a:r>
              <a:rPr lang="es-MX" dirty="0"/>
              <a:t>Dominio abierto</a:t>
            </a:r>
          </a:p>
          <a:p>
            <a:r>
              <a:rPr lang="es-MX" dirty="0"/>
              <a:t>Punto extremo</a:t>
            </a:r>
          </a:p>
          <a:p>
            <a:r>
              <a:rPr lang="es-MX" dirty="0"/>
              <a:t>Dominio adyacente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3818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F78B9-0BB0-4433-9B5D-E4807B36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 </a:t>
            </a:r>
            <a:r>
              <a:rPr lang="es-MX" dirty="0" err="1"/>
              <a:t>path</a:t>
            </a:r>
            <a:r>
              <a:rPr lang="es-MX" dirty="0"/>
              <a:t> tendrá un error de dominio si: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7E1944-3212-40E7-9D69-BCB171D24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Formulación incorrecta en el predicado del </a:t>
            </a:r>
            <a:r>
              <a:rPr lang="es-MX" dirty="0" err="1"/>
              <a:t>path</a:t>
            </a:r>
            <a:endParaRPr lang="es-MX" dirty="0"/>
          </a:p>
          <a:p>
            <a:r>
              <a:rPr lang="es-MX" dirty="0"/>
              <a:t>Causado por:</a:t>
            </a:r>
          </a:p>
          <a:p>
            <a:pPr lvl="1"/>
            <a:r>
              <a:rPr lang="es-MX" dirty="0"/>
              <a:t>Una incorrecta especificación en el predicado</a:t>
            </a:r>
          </a:p>
          <a:p>
            <a:pPr lvl="1"/>
            <a:r>
              <a:rPr lang="es-MX" dirty="0"/>
              <a:t>Una incorrecta asignación que afecta una variable usada en el predicado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3B11FF75-C21C-4ECE-9F9B-CCC2EE581579}"/>
                  </a:ext>
                </a:extLst>
              </p14:cNvPr>
              <p14:cNvContentPartPr/>
              <p14:nvPr/>
            </p14:nvContentPartPr>
            <p14:xfrm>
              <a:off x="1085400" y="2945880"/>
              <a:ext cx="8658360" cy="332712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3B11FF75-C21C-4ECE-9F9B-CCC2EE5815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6040" y="2936520"/>
                <a:ext cx="8677080" cy="334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4400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DC0C8-526D-4FED-8F41-62252C01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1: Error de cierre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2EAA0A-9AE3-48C4-BFAA-461E969E3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limite es de tipo abierto cuando debería ser de tipo cerrado, o viceversa</a:t>
            </a:r>
          </a:p>
          <a:p>
            <a:endParaRPr lang="es-MX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4EC2D954-21C7-4668-BDF0-B188FEE4EF2C}"/>
                  </a:ext>
                </a:extLst>
              </p14:cNvPr>
              <p14:cNvContentPartPr/>
              <p14:nvPr/>
            </p14:nvContentPartPr>
            <p14:xfrm>
              <a:off x="2049480" y="2860200"/>
              <a:ext cx="7109640" cy="178848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4EC2D954-21C7-4668-BDF0-B188FEE4EF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0120" y="2850840"/>
                <a:ext cx="7128360" cy="180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0509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A6AFD-1848-4BBF-B4CD-797DC0DF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2: Error de limite desplazado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05102D-0EA1-4A37-A211-3FB145DBB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limite implementado esta en forma paralela al limite planeado</a:t>
            </a:r>
          </a:p>
          <a:p>
            <a:endParaRPr lang="es-MX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C0478FA-0EE6-4D45-9AA3-C9F6C358DD5B}"/>
                  </a:ext>
                </a:extLst>
              </p14:cNvPr>
              <p14:cNvContentPartPr/>
              <p14:nvPr/>
            </p14:nvContentPartPr>
            <p14:xfrm>
              <a:off x="1284480" y="2232720"/>
              <a:ext cx="8149680" cy="380880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C0478FA-0EE6-4D45-9AA3-C9F6C358DD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5120" y="2223360"/>
                <a:ext cx="8168400" cy="38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3636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1F28B-96C1-4FC4-9FAC-9F038575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3: Error de limite inclinado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5CEB81-2CE2-425D-A4A7-35061DAF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Causado por tener valores equivocados en los coeficientes de las variables.</a:t>
            </a:r>
          </a:p>
          <a:p>
            <a:endParaRPr lang="es-MX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20C3572-7EA9-48F5-871B-6198286AC850}"/>
                  </a:ext>
                </a:extLst>
              </p14:cNvPr>
              <p14:cNvContentPartPr/>
              <p14:nvPr/>
            </p14:nvContentPartPr>
            <p14:xfrm>
              <a:off x="911160" y="2324160"/>
              <a:ext cx="10586520" cy="383040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20C3572-7EA9-48F5-871B-6198286AC8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800" y="2314800"/>
                <a:ext cx="10605240" cy="38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6032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29711-B346-4322-9DFE-2FBBCE1B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ED86E0-5985-4D67-B3D5-D8BF45F94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Puntos de datos en o cerca de los limites son los mas sensibles a errores de dominio.</a:t>
            </a:r>
          </a:p>
          <a:p>
            <a:r>
              <a:rPr lang="es-MX" dirty="0"/>
              <a:t>Tipos</a:t>
            </a:r>
          </a:p>
          <a:p>
            <a:pPr lvl="1"/>
            <a:r>
              <a:rPr lang="es-MX" dirty="0"/>
              <a:t>En punto</a:t>
            </a:r>
          </a:p>
          <a:p>
            <a:pPr lvl="1"/>
            <a:r>
              <a:rPr lang="es-MX" dirty="0"/>
              <a:t>Fuera de punto</a:t>
            </a:r>
          </a:p>
          <a:p>
            <a:pPr lvl="1"/>
            <a:endParaRPr lang="es-MX" dirty="0"/>
          </a:p>
          <a:p>
            <a:r>
              <a:rPr lang="es-MX" dirty="0"/>
              <a:t>Fuera de punto</a:t>
            </a:r>
          </a:p>
          <a:p>
            <a:pPr lvl="1"/>
            <a:r>
              <a:rPr lang="es-MX" dirty="0"/>
              <a:t>Dominio abierto: punto interno</a:t>
            </a:r>
          </a:p>
          <a:p>
            <a:pPr lvl="1"/>
            <a:r>
              <a:rPr lang="es-MX" dirty="0"/>
              <a:t>Dominio cerrado: punto externo</a:t>
            </a:r>
          </a:p>
          <a:p>
            <a:endParaRPr lang="es-MX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324CCFFB-5B41-4AF5-9B93-32F5208C722F}"/>
                  </a:ext>
                </a:extLst>
              </p14:cNvPr>
              <p14:cNvContentPartPr/>
              <p14:nvPr/>
            </p14:nvContentPartPr>
            <p14:xfrm>
              <a:off x="6738480" y="2500920"/>
              <a:ext cx="5150880" cy="30027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324CCFFB-5B41-4AF5-9B93-32F5208C72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9120" y="2491560"/>
                <a:ext cx="5169600" cy="30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9543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0D728C7-FD74-4958-B080-8CCCACE1C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178" y="133054"/>
            <a:ext cx="5676102" cy="67249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48337B1A-18D3-4773-9159-562BBE092F5D}"/>
                  </a:ext>
                </a:extLst>
              </p14:cNvPr>
              <p14:cNvContentPartPr/>
              <p14:nvPr/>
            </p14:nvContentPartPr>
            <p14:xfrm>
              <a:off x="3269880" y="2309400"/>
              <a:ext cx="7563240" cy="19400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48337B1A-18D3-4773-9159-562BBE092F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0520" y="2300040"/>
                <a:ext cx="7581960" cy="19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5853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D63BE-FE28-4E7F-A7AB-C7A705C4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Suposiciones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2D69FE-8BEF-451F-A440-CE244384D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programa realiza diferentes computaciones un dominios adyacentes</a:t>
            </a:r>
          </a:p>
          <a:p>
            <a:r>
              <a:rPr lang="es-MX" dirty="0"/>
              <a:t>Predicados de limite son funciones lineares de variables de entrada</a:t>
            </a:r>
          </a:p>
          <a:p>
            <a:endParaRPr lang="es-MX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A4A05FAA-7EFE-409F-8189-13E3069869BB}"/>
                  </a:ext>
                </a:extLst>
              </p14:cNvPr>
              <p14:cNvContentPartPr/>
              <p14:nvPr/>
            </p14:nvContentPartPr>
            <p14:xfrm>
              <a:off x="2238120" y="3465360"/>
              <a:ext cx="5009400" cy="263268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A4A05FAA-7EFE-409F-8189-13E3069869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8760" y="3456000"/>
                <a:ext cx="5028120" cy="265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273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5D170-3175-4682-BAA7-B68A534F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87F161-CA6E-488D-B3B6-839C1B198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Input </a:t>
            </a:r>
            <a:r>
              <a:rPr lang="es-MX" dirty="0" err="1"/>
              <a:t>Domain</a:t>
            </a:r>
            <a:endParaRPr lang="es-MX" dirty="0"/>
          </a:p>
          <a:p>
            <a:r>
              <a:rPr lang="es-MX" dirty="0" err="1"/>
              <a:t>Program</a:t>
            </a:r>
            <a:r>
              <a:rPr lang="es-MX" dirty="0"/>
              <a:t> </a:t>
            </a:r>
            <a:r>
              <a:rPr lang="es-MX" dirty="0" err="1"/>
              <a:t>path</a:t>
            </a:r>
            <a:endParaRPr lang="es-MX" dirty="0"/>
          </a:p>
          <a:p>
            <a:r>
              <a:rPr lang="es-MX" dirty="0" err="1"/>
              <a:t>Interest</a:t>
            </a:r>
            <a:r>
              <a:rPr lang="es-MX" dirty="0"/>
              <a:t> </a:t>
            </a:r>
            <a:r>
              <a:rPr lang="es-MX" dirty="0" err="1"/>
              <a:t>point</a:t>
            </a:r>
            <a:endParaRPr lang="es-MX" dirty="0"/>
          </a:p>
          <a:p>
            <a:r>
              <a:rPr lang="es-MX" dirty="0" err="1"/>
              <a:t>Feasible</a:t>
            </a:r>
            <a:r>
              <a:rPr lang="es-MX" dirty="0"/>
              <a:t> / </a:t>
            </a:r>
            <a:r>
              <a:rPr lang="es-MX" dirty="0" err="1"/>
              <a:t>infeasible</a:t>
            </a:r>
            <a:r>
              <a:rPr lang="es-MX" dirty="0"/>
              <a:t> </a:t>
            </a:r>
            <a:r>
              <a:rPr lang="es-MX" dirty="0" err="1"/>
              <a:t>path</a:t>
            </a:r>
            <a:endParaRPr lang="es-MX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9207AD98-0D66-4F42-8DAE-716F4E5203E3}"/>
              </a:ext>
            </a:extLst>
          </p:cNvPr>
          <p:cNvGrpSpPr/>
          <p:nvPr/>
        </p:nvGrpSpPr>
        <p:grpSpPr>
          <a:xfrm>
            <a:off x="6379451" y="1944884"/>
            <a:ext cx="431280" cy="421200"/>
            <a:chOff x="6379451" y="1944884"/>
            <a:chExt cx="43128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7407B564-A0C5-4E61-9076-B6233D88C960}"/>
                    </a:ext>
                  </a:extLst>
                </p14:cNvPr>
                <p14:cNvContentPartPr/>
                <p14:nvPr/>
              </p14:nvContentPartPr>
              <p14:xfrm>
                <a:off x="6379451" y="1944884"/>
                <a:ext cx="289440" cy="42120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7407B564-A0C5-4E61-9076-B6233D88C96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75131" y="1940564"/>
                  <a:ext cx="2980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5684722F-E501-4B6A-9660-D2B4A60776ED}"/>
                    </a:ext>
                  </a:extLst>
                </p14:cNvPr>
                <p14:cNvContentPartPr/>
                <p14:nvPr/>
              </p14:nvContentPartPr>
              <p14:xfrm>
                <a:off x="6635411" y="2170244"/>
                <a:ext cx="175320" cy="15300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5684722F-E501-4B6A-9660-D2B4A60776E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31091" y="2165924"/>
                  <a:ext cx="183960" cy="16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AD54962C-6D37-497C-9A00-EDB6D0DB75F0}"/>
                  </a:ext>
                </a:extLst>
              </p14:cNvPr>
              <p14:cNvContentPartPr/>
              <p14:nvPr/>
            </p14:nvContentPartPr>
            <p14:xfrm>
              <a:off x="7002971" y="1923284"/>
              <a:ext cx="221400" cy="33912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AD54962C-6D37-497C-9A00-EDB6D0DB75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8651" y="1918964"/>
                <a:ext cx="230040" cy="34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upo 14">
            <a:extLst>
              <a:ext uri="{FF2B5EF4-FFF2-40B4-BE49-F238E27FC236}">
                <a16:creationId xmlns:a16="http://schemas.microsoft.com/office/drawing/2014/main" id="{452537C1-2A2F-4E22-A46F-3750CDC6678A}"/>
              </a:ext>
            </a:extLst>
          </p:cNvPr>
          <p:cNvGrpSpPr/>
          <p:nvPr/>
        </p:nvGrpSpPr>
        <p:grpSpPr>
          <a:xfrm>
            <a:off x="7816571" y="1855964"/>
            <a:ext cx="572040" cy="421920"/>
            <a:chOff x="7816571" y="1855964"/>
            <a:chExt cx="572040" cy="42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F1BBADF4-C790-4E8C-B8C6-6A7D6E451EE2}"/>
                    </a:ext>
                  </a:extLst>
                </p14:cNvPr>
                <p14:cNvContentPartPr/>
                <p14:nvPr/>
              </p14:nvContentPartPr>
              <p14:xfrm>
                <a:off x="7816571" y="1855964"/>
                <a:ext cx="145440" cy="37008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F1BBADF4-C790-4E8C-B8C6-6A7D6E451E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12251" y="1851644"/>
                  <a:ext cx="1540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69651F6B-5121-42EE-A9B6-A5EFA5DB6968}"/>
                    </a:ext>
                  </a:extLst>
                </p14:cNvPr>
                <p14:cNvContentPartPr/>
                <p14:nvPr/>
              </p14:nvContentPartPr>
              <p14:xfrm>
                <a:off x="8034011" y="1939484"/>
                <a:ext cx="191880" cy="19296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69651F6B-5121-42EE-A9B6-A5EFA5DB69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29691" y="1935164"/>
                  <a:ext cx="200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2E9FA716-7641-482C-975D-CA51AFEA970A}"/>
                    </a:ext>
                  </a:extLst>
                </p14:cNvPr>
                <p14:cNvContentPartPr/>
                <p14:nvPr/>
              </p14:nvContentPartPr>
              <p14:xfrm>
                <a:off x="8309051" y="2176724"/>
                <a:ext cx="79560" cy="10116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2E9FA716-7641-482C-975D-CA51AFEA97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04731" y="2172404"/>
                  <a:ext cx="882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F0E360DE-6F90-4C31-B16A-1CD4BEF4419B}"/>
                  </a:ext>
                </a:extLst>
              </p14:cNvPr>
              <p14:cNvContentPartPr/>
              <p14:nvPr/>
            </p14:nvContentPartPr>
            <p14:xfrm>
              <a:off x="8711891" y="2044604"/>
              <a:ext cx="195840" cy="16092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F0E360DE-6F90-4C31-B16A-1CD4BEF4419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07571" y="2040284"/>
                <a:ext cx="2044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A9B2A67F-FC24-4DD4-B2EB-DDE2A892D429}"/>
                  </a:ext>
                </a:extLst>
              </p14:cNvPr>
              <p14:cNvContentPartPr/>
              <p14:nvPr/>
            </p14:nvContentPartPr>
            <p14:xfrm>
              <a:off x="9169811" y="1876484"/>
              <a:ext cx="169920" cy="32904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A9B2A67F-FC24-4DD4-B2EB-DDE2A892D42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65491" y="1872164"/>
                <a:ext cx="178560" cy="33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upo 13">
            <a:extLst>
              <a:ext uri="{FF2B5EF4-FFF2-40B4-BE49-F238E27FC236}">
                <a16:creationId xmlns:a16="http://schemas.microsoft.com/office/drawing/2014/main" id="{39D8EACC-D94C-4F76-96B5-D8312E996D38}"/>
              </a:ext>
            </a:extLst>
          </p:cNvPr>
          <p:cNvGrpSpPr/>
          <p:nvPr/>
        </p:nvGrpSpPr>
        <p:grpSpPr>
          <a:xfrm>
            <a:off x="9591731" y="2001404"/>
            <a:ext cx="20880" cy="102240"/>
            <a:chOff x="9591731" y="2001404"/>
            <a:chExt cx="20880" cy="10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858695E6-07FD-4264-80DB-84CA657B407F}"/>
                    </a:ext>
                  </a:extLst>
                </p14:cNvPr>
                <p14:cNvContentPartPr/>
                <p14:nvPr/>
              </p14:nvContentPartPr>
              <p14:xfrm>
                <a:off x="9612251" y="2001404"/>
                <a:ext cx="360" cy="36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858695E6-07FD-4264-80DB-84CA657B407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07931" y="199708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CC4B60B7-694F-4167-B410-D53A45B817CA}"/>
                    </a:ext>
                  </a:extLst>
                </p14:cNvPr>
                <p14:cNvContentPartPr/>
                <p14:nvPr/>
              </p14:nvContentPartPr>
              <p14:xfrm>
                <a:off x="9591731" y="2103284"/>
                <a:ext cx="360" cy="36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CC4B60B7-694F-4167-B410-D53A45B817C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87411" y="209896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3C80DB0E-F779-4C55-A0EB-B8A5ED6319AA}"/>
              </a:ext>
            </a:extLst>
          </p:cNvPr>
          <p:cNvGrpSpPr/>
          <p:nvPr/>
        </p:nvGrpSpPr>
        <p:grpSpPr>
          <a:xfrm>
            <a:off x="7102691" y="2643644"/>
            <a:ext cx="761400" cy="468360"/>
            <a:chOff x="7102691" y="2643644"/>
            <a:chExt cx="761400" cy="4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1EC8A83E-6806-4F99-B4DE-326E0CC43984}"/>
                    </a:ext>
                  </a:extLst>
                </p14:cNvPr>
                <p14:cNvContentPartPr/>
                <p14:nvPr/>
              </p14:nvContentPartPr>
              <p14:xfrm>
                <a:off x="7102691" y="2784404"/>
                <a:ext cx="218160" cy="32760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1EC8A83E-6806-4F99-B4DE-326E0CC4398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98371" y="2780084"/>
                  <a:ext cx="2268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2A542DCE-168C-4DA2-BBFF-C3F9176B497A}"/>
                    </a:ext>
                  </a:extLst>
                </p14:cNvPr>
                <p14:cNvContentPartPr/>
                <p14:nvPr/>
              </p14:nvContentPartPr>
              <p14:xfrm>
                <a:off x="7438931" y="2965484"/>
                <a:ext cx="9720" cy="4824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2A542DCE-168C-4DA2-BBFF-C3F9176B497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34611" y="2961164"/>
                  <a:ext cx="183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497BEC8C-EA26-4F61-87FE-82099482D1CB}"/>
                    </a:ext>
                  </a:extLst>
                </p14:cNvPr>
                <p14:cNvContentPartPr/>
                <p14:nvPr/>
              </p14:nvContentPartPr>
              <p14:xfrm>
                <a:off x="7496171" y="2643644"/>
                <a:ext cx="358560" cy="32904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497BEC8C-EA26-4F61-87FE-82099482D1C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91851" y="2639324"/>
                  <a:ext cx="3672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65EAEBBC-4147-4353-9581-154BD2D5351A}"/>
                    </a:ext>
                  </a:extLst>
                </p14:cNvPr>
                <p14:cNvContentPartPr/>
                <p14:nvPr/>
              </p14:nvContentPartPr>
              <p14:xfrm>
                <a:off x="7754651" y="2792684"/>
                <a:ext cx="109440" cy="324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65EAEBBC-4147-4353-9581-154BD2D5351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750331" y="2788364"/>
                  <a:ext cx="118080" cy="1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0E24939-1FE3-4209-8B29-86C5F275D138}"/>
              </a:ext>
            </a:extLst>
          </p:cNvPr>
          <p:cNvGrpSpPr/>
          <p:nvPr/>
        </p:nvGrpSpPr>
        <p:grpSpPr>
          <a:xfrm>
            <a:off x="8058491" y="2641484"/>
            <a:ext cx="560880" cy="327240"/>
            <a:chOff x="8058491" y="2641484"/>
            <a:chExt cx="56088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8944BB4D-F44F-4E84-A075-B8DD984F7E46}"/>
                    </a:ext>
                  </a:extLst>
                </p14:cNvPr>
                <p14:cNvContentPartPr/>
                <p14:nvPr/>
              </p14:nvContentPartPr>
              <p14:xfrm>
                <a:off x="8058491" y="2641484"/>
                <a:ext cx="371160" cy="27540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8944BB4D-F44F-4E84-A075-B8DD984F7E4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054171" y="2637164"/>
                  <a:ext cx="3798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FBF6507E-5B4A-4A7E-A570-B3626F09A6A5}"/>
                    </a:ext>
                  </a:extLst>
                </p14:cNvPr>
                <p14:cNvContentPartPr/>
                <p14:nvPr/>
              </p14:nvContentPartPr>
              <p14:xfrm>
                <a:off x="8433971" y="2735444"/>
                <a:ext cx="185400" cy="23328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FBF6507E-5B4A-4A7E-A570-B3626F09A6A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429651" y="2731124"/>
                  <a:ext cx="19404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B8AB3E06-0505-49F4-AB1F-694F1EA0F39A}"/>
              </a:ext>
            </a:extLst>
          </p:cNvPr>
          <p:cNvGrpSpPr/>
          <p:nvPr/>
        </p:nvGrpSpPr>
        <p:grpSpPr>
          <a:xfrm>
            <a:off x="8948771" y="2587844"/>
            <a:ext cx="380880" cy="382680"/>
            <a:chOff x="8948771" y="2587844"/>
            <a:chExt cx="380880" cy="38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13471139-6EE5-49A2-9823-5AAE7EDA3DF3}"/>
                    </a:ext>
                  </a:extLst>
                </p14:cNvPr>
                <p14:cNvContentPartPr/>
                <p14:nvPr/>
              </p14:nvContentPartPr>
              <p14:xfrm>
                <a:off x="8948771" y="2764604"/>
                <a:ext cx="122400" cy="19872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13471139-6EE5-49A2-9823-5AAE7EDA3DF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944451" y="2760284"/>
                  <a:ext cx="1310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1B9CEA03-B515-4D75-8B4A-41FE55EE879A}"/>
                    </a:ext>
                  </a:extLst>
                </p14:cNvPr>
                <p14:cNvContentPartPr/>
                <p14:nvPr/>
              </p14:nvContentPartPr>
              <p14:xfrm>
                <a:off x="9122651" y="2587844"/>
                <a:ext cx="207000" cy="38268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1B9CEA03-B515-4D75-8B4A-41FE55EE87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118331" y="2583524"/>
                  <a:ext cx="215640" cy="39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5" name="Entrada de lápiz 64">
                <a:extLst>
                  <a:ext uri="{FF2B5EF4-FFF2-40B4-BE49-F238E27FC236}">
                    <a16:creationId xmlns:a16="http://schemas.microsoft.com/office/drawing/2014/main" id="{4CCF2793-7E84-415F-9362-05272E0016E6}"/>
                  </a:ext>
                </a:extLst>
              </p14:cNvPr>
              <p14:cNvContentPartPr/>
              <p14:nvPr/>
            </p14:nvContentPartPr>
            <p14:xfrm>
              <a:off x="5597531" y="3444284"/>
              <a:ext cx="926640" cy="2297880"/>
            </p14:xfrm>
          </p:contentPart>
        </mc:Choice>
        <mc:Fallback xmlns="">
          <p:pic>
            <p:nvPicPr>
              <p:cNvPr id="65" name="Entrada de lápiz 64">
                <a:extLst>
                  <a:ext uri="{FF2B5EF4-FFF2-40B4-BE49-F238E27FC236}">
                    <a16:creationId xmlns:a16="http://schemas.microsoft.com/office/drawing/2014/main" id="{4CCF2793-7E84-415F-9362-05272E0016E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593211" y="3439964"/>
                <a:ext cx="935280" cy="230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upo 76">
            <a:extLst>
              <a:ext uri="{FF2B5EF4-FFF2-40B4-BE49-F238E27FC236}">
                <a16:creationId xmlns:a16="http://schemas.microsoft.com/office/drawing/2014/main" id="{4189A740-B069-4E92-A8DC-8DCDB9083686}"/>
              </a:ext>
            </a:extLst>
          </p:cNvPr>
          <p:cNvGrpSpPr/>
          <p:nvPr/>
        </p:nvGrpSpPr>
        <p:grpSpPr>
          <a:xfrm>
            <a:off x="7233371" y="3446804"/>
            <a:ext cx="307080" cy="415800"/>
            <a:chOff x="7233371" y="3446804"/>
            <a:chExt cx="307080" cy="41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BB44EBDB-9B06-4D72-92BE-1F6BA05CEB97}"/>
                    </a:ext>
                  </a:extLst>
                </p14:cNvPr>
                <p14:cNvContentPartPr/>
                <p14:nvPr/>
              </p14:nvContentPartPr>
              <p14:xfrm>
                <a:off x="7315811" y="3830204"/>
                <a:ext cx="19440" cy="3240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BB44EBDB-9B06-4D72-92BE-1F6BA05CEB9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311491" y="3825884"/>
                  <a:ext cx="28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B990FEE4-2087-4443-BC95-3F0F0D7ADA38}"/>
                    </a:ext>
                  </a:extLst>
                </p14:cNvPr>
                <p14:cNvContentPartPr/>
                <p14:nvPr/>
              </p14:nvContentPartPr>
              <p14:xfrm>
                <a:off x="7233371" y="3588644"/>
                <a:ext cx="21240" cy="1656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B990FEE4-2087-4443-BC95-3F0F0D7ADA3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229051" y="3584324"/>
                  <a:ext cx="298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A9A9C3F4-D197-47D7-8AAA-A19EEC2B7512}"/>
                    </a:ext>
                  </a:extLst>
                </p14:cNvPr>
                <p14:cNvContentPartPr/>
                <p14:nvPr/>
              </p14:nvContentPartPr>
              <p14:xfrm>
                <a:off x="7450091" y="3446804"/>
                <a:ext cx="90360" cy="26280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A9A9C3F4-D197-47D7-8AAA-A19EEC2B751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45771" y="3442484"/>
                  <a:ext cx="99000" cy="27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8" name="Entrada de lápiz 77">
                <a:extLst>
                  <a:ext uri="{FF2B5EF4-FFF2-40B4-BE49-F238E27FC236}">
                    <a16:creationId xmlns:a16="http://schemas.microsoft.com/office/drawing/2014/main" id="{D1662EAE-EEDD-4F7F-B3EA-8067F1F29402}"/>
                  </a:ext>
                </a:extLst>
              </p14:cNvPr>
              <p14:cNvContentPartPr/>
              <p14:nvPr/>
            </p14:nvContentPartPr>
            <p14:xfrm>
              <a:off x="5803451" y="3486404"/>
              <a:ext cx="752760" cy="2078640"/>
            </p14:xfrm>
          </p:contentPart>
        </mc:Choice>
        <mc:Fallback xmlns="">
          <p:pic>
            <p:nvPicPr>
              <p:cNvPr id="78" name="Entrada de lápiz 77">
                <a:extLst>
                  <a:ext uri="{FF2B5EF4-FFF2-40B4-BE49-F238E27FC236}">
                    <a16:creationId xmlns:a16="http://schemas.microsoft.com/office/drawing/2014/main" id="{D1662EAE-EEDD-4F7F-B3EA-8067F1F2940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799131" y="3482084"/>
                <a:ext cx="761400" cy="20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0" name="Entrada de lápiz 79">
                <a:extLst>
                  <a:ext uri="{FF2B5EF4-FFF2-40B4-BE49-F238E27FC236}">
                    <a16:creationId xmlns:a16="http://schemas.microsoft.com/office/drawing/2014/main" id="{BD9BCB93-622B-49EF-AB27-2303315BBBFB}"/>
                  </a:ext>
                </a:extLst>
              </p14:cNvPr>
              <p14:cNvContentPartPr/>
              <p14:nvPr/>
            </p14:nvContentPartPr>
            <p14:xfrm>
              <a:off x="5748011" y="3467684"/>
              <a:ext cx="698400" cy="2322360"/>
            </p14:xfrm>
          </p:contentPart>
        </mc:Choice>
        <mc:Fallback xmlns="">
          <p:pic>
            <p:nvPicPr>
              <p:cNvPr id="80" name="Entrada de lápiz 79">
                <a:extLst>
                  <a:ext uri="{FF2B5EF4-FFF2-40B4-BE49-F238E27FC236}">
                    <a16:creationId xmlns:a16="http://schemas.microsoft.com/office/drawing/2014/main" id="{BD9BCB93-622B-49EF-AB27-2303315BBBF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694371" y="3360044"/>
                <a:ext cx="806040" cy="253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upo 88">
            <a:extLst>
              <a:ext uri="{FF2B5EF4-FFF2-40B4-BE49-F238E27FC236}">
                <a16:creationId xmlns:a16="http://schemas.microsoft.com/office/drawing/2014/main" id="{74954A3C-D59D-406F-9826-5B0A05A9AEAA}"/>
              </a:ext>
            </a:extLst>
          </p:cNvPr>
          <p:cNvGrpSpPr/>
          <p:nvPr/>
        </p:nvGrpSpPr>
        <p:grpSpPr>
          <a:xfrm>
            <a:off x="7664651" y="4201724"/>
            <a:ext cx="842400" cy="417960"/>
            <a:chOff x="7664651" y="4201724"/>
            <a:chExt cx="842400" cy="4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EE1AE1FC-2719-4DB8-AFAE-F1C762089E63}"/>
                    </a:ext>
                  </a:extLst>
                </p14:cNvPr>
                <p14:cNvContentPartPr/>
                <p14:nvPr/>
              </p14:nvContentPartPr>
              <p14:xfrm>
                <a:off x="7664651" y="4201724"/>
                <a:ext cx="125280" cy="40896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EE1AE1FC-2719-4DB8-AFAE-F1C762089E6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660331" y="4197404"/>
                  <a:ext cx="1339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5F3A809B-95D2-449B-BE4F-D104EBF04DA1}"/>
                    </a:ext>
                  </a:extLst>
                </p14:cNvPr>
                <p14:cNvContentPartPr/>
                <p14:nvPr/>
              </p14:nvContentPartPr>
              <p14:xfrm>
                <a:off x="7884251" y="4291724"/>
                <a:ext cx="165240" cy="20808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5F3A809B-95D2-449B-BE4F-D104EBF04DA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879931" y="4287404"/>
                  <a:ext cx="1738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A0C07FFD-6711-402B-BF79-2B5E451476EA}"/>
                    </a:ext>
                  </a:extLst>
                </p14:cNvPr>
                <p14:cNvContentPartPr/>
                <p14:nvPr/>
              </p14:nvContentPartPr>
              <p14:xfrm>
                <a:off x="8171891" y="4311524"/>
                <a:ext cx="189720" cy="11556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A0C07FFD-6711-402B-BF79-2B5E451476E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167571" y="4307204"/>
                  <a:ext cx="198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F10E9000-15C8-451A-A0F1-311DDA412D33}"/>
                    </a:ext>
                  </a:extLst>
                </p14:cNvPr>
                <p14:cNvContentPartPr/>
                <p14:nvPr/>
              </p14:nvContentPartPr>
              <p14:xfrm>
                <a:off x="8380331" y="4498364"/>
                <a:ext cx="126720" cy="12132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F10E9000-15C8-451A-A0F1-311DDA412D3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376011" y="4494044"/>
                  <a:ext cx="13536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CAD510EC-7A3F-4876-B186-D034969F3E68}"/>
              </a:ext>
            </a:extLst>
          </p:cNvPr>
          <p:cNvGrpSpPr/>
          <p:nvPr/>
        </p:nvGrpSpPr>
        <p:grpSpPr>
          <a:xfrm>
            <a:off x="8896211" y="4064924"/>
            <a:ext cx="645840" cy="488880"/>
            <a:chOff x="8896211" y="4064924"/>
            <a:chExt cx="645840" cy="48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462A1C6C-D120-4D3F-ACDD-FD0265881FC5}"/>
                    </a:ext>
                  </a:extLst>
                </p14:cNvPr>
                <p14:cNvContentPartPr/>
                <p14:nvPr/>
              </p14:nvContentPartPr>
              <p14:xfrm>
                <a:off x="8896211" y="4239884"/>
                <a:ext cx="195480" cy="16596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462A1C6C-D120-4D3F-ACDD-FD0265881FC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891891" y="4235564"/>
                  <a:ext cx="204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FB5C14A2-C9F2-4CDD-8C8E-EF095088CBA1}"/>
                    </a:ext>
                  </a:extLst>
                </p14:cNvPr>
                <p14:cNvContentPartPr/>
                <p14:nvPr/>
              </p14:nvContentPartPr>
              <p14:xfrm>
                <a:off x="9124451" y="4207844"/>
                <a:ext cx="183240" cy="16344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FB5C14A2-C9F2-4CDD-8C8E-EF095088CBA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120131" y="4203524"/>
                  <a:ext cx="191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4AA0D202-2D16-404D-A616-036C04551E9C}"/>
                    </a:ext>
                  </a:extLst>
                </p14:cNvPr>
                <p14:cNvContentPartPr/>
                <p14:nvPr/>
              </p14:nvContentPartPr>
              <p14:xfrm>
                <a:off x="9306971" y="4064924"/>
                <a:ext cx="235080" cy="48888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4AA0D202-2D16-404D-A616-036C04551E9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302651" y="4060604"/>
                  <a:ext cx="243720" cy="49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EE3A4935-DF87-4FF2-B056-5240E5E5554A}"/>
              </a:ext>
            </a:extLst>
          </p:cNvPr>
          <p:cNvGrpSpPr/>
          <p:nvPr/>
        </p:nvGrpSpPr>
        <p:grpSpPr>
          <a:xfrm>
            <a:off x="8088011" y="3401804"/>
            <a:ext cx="1112040" cy="261000"/>
            <a:chOff x="8088011" y="3401804"/>
            <a:chExt cx="1112040" cy="2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4C318012-6FCC-47AA-A95A-0E712E8381B3}"/>
                    </a:ext>
                  </a:extLst>
                </p14:cNvPr>
                <p14:cNvContentPartPr/>
                <p14:nvPr/>
              </p14:nvContentPartPr>
              <p14:xfrm>
                <a:off x="8088011" y="3435644"/>
                <a:ext cx="127080" cy="14616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4C318012-6FCC-47AA-A95A-0E712E8381B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083691" y="3431324"/>
                  <a:ext cx="1357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B983DF87-C49A-4828-BFFA-7547368143EA}"/>
                    </a:ext>
                  </a:extLst>
                </p14:cNvPr>
                <p14:cNvContentPartPr/>
                <p14:nvPr/>
              </p14:nvContentPartPr>
              <p14:xfrm>
                <a:off x="8162531" y="3427364"/>
                <a:ext cx="96480" cy="14220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B983DF87-C49A-4828-BFFA-7547368143E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58211" y="3423044"/>
                  <a:ext cx="1051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D4512F9A-671A-4CDB-9B2A-D858953473F9}"/>
                    </a:ext>
                  </a:extLst>
                </p14:cNvPr>
                <p14:cNvContentPartPr/>
                <p14:nvPr/>
              </p14:nvContentPartPr>
              <p14:xfrm>
                <a:off x="8452691" y="3409004"/>
                <a:ext cx="173160" cy="20808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D4512F9A-671A-4CDB-9B2A-D858953473F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448371" y="3404684"/>
                  <a:ext cx="1818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0F15DEAD-7DC5-451C-9F6E-5AB15BA42F35}"/>
                    </a:ext>
                  </a:extLst>
                </p14:cNvPr>
                <p14:cNvContentPartPr/>
                <p14:nvPr/>
              </p14:nvContentPartPr>
              <p14:xfrm>
                <a:off x="8858771" y="3401804"/>
                <a:ext cx="104760" cy="16200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0F15DEAD-7DC5-451C-9F6E-5AB15BA42F3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854451" y="3397484"/>
                  <a:ext cx="1134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A4E7A565-22E5-4F76-9C00-247CB8FAFF8E}"/>
                    </a:ext>
                  </a:extLst>
                </p14:cNvPr>
                <p14:cNvContentPartPr/>
                <p14:nvPr/>
              </p14:nvContentPartPr>
              <p14:xfrm>
                <a:off x="9053531" y="3427004"/>
                <a:ext cx="99360" cy="8892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A4E7A565-22E5-4F76-9C00-247CB8FAFF8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049211" y="3422684"/>
                  <a:ext cx="108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DACFFFD5-9017-4330-A7A4-BD592F80DABE}"/>
                    </a:ext>
                  </a:extLst>
                </p14:cNvPr>
                <p14:cNvContentPartPr/>
                <p14:nvPr/>
              </p14:nvContentPartPr>
              <p14:xfrm>
                <a:off x="8129771" y="3577844"/>
                <a:ext cx="1070280" cy="8496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DACFFFD5-9017-4330-A7A4-BD592F80DAB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125451" y="3573524"/>
                  <a:ext cx="107892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99600193-7C69-4286-BA28-B9BFBD3761B4}"/>
              </a:ext>
            </a:extLst>
          </p:cNvPr>
          <p:cNvGrpSpPr/>
          <p:nvPr/>
        </p:nvGrpSpPr>
        <p:grpSpPr>
          <a:xfrm>
            <a:off x="5531291" y="2743724"/>
            <a:ext cx="554760" cy="295920"/>
            <a:chOff x="5531291" y="2743724"/>
            <a:chExt cx="55476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E34EE1E1-6397-4429-A621-22F39F7978CE}"/>
                    </a:ext>
                  </a:extLst>
                </p14:cNvPr>
                <p14:cNvContentPartPr/>
                <p14:nvPr/>
              </p14:nvContentPartPr>
              <p14:xfrm>
                <a:off x="5531291" y="2743724"/>
                <a:ext cx="554760" cy="29592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E34EE1E1-6397-4429-A621-22F39F7978C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526971" y="2739404"/>
                  <a:ext cx="5634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2D94371C-7D79-4902-ADF1-18564FC7B7D7}"/>
                    </a:ext>
                  </a:extLst>
                </p14:cNvPr>
                <p14:cNvContentPartPr/>
                <p14:nvPr/>
              </p14:nvContentPartPr>
              <p14:xfrm>
                <a:off x="5595731" y="2871524"/>
                <a:ext cx="76320" cy="10116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2D94371C-7D79-4902-ADF1-18564FC7B7D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591411" y="2867204"/>
                  <a:ext cx="849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C5B9B50A-11F4-4087-B9E1-EEA3FD5B4787}"/>
                    </a:ext>
                  </a:extLst>
                </p14:cNvPr>
                <p14:cNvContentPartPr/>
                <p14:nvPr/>
              </p14:nvContentPartPr>
              <p14:xfrm>
                <a:off x="5645051" y="2881244"/>
                <a:ext cx="58680" cy="4824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C5B9B50A-11F4-4087-B9E1-EEA3FD5B478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640731" y="2876924"/>
                  <a:ext cx="673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59B8AF5E-01AE-4561-B040-9F9668856D8A}"/>
                    </a:ext>
                  </a:extLst>
                </p14:cNvPr>
                <p14:cNvContentPartPr/>
                <p14:nvPr/>
              </p14:nvContentPartPr>
              <p14:xfrm>
                <a:off x="5765291" y="2902124"/>
                <a:ext cx="74520" cy="21240"/>
              </p14:xfrm>
            </p:contentPart>
          </mc:Choice>
          <mc:Fallback xmlns=""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59B8AF5E-01AE-4561-B040-9F9668856D8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760971" y="2897804"/>
                  <a:ext cx="83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46462CCD-676B-4578-8ECC-966D42093A40}"/>
                    </a:ext>
                  </a:extLst>
                </p14:cNvPr>
                <p14:cNvContentPartPr/>
                <p14:nvPr/>
              </p14:nvContentPartPr>
              <p14:xfrm>
                <a:off x="5900651" y="2870084"/>
                <a:ext cx="71280" cy="6048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46462CCD-676B-4578-8ECC-966D42093A4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896331" y="2865764"/>
                  <a:ext cx="799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F771AE0A-D8B5-49F9-B0C5-A146AFE64A13}"/>
                    </a:ext>
                  </a:extLst>
                </p14:cNvPr>
                <p14:cNvContentPartPr/>
                <p14:nvPr/>
              </p14:nvContentPartPr>
              <p14:xfrm>
                <a:off x="5888411" y="2854604"/>
                <a:ext cx="111960" cy="14184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F771AE0A-D8B5-49F9-B0C5-A146AFE64A1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884091" y="2850284"/>
                  <a:ext cx="12060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6BD438FD-8090-46EF-8114-31C2BD364DD3}"/>
              </a:ext>
            </a:extLst>
          </p:cNvPr>
          <p:cNvGrpSpPr/>
          <p:nvPr/>
        </p:nvGrpSpPr>
        <p:grpSpPr>
          <a:xfrm>
            <a:off x="4844051" y="3295964"/>
            <a:ext cx="1806840" cy="2588040"/>
            <a:chOff x="4844051" y="3295964"/>
            <a:chExt cx="1806840" cy="258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8B0154B4-5873-4B56-8670-9F18B0C47917}"/>
                    </a:ext>
                  </a:extLst>
                </p14:cNvPr>
                <p14:cNvContentPartPr/>
                <p14:nvPr/>
              </p14:nvContentPartPr>
              <p14:xfrm>
                <a:off x="5592491" y="3295964"/>
                <a:ext cx="585000" cy="38628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8B0154B4-5873-4B56-8670-9F18B0C4791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588171" y="3291644"/>
                  <a:ext cx="59364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84E79638-6C6A-467E-9D2C-AE5B38307FAF}"/>
                    </a:ext>
                  </a:extLst>
                </p14:cNvPr>
                <p14:cNvContentPartPr/>
                <p14:nvPr/>
              </p14:nvContentPartPr>
              <p14:xfrm>
                <a:off x="5849891" y="3725084"/>
                <a:ext cx="46440" cy="23436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84E79638-6C6A-467E-9D2C-AE5B38307FA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845571" y="3720764"/>
                  <a:ext cx="55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E85C844A-75B2-49E6-98E1-5616AAF6584A}"/>
                    </a:ext>
                  </a:extLst>
                </p14:cNvPr>
                <p14:cNvContentPartPr/>
                <p14:nvPr/>
              </p14:nvContentPartPr>
              <p14:xfrm>
                <a:off x="5594291" y="4120724"/>
                <a:ext cx="232560" cy="28224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E85C844A-75B2-49E6-98E1-5616AAF658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589971" y="4116404"/>
                  <a:ext cx="2412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518E60C3-EC1B-41A6-9A9D-389A9F12E8AB}"/>
                    </a:ext>
                  </a:extLst>
                </p14:cNvPr>
                <p14:cNvContentPartPr/>
                <p14:nvPr/>
              </p14:nvContentPartPr>
              <p14:xfrm>
                <a:off x="5745851" y="4094084"/>
                <a:ext cx="284760" cy="24480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518E60C3-EC1B-41A6-9A9D-389A9F12E8A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741531" y="4089764"/>
                  <a:ext cx="2934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B094EBEA-A635-4107-8F17-CBD9C84CF1E1}"/>
                    </a:ext>
                  </a:extLst>
                </p14:cNvPr>
                <p14:cNvContentPartPr/>
                <p14:nvPr/>
              </p14:nvContentPartPr>
              <p14:xfrm>
                <a:off x="5615171" y="4422404"/>
                <a:ext cx="191160" cy="11808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B094EBEA-A635-4107-8F17-CBD9C84CF1E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10851" y="4418084"/>
                  <a:ext cx="199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5B9B82B3-369A-488C-9654-184C13711116}"/>
                    </a:ext>
                  </a:extLst>
                </p14:cNvPr>
                <p14:cNvContentPartPr/>
                <p14:nvPr/>
              </p14:nvContentPartPr>
              <p14:xfrm>
                <a:off x="5872571" y="4262564"/>
                <a:ext cx="253080" cy="23040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5B9B82B3-369A-488C-9654-184C1371111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868251" y="4258244"/>
                  <a:ext cx="2617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92362E32-F085-4309-9CAB-848663ADB517}"/>
                    </a:ext>
                  </a:extLst>
                </p14:cNvPr>
                <p14:cNvContentPartPr/>
                <p14:nvPr/>
              </p14:nvContentPartPr>
              <p14:xfrm>
                <a:off x="6019091" y="4302884"/>
                <a:ext cx="425160" cy="41076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92362E32-F085-4309-9CAB-848663ADB51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014771" y="4298564"/>
                  <a:ext cx="43380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547CD2E3-3C8D-4EE6-8323-F798BF67104A}"/>
                    </a:ext>
                  </a:extLst>
                </p14:cNvPr>
                <p14:cNvContentPartPr/>
                <p14:nvPr/>
              </p14:nvContentPartPr>
              <p14:xfrm>
                <a:off x="6190091" y="4769084"/>
                <a:ext cx="460800" cy="22896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547CD2E3-3C8D-4EE6-8323-F798BF67104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185771" y="4764764"/>
                  <a:ext cx="4694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B6DEA4D3-FFB4-46E5-B650-4FF7572F99A3}"/>
                    </a:ext>
                  </a:extLst>
                </p14:cNvPr>
                <p14:cNvContentPartPr/>
                <p14:nvPr/>
              </p14:nvContentPartPr>
              <p14:xfrm>
                <a:off x="5368211" y="4373444"/>
                <a:ext cx="401760" cy="80352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B6DEA4D3-FFB4-46E5-B650-4FF7572F99A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363891" y="4369124"/>
                  <a:ext cx="410400" cy="81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42117926-7AC4-45C0-99EB-C71505091B6E}"/>
                    </a:ext>
                  </a:extLst>
                </p14:cNvPr>
                <p14:cNvContentPartPr/>
                <p14:nvPr/>
              </p14:nvContentPartPr>
              <p14:xfrm>
                <a:off x="5810651" y="5077964"/>
                <a:ext cx="632520" cy="33300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42117926-7AC4-45C0-99EB-C71505091B6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806331" y="5073644"/>
                  <a:ext cx="641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0EEE59D5-3520-4CB0-A1D3-56D6D5D4193B}"/>
                    </a:ext>
                  </a:extLst>
                </p14:cNvPr>
                <p14:cNvContentPartPr/>
                <p14:nvPr/>
              </p14:nvContentPartPr>
              <p14:xfrm>
                <a:off x="5795171" y="5247884"/>
                <a:ext cx="36360" cy="14904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0EEE59D5-3520-4CB0-A1D3-56D6D5D4193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90851" y="5243564"/>
                  <a:ext cx="45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87899703-DF44-4A90-95A3-DC3764CABBBF}"/>
                    </a:ext>
                  </a:extLst>
                </p14:cNvPr>
                <p14:cNvContentPartPr/>
                <p14:nvPr/>
              </p14:nvContentPartPr>
              <p14:xfrm>
                <a:off x="5548571" y="5535884"/>
                <a:ext cx="446760" cy="34812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87899703-DF44-4A90-95A3-DC3764CABBB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544251" y="5531564"/>
                  <a:ext cx="4554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683A1AF6-8E65-4D53-8AB0-3AAD17536EF3}"/>
                    </a:ext>
                  </a:extLst>
                </p14:cNvPr>
                <p14:cNvContentPartPr/>
                <p14:nvPr/>
              </p14:nvContentPartPr>
              <p14:xfrm>
                <a:off x="5760611" y="5326364"/>
                <a:ext cx="30240" cy="7920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683A1AF6-8E65-4D53-8AB0-3AAD17536EF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756291" y="5322044"/>
                  <a:ext cx="388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5EF462FF-E896-4330-9BF3-2108EC03F9AE}"/>
                    </a:ext>
                  </a:extLst>
                </p14:cNvPr>
                <p14:cNvContentPartPr/>
                <p14:nvPr/>
              </p14:nvContentPartPr>
              <p14:xfrm>
                <a:off x="5736491" y="5429324"/>
                <a:ext cx="96480" cy="5832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5EF462FF-E896-4330-9BF3-2108EC03F9A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732171" y="5425004"/>
                  <a:ext cx="1051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DC43C0C7-1FE0-4210-8694-198FF9F39990}"/>
                    </a:ext>
                  </a:extLst>
                </p14:cNvPr>
                <p14:cNvContentPartPr/>
                <p14:nvPr/>
              </p14:nvContentPartPr>
              <p14:xfrm>
                <a:off x="4844051" y="4864844"/>
                <a:ext cx="1355040" cy="610920"/>
              </p14:xfrm>
            </p:contentPart>
          </mc:Choice>
          <mc:Fallback xmlns=""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DC43C0C7-1FE0-4210-8694-198FF9F3999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839731" y="4860524"/>
                  <a:ext cx="1363680" cy="61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56441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80796-96E6-47F1-AD00-EEEE053E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Criterios de selección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22FAFE-4D01-486E-A445-E809A5931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cada dominio y para cada limite:</a:t>
            </a:r>
          </a:p>
          <a:p>
            <a:r>
              <a:rPr lang="es-MX" dirty="0"/>
              <a:t>Selecciona 3 puntos</a:t>
            </a:r>
          </a:p>
          <a:p>
            <a:pPr lvl="1"/>
            <a:r>
              <a:rPr lang="es-MX" dirty="0"/>
              <a:t>A: ON</a:t>
            </a:r>
          </a:p>
          <a:p>
            <a:pPr lvl="1"/>
            <a:r>
              <a:rPr lang="es-MX" dirty="0"/>
              <a:t>C: OFF</a:t>
            </a:r>
          </a:p>
          <a:p>
            <a:pPr lvl="1"/>
            <a:r>
              <a:rPr lang="es-MX" dirty="0"/>
              <a:t>B: ON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8919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7571C-04F6-4DC2-9556-E63C263A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Disminución del dominio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69FA0F-938F-472B-AE0E-7EB5ED9BB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24" y="1690688"/>
            <a:ext cx="6918842" cy="37453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EF0F86F2-81F8-4B3D-B65B-8F66E92E1403}"/>
                  </a:ext>
                </a:extLst>
              </p14:cNvPr>
              <p14:cNvContentPartPr/>
              <p14:nvPr/>
            </p14:nvContentPartPr>
            <p14:xfrm>
              <a:off x="1179720" y="2766960"/>
              <a:ext cx="9872640" cy="416412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EF0F86F2-81F8-4B3D-B65B-8F66E92E14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0360" y="2757600"/>
                <a:ext cx="9891360" cy="418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7163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1E05F-9166-4982-92D0-F7EE0C76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Aumento del dominio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9115B4-4ADF-4AC2-B817-C8D652476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73" y="2061812"/>
            <a:ext cx="6901000" cy="34859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1997F65B-80A5-43F4-BAC7-E79AC0552F9F}"/>
                  </a:ext>
                </a:extLst>
              </p14:cNvPr>
              <p14:cNvContentPartPr/>
              <p14:nvPr/>
            </p14:nvContentPartPr>
            <p14:xfrm>
              <a:off x="2631960" y="203760"/>
              <a:ext cx="9062640" cy="419724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1997F65B-80A5-43F4-BAC7-E79AC0552F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2600" y="194400"/>
                <a:ext cx="9081360" cy="42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2502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1A585-62E0-4EB9-8042-71DC4D16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Limite inclinado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D3A10F-500F-4154-AF8E-C173AE817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6441"/>
            <a:ext cx="7685645" cy="38735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79E5925A-0383-4864-951B-F8E1940A8B1D}"/>
                  </a:ext>
                </a:extLst>
              </p14:cNvPr>
              <p14:cNvContentPartPr/>
              <p14:nvPr/>
            </p14:nvContentPartPr>
            <p14:xfrm>
              <a:off x="5673960" y="16200"/>
              <a:ext cx="6026760" cy="422964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79E5925A-0383-4864-951B-F8E1940A8B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64600" y="6840"/>
                <a:ext cx="6045480" cy="42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5771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8B8C2-348D-44F9-A6BF-014B1BBB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Error de cierre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FD4890-C39D-4524-AB32-23ED5DA39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62" y="2237678"/>
            <a:ext cx="8304157" cy="37641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D78E9D9C-42B1-4AD5-A3E6-802B5208C70F}"/>
                  </a:ext>
                </a:extLst>
              </p14:cNvPr>
              <p14:cNvContentPartPr/>
              <p14:nvPr/>
            </p14:nvContentPartPr>
            <p14:xfrm>
              <a:off x="3620520" y="369720"/>
              <a:ext cx="8328240" cy="386532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D78E9D9C-42B1-4AD5-A3E6-802B5208C7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1160" y="360360"/>
                <a:ext cx="8346960" cy="388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789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21CA-335C-4839-ADAD-A7560A5E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Computation</a:t>
            </a:r>
            <a:r>
              <a:rPr lang="es-MX" dirty="0"/>
              <a:t> Error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4F27DA-065B-4E6A-A905-6B23B03BE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par de entradas especificas causan que el programa se ejecute de manera correcta, en el </a:t>
            </a:r>
            <a:r>
              <a:rPr lang="es-MX" dirty="0" err="1"/>
              <a:t>path</a:t>
            </a:r>
            <a:r>
              <a:rPr lang="es-MX" dirty="0"/>
              <a:t> deseado, pero la salida es incorrecta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AA2A1BAE-A292-4684-AF58-2F3015D81ADB}"/>
                  </a:ext>
                </a:extLst>
              </p14:cNvPr>
              <p14:cNvContentPartPr/>
              <p14:nvPr/>
            </p14:nvContentPartPr>
            <p14:xfrm>
              <a:off x="3562091" y="2303084"/>
              <a:ext cx="2689200" cy="1533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AA2A1BAE-A292-4684-AF58-2F3015D81A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8091" y="2195084"/>
                <a:ext cx="2796840" cy="36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upo 12">
            <a:extLst>
              <a:ext uri="{FF2B5EF4-FFF2-40B4-BE49-F238E27FC236}">
                <a16:creationId xmlns:a16="http://schemas.microsoft.com/office/drawing/2014/main" id="{FD7468BA-F9D9-40FA-AB61-99123C7934FE}"/>
              </a:ext>
            </a:extLst>
          </p:cNvPr>
          <p:cNvGrpSpPr/>
          <p:nvPr/>
        </p:nvGrpSpPr>
        <p:grpSpPr>
          <a:xfrm>
            <a:off x="1618091" y="3082124"/>
            <a:ext cx="688320" cy="335880"/>
            <a:chOff x="1618091" y="3082124"/>
            <a:chExt cx="68832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F376FE95-9629-4785-B272-51B70D338F41}"/>
                    </a:ext>
                  </a:extLst>
                </p14:cNvPr>
                <p14:cNvContentPartPr/>
                <p14:nvPr/>
              </p14:nvContentPartPr>
              <p14:xfrm>
                <a:off x="1618091" y="3082124"/>
                <a:ext cx="290520" cy="33588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F376FE95-9629-4785-B272-51B70D338F4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13771" y="3077804"/>
                  <a:ext cx="2991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EA95B8DD-C32F-44BA-9BFE-A1A4D4237796}"/>
                    </a:ext>
                  </a:extLst>
                </p14:cNvPr>
                <p14:cNvContentPartPr/>
                <p14:nvPr/>
              </p14:nvContentPartPr>
              <p14:xfrm>
                <a:off x="1708091" y="3111644"/>
                <a:ext cx="582840" cy="19944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EA95B8DD-C32F-44BA-9BFE-A1A4D42377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03771" y="3107324"/>
                  <a:ext cx="591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70C905D2-7B1B-41A9-8D9A-5B17187D03A8}"/>
                    </a:ext>
                  </a:extLst>
                </p14:cNvPr>
                <p14:cNvContentPartPr/>
                <p14:nvPr/>
              </p14:nvContentPartPr>
              <p14:xfrm>
                <a:off x="2155211" y="3370844"/>
                <a:ext cx="151200" cy="3132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70C905D2-7B1B-41A9-8D9A-5B17187D03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50891" y="3366524"/>
                  <a:ext cx="15984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1E9A508-D832-4081-9590-790BFE5F8D63}"/>
              </a:ext>
            </a:extLst>
          </p:cNvPr>
          <p:cNvGrpSpPr/>
          <p:nvPr/>
        </p:nvGrpSpPr>
        <p:grpSpPr>
          <a:xfrm>
            <a:off x="2657051" y="3150884"/>
            <a:ext cx="568440" cy="295200"/>
            <a:chOff x="2657051" y="3150884"/>
            <a:chExt cx="56844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6DB7C4E5-08E3-4C8B-9141-7EF553C56233}"/>
                    </a:ext>
                  </a:extLst>
                </p14:cNvPr>
                <p14:cNvContentPartPr/>
                <p14:nvPr/>
              </p14:nvContentPartPr>
              <p14:xfrm>
                <a:off x="2657051" y="3195884"/>
                <a:ext cx="237240" cy="25020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6DB7C4E5-08E3-4C8B-9141-7EF553C562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52731" y="3191564"/>
                  <a:ext cx="2458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B05EB8F8-00CC-4673-AD2D-7C7EE2EC48FA}"/>
                    </a:ext>
                  </a:extLst>
                </p14:cNvPr>
                <p14:cNvContentPartPr/>
                <p14:nvPr/>
              </p14:nvContentPartPr>
              <p14:xfrm>
                <a:off x="3056651" y="3247724"/>
                <a:ext cx="168840" cy="1800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B05EB8F8-00CC-4673-AD2D-7C7EE2EC48F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52331" y="3243404"/>
                  <a:ext cx="177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0A23664A-3ED0-4837-A7B7-3D42BE6C77DD}"/>
                    </a:ext>
                  </a:extLst>
                </p14:cNvPr>
                <p14:cNvContentPartPr/>
                <p14:nvPr/>
              </p14:nvContentPartPr>
              <p14:xfrm>
                <a:off x="3177251" y="3150884"/>
                <a:ext cx="29880" cy="13824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0A23664A-3ED0-4837-A7B7-3D42BE6C77D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72931" y="3146564"/>
                  <a:ext cx="38520" cy="14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AF73D7C3-65D6-402A-9C71-9ED6B150004B}"/>
                  </a:ext>
                </a:extLst>
              </p14:cNvPr>
              <p14:cNvContentPartPr/>
              <p14:nvPr/>
            </p14:nvContentPartPr>
            <p14:xfrm>
              <a:off x="3450491" y="3105164"/>
              <a:ext cx="193680" cy="18972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AF73D7C3-65D6-402A-9C71-9ED6B15000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46171" y="3100844"/>
                <a:ext cx="202320" cy="19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upo 15">
            <a:extLst>
              <a:ext uri="{FF2B5EF4-FFF2-40B4-BE49-F238E27FC236}">
                <a16:creationId xmlns:a16="http://schemas.microsoft.com/office/drawing/2014/main" id="{08C94EB6-1895-4C84-90E8-AD9EB72E0039}"/>
              </a:ext>
            </a:extLst>
          </p:cNvPr>
          <p:cNvGrpSpPr/>
          <p:nvPr/>
        </p:nvGrpSpPr>
        <p:grpSpPr>
          <a:xfrm>
            <a:off x="4122251" y="2982404"/>
            <a:ext cx="313200" cy="245880"/>
            <a:chOff x="4122251" y="2982404"/>
            <a:chExt cx="31320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16026D22-8F0A-4F1B-A300-214B60FDB868}"/>
                    </a:ext>
                  </a:extLst>
                </p14:cNvPr>
                <p14:cNvContentPartPr/>
                <p14:nvPr/>
              </p14:nvContentPartPr>
              <p14:xfrm>
                <a:off x="4138091" y="2993204"/>
                <a:ext cx="270720" cy="23508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16026D22-8F0A-4F1B-A300-214B60FDB8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33771" y="2988884"/>
                  <a:ext cx="2793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ED681C29-5A03-4446-84D6-898BC4B1FE4A}"/>
                    </a:ext>
                  </a:extLst>
                </p14:cNvPr>
                <p14:cNvContentPartPr/>
                <p14:nvPr/>
              </p14:nvContentPartPr>
              <p14:xfrm>
                <a:off x="4122251" y="2982404"/>
                <a:ext cx="313200" cy="21816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ED681C29-5A03-4446-84D6-898BC4B1FE4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17931" y="2978084"/>
                  <a:ext cx="32184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A51E21F-43C8-4858-AD01-AA293E846A90}"/>
              </a:ext>
            </a:extLst>
          </p:cNvPr>
          <p:cNvGrpSpPr/>
          <p:nvPr/>
        </p:nvGrpSpPr>
        <p:grpSpPr>
          <a:xfrm>
            <a:off x="1672811" y="4086884"/>
            <a:ext cx="300600" cy="295200"/>
            <a:chOff x="1672811" y="4086884"/>
            <a:chExt cx="30060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0914AC2E-B947-4184-8DB2-486CF8CE0BE0}"/>
                    </a:ext>
                  </a:extLst>
                </p14:cNvPr>
                <p14:cNvContentPartPr/>
                <p14:nvPr/>
              </p14:nvContentPartPr>
              <p14:xfrm>
                <a:off x="1672811" y="4131884"/>
                <a:ext cx="273600" cy="25020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0914AC2E-B947-4184-8DB2-486CF8CE0BE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68491" y="4127564"/>
                  <a:ext cx="2822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00CCD77B-FAFF-4B94-8FE7-B23E6979AC6B}"/>
                    </a:ext>
                  </a:extLst>
                </p14:cNvPr>
                <p14:cNvContentPartPr/>
                <p14:nvPr/>
              </p14:nvContentPartPr>
              <p14:xfrm>
                <a:off x="1808891" y="4086884"/>
                <a:ext cx="164520" cy="21384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00CCD77B-FAFF-4B94-8FE7-B23E6979AC6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04571" y="4082564"/>
                  <a:ext cx="17316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090CE4A1-F27D-4E4D-A16C-F0DE1F7A9C85}"/>
              </a:ext>
            </a:extLst>
          </p:cNvPr>
          <p:cNvGrpSpPr/>
          <p:nvPr/>
        </p:nvGrpSpPr>
        <p:grpSpPr>
          <a:xfrm>
            <a:off x="2383811" y="4106684"/>
            <a:ext cx="185400" cy="66600"/>
            <a:chOff x="2383811" y="4106684"/>
            <a:chExt cx="185400" cy="6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37C9BE05-4794-4CD1-8B19-319E4AA76B62}"/>
                    </a:ext>
                  </a:extLst>
                </p14:cNvPr>
                <p14:cNvContentPartPr/>
                <p14:nvPr/>
              </p14:nvContentPartPr>
              <p14:xfrm>
                <a:off x="2383811" y="4106684"/>
                <a:ext cx="185400" cy="3960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37C9BE05-4794-4CD1-8B19-319E4AA76B6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79491" y="4102364"/>
                  <a:ext cx="1940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AC48988F-7DCC-4B48-8E56-FCDC5DB6B0E4}"/>
                    </a:ext>
                  </a:extLst>
                </p14:cNvPr>
                <p14:cNvContentPartPr/>
                <p14:nvPr/>
              </p14:nvContentPartPr>
              <p14:xfrm>
                <a:off x="2448611" y="4156004"/>
                <a:ext cx="87480" cy="1728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AC48988F-7DCC-4B48-8E56-FCDC5DB6B0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44291" y="4151684"/>
                  <a:ext cx="9612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4028F84E-752E-4E2E-9803-B414406D8F15}"/>
              </a:ext>
            </a:extLst>
          </p:cNvPr>
          <p:cNvGrpSpPr/>
          <p:nvPr/>
        </p:nvGrpSpPr>
        <p:grpSpPr>
          <a:xfrm>
            <a:off x="2848211" y="4087964"/>
            <a:ext cx="421920" cy="268920"/>
            <a:chOff x="2848211" y="4087964"/>
            <a:chExt cx="42192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321E2700-42D4-4F51-890E-7834B4C7D2D6}"/>
                    </a:ext>
                  </a:extLst>
                </p14:cNvPr>
                <p14:cNvContentPartPr/>
                <p14:nvPr/>
              </p14:nvContentPartPr>
              <p14:xfrm>
                <a:off x="2848211" y="4087964"/>
                <a:ext cx="191880" cy="26892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321E2700-42D4-4F51-890E-7834B4C7D2D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43891" y="4083644"/>
                  <a:ext cx="2005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2463067B-A971-4674-B3D9-9C0001A0F064}"/>
                    </a:ext>
                  </a:extLst>
                </p14:cNvPr>
                <p14:cNvContentPartPr/>
                <p14:nvPr/>
              </p14:nvContentPartPr>
              <p14:xfrm>
                <a:off x="3227651" y="4165724"/>
                <a:ext cx="42480" cy="1512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2463067B-A971-4674-B3D9-9C0001A0F06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23331" y="4161404"/>
                  <a:ext cx="5112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8878D430-B692-4603-9301-D3599FBC4225}"/>
                  </a:ext>
                </a:extLst>
              </p14:cNvPr>
              <p14:cNvContentPartPr/>
              <p14:nvPr/>
            </p14:nvContentPartPr>
            <p14:xfrm>
              <a:off x="3476771" y="3985004"/>
              <a:ext cx="221040" cy="223200"/>
            </p14:xfrm>
          </p:contentPart>
        </mc:Choice>
        <mc:Fallback xmlns=""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8878D430-B692-4603-9301-D3599FBC422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72451" y="3980684"/>
                <a:ext cx="2296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96CCB6A2-3868-4471-82BB-F6010534437D}"/>
                  </a:ext>
                </a:extLst>
              </p14:cNvPr>
              <p14:cNvContentPartPr/>
              <p14:nvPr/>
            </p14:nvContentPartPr>
            <p14:xfrm>
              <a:off x="2996531" y="3270404"/>
              <a:ext cx="296640" cy="44640"/>
            </p14:xfrm>
          </p:contentPart>
        </mc:Choice>
        <mc:Fallback xmlns=""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96CCB6A2-3868-4471-82BB-F6010534437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42891" y="3162764"/>
                <a:ext cx="4042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38455C83-FC85-478A-8DE3-D99B782E4D09}"/>
                  </a:ext>
                </a:extLst>
              </p14:cNvPr>
              <p14:cNvContentPartPr/>
              <p14:nvPr/>
            </p14:nvContentPartPr>
            <p14:xfrm>
              <a:off x="3053051" y="4156724"/>
              <a:ext cx="390960" cy="37440"/>
            </p14:xfrm>
          </p:contentPart>
        </mc:Choice>
        <mc:Fallback xmlns=""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38455C83-FC85-478A-8DE3-D99B782E4D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99411" y="4049084"/>
                <a:ext cx="49860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3D4A99F5-A2BD-4E5A-87D5-1B162D405D87}"/>
                  </a:ext>
                </a:extLst>
              </p14:cNvPr>
              <p14:cNvContentPartPr/>
              <p14:nvPr/>
            </p14:nvContentPartPr>
            <p14:xfrm>
              <a:off x="5003531" y="3075284"/>
              <a:ext cx="798480" cy="1319400"/>
            </p14:xfrm>
          </p:contentPart>
        </mc:Choice>
        <mc:Fallback xmlns=""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3D4A99F5-A2BD-4E5A-87D5-1B162D405D8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99211" y="3070964"/>
                <a:ext cx="807120" cy="13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7056FB9F-4771-426A-A2D9-DCEFB489A1AA}"/>
                  </a:ext>
                </a:extLst>
              </p14:cNvPr>
              <p14:cNvContentPartPr/>
              <p14:nvPr/>
            </p14:nvContentPartPr>
            <p14:xfrm>
              <a:off x="6098291" y="3536084"/>
              <a:ext cx="165960" cy="263880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7056FB9F-4771-426A-A2D9-DCEFB489A1A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93971" y="3531764"/>
                <a:ext cx="1746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7D10FEDF-678C-4F60-857F-B7ABF60BCAB5}"/>
                  </a:ext>
                </a:extLst>
              </p14:cNvPr>
              <p14:cNvContentPartPr/>
              <p14:nvPr/>
            </p14:nvContentPartPr>
            <p14:xfrm>
              <a:off x="6418691" y="3647684"/>
              <a:ext cx="117000" cy="29880"/>
            </p14:xfrm>
          </p:contentPart>
        </mc:Choice>
        <mc:Fallback xmlns=""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7D10FEDF-678C-4F60-857F-B7ABF60BCAB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14371" y="3643364"/>
                <a:ext cx="1256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BAE3942F-50FB-4EBC-816C-58F1139CEDA6}"/>
                  </a:ext>
                </a:extLst>
              </p14:cNvPr>
              <p14:cNvContentPartPr/>
              <p14:nvPr/>
            </p14:nvContentPartPr>
            <p14:xfrm>
              <a:off x="6753851" y="3534284"/>
              <a:ext cx="200520" cy="115200"/>
            </p14:xfrm>
          </p:contentPart>
        </mc:Choice>
        <mc:Fallback xmlns=""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BAE3942F-50FB-4EBC-816C-58F1139CEDA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49531" y="3529964"/>
                <a:ext cx="20916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85539CAD-73B0-4DDC-83BC-9062FF433CC2}"/>
                  </a:ext>
                </a:extLst>
              </p14:cNvPr>
              <p14:cNvContentPartPr/>
              <p14:nvPr/>
            </p14:nvContentPartPr>
            <p14:xfrm>
              <a:off x="7051211" y="3420524"/>
              <a:ext cx="158040" cy="229320"/>
            </p14:xfrm>
          </p:contentPart>
        </mc:Choice>
        <mc:Fallback xmlns=""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85539CAD-73B0-4DDC-83BC-9062FF433CC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46891" y="3416204"/>
                <a:ext cx="1666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4" name="Entrada de lápiz 33">
                <a:extLst>
                  <a:ext uri="{FF2B5EF4-FFF2-40B4-BE49-F238E27FC236}">
                    <a16:creationId xmlns:a16="http://schemas.microsoft.com/office/drawing/2014/main" id="{3A54300F-80B4-4242-9612-16A2757C7792}"/>
                  </a:ext>
                </a:extLst>
              </p14:cNvPr>
              <p14:cNvContentPartPr/>
              <p14:nvPr/>
            </p14:nvContentPartPr>
            <p14:xfrm>
              <a:off x="7419131" y="3498644"/>
              <a:ext cx="284040" cy="170280"/>
            </p14:xfrm>
          </p:contentPart>
        </mc:Choice>
        <mc:Fallback xmlns="">
          <p:pic>
            <p:nvPicPr>
              <p:cNvPr id="34" name="Entrada de lápiz 33">
                <a:extLst>
                  <a:ext uri="{FF2B5EF4-FFF2-40B4-BE49-F238E27FC236}">
                    <a16:creationId xmlns:a16="http://schemas.microsoft.com/office/drawing/2014/main" id="{3A54300F-80B4-4242-9612-16A2757C779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14811" y="3494324"/>
                <a:ext cx="292680" cy="17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343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A7631-BB98-4236-8340-98050106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Domain</a:t>
            </a:r>
            <a:r>
              <a:rPr lang="es-MX" dirty="0"/>
              <a:t> Error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AA9C77-B33D-4621-A6D1-4E984B178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par especifico de entradas causan que el programa se ejecute de manera incorrecta, </a:t>
            </a:r>
            <a:r>
              <a:rPr lang="es-MX" dirty="0" err="1"/>
              <a:t>path</a:t>
            </a:r>
            <a:r>
              <a:rPr lang="es-MX" dirty="0"/>
              <a:t> indeseado.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F3AC5A89-83DC-426E-BB00-FA7C7F9AF08D}"/>
                  </a:ext>
                </a:extLst>
              </p14:cNvPr>
              <p14:cNvContentPartPr/>
              <p14:nvPr/>
            </p14:nvContentPartPr>
            <p14:xfrm>
              <a:off x="3836771" y="2317124"/>
              <a:ext cx="2370240" cy="2181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F3AC5A89-83DC-426E-BB00-FA7C7F9AF0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3131" y="2209124"/>
                <a:ext cx="2477880" cy="43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o 23">
            <a:extLst>
              <a:ext uri="{FF2B5EF4-FFF2-40B4-BE49-F238E27FC236}">
                <a16:creationId xmlns:a16="http://schemas.microsoft.com/office/drawing/2014/main" id="{EFCCEEB4-C21D-4910-AB06-C80C04047394}"/>
              </a:ext>
            </a:extLst>
          </p:cNvPr>
          <p:cNvGrpSpPr/>
          <p:nvPr/>
        </p:nvGrpSpPr>
        <p:grpSpPr>
          <a:xfrm>
            <a:off x="7154531" y="2495324"/>
            <a:ext cx="250200" cy="290880"/>
            <a:chOff x="7154531" y="2495324"/>
            <a:chExt cx="25020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3D227D9D-32CB-4553-A9EC-1DCD89D0282D}"/>
                    </a:ext>
                  </a:extLst>
                </p14:cNvPr>
                <p14:cNvContentPartPr/>
                <p14:nvPr/>
              </p14:nvContentPartPr>
              <p14:xfrm>
                <a:off x="7217531" y="2646524"/>
                <a:ext cx="13320" cy="1044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3D227D9D-32CB-4553-A9EC-1DCD89D0282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13211" y="2642204"/>
                  <a:ext cx="219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04E88784-03AE-4D44-B086-1E1A1ED6F4AB}"/>
                    </a:ext>
                  </a:extLst>
                </p14:cNvPr>
                <p14:cNvContentPartPr/>
                <p14:nvPr/>
              </p14:nvContentPartPr>
              <p14:xfrm>
                <a:off x="7154531" y="2521964"/>
                <a:ext cx="250200" cy="26424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04E88784-03AE-4D44-B086-1E1A1ED6F4A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50211" y="2517644"/>
                  <a:ext cx="2588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D72F847A-D996-4552-96EB-237F534326A1}"/>
                    </a:ext>
                  </a:extLst>
                </p14:cNvPr>
                <p14:cNvContentPartPr/>
                <p14:nvPr/>
              </p14:nvContentPartPr>
              <p14:xfrm>
                <a:off x="7206731" y="2495324"/>
                <a:ext cx="191880" cy="27144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D72F847A-D996-4552-96EB-237F534326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02411" y="2491004"/>
                  <a:ext cx="200520" cy="28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D558950F-08CA-46AE-A17F-71B4CE03D900}"/>
                  </a:ext>
                </a:extLst>
              </p14:cNvPr>
              <p14:cNvContentPartPr/>
              <p14:nvPr/>
            </p14:nvContentPartPr>
            <p14:xfrm>
              <a:off x="7603451" y="2486684"/>
              <a:ext cx="109080" cy="1116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D558950F-08CA-46AE-A17F-71B4CE03D9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9131" y="2482364"/>
                <a:ext cx="1177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05BE570D-242D-4429-99FB-604D0D5C06CE}"/>
                  </a:ext>
                </a:extLst>
              </p14:cNvPr>
              <p14:cNvContentPartPr/>
              <p14:nvPr/>
            </p14:nvContentPartPr>
            <p14:xfrm>
              <a:off x="7653491" y="2635724"/>
              <a:ext cx="42840" cy="255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05BE570D-242D-4429-99FB-604D0D5C06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49171" y="2631404"/>
                <a:ext cx="5148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upo 22">
            <a:extLst>
              <a:ext uri="{FF2B5EF4-FFF2-40B4-BE49-F238E27FC236}">
                <a16:creationId xmlns:a16="http://schemas.microsoft.com/office/drawing/2014/main" id="{C9E3DEDC-27B0-44C1-A036-511ADB2B3706}"/>
              </a:ext>
            </a:extLst>
          </p:cNvPr>
          <p:cNvGrpSpPr/>
          <p:nvPr/>
        </p:nvGrpSpPr>
        <p:grpSpPr>
          <a:xfrm>
            <a:off x="8002691" y="2352044"/>
            <a:ext cx="373320" cy="272880"/>
            <a:chOff x="8002691" y="2352044"/>
            <a:chExt cx="37332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AE89021D-75CF-41D2-A7E2-B3B95321E475}"/>
                    </a:ext>
                  </a:extLst>
                </p14:cNvPr>
                <p14:cNvContentPartPr/>
                <p14:nvPr/>
              </p14:nvContentPartPr>
              <p14:xfrm>
                <a:off x="8002691" y="2438804"/>
                <a:ext cx="180720" cy="18612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AE89021D-75CF-41D2-A7E2-B3B95321E4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98371" y="2434484"/>
                  <a:ext cx="1893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67EECC62-5883-410C-9E18-4D0F95BAA58E}"/>
                    </a:ext>
                  </a:extLst>
                </p14:cNvPr>
                <p14:cNvContentPartPr/>
                <p14:nvPr/>
              </p14:nvContentPartPr>
              <p14:xfrm>
                <a:off x="8347211" y="2352044"/>
                <a:ext cx="28800" cy="26424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67EECC62-5883-410C-9E18-4D0F95BAA58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42891" y="2347724"/>
                  <a:ext cx="37440" cy="27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37F5D955-57DF-4992-8B49-81BF95CE3965}"/>
                  </a:ext>
                </a:extLst>
              </p14:cNvPr>
              <p14:cNvContentPartPr/>
              <p14:nvPr/>
            </p14:nvContentPartPr>
            <p14:xfrm>
              <a:off x="8619011" y="2549684"/>
              <a:ext cx="105840" cy="133920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37F5D955-57DF-4992-8B49-81BF95CE396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14691" y="2545364"/>
                <a:ext cx="11448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upo 32">
            <a:extLst>
              <a:ext uri="{FF2B5EF4-FFF2-40B4-BE49-F238E27FC236}">
                <a16:creationId xmlns:a16="http://schemas.microsoft.com/office/drawing/2014/main" id="{D0F7EDF4-788E-44CC-9FD6-EE386AB681AC}"/>
              </a:ext>
            </a:extLst>
          </p:cNvPr>
          <p:cNvGrpSpPr/>
          <p:nvPr/>
        </p:nvGrpSpPr>
        <p:grpSpPr>
          <a:xfrm>
            <a:off x="9040211" y="2325764"/>
            <a:ext cx="439200" cy="311400"/>
            <a:chOff x="9040211" y="2325764"/>
            <a:chExt cx="43920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81031824-BE0A-4281-821F-14E6E2BA91F3}"/>
                    </a:ext>
                  </a:extLst>
                </p14:cNvPr>
                <p14:cNvContentPartPr/>
                <p14:nvPr/>
              </p14:nvContentPartPr>
              <p14:xfrm>
                <a:off x="9040211" y="2325764"/>
                <a:ext cx="116640" cy="18648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81031824-BE0A-4281-821F-14E6E2BA91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35891" y="2321444"/>
                  <a:ext cx="125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BFD8F233-0BD7-442F-94B2-B077EE5A1FB2}"/>
                    </a:ext>
                  </a:extLst>
                </p14:cNvPr>
                <p14:cNvContentPartPr/>
                <p14:nvPr/>
              </p14:nvContentPartPr>
              <p14:xfrm>
                <a:off x="9252251" y="2368604"/>
                <a:ext cx="126000" cy="18144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BFD8F233-0BD7-442F-94B2-B077EE5A1F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47931" y="2364284"/>
                  <a:ext cx="1346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DE651CB1-528B-45F2-9A52-798CD812B75A}"/>
                    </a:ext>
                  </a:extLst>
                </p14:cNvPr>
                <p14:cNvContentPartPr/>
                <p14:nvPr/>
              </p14:nvContentPartPr>
              <p14:xfrm>
                <a:off x="9403811" y="2532764"/>
                <a:ext cx="75600" cy="10440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DE651CB1-528B-45F2-9A52-798CD812B75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99491" y="2528444"/>
                  <a:ext cx="8424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D0CBEF97-E8F5-4CD6-859E-1233DEBEAE23}"/>
              </a:ext>
            </a:extLst>
          </p:cNvPr>
          <p:cNvGrpSpPr/>
          <p:nvPr/>
        </p:nvGrpSpPr>
        <p:grpSpPr>
          <a:xfrm>
            <a:off x="9685331" y="2392004"/>
            <a:ext cx="473400" cy="276840"/>
            <a:chOff x="9685331" y="2392004"/>
            <a:chExt cx="473400" cy="2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C776E736-59F4-45E6-A332-3D090C9B6F8A}"/>
                    </a:ext>
                  </a:extLst>
                </p14:cNvPr>
                <p14:cNvContentPartPr/>
                <p14:nvPr/>
              </p14:nvContentPartPr>
              <p14:xfrm>
                <a:off x="9735371" y="2392004"/>
                <a:ext cx="256320" cy="19404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C776E736-59F4-45E6-A332-3D090C9B6F8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31051" y="2387684"/>
                  <a:ext cx="2649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F85913BC-01C3-45DD-A833-BB34C9B6B404}"/>
                    </a:ext>
                  </a:extLst>
                </p14:cNvPr>
                <p14:cNvContentPartPr/>
                <p14:nvPr/>
              </p14:nvContentPartPr>
              <p14:xfrm>
                <a:off x="10091771" y="2434844"/>
                <a:ext cx="66960" cy="7632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F85913BC-01C3-45DD-A833-BB34C9B6B40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87451" y="2430524"/>
                  <a:ext cx="756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AC93A96A-1E96-42E4-B913-1177FDBA60B6}"/>
                    </a:ext>
                  </a:extLst>
                </p14:cNvPr>
                <p14:cNvContentPartPr/>
                <p14:nvPr/>
              </p14:nvContentPartPr>
              <p14:xfrm>
                <a:off x="9685331" y="2408204"/>
                <a:ext cx="153000" cy="26064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AC93A96A-1E96-42E4-B913-1177FDBA60B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81011" y="2403884"/>
                  <a:ext cx="161640" cy="26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Entrada de lápiz 33">
                <a:extLst>
                  <a:ext uri="{FF2B5EF4-FFF2-40B4-BE49-F238E27FC236}">
                    <a16:creationId xmlns:a16="http://schemas.microsoft.com/office/drawing/2014/main" id="{3FD1AA3D-1FFF-4876-B9B7-A9083007850A}"/>
                  </a:ext>
                </a:extLst>
              </p14:cNvPr>
              <p14:cNvContentPartPr/>
              <p14:nvPr/>
            </p14:nvContentPartPr>
            <p14:xfrm>
              <a:off x="4148171" y="3649484"/>
              <a:ext cx="1260360" cy="985320"/>
            </p14:xfrm>
          </p:contentPart>
        </mc:Choice>
        <mc:Fallback xmlns="">
          <p:pic>
            <p:nvPicPr>
              <p:cNvPr id="34" name="Entrada de lápiz 33">
                <a:extLst>
                  <a:ext uri="{FF2B5EF4-FFF2-40B4-BE49-F238E27FC236}">
                    <a16:creationId xmlns:a16="http://schemas.microsoft.com/office/drawing/2014/main" id="{3FD1AA3D-1FFF-4876-B9B7-A9083007850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43851" y="3645164"/>
                <a:ext cx="1269000" cy="9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Entrada de lápiz 34">
                <a:extLst>
                  <a:ext uri="{FF2B5EF4-FFF2-40B4-BE49-F238E27FC236}">
                    <a16:creationId xmlns:a16="http://schemas.microsoft.com/office/drawing/2014/main" id="{DE1B1DD7-9D5D-4A16-8AEB-F8A3BABDFBF1}"/>
                  </a:ext>
                </a:extLst>
              </p14:cNvPr>
              <p14:cNvContentPartPr/>
              <p14:nvPr/>
            </p14:nvContentPartPr>
            <p14:xfrm>
              <a:off x="5734691" y="3578564"/>
              <a:ext cx="58680" cy="271800"/>
            </p14:xfrm>
          </p:contentPart>
        </mc:Choice>
        <mc:Fallback xmlns="">
          <p:pic>
            <p:nvPicPr>
              <p:cNvPr id="35" name="Entrada de lápiz 34">
                <a:extLst>
                  <a:ext uri="{FF2B5EF4-FFF2-40B4-BE49-F238E27FC236}">
                    <a16:creationId xmlns:a16="http://schemas.microsoft.com/office/drawing/2014/main" id="{DE1B1DD7-9D5D-4A16-8AEB-F8A3BABDFBF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30371" y="3574244"/>
                <a:ext cx="673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1F5B1BDA-C8F4-4BC3-AD6A-11B63DBD7020}"/>
                  </a:ext>
                </a:extLst>
              </p14:cNvPr>
              <p14:cNvContentPartPr/>
              <p14:nvPr/>
            </p14:nvContentPartPr>
            <p14:xfrm>
              <a:off x="5599331" y="3612404"/>
              <a:ext cx="164520" cy="62280"/>
            </p14:xfrm>
          </p:contentPart>
        </mc:Choice>
        <mc:Fallback xmlns=""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1F5B1BDA-C8F4-4BC3-AD6A-11B63DBD702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95011" y="3608084"/>
                <a:ext cx="1731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7" name="Entrada de lápiz 36">
                <a:extLst>
                  <a:ext uri="{FF2B5EF4-FFF2-40B4-BE49-F238E27FC236}">
                    <a16:creationId xmlns:a16="http://schemas.microsoft.com/office/drawing/2014/main" id="{3DD11F57-26C9-4F04-8658-190F48A86957}"/>
                  </a:ext>
                </a:extLst>
              </p14:cNvPr>
              <p14:cNvContentPartPr/>
              <p14:nvPr/>
            </p14:nvContentPartPr>
            <p14:xfrm>
              <a:off x="5870771" y="3567404"/>
              <a:ext cx="254160" cy="178200"/>
            </p14:xfrm>
          </p:contentPart>
        </mc:Choice>
        <mc:Fallback xmlns="">
          <p:pic>
            <p:nvPicPr>
              <p:cNvPr id="37" name="Entrada de lápiz 36">
                <a:extLst>
                  <a:ext uri="{FF2B5EF4-FFF2-40B4-BE49-F238E27FC236}">
                    <a16:creationId xmlns:a16="http://schemas.microsoft.com/office/drawing/2014/main" id="{3DD11F57-26C9-4F04-8658-190F48A8695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66451" y="3563084"/>
                <a:ext cx="2628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6F3702CD-E317-49B8-A346-C491D2191B6C}"/>
                  </a:ext>
                </a:extLst>
              </p14:cNvPr>
              <p14:cNvContentPartPr/>
              <p14:nvPr/>
            </p14:nvContentPartPr>
            <p14:xfrm>
              <a:off x="6137531" y="3562364"/>
              <a:ext cx="152280" cy="109440"/>
            </p14:xfrm>
          </p:contentPart>
        </mc:Choice>
        <mc:Fallback xmlns=""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6F3702CD-E317-49B8-A346-C491D2191B6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33211" y="3558044"/>
                <a:ext cx="160920" cy="11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upo 43">
            <a:extLst>
              <a:ext uri="{FF2B5EF4-FFF2-40B4-BE49-F238E27FC236}">
                <a16:creationId xmlns:a16="http://schemas.microsoft.com/office/drawing/2014/main" id="{9E27B310-B546-4B45-BB02-1F5C278FBBE3}"/>
              </a:ext>
            </a:extLst>
          </p:cNvPr>
          <p:cNvGrpSpPr/>
          <p:nvPr/>
        </p:nvGrpSpPr>
        <p:grpSpPr>
          <a:xfrm>
            <a:off x="5065451" y="4580444"/>
            <a:ext cx="1239480" cy="743760"/>
            <a:chOff x="5065451" y="4580444"/>
            <a:chExt cx="1239480" cy="74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534A55E1-0848-4E71-89C4-59B3DA66EE97}"/>
                    </a:ext>
                  </a:extLst>
                </p14:cNvPr>
                <p14:cNvContentPartPr/>
                <p14:nvPr/>
              </p14:nvContentPartPr>
              <p14:xfrm>
                <a:off x="5065451" y="4580444"/>
                <a:ext cx="1239480" cy="74376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534A55E1-0848-4E71-89C4-59B3DA66EE9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61131" y="4576124"/>
                  <a:ext cx="1248120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09DBFADE-3AC4-406B-BF4A-53E888D58EBB}"/>
                    </a:ext>
                  </a:extLst>
                </p14:cNvPr>
                <p14:cNvContentPartPr/>
                <p14:nvPr/>
              </p14:nvContentPartPr>
              <p14:xfrm>
                <a:off x="5211971" y="4878524"/>
                <a:ext cx="102960" cy="16380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09DBFADE-3AC4-406B-BF4A-53E888D58EB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07651" y="4874204"/>
                  <a:ext cx="1116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87C38378-8CE8-4FEE-9009-BC02C9F05760}"/>
                    </a:ext>
                  </a:extLst>
                </p14:cNvPr>
                <p14:cNvContentPartPr/>
                <p14:nvPr/>
              </p14:nvContentPartPr>
              <p14:xfrm>
                <a:off x="5390531" y="4861964"/>
                <a:ext cx="149040" cy="5256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87C38378-8CE8-4FEE-9009-BC02C9F0576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86211" y="4857644"/>
                  <a:ext cx="157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87D75C28-737D-4600-B317-86A03F271353}"/>
                    </a:ext>
                  </a:extLst>
                </p14:cNvPr>
                <p14:cNvContentPartPr/>
                <p14:nvPr/>
              </p14:nvContentPartPr>
              <p14:xfrm>
                <a:off x="5629571" y="4694924"/>
                <a:ext cx="78480" cy="14508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87D75C28-737D-4600-B317-86A03F27135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25251" y="4690604"/>
                  <a:ext cx="871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3AFDA61C-D32F-4D67-A56E-4B9E7D6ED184}"/>
                    </a:ext>
                  </a:extLst>
                </p14:cNvPr>
                <p14:cNvContentPartPr/>
                <p14:nvPr/>
              </p14:nvContentPartPr>
              <p14:xfrm>
                <a:off x="5747651" y="4762244"/>
                <a:ext cx="83880" cy="8064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3AFDA61C-D32F-4D67-A56E-4B9E7D6ED1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43331" y="4757924"/>
                  <a:ext cx="9252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8E2CFE3E-AB30-4E51-BBBC-98491DE4C032}"/>
              </a:ext>
            </a:extLst>
          </p:cNvPr>
          <p:cNvGrpSpPr/>
          <p:nvPr/>
        </p:nvGrpSpPr>
        <p:grpSpPr>
          <a:xfrm>
            <a:off x="7179731" y="3072044"/>
            <a:ext cx="4114440" cy="487080"/>
            <a:chOff x="7179731" y="3072044"/>
            <a:chExt cx="4114440" cy="48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F165D097-AB67-4A2B-904D-CC359C1330A9}"/>
                    </a:ext>
                  </a:extLst>
                </p14:cNvPr>
                <p14:cNvContentPartPr/>
                <p14:nvPr/>
              </p14:nvContentPartPr>
              <p14:xfrm>
                <a:off x="7179731" y="3158444"/>
                <a:ext cx="3506760" cy="18072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F165D097-AB67-4A2B-904D-CC359C1330A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75411" y="3154124"/>
                  <a:ext cx="3515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8B0D4014-A7BE-4D39-9C4F-B6DFAA5AEA0C}"/>
                    </a:ext>
                  </a:extLst>
                </p14:cNvPr>
                <p14:cNvContentPartPr/>
                <p14:nvPr/>
              </p14:nvContentPartPr>
              <p14:xfrm>
                <a:off x="9084491" y="3072044"/>
                <a:ext cx="22680" cy="20988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8B0D4014-A7BE-4D39-9C4F-B6DFAA5AEA0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080171" y="3067724"/>
                  <a:ext cx="313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B771F411-D420-4820-8DEA-B8AB760544B8}"/>
                    </a:ext>
                  </a:extLst>
                </p14:cNvPr>
                <p14:cNvContentPartPr/>
                <p14:nvPr/>
              </p14:nvContentPartPr>
              <p14:xfrm>
                <a:off x="9007811" y="3404684"/>
                <a:ext cx="128520" cy="15444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B771F411-D420-4820-8DEA-B8AB760544B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03491" y="3400364"/>
                  <a:ext cx="1371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29B40309-EC08-48E3-B345-A09AEBFC792C}"/>
                    </a:ext>
                  </a:extLst>
                </p14:cNvPr>
                <p14:cNvContentPartPr/>
                <p14:nvPr/>
              </p14:nvContentPartPr>
              <p14:xfrm>
                <a:off x="10561211" y="3086084"/>
                <a:ext cx="6840" cy="12708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29B40309-EC08-48E3-B345-A09AEBFC792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56891" y="3081764"/>
                  <a:ext cx="15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820A1337-826F-438A-BB23-7B45669AAE59}"/>
                    </a:ext>
                  </a:extLst>
                </p14:cNvPr>
                <p14:cNvContentPartPr/>
                <p14:nvPr/>
              </p14:nvContentPartPr>
              <p14:xfrm>
                <a:off x="10488851" y="3371924"/>
                <a:ext cx="75960" cy="12600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820A1337-826F-438A-BB23-7B45669AAE5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84531" y="3367604"/>
                  <a:ext cx="84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D22172E2-2A61-4AC1-A4C8-D0C55717227F}"/>
                    </a:ext>
                  </a:extLst>
                </p14:cNvPr>
                <p14:cNvContentPartPr/>
                <p14:nvPr/>
              </p14:nvContentPartPr>
              <p14:xfrm>
                <a:off x="10607651" y="3376604"/>
                <a:ext cx="159120" cy="11052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D22172E2-2A61-4AC1-A4C8-D0C55717227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03331" y="3372284"/>
                  <a:ext cx="1677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0FF4C95D-B98F-42CA-A9A4-B4049943AD23}"/>
                    </a:ext>
                  </a:extLst>
                </p14:cNvPr>
                <p14:cNvContentPartPr/>
                <p14:nvPr/>
              </p14:nvContentPartPr>
              <p14:xfrm>
                <a:off x="10646171" y="3111644"/>
                <a:ext cx="648000" cy="5436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0FF4C95D-B98F-42CA-A9A4-B4049943AD2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641851" y="3107324"/>
                  <a:ext cx="65664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FC4075F8-6E00-4E6E-838A-BE5BA73A13F2}"/>
              </a:ext>
            </a:extLst>
          </p:cNvPr>
          <p:cNvGrpSpPr/>
          <p:nvPr/>
        </p:nvGrpSpPr>
        <p:grpSpPr>
          <a:xfrm>
            <a:off x="8938331" y="2568404"/>
            <a:ext cx="2559240" cy="874440"/>
            <a:chOff x="8938331" y="2568404"/>
            <a:chExt cx="2559240" cy="87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DD489528-80B1-42AE-8F48-F93B1214DEFF}"/>
                    </a:ext>
                  </a:extLst>
                </p14:cNvPr>
                <p14:cNvContentPartPr/>
                <p14:nvPr/>
              </p14:nvContentPartPr>
              <p14:xfrm>
                <a:off x="9155771" y="2909684"/>
                <a:ext cx="1389960" cy="8892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DD489528-80B1-42AE-8F48-F93B1214DEF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47131" y="2900684"/>
                  <a:ext cx="14076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CDB20807-E7A4-4063-B4EF-8BB6296A5499}"/>
                    </a:ext>
                  </a:extLst>
                </p14:cNvPr>
                <p14:cNvContentPartPr/>
                <p14:nvPr/>
              </p14:nvContentPartPr>
              <p14:xfrm>
                <a:off x="8938331" y="2861444"/>
                <a:ext cx="285840" cy="22392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CDB20807-E7A4-4063-B4EF-8BB6296A549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29691" y="2852804"/>
                  <a:ext cx="3034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29BC6CB2-88A2-4B4C-9A1E-1DD1A17B3FDF}"/>
                    </a:ext>
                  </a:extLst>
                </p14:cNvPr>
                <p14:cNvContentPartPr/>
                <p14:nvPr/>
              </p14:nvContentPartPr>
              <p14:xfrm>
                <a:off x="10741571" y="2815364"/>
                <a:ext cx="281160" cy="4968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29BC6CB2-88A2-4B4C-9A1E-1DD1A17B3FD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32571" y="2806364"/>
                  <a:ext cx="298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C8071505-4FE6-4284-BEB7-BBC6DA61D4D9}"/>
                    </a:ext>
                  </a:extLst>
                </p14:cNvPr>
                <p14:cNvContentPartPr/>
                <p14:nvPr/>
              </p14:nvContentPartPr>
              <p14:xfrm>
                <a:off x="11214611" y="2714204"/>
                <a:ext cx="282960" cy="22752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C8071505-4FE6-4284-BEB7-BBC6DA61D4D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05971" y="2705564"/>
                  <a:ext cx="300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33A378F4-F4DD-41FF-8C95-76C9F779037D}"/>
                    </a:ext>
                  </a:extLst>
                </p14:cNvPr>
                <p14:cNvContentPartPr/>
                <p14:nvPr/>
              </p14:nvContentPartPr>
              <p14:xfrm>
                <a:off x="10556531" y="2568404"/>
                <a:ext cx="104760" cy="87444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33A378F4-F4DD-41FF-8C95-76C9F77903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547531" y="2559764"/>
                  <a:ext cx="122400" cy="89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9C493E4C-0DA1-4597-94ED-2ED6B5B7BD6E}"/>
              </a:ext>
            </a:extLst>
          </p:cNvPr>
          <p:cNvGrpSpPr/>
          <p:nvPr/>
        </p:nvGrpSpPr>
        <p:grpSpPr>
          <a:xfrm>
            <a:off x="9341891" y="3231884"/>
            <a:ext cx="278280" cy="288360"/>
            <a:chOff x="9341891" y="3231884"/>
            <a:chExt cx="27828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4EBA55F5-233D-494C-9C8A-EE1FE7914078}"/>
                    </a:ext>
                  </a:extLst>
                </p14:cNvPr>
                <p14:cNvContentPartPr/>
                <p14:nvPr/>
              </p14:nvContentPartPr>
              <p14:xfrm>
                <a:off x="9402011" y="3275804"/>
                <a:ext cx="218160" cy="24444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4EBA55F5-233D-494C-9C8A-EE1FE791407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93371" y="3266804"/>
                  <a:ext cx="2358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C8871566-E566-4B9E-8552-4960878D6935}"/>
                    </a:ext>
                  </a:extLst>
                </p14:cNvPr>
                <p14:cNvContentPartPr/>
                <p14:nvPr/>
              </p14:nvContentPartPr>
              <p14:xfrm>
                <a:off x="9341891" y="3231884"/>
                <a:ext cx="276840" cy="3816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C8871566-E566-4B9E-8552-4960878D693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33251" y="3223244"/>
                  <a:ext cx="294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FB471254-5EDD-4703-88EB-9595BD50221B}"/>
                    </a:ext>
                  </a:extLst>
                </p14:cNvPr>
                <p14:cNvContentPartPr/>
                <p14:nvPr/>
              </p14:nvContentPartPr>
              <p14:xfrm>
                <a:off x="9414251" y="3439604"/>
                <a:ext cx="178920" cy="1296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FB471254-5EDD-4703-88EB-9595BD50221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405611" y="3430964"/>
                  <a:ext cx="19656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C0D3FAE2-46A1-491F-8A42-F91344DB42D9}"/>
              </a:ext>
            </a:extLst>
          </p:cNvPr>
          <p:cNvGrpSpPr/>
          <p:nvPr/>
        </p:nvGrpSpPr>
        <p:grpSpPr>
          <a:xfrm>
            <a:off x="11295251" y="3288764"/>
            <a:ext cx="214920" cy="293400"/>
            <a:chOff x="11295251" y="3288764"/>
            <a:chExt cx="214920" cy="29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7546389F-4502-4CEB-ADAF-4DF214C92DB1}"/>
                    </a:ext>
                  </a:extLst>
                </p14:cNvPr>
                <p14:cNvContentPartPr/>
                <p14:nvPr/>
              </p14:nvContentPartPr>
              <p14:xfrm>
                <a:off x="11295251" y="3288764"/>
                <a:ext cx="59400" cy="29340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7546389F-4502-4CEB-ADAF-4DF214C92DB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286611" y="3279764"/>
                  <a:ext cx="770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008FE7E8-683B-4C94-9E89-428F7C088EBB}"/>
                    </a:ext>
                  </a:extLst>
                </p14:cNvPr>
                <p14:cNvContentPartPr/>
                <p14:nvPr/>
              </p14:nvContentPartPr>
              <p14:xfrm>
                <a:off x="11300651" y="3342764"/>
                <a:ext cx="209520" cy="22212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008FE7E8-683B-4C94-9E89-428F7C088EB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291651" y="3334124"/>
                  <a:ext cx="22716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B67B07EC-2B7F-4933-A6DF-89B2B95CA26B}"/>
              </a:ext>
            </a:extLst>
          </p:cNvPr>
          <p:cNvGrpSpPr/>
          <p:nvPr/>
        </p:nvGrpSpPr>
        <p:grpSpPr>
          <a:xfrm>
            <a:off x="2351411" y="3082124"/>
            <a:ext cx="2516760" cy="2691000"/>
            <a:chOff x="2351411" y="3082124"/>
            <a:chExt cx="2516760" cy="269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5B112C2C-48FD-45A7-B717-DDF6550CD760}"/>
                    </a:ext>
                  </a:extLst>
                </p14:cNvPr>
                <p14:cNvContentPartPr/>
                <p14:nvPr/>
              </p14:nvContentPartPr>
              <p14:xfrm>
                <a:off x="2713931" y="3303884"/>
                <a:ext cx="759600" cy="88056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5B112C2C-48FD-45A7-B717-DDF6550CD76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09611" y="3299564"/>
                  <a:ext cx="768240" cy="88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19AC6AE7-0B6A-45B0-809B-39D6E957F5E8}"/>
                    </a:ext>
                  </a:extLst>
                </p14:cNvPr>
                <p14:cNvContentPartPr/>
                <p14:nvPr/>
              </p14:nvContentPartPr>
              <p14:xfrm>
                <a:off x="3392891" y="3466604"/>
                <a:ext cx="858240" cy="50688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19AC6AE7-0B6A-45B0-809B-39D6E957F5E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88571" y="3462284"/>
                  <a:ext cx="86688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5ED0FDFB-2A6B-4E9F-A9E3-7821775C4E4F}"/>
                    </a:ext>
                  </a:extLst>
                </p14:cNvPr>
                <p14:cNvContentPartPr/>
                <p14:nvPr/>
              </p14:nvContentPartPr>
              <p14:xfrm>
                <a:off x="2813291" y="4197044"/>
                <a:ext cx="889920" cy="17388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5ED0FDFB-2A6B-4E9F-A9E3-7821775C4E4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08971" y="4192724"/>
                  <a:ext cx="8985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3513C4BF-1496-498A-B4A9-D65BF81CB56F}"/>
                    </a:ext>
                  </a:extLst>
                </p14:cNvPr>
                <p14:cNvContentPartPr/>
                <p14:nvPr/>
              </p14:nvContentPartPr>
              <p14:xfrm>
                <a:off x="3725891" y="3983204"/>
                <a:ext cx="477000" cy="42876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3513C4BF-1496-498A-B4A9-D65BF81CB56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21571" y="3978884"/>
                  <a:ext cx="48564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4ACCEBFF-E54E-42BC-8A42-31ACF24B3FF3}"/>
                    </a:ext>
                  </a:extLst>
                </p14:cNvPr>
                <p14:cNvContentPartPr/>
                <p14:nvPr/>
              </p14:nvContentPartPr>
              <p14:xfrm>
                <a:off x="3836771" y="3303884"/>
                <a:ext cx="188280" cy="17028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4ACCEBFF-E54E-42BC-8A42-31ACF24B3FF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32451" y="3299564"/>
                  <a:ext cx="196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F1D993AB-75E2-4750-B8CB-66A5A9280EFD}"/>
                    </a:ext>
                  </a:extLst>
                </p14:cNvPr>
                <p14:cNvContentPartPr/>
                <p14:nvPr/>
              </p14:nvContentPartPr>
              <p14:xfrm>
                <a:off x="3891851" y="3290924"/>
                <a:ext cx="150480" cy="18288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F1D993AB-75E2-4750-B8CB-66A5A9280EF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87531" y="3286604"/>
                  <a:ext cx="1591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0E15E1F0-27D2-4B11-9A5C-D76C1BEF34A0}"/>
                    </a:ext>
                  </a:extLst>
                </p14:cNvPr>
                <p14:cNvContentPartPr/>
                <p14:nvPr/>
              </p14:nvContentPartPr>
              <p14:xfrm>
                <a:off x="4163651" y="3222524"/>
                <a:ext cx="153000" cy="17136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0E15E1F0-27D2-4B11-9A5C-D76C1BEF34A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59331" y="3218204"/>
                  <a:ext cx="1616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CBADABB5-744F-4622-8AA8-003E10E32562}"/>
                    </a:ext>
                  </a:extLst>
                </p14:cNvPr>
                <p14:cNvContentPartPr/>
                <p14:nvPr/>
              </p14:nvContentPartPr>
              <p14:xfrm>
                <a:off x="4482251" y="3104084"/>
                <a:ext cx="141120" cy="20304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CBADABB5-744F-4622-8AA8-003E10E3256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77931" y="3099764"/>
                  <a:ext cx="1497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33EE871F-460A-4203-827B-0AC9ECB26415}"/>
                    </a:ext>
                  </a:extLst>
                </p14:cNvPr>
                <p14:cNvContentPartPr/>
                <p14:nvPr/>
              </p14:nvContentPartPr>
              <p14:xfrm>
                <a:off x="4724171" y="3082124"/>
                <a:ext cx="144000" cy="20160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33EE871F-460A-4203-827B-0AC9ECB2641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19851" y="3077804"/>
                  <a:ext cx="1526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2BEF8E4C-682D-4F0C-8571-C09D53DE3D52}"/>
                    </a:ext>
                  </a:extLst>
                </p14:cNvPr>
                <p14:cNvContentPartPr/>
                <p14:nvPr/>
              </p14:nvContentPartPr>
              <p14:xfrm>
                <a:off x="2351411" y="4211804"/>
                <a:ext cx="401040" cy="120384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2BEF8E4C-682D-4F0C-8571-C09D53DE3D5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47091" y="4207484"/>
                  <a:ext cx="409680" cy="12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ABE3A06D-7E72-44D1-A4FE-F9CF4020D772}"/>
                    </a:ext>
                  </a:extLst>
                </p14:cNvPr>
                <p14:cNvContentPartPr/>
                <p14:nvPr/>
              </p14:nvContentPartPr>
              <p14:xfrm>
                <a:off x="2390291" y="5540204"/>
                <a:ext cx="383760" cy="23292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ABE3A06D-7E72-44D1-A4FE-F9CF4020D77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385971" y="5535884"/>
                  <a:ext cx="39240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51E3448E-34B3-43FD-ABCE-9725BED93E0E}"/>
              </a:ext>
            </a:extLst>
          </p:cNvPr>
          <p:cNvGrpSpPr/>
          <p:nvPr/>
        </p:nvGrpSpPr>
        <p:grpSpPr>
          <a:xfrm>
            <a:off x="6213491" y="4023884"/>
            <a:ext cx="190080" cy="433440"/>
            <a:chOff x="6213491" y="4023884"/>
            <a:chExt cx="190080" cy="4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953D6379-6783-4378-B843-A90835CE769D}"/>
                    </a:ext>
                  </a:extLst>
                </p14:cNvPr>
                <p14:cNvContentPartPr/>
                <p14:nvPr/>
              </p14:nvContentPartPr>
              <p14:xfrm>
                <a:off x="6287291" y="4023884"/>
                <a:ext cx="25920" cy="33192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953D6379-6783-4378-B843-A90835CE769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82971" y="4019564"/>
                  <a:ext cx="345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37351109-AC7B-44F5-A03D-3E0DE25E8AC2}"/>
                    </a:ext>
                  </a:extLst>
                </p14:cNvPr>
                <p14:cNvContentPartPr/>
                <p14:nvPr/>
              </p14:nvContentPartPr>
              <p14:xfrm>
                <a:off x="6213491" y="4304684"/>
                <a:ext cx="190080" cy="15264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37351109-AC7B-44F5-A03D-3E0DE25E8AC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09171" y="4300364"/>
                  <a:ext cx="19872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CD9E2BB3-0AB7-4761-9EC8-EAD141EB5691}"/>
              </a:ext>
            </a:extLst>
          </p:cNvPr>
          <p:cNvGrpSpPr/>
          <p:nvPr/>
        </p:nvGrpSpPr>
        <p:grpSpPr>
          <a:xfrm>
            <a:off x="10487051" y="2698724"/>
            <a:ext cx="76320" cy="93240"/>
            <a:chOff x="10487051" y="2698724"/>
            <a:chExt cx="76320" cy="9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A959091A-87FF-4841-A5A8-B1FB33E2A9C0}"/>
                    </a:ext>
                  </a:extLst>
                </p14:cNvPr>
                <p14:cNvContentPartPr/>
                <p14:nvPr/>
              </p14:nvContentPartPr>
              <p14:xfrm>
                <a:off x="10487051" y="2698724"/>
                <a:ext cx="65520" cy="8028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A959091A-87FF-4841-A5A8-B1FB33E2A9C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482731" y="2694404"/>
                  <a:ext cx="741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07B7E818-380B-40FB-AF0F-66A88158F248}"/>
                    </a:ext>
                  </a:extLst>
                </p14:cNvPr>
                <p14:cNvContentPartPr/>
                <p14:nvPr/>
              </p14:nvContentPartPr>
              <p14:xfrm>
                <a:off x="10511891" y="2717444"/>
                <a:ext cx="51480" cy="7452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07B7E818-380B-40FB-AF0F-66A88158F24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507571" y="2713124"/>
                  <a:ext cx="6012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F66BED32-D51C-40EA-B78D-BA0CB7FC5DAA}"/>
                  </a:ext>
                </a:extLst>
              </p14:cNvPr>
              <p14:cNvContentPartPr/>
              <p14:nvPr/>
            </p14:nvContentPartPr>
            <p14:xfrm>
              <a:off x="1680120" y="2941920"/>
              <a:ext cx="10525320" cy="32637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F66BED32-D51C-40EA-B78D-BA0CB7FC5DA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670760" y="2932560"/>
                <a:ext cx="10544040" cy="328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963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FDA76-AC1B-467A-9B95-5AB29844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E9EAEE-3728-4C58-AD4F-EE280D4CB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Dominio: Conjunto de valores de entrada por el cual el programa realiza la misma computación para cada miembro de ese conjunto.</a:t>
            </a:r>
          </a:p>
          <a:p>
            <a:r>
              <a:rPr lang="es-MX" dirty="0"/>
              <a:t>El programa debe realizar diferentes computaciones en dominios adjuntos</a:t>
            </a:r>
          </a:p>
          <a:p>
            <a:r>
              <a:rPr lang="es-MX" dirty="0"/>
              <a:t>El programa tiene un error de dominio si el programa realiza clasificaciones de entrada incorrectas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856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4034224-B2BE-4E25-8542-5C302DDB4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907" y="0"/>
            <a:ext cx="6429570" cy="6673896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BF069B53-5790-4DC3-B558-137D59EB136E}"/>
              </a:ext>
            </a:extLst>
          </p:cNvPr>
          <p:cNvGrpSpPr/>
          <p:nvPr/>
        </p:nvGrpSpPr>
        <p:grpSpPr>
          <a:xfrm>
            <a:off x="4390811" y="2802404"/>
            <a:ext cx="164880" cy="235080"/>
            <a:chOff x="4390811" y="2802404"/>
            <a:chExt cx="16488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4CD9FD97-0FCA-43FB-899B-7671950CD7D0}"/>
                    </a:ext>
                  </a:extLst>
                </p14:cNvPr>
                <p14:cNvContentPartPr/>
                <p14:nvPr/>
              </p14:nvContentPartPr>
              <p14:xfrm>
                <a:off x="4399091" y="2912204"/>
                <a:ext cx="156600" cy="5112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4CD9FD97-0FCA-43FB-899B-7671950CD7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94771" y="2907884"/>
                  <a:ext cx="1652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82503A1B-F01E-43AC-BEC2-D7BEF7A3A7F2}"/>
                    </a:ext>
                  </a:extLst>
                </p14:cNvPr>
                <p14:cNvContentPartPr/>
                <p14:nvPr/>
              </p14:nvContentPartPr>
              <p14:xfrm>
                <a:off x="4390811" y="2802404"/>
                <a:ext cx="163080" cy="23508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82503A1B-F01E-43AC-BEC2-D7BEF7A3A7F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86491" y="2798084"/>
                  <a:ext cx="171720" cy="24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76ACD4A5-6CFE-446B-94C1-E3F95587198C}"/>
              </a:ext>
            </a:extLst>
          </p:cNvPr>
          <p:cNvGrpSpPr/>
          <p:nvPr/>
        </p:nvGrpSpPr>
        <p:grpSpPr>
          <a:xfrm>
            <a:off x="2334491" y="1954604"/>
            <a:ext cx="138600" cy="306720"/>
            <a:chOff x="2334491" y="1954604"/>
            <a:chExt cx="13860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2D3879F5-2C34-4DF1-9DB3-6D1C511C472F}"/>
                    </a:ext>
                  </a:extLst>
                </p14:cNvPr>
                <p14:cNvContentPartPr/>
                <p14:nvPr/>
              </p14:nvContentPartPr>
              <p14:xfrm>
                <a:off x="2334491" y="2047484"/>
                <a:ext cx="95040" cy="4248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2D3879F5-2C34-4DF1-9DB3-6D1C511C472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30171" y="2043164"/>
                  <a:ext cx="1036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E0255598-7813-4E52-BC73-3E988AFDA4F5}"/>
                    </a:ext>
                  </a:extLst>
                </p14:cNvPr>
                <p14:cNvContentPartPr/>
                <p14:nvPr/>
              </p14:nvContentPartPr>
              <p14:xfrm>
                <a:off x="2415131" y="1954604"/>
                <a:ext cx="57960" cy="30672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E0255598-7813-4E52-BC73-3E988AFDA4F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10811" y="1950284"/>
                  <a:ext cx="66600" cy="31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8658893F-FCEC-4EE5-8878-58BC70D9E24F}"/>
                  </a:ext>
                </a:extLst>
              </p14:cNvPr>
              <p14:cNvContentPartPr/>
              <p14:nvPr/>
            </p14:nvContentPartPr>
            <p14:xfrm>
              <a:off x="2816640" y="1788120"/>
              <a:ext cx="5635080" cy="33238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8658893F-FCEC-4EE5-8878-58BC70D9E24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07280" y="1778760"/>
                <a:ext cx="5653800" cy="334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376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B36A9-7215-4AA6-BBB3-F671B0A6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22D8CE-47AC-4C7A-8FD5-F1EF72518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Fuentes de dominio:</a:t>
            </a:r>
          </a:p>
          <a:p>
            <a:r>
              <a:rPr lang="es-MX" dirty="0"/>
              <a:t>Tipos de errores de dominio</a:t>
            </a:r>
          </a:p>
          <a:p>
            <a:r>
              <a:rPr lang="es-MX" dirty="0"/>
              <a:t>Seleccionar datos de prueba para revelar errores de dominio</a:t>
            </a:r>
          </a:p>
        </p:txBody>
      </p:sp>
    </p:spTree>
    <p:extLst>
      <p:ext uri="{BB962C8B-B14F-4D97-AF65-F5344CB8AC3E}">
        <p14:creationId xmlns:p14="http://schemas.microsoft.com/office/powerpoint/2010/main" val="411867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AB0E6-D012-4FBF-B82D-4D3D3851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Fuentes de dominios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372590-4970-4792-A988-CAC8BD0A5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0873"/>
          </a:xfrm>
        </p:spPr>
        <p:txBody>
          <a:bodyPr/>
          <a:lstStyle/>
          <a:p>
            <a:r>
              <a:rPr lang="es-MX" dirty="0"/>
              <a:t>Dibujar un grafo del flujo de control desde el código fuente</a:t>
            </a:r>
          </a:p>
          <a:p>
            <a:r>
              <a:rPr lang="es-MX" dirty="0"/>
              <a:t>Encuentra todas las interpretaciones de los predicados</a:t>
            </a:r>
          </a:p>
          <a:p>
            <a:r>
              <a:rPr lang="es-MX" dirty="0"/>
              <a:t>Analiza los predicados para identificar dominios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902EB7-DB0E-4670-8C16-F8601F7B8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551" y="3289048"/>
            <a:ext cx="6039083" cy="34463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B1BB4DF6-7E40-44B7-9843-B5D741976E64}"/>
                  </a:ext>
                </a:extLst>
              </p14:cNvPr>
              <p14:cNvContentPartPr/>
              <p14:nvPr/>
            </p14:nvContentPartPr>
            <p14:xfrm>
              <a:off x="3720097" y="4627735"/>
              <a:ext cx="8280" cy="936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B1BB4DF6-7E40-44B7-9843-B5D741976E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5777" y="4623415"/>
                <a:ext cx="16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Entrada de lápiz 46">
                <a:extLst>
                  <a:ext uri="{FF2B5EF4-FFF2-40B4-BE49-F238E27FC236}">
                    <a16:creationId xmlns:a16="http://schemas.microsoft.com/office/drawing/2014/main" id="{4BEA8203-7CE4-4229-81F4-BDA58900AACC}"/>
                  </a:ext>
                </a:extLst>
              </p14:cNvPr>
              <p14:cNvContentPartPr/>
              <p14:nvPr/>
            </p14:nvContentPartPr>
            <p14:xfrm>
              <a:off x="5158691" y="2951444"/>
              <a:ext cx="2503080" cy="168840"/>
            </p14:xfrm>
          </p:contentPart>
        </mc:Choice>
        <mc:Fallback xmlns="">
          <p:pic>
            <p:nvPicPr>
              <p:cNvPr id="47" name="Entrada de lápiz 46">
                <a:extLst>
                  <a:ext uri="{FF2B5EF4-FFF2-40B4-BE49-F238E27FC236}">
                    <a16:creationId xmlns:a16="http://schemas.microsoft.com/office/drawing/2014/main" id="{4BEA8203-7CE4-4229-81F4-BDA58900AA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05051" y="2843444"/>
                <a:ext cx="261072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4200723E-88E5-4E58-9CF1-C84D576EB261}"/>
                  </a:ext>
                </a:extLst>
              </p14:cNvPr>
              <p14:cNvContentPartPr/>
              <p14:nvPr/>
            </p14:nvContentPartPr>
            <p14:xfrm>
              <a:off x="185040" y="3698640"/>
              <a:ext cx="6057360" cy="201132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4200723E-88E5-4E58-9CF1-C84D576EB2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5680" y="3689280"/>
                <a:ext cx="6076080" cy="20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645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75A1D9-AB09-4A8C-A8BD-EE126AC72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111" y="101764"/>
            <a:ext cx="5444197" cy="67619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44EEA8F9-7966-4401-A048-6596A4B07F6F}"/>
                  </a:ext>
                </a:extLst>
              </p14:cNvPr>
              <p14:cNvContentPartPr/>
              <p14:nvPr/>
            </p14:nvContentPartPr>
            <p14:xfrm>
              <a:off x="3079080" y="3282840"/>
              <a:ext cx="5881320" cy="33912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44EEA8F9-7966-4401-A048-6596A4B07F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9720" y="3273480"/>
                <a:ext cx="5900040" cy="34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476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F0BCE6D4A9A6499372AAD243CC747E" ma:contentTypeVersion="8" ma:contentTypeDescription="Create a new document." ma:contentTypeScope="" ma:versionID="6add3e54a362c058a7cce9507b334cba">
  <xsd:schema xmlns:xsd="http://www.w3.org/2001/XMLSchema" xmlns:xs="http://www.w3.org/2001/XMLSchema" xmlns:p="http://schemas.microsoft.com/office/2006/metadata/properties" xmlns:ns2="61899c49-b351-4e98-884e-ba10e8637159" targetNamespace="http://schemas.microsoft.com/office/2006/metadata/properties" ma:root="true" ma:fieldsID="6c2b2d2a1aba56487ec545125dddf639" ns2:_="">
    <xsd:import namespace="61899c49-b351-4e98-884e-ba10e86371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899c49-b351-4e98-884e-ba10e86371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1575B1-FAFA-4D55-827E-B79C62C70695}"/>
</file>

<file path=customXml/itemProps2.xml><?xml version="1.0" encoding="utf-8"?>
<ds:datastoreItem xmlns:ds="http://schemas.openxmlformats.org/officeDocument/2006/customXml" ds:itemID="{B98F80BE-5A8F-48CE-9F28-0FBBE677CBD3}"/>
</file>

<file path=customXml/itemProps3.xml><?xml version="1.0" encoding="utf-8"?>
<ds:datastoreItem xmlns:ds="http://schemas.openxmlformats.org/officeDocument/2006/customXml" ds:itemID="{2FFD0035-D2F9-4F14-AA7B-61B382F98AB3}"/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375</Words>
  <Application>Microsoft Office PowerPoint</Application>
  <PresentationFormat>Panorámica</PresentationFormat>
  <Paragraphs>63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de Office</vt:lpstr>
      <vt:lpstr>Domain Testing</vt:lpstr>
      <vt:lpstr>Presentación de PowerPoint</vt:lpstr>
      <vt:lpstr>Computation Error</vt:lpstr>
      <vt:lpstr>Domain Error</vt:lpstr>
      <vt:lpstr>Presentación de PowerPoint</vt:lpstr>
      <vt:lpstr>Presentación de PowerPoint</vt:lpstr>
      <vt:lpstr>Conceptos</vt:lpstr>
      <vt:lpstr>Fuentes de dominios</vt:lpstr>
      <vt:lpstr>Presentación de PowerPoint</vt:lpstr>
      <vt:lpstr>Presentación de PowerPoint</vt:lpstr>
      <vt:lpstr>Presentación de PowerPoint</vt:lpstr>
      <vt:lpstr>Tipos de errores de dominio</vt:lpstr>
      <vt:lpstr>Un path tendrá un error de dominio si:</vt:lpstr>
      <vt:lpstr>Tipo 1: Error de cierre</vt:lpstr>
      <vt:lpstr>Tipo 2: Error de limite desplazado</vt:lpstr>
      <vt:lpstr>Tipo 3: Error de limite inclinado</vt:lpstr>
      <vt:lpstr>Conclusión</vt:lpstr>
      <vt:lpstr>Presentación de PowerPoint</vt:lpstr>
      <vt:lpstr>Suposiciones</vt:lpstr>
      <vt:lpstr>Criterios de selección</vt:lpstr>
      <vt:lpstr>Disminución del dominio</vt:lpstr>
      <vt:lpstr>Aumento del dominio</vt:lpstr>
      <vt:lpstr>Limite inclinado</vt:lpstr>
      <vt:lpstr>Error de cierre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Testing</dc:title>
  <dc:creator>Carlos Trejo</dc:creator>
  <cp:lastModifiedBy>Carlos Trejo</cp:lastModifiedBy>
  <cp:revision>1</cp:revision>
  <dcterms:created xsi:type="dcterms:W3CDTF">2022-02-28T22:55:41Z</dcterms:created>
  <dcterms:modified xsi:type="dcterms:W3CDTF">2022-03-03T02:53:34Z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0x010100E1F0BCE6D4A9A6499372AAD243CC747E</vt:lpwstr>
  </property>
</Properties>
</file>