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9" r:id="rId7"/>
    <p:sldId id="281" r:id="rId8"/>
    <p:sldId id="257" r:id="rId9"/>
    <p:sldId id="259" r:id="rId10"/>
    <p:sldId id="260" r:id="rId11"/>
    <p:sldId id="28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05BC-85D1-4693-9110-0AD6FB42004E}" v="3" dt="2022-03-22T08:46:15.680"/>
    <p1510:client id="{FD21E1E0-84DA-4FBC-B1E2-9A1CC48E611E}" v="72" dt="2022-01-25T00:05:28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HORIZEL GARCIA FUENTES" userId="S::andreafuentes@uadec.edu.mx::593c4a84-ccaa-411c-808c-0bb6d19192b2" providerId="AD" clId="Web-{F75C05BC-85D1-4693-9110-0AD6FB42004E}"/>
    <pc:docChg chg="modSld">
      <pc:chgData name="ANDREA HORIZEL GARCIA FUENTES" userId="S::andreafuentes@uadec.edu.mx::593c4a84-ccaa-411c-808c-0bb6d19192b2" providerId="AD" clId="Web-{F75C05BC-85D1-4693-9110-0AD6FB42004E}" dt="2022-03-22T08:46:15.680" v="3" actId="1076"/>
      <pc:docMkLst>
        <pc:docMk/>
      </pc:docMkLst>
      <pc:sldChg chg="modSp">
        <pc:chgData name="ANDREA HORIZEL GARCIA FUENTES" userId="S::andreafuentes@uadec.edu.mx::593c4a84-ccaa-411c-808c-0bb6d19192b2" providerId="AD" clId="Web-{F75C05BC-85D1-4693-9110-0AD6FB42004E}" dt="2022-03-22T08:46:15.680" v="3" actId="1076"/>
        <pc:sldMkLst>
          <pc:docMk/>
          <pc:sldMk cId="4233025912" sldId="274"/>
        </pc:sldMkLst>
        <pc:picChg chg="mod">
          <ac:chgData name="ANDREA HORIZEL GARCIA FUENTES" userId="S::andreafuentes@uadec.edu.mx::593c4a84-ccaa-411c-808c-0bb6d19192b2" providerId="AD" clId="Web-{F75C05BC-85D1-4693-9110-0AD6FB42004E}" dt="2022-03-22T08:46:15.680" v="3" actId="1076"/>
          <ac:picMkLst>
            <pc:docMk/>
            <pc:sldMk cId="4233025912" sldId="274"/>
            <ac:picMk id="5" creationId="{8C3E9A66-DD3E-4698-9B77-53E3BF9DEA41}"/>
          </ac:picMkLst>
        </pc:picChg>
      </pc:sldChg>
      <pc:sldChg chg="modSp">
        <pc:chgData name="ANDREA HORIZEL GARCIA FUENTES" userId="S::andreafuentes@uadec.edu.mx::593c4a84-ccaa-411c-808c-0bb6d19192b2" providerId="AD" clId="Web-{F75C05BC-85D1-4693-9110-0AD6FB42004E}" dt="2022-03-22T08:26:38.285" v="0" actId="1076"/>
        <pc:sldMkLst>
          <pc:docMk/>
          <pc:sldMk cId="271975663" sldId="282"/>
        </pc:sldMkLst>
        <pc:graphicFrameChg chg="mod">
          <ac:chgData name="ANDREA HORIZEL GARCIA FUENTES" userId="S::andreafuentes@uadec.edu.mx::593c4a84-ccaa-411c-808c-0bb6d19192b2" providerId="AD" clId="Web-{F75C05BC-85D1-4693-9110-0AD6FB42004E}" dt="2022-03-22T08:26:38.285" v="0" actId="1076"/>
          <ac:graphicFrameMkLst>
            <pc:docMk/>
            <pc:sldMk cId="271975663" sldId="282"/>
            <ac:graphicFrameMk id="8" creationId="{83C780E0-BFFA-4AC1-9382-E49E3E0858E5}"/>
          </ac:graphicFrameMkLst>
        </pc:graphicFrameChg>
      </pc:sldChg>
    </pc:docChg>
  </pc:docChgLst>
  <pc:docChgLst>
    <pc:chgData name="Carlos Trejo" userId="b0663bc17b4728a9" providerId="LiveId" clId="{FD21E1E0-84DA-4FBC-B1E2-9A1CC48E611E}"/>
    <pc:docChg chg="undo custSel addSld delSld modSld sldOrd">
      <pc:chgData name="Carlos Trejo" userId="b0663bc17b4728a9" providerId="LiveId" clId="{FD21E1E0-84DA-4FBC-B1E2-9A1CC48E611E}" dt="2022-01-25T00:05:28.528" v="1884" actId="12100"/>
      <pc:docMkLst>
        <pc:docMk/>
      </pc:docMkLst>
      <pc:sldChg chg="addSp modSp mod setBg">
        <pc:chgData name="Carlos Trejo" userId="b0663bc17b4728a9" providerId="LiveId" clId="{FD21E1E0-84DA-4FBC-B1E2-9A1CC48E611E}" dt="2022-01-24T23:08:05.233" v="30" actId="27636"/>
        <pc:sldMkLst>
          <pc:docMk/>
          <pc:sldMk cId="160358912" sldId="256"/>
        </pc:sldMkLst>
        <pc:spChg chg="mo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2" creationId="{EBAC28AE-CA97-4308-9F71-157E6637EFA6}"/>
          </ac:spMkLst>
        </pc:spChg>
        <pc:spChg chg="mod">
          <ac:chgData name="Carlos Trejo" userId="b0663bc17b4728a9" providerId="LiveId" clId="{FD21E1E0-84DA-4FBC-B1E2-9A1CC48E611E}" dt="2022-01-24T23:08:05.233" v="30" actId="27636"/>
          <ac:spMkLst>
            <pc:docMk/>
            <pc:sldMk cId="160358912" sldId="256"/>
            <ac:spMk id="3" creationId="{F3149FAC-AD6F-4B64-93E0-2CB3801502B8}"/>
          </ac:spMkLst>
        </pc:spChg>
        <pc:spChg chg="ad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8" creationId="{D8386171-E87D-46AB-8718-4CE2A88748BD}"/>
          </ac:spMkLst>
        </pc:spChg>
        <pc:spChg chg="ad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10" creationId="{207CB456-8849-413C-8210-B663779A32E0}"/>
          </ac:spMkLst>
        </pc:spChg>
        <pc:spChg chg="add">
          <ac:chgData name="Carlos Trejo" userId="b0663bc17b4728a9" providerId="LiveId" clId="{FD21E1E0-84DA-4FBC-B1E2-9A1CC48E611E}" dt="2022-01-24T23:07:04.343" v="0" actId="26606"/>
          <ac:spMkLst>
            <pc:docMk/>
            <pc:sldMk cId="160358912" sldId="256"/>
            <ac:spMk id="12" creationId="{E513936D-D1EB-4E42-A97F-942BA1F3DFA7}"/>
          </ac:spMkLst>
        </pc:spChg>
        <pc:cxnChg chg="add">
          <ac:chgData name="Carlos Trejo" userId="b0663bc17b4728a9" providerId="LiveId" clId="{FD21E1E0-84DA-4FBC-B1E2-9A1CC48E611E}" dt="2022-01-24T23:07:04.343" v="0" actId="26606"/>
          <ac:cxnSpMkLst>
            <pc:docMk/>
            <pc:sldMk cId="160358912" sldId="256"/>
            <ac:cxnSpMk id="14" creationId="{AFA75EE9-0DE4-4982-A870-290AD61EAAD7}"/>
          </ac:cxnSpMkLst>
        </pc:cxnChg>
      </pc:sldChg>
      <pc:sldChg chg="addSp delSp modSp mod ord setBg">
        <pc:chgData name="Carlos Trejo" userId="b0663bc17b4728a9" providerId="LiveId" clId="{FD21E1E0-84DA-4FBC-B1E2-9A1CC48E611E}" dt="2022-01-24T23:47:11.045" v="1096"/>
        <pc:sldMkLst>
          <pc:docMk/>
          <pc:sldMk cId="1488031537" sldId="258"/>
        </pc:sldMkLst>
        <pc:spChg chg="mod">
          <ac:chgData name="Carlos Trejo" userId="b0663bc17b4728a9" providerId="LiveId" clId="{FD21E1E0-84DA-4FBC-B1E2-9A1CC48E611E}" dt="2022-01-24T23:46:50.074" v="1078" actId="313"/>
          <ac:spMkLst>
            <pc:docMk/>
            <pc:sldMk cId="1488031537" sldId="258"/>
            <ac:spMk id="2" creationId="{05F89F68-1513-4E44-94CD-336792ACEB88}"/>
          </ac:spMkLst>
        </pc:spChg>
        <pc:spChg chg="del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3" creationId="{925A93E4-D2AE-4B5D-8113-C81600C4A120}"/>
          </ac:spMkLst>
        </pc:spChg>
        <pc:spChg chg="add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8" creationId="{D8386171-E87D-46AB-8718-4CE2A88748BD}"/>
          </ac:spMkLst>
        </pc:spChg>
        <pc:spChg chg="add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10" creationId="{207CB456-8849-413C-8210-B663779A32E0}"/>
          </ac:spMkLst>
        </pc:spChg>
        <pc:spChg chg="add">
          <ac:chgData name="Carlos Trejo" userId="b0663bc17b4728a9" providerId="LiveId" clId="{FD21E1E0-84DA-4FBC-B1E2-9A1CC48E611E}" dt="2022-01-24T23:07:09.706" v="1" actId="26606"/>
          <ac:spMkLst>
            <pc:docMk/>
            <pc:sldMk cId="1488031537" sldId="258"/>
            <ac:spMk id="12" creationId="{E513936D-D1EB-4E42-A97F-942BA1F3DFA7}"/>
          </ac:spMkLst>
        </pc:spChg>
        <pc:cxnChg chg="add">
          <ac:chgData name="Carlos Trejo" userId="b0663bc17b4728a9" providerId="LiveId" clId="{FD21E1E0-84DA-4FBC-B1E2-9A1CC48E611E}" dt="2022-01-24T23:07:09.706" v="1" actId="26606"/>
          <ac:cxnSpMkLst>
            <pc:docMk/>
            <pc:sldMk cId="1488031537" sldId="258"/>
            <ac:cxnSpMk id="14" creationId="{AFA75EE9-0DE4-4982-A870-290AD61EAAD7}"/>
          </ac:cxnSpMkLst>
        </pc:cxnChg>
      </pc:sldChg>
      <pc:sldChg chg="addSp delSp modSp mod setBg">
        <pc:chgData name="Carlos Trejo" userId="b0663bc17b4728a9" providerId="LiveId" clId="{FD21E1E0-84DA-4FBC-B1E2-9A1CC48E611E}" dt="2022-01-24T23:08:45.560" v="33" actId="26606"/>
        <pc:sldMkLst>
          <pc:docMk/>
          <pc:sldMk cId="393728516" sldId="261"/>
        </pc:sldMkLst>
        <pc:spChg chg="mo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2" creationId="{661FB248-0AB0-4DFC-B70F-7AEF9F90CD5D}"/>
          </ac:spMkLst>
        </pc:spChg>
        <pc:spChg chg="del">
          <ac:chgData name="Carlos Trejo" userId="b0663bc17b4728a9" providerId="LiveId" clId="{FD21E1E0-84DA-4FBC-B1E2-9A1CC48E611E}" dt="2022-01-24T23:08:41.969" v="31" actId="478"/>
          <ac:spMkLst>
            <pc:docMk/>
            <pc:sldMk cId="393728516" sldId="261"/>
            <ac:spMk id="3" creationId="{A8FF1B47-0775-41A4-911D-1430EA13BB3B}"/>
          </ac:spMkLst>
        </pc:spChg>
        <pc:spChg chg="ad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71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78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08:45.560" v="33" actId="26606"/>
          <ac:spMkLst>
            <pc:docMk/>
            <pc:sldMk cId="393728516" sldId="261"/>
            <ac:spMk id="80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08:45.560" v="33" actId="26606"/>
          <ac:grpSpMkLst>
            <pc:docMk/>
            <pc:sldMk cId="393728516" sldId="261"/>
            <ac:grpSpMk id="73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08:45.560" v="33" actId="26606"/>
          <ac:picMkLst>
            <pc:docMk/>
            <pc:sldMk cId="393728516" sldId="261"/>
            <ac:picMk id="1026" creationId="{00A21DF0-B79D-4EE3-B54F-ED74B410BA88}"/>
          </ac:picMkLst>
        </pc:picChg>
      </pc:sldChg>
      <pc:sldChg chg="addSp delSp modSp mod setBg">
        <pc:chgData name="Carlos Trejo" userId="b0663bc17b4728a9" providerId="LiveId" clId="{FD21E1E0-84DA-4FBC-B1E2-9A1CC48E611E}" dt="2022-01-24T23:09:03.519" v="35" actId="26606"/>
        <pc:sldMkLst>
          <pc:docMk/>
          <pc:sldMk cId="1216291545" sldId="262"/>
        </pc:sldMkLst>
        <pc:spChg chg="mo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2" creationId="{2A50D0AC-AF83-4FFF-B5DF-18B5123BCC08}"/>
          </ac:spMkLst>
        </pc:spChg>
        <pc:spChg chg="del">
          <ac:chgData name="Carlos Trejo" userId="b0663bc17b4728a9" providerId="LiveId" clId="{FD21E1E0-84DA-4FBC-B1E2-9A1CC48E611E}" dt="2022-01-24T23:09:00.556" v="34"/>
          <ac:spMkLst>
            <pc:docMk/>
            <pc:sldMk cId="1216291545" sldId="262"/>
            <ac:spMk id="3" creationId="{895079D1-8643-410A-99BD-65CE2AF42833}"/>
          </ac:spMkLst>
        </pc:spChg>
        <pc:spChg chg="ad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71" creationId="{50CEED20-A22C-4FC3-BC0E-F4FE53FDEB97}"/>
          </ac:spMkLst>
        </pc:spChg>
        <pc:spChg chg="ad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78" creationId="{19C9EAEA-39D0-4B0E-A0EB-51E7B26740B1}"/>
          </ac:spMkLst>
        </pc:spChg>
        <pc:spChg chg="add">
          <ac:chgData name="Carlos Trejo" userId="b0663bc17b4728a9" providerId="LiveId" clId="{FD21E1E0-84DA-4FBC-B1E2-9A1CC48E611E}" dt="2022-01-24T23:09:03.519" v="35" actId="26606"/>
          <ac:spMkLst>
            <pc:docMk/>
            <pc:sldMk cId="1216291545" sldId="262"/>
            <ac:spMk id="80" creationId="{3873B707-463F-40B0-8227-E8CC6C67EB25}"/>
          </ac:spMkLst>
        </pc:spChg>
        <pc:grpChg chg="add">
          <ac:chgData name="Carlos Trejo" userId="b0663bc17b4728a9" providerId="LiveId" clId="{FD21E1E0-84DA-4FBC-B1E2-9A1CC48E611E}" dt="2022-01-24T23:09:03.519" v="35" actId="26606"/>
          <ac:grpSpMkLst>
            <pc:docMk/>
            <pc:sldMk cId="1216291545" sldId="262"/>
            <ac:grpSpMk id="73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09:03.519" v="35" actId="26606"/>
          <ac:picMkLst>
            <pc:docMk/>
            <pc:sldMk cId="1216291545" sldId="262"/>
            <ac:picMk id="2050" creationId="{00C57457-ECE9-4DC1-A975-7E3A4A6B271F}"/>
          </ac:picMkLst>
        </pc:picChg>
      </pc:sldChg>
      <pc:sldChg chg="addSp delSp modSp mod setBg">
        <pc:chgData name="Carlos Trejo" userId="b0663bc17b4728a9" providerId="LiveId" clId="{FD21E1E0-84DA-4FBC-B1E2-9A1CC48E611E}" dt="2022-01-24T23:09:39.528" v="42" actId="478"/>
        <pc:sldMkLst>
          <pc:docMk/>
          <pc:sldMk cId="1188989040" sldId="263"/>
        </pc:sldMkLst>
        <pc:spChg chg="mod">
          <ac:chgData name="Carlos Trejo" userId="b0663bc17b4728a9" providerId="LiveId" clId="{FD21E1E0-84DA-4FBC-B1E2-9A1CC48E611E}" dt="2022-01-24T23:09:36.483" v="41" actId="26606"/>
          <ac:spMkLst>
            <pc:docMk/>
            <pc:sldMk cId="1188989040" sldId="263"/>
            <ac:spMk id="2" creationId="{77F98C4F-E264-44DC-AD9A-30C61FFB3F77}"/>
          </ac:spMkLst>
        </pc:spChg>
        <pc:spChg chg="del">
          <ac:chgData name="Carlos Trejo" userId="b0663bc17b4728a9" providerId="LiveId" clId="{FD21E1E0-84DA-4FBC-B1E2-9A1CC48E611E}" dt="2022-01-24T23:09:21.472" v="36"/>
          <ac:spMkLst>
            <pc:docMk/>
            <pc:sldMk cId="1188989040" sldId="263"/>
            <ac:spMk id="3" creationId="{D5E11EF5-0D75-4066-B08D-8F9BFCF55DB7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73" creationId="{201CC55D-ED54-4C5C-95E6-10947BD1103B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79" creationId="{3873B707-463F-40B0-8227-E8CC6C67EB25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81" creationId="{C13237C8-E62C-4F0D-A318-BD6FB6C2D138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83" creationId="{19C9EAEA-39D0-4B0E-A0EB-51E7B26740B1}"/>
          </ac:spMkLst>
        </pc:spChg>
        <pc:spChg chg="add">
          <ac:chgData name="Carlos Trejo" userId="b0663bc17b4728a9" providerId="LiveId" clId="{FD21E1E0-84DA-4FBC-B1E2-9A1CC48E611E}" dt="2022-01-24T23:09:36.483" v="41" actId="26606"/>
          <ac:spMkLst>
            <pc:docMk/>
            <pc:sldMk cId="1188989040" sldId="263"/>
            <ac:spMk id="3076" creationId="{F13C74B1-5B17-4795-BED0-7140497B445A}"/>
          </ac:spMkLst>
        </pc:spChg>
        <pc:spChg chg="add">
          <ac:chgData name="Carlos Trejo" userId="b0663bc17b4728a9" providerId="LiveId" clId="{FD21E1E0-84DA-4FBC-B1E2-9A1CC48E611E}" dt="2022-01-24T23:09:36.483" v="41" actId="26606"/>
          <ac:spMkLst>
            <pc:docMk/>
            <pc:sldMk cId="1188989040" sldId="263"/>
            <ac:spMk id="3077" creationId="{D4974D33-8DC5-464E-8C6D-BE58F0669C17}"/>
          </ac:spMkLst>
        </pc:spChg>
        <pc:spChg chg="add del">
          <ac:chgData name="Carlos Trejo" userId="b0663bc17b4728a9" providerId="LiveId" clId="{FD21E1E0-84DA-4FBC-B1E2-9A1CC48E611E}" dt="2022-01-24T23:09:28.089" v="38" actId="26606"/>
          <ac:spMkLst>
            <pc:docMk/>
            <pc:sldMk cId="1188989040" sldId="263"/>
            <ac:spMk id="3078" creationId="{3558A342-72BB-4243-8A7C-256645E50864}"/>
          </ac:spMkLst>
        </pc:spChg>
        <pc:spChg chg="add del">
          <ac:chgData name="Carlos Trejo" userId="b0663bc17b4728a9" providerId="LiveId" clId="{FD21E1E0-84DA-4FBC-B1E2-9A1CC48E611E}" dt="2022-01-24T23:09:39.528" v="42" actId="478"/>
          <ac:spMkLst>
            <pc:docMk/>
            <pc:sldMk cId="1188989040" sldId="263"/>
            <ac:spMk id="3079" creationId="{0476B006-A8D6-4B1F-A282-E6DA2BCABD41}"/>
          </ac:spMkLst>
        </pc:spChg>
        <pc:grpChg chg="add del">
          <ac:chgData name="Carlos Trejo" userId="b0663bc17b4728a9" providerId="LiveId" clId="{FD21E1E0-84DA-4FBC-B1E2-9A1CC48E611E}" dt="2022-01-24T23:09:28.089" v="38" actId="26606"/>
          <ac:grpSpMkLst>
            <pc:docMk/>
            <pc:sldMk cId="1188989040" sldId="263"/>
            <ac:grpSpMk id="75" creationId="{1DE889C7-FAD6-4397-98E2-05D503484459}"/>
          </ac:grpSpMkLst>
        </pc:grpChg>
        <pc:picChg chg="add mod">
          <ac:chgData name="Carlos Trejo" userId="b0663bc17b4728a9" providerId="LiveId" clId="{FD21E1E0-84DA-4FBC-B1E2-9A1CC48E611E}" dt="2022-01-24T23:09:36.483" v="41" actId="26606"/>
          <ac:picMkLst>
            <pc:docMk/>
            <pc:sldMk cId="1188989040" sldId="263"/>
            <ac:picMk id="3074" creationId="{58AF1A0E-4650-40C0-9DEC-CAD5B6C1195A}"/>
          </ac:picMkLst>
        </pc:picChg>
      </pc:sldChg>
      <pc:sldChg chg="addSp delSp modSp mod setBg">
        <pc:chgData name="Carlos Trejo" userId="b0663bc17b4728a9" providerId="LiveId" clId="{FD21E1E0-84DA-4FBC-B1E2-9A1CC48E611E}" dt="2022-01-24T23:10:02.344" v="45" actId="26606"/>
        <pc:sldMkLst>
          <pc:docMk/>
          <pc:sldMk cId="3170946662" sldId="264"/>
        </pc:sldMkLst>
        <pc:spChg chg="mo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2" creationId="{2D128899-61C5-490C-AEC2-3E89BB55B887}"/>
          </ac:spMkLst>
        </pc:spChg>
        <pc:spChg chg="del">
          <ac:chgData name="Carlos Trejo" userId="b0663bc17b4728a9" providerId="LiveId" clId="{FD21E1E0-84DA-4FBC-B1E2-9A1CC48E611E}" dt="2022-01-24T23:09:58.743" v="43" actId="478"/>
          <ac:spMkLst>
            <pc:docMk/>
            <pc:sldMk cId="3170946662" sldId="264"/>
            <ac:spMk id="3" creationId="{46C9922E-20D6-45AB-BF53-8A11CB9E40FE}"/>
          </ac:spMkLst>
        </pc:spChg>
        <pc:spChg chg="ad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71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78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10:02.344" v="45" actId="26606"/>
          <ac:spMkLst>
            <pc:docMk/>
            <pc:sldMk cId="3170946662" sldId="264"/>
            <ac:spMk id="80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10:02.344" v="45" actId="26606"/>
          <ac:grpSpMkLst>
            <pc:docMk/>
            <pc:sldMk cId="3170946662" sldId="264"/>
            <ac:grpSpMk id="73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10:02.344" v="45" actId="26606"/>
          <ac:picMkLst>
            <pc:docMk/>
            <pc:sldMk cId="3170946662" sldId="264"/>
            <ac:picMk id="4098" creationId="{268E4F17-F80A-462E-800E-EC56C81385F6}"/>
          </ac:picMkLst>
        </pc:picChg>
      </pc:sldChg>
      <pc:sldChg chg="addSp delSp modSp mod setBg">
        <pc:chgData name="Carlos Trejo" userId="b0663bc17b4728a9" providerId="LiveId" clId="{FD21E1E0-84DA-4FBC-B1E2-9A1CC48E611E}" dt="2022-01-24T23:10:26.537" v="50" actId="26606"/>
        <pc:sldMkLst>
          <pc:docMk/>
          <pc:sldMk cId="4098974957" sldId="265"/>
        </pc:sldMkLst>
        <pc:spChg chg="mo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2" creationId="{1DC87CC6-D23B-4448-926A-F14CF229968F}"/>
          </ac:spMkLst>
        </pc:spChg>
        <pc:spChg chg="add del">
          <ac:chgData name="Carlos Trejo" userId="b0663bc17b4728a9" providerId="LiveId" clId="{FD21E1E0-84DA-4FBC-B1E2-9A1CC48E611E}" dt="2022-01-24T23:10:23.712" v="48" actId="478"/>
          <ac:spMkLst>
            <pc:docMk/>
            <pc:sldMk cId="4098974957" sldId="265"/>
            <ac:spMk id="3" creationId="{8FD08782-1685-4111-8D9F-89772AF84F9A}"/>
          </ac:spMkLst>
        </pc:spChg>
        <pc:spChg chg="ad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73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80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10:26.537" v="50" actId="26606"/>
          <ac:spMkLst>
            <pc:docMk/>
            <pc:sldMk cId="4098974957" sldId="265"/>
            <ac:spMk id="82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10:26.537" v="50" actId="26606"/>
          <ac:grpSpMkLst>
            <pc:docMk/>
            <pc:sldMk cId="4098974957" sldId="265"/>
            <ac:grpSpMk id="75" creationId="{032D8612-31EB-44CF-A1D0-14FD4C705424}"/>
          </ac:grpSpMkLst>
        </pc:grpChg>
        <pc:picChg chg="add del mod">
          <ac:chgData name="Carlos Trejo" userId="b0663bc17b4728a9" providerId="LiveId" clId="{FD21E1E0-84DA-4FBC-B1E2-9A1CC48E611E}" dt="2022-01-24T23:10:20.592" v="47"/>
          <ac:picMkLst>
            <pc:docMk/>
            <pc:sldMk cId="4098974957" sldId="265"/>
            <ac:picMk id="5122" creationId="{82307EF1-D0CB-43F6-A5DB-08910C4B0226}"/>
          </ac:picMkLst>
        </pc:picChg>
        <pc:picChg chg="add mod">
          <ac:chgData name="Carlos Trejo" userId="b0663bc17b4728a9" providerId="LiveId" clId="{FD21E1E0-84DA-4FBC-B1E2-9A1CC48E611E}" dt="2022-01-24T23:10:26.537" v="50" actId="26606"/>
          <ac:picMkLst>
            <pc:docMk/>
            <pc:sldMk cId="4098974957" sldId="265"/>
            <ac:picMk id="5124" creationId="{62C1F7F7-9497-42F0-B38B-3316987A622F}"/>
          </ac:picMkLst>
        </pc:picChg>
      </pc:sldChg>
      <pc:sldChg chg="addSp delSp modSp mod setBg">
        <pc:chgData name="Carlos Trejo" userId="b0663bc17b4728a9" providerId="LiveId" clId="{FD21E1E0-84DA-4FBC-B1E2-9A1CC48E611E}" dt="2022-01-24T23:10:31.552" v="51" actId="26606"/>
        <pc:sldMkLst>
          <pc:docMk/>
          <pc:sldMk cId="3443810278" sldId="266"/>
        </pc:sldMkLst>
        <pc:spChg chg="mod">
          <ac:chgData name="Carlos Trejo" userId="b0663bc17b4728a9" providerId="LiveId" clId="{FD21E1E0-84DA-4FBC-B1E2-9A1CC48E611E}" dt="2022-01-24T23:10:31.552" v="51" actId="26606"/>
          <ac:spMkLst>
            <pc:docMk/>
            <pc:sldMk cId="3443810278" sldId="266"/>
            <ac:spMk id="2" creationId="{F5FF11E2-180C-4B89-A1B1-C6467D714071}"/>
          </ac:spMkLst>
        </pc:spChg>
        <pc:spChg chg="del">
          <ac:chgData name="Carlos Trejo" userId="b0663bc17b4728a9" providerId="LiveId" clId="{FD21E1E0-84DA-4FBC-B1E2-9A1CC48E611E}" dt="2022-01-24T23:10:31.552" v="51" actId="26606"/>
          <ac:spMkLst>
            <pc:docMk/>
            <pc:sldMk cId="3443810278" sldId="266"/>
            <ac:spMk id="3" creationId="{C06887DA-3265-4E02-B27F-1C010B91BDCA}"/>
          </ac:spMkLst>
        </pc:spChg>
        <pc:spChg chg="add">
          <ac:chgData name="Carlos Trejo" userId="b0663bc17b4728a9" providerId="LiveId" clId="{FD21E1E0-84DA-4FBC-B1E2-9A1CC48E611E}" dt="2022-01-24T23:10:31.552" v="51" actId="26606"/>
          <ac:spMkLst>
            <pc:docMk/>
            <pc:sldMk cId="3443810278" sldId="266"/>
            <ac:spMk id="9" creationId="{B819A166-7571-4003-A6B8-B62034C3ED30}"/>
          </ac:spMkLst>
        </pc:spChg>
        <pc:graphicFrameChg chg="add">
          <ac:chgData name="Carlos Trejo" userId="b0663bc17b4728a9" providerId="LiveId" clId="{FD21E1E0-84DA-4FBC-B1E2-9A1CC48E611E}" dt="2022-01-24T23:10:31.552" v="51" actId="26606"/>
          <ac:graphicFrameMkLst>
            <pc:docMk/>
            <pc:sldMk cId="3443810278" sldId="266"/>
            <ac:graphicFrameMk id="5" creationId="{5E74D773-3D98-49E0-91D8-F3009C70AE1C}"/>
          </ac:graphicFrameMkLst>
        </pc:graphicFrameChg>
      </pc:sldChg>
      <pc:sldChg chg="addSp delSp modSp mod setBg">
        <pc:chgData name="Carlos Trejo" userId="b0663bc17b4728a9" providerId="LiveId" clId="{FD21E1E0-84DA-4FBC-B1E2-9A1CC48E611E}" dt="2022-01-24T23:11:29.544" v="59" actId="26606"/>
        <pc:sldMkLst>
          <pc:docMk/>
          <pc:sldMk cId="3848307257" sldId="267"/>
        </pc:sldMkLst>
        <pc:spChg chg="mo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2" creationId="{AC58D927-7E92-4CDC-BE4B-D31120290EDD}"/>
          </ac:spMkLst>
        </pc:spChg>
        <pc:spChg chg="del">
          <ac:chgData name="Carlos Trejo" userId="b0663bc17b4728a9" providerId="LiveId" clId="{FD21E1E0-84DA-4FBC-B1E2-9A1CC48E611E}" dt="2022-01-24T23:11:06.423" v="52" actId="478"/>
          <ac:spMkLst>
            <pc:docMk/>
            <pc:sldMk cId="3848307257" sldId="267"/>
            <ac:spMk id="3" creationId="{9310FACE-5C1A-48A0-B78D-672217A0E71F}"/>
          </ac:spMkLst>
        </pc:spChg>
        <pc:spChg chg="add del mod">
          <ac:chgData name="Carlos Trejo" userId="b0663bc17b4728a9" providerId="LiveId" clId="{FD21E1E0-84DA-4FBC-B1E2-9A1CC48E611E}" dt="2022-01-24T23:11:10.097" v="55" actId="478"/>
          <ac:spMkLst>
            <pc:docMk/>
            <pc:sldMk cId="3848307257" sldId="267"/>
            <ac:spMk id="4" creationId="{F6C39306-09B7-4804-A8FC-4540C52A6C26}"/>
          </ac:spMkLst>
        </pc:spChg>
        <pc:spChg chg="add del">
          <ac:chgData name="Carlos Trejo" userId="b0663bc17b4728a9" providerId="LiveId" clId="{FD21E1E0-84DA-4FBC-B1E2-9A1CC48E611E}" dt="2022-01-24T23:11:15.937" v="57" actId="478"/>
          <ac:spMkLst>
            <pc:docMk/>
            <pc:sldMk cId="3848307257" sldId="267"/>
            <ac:spMk id="5" creationId="{9C3C5775-9B68-4DC9-88E6-F87150EBC66A}"/>
          </ac:spMkLst>
        </pc:spChg>
        <pc:spChg chg="ad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75" creationId="{47942995-B07F-4636-9A06-C6A104B260A8}"/>
          </ac:spMkLst>
        </pc:spChg>
        <pc:spChg chg="ad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82" creationId="{B81933D1-5615-42C7-9C0B-4EB7105CCE2D}"/>
          </ac:spMkLst>
        </pc:spChg>
        <pc:spChg chg="add">
          <ac:chgData name="Carlos Trejo" userId="b0663bc17b4728a9" providerId="LiveId" clId="{FD21E1E0-84DA-4FBC-B1E2-9A1CC48E611E}" dt="2022-01-24T23:11:29.544" v="59" actId="26606"/>
          <ac:spMkLst>
            <pc:docMk/>
            <pc:sldMk cId="3848307257" sldId="267"/>
            <ac:spMk id="84" creationId="{19C9EAEA-39D0-4B0E-A0EB-51E7B26740B1}"/>
          </ac:spMkLst>
        </pc:spChg>
        <pc:grpChg chg="add">
          <ac:chgData name="Carlos Trejo" userId="b0663bc17b4728a9" providerId="LiveId" clId="{FD21E1E0-84DA-4FBC-B1E2-9A1CC48E611E}" dt="2022-01-24T23:11:29.544" v="59" actId="26606"/>
          <ac:grpSpMkLst>
            <pc:docMk/>
            <pc:sldMk cId="3848307257" sldId="267"/>
            <ac:grpSpMk id="77" creationId="{032D8612-31EB-44CF-A1D0-14FD4C705424}"/>
          </ac:grpSpMkLst>
        </pc:grpChg>
        <pc:picChg chg="add mod">
          <ac:chgData name="Carlos Trejo" userId="b0663bc17b4728a9" providerId="LiveId" clId="{FD21E1E0-84DA-4FBC-B1E2-9A1CC48E611E}" dt="2022-01-24T23:11:29.544" v="59" actId="26606"/>
          <ac:picMkLst>
            <pc:docMk/>
            <pc:sldMk cId="3848307257" sldId="267"/>
            <ac:picMk id="6150" creationId="{160D3475-73D4-4082-BA06-6C1057AC125C}"/>
          </ac:picMkLst>
        </pc:picChg>
      </pc:sldChg>
      <pc:sldChg chg="addSp delSp modSp mod setBg">
        <pc:chgData name="Carlos Trejo" userId="b0663bc17b4728a9" providerId="LiveId" clId="{FD21E1E0-84DA-4FBC-B1E2-9A1CC48E611E}" dt="2022-01-24T23:11:35.518" v="60" actId="26606"/>
        <pc:sldMkLst>
          <pc:docMk/>
          <pc:sldMk cId="1056554020" sldId="268"/>
        </pc:sldMkLst>
        <pc:spChg chg="mod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2" creationId="{A4C2E0A8-75B9-4A35-A2DE-A0D67CBA939E}"/>
          </ac:spMkLst>
        </pc:spChg>
        <pc:spChg chg="del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3" creationId="{0E57E866-8897-44B2-9BC2-9D7905CC4190}"/>
          </ac:spMkLst>
        </pc:spChg>
        <pc:spChg chg="add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9" creationId="{35DB3719-6FDC-4E5D-891D-FF40B7300F64}"/>
          </ac:spMkLst>
        </pc:spChg>
        <pc:spChg chg="add">
          <ac:chgData name="Carlos Trejo" userId="b0663bc17b4728a9" providerId="LiveId" clId="{FD21E1E0-84DA-4FBC-B1E2-9A1CC48E611E}" dt="2022-01-24T23:11:35.518" v="60" actId="26606"/>
          <ac:spMkLst>
            <pc:docMk/>
            <pc:sldMk cId="1056554020" sldId="268"/>
            <ac:spMk id="11" creationId="{E0CBAC23-2E3F-4A90-BA59-F8299F6A5439}"/>
          </ac:spMkLst>
        </pc:spChg>
        <pc:graphicFrameChg chg="add">
          <ac:chgData name="Carlos Trejo" userId="b0663bc17b4728a9" providerId="LiveId" clId="{FD21E1E0-84DA-4FBC-B1E2-9A1CC48E611E}" dt="2022-01-24T23:11:35.518" v="60" actId="26606"/>
          <ac:graphicFrameMkLst>
            <pc:docMk/>
            <pc:sldMk cId="1056554020" sldId="268"/>
            <ac:graphicFrameMk id="5" creationId="{A6413DD8-DC1E-4400-BF7A-9D540E8BF848}"/>
          </ac:graphicFrameMkLst>
        </pc:graphicFrameChg>
      </pc:sldChg>
      <pc:sldChg chg="addSp delSp modSp mod setBg">
        <pc:chgData name="Carlos Trejo" userId="b0663bc17b4728a9" providerId="LiveId" clId="{FD21E1E0-84DA-4FBC-B1E2-9A1CC48E611E}" dt="2022-01-24T23:11:42.535" v="61" actId="26606"/>
        <pc:sldMkLst>
          <pc:docMk/>
          <pc:sldMk cId="2996624888" sldId="269"/>
        </pc:sldMkLst>
        <pc:spChg chg="mod">
          <ac:chgData name="Carlos Trejo" userId="b0663bc17b4728a9" providerId="LiveId" clId="{FD21E1E0-84DA-4FBC-B1E2-9A1CC48E611E}" dt="2022-01-24T23:11:42.535" v="61" actId="26606"/>
          <ac:spMkLst>
            <pc:docMk/>
            <pc:sldMk cId="2996624888" sldId="269"/>
            <ac:spMk id="2" creationId="{4734E401-61D8-4E4C-95DA-BC78FB39ECA2}"/>
          </ac:spMkLst>
        </pc:spChg>
        <pc:spChg chg="del">
          <ac:chgData name="Carlos Trejo" userId="b0663bc17b4728a9" providerId="LiveId" clId="{FD21E1E0-84DA-4FBC-B1E2-9A1CC48E611E}" dt="2022-01-24T23:11:42.535" v="61" actId="26606"/>
          <ac:spMkLst>
            <pc:docMk/>
            <pc:sldMk cId="2996624888" sldId="269"/>
            <ac:spMk id="3" creationId="{5693CAC9-AB11-4971-9BF0-25119C158F8F}"/>
          </ac:spMkLst>
        </pc:spChg>
        <pc:spChg chg="add">
          <ac:chgData name="Carlos Trejo" userId="b0663bc17b4728a9" providerId="LiveId" clId="{FD21E1E0-84DA-4FBC-B1E2-9A1CC48E611E}" dt="2022-01-24T23:11:42.535" v="61" actId="26606"/>
          <ac:spMkLst>
            <pc:docMk/>
            <pc:sldMk cId="2996624888" sldId="269"/>
            <ac:spMk id="9" creationId="{2659FDB4-FCBE-4A89-B46D-43D4FA54464D}"/>
          </ac:spMkLst>
        </pc:spChg>
        <pc:graphicFrameChg chg="add">
          <ac:chgData name="Carlos Trejo" userId="b0663bc17b4728a9" providerId="LiveId" clId="{FD21E1E0-84DA-4FBC-B1E2-9A1CC48E611E}" dt="2022-01-24T23:11:42.535" v="61" actId="26606"/>
          <ac:graphicFrameMkLst>
            <pc:docMk/>
            <pc:sldMk cId="2996624888" sldId="269"/>
            <ac:graphicFrameMk id="5" creationId="{9D9FC153-F14D-4EE4-9886-4E12A1E94F3A}"/>
          </ac:graphicFrameMkLst>
        </pc:graphicFrameChg>
        <pc:cxnChg chg="add">
          <ac:chgData name="Carlos Trejo" userId="b0663bc17b4728a9" providerId="LiveId" clId="{FD21E1E0-84DA-4FBC-B1E2-9A1CC48E611E}" dt="2022-01-24T23:11:42.535" v="61" actId="26606"/>
          <ac:cxnSpMkLst>
            <pc:docMk/>
            <pc:sldMk cId="2996624888" sldId="269"/>
            <ac:cxnSpMk id="11" creationId="{C8F51B3F-8331-4E4A-AE96-D47B1006EEAD}"/>
          </ac:cxnSpMkLst>
        </pc:cxnChg>
      </pc:sldChg>
      <pc:sldChg chg="addSp delSp modSp mod setBg">
        <pc:chgData name="Carlos Trejo" userId="b0663bc17b4728a9" providerId="LiveId" clId="{FD21E1E0-84DA-4FBC-B1E2-9A1CC48E611E}" dt="2022-01-24T23:11:48.642" v="62" actId="26606"/>
        <pc:sldMkLst>
          <pc:docMk/>
          <pc:sldMk cId="2076974718" sldId="270"/>
        </pc:sldMkLst>
        <pc:spChg chg="mod">
          <ac:chgData name="Carlos Trejo" userId="b0663bc17b4728a9" providerId="LiveId" clId="{FD21E1E0-84DA-4FBC-B1E2-9A1CC48E611E}" dt="2022-01-24T23:11:48.642" v="62" actId="26606"/>
          <ac:spMkLst>
            <pc:docMk/>
            <pc:sldMk cId="2076974718" sldId="270"/>
            <ac:spMk id="2" creationId="{6C2DF81E-E9C1-44BB-ABF0-C4766E6DD8D4}"/>
          </ac:spMkLst>
        </pc:spChg>
        <pc:spChg chg="del">
          <ac:chgData name="Carlos Trejo" userId="b0663bc17b4728a9" providerId="LiveId" clId="{FD21E1E0-84DA-4FBC-B1E2-9A1CC48E611E}" dt="2022-01-24T23:11:48.642" v="62" actId="26606"/>
          <ac:spMkLst>
            <pc:docMk/>
            <pc:sldMk cId="2076974718" sldId="270"/>
            <ac:spMk id="3" creationId="{2C6488F4-3EE2-45F8-A54D-0288F7BE4525}"/>
          </ac:spMkLst>
        </pc:spChg>
        <pc:spChg chg="add">
          <ac:chgData name="Carlos Trejo" userId="b0663bc17b4728a9" providerId="LiveId" clId="{FD21E1E0-84DA-4FBC-B1E2-9A1CC48E611E}" dt="2022-01-24T23:11:48.642" v="62" actId="26606"/>
          <ac:spMkLst>
            <pc:docMk/>
            <pc:sldMk cId="2076974718" sldId="270"/>
            <ac:spMk id="9" creationId="{2659FDB4-FCBE-4A89-B46D-43D4FA54464D}"/>
          </ac:spMkLst>
        </pc:spChg>
        <pc:graphicFrameChg chg="add">
          <ac:chgData name="Carlos Trejo" userId="b0663bc17b4728a9" providerId="LiveId" clId="{FD21E1E0-84DA-4FBC-B1E2-9A1CC48E611E}" dt="2022-01-24T23:11:48.642" v="62" actId="26606"/>
          <ac:graphicFrameMkLst>
            <pc:docMk/>
            <pc:sldMk cId="2076974718" sldId="270"/>
            <ac:graphicFrameMk id="5" creationId="{FBC8CBB1-921C-4DAD-A19D-C5BC01FFD6E8}"/>
          </ac:graphicFrameMkLst>
        </pc:graphicFrameChg>
        <pc:cxnChg chg="add">
          <ac:chgData name="Carlos Trejo" userId="b0663bc17b4728a9" providerId="LiveId" clId="{FD21E1E0-84DA-4FBC-B1E2-9A1CC48E611E}" dt="2022-01-24T23:11:48.642" v="62" actId="26606"/>
          <ac:cxnSpMkLst>
            <pc:docMk/>
            <pc:sldMk cId="2076974718" sldId="270"/>
            <ac:cxnSpMk id="11" creationId="{C8F51B3F-8331-4E4A-AE96-D47B1006EEAD}"/>
          </ac:cxnSpMkLst>
        </pc:cxnChg>
      </pc:sldChg>
      <pc:sldChg chg="addSp delSp modSp mod setBg">
        <pc:chgData name="Carlos Trejo" userId="b0663bc17b4728a9" providerId="LiveId" clId="{FD21E1E0-84DA-4FBC-B1E2-9A1CC48E611E}" dt="2022-01-24T23:11:52.978" v="63" actId="26606"/>
        <pc:sldMkLst>
          <pc:docMk/>
          <pc:sldMk cId="3538444354" sldId="271"/>
        </pc:sldMkLst>
        <pc:spChg chg="mod">
          <ac:chgData name="Carlos Trejo" userId="b0663bc17b4728a9" providerId="LiveId" clId="{FD21E1E0-84DA-4FBC-B1E2-9A1CC48E611E}" dt="2022-01-24T23:11:52.978" v="63" actId="26606"/>
          <ac:spMkLst>
            <pc:docMk/>
            <pc:sldMk cId="3538444354" sldId="271"/>
            <ac:spMk id="2" creationId="{A7BA5278-B279-43F8-8918-E91FC7D4F376}"/>
          </ac:spMkLst>
        </pc:spChg>
        <pc:spChg chg="del">
          <ac:chgData name="Carlos Trejo" userId="b0663bc17b4728a9" providerId="LiveId" clId="{FD21E1E0-84DA-4FBC-B1E2-9A1CC48E611E}" dt="2022-01-24T23:11:52.978" v="63" actId="26606"/>
          <ac:spMkLst>
            <pc:docMk/>
            <pc:sldMk cId="3538444354" sldId="271"/>
            <ac:spMk id="3" creationId="{82A7D1D7-AFBB-40B1-99A6-D1458FF91958}"/>
          </ac:spMkLst>
        </pc:spChg>
        <pc:spChg chg="add">
          <ac:chgData name="Carlos Trejo" userId="b0663bc17b4728a9" providerId="LiveId" clId="{FD21E1E0-84DA-4FBC-B1E2-9A1CC48E611E}" dt="2022-01-24T23:11:52.978" v="63" actId="26606"/>
          <ac:spMkLst>
            <pc:docMk/>
            <pc:sldMk cId="3538444354" sldId="271"/>
            <ac:spMk id="9" creationId="{2659FDB4-FCBE-4A89-B46D-43D4FA54464D}"/>
          </ac:spMkLst>
        </pc:spChg>
        <pc:graphicFrameChg chg="add">
          <ac:chgData name="Carlos Trejo" userId="b0663bc17b4728a9" providerId="LiveId" clId="{FD21E1E0-84DA-4FBC-B1E2-9A1CC48E611E}" dt="2022-01-24T23:11:52.978" v="63" actId="26606"/>
          <ac:graphicFrameMkLst>
            <pc:docMk/>
            <pc:sldMk cId="3538444354" sldId="271"/>
            <ac:graphicFrameMk id="5" creationId="{D71A8A20-44E1-4835-9ADE-1A277E92E63F}"/>
          </ac:graphicFrameMkLst>
        </pc:graphicFrameChg>
        <pc:cxnChg chg="add">
          <ac:chgData name="Carlos Trejo" userId="b0663bc17b4728a9" providerId="LiveId" clId="{FD21E1E0-84DA-4FBC-B1E2-9A1CC48E611E}" dt="2022-01-24T23:11:52.978" v="63" actId="26606"/>
          <ac:cxnSpMkLst>
            <pc:docMk/>
            <pc:sldMk cId="3538444354" sldId="271"/>
            <ac:cxnSpMk id="11" creationId="{C8F51B3F-8331-4E4A-AE96-D47B1006EEAD}"/>
          </ac:cxnSpMkLst>
        </pc:cxnChg>
      </pc:sldChg>
      <pc:sldChg chg="addSp modSp mod setBg">
        <pc:chgData name="Carlos Trejo" userId="b0663bc17b4728a9" providerId="LiveId" clId="{FD21E1E0-84DA-4FBC-B1E2-9A1CC48E611E}" dt="2022-01-24T23:12:15.039" v="69" actId="14100"/>
        <pc:sldMkLst>
          <pc:docMk/>
          <pc:sldMk cId="3103753162" sldId="273"/>
        </pc:sldMkLst>
        <pc:spChg chg="add">
          <ac:chgData name="Carlos Trejo" userId="b0663bc17b4728a9" providerId="LiveId" clId="{FD21E1E0-84DA-4FBC-B1E2-9A1CC48E611E}" dt="2022-01-24T23:12:01.375" v="64" actId="26606"/>
          <ac:spMkLst>
            <pc:docMk/>
            <pc:sldMk cId="3103753162" sldId="273"/>
            <ac:spMk id="10" creationId="{32BC26D8-82FB-445E-AA49-62A77D7C1EE0}"/>
          </ac:spMkLst>
        </pc:spChg>
        <pc:spChg chg="add">
          <ac:chgData name="Carlos Trejo" userId="b0663bc17b4728a9" providerId="LiveId" clId="{FD21E1E0-84DA-4FBC-B1E2-9A1CC48E611E}" dt="2022-01-24T23:12:01.375" v="64" actId="26606"/>
          <ac:spMkLst>
            <pc:docMk/>
            <pc:sldMk cId="3103753162" sldId="273"/>
            <ac:spMk id="12" creationId="{CB44330D-EA18-4254-AA95-EB49948539B8}"/>
          </ac:spMkLst>
        </pc:spChg>
        <pc:picChg chg="mod">
          <ac:chgData name="Carlos Trejo" userId="b0663bc17b4728a9" providerId="LiveId" clId="{FD21E1E0-84DA-4FBC-B1E2-9A1CC48E611E}" dt="2022-01-24T23:12:15.039" v="69" actId="14100"/>
          <ac:picMkLst>
            <pc:docMk/>
            <pc:sldMk cId="3103753162" sldId="273"/>
            <ac:picMk id="5" creationId="{20BD4919-AF13-4215-8C1A-136BCFDEF47A}"/>
          </ac:picMkLst>
        </pc:picChg>
      </pc:sldChg>
      <pc:sldChg chg="addSp modSp mod setBg">
        <pc:chgData name="Carlos Trejo" userId="b0663bc17b4728a9" providerId="LiveId" clId="{FD21E1E0-84DA-4FBC-B1E2-9A1CC48E611E}" dt="2022-01-24T23:12:20.735" v="70" actId="26606"/>
        <pc:sldMkLst>
          <pc:docMk/>
          <pc:sldMk cId="4233025912" sldId="274"/>
        </pc:sldMkLst>
        <pc:spChg chg="mod">
          <ac:chgData name="Carlos Trejo" userId="b0663bc17b4728a9" providerId="LiveId" clId="{FD21E1E0-84DA-4FBC-B1E2-9A1CC48E611E}" dt="2022-01-24T23:12:20.735" v="70" actId="26606"/>
          <ac:spMkLst>
            <pc:docMk/>
            <pc:sldMk cId="4233025912" sldId="274"/>
            <ac:spMk id="2" creationId="{0841964D-7CA1-4CB0-9062-9C3DB4A9F5DB}"/>
          </ac:spMkLst>
        </pc:spChg>
        <pc:spChg chg="add">
          <ac:chgData name="Carlos Trejo" userId="b0663bc17b4728a9" providerId="LiveId" clId="{FD21E1E0-84DA-4FBC-B1E2-9A1CC48E611E}" dt="2022-01-24T23:12:20.735" v="70" actId="26606"/>
          <ac:spMkLst>
            <pc:docMk/>
            <pc:sldMk cId="4233025912" sldId="274"/>
            <ac:spMk id="10" creationId="{427F7AF4-72C6-4B71-9E40-53E8BFEF36B2}"/>
          </ac:spMkLst>
        </pc:spChg>
        <pc:picChg chg="mod">
          <ac:chgData name="Carlos Trejo" userId="b0663bc17b4728a9" providerId="LiveId" clId="{FD21E1E0-84DA-4FBC-B1E2-9A1CC48E611E}" dt="2022-01-24T23:12:20.735" v="70" actId="26606"/>
          <ac:picMkLst>
            <pc:docMk/>
            <pc:sldMk cId="4233025912" sldId="274"/>
            <ac:picMk id="5" creationId="{8C3E9A66-DD3E-4698-9B77-53E3BF9DEA41}"/>
          </ac:picMkLst>
        </pc:picChg>
      </pc:sldChg>
      <pc:sldChg chg="modSp mod">
        <pc:chgData name="Carlos Trejo" userId="b0663bc17b4728a9" providerId="LiveId" clId="{FD21E1E0-84DA-4FBC-B1E2-9A1CC48E611E}" dt="2022-01-24T23:23:36.554" v="460" actId="20577"/>
        <pc:sldMkLst>
          <pc:docMk/>
          <pc:sldMk cId="1457632014" sldId="276"/>
        </pc:sldMkLst>
        <pc:spChg chg="mod">
          <ac:chgData name="Carlos Trejo" userId="b0663bc17b4728a9" providerId="LiveId" clId="{FD21E1E0-84DA-4FBC-B1E2-9A1CC48E611E}" dt="2022-01-24T23:16:02.263" v="83" actId="20577"/>
          <ac:spMkLst>
            <pc:docMk/>
            <pc:sldMk cId="1457632014" sldId="276"/>
            <ac:spMk id="2" creationId="{224A8A25-F4B7-4882-AC85-C89DE7735167}"/>
          </ac:spMkLst>
        </pc:spChg>
        <pc:spChg chg="mod">
          <ac:chgData name="Carlos Trejo" userId="b0663bc17b4728a9" providerId="LiveId" clId="{FD21E1E0-84DA-4FBC-B1E2-9A1CC48E611E}" dt="2022-01-24T23:23:36.554" v="460" actId="20577"/>
          <ac:spMkLst>
            <pc:docMk/>
            <pc:sldMk cId="1457632014" sldId="276"/>
            <ac:spMk id="3" creationId="{3D5A0E21-F3E9-4C92-9335-2A9C61700C0F}"/>
          </ac:spMkLst>
        </pc:spChg>
      </pc:sldChg>
      <pc:sldChg chg="modSp new mod">
        <pc:chgData name="Carlos Trejo" userId="b0663bc17b4728a9" providerId="LiveId" clId="{FD21E1E0-84DA-4FBC-B1E2-9A1CC48E611E}" dt="2022-01-24T23:25:40.101" v="748" actId="313"/>
        <pc:sldMkLst>
          <pc:docMk/>
          <pc:sldMk cId="3620290278" sldId="277"/>
        </pc:sldMkLst>
        <pc:spChg chg="mod">
          <ac:chgData name="Carlos Trejo" userId="b0663bc17b4728a9" providerId="LiveId" clId="{FD21E1E0-84DA-4FBC-B1E2-9A1CC48E611E}" dt="2022-01-24T23:22:10.708" v="367" actId="20577"/>
          <ac:spMkLst>
            <pc:docMk/>
            <pc:sldMk cId="3620290278" sldId="277"/>
            <ac:spMk id="2" creationId="{AEB9735B-DB0F-466B-98DF-44F8056AF8D4}"/>
          </ac:spMkLst>
        </pc:spChg>
        <pc:spChg chg="mod">
          <ac:chgData name="Carlos Trejo" userId="b0663bc17b4728a9" providerId="LiveId" clId="{FD21E1E0-84DA-4FBC-B1E2-9A1CC48E611E}" dt="2022-01-24T23:25:40.101" v="748" actId="313"/>
          <ac:spMkLst>
            <pc:docMk/>
            <pc:sldMk cId="3620290278" sldId="277"/>
            <ac:spMk id="3" creationId="{8310D814-6050-40C3-99EC-3E1C1B1CF550}"/>
          </ac:spMkLst>
        </pc:spChg>
      </pc:sldChg>
      <pc:sldChg chg="new del">
        <pc:chgData name="Carlos Trejo" userId="b0663bc17b4728a9" providerId="LiveId" clId="{FD21E1E0-84DA-4FBC-B1E2-9A1CC48E611E}" dt="2022-01-24T23:30:24.768" v="750" actId="47"/>
        <pc:sldMkLst>
          <pc:docMk/>
          <pc:sldMk cId="3921393318" sldId="278"/>
        </pc:sldMkLst>
      </pc:sldChg>
      <pc:sldChg chg="addSp delSp modSp new mod setBg">
        <pc:chgData name="Carlos Trejo" userId="b0663bc17b4728a9" providerId="LiveId" clId="{FD21E1E0-84DA-4FBC-B1E2-9A1CC48E611E}" dt="2022-01-24T23:34:48.398" v="1071" actId="26606"/>
        <pc:sldMkLst>
          <pc:docMk/>
          <pc:sldMk cId="4190813783" sldId="278"/>
        </pc:sldMkLst>
        <pc:spChg chg="mod">
          <ac:chgData name="Carlos Trejo" userId="b0663bc17b4728a9" providerId="LiveId" clId="{FD21E1E0-84DA-4FBC-B1E2-9A1CC48E611E}" dt="2022-01-24T23:34:48.398" v="1071" actId="26606"/>
          <ac:spMkLst>
            <pc:docMk/>
            <pc:sldMk cId="4190813783" sldId="278"/>
            <ac:spMk id="2" creationId="{13E0EF22-9EF4-436E-B45D-80D04E0B9C74}"/>
          </ac:spMkLst>
        </pc:spChg>
        <pc:spChg chg="del mod">
          <ac:chgData name="Carlos Trejo" userId="b0663bc17b4728a9" providerId="LiveId" clId="{FD21E1E0-84DA-4FBC-B1E2-9A1CC48E611E}" dt="2022-01-24T23:34:48.398" v="1071" actId="26606"/>
          <ac:spMkLst>
            <pc:docMk/>
            <pc:sldMk cId="4190813783" sldId="278"/>
            <ac:spMk id="3" creationId="{7EF12F61-9DAE-43E2-BE5F-AAF3573F5FB4}"/>
          </ac:spMkLst>
        </pc:spChg>
        <pc:spChg chg="add">
          <ac:chgData name="Carlos Trejo" userId="b0663bc17b4728a9" providerId="LiveId" clId="{FD21E1E0-84DA-4FBC-B1E2-9A1CC48E611E}" dt="2022-01-24T23:34:48.398" v="1071" actId="26606"/>
          <ac:spMkLst>
            <pc:docMk/>
            <pc:sldMk cId="4190813783" sldId="278"/>
            <ac:spMk id="9" creationId="{B819A166-7571-4003-A6B8-B62034C3ED30}"/>
          </ac:spMkLst>
        </pc:spChg>
        <pc:graphicFrameChg chg="add">
          <ac:chgData name="Carlos Trejo" userId="b0663bc17b4728a9" providerId="LiveId" clId="{FD21E1E0-84DA-4FBC-B1E2-9A1CC48E611E}" dt="2022-01-24T23:34:48.398" v="1071" actId="26606"/>
          <ac:graphicFrameMkLst>
            <pc:docMk/>
            <pc:sldMk cId="4190813783" sldId="278"/>
            <ac:graphicFrameMk id="5" creationId="{03666C32-A657-4EDE-A3FA-23359DA9D32A}"/>
          </ac:graphicFrameMkLst>
        </pc:graphicFrameChg>
      </pc:sldChg>
      <pc:sldChg chg="modSp new mod ord">
        <pc:chgData name="Carlos Trejo" userId="b0663bc17b4728a9" providerId="LiveId" clId="{FD21E1E0-84DA-4FBC-B1E2-9A1CC48E611E}" dt="2022-01-24T23:50:26.266" v="1446" actId="20577"/>
        <pc:sldMkLst>
          <pc:docMk/>
          <pc:sldMk cId="45030655" sldId="279"/>
        </pc:sldMkLst>
        <pc:spChg chg="mod">
          <ac:chgData name="Carlos Trejo" userId="b0663bc17b4728a9" providerId="LiveId" clId="{FD21E1E0-84DA-4FBC-B1E2-9A1CC48E611E}" dt="2022-01-24T23:47:20.626" v="1113" actId="20577"/>
          <ac:spMkLst>
            <pc:docMk/>
            <pc:sldMk cId="45030655" sldId="279"/>
            <ac:spMk id="2" creationId="{EEFDB9DD-25AC-4015-8EB6-197A6E16D19D}"/>
          </ac:spMkLst>
        </pc:spChg>
        <pc:spChg chg="mod">
          <ac:chgData name="Carlos Trejo" userId="b0663bc17b4728a9" providerId="LiveId" clId="{FD21E1E0-84DA-4FBC-B1E2-9A1CC48E611E}" dt="2022-01-24T23:50:26.266" v="1446" actId="20577"/>
          <ac:spMkLst>
            <pc:docMk/>
            <pc:sldMk cId="45030655" sldId="279"/>
            <ac:spMk id="3" creationId="{4A790ED4-292A-4353-90E5-9631AA1B51D1}"/>
          </ac:spMkLst>
        </pc:spChg>
      </pc:sldChg>
      <pc:sldChg chg="modSp new del mod">
        <pc:chgData name="Carlos Trejo" userId="b0663bc17b4728a9" providerId="LiveId" clId="{FD21E1E0-84DA-4FBC-B1E2-9A1CC48E611E}" dt="2022-01-24T23:47:05.128" v="1094" actId="47"/>
        <pc:sldMkLst>
          <pc:docMk/>
          <pc:sldMk cId="2703601544" sldId="279"/>
        </pc:sldMkLst>
        <pc:spChg chg="mod">
          <ac:chgData name="Carlos Trejo" userId="b0663bc17b4728a9" providerId="LiveId" clId="{FD21E1E0-84DA-4FBC-B1E2-9A1CC48E611E}" dt="2022-01-24T23:46:56.777" v="1093" actId="20577"/>
          <ac:spMkLst>
            <pc:docMk/>
            <pc:sldMk cId="2703601544" sldId="279"/>
            <ac:spMk id="2" creationId="{24CBEE0D-5097-4983-948D-58D08CE1431D}"/>
          </ac:spMkLst>
        </pc:spChg>
      </pc:sldChg>
      <pc:sldChg chg="modSp new del mod">
        <pc:chgData name="Carlos Trejo" userId="b0663bc17b4728a9" providerId="LiveId" clId="{FD21E1E0-84DA-4FBC-B1E2-9A1CC48E611E}" dt="2022-01-24T23:59:10.649" v="1821" actId="47"/>
        <pc:sldMkLst>
          <pc:docMk/>
          <pc:sldMk cId="1849015788" sldId="280"/>
        </pc:sldMkLst>
        <pc:spChg chg="mod">
          <ac:chgData name="Carlos Trejo" userId="b0663bc17b4728a9" providerId="LiveId" clId="{FD21E1E0-84DA-4FBC-B1E2-9A1CC48E611E}" dt="2022-01-24T23:54:55.948" v="1464" actId="313"/>
          <ac:spMkLst>
            <pc:docMk/>
            <pc:sldMk cId="1849015788" sldId="280"/>
            <ac:spMk id="2" creationId="{FF419911-C4C7-4B07-AB1D-F995877001AC}"/>
          </ac:spMkLst>
        </pc:spChg>
        <pc:spChg chg="mod">
          <ac:chgData name="Carlos Trejo" userId="b0663bc17b4728a9" providerId="LiveId" clId="{FD21E1E0-84DA-4FBC-B1E2-9A1CC48E611E}" dt="2022-01-24T23:53:19.771" v="1463" actId="20577"/>
          <ac:spMkLst>
            <pc:docMk/>
            <pc:sldMk cId="1849015788" sldId="280"/>
            <ac:spMk id="3" creationId="{94C7D1DE-912C-4316-A3B1-63E3873D842E}"/>
          </ac:spMkLst>
        </pc:spChg>
      </pc:sldChg>
      <pc:sldChg chg="addSp delSp modSp new mod setBg">
        <pc:chgData name="Carlos Trejo" userId="b0663bc17b4728a9" providerId="LiveId" clId="{FD21E1E0-84DA-4FBC-B1E2-9A1CC48E611E}" dt="2022-01-24T23:58:02.534" v="1811" actId="26606"/>
        <pc:sldMkLst>
          <pc:docMk/>
          <pc:sldMk cId="2396965668" sldId="281"/>
        </pc:sldMkLst>
        <pc:spChg chg="mod">
          <ac:chgData name="Carlos Trejo" userId="b0663bc17b4728a9" providerId="LiveId" clId="{FD21E1E0-84DA-4FBC-B1E2-9A1CC48E611E}" dt="2022-01-24T23:58:02.534" v="1811" actId="26606"/>
          <ac:spMkLst>
            <pc:docMk/>
            <pc:sldMk cId="2396965668" sldId="281"/>
            <ac:spMk id="2" creationId="{7CB008F2-DCB8-403A-8116-B8C3AB5AB37E}"/>
          </ac:spMkLst>
        </pc:spChg>
        <pc:spChg chg="del mod">
          <ac:chgData name="Carlos Trejo" userId="b0663bc17b4728a9" providerId="LiveId" clId="{FD21E1E0-84DA-4FBC-B1E2-9A1CC48E611E}" dt="2022-01-24T23:58:02.534" v="1811" actId="26606"/>
          <ac:spMkLst>
            <pc:docMk/>
            <pc:sldMk cId="2396965668" sldId="281"/>
            <ac:spMk id="3" creationId="{C8323364-740C-403F-B5B0-3F1E08A62751}"/>
          </ac:spMkLst>
        </pc:spChg>
        <pc:spChg chg="add">
          <ac:chgData name="Carlos Trejo" userId="b0663bc17b4728a9" providerId="LiveId" clId="{FD21E1E0-84DA-4FBC-B1E2-9A1CC48E611E}" dt="2022-01-24T23:58:02.534" v="1811" actId="26606"/>
          <ac:spMkLst>
            <pc:docMk/>
            <pc:sldMk cId="2396965668" sldId="281"/>
            <ac:spMk id="9" creationId="{B819A166-7571-4003-A6B8-B62034C3ED30}"/>
          </ac:spMkLst>
        </pc:spChg>
        <pc:graphicFrameChg chg="add">
          <ac:chgData name="Carlos Trejo" userId="b0663bc17b4728a9" providerId="LiveId" clId="{FD21E1E0-84DA-4FBC-B1E2-9A1CC48E611E}" dt="2022-01-24T23:58:02.534" v="1811" actId="26606"/>
          <ac:graphicFrameMkLst>
            <pc:docMk/>
            <pc:sldMk cId="2396965668" sldId="281"/>
            <ac:graphicFrameMk id="5" creationId="{B877BA65-80FA-4B48-99F3-7A28038B9C3D}"/>
          </ac:graphicFrameMkLst>
        </pc:graphicFrameChg>
      </pc:sldChg>
      <pc:sldChg chg="addSp delSp modSp new mod">
        <pc:chgData name="Carlos Trejo" userId="b0663bc17b4728a9" providerId="LiveId" clId="{FD21E1E0-84DA-4FBC-B1E2-9A1CC48E611E}" dt="2022-01-25T00:05:28.528" v="1884" actId="12100"/>
        <pc:sldMkLst>
          <pc:docMk/>
          <pc:sldMk cId="271975663" sldId="282"/>
        </pc:sldMkLst>
        <pc:spChg chg="del mod">
          <ac:chgData name="Carlos Trejo" userId="b0663bc17b4728a9" providerId="LiveId" clId="{FD21E1E0-84DA-4FBC-B1E2-9A1CC48E611E}" dt="2022-01-25T00:03:08.119" v="1823" actId="478"/>
          <ac:spMkLst>
            <pc:docMk/>
            <pc:sldMk cId="271975663" sldId="282"/>
            <ac:spMk id="2" creationId="{EAE66BD7-28E8-4E63-8EA2-A68F99499724}"/>
          </ac:spMkLst>
        </pc:spChg>
        <pc:spChg chg="del">
          <ac:chgData name="Carlos Trejo" userId="b0663bc17b4728a9" providerId="LiveId" clId="{FD21E1E0-84DA-4FBC-B1E2-9A1CC48E611E}" dt="2022-01-25T00:03:03.807" v="1822" actId="478"/>
          <ac:spMkLst>
            <pc:docMk/>
            <pc:sldMk cId="271975663" sldId="282"/>
            <ac:spMk id="3" creationId="{C27F771E-ABB6-4EEA-BD74-4412616D37C1}"/>
          </ac:spMkLst>
        </pc:spChg>
        <pc:spChg chg="add del mod">
          <ac:chgData name="Carlos Trejo" userId="b0663bc17b4728a9" providerId="LiveId" clId="{FD21E1E0-84DA-4FBC-B1E2-9A1CC48E611E}" dt="2022-01-25T00:03:10.801" v="1824" actId="478"/>
          <ac:spMkLst>
            <pc:docMk/>
            <pc:sldMk cId="271975663" sldId="282"/>
            <ac:spMk id="5" creationId="{611C989F-5F15-48C6-9036-2ED7DD5467FD}"/>
          </ac:spMkLst>
        </pc:spChg>
        <pc:graphicFrameChg chg="add mod modGraphic">
          <ac:chgData name="Carlos Trejo" userId="b0663bc17b4728a9" providerId="LiveId" clId="{FD21E1E0-84DA-4FBC-B1E2-9A1CC48E611E}" dt="2022-01-25T00:05:28.528" v="1884" actId="12100"/>
          <ac:graphicFrameMkLst>
            <pc:docMk/>
            <pc:sldMk cId="271975663" sldId="282"/>
            <ac:graphicFrameMk id="8" creationId="{83C780E0-BFFA-4AC1-9382-E49E3E0858E5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983A7-E703-43A0-A918-ABD7A947E18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DAE1E8-34C5-485A-BFDD-9667B9F7A024}">
      <dgm:prSet/>
      <dgm:spPr/>
      <dgm:t>
        <a:bodyPr/>
        <a:lstStyle/>
        <a:p>
          <a:r>
            <a:rPr lang="es-ES"/>
            <a:t>Prevención</a:t>
          </a:r>
          <a:endParaRPr lang="en-US"/>
        </a:p>
      </dgm:t>
    </dgm:pt>
    <dgm:pt modelId="{428CB100-10A9-4EDB-87FA-2B4234DC7229}" type="parTrans" cxnId="{26FF7751-ECC4-44BF-A9CC-B67AC6049480}">
      <dgm:prSet/>
      <dgm:spPr/>
      <dgm:t>
        <a:bodyPr/>
        <a:lstStyle/>
        <a:p>
          <a:endParaRPr lang="en-US"/>
        </a:p>
      </dgm:t>
    </dgm:pt>
    <dgm:pt modelId="{BC761B53-B01B-4CED-BE11-F85EC1FA8274}" type="sibTrans" cxnId="{26FF7751-ECC4-44BF-A9CC-B67AC6049480}">
      <dgm:prSet/>
      <dgm:spPr/>
      <dgm:t>
        <a:bodyPr/>
        <a:lstStyle/>
        <a:p>
          <a:endParaRPr lang="en-US"/>
        </a:p>
      </dgm:t>
    </dgm:pt>
    <dgm:pt modelId="{7DE4EDCA-AD64-49B6-8633-5331AD14A863}">
      <dgm:prSet/>
      <dgm:spPr/>
      <dgm:t>
        <a:bodyPr/>
        <a:lstStyle/>
        <a:p>
          <a:r>
            <a:rPr lang="es-ES"/>
            <a:t>Plan de calidad</a:t>
          </a:r>
          <a:endParaRPr lang="en-US"/>
        </a:p>
      </dgm:t>
    </dgm:pt>
    <dgm:pt modelId="{DBB7CC00-93EE-42B6-97D6-16F6A5D624C8}" type="parTrans" cxnId="{79D2FB62-9A50-4DE2-ABAC-814A919A06EE}">
      <dgm:prSet/>
      <dgm:spPr/>
      <dgm:t>
        <a:bodyPr/>
        <a:lstStyle/>
        <a:p>
          <a:endParaRPr lang="en-US"/>
        </a:p>
      </dgm:t>
    </dgm:pt>
    <dgm:pt modelId="{143367C5-81D3-4065-A523-3D2D9EC84156}" type="sibTrans" cxnId="{79D2FB62-9A50-4DE2-ABAC-814A919A06EE}">
      <dgm:prSet/>
      <dgm:spPr/>
      <dgm:t>
        <a:bodyPr/>
        <a:lstStyle/>
        <a:p>
          <a:endParaRPr lang="en-US"/>
        </a:p>
      </dgm:t>
    </dgm:pt>
    <dgm:pt modelId="{70FFE7E5-BAC3-4E2A-9DA4-0BDA8810C413}">
      <dgm:prSet/>
      <dgm:spPr/>
      <dgm:t>
        <a:bodyPr/>
        <a:lstStyle/>
        <a:p>
          <a:r>
            <a:rPr lang="es-ES"/>
            <a:t>Revisiones técnicas formales</a:t>
          </a:r>
          <a:endParaRPr lang="en-US"/>
        </a:p>
      </dgm:t>
    </dgm:pt>
    <dgm:pt modelId="{9DCE718D-5A32-4EBB-8655-E05C27FFED74}" type="parTrans" cxnId="{F9009F33-68C6-427E-BE13-95F3E321645F}">
      <dgm:prSet/>
      <dgm:spPr/>
      <dgm:t>
        <a:bodyPr/>
        <a:lstStyle/>
        <a:p>
          <a:endParaRPr lang="en-US"/>
        </a:p>
      </dgm:t>
    </dgm:pt>
    <dgm:pt modelId="{EAD9EED7-E3BD-44BE-AD88-F6FEE7418BA6}" type="sibTrans" cxnId="{F9009F33-68C6-427E-BE13-95F3E321645F}">
      <dgm:prSet/>
      <dgm:spPr/>
      <dgm:t>
        <a:bodyPr/>
        <a:lstStyle/>
        <a:p>
          <a:endParaRPr lang="en-US"/>
        </a:p>
      </dgm:t>
    </dgm:pt>
    <dgm:pt modelId="{472097B1-8943-460B-9449-F92E514D2A54}">
      <dgm:prSet/>
      <dgm:spPr/>
      <dgm:t>
        <a:bodyPr/>
        <a:lstStyle/>
        <a:p>
          <a:r>
            <a:rPr lang="es-ES"/>
            <a:t>Equipo de prueba</a:t>
          </a:r>
          <a:endParaRPr lang="en-US"/>
        </a:p>
      </dgm:t>
    </dgm:pt>
    <dgm:pt modelId="{AB9902B8-DEAD-4F20-9E4A-A66585280A80}" type="parTrans" cxnId="{022743F7-8BAE-426C-93D4-2F4104E2BAED}">
      <dgm:prSet/>
      <dgm:spPr/>
      <dgm:t>
        <a:bodyPr/>
        <a:lstStyle/>
        <a:p>
          <a:endParaRPr lang="en-US"/>
        </a:p>
      </dgm:t>
    </dgm:pt>
    <dgm:pt modelId="{89A332FF-87DE-4C50-8D24-C9852BDC6527}" type="sibTrans" cxnId="{022743F7-8BAE-426C-93D4-2F4104E2BAED}">
      <dgm:prSet/>
      <dgm:spPr/>
      <dgm:t>
        <a:bodyPr/>
        <a:lstStyle/>
        <a:p>
          <a:endParaRPr lang="en-US"/>
        </a:p>
      </dgm:t>
    </dgm:pt>
    <dgm:pt modelId="{1BFB6E98-0D17-4091-A996-17814A6474EC}">
      <dgm:prSet/>
      <dgm:spPr/>
      <dgm:t>
        <a:bodyPr/>
        <a:lstStyle/>
        <a:p>
          <a:r>
            <a:rPr lang="es-ES"/>
            <a:t>Entrenamiento</a:t>
          </a:r>
          <a:endParaRPr lang="en-US"/>
        </a:p>
      </dgm:t>
    </dgm:pt>
    <dgm:pt modelId="{3C5EB6CB-E0A0-4B67-872D-D6CE7153971C}" type="parTrans" cxnId="{495BE197-0518-4DE5-B7CD-972BD5EFD780}">
      <dgm:prSet/>
      <dgm:spPr/>
      <dgm:t>
        <a:bodyPr/>
        <a:lstStyle/>
        <a:p>
          <a:endParaRPr lang="en-US"/>
        </a:p>
      </dgm:t>
    </dgm:pt>
    <dgm:pt modelId="{E2D3E66A-ECE7-4A58-A5F2-D216AB9E2993}" type="sibTrans" cxnId="{495BE197-0518-4DE5-B7CD-972BD5EFD780}">
      <dgm:prSet/>
      <dgm:spPr/>
      <dgm:t>
        <a:bodyPr/>
        <a:lstStyle/>
        <a:p>
          <a:endParaRPr lang="en-US"/>
        </a:p>
      </dgm:t>
    </dgm:pt>
    <dgm:pt modelId="{AEB1A2D4-60AB-4409-BA4B-7AB3D7F561E2}">
      <dgm:prSet/>
      <dgm:spPr/>
      <dgm:t>
        <a:bodyPr/>
        <a:lstStyle/>
        <a:p>
          <a:r>
            <a:rPr lang="es-ES"/>
            <a:t>Apreciación:</a:t>
          </a:r>
          <a:endParaRPr lang="en-US"/>
        </a:p>
      </dgm:t>
    </dgm:pt>
    <dgm:pt modelId="{84B1C058-2117-46AF-B242-E8CE13848936}" type="parTrans" cxnId="{D19040E4-262F-40FE-9B43-613913F05CDC}">
      <dgm:prSet/>
      <dgm:spPr/>
      <dgm:t>
        <a:bodyPr/>
        <a:lstStyle/>
        <a:p>
          <a:endParaRPr lang="en-US"/>
        </a:p>
      </dgm:t>
    </dgm:pt>
    <dgm:pt modelId="{27E63EAA-33D6-4F09-9297-3A99349EF5C5}" type="sibTrans" cxnId="{D19040E4-262F-40FE-9B43-613913F05CDC}">
      <dgm:prSet/>
      <dgm:spPr/>
      <dgm:t>
        <a:bodyPr/>
        <a:lstStyle/>
        <a:p>
          <a:endParaRPr lang="en-US"/>
        </a:p>
      </dgm:t>
    </dgm:pt>
    <dgm:pt modelId="{90C457DA-138E-48E5-9EE7-F3CFBEC0FF98}">
      <dgm:prSet/>
      <dgm:spPr/>
      <dgm:t>
        <a:bodyPr/>
        <a:lstStyle/>
        <a:p>
          <a:r>
            <a:rPr lang="es-ES"/>
            <a:t>Inspecciones</a:t>
          </a:r>
          <a:endParaRPr lang="en-US"/>
        </a:p>
      </dgm:t>
    </dgm:pt>
    <dgm:pt modelId="{059DB012-67B5-4539-89DE-1E415B140087}" type="parTrans" cxnId="{C6FE4758-8213-4EDB-89CF-AF7B8569D281}">
      <dgm:prSet/>
      <dgm:spPr/>
      <dgm:t>
        <a:bodyPr/>
        <a:lstStyle/>
        <a:p>
          <a:endParaRPr lang="en-US"/>
        </a:p>
      </dgm:t>
    </dgm:pt>
    <dgm:pt modelId="{4CF7FEDA-254D-481B-836F-AE83905AA49B}" type="sibTrans" cxnId="{C6FE4758-8213-4EDB-89CF-AF7B8569D281}">
      <dgm:prSet/>
      <dgm:spPr/>
      <dgm:t>
        <a:bodyPr/>
        <a:lstStyle/>
        <a:p>
          <a:endParaRPr lang="en-US"/>
        </a:p>
      </dgm:t>
    </dgm:pt>
    <dgm:pt modelId="{DA2E33FE-3047-436E-A37B-A848CC4C6382}">
      <dgm:prSet/>
      <dgm:spPr/>
      <dgm:t>
        <a:bodyPr/>
        <a:lstStyle/>
        <a:p>
          <a:r>
            <a:rPr lang="es-ES"/>
            <a:t>Calibración y mantenimiento de equipo</a:t>
          </a:r>
          <a:endParaRPr lang="en-US"/>
        </a:p>
      </dgm:t>
    </dgm:pt>
    <dgm:pt modelId="{65658B36-E379-4BA0-B696-5B4A15123D33}" type="parTrans" cxnId="{1824E4CC-45B2-44BE-B239-4964F8B79D71}">
      <dgm:prSet/>
      <dgm:spPr/>
      <dgm:t>
        <a:bodyPr/>
        <a:lstStyle/>
        <a:p>
          <a:endParaRPr lang="en-US"/>
        </a:p>
      </dgm:t>
    </dgm:pt>
    <dgm:pt modelId="{25DF38A7-D817-4030-9BBE-E4F46C9611C5}" type="sibTrans" cxnId="{1824E4CC-45B2-44BE-B239-4964F8B79D71}">
      <dgm:prSet/>
      <dgm:spPr/>
      <dgm:t>
        <a:bodyPr/>
        <a:lstStyle/>
        <a:p>
          <a:endParaRPr lang="en-US"/>
        </a:p>
      </dgm:t>
    </dgm:pt>
    <dgm:pt modelId="{836794C4-DD19-4469-AAD7-8707D263B458}">
      <dgm:prSet/>
      <dgm:spPr/>
      <dgm:t>
        <a:bodyPr/>
        <a:lstStyle/>
        <a:p>
          <a:r>
            <a:rPr lang="es-ES"/>
            <a:t>Pruebas</a:t>
          </a:r>
          <a:endParaRPr lang="en-US"/>
        </a:p>
      </dgm:t>
    </dgm:pt>
    <dgm:pt modelId="{A3D962C0-CE71-46BC-A4F4-C86B76197609}" type="parTrans" cxnId="{956F91B0-FC09-4CF3-9CAB-2F7A985B4E66}">
      <dgm:prSet/>
      <dgm:spPr/>
      <dgm:t>
        <a:bodyPr/>
        <a:lstStyle/>
        <a:p>
          <a:endParaRPr lang="en-US"/>
        </a:p>
      </dgm:t>
    </dgm:pt>
    <dgm:pt modelId="{46AC28FC-18C7-4AFA-AF95-3A6EF23DB3B7}" type="sibTrans" cxnId="{956F91B0-FC09-4CF3-9CAB-2F7A985B4E66}">
      <dgm:prSet/>
      <dgm:spPr/>
      <dgm:t>
        <a:bodyPr/>
        <a:lstStyle/>
        <a:p>
          <a:endParaRPr lang="en-US"/>
        </a:p>
      </dgm:t>
    </dgm:pt>
    <dgm:pt modelId="{4D5E2DDF-58D7-4F10-B543-119561BACED4}">
      <dgm:prSet/>
      <dgm:spPr/>
      <dgm:t>
        <a:bodyPr/>
        <a:lstStyle/>
        <a:p>
          <a:r>
            <a:rPr lang="es-MX"/>
            <a:t>Falla</a:t>
          </a:r>
          <a:endParaRPr lang="en-US"/>
        </a:p>
      </dgm:t>
    </dgm:pt>
    <dgm:pt modelId="{78337BB2-8413-41E8-8896-635AE48A29F7}" type="parTrans" cxnId="{C4CA0ADB-E648-46B1-86C8-A38D95B30E1F}">
      <dgm:prSet/>
      <dgm:spPr/>
      <dgm:t>
        <a:bodyPr/>
        <a:lstStyle/>
        <a:p>
          <a:endParaRPr lang="en-US"/>
        </a:p>
      </dgm:t>
    </dgm:pt>
    <dgm:pt modelId="{13298F82-32F5-42B5-B74C-195B2CF138C6}" type="sibTrans" cxnId="{C4CA0ADB-E648-46B1-86C8-A38D95B30E1F}">
      <dgm:prSet/>
      <dgm:spPr/>
      <dgm:t>
        <a:bodyPr/>
        <a:lstStyle/>
        <a:p>
          <a:endParaRPr lang="en-US"/>
        </a:p>
      </dgm:t>
    </dgm:pt>
    <dgm:pt modelId="{EF157D0C-AB32-4F0C-A2B2-E5C1EF11D378}">
      <dgm:prSet/>
      <dgm:spPr/>
      <dgm:t>
        <a:bodyPr/>
        <a:lstStyle/>
        <a:p>
          <a:r>
            <a:rPr lang="es-MX"/>
            <a:t>Re trabajo, reparación, Análisis de fallas</a:t>
          </a:r>
          <a:endParaRPr lang="en-US"/>
        </a:p>
      </dgm:t>
    </dgm:pt>
    <dgm:pt modelId="{FFD9BEBC-25A6-48ED-9D46-91EEB814D301}" type="parTrans" cxnId="{80FAA9E4-81A2-4E2C-B576-74DE0F1813D5}">
      <dgm:prSet/>
      <dgm:spPr/>
      <dgm:t>
        <a:bodyPr/>
        <a:lstStyle/>
        <a:p>
          <a:endParaRPr lang="en-US"/>
        </a:p>
      </dgm:t>
    </dgm:pt>
    <dgm:pt modelId="{9DA5FED8-E751-41DC-95B9-1E27B34D4EA5}" type="sibTrans" cxnId="{80FAA9E4-81A2-4E2C-B576-74DE0F1813D5}">
      <dgm:prSet/>
      <dgm:spPr/>
      <dgm:t>
        <a:bodyPr/>
        <a:lstStyle/>
        <a:p>
          <a:endParaRPr lang="en-US"/>
        </a:p>
      </dgm:t>
    </dgm:pt>
    <dgm:pt modelId="{64FBD8D6-8C1B-47CB-BB61-7A964D28837E}">
      <dgm:prSet/>
      <dgm:spPr/>
      <dgm:t>
        <a:bodyPr/>
        <a:lstStyle/>
        <a:p>
          <a:r>
            <a:rPr lang="es-MX"/>
            <a:t>Fallas externas</a:t>
          </a:r>
          <a:endParaRPr lang="en-US"/>
        </a:p>
      </dgm:t>
    </dgm:pt>
    <dgm:pt modelId="{1473D082-6C47-4224-AF2D-5CFBC1E373F6}" type="parTrans" cxnId="{464C7E00-7894-4E5C-BC42-7FE0427DE4BB}">
      <dgm:prSet/>
      <dgm:spPr/>
      <dgm:t>
        <a:bodyPr/>
        <a:lstStyle/>
        <a:p>
          <a:endParaRPr lang="en-US"/>
        </a:p>
      </dgm:t>
    </dgm:pt>
    <dgm:pt modelId="{B017D825-890B-4B57-91B7-A7331C65617A}" type="sibTrans" cxnId="{464C7E00-7894-4E5C-BC42-7FE0427DE4BB}">
      <dgm:prSet/>
      <dgm:spPr/>
      <dgm:t>
        <a:bodyPr/>
        <a:lstStyle/>
        <a:p>
          <a:endParaRPr lang="en-US"/>
        </a:p>
      </dgm:t>
    </dgm:pt>
    <dgm:pt modelId="{2B8E4AD9-2BE0-4A2F-9370-10D8585993D6}">
      <dgm:prSet/>
      <dgm:spPr/>
      <dgm:t>
        <a:bodyPr/>
        <a:lstStyle/>
        <a:p>
          <a:r>
            <a:rPr lang="es-MX"/>
            <a:t>Resolución de queja, devolución, Help line, garantías</a:t>
          </a:r>
          <a:endParaRPr lang="en-US"/>
        </a:p>
      </dgm:t>
    </dgm:pt>
    <dgm:pt modelId="{FD843CC2-CB6D-47EF-A99B-84B1672BD08D}" type="parTrans" cxnId="{491F7590-03A0-4B30-9FC8-45E5757C1DC1}">
      <dgm:prSet/>
      <dgm:spPr/>
      <dgm:t>
        <a:bodyPr/>
        <a:lstStyle/>
        <a:p>
          <a:endParaRPr lang="en-US"/>
        </a:p>
      </dgm:t>
    </dgm:pt>
    <dgm:pt modelId="{949DC7ED-5162-4DA9-9AC9-7BEA49E1E920}" type="sibTrans" cxnId="{491F7590-03A0-4B30-9FC8-45E5757C1DC1}">
      <dgm:prSet/>
      <dgm:spPr/>
      <dgm:t>
        <a:bodyPr/>
        <a:lstStyle/>
        <a:p>
          <a:endParaRPr lang="en-US"/>
        </a:p>
      </dgm:t>
    </dgm:pt>
    <dgm:pt modelId="{3E939166-D4B8-4D2E-8BDE-4A2DF2412B28}" type="pres">
      <dgm:prSet presAssocID="{631983A7-E703-43A0-A918-ABD7A947E184}" presName="linear" presStyleCnt="0">
        <dgm:presLayoutVars>
          <dgm:animLvl val="lvl"/>
          <dgm:resizeHandles val="exact"/>
        </dgm:presLayoutVars>
      </dgm:prSet>
      <dgm:spPr/>
    </dgm:pt>
    <dgm:pt modelId="{6AB4F758-6436-41A9-89C7-013BF01051B2}" type="pres">
      <dgm:prSet presAssocID="{C6DAE1E8-34C5-485A-BFDD-9667B9F7A0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A28B00-6EF6-4FAF-97E1-61F56F33D4D3}" type="pres">
      <dgm:prSet presAssocID="{C6DAE1E8-34C5-485A-BFDD-9667B9F7A024}" presName="childText" presStyleLbl="revTx" presStyleIdx="0" presStyleCnt="4">
        <dgm:presLayoutVars>
          <dgm:bulletEnabled val="1"/>
        </dgm:presLayoutVars>
      </dgm:prSet>
      <dgm:spPr/>
    </dgm:pt>
    <dgm:pt modelId="{894E0919-C29C-40CF-9424-7310AB54D44B}" type="pres">
      <dgm:prSet presAssocID="{AEB1A2D4-60AB-4409-BA4B-7AB3D7F56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7C28B3-04D4-4CF7-BB63-45F015E5B193}" type="pres">
      <dgm:prSet presAssocID="{AEB1A2D4-60AB-4409-BA4B-7AB3D7F561E2}" presName="childText" presStyleLbl="revTx" presStyleIdx="1" presStyleCnt="4">
        <dgm:presLayoutVars>
          <dgm:bulletEnabled val="1"/>
        </dgm:presLayoutVars>
      </dgm:prSet>
      <dgm:spPr/>
    </dgm:pt>
    <dgm:pt modelId="{91CB8367-E8FA-45E9-8C4E-584C86967EAC}" type="pres">
      <dgm:prSet presAssocID="{4D5E2DDF-58D7-4F10-B543-119561BACE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6027BC-249D-444C-87E7-46287FD75745}" type="pres">
      <dgm:prSet presAssocID="{4D5E2DDF-58D7-4F10-B543-119561BACED4}" presName="childText" presStyleLbl="revTx" presStyleIdx="2" presStyleCnt="4">
        <dgm:presLayoutVars>
          <dgm:bulletEnabled val="1"/>
        </dgm:presLayoutVars>
      </dgm:prSet>
      <dgm:spPr/>
    </dgm:pt>
    <dgm:pt modelId="{99357B70-72D4-4D20-A9E6-D61BBBE6227A}" type="pres">
      <dgm:prSet presAssocID="{64FBD8D6-8C1B-47CB-BB61-7A964D2883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0EEB94D-41D6-40FC-9713-E5911115CB64}" type="pres">
      <dgm:prSet presAssocID="{64FBD8D6-8C1B-47CB-BB61-7A964D28837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64C7E00-7894-4E5C-BC42-7FE0427DE4BB}" srcId="{631983A7-E703-43A0-A918-ABD7A947E184}" destId="{64FBD8D6-8C1B-47CB-BB61-7A964D28837E}" srcOrd="3" destOrd="0" parTransId="{1473D082-6C47-4224-AF2D-5CFBC1E373F6}" sibTransId="{B017D825-890B-4B57-91B7-A7331C65617A}"/>
    <dgm:cxn modelId="{46F69C11-DDD8-4680-B72D-07754EAF4824}" type="presOf" srcId="{4D5E2DDF-58D7-4F10-B543-119561BACED4}" destId="{91CB8367-E8FA-45E9-8C4E-584C86967EAC}" srcOrd="0" destOrd="0" presId="urn:microsoft.com/office/officeart/2005/8/layout/vList2"/>
    <dgm:cxn modelId="{4F557430-143E-4C48-862B-62C6ED00A7CD}" type="presOf" srcId="{EF157D0C-AB32-4F0C-A2B2-E5C1EF11D378}" destId="{A86027BC-249D-444C-87E7-46287FD75745}" srcOrd="0" destOrd="0" presId="urn:microsoft.com/office/officeart/2005/8/layout/vList2"/>
    <dgm:cxn modelId="{027DC932-610D-4B6B-B2AA-EC9170EEB093}" type="presOf" srcId="{90C457DA-138E-48E5-9EE7-F3CFBEC0FF98}" destId="{067C28B3-04D4-4CF7-BB63-45F015E5B193}" srcOrd="0" destOrd="0" presId="urn:microsoft.com/office/officeart/2005/8/layout/vList2"/>
    <dgm:cxn modelId="{F9009F33-68C6-427E-BE13-95F3E321645F}" srcId="{C6DAE1E8-34C5-485A-BFDD-9667B9F7A024}" destId="{70FFE7E5-BAC3-4E2A-9DA4-0BDA8810C413}" srcOrd="1" destOrd="0" parTransId="{9DCE718D-5A32-4EBB-8655-E05C27FFED74}" sibTransId="{EAD9EED7-E3BD-44BE-AD88-F6FEE7418BA6}"/>
    <dgm:cxn modelId="{79D2FB62-9A50-4DE2-ABAC-814A919A06EE}" srcId="{C6DAE1E8-34C5-485A-BFDD-9667B9F7A024}" destId="{7DE4EDCA-AD64-49B6-8633-5331AD14A863}" srcOrd="0" destOrd="0" parTransId="{DBB7CC00-93EE-42B6-97D6-16F6A5D624C8}" sibTransId="{143367C5-81D3-4065-A523-3D2D9EC84156}"/>
    <dgm:cxn modelId="{CC239F69-F28D-470F-90D1-CAC050B95B92}" type="presOf" srcId="{AEB1A2D4-60AB-4409-BA4B-7AB3D7F561E2}" destId="{894E0919-C29C-40CF-9424-7310AB54D44B}" srcOrd="0" destOrd="0" presId="urn:microsoft.com/office/officeart/2005/8/layout/vList2"/>
    <dgm:cxn modelId="{E0A9AC4C-E14F-46AB-A7E5-F1F10D9BD3EA}" type="presOf" srcId="{64FBD8D6-8C1B-47CB-BB61-7A964D28837E}" destId="{99357B70-72D4-4D20-A9E6-D61BBBE6227A}" srcOrd="0" destOrd="0" presId="urn:microsoft.com/office/officeart/2005/8/layout/vList2"/>
    <dgm:cxn modelId="{7E719C4E-7A15-49BF-96DD-B2EA2228C24B}" type="presOf" srcId="{DA2E33FE-3047-436E-A37B-A848CC4C6382}" destId="{067C28B3-04D4-4CF7-BB63-45F015E5B193}" srcOrd="0" destOrd="1" presId="urn:microsoft.com/office/officeart/2005/8/layout/vList2"/>
    <dgm:cxn modelId="{C462B06F-B1DE-4B36-8E30-56441A54DA6B}" type="presOf" srcId="{7DE4EDCA-AD64-49B6-8633-5331AD14A863}" destId="{7DA28B00-6EF6-4FAF-97E1-61F56F33D4D3}" srcOrd="0" destOrd="0" presId="urn:microsoft.com/office/officeart/2005/8/layout/vList2"/>
    <dgm:cxn modelId="{26FF7751-ECC4-44BF-A9CC-B67AC6049480}" srcId="{631983A7-E703-43A0-A918-ABD7A947E184}" destId="{C6DAE1E8-34C5-485A-BFDD-9667B9F7A024}" srcOrd="0" destOrd="0" parTransId="{428CB100-10A9-4EDB-87FA-2B4234DC7229}" sibTransId="{BC761B53-B01B-4CED-BE11-F85EC1FA8274}"/>
    <dgm:cxn modelId="{C6FE4758-8213-4EDB-89CF-AF7B8569D281}" srcId="{AEB1A2D4-60AB-4409-BA4B-7AB3D7F561E2}" destId="{90C457DA-138E-48E5-9EE7-F3CFBEC0FF98}" srcOrd="0" destOrd="0" parTransId="{059DB012-67B5-4539-89DE-1E415B140087}" sibTransId="{4CF7FEDA-254D-481B-836F-AE83905AA49B}"/>
    <dgm:cxn modelId="{558F0B7F-A8DB-4DD9-BBD1-8B400459487E}" type="presOf" srcId="{2B8E4AD9-2BE0-4A2F-9370-10D8585993D6}" destId="{60EEB94D-41D6-40FC-9713-E5911115CB64}" srcOrd="0" destOrd="0" presId="urn:microsoft.com/office/officeart/2005/8/layout/vList2"/>
    <dgm:cxn modelId="{491F7590-03A0-4B30-9FC8-45E5757C1DC1}" srcId="{64FBD8D6-8C1B-47CB-BB61-7A964D28837E}" destId="{2B8E4AD9-2BE0-4A2F-9370-10D8585993D6}" srcOrd="0" destOrd="0" parTransId="{FD843CC2-CB6D-47EF-A99B-84B1672BD08D}" sibTransId="{949DC7ED-5162-4DA9-9AC9-7BEA49E1E920}"/>
    <dgm:cxn modelId="{495BE197-0518-4DE5-B7CD-972BD5EFD780}" srcId="{C6DAE1E8-34C5-485A-BFDD-9667B9F7A024}" destId="{1BFB6E98-0D17-4091-A996-17814A6474EC}" srcOrd="3" destOrd="0" parTransId="{3C5EB6CB-E0A0-4B67-872D-D6CE7153971C}" sibTransId="{E2D3E66A-ECE7-4A58-A5F2-D216AB9E2993}"/>
    <dgm:cxn modelId="{1AB8CBA6-DAAF-48C4-BDCA-713F6A818658}" type="presOf" srcId="{70FFE7E5-BAC3-4E2A-9DA4-0BDA8810C413}" destId="{7DA28B00-6EF6-4FAF-97E1-61F56F33D4D3}" srcOrd="0" destOrd="1" presId="urn:microsoft.com/office/officeart/2005/8/layout/vList2"/>
    <dgm:cxn modelId="{C0B954A7-48F7-4847-B9B4-18C0DBA98241}" type="presOf" srcId="{836794C4-DD19-4469-AAD7-8707D263B458}" destId="{067C28B3-04D4-4CF7-BB63-45F015E5B193}" srcOrd="0" destOrd="2" presId="urn:microsoft.com/office/officeart/2005/8/layout/vList2"/>
    <dgm:cxn modelId="{956F91B0-FC09-4CF3-9CAB-2F7A985B4E66}" srcId="{AEB1A2D4-60AB-4409-BA4B-7AB3D7F561E2}" destId="{836794C4-DD19-4469-AAD7-8707D263B458}" srcOrd="2" destOrd="0" parTransId="{A3D962C0-CE71-46BC-A4F4-C86B76197609}" sibTransId="{46AC28FC-18C7-4AFA-AF95-3A6EF23DB3B7}"/>
    <dgm:cxn modelId="{BE28F4C7-C357-49A2-9610-8E3D9D013192}" type="presOf" srcId="{472097B1-8943-460B-9449-F92E514D2A54}" destId="{7DA28B00-6EF6-4FAF-97E1-61F56F33D4D3}" srcOrd="0" destOrd="2" presId="urn:microsoft.com/office/officeart/2005/8/layout/vList2"/>
    <dgm:cxn modelId="{1824E4CC-45B2-44BE-B239-4964F8B79D71}" srcId="{AEB1A2D4-60AB-4409-BA4B-7AB3D7F561E2}" destId="{DA2E33FE-3047-436E-A37B-A848CC4C6382}" srcOrd="1" destOrd="0" parTransId="{65658B36-E379-4BA0-B696-5B4A15123D33}" sibTransId="{25DF38A7-D817-4030-9BBE-E4F46C9611C5}"/>
    <dgm:cxn modelId="{C4CA0ADB-E648-46B1-86C8-A38D95B30E1F}" srcId="{631983A7-E703-43A0-A918-ABD7A947E184}" destId="{4D5E2DDF-58D7-4F10-B543-119561BACED4}" srcOrd="2" destOrd="0" parTransId="{78337BB2-8413-41E8-8896-635AE48A29F7}" sibTransId="{13298F82-32F5-42B5-B74C-195B2CF138C6}"/>
    <dgm:cxn modelId="{5023EFE2-1CD4-4D7A-9A2D-63E79AC04A09}" type="presOf" srcId="{1BFB6E98-0D17-4091-A996-17814A6474EC}" destId="{7DA28B00-6EF6-4FAF-97E1-61F56F33D4D3}" srcOrd="0" destOrd="3" presId="urn:microsoft.com/office/officeart/2005/8/layout/vList2"/>
    <dgm:cxn modelId="{D19040E4-262F-40FE-9B43-613913F05CDC}" srcId="{631983A7-E703-43A0-A918-ABD7A947E184}" destId="{AEB1A2D4-60AB-4409-BA4B-7AB3D7F561E2}" srcOrd="1" destOrd="0" parTransId="{84B1C058-2117-46AF-B242-E8CE13848936}" sibTransId="{27E63EAA-33D6-4F09-9297-3A99349EF5C5}"/>
    <dgm:cxn modelId="{80FAA9E4-81A2-4E2C-B576-74DE0F1813D5}" srcId="{4D5E2DDF-58D7-4F10-B543-119561BACED4}" destId="{EF157D0C-AB32-4F0C-A2B2-E5C1EF11D378}" srcOrd="0" destOrd="0" parTransId="{FFD9BEBC-25A6-48ED-9D46-91EEB814D301}" sibTransId="{9DA5FED8-E751-41DC-95B9-1E27B34D4EA5}"/>
    <dgm:cxn modelId="{B8FE6CED-D42A-4239-9E5E-57342BEB5B6A}" type="presOf" srcId="{631983A7-E703-43A0-A918-ABD7A947E184}" destId="{3E939166-D4B8-4D2E-8BDE-4A2DF2412B28}" srcOrd="0" destOrd="0" presId="urn:microsoft.com/office/officeart/2005/8/layout/vList2"/>
    <dgm:cxn modelId="{FD268BF6-B4A9-487B-BA22-483273E6129C}" type="presOf" srcId="{C6DAE1E8-34C5-485A-BFDD-9667B9F7A024}" destId="{6AB4F758-6436-41A9-89C7-013BF01051B2}" srcOrd="0" destOrd="0" presId="urn:microsoft.com/office/officeart/2005/8/layout/vList2"/>
    <dgm:cxn modelId="{022743F7-8BAE-426C-93D4-2F4104E2BAED}" srcId="{C6DAE1E8-34C5-485A-BFDD-9667B9F7A024}" destId="{472097B1-8943-460B-9449-F92E514D2A54}" srcOrd="2" destOrd="0" parTransId="{AB9902B8-DEAD-4F20-9E4A-A66585280A80}" sibTransId="{89A332FF-87DE-4C50-8D24-C9852BDC6527}"/>
    <dgm:cxn modelId="{5F32F9D6-1CE1-4149-A1D1-7DCF6731AF09}" type="presParOf" srcId="{3E939166-D4B8-4D2E-8BDE-4A2DF2412B28}" destId="{6AB4F758-6436-41A9-89C7-013BF01051B2}" srcOrd="0" destOrd="0" presId="urn:microsoft.com/office/officeart/2005/8/layout/vList2"/>
    <dgm:cxn modelId="{88044638-0787-45BD-9632-8404E0D8F2F0}" type="presParOf" srcId="{3E939166-D4B8-4D2E-8BDE-4A2DF2412B28}" destId="{7DA28B00-6EF6-4FAF-97E1-61F56F33D4D3}" srcOrd="1" destOrd="0" presId="urn:microsoft.com/office/officeart/2005/8/layout/vList2"/>
    <dgm:cxn modelId="{96E48CFD-FEFD-4DE2-B29B-73314910ED63}" type="presParOf" srcId="{3E939166-D4B8-4D2E-8BDE-4A2DF2412B28}" destId="{894E0919-C29C-40CF-9424-7310AB54D44B}" srcOrd="2" destOrd="0" presId="urn:microsoft.com/office/officeart/2005/8/layout/vList2"/>
    <dgm:cxn modelId="{8F99A5B6-B930-4B02-8221-CB83D51038F9}" type="presParOf" srcId="{3E939166-D4B8-4D2E-8BDE-4A2DF2412B28}" destId="{067C28B3-04D4-4CF7-BB63-45F015E5B193}" srcOrd="3" destOrd="0" presId="urn:microsoft.com/office/officeart/2005/8/layout/vList2"/>
    <dgm:cxn modelId="{EB95907F-E6D7-4C7A-94C7-038E1D4D7B34}" type="presParOf" srcId="{3E939166-D4B8-4D2E-8BDE-4A2DF2412B28}" destId="{91CB8367-E8FA-45E9-8C4E-584C86967EAC}" srcOrd="4" destOrd="0" presId="urn:microsoft.com/office/officeart/2005/8/layout/vList2"/>
    <dgm:cxn modelId="{9955081F-DC51-4B45-A36A-46188372C0B0}" type="presParOf" srcId="{3E939166-D4B8-4D2E-8BDE-4A2DF2412B28}" destId="{A86027BC-249D-444C-87E7-46287FD75745}" srcOrd="5" destOrd="0" presId="urn:microsoft.com/office/officeart/2005/8/layout/vList2"/>
    <dgm:cxn modelId="{9716F805-C911-4A7B-ADBF-C7BEFA2B286A}" type="presParOf" srcId="{3E939166-D4B8-4D2E-8BDE-4A2DF2412B28}" destId="{99357B70-72D4-4D20-A9E6-D61BBBE6227A}" srcOrd="6" destOrd="0" presId="urn:microsoft.com/office/officeart/2005/8/layout/vList2"/>
    <dgm:cxn modelId="{3D96FFE4-772C-4CF6-B8CE-6FDA570D7EEA}" type="presParOf" srcId="{3E939166-D4B8-4D2E-8BDE-4A2DF2412B28}" destId="{60EEB94D-41D6-40FC-9713-E5911115CB6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797C7E-26C8-4F69-83F0-0BDB9E7BFC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001E49-300C-4D96-8F39-9FCBDE1F93A0}">
      <dgm:prSet/>
      <dgm:spPr/>
      <dgm:t>
        <a:bodyPr/>
        <a:lstStyle/>
        <a:p>
          <a:r>
            <a:rPr lang="es-ES"/>
            <a:t>IEEE, estructura:</a:t>
          </a:r>
          <a:endParaRPr lang="en-US"/>
        </a:p>
      </dgm:t>
    </dgm:pt>
    <dgm:pt modelId="{F15ABE23-3FAA-481F-BB90-DAA326AE3C90}" type="parTrans" cxnId="{895FF3A7-5544-4B4F-9F94-5F389B45F131}">
      <dgm:prSet/>
      <dgm:spPr/>
      <dgm:t>
        <a:bodyPr/>
        <a:lstStyle/>
        <a:p>
          <a:endParaRPr lang="en-US"/>
        </a:p>
      </dgm:t>
    </dgm:pt>
    <dgm:pt modelId="{1871C7ED-4BA4-45E0-AEE4-046F22858B09}" type="sibTrans" cxnId="{895FF3A7-5544-4B4F-9F94-5F389B45F131}">
      <dgm:prSet/>
      <dgm:spPr/>
      <dgm:t>
        <a:bodyPr/>
        <a:lstStyle/>
        <a:p>
          <a:endParaRPr lang="en-US"/>
        </a:p>
      </dgm:t>
    </dgm:pt>
    <dgm:pt modelId="{928CDA7A-9613-4E7E-AE4F-E667D4B9B251}">
      <dgm:prSet/>
      <dgm:spPr/>
      <dgm:t>
        <a:bodyPr/>
        <a:lstStyle/>
        <a:p>
          <a:r>
            <a:rPr lang="es-ES"/>
            <a:t>Propósito y alcance del plan</a:t>
          </a:r>
          <a:endParaRPr lang="en-US"/>
        </a:p>
      </dgm:t>
    </dgm:pt>
    <dgm:pt modelId="{72A5FD24-3F7A-48BA-9D6D-AA23ADF06162}" type="parTrans" cxnId="{F59FD6B8-6C9E-48F2-937F-984C9301BBE1}">
      <dgm:prSet/>
      <dgm:spPr/>
      <dgm:t>
        <a:bodyPr/>
        <a:lstStyle/>
        <a:p>
          <a:endParaRPr lang="en-US"/>
        </a:p>
      </dgm:t>
    </dgm:pt>
    <dgm:pt modelId="{B29980A4-A654-4563-A7FD-F42845F93B77}" type="sibTrans" cxnId="{F59FD6B8-6C9E-48F2-937F-984C9301BBE1}">
      <dgm:prSet/>
      <dgm:spPr/>
      <dgm:t>
        <a:bodyPr/>
        <a:lstStyle/>
        <a:p>
          <a:endParaRPr lang="en-US"/>
        </a:p>
      </dgm:t>
    </dgm:pt>
    <dgm:pt modelId="{87C087C6-5BF1-4EA7-B5A3-E288CEB77D81}">
      <dgm:prSet/>
      <dgm:spPr/>
      <dgm:t>
        <a:bodyPr/>
        <a:lstStyle/>
        <a:p>
          <a:r>
            <a:rPr lang="es-ES"/>
            <a:t>Descripción de todos los productos</a:t>
          </a:r>
          <a:endParaRPr lang="en-US"/>
        </a:p>
      </dgm:t>
    </dgm:pt>
    <dgm:pt modelId="{9C83B555-0E59-4CEC-ABCA-CB46268F4694}" type="parTrans" cxnId="{AE56A553-83F4-4723-A4AB-B25ABC6002B3}">
      <dgm:prSet/>
      <dgm:spPr/>
      <dgm:t>
        <a:bodyPr/>
        <a:lstStyle/>
        <a:p>
          <a:endParaRPr lang="en-US"/>
        </a:p>
      </dgm:t>
    </dgm:pt>
    <dgm:pt modelId="{E8864F20-ECD4-44BC-9DB9-33C03F317EEE}" type="sibTrans" cxnId="{AE56A553-83F4-4723-A4AB-B25ABC6002B3}">
      <dgm:prSet/>
      <dgm:spPr/>
      <dgm:t>
        <a:bodyPr/>
        <a:lstStyle/>
        <a:p>
          <a:endParaRPr lang="en-US"/>
        </a:p>
      </dgm:t>
    </dgm:pt>
    <dgm:pt modelId="{FAFCED68-A30D-4ED4-8CA4-352D6619FA06}">
      <dgm:prSet/>
      <dgm:spPr/>
      <dgm:t>
        <a:bodyPr/>
        <a:lstStyle/>
        <a:p>
          <a:r>
            <a:rPr lang="es-ES"/>
            <a:t>Normas y practicas aplicables</a:t>
          </a:r>
          <a:endParaRPr lang="en-US"/>
        </a:p>
      </dgm:t>
    </dgm:pt>
    <dgm:pt modelId="{5518F517-182A-434E-B871-E122967D5D17}" type="parTrans" cxnId="{2BCD9975-AEED-48DD-AF2C-4F94538AB6B7}">
      <dgm:prSet/>
      <dgm:spPr/>
      <dgm:t>
        <a:bodyPr/>
        <a:lstStyle/>
        <a:p>
          <a:endParaRPr lang="en-US"/>
        </a:p>
      </dgm:t>
    </dgm:pt>
    <dgm:pt modelId="{942B368E-D2F8-43FB-8F3D-82F060D11CE4}" type="sibTrans" cxnId="{2BCD9975-AEED-48DD-AF2C-4F94538AB6B7}">
      <dgm:prSet/>
      <dgm:spPr/>
      <dgm:t>
        <a:bodyPr/>
        <a:lstStyle/>
        <a:p>
          <a:endParaRPr lang="en-US"/>
        </a:p>
      </dgm:t>
    </dgm:pt>
    <dgm:pt modelId="{38B77CF5-1238-4040-80DC-55954A21A52F}">
      <dgm:prSet/>
      <dgm:spPr/>
      <dgm:t>
        <a:bodyPr/>
        <a:lstStyle/>
        <a:p>
          <a:r>
            <a:rPr lang="es-ES"/>
            <a:t>Acciones y tareas del ACS</a:t>
          </a:r>
          <a:endParaRPr lang="en-US"/>
        </a:p>
      </dgm:t>
    </dgm:pt>
    <dgm:pt modelId="{B8C91BD0-2FA1-4FF9-AFB7-08E29FC3E554}" type="parTrans" cxnId="{962DCD67-338B-494A-86E5-F17FF115F216}">
      <dgm:prSet/>
      <dgm:spPr/>
      <dgm:t>
        <a:bodyPr/>
        <a:lstStyle/>
        <a:p>
          <a:endParaRPr lang="en-US"/>
        </a:p>
      </dgm:t>
    </dgm:pt>
    <dgm:pt modelId="{39ABE315-75C9-40F0-9A12-836CF48BF3F3}" type="sibTrans" cxnId="{962DCD67-338B-494A-86E5-F17FF115F216}">
      <dgm:prSet/>
      <dgm:spPr/>
      <dgm:t>
        <a:bodyPr/>
        <a:lstStyle/>
        <a:p>
          <a:endParaRPr lang="en-US"/>
        </a:p>
      </dgm:t>
    </dgm:pt>
    <dgm:pt modelId="{0509CD17-3A95-4ACC-A8D8-0F73B2494C42}">
      <dgm:prSet/>
      <dgm:spPr/>
      <dgm:t>
        <a:bodyPr/>
        <a:lstStyle/>
        <a:p>
          <a:r>
            <a:rPr lang="es-ES"/>
            <a:t>Herramientas y apoyos al ACS</a:t>
          </a:r>
          <a:endParaRPr lang="en-US"/>
        </a:p>
      </dgm:t>
    </dgm:pt>
    <dgm:pt modelId="{2E87DB10-7198-445F-8A0B-EFE01073200A}" type="parTrans" cxnId="{DCFE502F-8890-4ABD-8EA1-D93DFE95528A}">
      <dgm:prSet/>
      <dgm:spPr/>
      <dgm:t>
        <a:bodyPr/>
        <a:lstStyle/>
        <a:p>
          <a:endParaRPr lang="en-US"/>
        </a:p>
      </dgm:t>
    </dgm:pt>
    <dgm:pt modelId="{0BBE9DE0-62FA-4EBA-8B91-9D8EB7B20272}" type="sibTrans" cxnId="{DCFE502F-8890-4ABD-8EA1-D93DFE95528A}">
      <dgm:prSet/>
      <dgm:spPr/>
      <dgm:t>
        <a:bodyPr/>
        <a:lstStyle/>
        <a:p>
          <a:endParaRPr lang="en-US"/>
        </a:p>
      </dgm:t>
    </dgm:pt>
    <dgm:pt modelId="{A40BAAFA-8448-40F5-8C2B-B3D15EF5C390}">
      <dgm:prSet/>
      <dgm:spPr/>
      <dgm:t>
        <a:bodyPr/>
        <a:lstStyle/>
        <a:p>
          <a:r>
            <a:rPr lang="es-ES"/>
            <a:t>Procedimientos para la configuración</a:t>
          </a:r>
          <a:endParaRPr lang="en-US"/>
        </a:p>
      </dgm:t>
    </dgm:pt>
    <dgm:pt modelId="{F95F8198-B622-42DF-B1AD-7AAD90AFC95C}" type="parTrans" cxnId="{EDDBCE31-27CB-4EAB-84C4-C8A63416965B}">
      <dgm:prSet/>
      <dgm:spPr/>
      <dgm:t>
        <a:bodyPr/>
        <a:lstStyle/>
        <a:p>
          <a:endParaRPr lang="en-US"/>
        </a:p>
      </dgm:t>
    </dgm:pt>
    <dgm:pt modelId="{A06DB662-5088-412C-86BB-FE573B0C6B79}" type="sibTrans" cxnId="{EDDBCE31-27CB-4EAB-84C4-C8A63416965B}">
      <dgm:prSet/>
      <dgm:spPr/>
      <dgm:t>
        <a:bodyPr/>
        <a:lstStyle/>
        <a:p>
          <a:endParaRPr lang="en-US"/>
        </a:p>
      </dgm:t>
    </dgm:pt>
    <dgm:pt modelId="{645D7BA8-9714-4FE1-A48E-40C23ADF676F}">
      <dgm:prSet/>
      <dgm:spPr/>
      <dgm:t>
        <a:bodyPr/>
        <a:lstStyle/>
        <a:p>
          <a:r>
            <a:rPr lang="es-ES"/>
            <a:t>Métodos para mantener los registros</a:t>
          </a:r>
          <a:endParaRPr lang="en-US"/>
        </a:p>
      </dgm:t>
    </dgm:pt>
    <dgm:pt modelId="{8222E0A6-2C40-40BD-A486-2B512A0CE7EA}" type="parTrans" cxnId="{8C82C1B9-F01D-4F02-AFBF-0B277E916951}">
      <dgm:prSet/>
      <dgm:spPr/>
      <dgm:t>
        <a:bodyPr/>
        <a:lstStyle/>
        <a:p>
          <a:endParaRPr lang="en-US"/>
        </a:p>
      </dgm:t>
    </dgm:pt>
    <dgm:pt modelId="{5F12D792-340F-46EA-9E21-41A48CDCE580}" type="sibTrans" cxnId="{8C82C1B9-F01D-4F02-AFBF-0B277E916951}">
      <dgm:prSet/>
      <dgm:spPr/>
      <dgm:t>
        <a:bodyPr/>
        <a:lstStyle/>
        <a:p>
          <a:endParaRPr lang="en-US"/>
        </a:p>
      </dgm:t>
    </dgm:pt>
    <dgm:pt modelId="{0C63288E-C99D-43D5-B6F7-3308E4FA6AC2}">
      <dgm:prSet/>
      <dgm:spPr/>
      <dgm:t>
        <a:bodyPr/>
        <a:lstStyle/>
        <a:p>
          <a:r>
            <a:rPr lang="es-ES"/>
            <a:t>Roles y responsabilidades</a:t>
          </a:r>
          <a:endParaRPr lang="en-US"/>
        </a:p>
      </dgm:t>
    </dgm:pt>
    <dgm:pt modelId="{8C41EB93-2581-459A-84AD-540364C4C3AE}" type="parTrans" cxnId="{03F73908-4A7C-401B-927B-6F40442D52BE}">
      <dgm:prSet/>
      <dgm:spPr/>
      <dgm:t>
        <a:bodyPr/>
        <a:lstStyle/>
        <a:p>
          <a:endParaRPr lang="en-US"/>
        </a:p>
      </dgm:t>
    </dgm:pt>
    <dgm:pt modelId="{09AC117E-051B-4FFA-A356-3F884D0B4149}" type="sibTrans" cxnId="{03F73908-4A7C-401B-927B-6F40442D52BE}">
      <dgm:prSet/>
      <dgm:spPr/>
      <dgm:t>
        <a:bodyPr/>
        <a:lstStyle/>
        <a:p>
          <a:endParaRPr lang="en-US"/>
        </a:p>
      </dgm:t>
    </dgm:pt>
    <dgm:pt modelId="{F13A2695-8F97-4927-9C3B-506CC0CE23EF}" type="pres">
      <dgm:prSet presAssocID="{A1797C7E-26C8-4F69-83F0-0BDB9E7BFCC4}" presName="linear" presStyleCnt="0">
        <dgm:presLayoutVars>
          <dgm:animLvl val="lvl"/>
          <dgm:resizeHandles val="exact"/>
        </dgm:presLayoutVars>
      </dgm:prSet>
      <dgm:spPr/>
    </dgm:pt>
    <dgm:pt modelId="{B7C9AB8C-E1B3-472D-9582-160BF17911B6}" type="pres">
      <dgm:prSet presAssocID="{D7001E49-300C-4D96-8F39-9FCBDE1F93A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B5CB6CB-B024-4C38-9B13-5FBEC4F3D11F}" type="pres">
      <dgm:prSet presAssocID="{D7001E49-300C-4D96-8F39-9FCBDE1F93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59C602-C27D-475F-A087-6DE4EC0B5081}" type="presOf" srcId="{A1797C7E-26C8-4F69-83F0-0BDB9E7BFCC4}" destId="{F13A2695-8F97-4927-9C3B-506CC0CE23EF}" srcOrd="0" destOrd="0" presId="urn:microsoft.com/office/officeart/2005/8/layout/vList2"/>
    <dgm:cxn modelId="{03F73908-4A7C-401B-927B-6F40442D52BE}" srcId="{D7001E49-300C-4D96-8F39-9FCBDE1F93A0}" destId="{0C63288E-C99D-43D5-B6F7-3308E4FA6AC2}" srcOrd="7" destOrd="0" parTransId="{8C41EB93-2581-459A-84AD-540364C4C3AE}" sibTransId="{09AC117E-051B-4FFA-A356-3F884D0B4149}"/>
    <dgm:cxn modelId="{CD1EC614-10D2-47B9-8CF6-9795DEFEE88B}" type="presOf" srcId="{0C63288E-C99D-43D5-B6F7-3308E4FA6AC2}" destId="{AB5CB6CB-B024-4C38-9B13-5FBEC4F3D11F}" srcOrd="0" destOrd="7" presId="urn:microsoft.com/office/officeart/2005/8/layout/vList2"/>
    <dgm:cxn modelId="{DCFE502F-8890-4ABD-8EA1-D93DFE95528A}" srcId="{D7001E49-300C-4D96-8F39-9FCBDE1F93A0}" destId="{0509CD17-3A95-4ACC-A8D8-0F73B2494C42}" srcOrd="4" destOrd="0" parTransId="{2E87DB10-7198-445F-8A0B-EFE01073200A}" sibTransId="{0BBE9DE0-62FA-4EBA-8B91-9D8EB7B20272}"/>
    <dgm:cxn modelId="{EDDBCE31-27CB-4EAB-84C4-C8A63416965B}" srcId="{D7001E49-300C-4D96-8F39-9FCBDE1F93A0}" destId="{A40BAAFA-8448-40F5-8C2B-B3D15EF5C390}" srcOrd="5" destOrd="0" parTransId="{F95F8198-B622-42DF-B1AD-7AAD90AFC95C}" sibTransId="{A06DB662-5088-412C-86BB-FE573B0C6B79}"/>
    <dgm:cxn modelId="{F17C3362-C38C-423E-A0A0-D8947111F44F}" type="presOf" srcId="{FAFCED68-A30D-4ED4-8CA4-352D6619FA06}" destId="{AB5CB6CB-B024-4C38-9B13-5FBEC4F3D11F}" srcOrd="0" destOrd="2" presId="urn:microsoft.com/office/officeart/2005/8/layout/vList2"/>
    <dgm:cxn modelId="{962DCD67-338B-494A-86E5-F17FF115F216}" srcId="{D7001E49-300C-4D96-8F39-9FCBDE1F93A0}" destId="{38B77CF5-1238-4040-80DC-55954A21A52F}" srcOrd="3" destOrd="0" parTransId="{B8C91BD0-2FA1-4FF9-AFB7-08E29FC3E554}" sibTransId="{39ABE315-75C9-40F0-9A12-836CF48BF3F3}"/>
    <dgm:cxn modelId="{ACD72850-339C-4B3C-9615-A021994EE36D}" type="presOf" srcId="{87C087C6-5BF1-4EA7-B5A3-E288CEB77D81}" destId="{AB5CB6CB-B024-4C38-9B13-5FBEC4F3D11F}" srcOrd="0" destOrd="1" presId="urn:microsoft.com/office/officeart/2005/8/layout/vList2"/>
    <dgm:cxn modelId="{9D1DD352-36AC-4CE9-BDD0-9CBD28C2CAA6}" type="presOf" srcId="{A40BAAFA-8448-40F5-8C2B-B3D15EF5C390}" destId="{AB5CB6CB-B024-4C38-9B13-5FBEC4F3D11F}" srcOrd="0" destOrd="5" presId="urn:microsoft.com/office/officeart/2005/8/layout/vList2"/>
    <dgm:cxn modelId="{AE56A553-83F4-4723-A4AB-B25ABC6002B3}" srcId="{D7001E49-300C-4D96-8F39-9FCBDE1F93A0}" destId="{87C087C6-5BF1-4EA7-B5A3-E288CEB77D81}" srcOrd="1" destOrd="0" parTransId="{9C83B555-0E59-4CEC-ABCA-CB46268F4694}" sibTransId="{E8864F20-ECD4-44BC-9DB9-33C03F317EEE}"/>
    <dgm:cxn modelId="{9249BC54-73CE-4A94-BE8C-5A18A8B49864}" type="presOf" srcId="{645D7BA8-9714-4FE1-A48E-40C23ADF676F}" destId="{AB5CB6CB-B024-4C38-9B13-5FBEC4F3D11F}" srcOrd="0" destOrd="6" presId="urn:microsoft.com/office/officeart/2005/8/layout/vList2"/>
    <dgm:cxn modelId="{4ED95475-FD7F-4411-B409-CBD2589E5595}" type="presOf" srcId="{38B77CF5-1238-4040-80DC-55954A21A52F}" destId="{AB5CB6CB-B024-4C38-9B13-5FBEC4F3D11F}" srcOrd="0" destOrd="3" presId="urn:microsoft.com/office/officeart/2005/8/layout/vList2"/>
    <dgm:cxn modelId="{2BCD9975-AEED-48DD-AF2C-4F94538AB6B7}" srcId="{D7001E49-300C-4D96-8F39-9FCBDE1F93A0}" destId="{FAFCED68-A30D-4ED4-8CA4-352D6619FA06}" srcOrd="2" destOrd="0" parTransId="{5518F517-182A-434E-B871-E122967D5D17}" sibTransId="{942B368E-D2F8-43FB-8F3D-82F060D11CE4}"/>
    <dgm:cxn modelId="{DE0BACA0-38B0-403C-84B8-58D32FB59105}" type="presOf" srcId="{0509CD17-3A95-4ACC-A8D8-0F73B2494C42}" destId="{AB5CB6CB-B024-4C38-9B13-5FBEC4F3D11F}" srcOrd="0" destOrd="4" presId="urn:microsoft.com/office/officeart/2005/8/layout/vList2"/>
    <dgm:cxn modelId="{3D16B7A6-E735-431F-AE3B-AD23B24F6FB0}" type="presOf" srcId="{D7001E49-300C-4D96-8F39-9FCBDE1F93A0}" destId="{B7C9AB8C-E1B3-472D-9582-160BF17911B6}" srcOrd="0" destOrd="0" presId="urn:microsoft.com/office/officeart/2005/8/layout/vList2"/>
    <dgm:cxn modelId="{895FF3A7-5544-4B4F-9F94-5F389B45F131}" srcId="{A1797C7E-26C8-4F69-83F0-0BDB9E7BFCC4}" destId="{D7001E49-300C-4D96-8F39-9FCBDE1F93A0}" srcOrd="0" destOrd="0" parTransId="{F15ABE23-3FAA-481F-BB90-DAA326AE3C90}" sibTransId="{1871C7ED-4BA4-45E0-AEE4-046F22858B09}"/>
    <dgm:cxn modelId="{F59FD6B8-6C9E-48F2-937F-984C9301BBE1}" srcId="{D7001E49-300C-4D96-8F39-9FCBDE1F93A0}" destId="{928CDA7A-9613-4E7E-AE4F-E667D4B9B251}" srcOrd="0" destOrd="0" parTransId="{72A5FD24-3F7A-48BA-9D6D-AA23ADF06162}" sibTransId="{B29980A4-A654-4563-A7FD-F42845F93B77}"/>
    <dgm:cxn modelId="{8C82C1B9-F01D-4F02-AFBF-0B277E916951}" srcId="{D7001E49-300C-4D96-8F39-9FCBDE1F93A0}" destId="{645D7BA8-9714-4FE1-A48E-40C23ADF676F}" srcOrd="6" destOrd="0" parTransId="{8222E0A6-2C40-40BD-A486-2B512A0CE7EA}" sibTransId="{5F12D792-340F-46EA-9E21-41A48CDCE580}"/>
    <dgm:cxn modelId="{E470BECA-65FB-4F35-BFF0-A056C1231769}" type="presOf" srcId="{928CDA7A-9613-4E7E-AE4F-E667D4B9B251}" destId="{AB5CB6CB-B024-4C38-9B13-5FBEC4F3D11F}" srcOrd="0" destOrd="0" presId="urn:microsoft.com/office/officeart/2005/8/layout/vList2"/>
    <dgm:cxn modelId="{9E122828-075F-4E87-B06A-1C3D14043374}" type="presParOf" srcId="{F13A2695-8F97-4927-9C3B-506CC0CE23EF}" destId="{B7C9AB8C-E1B3-472D-9582-160BF17911B6}" srcOrd="0" destOrd="0" presId="urn:microsoft.com/office/officeart/2005/8/layout/vList2"/>
    <dgm:cxn modelId="{3E8239C0-EAB3-4731-80D5-7FC22DEDFA2C}" type="presParOf" srcId="{F13A2695-8F97-4927-9C3B-506CC0CE23EF}" destId="{AB5CB6CB-B024-4C38-9B13-5FBEC4F3D11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ABF49F-490F-4248-8E12-D05B0218B6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F34D2F-FB53-4D48-818B-CDA50ABE3F8F}">
      <dgm:prSet/>
      <dgm:spPr/>
      <dgm:t>
        <a:bodyPr/>
        <a:lstStyle/>
        <a:p>
          <a:r>
            <a:rPr lang="es-ES"/>
            <a:t>Proceso de ACS</a:t>
          </a:r>
          <a:endParaRPr lang="en-US"/>
        </a:p>
      </dgm:t>
    </dgm:pt>
    <dgm:pt modelId="{4C5FBA39-D9B0-4B5B-87CC-C4A16B854486}" type="parTrans" cxnId="{5F47D6E7-409C-4C13-8006-6500081247A5}">
      <dgm:prSet/>
      <dgm:spPr/>
      <dgm:t>
        <a:bodyPr/>
        <a:lstStyle/>
        <a:p>
          <a:endParaRPr lang="en-US"/>
        </a:p>
      </dgm:t>
    </dgm:pt>
    <dgm:pt modelId="{B28FB2CA-F099-4BF1-AB32-83B4FAC9AF30}" type="sibTrans" cxnId="{5F47D6E7-409C-4C13-8006-6500081247A5}">
      <dgm:prSet/>
      <dgm:spPr/>
      <dgm:t>
        <a:bodyPr/>
        <a:lstStyle/>
        <a:p>
          <a:endParaRPr lang="en-US"/>
        </a:p>
      </dgm:t>
    </dgm:pt>
    <dgm:pt modelId="{E10BB3E0-89C3-4B5E-A5D2-B916CE92E66A}">
      <dgm:prSet/>
      <dgm:spPr/>
      <dgm:t>
        <a:bodyPr/>
        <a:lstStyle/>
        <a:p>
          <a:r>
            <a:rPr lang="es-ES"/>
            <a:t>Tareas especificas</a:t>
          </a:r>
          <a:endParaRPr lang="en-US"/>
        </a:p>
      </dgm:t>
    </dgm:pt>
    <dgm:pt modelId="{9FEE4CF6-4A31-478C-9AF1-98DD3D09DC06}" type="parTrans" cxnId="{F2876AF3-41B8-4028-883B-EC3AF07CBAFA}">
      <dgm:prSet/>
      <dgm:spPr/>
      <dgm:t>
        <a:bodyPr/>
        <a:lstStyle/>
        <a:p>
          <a:endParaRPr lang="en-US"/>
        </a:p>
      </dgm:t>
    </dgm:pt>
    <dgm:pt modelId="{390DB868-8D48-4094-B907-0875869207BD}" type="sibTrans" cxnId="{F2876AF3-41B8-4028-883B-EC3AF07CBAFA}">
      <dgm:prSet/>
      <dgm:spPr/>
      <dgm:t>
        <a:bodyPr/>
        <a:lstStyle/>
        <a:p>
          <a:endParaRPr lang="en-US"/>
        </a:p>
      </dgm:t>
    </dgm:pt>
    <dgm:pt modelId="{09273E78-AC6D-43B6-9A1F-FDB88098C5D7}">
      <dgm:prSet/>
      <dgm:spPr/>
      <dgm:t>
        <a:bodyPr/>
        <a:lstStyle/>
        <a:p>
          <a:r>
            <a:rPr lang="es-ES"/>
            <a:t>Métodos y herramientas</a:t>
          </a:r>
          <a:endParaRPr lang="en-US"/>
        </a:p>
      </dgm:t>
    </dgm:pt>
    <dgm:pt modelId="{BC24FEA5-ADDA-419D-B0D5-535335DCF89A}" type="parTrans" cxnId="{92DA5A47-9554-4B8E-83D3-58EC5907F7EE}">
      <dgm:prSet/>
      <dgm:spPr/>
      <dgm:t>
        <a:bodyPr/>
        <a:lstStyle/>
        <a:p>
          <a:endParaRPr lang="en-US"/>
        </a:p>
      </dgm:t>
    </dgm:pt>
    <dgm:pt modelId="{14E6B2C3-C842-40E8-8F4B-D5F0862706E8}" type="sibTrans" cxnId="{92DA5A47-9554-4B8E-83D3-58EC5907F7EE}">
      <dgm:prSet/>
      <dgm:spPr/>
      <dgm:t>
        <a:bodyPr/>
        <a:lstStyle/>
        <a:p>
          <a:endParaRPr lang="en-US"/>
        </a:p>
      </dgm:t>
    </dgm:pt>
    <dgm:pt modelId="{768B09E1-CC3F-489D-830F-01D9D96C25A3}">
      <dgm:prSet/>
      <dgm:spPr/>
      <dgm:t>
        <a:bodyPr/>
        <a:lstStyle/>
        <a:p>
          <a:r>
            <a:rPr lang="es-ES"/>
            <a:t>Control de desarrollo y cambios</a:t>
          </a:r>
          <a:endParaRPr lang="en-US"/>
        </a:p>
      </dgm:t>
    </dgm:pt>
    <dgm:pt modelId="{715FDBB8-E139-42F5-AC86-E09899232751}" type="parTrans" cxnId="{83053E76-93C1-43B5-9D9C-6543841FBA79}">
      <dgm:prSet/>
      <dgm:spPr/>
      <dgm:t>
        <a:bodyPr/>
        <a:lstStyle/>
        <a:p>
          <a:endParaRPr lang="en-US"/>
        </a:p>
      </dgm:t>
    </dgm:pt>
    <dgm:pt modelId="{407850F1-A883-4688-B485-CD2C76F40BAC}" type="sibTrans" cxnId="{83053E76-93C1-43B5-9D9C-6543841FBA79}">
      <dgm:prSet/>
      <dgm:spPr/>
      <dgm:t>
        <a:bodyPr/>
        <a:lstStyle/>
        <a:p>
          <a:endParaRPr lang="en-US"/>
        </a:p>
      </dgm:t>
    </dgm:pt>
    <dgm:pt modelId="{54DE2EC2-8941-4C60-9FE4-A1491956F7F9}">
      <dgm:prSet/>
      <dgm:spPr/>
      <dgm:t>
        <a:bodyPr/>
        <a:lstStyle/>
        <a:p>
          <a:r>
            <a:rPr lang="es-ES"/>
            <a:t>Cumplimiento de estándares</a:t>
          </a:r>
          <a:endParaRPr lang="en-US"/>
        </a:p>
      </dgm:t>
    </dgm:pt>
    <dgm:pt modelId="{25CE85FE-043F-43B0-BE3F-DB7E8463D307}" type="parTrans" cxnId="{6E777DC2-8920-4FA4-B58B-DD1AF09EBC88}">
      <dgm:prSet/>
      <dgm:spPr/>
      <dgm:t>
        <a:bodyPr/>
        <a:lstStyle/>
        <a:p>
          <a:endParaRPr lang="en-US"/>
        </a:p>
      </dgm:t>
    </dgm:pt>
    <dgm:pt modelId="{A3481FE9-3255-462A-A534-666322871E9B}" type="sibTrans" cxnId="{6E777DC2-8920-4FA4-B58B-DD1AF09EBC88}">
      <dgm:prSet/>
      <dgm:spPr/>
      <dgm:t>
        <a:bodyPr/>
        <a:lstStyle/>
        <a:p>
          <a:endParaRPr lang="en-US"/>
        </a:p>
      </dgm:t>
    </dgm:pt>
    <dgm:pt modelId="{1CEE5AF6-40BA-4253-83C4-779D69BD4C5D}">
      <dgm:prSet/>
      <dgm:spPr/>
      <dgm:t>
        <a:bodyPr/>
        <a:lstStyle/>
        <a:p>
          <a:r>
            <a:rPr lang="es-ES"/>
            <a:t>Medición y reportes</a:t>
          </a:r>
          <a:endParaRPr lang="en-US"/>
        </a:p>
      </dgm:t>
    </dgm:pt>
    <dgm:pt modelId="{8BB0AE9A-78F8-4452-951E-5955EEA595F7}" type="parTrans" cxnId="{5D90E63A-0FCA-4EDA-BF9F-B9AB3163CF03}">
      <dgm:prSet/>
      <dgm:spPr/>
      <dgm:t>
        <a:bodyPr/>
        <a:lstStyle/>
        <a:p>
          <a:endParaRPr lang="en-US"/>
        </a:p>
      </dgm:t>
    </dgm:pt>
    <dgm:pt modelId="{04F15E1B-45F8-4B01-AC10-4A02372F4515}" type="sibTrans" cxnId="{5D90E63A-0FCA-4EDA-BF9F-B9AB3163CF03}">
      <dgm:prSet/>
      <dgm:spPr/>
      <dgm:t>
        <a:bodyPr/>
        <a:lstStyle/>
        <a:p>
          <a:endParaRPr lang="en-US"/>
        </a:p>
      </dgm:t>
    </dgm:pt>
    <dgm:pt modelId="{384D1B51-EBDC-427D-96FA-295CB62D7942}" type="pres">
      <dgm:prSet presAssocID="{4AABF49F-490F-4248-8E12-D05B0218B6B2}" presName="linear" presStyleCnt="0">
        <dgm:presLayoutVars>
          <dgm:animLvl val="lvl"/>
          <dgm:resizeHandles val="exact"/>
        </dgm:presLayoutVars>
      </dgm:prSet>
      <dgm:spPr/>
    </dgm:pt>
    <dgm:pt modelId="{D23510E5-EAD5-4C63-8C8F-5F7523BFA7BE}" type="pres">
      <dgm:prSet presAssocID="{2AF34D2F-FB53-4D48-818B-CDA50ABE3F8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952823-FC67-4B90-86EE-330538725621}" type="pres">
      <dgm:prSet presAssocID="{B28FB2CA-F099-4BF1-AB32-83B4FAC9AF30}" presName="spacer" presStyleCnt="0"/>
      <dgm:spPr/>
    </dgm:pt>
    <dgm:pt modelId="{2DD0D668-F819-4D42-8B52-C1FCC93019E3}" type="pres">
      <dgm:prSet presAssocID="{E10BB3E0-89C3-4B5E-A5D2-B916CE92E66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093A680-99BE-447D-B67C-AD7E3AE83160}" type="pres">
      <dgm:prSet presAssocID="{390DB868-8D48-4094-B907-0875869207BD}" presName="spacer" presStyleCnt="0"/>
      <dgm:spPr/>
    </dgm:pt>
    <dgm:pt modelId="{93C3E5D1-A71D-41E2-8B6E-ABD952A473A0}" type="pres">
      <dgm:prSet presAssocID="{09273E78-AC6D-43B6-9A1F-FDB88098C5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7B555C0-2127-4BF7-B35B-863737D4DFB4}" type="pres">
      <dgm:prSet presAssocID="{14E6B2C3-C842-40E8-8F4B-D5F0862706E8}" presName="spacer" presStyleCnt="0"/>
      <dgm:spPr/>
    </dgm:pt>
    <dgm:pt modelId="{ACAC0D42-484D-4A91-BCFF-03818F079E94}" type="pres">
      <dgm:prSet presAssocID="{768B09E1-CC3F-489D-830F-01D9D96C25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9BEB2D-E3E6-4119-B9FB-75415BE6D862}" type="pres">
      <dgm:prSet presAssocID="{407850F1-A883-4688-B485-CD2C76F40BAC}" presName="spacer" presStyleCnt="0"/>
      <dgm:spPr/>
    </dgm:pt>
    <dgm:pt modelId="{BE6E393C-E8FE-43E2-B318-461E36D74262}" type="pres">
      <dgm:prSet presAssocID="{54DE2EC2-8941-4C60-9FE4-A1491956F7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5A39728-8365-47AE-96E1-3B5A0E05A9B3}" type="pres">
      <dgm:prSet presAssocID="{A3481FE9-3255-462A-A534-666322871E9B}" presName="spacer" presStyleCnt="0"/>
      <dgm:spPr/>
    </dgm:pt>
    <dgm:pt modelId="{73984286-86CA-4B05-B106-5C7593002105}" type="pres">
      <dgm:prSet presAssocID="{1CEE5AF6-40BA-4253-83C4-779D69BD4C5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0F6012A-122A-412D-81AC-1CFB79203D41}" type="presOf" srcId="{09273E78-AC6D-43B6-9A1F-FDB88098C5D7}" destId="{93C3E5D1-A71D-41E2-8B6E-ABD952A473A0}" srcOrd="0" destOrd="0" presId="urn:microsoft.com/office/officeart/2005/8/layout/vList2"/>
    <dgm:cxn modelId="{5D90E63A-0FCA-4EDA-BF9F-B9AB3163CF03}" srcId="{4AABF49F-490F-4248-8E12-D05B0218B6B2}" destId="{1CEE5AF6-40BA-4253-83C4-779D69BD4C5D}" srcOrd="5" destOrd="0" parTransId="{8BB0AE9A-78F8-4452-951E-5955EEA595F7}" sibTransId="{04F15E1B-45F8-4B01-AC10-4A02372F4515}"/>
    <dgm:cxn modelId="{DAC07C5B-F2FE-43AA-ACD1-4A1977A2C2A6}" type="presOf" srcId="{4AABF49F-490F-4248-8E12-D05B0218B6B2}" destId="{384D1B51-EBDC-427D-96FA-295CB62D7942}" srcOrd="0" destOrd="0" presId="urn:microsoft.com/office/officeart/2005/8/layout/vList2"/>
    <dgm:cxn modelId="{92DA5A47-9554-4B8E-83D3-58EC5907F7EE}" srcId="{4AABF49F-490F-4248-8E12-D05B0218B6B2}" destId="{09273E78-AC6D-43B6-9A1F-FDB88098C5D7}" srcOrd="2" destOrd="0" parTransId="{BC24FEA5-ADDA-419D-B0D5-535335DCF89A}" sibTransId="{14E6B2C3-C842-40E8-8F4B-D5F0862706E8}"/>
    <dgm:cxn modelId="{83053E76-93C1-43B5-9D9C-6543841FBA79}" srcId="{4AABF49F-490F-4248-8E12-D05B0218B6B2}" destId="{768B09E1-CC3F-489D-830F-01D9D96C25A3}" srcOrd="3" destOrd="0" parTransId="{715FDBB8-E139-42F5-AC86-E09899232751}" sibTransId="{407850F1-A883-4688-B485-CD2C76F40BAC}"/>
    <dgm:cxn modelId="{D70C695A-A19D-42A1-B44A-8525E23618DD}" type="presOf" srcId="{2AF34D2F-FB53-4D48-818B-CDA50ABE3F8F}" destId="{D23510E5-EAD5-4C63-8C8F-5F7523BFA7BE}" srcOrd="0" destOrd="0" presId="urn:microsoft.com/office/officeart/2005/8/layout/vList2"/>
    <dgm:cxn modelId="{6BDF4FA0-00BC-4685-9FBE-4FDE0DB31A5B}" type="presOf" srcId="{1CEE5AF6-40BA-4253-83C4-779D69BD4C5D}" destId="{73984286-86CA-4B05-B106-5C7593002105}" srcOrd="0" destOrd="0" presId="urn:microsoft.com/office/officeart/2005/8/layout/vList2"/>
    <dgm:cxn modelId="{3E7776A9-8EE6-485B-8CB7-3F6E28E0F49F}" type="presOf" srcId="{E10BB3E0-89C3-4B5E-A5D2-B916CE92E66A}" destId="{2DD0D668-F819-4D42-8B52-C1FCC93019E3}" srcOrd="0" destOrd="0" presId="urn:microsoft.com/office/officeart/2005/8/layout/vList2"/>
    <dgm:cxn modelId="{770B39B2-5B7D-47BD-A90E-3B24141BA309}" type="presOf" srcId="{54DE2EC2-8941-4C60-9FE4-A1491956F7F9}" destId="{BE6E393C-E8FE-43E2-B318-461E36D74262}" srcOrd="0" destOrd="0" presId="urn:microsoft.com/office/officeart/2005/8/layout/vList2"/>
    <dgm:cxn modelId="{6E777DC2-8920-4FA4-B58B-DD1AF09EBC88}" srcId="{4AABF49F-490F-4248-8E12-D05B0218B6B2}" destId="{54DE2EC2-8941-4C60-9FE4-A1491956F7F9}" srcOrd="4" destOrd="0" parTransId="{25CE85FE-043F-43B0-BE3F-DB7E8463D307}" sibTransId="{A3481FE9-3255-462A-A534-666322871E9B}"/>
    <dgm:cxn modelId="{5F47D6E7-409C-4C13-8006-6500081247A5}" srcId="{4AABF49F-490F-4248-8E12-D05B0218B6B2}" destId="{2AF34D2F-FB53-4D48-818B-CDA50ABE3F8F}" srcOrd="0" destOrd="0" parTransId="{4C5FBA39-D9B0-4B5B-87CC-C4A16B854486}" sibTransId="{B28FB2CA-F099-4BF1-AB32-83B4FAC9AF30}"/>
    <dgm:cxn modelId="{F2876AF3-41B8-4028-883B-EC3AF07CBAFA}" srcId="{4AABF49F-490F-4248-8E12-D05B0218B6B2}" destId="{E10BB3E0-89C3-4B5E-A5D2-B916CE92E66A}" srcOrd="1" destOrd="0" parTransId="{9FEE4CF6-4A31-478C-9AF1-98DD3D09DC06}" sibTransId="{390DB868-8D48-4094-B907-0875869207BD}"/>
    <dgm:cxn modelId="{C1F5F3F9-0211-43CA-801A-CC9F7F7AD670}" type="presOf" srcId="{768B09E1-CC3F-489D-830F-01D9D96C25A3}" destId="{ACAC0D42-484D-4A91-BCFF-03818F079E94}" srcOrd="0" destOrd="0" presId="urn:microsoft.com/office/officeart/2005/8/layout/vList2"/>
    <dgm:cxn modelId="{38F80CEF-9DD8-4FF1-848A-ACB5639DEAEA}" type="presParOf" srcId="{384D1B51-EBDC-427D-96FA-295CB62D7942}" destId="{D23510E5-EAD5-4C63-8C8F-5F7523BFA7BE}" srcOrd="0" destOrd="0" presId="urn:microsoft.com/office/officeart/2005/8/layout/vList2"/>
    <dgm:cxn modelId="{BCBC9FA5-545B-42FC-ABBF-91C8CC248F44}" type="presParOf" srcId="{384D1B51-EBDC-427D-96FA-295CB62D7942}" destId="{40952823-FC67-4B90-86EE-330538725621}" srcOrd="1" destOrd="0" presId="urn:microsoft.com/office/officeart/2005/8/layout/vList2"/>
    <dgm:cxn modelId="{55F3A235-113E-4E16-963F-3A51FA453ABC}" type="presParOf" srcId="{384D1B51-EBDC-427D-96FA-295CB62D7942}" destId="{2DD0D668-F819-4D42-8B52-C1FCC93019E3}" srcOrd="2" destOrd="0" presId="urn:microsoft.com/office/officeart/2005/8/layout/vList2"/>
    <dgm:cxn modelId="{2080AFDB-D36B-4934-8796-73A0B756ECB2}" type="presParOf" srcId="{384D1B51-EBDC-427D-96FA-295CB62D7942}" destId="{E093A680-99BE-447D-B67C-AD7E3AE83160}" srcOrd="3" destOrd="0" presId="urn:microsoft.com/office/officeart/2005/8/layout/vList2"/>
    <dgm:cxn modelId="{AB0D8C96-E060-470C-84EB-0311FF2989B3}" type="presParOf" srcId="{384D1B51-EBDC-427D-96FA-295CB62D7942}" destId="{93C3E5D1-A71D-41E2-8B6E-ABD952A473A0}" srcOrd="4" destOrd="0" presId="urn:microsoft.com/office/officeart/2005/8/layout/vList2"/>
    <dgm:cxn modelId="{744367BD-E52F-45AC-AA6C-471B19AA41E2}" type="presParOf" srcId="{384D1B51-EBDC-427D-96FA-295CB62D7942}" destId="{67B555C0-2127-4BF7-B35B-863737D4DFB4}" srcOrd="5" destOrd="0" presId="urn:microsoft.com/office/officeart/2005/8/layout/vList2"/>
    <dgm:cxn modelId="{7C18E06D-F219-448E-9391-172A191C64A4}" type="presParOf" srcId="{384D1B51-EBDC-427D-96FA-295CB62D7942}" destId="{ACAC0D42-484D-4A91-BCFF-03818F079E94}" srcOrd="6" destOrd="0" presId="urn:microsoft.com/office/officeart/2005/8/layout/vList2"/>
    <dgm:cxn modelId="{58D8613E-C056-4DE4-B502-8F98FF3C8DFF}" type="presParOf" srcId="{384D1B51-EBDC-427D-96FA-295CB62D7942}" destId="{D09BEB2D-E3E6-4119-B9FB-75415BE6D862}" srcOrd="7" destOrd="0" presId="urn:microsoft.com/office/officeart/2005/8/layout/vList2"/>
    <dgm:cxn modelId="{FF747E3B-8245-4B72-8AD7-227070FE4AD4}" type="presParOf" srcId="{384D1B51-EBDC-427D-96FA-295CB62D7942}" destId="{BE6E393C-E8FE-43E2-B318-461E36D74262}" srcOrd="8" destOrd="0" presId="urn:microsoft.com/office/officeart/2005/8/layout/vList2"/>
    <dgm:cxn modelId="{E2D2FBA0-1340-498E-B9C6-CEE40728012E}" type="presParOf" srcId="{384D1B51-EBDC-427D-96FA-295CB62D7942}" destId="{35A39728-8365-47AE-96E1-3B5A0E05A9B3}" srcOrd="9" destOrd="0" presId="urn:microsoft.com/office/officeart/2005/8/layout/vList2"/>
    <dgm:cxn modelId="{362BA097-DF6F-421B-8379-88510621523F}" type="presParOf" srcId="{384D1B51-EBDC-427D-96FA-295CB62D7942}" destId="{73984286-86CA-4B05-B106-5C75930021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EF84E-7555-48A5-A1D7-48CEA2DCB45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1AA294-DD91-449D-BB42-89445F478E9A}">
      <dgm:prSet/>
      <dgm:spPr/>
      <dgm:t>
        <a:bodyPr/>
        <a:lstStyle/>
        <a:p>
          <a:r>
            <a:rPr lang="es-ES"/>
            <a:t>Estándares</a:t>
          </a:r>
          <a:endParaRPr lang="en-US"/>
        </a:p>
      </dgm:t>
    </dgm:pt>
    <dgm:pt modelId="{7C3CB79C-E942-45F1-B7E8-C0514D09EAF3}" type="parTrans" cxnId="{7E44FFAE-43BE-4D05-A7F8-AF16BC39606E}">
      <dgm:prSet/>
      <dgm:spPr/>
      <dgm:t>
        <a:bodyPr/>
        <a:lstStyle/>
        <a:p>
          <a:endParaRPr lang="en-US"/>
        </a:p>
      </dgm:t>
    </dgm:pt>
    <dgm:pt modelId="{5B791D10-9750-49DA-8A75-3CAD2FF59F5D}" type="sibTrans" cxnId="{7E44FFAE-43BE-4D05-A7F8-AF16BC39606E}">
      <dgm:prSet/>
      <dgm:spPr/>
      <dgm:t>
        <a:bodyPr/>
        <a:lstStyle/>
        <a:p>
          <a:endParaRPr lang="en-US"/>
        </a:p>
      </dgm:t>
    </dgm:pt>
    <dgm:pt modelId="{3CC9EDC1-CD3C-4B34-8434-BBAD2C06F867}">
      <dgm:prSet/>
      <dgm:spPr/>
      <dgm:t>
        <a:bodyPr/>
        <a:lstStyle/>
        <a:p>
          <a:r>
            <a:rPr lang="es-ES"/>
            <a:t>Revisiones y auditorias</a:t>
          </a:r>
          <a:endParaRPr lang="en-US"/>
        </a:p>
      </dgm:t>
    </dgm:pt>
    <dgm:pt modelId="{CDDE7138-51FA-4CE4-8C79-F520C77304AC}" type="parTrans" cxnId="{7BCEA137-62C8-4517-A49F-2174F8D80337}">
      <dgm:prSet/>
      <dgm:spPr/>
      <dgm:t>
        <a:bodyPr/>
        <a:lstStyle/>
        <a:p>
          <a:endParaRPr lang="en-US"/>
        </a:p>
      </dgm:t>
    </dgm:pt>
    <dgm:pt modelId="{7A5C6C0B-401D-41B3-801E-4B193BF51A80}" type="sibTrans" cxnId="{7BCEA137-62C8-4517-A49F-2174F8D80337}">
      <dgm:prSet/>
      <dgm:spPr/>
      <dgm:t>
        <a:bodyPr/>
        <a:lstStyle/>
        <a:p>
          <a:endParaRPr lang="en-US"/>
        </a:p>
      </dgm:t>
    </dgm:pt>
    <dgm:pt modelId="{28F1436A-B6C0-4D3E-8512-88E767B3C4FB}">
      <dgm:prSet/>
      <dgm:spPr/>
      <dgm:t>
        <a:bodyPr/>
        <a:lstStyle/>
        <a:p>
          <a:r>
            <a:rPr lang="es-ES"/>
            <a:t>Pruebas</a:t>
          </a:r>
          <a:endParaRPr lang="en-US"/>
        </a:p>
      </dgm:t>
    </dgm:pt>
    <dgm:pt modelId="{2C24B645-C276-45AB-B50A-E142E0305BDC}" type="parTrans" cxnId="{DB4E6BFF-9731-4360-9B13-97F5CC8410B0}">
      <dgm:prSet/>
      <dgm:spPr/>
      <dgm:t>
        <a:bodyPr/>
        <a:lstStyle/>
        <a:p>
          <a:endParaRPr lang="en-US"/>
        </a:p>
      </dgm:t>
    </dgm:pt>
    <dgm:pt modelId="{08C5039A-F8BF-43FC-826C-EA3F09F00BED}" type="sibTrans" cxnId="{DB4E6BFF-9731-4360-9B13-97F5CC8410B0}">
      <dgm:prSet/>
      <dgm:spPr/>
      <dgm:t>
        <a:bodyPr/>
        <a:lstStyle/>
        <a:p>
          <a:endParaRPr lang="en-US"/>
        </a:p>
      </dgm:t>
    </dgm:pt>
    <dgm:pt modelId="{A98A975B-69D3-43CA-B359-02D1B1D33EDC}">
      <dgm:prSet/>
      <dgm:spPr/>
      <dgm:t>
        <a:bodyPr/>
        <a:lstStyle/>
        <a:p>
          <a:r>
            <a:rPr lang="es-ES"/>
            <a:t>Colección y análisis</a:t>
          </a:r>
          <a:endParaRPr lang="en-US"/>
        </a:p>
      </dgm:t>
    </dgm:pt>
    <dgm:pt modelId="{DFAAC8AD-93F7-4A4B-9108-6880CCAE047E}" type="parTrans" cxnId="{2988407F-98A6-4A1F-BF37-80E892F2BD81}">
      <dgm:prSet/>
      <dgm:spPr/>
      <dgm:t>
        <a:bodyPr/>
        <a:lstStyle/>
        <a:p>
          <a:endParaRPr lang="en-US"/>
        </a:p>
      </dgm:t>
    </dgm:pt>
    <dgm:pt modelId="{FD26CF5A-2DFA-4390-BF7F-31F2D47672ED}" type="sibTrans" cxnId="{2988407F-98A6-4A1F-BF37-80E892F2BD81}">
      <dgm:prSet/>
      <dgm:spPr/>
      <dgm:t>
        <a:bodyPr/>
        <a:lstStyle/>
        <a:p>
          <a:endParaRPr lang="en-US"/>
        </a:p>
      </dgm:t>
    </dgm:pt>
    <dgm:pt modelId="{E7F6E461-29E0-4498-A68C-471BC25B6B00}">
      <dgm:prSet/>
      <dgm:spPr/>
      <dgm:t>
        <a:bodyPr/>
        <a:lstStyle/>
        <a:p>
          <a:r>
            <a:rPr lang="es-ES"/>
            <a:t>Administración del cambio</a:t>
          </a:r>
          <a:endParaRPr lang="en-US"/>
        </a:p>
      </dgm:t>
    </dgm:pt>
    <dgm:pt modelId="{53FC476D-A3ED-4124-AEDB-96014BB1757A}" type="parTrans" cxnId="{A76F15E6-9589-4554-97F6-F3CB057C8323}">
      <dgm:prSet/>
      <dgm:spPr/>
      <dgm:t>
        <a:bodyPr/>
        <a:lstStyle/>
        <a:p>
          <a:endParaRPr lang="en-US"/>
        </a:p>
      </dgm:t>
    </dgm:pt>
    <dgm:pt modelId="{51A3E2C1-AEDF-47AA-9F99-30E8B580E328}" type="sibTrans" cxnId="{A76F15E6-9589-4554-97F6-F3CB057C8323}">
      <dgm:prSet/>
      <dgm:spPr/>
      <dgm:t>
        <a:bodyPr/>
        <a:lstStyle/>
        <a:p>
          <a:endParaRPr lang="en-US"/>
        </a:p>
      </dgm:t>
    </dgm:pt>
    <dgm:pt modelId="{2A77C9AD-28DA-4239-A1CB-B60E039E7F4A}">
      <dgm:prSet/>
      <dgm:spPr/>
      <dgm:t>
        <a:bodyPr/>
        <a:lstStyle/>
        <a:p>
          <a:r>
            <a:rPr lang="es-ES"/>
            <a:t>Educación</a:t>
          </a:r>
          <a:endParaRPr lang="en-US"/>
        </a:p>
      </dgm:t>
    </dgm:pt>
    <dgm:pt modelId="{5808B80C-7380-441C-BA41-88C33ED582BD}" type="parTrans" cxnId="{B2A5FA9F-1C21-4407-8E51-225A869B1124}">
      <dgm:prSet/>
      <dgm:spPr/>
      <dgm:t>
        <a:bodyPr/>
        <a:lstStyle/>
        <a:p>
          <a:endParaRPr lang="en-US"/>
        </a:p>
      </dgm:t>
    </dgm:pt>
    <dgm:pt modelId="{CBF3BFDC-BDF4-49F6-B761-3A4ABAC1FAC3}" type="sibTrans" cxnId="{B2A5FA9F-1C21-4407-8E51-225A869B1124}">
      <dgm:prSet/>
      <dgm:spPr/>
      <dgm:t>
        <a:bodyPr/>
        <a:lstStyle/>
        <a:p>
          <a:endParaRPr lang="en-US"/>
        </a:p>
      </dgm:t>
    </dgm:pt>
    <dgm:pt modelId="{07811EC2-CDFA-4AC9-9355-6A9E1925B093}">
      <dgm:prSet/>
      <dgm:spPr/>
      <dgm:t>
        <a:bodyPr/>
        <a:lstStyle/>
        <a:p>
          <a:r>
            <a:rPr lang="es-ES"/>
            <a:t>Administración de los proveedores</a:t>
          </a:r>
          <a:endParaRPr lang="en-US"/>
        </a:p>
      </dgm:t>
    </dgm:pt>
    <dgm:pt modelId="{8D46A648-F1E8-449C-9922-9017423F8486}" type="parTrans" cxnId="{F4D5A03A-E5CA-4A7D-8414-37AB6F7FAD62}">
      <dgm:prSet/>
      <dgm:spPr/>
      <dgm:t>
        <a:bodyPr/>
        <a:lstStyle/>
        <a:p>
          <a:endParaRPr lang="en-US"/>
        </a:p>
      </dgm:t>
    </dgm:pt>
    <dgm:pt modelId="{0B75B551-5D47-40F9-AFAF-7F81D7959CA3}" type="sibTrans" cxnId="{F4D5A03A-E5CA-4A7D-8414-37AB6F7FAD62}">
      <dgm:prSet/>
      <dgm:spPr/>
      <dgm:t>
        <a:bodyPr/>
        <a:lstStyle/>
        <a:p>
          <a:endParaRPr lang="en-US"/>
        </a:p>
      </dgm:t>
    </dgm:pt>
    <dgm:pt modelId="{9945E686-8A91-4FA5-9AD4-5B5C8FCD2539}">
      <dgm:prSet/>
      <dgm:spPr/>
      <dgm:t>
        <a:bodyPr/>
        <a:lstStyle/>
        <a:p>
          <a:r>
            <a:rPr lang="es-ES"/>
            <a:t>Administración de la seguridad</a:t>
          </a:r>
          <a:endParaRPr lang="en-US"/>
        </a:p>
      </dgm:t>
    </dgm:pt>
    <dgm:pt modelId="{7600FA63-1C0A-4A45-80D6-7AED9562FB66}" type="parTrans" cxnId="{C1064AA8-E152-4F35-A3E9-F1E91203395E}">
      <dgm:prSet/>
      <dgm:spPr/>
      <dgm:t>
        <a:bodyPr/>
        <a:lstStyle/>
        <a:p>
          <a:endParaRPr lang="en-US"/>
        </a:p>
      </dgm:t>
    </dgm:pt>
    <dgm:pt modelId="{E087E511-4321-4FA0-ACB4-F6C1B6C66468}" type="sibTrans" cxnId="{C1064AA8-E152-4F35-A3E9-F1E91203395E}">
      <dgm:prSet/>
      <dgm:spPr/>
      <dgm:t>
        <a:bodyPr/>
        <a:lstStyle/>
        <a:p>
          <a:endParaRPr lang="en-US"/>
        </a:p>
      </dgm:t>
    </dgm:pt>
    <dgm:pt modelId="{8DA14824-380F-4261-AD01-DD139D35656B}">
      <dgm:prSet/>
      <dgm:spPr/>
      <dgm:t>
        <a:bodyPr/>
        <a:lstStyle/>
        <a:p>
          <a:r>
            <a:rPr lang="es-ES"/>
            <a:t>Seguridad</a:t>
          </a:r>
          <a:endParaRPr lang="en-US"/>
        </a:p>
      </dgm:t>
    </dgm:pt>
    <dgm:pt modelId="{4E3BE310-7FF0-4FD5-BCBB-ADAD3F5E2F59}" type="parTrans" cxnId="{1FC4197D-642C-474A-80E3-21E15A49DE0C}">
      <dgm:prSet/>
      <dgm:spPr/>
      <dgm:t>
        <a:bodyPr/>
        <a:lstStyle/>
        <a:p>
          <a:endParaRPr lang="en-US"/>
        </a:p>
      </dgm:t>
    </dgm:pt>
    <dgm:pt modelId="{AE5F7797-562B-444B-84DB-774946AD1056}" type="sibTrans" cxnId="{1FC4197D-642C-474A-80E3-21E15A49DE0C}">
      <dgm:prSet/>
      <dgm:spPr/>
      <dgm:t>
        <a:bodyPr/>
        <a:lstStyle/>
        <a:p>
          <a:endParaRPr lang="en-US"/>
        </a:p>
      </dgm:t>
    </dgm:pt>
    <dgm:pt modelId="{F9813775-99D8-413D-9E9A-AE7AB8A901EE}">
      <dgm:prSet/>
      <dgm:spPr/>
      <dgm:t>
        <a:bodyPr/>
        <a:lstStyle/>
        <a:p>
          <a:r>
            <a:rPr lang="es-MX"/>
            <a:t>Administración de riesgos</a:t>
          </a:r>
          <a:endParaRPr lang="en-US"/>
        </a:p>
      </dgm:t>
    </dgm:pt>
    <dgm:pt modelId="{1DA7F599-C789-448B-998B-00BD153923D5}" type="parTrans" cxnId="{96770A58-386B-4441-ADC3-BD90D3CA94B9}">
      <dgm:prSet/>
      <dgm:spPr/>
      <dgm:t>
        <a:bodyPr/>
        <a:lstStyle/>
        <a:p>
          <a:endParaRPr lang="en-US"/>
        </a:p>
      </dgm:t>
    </dgm:pt>
    <dgm:pt modelId="{1CF7F8B9-46B6-4F10-8F5D-33167BC2817F}" type="sibTrans" cxnId="{96770A58-386B-4441-ADC3-BD90D3CA94B9}">
      <dgm:prSet/>
      <dgm:spPr/>
      <dgm:t>
        <a:bodyPr/>
        <a:lstStyle/>
        <a:p>
          <a:endParaRPr lang="en-US"/>
        </a:p>
      </dgm:t>
    </dgm:pt>
    <dgm:pt modelId="{993F91B0-A877-4FEC-840F-3A485F504B7F}" type="pres">
      <dgm:prSet presAssocID="{F02EF84E-7555-48A5-A1D7-48CEA2DCB458}" presName="linear" presStyleCnt="0">
        <dgm:presLayoutVars>
          <dgm:animLvl val="lvl"/>
          <dgm:resizeHandles val="exact"/>
        </dgm:presLayoutVars>
      </dgm:prSet>
      <dgm:spPr/>
    </dgm:pt>
    <dgm:pt modelId="{F14644EA-0CCD-4B77-A70C-56F09F30350E}" type="pres">
      <dgm:prSet presAssocID="{611AA294-DD91-449D-BB42-89445F478E9A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1BF1B78-77EC-4456-8A6C-32F9844859BF}" type="pres">
      <dgm:prSet presAssocID="{5B791D10-9750-49DA-8A75-3CAD2FF59F5D}" presName="spacer" presStyleCnt="0"/>
      <dgm:spPr/>
    </dgm:pt>
    <dgm:pt modelId="{07310646-BE3F-477E-90C6-27B63C0699BB}" type="pres">
      <dgm:prSet presAssocID="{3CC9EDC1-CD3C-4B34-8434-BBAD2C06F86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1A27A781-2B9D-4A7C-9099-B3122AC7FC9A}" type="pres">
      <dgm:prSet presAssocID="{7A5C6C0B-401D-41B3-801E-4B193BF51A80}" presName="spacer" presStyleCnt="0"/>
      <dgm:spPr/>
    </dgm:pt>
    <dgm:pt modelId="{7518AE6D-8550-43FC-A2D7-1CC6CBD95030}" type="pres">
      <dgm:prSet presAssocID="{28F1436A-B6C0-4D3E-8512-88E767B3C4FB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A118CF71-D8B5-4110-B0C9-19D3726262AB}" type="pres">
      <dgm:prSet presAssocID="{08C5039A-F8BF-43FC-826C-EA3F09F00BED}" presName="spacer" presStyleCnt="0"/>
      <dgm:spPr/>
    </dgm:pt>
    <dgm:pt modelId="{8B1BD05C-861B-4AF6-A4A7-F653E6EC67B9}" type="pres">
      <dgm:prSet presAssocID="{A98A975B-69D3-43CA-B359-02D1B1D33EDC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4F9D7BC3-8E1A-4D9B-BE18-E0BD7EA584A2}" type="pres">
      <dgm:prSet presAssocID="{FD26CF5A-2DFA-4390-BF7F-31F2D47672ED}" presName="spacer" presStyleCnt="0"/>
      <dgm:spPr/>
    </dgm:pt>
    <dgm:pt modelId="{0341CE43-67F5-4710-9FE8-1365D7CBB5A0}" type="pres">
      <dgm:prSet presAssocID="{E7F6E461-29E0-4498-A68C-471BC25B6B0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3D8F7FD-DF01-4BA5-BA61-A084ECAEE193}" type="pres">
      <dgm:prSet presAssocID="{51A3E2C1-AEDF-47AA-9F99-30E8B580E328}" presName="spacer" presStyleCnt="0"/>
      <dgm:spPr/>
    </dgm:pt>
    <dgm:pt modelId="{97E8C6A5-B8B3-4109-A5A0-E61C515097BB}" type="pres">
      <dgm:prSet presAssocID="{2A77C9AD-28DA-4239-A1CB-B60E039E7F4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BC3EFE7-E2C6-44C8-9D75-47DC55B5F574}" type="pres">
      <dgm:prSet presAssocID="{CBF3BFDC-BDF4-49F6-B761-3A4ABAC1FAC3}" presName="spacer" presStyleCnt="0"/>
      <dgm:spPr/>
    </dgm:pt>
    <dgm:pt modelId="{9F5346C4-83EE-47C7-B4CE-619D2745CD62}" type="pres">
      <dgm:prSet presAssocID="{07811EC2-CDFA-4AC9-9355-6A9E1925B09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1841F492-535C-46D5-837D-7536C097D27A}" type="pres">
      <dgm:prSet presAssocID="{0B75B551-5D47-40F9-AFAF-7F81D7959CA3}" presName="spacer" presStyleCnt="0"/>
      <dgm:spPr/>
    </dgm:pt>
    <dgm:pt modelId="{BF9FAAB8-81EC-4712-B813-94B0743C3B0E}" type="pres">
      <dgm:prSet presAssocID="{9945E686-8A91-4FA5-9AD4-5B5C8FCD253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08D95067-AA79-4DE4-AB29-F04766F10811}" type="pres">
      <dgm:prSet presAssocID="{E087E511-4321-4FA0-ACB4-F6C1B6C66468}" presName="spacer" presStyleCnt="0"/>
      <dgm:spPr/>
    </dgm:pt>
    <dgm:pt modelId="{0AED4F25-9562-42B5-AB5A-68DFB7A8297C}" type="pres">
      <dgm:prSet presAssocID="{8DA14824-380F-4261-AD01-DD139D35656B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6D34444C-7CFC-462A-9E9C-02FA4B5D5277}" type="pres">
      <dgm:prSet presAssocID="{AE5F7797-562B-444B-84DB-774946AD1056}" presName="spacer" presStyleCnt="0"/>
      <dgm:spPr/>
    </dgm:pt>
    <dgm:pt modelId="{2E4511FD-1D6C-4216-9C5A-428806A4BD01}" type="pres">
      <dgm:prSet presAssocID="{F9813775-99D8-413D-9E9A-AE7AB8A901E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E6A04B04-2B4E-4257-A959-E9CC8D8D4B77}" type="presOf" srcId="{E7F6E461-29E0-4498-A68C-471BC25B6B00}" destId="{0341CE43-67F5-4710-9FE8-1365D7CBB5A0}" srcOrd="0" destOrd="0" presId="urn:microsoft.com/office/officeart/2005/8/layout/vList2"/>
    <dgm:cxn modelId="{BEBE800F-38D8-465D-8CB2-C873C7A43F98}" type="presOf" srcId="{F9813775-99D8-413D-9E9A-AE7AB8A901EE}" destId="{2E4511FD-1D6C-4216-9C5A-428806A4BD01}" srcOrd="0" destOrd="0" presId="urn:microsoft.com/office/officeart/2005/8/layout/vList2"/>
    <dgm:cxn modelId="{1D95B723-6106-4323-893C-7589BAADE074}" type="presOf" srcId="{F02EF84E-7555-48A5-A1D7-48CEA2DCB458}" destId="{993F91B0-A877-4FEC-840F-3A485F504B7F}" srcOrd="0" destOrd="0" presId="urn:microsoft.com/office/officeart/2005/8/layout/vList2"/>
    <dgm:cxn modelId="{8CC01E30-2AAE-4D87-BAFF-595EB9DDD2AC}" type="presOf" srcId="{07811EC2-CDFA-4AC9-9355-6A9E1925B093}" destId="{9F5346C4-83EE-47C7-B4CE-619D2745CD62}" srcOrd="0" destOrd="0" presId="urn:microsoft.com/office/officeart/2005/8/layout/vList2"/>
    <dgm:cxn modelId="{7BCEA137-62C8-4517-A49F-2174F8D80337}" srcId="{F02EF84E-7555-48A5-A1D7-48CEA2DCB458}" destId="{3CC9EDC1-CD3C-4B34-8434-BBAD2C06F867}" srcOrd="1" destOrd="0" parTransId="{CDDE7138-51FA-4CE4-8C79-F520C77304AC}" sibTransId="{7A5C6C0B-401D-41B3-801E-4B193BF51A80}"/>
    <dgm:cxn modelId="{F4D5A03A-E5CA-4A7D-8414-37AB6F7FAD62}" srcId="{F02EF84E-7555-48A5-A1D7-48CEA2DCB458}" destId="{07811EC2-CDFA-4AC9-9355-6A9E1925B093}" srcOrd="6" destOrd="0" parTransId="{8D46A648-F1E8-449C-9922-9017423F8486}" sibTransId="{0B75B551-5D47-40F9-AFAF-7F81D7959CA3}"/>
    <dgm:cxn modelId="{6E2E4D69-484A-4BB0-A9E0-8FD9D888B5CB}" type="presOf" srcId="{8DA14824-380F-4261-AD01-DD139D35656B}" destId="{0AED4F25-9562-42B5-AB5A-68DFB7A8297C}" srcOrd="0" destOrd="0" presId="urn:microsoft.com/office/officeart/2005/8/layout/vList2"/>
    <dgm:cxn modelId="{191AE26E-7C5C-4753-ADC0-EA9A3FE1BB4F}" type="presOf" srcId="{A98A975B-69D3-43CA-B359-02D1B1D33EDC}" destId="{8B1BD05C-861B-4AF6-A4A7-F653E6EC67B9}" srcOrd="0" destOrd="0" presId="urn:microsoft.com/office/officeart/2005/8/layout/vList2"/>
    <dgm:cxn modelId="{D318BE53-2203-46D2-A5BF-FF9E9C47B519}" type="presOf" srcId="{611AA294-DD91-449D-BB42-89445F478E9A}" destId="{F14644EA-0CCD-4B77-A70C-56F09F30350E}" srcOrd="0" destOrd="0" presId="urn:microsoft.com/office/officeart/2005/8/layout/vList2"/>
    <dgm:cxn modelId="{B53E1857-A8E5-4C33-BA0A-2AE089A0FF9E}" type="presOf" srcId="{2A77C9AD-28DA-4239-A1CB-B60E039E7F4A}" destId="{97E8C6A5-B8B3-4109-A5A0-E61C515097BB}" srcOrd="0" destOrd="0" presId="urn:microsoft.com/office/officeart/2005/8/layout/vList2"/>
    <dgm:cxn modelId="{96770A58-386B-4441-ADC3-BD90D3CA94B9}" srcId="{F02EF84E-7555-48A5-A1D7-48CEA2DCB458}" destId="{F9813775-99D8-413D-9E9A-AE7AB8A901EE}" srcOrd="9" destOrd="0" parTransId="{1DA7F599-C789-448B-998B-00BD153923D5}" sibTransId="{1CF7F8B9-46B6-4F10-8F5D-33167BC2817F}"/>
    <dgm:cxn modelId="{1FC4197D-642C-474A-80E3-21E15A49DE0C}" srcId="{F02EF84E-7555-48A5-A1D7-48CEA2DCB458}" destId="{8DA14824-380F-4261-AD01-DD139D35656B}" srcOrd="8" destOrd="0" parTransId="{4E3BE310-7FF0-4FD5-BCBB-ADAD3F5E2F59}" sibTransId="{AE5F7797-562B-444B-84DB-774946AD1056}"/>
    <dgm:cxn modelId="{2988407F-98A6-4A1F-BF37-80E892F2BD81}" srcId="{F02EF84E-7555-48A5-A1D7-48CEA2DCB458}" destId="{A98A975B-69D3-43CA-B359-02D1B1D33EDC}" srcOrd="3" destOrd="0" parTransId="{DFAAC8AD-93F7-4A4B-9108-6880CCAE047E}" sibTransId="{FD26CF5A-2DFA-4390-BF7F-31F2D47672ED}"/>
    <dgm:cxn modelId="{B2A5FA9F-1C21-4407-8E51-225A869B1124}" srcId="{F02EF84E-7555-48A5-A1D7-48CEA2DCB458}" destId="{2A77C9AD-28DA-4239-A1CB-B60E039E7F4A}" srcOrd="5" destOrd="0" parTransId="{5808B80C-7380-441C-BA41-88C33ED582BD}" sibTransId="{CBF3BFDC-BDF4-49F6-B761-3A4ABAC1FAC3}"/>
    <dgm:cxn modelId="{C1064AA8-E152-4F35-A3E9-F1E91203395E}" srcId="{F02EF84E-7555-48A5-A1D7-48CEA2DCB458}" destId="{9945E686-8A91-4FA5-9AD4-5B5C8FCD2539}" srcOrd="7" destOrd="0" parTransId="{7600FA63-1C0A-4A45-80D6-7AED9562FB66}" sibTransId="{E087E511-4321-4FA0-ACB4-F6C1B6C66468}"/>
    <dgm:cxn modelId="{61E2E5AC-057F-4171-A97D-D080229AA2CF}" type="presOf" srcId="{3CC9EDC1-CD3C-4B34-8434-BBAD2C06F867}" destId="{07310646-BE3F-477E-90C6-27B63C0699BB}" srcOrd="0" destOrd="0" presId="urn:microsoft.com/office/officeart/2005/8/layout/vList2"/>
    <dgm:cxn modelId="{7E44FFAE-43BE-4D05-A7F8-AF16BC39606E}" srcId="{F02EF84E-7555-48A5-A1D7-48CEA2DCB458}" destId="{611AA294-DD91-449D-BB42-89445F478E9A}" srcOrd="0" destOrd="0" parTransId="{7C3CB79C-E942-45F1-B7E8-C0514D09EAF3}" sibTransId="{5B791D10-9750-49DA-8A75-3CAD2FF59F5D}"/>
    <dgm:cxn modelId="{9C053AB7-FE8E-405B-BECF-D9A0D00EB42A}" type="presOf" srcId="{28F1436A-B6C0-4D3E-8512-88E767B3C4FB}" destId="{7518AE6D-8550-43FC-A2D7-1CC6CBD95030}" srcOrd="0" destOrd="0" presId="urn:microsoft.com/office/officeart/2005/8/layout/vList2"/>
    <dgm:cxn modelId="{A76F15E6-9589-4554-97F6-F3CB057C8323}" srcId="{F02EF84E-7555-48A5-A1D7-48CEA2DCB458}" destId="{E7F6E461-29E0-4498-A68C-471BC25B6B00}" srcOrd="4" destOrd="0" parTransId="{53FC476D-A3ED-4124-AEDB-96014BB1757A}" sibTransId="{51A3E2C1-AEDF-47AA-9F99-30E8B580E328}"/>
    <dgm:cxn modelId="{671DF1E6-ED02-4D32-9CC0-F33022BF310C}" type="presOf" srcId="{9945E686-8A91-4FA5-9AD4-5B5C8FCD2539}" destId="{BF9FAAB8-81EC-4712-B813-94B0743C3B0E}" srcOrd="0" destOrd="0" presId="urn:microsoft.com/office/officeart/2005/8/layout/vList2"/>
    <dgm:cxn modelId="{DB4E6BFF-9731-4360-9B13-97F5CC8410B0}" srcId="{F02EF84E-7555-48A5-A1D7-48CEA2DCB458}" destId="{28F1436A-B6C0-4D3E-8512-88E767B3C4FB}" srcOrd="2" destOrd="0" parTransId="{2C24B645-C276-45AB-B50A-E142E0305BDC}" sibTransId="{08C5039A-F8BF-43FC-826C-EA3F09F00BED}"/>
    <dgm:cxn modelId="{7B47F1A8-8644-43F9-B715-35A59D79FD9E}" type="presParOf" srcId="{993F91B0-A877-4FEC-840F-3A485F504B7F}" destId="{F14644EA-0CCD-4B77-A70C-56F09F30350E}" srcOrd="0" destOrd="0" presId="urn:microsoft.com/office/officeart/2005/8/layout/vList2"/>
    <dgm:cxn modelId="{1A0DEDE4-7D50-435E-AD45-D4EF465B4153}" type="presParOf" srcId="{993F91B0-A877-4FEC-840F-3A485F504B7F}" destId="{11BF1B78-77EC-4456-8A6C-32F9844859BF}" srcOrd="1" destOrd="0" presId="urn:microsoft.com/office/officeart/2005/8/layout/vList2"/>
    <dgm:cxn modelId="{4FD2F854-E469-441E-A7DE-F67668D1FBCA}" type="presParOf" srcId="{993F91B0-A877-4FEC-840F-3A485F504B7F}" destId="{07310646-BE3F-477E-90C6-27B63C0699BB}" srcOrd="2" destOrd="0" presId="urn:microsoft.com/office/officeart/2005/8/layout/vList2"/>
    <dgm:cxn modelId="{6FA84CDA-AF23-45AB-AB1F-0E96BAD99037}" type="presParOf" srcId="{993F91B0-A877-4FEC-840F-3A485F504B7F}" destId="{1A27A781-2B9D-4A7C-9099-B3122AC7FC9A}" srcOrd="3" destOrd="0" presId="urn:microsoft.com/office/officeart/2005/8/layout/vList2"/>
    <dgm:cxn modelId="{226DF0FA-0778-4379-ADA7-E53439080571}" type="presParOf" srcId="{993F91B0-A877-4FEC-840F-3A485F504B7F}" destId="{7518AE6D-8550-43FC-A2D7-1CC6CBD95030}" srcOrd="4" destOrd="0" presId="urn:microsoft.com/office/officeart/2005/8/layout/vList2"/>
    <dgm:cxn modelId="{41D940EE-8AE3-41E8-A7CB-59B100892990}" type="presParOf" srcId="{993F91B0-A877-4FEC-840F-3A485F504B7F}" destId="{A118CF71-D8B5-4110-B0C9-19D3726262AB}" srcOrd="5" destOrd="0" presId="urn:microsoft.com/office/officeart/2005/8/layout/vList2"/>
    <dgm:cxn modelId="{19BC8F1D-F3A8-48C9-A89C-7CC6C4741BA1}" type="presParOf" srcId="{993F91B0-A877-4FEC-840F-3A485F504B7F}" destId="{8B1BD05C-861B-4AF6-A4A7-F653E6EC67B9}" srcOrd="6" destOrd="0" presId="urn:microsoft.com/office/officeart/2005/8/layout/vList2"/>
    <dgm:cxn modelId="{AF6AEE99-9BE1-4B7A-B904-878A62AD835D}" type="presParOf" srcId="{993F91B0-A877-4FEC-840F-3A485F504B7F}" destId="{4F9D7BC3-8E1A-4D9B-BE18-E0BD7EA584A2}" srcOrd="7" destOrd="0" presId="urn:microsoft.com/office/officeart/2005/8/layout/vList2"/>
    <dgm:cxn modelId="{0BC98CBD-2CE5-4839-95A6-E0E1C3CF439D}" type="presParOf" srcId="{993F91B0-A877-4FEC-840F-3A485F504B7F}" destId="{0341CE43-67F5-4710-9FE8-1365D7CBB5A0}" srcOrd="8" destOrd="0" presId="urn:microsoft.com/office/officeart/2005/8/layout/vList2"/>
    <dgm:cxn modelId="{2C9C5F05-7D72-4D91-8622-8B961786277B}" type="presParOf" srcId="{993F91B0-A877-4FEC-840F-3A485F504B7F}" destId="{33D8F7FD-DF01-4BA5-BA61-A084ECAEE193}" srcOrd="9" destOrd="0" presId="urn:microsoft.com/office/officeart/2005/8/layout/vList2"/>
    <dgm:cxn modelId="{DF8ACBD1-8A7B-4EE6-A682-83C017C3AEB7}" type="presParOf" srcId="{993F91B0-A877-4FEC-840F-3A485F504B7F}" destId="{97E8C6A5-B8B3-4109-A5A0-E61C515097BB}" srcOrd="10" destOrd="0" presId="urn:microsoft.com/office/officeart/2005/8/layout/vList2"/>
    <dgm:cxn modelId="{22F0B22A-B987-45C2-8FA8-90A138FFC7E6}" type="presParOf" srcId="{993F91B0-A877-4FEC-840F-3A485F504B7F}" destId="{6BC3EFE7-E2C6-44C8-9D75-47DC55B5F574}" srcOrd="11" destOrd="0" presId="urn:microsoft.com/office/officeart/2005/8/layout/vList2"/>
    <dgm:cxn modelId="{428D6F02-04D9-4BDB-AB95-4A819415F1FD}" type="presParOf" srcId="{993F91B0-A877-4FEC-840F-3A485F504B7F}" destId="{9F5346C4-83EE-47C7-B4CE-619D2745CD62}" srcOrd="12" destOrd="0" presId="urn:microsoft.com/office/officeart/2005/8/layout/vList2"/>
    <dgm:cxn modelId="{DF17311D-DD6B-4FEF-91F2-04F1630B09F7}" type="presParOf" srcId="{993F91B0-A877-4FEC-840F-3A485F504B7F}" destId="{1841F492-535C-46D5-837D-7536C097D27A}" srcOrd="13" destOrd="0" presId="urn:microsoft.com/office/officeart/2005/8/layout/vList2"/>
    <dgm:cxn modelId="{D51C39A5-A57C-4B6F-99C1-406B9C1F8443}" type="presParOf" srcId="{993F91B0-A877-4FEC-840F-3A485F504B7F}" destId="{BF9FAAB8-81EC-4712-B813-94B0743C3B0E}" srcOrd="14" destOrd="0" presId="urn:microsoft.com/office/officeart/2005/8/layout/vList2"/>
    <dgm:cxn modelId="{464182FA-6D82-486B-A136-CD72EED715FD}" type="presParOf" srcId="{993F91B0-A877-4FEC-840F-3A485F504B7F}" destId="{08D95067-AA79-4DE4-AB29-F04766F10811}" srcOrd="15" destOrd="0" presId="urn:microsoft.com/office/officeart/2005/8/layout/vList2"/>
    <dgm:cxn modelId="{A585E6ED-21F8-41F3-8F49-1FE60D3AA06B}" type="presParOf" srcId="{993F91B0-A877-4FEC-840F-3A485F504B7F}" destId="{0AED4F25-9562-42B5-AB5A-68DFB7A8297C}" srcOrd="16" destOrd="0" presId="urn:microsoft.com/office/officeart/2005/8/layout/vList2"/>
    <dgm:cxn modelId="{D4F63E64-EFC2-406A-85D8-3BCA5F6C5622}" type="presParOf" srcId="{993F91B0-A877-4FEC-840F-3A485F504B7F}" destId="{6D34444C-7CFC-462A-9E9C-02FA4B5D5277}" srcOrd="17" destOrd="0" presId="urn:microsoft.com/office/officeart/2005/8/layout/vList2"/>
    <dgm:cxn modelId="{5CCA386F-844B-45A8-9BCF-73E06A198775}" type="presParOf" srcId="{993F91B0-A877-4FEC-840F-3A485F504B7F}" destId="{2E4511FD-1D6C-4216-9C5A-428806A4BD0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E836F-D3FD-418C-B917-1359DF957A4E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13D8780-C358-43D6-AE23-1D2DA357798A}">
      <dgm:prSet phldrT="[Texto]"/>
      <dgm:spPr/>
      <dgm:t>
        <a:bodyPr/>
        <a:lstStyle/>
        <a:p>
          <a:r>
            <a:rPr lang="es-ES" dirty="0"/>
            <a:t>ISO 9001</a:t>
          </a:r>
          <a:endParaRPr lang="es-MX" dirty="0"/>
        </a:p>
      </dgm:t>
    </dgm:pt>
    <dgm:pt modelId="{466CFACD-C52B-4627-BEAD-E90F7C853731}" type="parTrans" cxnId="{1DC6800A-9A3E-491F-ADE8-666838811A00}">
      <dgm:prSet/>
      <dgm:spPr/>
      <dgm:t>
        <a:bodyPr/>
        <a:lstStyle/>
        <a:p>
          <a:endParaRPr lang="es-MX"/>
        </a:p>
      </dgm:t>
    </dgm:pt>
    <dgm:pt modelId="{1E694387-D384-4C59-A747-676AB038F324}" type="sibTrans" cxnId="{1DC6800A-9A3E-491F-ADE8-666838811A00}">
      <dgm:prSet/>
      <dgm:spPr/>
      <dgm:t>
        <a:bodyPr/>
        <a:lstStyle/>
        <a:p>
          <a:endParaRPr lang="es-MX"/>
        </a:p>
      </dgm:t>
    </dgm:pt>
    <dgm:pt modelId="{21FDAD2B-4C9E-4A54-BAFA-194E3AE13454}">
      <dgm:prSet phldrT="[Texto]"/>
      <dgm:spPr/>
      <dgm:t>
        <a:bodyPr/>
        <a:lstStyle/>
        <a:p>
          <a:r>
            <a:rPr lang="es-ES" dirty="0" err="1"/>
            <a:t>Managment</a:t>
          </a:r>
          <a:r>
            <a:rPr lang="es-ES" dirty="0"/>
            <a:t> </a:t>
          </a:r>
          <a:r>
            <a:rPr lang="es-ES" dirty="0" err="1"/>
            <a:t>responsability</a:t>
          </a:r>
          <a:endParaRPr lang="es-MX" dirty="0"/>
        </a:p>
      </dgm:t>
    </dgm:pt>
    <dgm:pt modelId="{6B687B1D-6577-45CF-AA9F-759094467CC5}" type="parTrans" cxnId="{3CC67092-BA96-4EDB-BA36-5BF669461B58}">
      <dgm:prSet/>
      <dgm:spPr/>
      <dgm:t>
        <a:bodyPr/>
        <a:lstStyle/>
        <a:p>
          <a:endParaRPr lang="es-MX"/>
        </a:p>
      </dgm:t>
    </dgm:pt>
    <dgm:pt modelId="{72827A66-AEAD-4340-822C-5D478A7CE97C}" type="sibTrans" cxnId="{3CC67092-BA96-4EDB-BA36-5BF669461B58}">
      <dgm:prSet/>
      <dgm:spPr/>
      <dgm:t>
        <a:bodyPr/>
        <a:lstStyle/>
        <a:p>
          <a:endParaRPr lang="es-MX"/>
        </a:p>
      </dgm:t>
    </dgm:pt>
    <dgm:pt modelId="{91B25F5E-C02D-43FE-AD7C-BD20EF6B1B53}">
      <dgm:prSet phldrT="[Texto]"/>
      <dgm:spPr/>
      <dgm:t>
        <a:bodyPr/>
        <a:lstStyle/>
        <a:p>
          <a:r>
            <a:rPr lang="es-MX" b="1" i="0" dirty="0" err="1"/>
            <a:t>Quality</a:t>
          </a:r>
          <a:r>
            <a:rPr lang="es-MX" b="1" i="0" dirty="0"/>
            <a:t> </a:t>
          </a:r>
          <a:r>
            <a:rPr lang="es-MX" b="1" i="0" dirty="0" err="1"/>
            <a:t>System</a:t>
          </a:r>
          <a:endParaRPr lang="es-MX" dirty="0"/>
        </a:p>
      </dgm:t>
    </dgm:pt>
    <dgm:pt modelId="{23DA1924-0471-4B84-B50D-6677F0FA2CB3}" type="parTrans" cxnId="{0196B175-9090-46C4-9483-545722C7C028}">
      <dgm:prSet/>
      <dgm:spPr/>
      <dgm:t>
        <a:bodyPr/>
        <a:lstStyle/>
        <a:p>
          <a:endParaRPr lang="es-MX"/>
        </a:p>
      </dgm:t>
    </dgm:pt>
    <dgm:pt modelId="{321915BD-D106-43B9-9FAC-F7E2817D00A3}" type="sibTrans" cxnId="{0196B175-9090-46C4-9483-545722C7C028}">
      <dgm:prSet/>
      <dgm:spPr/>
      <dgm:t>
        <a:bodyPr/>
        <a:lstStyle/>
        <a:p>
          <a:endParaRPr lang="es-MX"/>
        </a:p>
      </dgm:t>
    </dgm:pt>
    <dgm:pt modelId="{1F4A0541-7B73-4B9B-8BD6-77AEE261FE10}">
      <dgm:prSet phldrT="[Texto]"/>
      <dgm:spPr/>
      <dgm:t>
        <a:bodyPr/>
        <a:lstStyle/>
        <a:p>
          <a:r>
            <a:rPr lang="es-MX" b="1" i="0" dirty="0" err="1"/>
            <a:t>Contract</a:t>
          </a:r>
          <a:r>
            <a:rPr lang="es-MX" b="1" i="0" dirty="0"/>
            <a:t> </a:t>
          </a:r>
          <a:r>
            <a:rPr lang="es-MX" b="1" i="0" dirty="0" err="1"/>
            <a:t>review</a:t>
          </a:r>
          <a:endParaRPr lang="es-MX" dirty="0"/>
        </a:p>
      </dgm:t>
    </dgm:pt>
    <dgm:pt modelId="{C18E5738-614D-4BED-863B-FDD51546C81A}" type="parTrans" cxnId="{1A4E2800-F053-46CA-BEC4-CC4E306A749E}">
      <dgm:prSet/>
      <dgm:spPr/>
      <dgm:t>
        <a:bodyPr/>
        <a:lstStyle/>
        <a:p>
          <a:endParaRPr lang="es-MX"/>
        </a:p>
      </dgm:t>
    </dgm:pt>
    <dgm:pt modelId="{A59AD0AF-0AB8-41EA-95AD-8D60F6F99CDF}" type="sibTrans" cxnId="{1A4E2800-F053-46CA-BEC4-CC4E306A749E}">
      <dgm:prSet/>
      <dgm:spPr/>
      <dgm:t>
        <a:bodyPr/>
        <a:lstStyle/>
        <a:p>
          <a:endParaRPr lang="es-MX"/>
        </a:p>
      </dgm:t>
    </dgm:pt>
    <dgm:pt modelId="{F4166A73-9470-431D-9687-2414AB7D754C}">
      <dgm:prSet phldrT="[Texto]"/>
      <dgm:spPr/>
      <dgm:t>
        <a:bodyPr/>
        <a:lstStyle/>
        <a:p>
          <a:r>
            <a:rPr lang="es-MX" b="1" i="0"/>
            <a:t>Design control</a:t>
          </a:r>
          <a:endParaRPr lang="es-MX" dirty="0"/>
        </a:p>
      </dgm:t>
    </dgm:pt>
    <dgm:pt modelId="{8D825A0C-3F1D-4230-9B40-180CD7B43272}" type="parTrans" cxnId="{B907249E-5E7E-4F5F-93C4-DC1EF0B1DD2F}">
      <dgm:prSet/>
      <dgm:spPr/>
      <dgm:t>
        <a:bodyPr/>
        <a:lstStyle/>
        <a:p>
          <a:endParaRPr lang="es-MX"/>
        </a:p>
      </dgm:t>
    </dgm:pt>
    <dgm:pt modelId="{28C4CEDF-02CB-48AF-83C1-A63D18751AE2}" type="sibTrans" cxnId="{B907249E-5E7E-4F5F-93C4-DC1EF0B1DD2F}">
      <dgm:prSet/>
      <dgm:spPr/>
      <dgm:t>
        <a:bodyPr/>
        <a:lstStyle/>
        <a:p>
          <a:endParaRPr lang="es-MX"/>
        </a:p>
      </dgm:t>
    </dgm:pt>
    <dgm:pt modelId="{DF5FFE8A-49B8-445B-9B4F-597F9524A6E5}">
      <dgm:prSet phldrT="[Texto]"/>
      <dgm:spPr/>
      <dgm:t>
        <a:bodyPr/>
        <a:lstStyle/>
        <a:p>
          <a:r>
            <a:rPr lang="es-MX" b="1" i="0"/>
            <a:t>Document control</a:t>
          </a:r>
          <a:endParaRPr lang="es-MX" dirty="0"/>
        </a:p>
      </dgm:t>
    </dgm:pt>
    <dgm:pt modelId="{EA461FC4-7BE5-4D39-8E0B-74C3E0D972BC}" type="parTrans" cxnId="{E8793F44-10AB-490C-9C99-75D7466E51D9}">
      <dgm:prSet/>
      <dgm:spPr/>
      <dgm:t>
        <a:bodyPr/>
        <a:lstStyle/>
        <a:p>
          <a:endParaRPr lang="es-MX"/>
        </a:p>
      </dgm:t>
    </dgm:pt>
    <dgm:pt modelId="{3F07E346-FF48-411E-BA29-6B642E3B33A8}" type="sibTrans" cxnId="{E8793F44-10AB-490C-9C99-75D7466E51D9}">
      <dgm:prSet/>
      <dgm:spPr/>
      <dgm:t>
        <a:bodyPr/>
        <a:lstStyle/>
        <a:p>
          <a:endParaRPr lang="es-MX"/>
        </a:p>
      </dgm:t>
    </dgm:pt>
    <dgm:pt modelId="{C7DE7BDA-93D7-4861-A72A-D8B2B5313A97}">
      <dgm:prSet phldrT="[Texto]"/>
      <dgm:spPr/>
      <dgm:t>
        <a:bodyPr/>
        <a:lstStyle/>
        <a:p>
          <a:r>
            <a:rPr lang="es-MX" b="1" i="0"/>
            <a:t>Inspection and Testing.</a:t>
          </a:r>
          <a:endParaRPr lang="es-MX" dirty="0"/>
        </a:p>
      </dgm:t>
    </dgm:pt>
    <dgm:pt modelId="{41FDAE8C-36F0-43F3-BA2A-F7736EE977F7}" type="parTrans" cxnId="{4C9A6D85-7715-464B-B732-965F7C4ED589}">
      <dgm:prSet/>
      <dgm:spPr/>
      <dgm:t>
        <a:bodyPr/>
        <a:lstStyle/>
        <a:p>
          <a:endParaRPr lang="es-MX"/>
        </a:p>
      </dgm:t>
    </dgm:pt>
    <dgm:pt modelId="{3B889EFA-1325-4320-986B-4B9BBAA91B8E}" type="sibTrans" cxnId="{4C9A6D85-7715-464B-B732-965F7C4ED589}">
      <dgm:prSet/>
      <dgm:spPr/>
      <dgm:t>
        <a:bodyPr/>
        <a:lstStyle/>
        <a:p>
          <a:endParaRPr lang="es-MX"/>
        </a:p>
      </dgm:t>
    </dgm:pt>
    <dgm:pt modelId="{9FCCA5EC-612B-48C8-BAFD-1BA8D7E320D6}">
      <dgm:prSet phldrT="[Texto]"/>
      <dgm:spPr/>
      <dgm:t>
        <a:bodyPr/>
        <a:lstStyle/>
        <a:p>
          <a:r>
            <a:rPr lang="en-US" b="1" i="0" dirty="0"/>
            <a:t>Inspection, Measuring and </a:t>
          </a:r>
          <a:r>
            <a:rPr lang="en-US" b="1" i="0"/>
            <a:t>Test Equipment</a:t>
          </a:r>
          <a:endParaRPr lang="es-MX" dirty="0"/>
        </a:p>
      </dgm:t>
    </dgm:pt>
    <dgm:pt modelId="{7F0904D1-FE4C-49C2-8004-D587B53565DE}" type="parTrans" cxnId="{450A8AF9-0550-4C8A-BE8C-3C9B81CAD1EB}">
      <dgm:prSet/>
      <dgm:spPr/>
      <dgm:t>
        <a:bodyPr/>
        <a:lstStyle/>
        <a:p>
          <a:endParaRPr lang="es-MX"/>
        </a:p>
      </dgm:t>
    </dgm:pt>
    <dgm:pt modelId="{0E63F539-613E-4331-9A1B-45AA027F3E27}" type="sibTrans" cxnId="{450A8AF9-0550-4C8A-BE8C-3C9B81CAD1EB}">
      <dgm:prSet/>
      <dgm:spPr/>
      <dgm:t>
        <a:bodyPr/>
        <a:lstStyle/>
        <a:p>
          <a:endParaRPr lang="es-MX"/>
        </a:p>
      </dgm:t>
    </dgm:pt>
    <dgm:pt modelId="{28895FAC-59B4-4F41-B573-982520336515}" type="pres">
      <dgm:prSet presAssocID="{9B0E836F-D3FD-418C-B917-1359DF957A4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75FC2C-8296-4599-BEAC-F58B8F067D50}" type="pres">
      <dgm:prSet presAssocID="{013D8780-C358-43D6-AE23-1D2DA357798A}" presName="singleCycle" presStyleCnt="0"/>
      <dgm:spPr/>
    </dgm:pt>
    <dgm:pt modelId="{E4D45F1F-15C4-4B37-B695-B5965D1E04DD}" type="pres">
      <dgm:prSet presAssocID="{013D8780-C358-43D6-AE23-1D2DA357798A}" presName="singleCenter" presStyleLbl="node1" presStyleIdx="0" presStyleCnt="8">
        <dgm:presLayoutVars>
          <dgm:chMax val="7"/>
          <dgm:chPref val="7"/>
        </dgm:presLayoutVars>
      </dgm:prSet>
      <dgm:spPr/>
    </dgm:pt>
    <dgm:pt modelId="{05B5D94A-6FB6-45CE-95B1-45B6F55C5490}" type="pres">
      <dgm:prSet presAssocID="{6B687B1D-6577-45CF-AA9F-759094467CC5}" presName="Name56" presStyleLbl="parChTrans1D2" presStyleIdx="0" presStyleCnt="7"/>
      <dgm:spPr/>
    </dgm:pt>
    <dgm:pt modelId="{9D326483-8867-48E2-9202-1293ECE327D2}" type="pres">
      <dgm:prSet presAssocID="{21FDAD2B-4C9E-4A54-BAFA-194E3AE13454}" presName="text0" presStyleLbl="node1" presStyleIdx="1" presStyleCnt="8">
        <dgm:presLayoutVars>
          <dgm:bulletEnabled val="1"/>
        </dgm:presLayoutVars>
      </dgm:prSet>
      <dgm:spPr/>
    </dgm:pt>
    <dgm:pt modelId="{45AE100F-1803-45ED-BF90-C5A976430F10}" type="pres">
      <dgm:prSet presAssocID="{23DA1924-0471-4B84-B50D-6677F0FA2CB3}" presName="Name56" presStyleLbl="parChTrans1D2" presStyleIdx="1" presStyleCnt="7"/>
      <dgm:spPr/>
    </dgm:pt>
    <dgm:pt modelId="{30DE1005-4C5C-4EDF-B680-20D25B552DF0}" type="pres">
      <dgm:prSet presAssocID="{91B25F5E-C02D-43FE-AD7C-BD20EF6B1B53}" presName="text0" presStyleLbl="node1" presStyleIdx="2" presStyleCnt="8">
        <dgm:presLayoutVars>
          <dgm:bulletEnabled val="1"/>
        </dgm:presLayoutVars>
      </dgm:prSet>
      <dgm:spPr/>
    </dgm:pt>
    <dgm:pt modelId="{FCF32EB6-554C-4AF9-9243-6C657B0096B1}" type="pres">
      <dgm:prSet presAssocID="{C18E5738-614D-4BED-863B-FDD51546C81A}" presName="Name56" presStyleLbl="parChTrans1D2" presStyleIdx="2" presStyleCnt="7"/>
      <dgm:spPr/>
    </dgm:pt>
    <dgm:pt modelId="{EC2F8023-6ECF-4E14-AA58-A987D53B2F5E}" type="pres">
      <dgm:prSet presAssocID="{1F4A0541-7B73-4B9B-8BD6-77AEE261FE10}" presName="text0" presStyleLbl="node1" presStyleIdx="3" presStyleCnt="8">
        <dgm:presLayoutVars>
          <dgm:bulletEnabled val="1"/>
        </dgm:presLayoutVars>
      </dgm:prSet>
      <dgm:spPr/>
    </dgm:pt>
    <dgm:pt modelId="{CA4C1395-E808-461A-81C7-4D6C235A8FB6}" type="pres">
      <dgm:prSet presAssocID="{8D825A0C-3F1D-4230-9B40-180CD7B43272}" presName="Name56" presStyleLbl="parChTrans1D2" presStyleIdx="3" presStyleCnt="7"/>
      <dgm:spPr/>
    </dgm:pt>
    <dgm:pt modelId="{34352ABC-51BA-4ED5-A637-9271B3A0991B}" type="pres">
      <dgm:prSet presAssocID="{F4166A73-9470-431D-9687-2414AB7D754C}" presName="text0" presStyleLbl="node1" presStyleIdx="4" presStyleCnt="8">
        <dgm:presLayoutVars>
          <dgm:bulletEnabled val="1"/>
        </dgm:presLayoutVars>
      </dgm:prSet>
      <dgm:spPr/>
    </dgm:pt>
    <dgm:pt modelId="{F723A7EF-7676-4BAB-9B54-0221B804F5B6}" type="pres">
      <dgm:prSet presAssocID="{EA461FC4-7BE5-4D39-8E0B-74C3E0D972BC}" presName="Name56" presStyleLbl="parChTrans1D2" presStyleIdx="4" presStyleCnt="7"/>
      <dgm:spPr/>
    </dgm:pt>
    <dgm:pt modelId="{67BD1311-B64C-4806-A4DE-EB4F760F0044}" type="pres">
      <dgm:prSet presAssocID="{DF5FFE8A-49B8-445B-9B4F-597F9524A6E5}" presName="text0" presStyleLbl="node1" presStyleIdx="5" presStyleCnt="8">
        <dgm:presLayoutVars>
          <dgm:bulletEnabled val="1"/>
        </dgm:presLayoutVars>
      </dgm:prSet>
      <dgm:spPr/>
    </dgm:pt>
    <dgm:pt modelId="{C75A62A3-4778-4251-86BA-008F47211C2D}" type="pres">
      <dgm:prSet presAssocID="{41FDAE8C-36F0-43F3-BA2A-F7736EE977F7}" presName="Name56" presStyleLbl="parChTrans1D2" presStyleIdx="5" presStyleCnt="7"/>
      <dgm:spPr/>
    </dgm:pt>
    <dgm:pt modelId="{7245A5B3-5818-4FA5-9110-E61DCBD5B967}" type="pres">
      <dgm:prSet presAssocID="{C7DE7BDA-93D7-4861-A72A-D8B2B5313A97}" presName="text0" presStyleLbl="node1" presStyleIdx="6" presStyleCnt="8">
        <dgm:presLayoutVars>
          <dgm:bulletEnabled val="1"/>
        </dgm:presLayoutVars>
      </dgm:prSet>
      <dgm:spPr/>
    </dgm:pt>
    <dgm:pt modelId="{549F6D70-1176-4373-BA63-C6759D7F5289}" type="pres">
      <dgm:prSet presAssocID="{7F0904D1-FE4C-49C2-8004-D587B53565DE}" presName="Name56" presStyleLbl="parChTrans1D2" presStyleIdx="6" presStyleCnt="7"/>
      <dgm:spPr/>
    </dgm:pt>
    <dgm:pt modelId="{A392B01C-7CB5-48D6-A74E-8720FE31D8DF}" type="pres">
      <dgm:prSet presAssocID="{9FCCA5EC-612B-48C8-BAFD-1BA8D7E320D6}" presName="text0" presStyleLbl="node1" presStyleIdx="7" presStyleCnt="8">
        <dgm:presLayoutVars>
          <dgm:bulletEnabled val="1"/>
        </dgm:presLayoutVars>
      </dgm:prSet>
      <dgm:spPr/>
    </dgm:pt>
  </dgm:ptLst>
  <dgm:cxnLst>
    <dgm:cxn modelId="{1A4E2800-F053-46CA-BEC4-CC4E306A749E}" srcId="{013D8780-C358-43D6-AE23-1D2DA357798A}" destId="{1F4A0541-7B73-4B9B-8BD6-77AEE261FE10}" srcOrd="2" destOrd="0" parTransId="{C18E5738-614D-4BED-863B-FDD51546C81A}" sibTransId="{A59AD0AF-0AB8-41EA-95AD-8D60F6F99CDF}"/>
    <dgm:cxn modelId="{3A978205-CF37-46A2-9C0F-8D9F1B0ACB04}" type="presOf" srcId="{DF5FFE8A-49B8-445B-9B4F-597F9524A6E5}" destId="{67BD1311-B64C-4806-A4DE-EB4F760F0044}" srcOrd="0" destOrd="0" presId="urn:microsoft.com/office/officeart/2008/layout/RadialCluster"/>
    <dgm:cxn modelId="{1DC6800A-9A3E-491F-ADE8-666838811A00}" srcId="{9B0E836F-D3FD-418C-B917-1359DF957A4E}" destId="{013D8780-C358-43D6-AE23-1D2DA357798A}" srcOrd="0" destOrd="0" parTransId="{466CFACD-C52B-4627-BEAD-E90F7C853731}" sibTransId="{1E694387-D384-4C59-A747-676AB038F324}"/>
    <dgm:cxn modelId="{F44D1616-A07A-40D3-803D-334098BD0679}" type="presOf" srcId="{C7DE7BDA-93D7-4861-A72A-D8B2B5313A97}" destId="{7245A5B3-5818-4FA5-9110-E61DCBD5B967}" srcOrd="0" destOrd="0" presId="urn:microsoft.com/office/officeart/2008/layout/RadialCluster"/>
    <dgm:cxn modelId="{69B61B31-F7E7-4DBE-B786-25B62FBE3C88}" type="presOf" srcId="{7F0904D1-FE4C-49C2-8004-D587B53565DE}" destId="{549F6D70-1176-4373-BA63-C6759D7F5289}" srcOrd="0" destOrd="0" presId="urn:microsoft.com/office/officeart/2008/layout/RadialCluster"/>
    <dgm:cxn modelId="{D85D5936-A504-446C-B38B-52E909D84FE2}" type="presOf" srcId="{EA461FC4-7BE5-4D39-8E0B-74C3E0D972BC}" destId="{F723A7EF-7676-4BAB-9B54-0221B804F5B6}" srcOrd="0" destOrd="0" presId="urn:microsoft.com/office/officeart/2008/layout/RadialCluster"/>
    <dgm:cxn modelId="{B720663E-A2A1-4F40-8D3B-E85E936EA900}" type="presOf" srcId="{91B25F5E-C02D-43FE-AD7C-BD20EF6B1B53}" destId="{30DE1005-4C5C-4EDF-B680-20D25B552DF0}" srcOrd="0" destOrd="0" presId="urn:microsoft.com/office/officeart/2008/layout/RadialCluster"/>
    <dgm:cxn modelId="{E8793F44-10AB-490C-9C99-75D7466E51D9}" srcId="{013D8780-C358-43D6-AE23-1D2DA357798A}" destId="{DF5FFE8A-49B8-445B-9B4F-597F9524A6E5}" srcOrd="4" destOrd="0" parTransId="{EA461FC4-7BE5-4D39-8E0B-74C3E0D972BC}" sibTransId="{3F07E346-FF48-411E-BA29-6B642E3B33A8}"/>
    <dgm:cxn modelId="{EE669B66-72EE-43F4-AC84-511D8A597340}" type="presOf" srcId="{8D825A0C-3F1D-4230-9B40-180CD7B43272}" destId="{CA4C1395-E808-461A-81C7-4D6C235A8FB6}" srcOrd="0" destOrd="0" presId="urn:microsoft.com/office/officeart/2008/layout/RadialCluster"/>
    <dgm:cxn modelId="{0196B175-9090-46C4-9483-545722C7C028}" srcId="{013D8780-C358-43D6-AE23-1D2DA357798A}" destId="{91B25F5E-C02D-43FE-AD7C-BD20EF6B1B53}" srcOrd="1" destOrd="0" parTransId="{23DA1924-0471-4B84-B50D-6677F0FA2CB3}" sibTransId="{321915BD-D106-43B9-9FAC-F7E2817D00A3}"/>
    <dgm:cxn modelId="{A1147D76-7022-41A9-96BA-6D3304BD6F6E}" type="presOf" srcId="{6B687B1D-6577-45CF-AA9F-759094467CC5}" destId="{05B5D94A-6FB6-45CE-95B1-45B6F55C5490}" srcOrd="0" destOrd="0" presId="urn:microsoft.com/office/officeart/2008/layout/RadialCluster"/>
    <dgm:cxn modelId="{706F3258-D2B2-4E7C-B808-7983A0C8477F}" type="presOf" srcId="{41FDAE8C-36F0-43F3-BA2A-F7736EE977F7}" destId="{C75A62A3-4778-4251-86BA-008F47211C2D}" srcOrd="0" destOrd="0" presId="urn:microsoft.com/office/officeart/2008/layout/RadialCluster"/>
    <dgm:cxn modelId="{FCFFEA7E-48FA-44C0-858E-9E21F8B75689}" type="presOf" srcId="{013D8780-C358-43D6-AE23-1D2DA357798A}" destId="{E4D45F1F-15C4-4B37-B695-B5965D1E04DD}" srcOrd="0" destOrd="0" presId="urn:microsoft.com/office/officeart/2008/layout/RadialCluster"/>
    <dgm:cxn modelId="{EA56FA7E-BEB8-411E-B799-18F16E231272}" type="presOf" srcId="{1F4A0541-7B73-4B9B-8BD6-77AEE261FE10}" destId="{EC2F8023-6ECF-4E14-AA58-A987D53B2F5E}" srcOrd="0" destOrd="0" presId="urn:microsoft.com/office/officeart/2008/layout/RadialCluster"/>
    <dgm:cxn modelId="{4C9A6D85-7715-464B-B732-965F7C4ED589}" srcId="{013D8780-C358-43D6-AE23-1D2DA357798A}" destId="{C7DE7BDA-93D7-4861-A72A-D8B2B5313A97}" srcOrd="5" destOrd="0" parTransId="{41FDAE8C-36F0-43F3-BA2A-F7736EE977F7}" sibTransId="{3B889EFA-1325-4320-986B-4B9BBAA91B8E}"/>
    <dgm:cxn modelId="{3CC67092-BA96-4EDB-BA36-5BF669461B58}" srcId="{013D8780-C358-43D6-AE23-1D2DA357798A}" destId="{21FDAD2B-4C9E-4A54-BAFA-194E3AE13454}" srcOrd="0" destOrd="0" parTransId="{6B687B1D-6577-45CF-AA9F-759094467CC5}" sibTransId="{72827A66-AEAD-4340-822C-5D478A7CE97C}"/>
    <dgm:cxn modelId="{B907249E-5E7E-4F5F-93C4-DC1EF0B1DD2F}" srcId="{013D8780-C358-43D6-AE23-1D2DA357798A}" destId="{F4166A73-9470-431D-9687-2414AB7D754C}" srcOrd="3" destOrd="0" parTransId="{8D825A0C-3F1D-4230-9B40-180CD7B43272}" sibTransId="{28C4CEDF-02CB-48AF-83C1-A63D18751AE2}"/>
    <dgm:cxn modelId="{59D7B6B6-2454-426B-9E8F-923E9631C9C2}" type="presOf" srcId="{9B0E836F-D3FD-418C-B917-1359DF957A4E}" destId="{28895FAC-59B4-4F41-B573-982520336515}" srcOrd="0" destOrd="0" presId="urn:microsoft.com/office/officeart/2008/layout/RadialCluster"/>
    <dgm:cxn modelId="{C65369C2-1E1C-4F7B-AA32-D373358C3878}" type="presOf" srcId="{23DA1924-0471-4B84-B50D-6677F0FA2CB3}" destId="{45AE100F-1803-45ED-BF90-C5A976430F10}" srcOrd="0" destOrd="0" presId="urn:microsoft.com/office/officeart/2008/layout/RadialCluster"/>
    <dgm:cxn modelId="{265EAAC6-FF91-41B3-BD6C-F5B177DA646E}" type="presOf" srcId="{21FDAD2B-4C9E-4A54-BAFA-194E3AE13454}" destId="{9D326483-8867-48E2-9202-1293ECE327D2}" srcOrd="0" destOrd="0" presId="urn:microsoft.com/office/officeart/2008/layout/RadialCluster"/>
    <dgm:cxn modelId="{DFD063CB-4CAD-41B7-9230-952C5F0FBD3B}" type="presOf" srcId="{9FCCA5EC-612B-48C8-BAFD-1BA8D7E320D6}" destId="{A392B01C-7CB5-48D6-A74E-8720FE31D8DF}" srcOrd="0" destOrd="0" presId="urn:microsoft.com/office/officeart/2008/layout/RadialCluster"/>
    <dgm:cxn modelId="{0FBF51CF-F2FA-4CDD-873D-2F668644B52F}" type="presOf" srcId="{C18E5738-614D-4BED-863B-FDD51546C81A}" destId="{FCF32EB6-554C-4AF9-9243-6C657B0096B1}" srcOrd="0" destOrd="0" presId="urn:microsoft.com/office/officeart/2008/layout/RadialCluster"/>
    <dgm:cxn modelId="{B6E63BEB-49BC-48F0-B073-87436F37E284}" type="presOf" srcId="{F4166A73-9470-431D-9687-2414AB7D754C}" destId="{34352ABC-51BA-4ED5-A637-9271B3A0991B}" srcOrd="0" destOrd="0" presId="urn:microsoft.com/office/officeart/2008/layout/RadialCluster"/>
    <dgm:cxn modelId="{450A8AF9-0550-4C8A-BE8C-3C9B81CAD1EB}" srcId="{013D8780-C358-43D6-AE23-1D2DA357798A}" destId="{9FCCA5EC-612B-48C8-BAFD-1BA8D7E320D6}" srcOrd="6" destOrd="0" parTransId="{7F0904D1-FE4C-49C2-8004-D587B53565DE}" sibTransId="{0E63F539-613E-4331-9A1B-45AA027F3E27}"/>
    <dgm:cxn modelId="{AC9ED1F9-7991-427E-AA50-A88E005AA09B}" type="presParOf" srcId="{28895FAC-59B4-4F41-B573-982520336515}" destId="{2D75FC2C-8296-4599-BEAC-F58B8F067D50}" srcOrd="0" destOrd="0" presId="urn:microsoft.com/office/officeart/2008/layout/RadialCluster"/>
    <dgm:cxn modelId="{A3E95FCD-65C3-435D-8B9F-98998C497753}" type="presParOf" srcId="{2D75FC2C-8296-4599-BEAC-F58B8F067D50}" destId="{E4D45F1F-15C4-4B37-B695-B5965D1E04DD}" srcOrd="0" destOrd="0" presId="urn:microsoft.com/office/officeart/2008/layout/RadialCluster"/>
    <dgm:cxn modelId="{1E33E0D6-91DB-4958-A11E-6FE0E39E703F}" type="presParOf" srcId="{2D75FC2C-8296-4599-BEAC-F58B8F067D50}" destId="{05B5D94A-6FB6-45CE-95B1-45B6F55C5490}" srcOrd="1" destOrd="0" presId="urn:microsoft.com/office/officeart/2008/layout/RadialCluster"/>
    <dgm:cxn modelId="{08113E14-ABAA-4D08-91B2-CDB181A0437D}" type="presParOf" srcId="{2D75FC2C-8296-4599-BEAC-F58B8F067D50}" destId="{9D326483-8867-48E2-9202-1293ECE327D2}" srcOrd="2" destOrd="0" presId="urn:microsoft.com/office/officeart/2008/layout/RadialCluster"/>
    <dgm:cxn modelId="{FD9C4A8F-6ED6-4A24-83BF-649B7F1F55CD}" type="presParOf" srcId="{2D75FC2C-8296-4599-BEAC-F58B8F067D50}" destId="{45AE100F-1803-45ED-BF90-C5A976430F10}" srcOrd="3" destOrd="0" presId="urn:microsoft.com/office/officeart/2008/layout/RadialCluster"/>
    <dgm:cxn modelId="{07F3E5D4-8AE3-47CC-ADF8-5FD407223592}" type="presParOf" srcId="{2D75FC2C-8296-4599-BEAC-F58B8F067D50}" destId="{30DE1005-4C5C-4EDF-B680-20D25B552DF0}" srcOrd="4" destOrd="0" presId="urn:microsoft.com/office/officeart/2008/layout/RadialCluster"/>
    <dgm:cxn modelId="{A051CEC8-9079-4872-ACE2-30A6408D7A2A}" type="presParOf" srcId="{2D75FC2C-8296-4599-BEAC-F58B8F067D50}" destId="{FCF32EB6-554C-4AF9-9243-6C657B0096B1}" srcOrd="5" destOrd="0" presId="urn:microsoft.com/office/officeart/2008/layout/RadialCluster"/>
    <dgm:cxn modelId="{CF2F66B4-BEA0-4A17-A134-2EF3C72D6D09}" type="presParOf" srcId="{2D75FC2C-8296-4599-BEAC-F58B8F067D50}" destId="{EC2F8023-6ECF-4E14-AA58-A987D53B2F5E}" srcOrd="6" destOrd="0" presId="urn:microsoft.com/office/officeart/2008/layout/RadialCluster"/>
    <dgm:cxn modelId="{A64E13D5-3F43-4F6A-8793-1AF2C1AE6419}" type="presParOf" srcId="{2D75FC2C-8296-4599-BEAC-F58B8F067D50}" destId="{CA4C1395-E808-461A-81C7-4D6C235A8FB6}" srcOrd="7" destOrd="0" presId="urn:microsoft.com/office/officeart/2008/layout/RadialCluster"/>
    <dgm:cxn modelId="{34270D9E-8577-4975-901F-CFBC95DED0A7}" type="presParOf" srcId="{2D75FC2C-8296-4599-BEAC-F58B8F067D50}" destId="{34352ABC-51BA-4ED5-A637-9271B3A0991B}" srcOrd="8" destOrd="0" presId="urn:microsoft.com/office/officeart/2008/layout/RadialCluster"/>
    <dgm:cxn modelId="{8F2DA794-699D-46BD-A491-08A8AED2C248}" type="presParOf" srcId="{2D75FC2C-8296-4599-BEAC-F58B8F067D50}" destId="{F723A7EF-7676-4BAB-9B54-0221B804F5B6}" srcOrd="9" destOrd="0" presId="urn:microsoft.com/office/officeart/2008/layout/RadialCluster"/>
    <dgm:cxn modelId="{96888E78-1190-4514-8C91-0B47E0280BF0}" type="presParOf" srcId="{2D75FC2C-8296-4599-BEAC-F58B8F067D50}" destId="{67BD1311-B64C-4806-A4DE-EB4F760F0044}" srcOrd="10" destOrd="0" presId="urn:microsoft.com/office/officeart/2008/layout/RadialCluster"/>
    <dgm:cxn modelId="{78C5F7F2-5AD9-4BD6-B3C6-431472DEB3B8}" type="presParOf" srcId="{2D75FC2C-8296-4599-BEAC-F58B8F067D50}" destId="{C75A62A3-4778-4251-86BA-008F47211C2D}" srcOrd="11" destOrd="0" presId="urn:microsoft.com/office/officeart/2008/layout/RadialCluster"/>
    <dgm:cxn modelId="{3287A52D-2E66-432B-8AC6-933152E973BB}" type="presParOf" srcId="{2D75FC2C-8296-4599-BEAC-F58B8F067D50}" destId="{7245A5B3-5818-4FA5-9110-E61DCBD5B967}" srcOrd="12" destOrd="0" presId="urn:microsoft.com/office/officeart/2008/layout/RadialCluster"/>
    <dgm:cxn modelId="{86FCA1FA-D173-4E03-9948-D7066B265A5A}" type="presParOf" srcId="{2D75FC2C-8296-4599-BEAC-F58B8F067D50}" destId="{549F6D70-1176-4373-BA63-C6759D7F5289}" srcOrd="13" destOrd="0" presId="urn:microsoft.com/office/officeart/2008/layout/RadialCluster"/>
    <dgm:cxn modelId="{E6830F68-E513-45F3-A923-34E176B95A89}" type="presParOf" srcId="{2D75FC2C-8296-4599-BEAC-F58B8F067D50}" destId="{A392B01C-7CB5-48D6-A74E-8720FE31D8DF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9CE3B-3219-438D-9D63-BE4535A7F0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C01D24-0134-4DBD-9CE2-869B30FDFC48}">
      <dgm:prSet/>
      <dgm:spPr/>
      <dgm:t>
        <a:bodyPr/>
        <a:lstStyle/>
        <a:p>
          <a:r>
            <a:rPr lang="es-ES"/>
            <a:t>Paquetes contenidos en un caja</a:t>
          </a:r>
          <a:endParaRPr lang="en-US"/>
        </a:p>
      </dgm:t>
    </dgm:pt>
    <dgm:pt modelId="{DE34C5C4-3481-4FE9-9C1C-B9B965FEFD87}" type="parTrans" cxnId="{DFCB1906-2811-4A8B-BEBB-035E44419657}">
      <dgm:prSet/>
      <dgm:spPr/>
      <dgm:t>
        <a:bodyPr/>
        <a:lstStyle/>
        <a:p>
          <a:endParaRPr lang="en-US"/>
        </a:p>
      </dgm:t>
    </dgm:pt>
    <dgm:pt modelId="{0769FDA3-14A9-47DA-87B3-51160E906D37}" type="sibTrans" cxnId="{DFCB1906-2811-4A8B-BEBB-035E44419657}">
      <dgm:prSet/>
      <dgm:spPr/>
      <dgm:t>
        <a:bodyPr/>
        <a:lstStyle/>
        <a:p>
          <a:endParaRPr lang="en-US"/>
        </a:p>
      </dgm:t>
    </dgm:pt>
    <dgm:pt modelId="{0D83932C-3F11-4FF4-9D0C-B274FA21F5CD}">
      <dgm:prSet/>
      <dgm:spPr/>
      <dgm:t>
        <a:bodyPr/>
        <a:lstStyle/>
        <a:p>
          <a:r>
            <a:rPr lang="es-ES"/>
            <a:t>Shell personalizado</a:t>
          </a:r>
          <a:endParaRPr lang="en-US"/>
        </a:p>
      </dgm:t>
    </dgm:pt>
    <dgm:pt modelId="{579A6718-8AE6-4A35-A679-4AB3596124B4}" type="parTrans" cxnId="{2B2D9895-832E-4D4D-A8B6-CEC3DD2437EF}">
      <dgm:prSet/>
      <dgm:spPr/>
      <dgm:t>
        <a:bodyPr/>
        <a:lstStyle/>
        <a:p>
          <a:endParaRPr lang="en-US"/>
        </a:p>
      </dgm:t>
    </dgm:pt>
    <dgm:pt modelId="{223315F1-1EA9-4180-A907-B3B70C9BDB61}" type="sibTrans" cxnId="{2B2D9895-832E-4D4D-A8B6-CEC3DD2437EF}">
      <dgm:prSet/>
      <dgm:spPr/>
      <dgm:t>
        <a:bodyPr/>
        <a:lstStyle/>
        <a:p>
          <a:endParaRPr lang="en-US"/>
        </a:p>
      </dgm:t>
    </dgm:pt>
    <dgm:pt modelId="{839ADB89-688A-448D-BBCE-639619DC9A70}">
      <dgm:prSet/>
      <dgm:spPr/>
      <dgm:t>
        <a:bodyPr/>
        <a:lstStyle/>
        <a:p>
          <a:r>
            <a:rPr lang="es-ES"/>
            <a:t>Software contratado</a:t>
          </a:r>
          <a:endParaRPr lang="en-US"/>
        </a:p>
      </dgm:t>
    </dgm:pt>
    <dgm:pt modelId="{7196BD81-A0F7-47FA-9939-C6293D84F0C2}" type="parTrans" cxnId="{1729A96A-022B-4656-915E-3FBC1DE4CE66}">
      <dgm:prSet/>
      <dgm:spPr/>
      <dgm:t>
        <a:bodyPr/>
        <a:lstStyle/>
        <a:p>
          <a:endParaRPr lang="en-US"/>
        </a:p>
      </dgm:t>
    </dgm:pt>
    <dgm:pt modelId="{9403A8F6-87D1-4795-95F5-F47237D2BFAE}" type="sibTrans" cxnId="{1729A96A-022B-4656-915E-3FBC1DE4CE66}">
      <dgm:prSet/>
      <dgm:spPr/>
      <dgm:t>
        <a:bodyPr/>
        <a:lstStyle/>
        <a:p>
          <a:endParaRPr lang="en-US"/>
        </a:p>
      </dgm:t>
    </dgm:pt>
    <dgm:pt modelId="{5438048E-7D01-4B10-AEDB-8943D96D86A5}" type="pres">
      <dgm:prSet presAssocID="{A699CE3B-3219-438D-9D63-BE4535A7F04C}" presName="root" presStyleCnt="0">
        <dgm:presLayoutVars>
          <dgm:dir/>
          <dgm:resizeHandles val="exact"/>
        </dgm:presLayoutVars>
      </dgm:prSet>
      <dgm:spPr/>
    </dgm:pt>
    <dgm:pt modelId="{A97BD288-46CF-4EA6-B4C1-36B6D93C2093}" type="pres">
      <dgm:prSet presAssocID="{3BC01D24-0134-4DBD-9CE2-869B30FDFC48}" presName="compNode" presStyleCnt="0"/>
      <dgm:spPr/>
    </dgm:pt>
    <dgm:pt modelId="{50B716C5-222F-4E0C-89FE-B269EB348FA8}" type="pres">
      <dgm:prSet presAssocID="{3BC01D24-0134-4DBD-9CE2-869B30FDFC48}" presName="bgRect" presStyleLbl="bgShp" presStyleIdx="0" presStyleCnt="3"/>
      <dgm:spPr/>
    </dgm:pt>
    <dgm:pt modelId="{26BF6F4D-2B0A-488C-9EFB-73CA6DE455F5}" type="pres">
      <dgm:prSet presAssocID="{3BC01D24-0134-4DBD-9CE2-869B30FDFC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749019E5-727E-43D5-83BD-1F7EC5B9484B}" type="pres">
      <dgm:prSet presAssocID="{3BC01D24-0134-4DBD-9CE2-869B30FDFC48}" presName="spaceRect" presStyleCnt="0"/>
      <dgm:spPr/>
    </dgm:pt>
    <dgm:pt modelId="{E9DD7319-8029-4961-BF89-7F0C17DFE354}" type="pres">
      <dgm:prSet presAssocID="{3BC01D24-0134-4DBD-9CE2-869B30FDFC48}" presName="parTx" presStyleLbl="revTx" presStyleIdx="0" presStyleCnt="3">
        <dgm:presLayoutVars>
          <dgm:chMax val="0"/>
          <dgm:chPref val="0"/>
        </dgm:presLayoutVars>
      </dgm:prSet>
      <dgm:spPr/>
    </dgm:pt>
    <dgm:pt modelId="{90C9BD18-A970-43E2-BF10-BB25548A511F}" type="pres">
      <dgm:prSet presAssocID="{0769FDA3-14A9-47DA-87B3-51160E906D37}" presName="sibTrans" presStyleCnt="0"/>
      <dgm:spPr/>
    </dgm:pt>
    <dgm:pt modelId="{173AC98A-C253-4ED8-BEBC-27F824D5E831}" type="pres">
      <dgm:prSet presAssocID="{0D83932C-3F11-4FF4-9D0C-B274FA21F5CD}" presName="compNode" presStyleCnt="0"/>
      <dgm:spPr/>
    </dgm:pt>
    <dgm:pt modelId="{4C6948C5-3304-49AF-A5A7-E8D4CE6D8954}" type="pres">
      <dgm:prSet presAssocID="{0D83932C-3F11-4FF4-9D0C-B274FA21F5CD}" presName="bgRect" presStyleLbl="bgShp" presStyleIdx="1" presStyleCnt="3"/>
      <dgm:spPr/>
    </dgm:pt>
    <dgm:pt modelId="{F8AE7B24-040D-4628-B44B-10968D0907C1}" type="pres">
      <dgm:prSet presAssocID="{0D83932C-3F11-4FF4-9D0C-B274FA21F5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6E841298-47A5-42BB-BF72-2B5013826718}" type="pres">
      <dgm:prSet presAssocID="{0D83932C-3F11-4FF4-9D0C-B274FA21F5CD}" presName="spaceRect" presStyleCnt="0"/>
      <dgm:spPr/>
    </dgm:pt>
    <dgm:pt modelId="{1BEB757D-A661-419F-8854-9397FAE09996}" type="pres">
      <dgm:prSet presAssocID="{0D83932C-3F11-4FF4-9D0C-B274FA21F5CD}" presName="parTx" presStyleLbl="revTx" presStyleIdx="1" presStyleCnt="3">
        <dgm:presLayoutVars>
          <dgm:chMax val="0"/>
          <dgm:chPref val="0"/>
        </dgm:presLayoutVars>
      </dgm:prSet>
      <dgm:spPr/>
    </dgm:pt>
    <dgm:pt modelId="{B25FEE2A-D4F8-4F25-B0E7-35ACA76379A4}" type="pres">
      <dgm:prSet presAssocID="{223315F1-1EA9-4180-A907-B3B70C9BDB61}" presName="sibTrans" presStyleCnt="0"/>
      <dgm:spPr/>
    </dgm:pt>
    <dgm:pt modelId="{D4C2EB2E-9B3B-4008-956F-55594FA09222}" type="pres">
      <dgm:prSet presAssocID="{839ADB89-688A-448D-BBCE-639619DC9A70}" presName="compNode" presStyleCnt="0"/>
      <dgm:spPr/>
    </dgm:pt>
    <dgm:pt modelId="{3B95B324-2C6F-4D71-94B9-7E8895B02953}" type="pres">
      <dgm:prSet presAssocID="{839ADB89-688A-448D-BBCE-639619DC9A70}" presName="bgRect" presStyleLbl="bgShp" presStyleIdx="2" presStyleCnt="3"/>
      <dgm:spPr/>
    </dgm:pt>
    <dgm:pt modelId="{5184F05F-7DCC-44AA-B848-26B4E125A925}" type="pres">
      <dgm:prSet presAssocID="{839ADB89-688A-448D-BBCE-639619DC9A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4F8D7D3-2810-4A4A-85DB-121519C84CC3}" type="pres">
      <dgm:prSet presAssocID="{839ADB89-688A-448D-BBCE-639619DC9A70}" presName="spaceRect" presStyleCnt="0"/>
      <dgm:spPr/>
    </dgm:pt>
    <dgm:pt modelId="{C831B3AA-54A7-4F1D-AA68-E0F4FD9BC3EC}" type="pres">
      <dgm:prSet presAssocID="{839ADB89-688A-448D-BBCE-639619DC9A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CB1906-2811-4A8B-BEBB-035E44419657}" srcId="{A699CE3B-3219-438D-9D63-BE4535A7F04C}" destId="{3BC01D24-0134-4DBD-9CE2-869B30FDFC48}" srcOrd="0" destOrd="0" parTransId="{DE34C5C4-3481-4FE9-9C1C-B9B965FEFD87}" sibTransId="{0769FDA3-14A9-47DA-87B3-51160E906D37}"/>
    <dgm:cxn modelId="{517BDD5E-31AF-439D-B218-CD19F5BE8F85}" type="presOf" srcId="{839ADB89-688A-448D-BBCE-639619DC9A70}" destId="{C831B3AA-54A7-4F1D-AA68-E0F4FD9BC3EC}" srcOrd="0" destOrd="0" presId="urn:microsoft.com/office/officeart/2018/2/layout/IconVerticalSolidList"/>
    <dgm:cxn modelId="{92A47468-1353-4532-A186-0027F2F36449}" type="presOf" srcId="{A699CE3B-3219-438D-9D63-BE4535A7F04C}" destId="{5438048E-7D01-4B10-AEDB-8943D96D86A5}" srcOrd="0" destOrd="0" presId="urn:microsoft.com/office/officeart/2018/2/layout/IconVerticalSolidList"/>
    <dgm:cxn modelId="{1729A96A-022B-4656-915E-3FBC1DE4CE66}" srcId="{A699CE3B-3219-438D-9D63-BE4535A7F04C}" destId="{839ADB89-688A-448D-BBCE-639619DC9A70}" srcOrd="2" destOrd="0" parTransId="{7196BD81-A0F7-47FA-9939-C6293D84F0C2}" sibTransId="{9403A8F6-87D1-4795-95F5-F47237D2BFAE}"/>
    <dgm:cxn modelId="{7F528F8D-7AAD-4F63-8130-BC6BCCBF0C27}" type="presOf" srcId="{3BC01D24-0134-4DBD-9CE2-869B30FDFC48}" destId="{E9DD7319-8029-4961-BF89-7F0C17DFE354}" srcOrd="0" destOrd="0" presId="urn:microsoft.com/office/officeart/2018/2/layout/IconVerticalSolidList"/>
    <dgm:cxn modelId="{2B2D9895-832E-4D4D-A8B6-CEC3DD2437EF}" srcId="{A699CE3B-3219-438D-9D63-BE4535A7F04C}" destId="{0D83932C-3F11-4FF4-9D0C-B274FA21F5CD}" srcOrd="1" destOrd="0" parTransId="{579A6718-8AE6-4A35-A679-4AB3596124B4}" sibTransId="{223315F1-1EA9-4180-A907-B3B70C9BDB61}"/>
    <dgm:cxn modelId="{09AC2AA1-8730-496D-92B5-4B499A113D46}" type="presOf" srcId="{0D83932C-3F11-4FF4-9D0C-B274FA21F5CD}" destId="{1BEB757D-A661-419F-8854-9397FAE09996}" srcOrd="0" destOrd="0" presId="urn:microsoft.com/office/officeart/2018/2/layout/IconVerticalSolidList"/>
    <dgm:cxn modelId="{2F3BC707-5BD3-40A2-910D-36FD898A72AB}" type="presParOf" srcId="{5438048E-7D01-4B10-AEDB-8943D96D86A5}" destId="{A97BD288-46CF-4EA6-B4C1-36B6D93C2093}" srcOrd="0" destOrd="0" presId="urn:microsoft.com/office/officeart/2018/2/layout/IconVerticalSolidList"/>
    <dgm:cxn modelId="{B192D1E3-EB09-40FB-8DE0-BDA782718D41}" type="presParOf" srcId="{A97BD288-46CF-4EA6-B4C1-36B6D93C2093}" destId="{50B716C5-222F-4E0C-89FE-B269EB348FA8}" srcOrd="0" destOrd="0" presId="urn:microsoft.com/office/officeart/2018/2/layout/IconVerticalSolidList"/>
    <dgm:cxn modelId="{315DCECD-8911-48E1-96C7-4EECA172A701}" type="presParOf" srcId="{A97BD288-46CF-4EA6-B4C1-36B6D93C2093}" destId="{26BF6F4D-2B0A-488C-9EFB-73CA6DE455F5}" srcOrd="1" destOrd="0" presId="urn:microsoft.com/office/officeart/2018/2/layout/IconVerticalSolidList"/>
    <dgm:cxn modelId="{D7994739-221D-40FC-ADA7-9034DF7F7523}" type="presParOf" srcId="{A97BD288-46CF-4EA6-B4C1-36B6D93C2093}" destId="{749019E5-727E-43D5-83BD-1F7EC5B9484B}" srcOrd="2" destOrd="0" presId="urn:microsoft.com/office/officeart/2018/2/layout/IconVerticalSolidList"/>
    <dgm:cxn modelId="{31203E92-E931-48E4-B1F1-ED5EF8A8676B}" type="presParOf" srcId="{A97BD288-46CF-4EA6-B4C1-36B6D93C2093}" destId="{E9DD7319-8029-4961-BF89-7F0C17DFE354}" srcOrd="3" destOrd="0" presId="urn:microsoft.com/office/officeart/2018/2/layout/IconVerticalSolidList"/>
    <dgm:cxn modelId="{02604003-F452-4907-9DFB-640F155B1F46}" type="presParOf" srcId="{5438048E-7D01-4B10-AEDB-8943D96D86A5}" destId="{90C9BD18-A970-43E2-BF10-BB25548A511F}" srcOrd="1" destOrd="0" presId="urn:microsoft.com/office/officeart/2018/2/layout/IconVerticalSolidList"/>
    <dgm:cxn modelId="{C811B4A5-104B-4D25-9066-49B10900BDEE}" type="presParOf" srcId="{5438048E-7D01-4B10-AEDB-8943D96D86A5}" destId="{173AC98A-C253-4ED8-BEBC-27F824D5E831}" srcOrd="2" destOrd="0" presId="urn:microsoft.com/office/officeart/2018/2/layout/IconVerticalSolidList"/>
    <dgm:cxn modelId="{DB38165F-98A9-48B6-97B4-B99A26E205C6}" type="presParOf" srcId="{173AC98A-C253-4ED8-BEBC-27F824D5E831}" destId="{4C6948C5-3304-49AF-A5A7-E8D4CE6D8954}" srcOrd="0" destOrd="0" presId="urn:microsoft.com/office/officeart/2018/2/layout/IconVerticalSolidList"/>
    <dgm:cxn modelId="{BFD623D0-E7B8-435F-87AC-F44464207822}" type="presParOf" srcId="{173AC98A-C253-4ED8-BEBC-27F824D5E831}" destId="{F8AE7B24-040D-4628-B44B-10968D0907C1}" srcOrd="1" destOrd="0" presId="urn:microsoft.com/office/officeart/2018/2/layout/IconVerticalSolidList"/>
    <dgm:cxn modelId="{A6015947-6E73-43DB-BECF-E3881C2C453E}" type="presParOf" srcId="{173AC98A-C253-4ED8-BEBC-27F824D5E831}" destId="{6E841298-47A5-42BB-BF72-2B5013826718}" srcOrd="2" destOrd="0" presId="urn:microsoft.com/office/officeart/2018/2/layout/IconVerticalSolidList"/>
    <dgm:cxn modelId="{29DC8025-5D29-483D-A9C4-157A3CA2E9A0}" type="presParOf" srcId="{173AC98A-C253-4ED8-BEBC-27F824D5E831}" destId="{1BEB757D-A661-419F-8854-9397FAE09996}" srcOrd="3" destOrd="0" presId="urn:microsoft.com/office/officeart/2018/2/layout/IconVerticalSolidList"/>
    <dgm:cxn modelId="{68EA7AB7-42E1-4A98-B58A-FB74778E5FE4}" type="presParOf" srcId="{5438048E-7D01-4B10-AEDB-8943D96D86A5}" destId="{B25FEE2A-D4F8-4F25-B0E7-35ACA76379A4}" srcOrd="3" destOrd="0" presId="urn:microsoft.com/office/officeart/2018/2/layout/IconVerticalSolidList"/>
    <dgm:cxn modelId="{EE627317-D403-4F6A-9D87-C2B84D63988B}" type="presParOf" srcId="{5438048E-7D01-4B10-AEDB-8943D96D86A5}" destId="{D4C2EB2E-9B3B-4008-956F-55594FA09222}" srcOrd="4" destOrd="0" presId="urn:microsoft.com/office/officeart/2018/2/layout/IconVerticalSolidList"/>
    <dgm:cxn modelId="{AF81723B-BADD-4BA0-ACA1-E8D81BB222C4}" type="presParOf" srcId="{D4C2EB2E-9B3B-4008-956F-55594FA09222}" destId="{3B95B324-2C6F-4D71-94B9-7E8895B02953}" srcOrd="0" destOrd="0" presId="urn:microsoft.com/office/officeart/2018/2/layout/IconVerticalSolidList"/>
    <dgm:cxn modelId="{2E6A8D6A-3997-4FEC-9556-8C1E43B577E0}" type="presParOf" srcId="{D4C2EB2E-9B3B-4008-956F-55594FA09222}" destId="{5184F05F-7DCC-44AA-B848-26B4E125A925}" srcOrd="1" destOrd="0" presId="urn:microsoft.com/office/officeart/2018/2/layout/IconVerticalSolidList"/>
    <dgm:cxn modelId="{58808A34-2AE8-4AAB-A41D-47AF16C6A576}" type="presParOf" srcId="{D4C2EB2E-9B3B-4008-956F-55594FA09222}" destId="{F4F8D7D3-2810-4A4A-85DB-121519C84CC3}" srcOrd="2" destOrd="0" presId="urn:microsoft.com/office/officeart/2018/2/layout/IconVerticalSolidList"/>
    <dgm:cxn modelId="{2C18FC9C-E4B0-48B8-BB1B-E58B5A37778E}" type="presParOf" srcId="{D4C2EB2E-9B3B-4008-956F-55594FA09222}" destId="{C831B3AA-54A7-4F1D-AA68-E0F4FD9BC3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9AA263-716D-4CA6-8138-505F3F72AA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57C897-D905-47CA-B520-F2CFBEB21A07}">
      <dgm:prSet/>
      <dgm:spPr/>
      <dgm:t>
        <a:bodyPr/>
        <a:lstStyle/>
        <a:p>
          <a:pPr>
            <a:defRPr cap="all"/>
          </a:pPr>
          <a:r>
            <a:rPr lang="es-ES"/>
            <a:t>Efecto de fallas</a:t>
          </a:r>
          <a:endParaRPr lang="en-US"/>
        </a:p>
      </dgm:t>
    </dgm:pt>
    <dgm:pt modelId="{92B9D35E-D3EF-43F8-AB23-C647BA951AAA}" type="parTrans" cxnId="{B4F124A9-072C-4130-B70C-40742D69552C}">
      <dgm:prSet/>
      <dgm:spPr/>
      <dgm:t>
        <a:bodyPr/>
        <a:lstStyle/>
        <a:p>
          <a:endParaRPr lang="en-US"/>
        </a:p>
      </dgm:t>
    </dgm:pt>
    <dgm:pt modelId="{D1249547-D4E7-4BDB-9D0D-F54DEA7687DB}" type="sibTrans" cxnId="{B4F124A9-072C-4130-B70C-40742D69552C}">
      <dgm:prSet/>
      <dgm:spPr/>
      <dgm:t>
        <a:bodyPr/>
        <a:lstStyle/>
        <a:p>
          <a:endParaRPr lang="en-US"/>
        </a:p>
      </dgm:t>
    </dgm:pt>
    <dgm:pt modelId="{557AF930-D183-4FC4-A37C-98EFF289A029}">
      <dgm:prSet/>
      <dgm:spPr/>
      <dgm:t>
        <a:bodyPr/>
        <a:lstStyle/>
        <a:p>
          <a:pPr>
            <a:defRPr cap="all"/>
          </a:pPr>
          <a:r>
            <a:rPr lang="es-ES"/>
            <a:t>Disminuir riesgos</a:t>
          </a:r>
          <a:endParaRPr lang="en-US"/>
        </a:p>
      </dgm:t>
    </dgm:pt>
    <dgm:pt modelId="{D3B94F3F-23AD-4F25-BE9E-1EE9A03841D0}" type="parTrans" cxnId="{067D89D5-A17E-406F-8232-89BF8D8FBA06}">
      <dgm:prSet/>
      <dgm:spPr/>
      <dgm:t>
        <a:bodyPr/>
        <a:lstStyle/>
        <a:p>
          <a:endParaRPr lang="en-US"/>
        </a:p>
      </dgm:t>
    </dgm:pt>
    <dgm:pt modelId="{1367F86C-1C0C-4E2B-98FB-C434FD879E73}" type="sibTrans" cxnId="{067D89D5-A17E-406F-8232-89BF8D8FBA06}">
      <dgm:prSet/>
      <dgm:spPr/>
      <dgm:t>
        <a:bodyPr/>
        <a:lstStyle/>
        <a:p>
          <a:endParaRPr lang="en-US"/>
        </a:p>
      </dgm:t>
    </dgm:pt>
    <dgm:pt modelId="{F8C9B2D2-7209-4C6C-B2B8-4C1D9C8EBA0F}" type="pres">
      <dgm:prSet presAssocID="{CF9AA263-716D-4CA6-8138-505F3F72AA87}" presName="root" presStyleCnt="0">
        <dgm:presLayoutVars>
          <dgm:dir/>
          <dgm:resizeHandles val="exact"/>
        </dgm:presLayoutVars>
      </dgm:prSet>
      <dgm:spPr/>
    </dgm:pt>
    <dgm:pt modelId="{4006CC96-7E0D-4C6F-B6E1-83C18CBD93C3}" type="pres">
      <dgm:prSet presAssocID="{D057C897-D905-47CA-B520-F2CFBEB21A07}" presName="compNode" presStyleCnt="0"/>
      <dgm:spPr/>
    </dgm:pt>
    <dgm:pt modelId="{12E848B1-AAE2-4835-8345-0F5FDC889841}" type="pres">
      <dgm:prSet presAssocID="{D057C897-D905-47CA-B520-F2CFBEB21A0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82C9D11-AED3-4328-A2A1-D23BFA1D1573}" type="pres">
      <dgm:prSet presAssocID="{D057C897-D905-47CA-B520-F2CFBEB21A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68AFF8DC-07AC-4036-AFE9-BED724BC85CF}" type="pres">
      <dgm:prSet presAssocID="{D057C897-D905-47CA-B520-F2CFBEB21A07}" presName="spaceRect" presStyleCnt="0"/>
      <dgm:spPr/>
    </dgm:pt>
    <dgm:pt modelId="{831697A9-3002-42E8-83E2-2857F7AD2221}" type="pres">
      <dgm:prSet presAssocID="{D057C897-D905-47CA-B520-F2CFBEB21A07}" presName="textRect" presStyleLbl="revTx" presStyleIdx="0" presStyleCnt="2">
        <dgm:presLayoutVars>
          <dgm:chMax val="1"/>
          <dgm:chPref val="1"/>
        </dgm:presLayoutVars>
      </dgm:prSet>
      <dgm:spPr/>
    </dgm:pt>
    <dgm:pt modelId="{A65C75FE-1CDB-40EE-AC5B-ECCF4AE5CD07}" type="pres">
      <dgm:prSet presAssocID="{D1249547-D4E7-4BDB-9D0D-F54DEA7687DB}" presName="sibTrans" presStyleCnt="0"/>
      <dgm:spPr/>
    </dgm:pt>
    <dgm:pt modelId="{A92EE348-30C9-4B88-9D66-97A0884FBBC1}" type="pres">
      <dgm:prSet presAssocID="{557AF930-D183-4FC4-A37C-98EFF289A029}" presName="compNode" presStyleCnt="0"/>
      <dgm:spPr/>
    </dgm:pt>
    <dgm:pt modelId="{9A6B909B-38F3-402B-A7C3-2AEEBB60D907}" type="pres">
      <dgm:prSet presAssocID="{557AF930-D183-4FC4-A37C-98EFF289A02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FF7DD6C-36EC-4237-8862-58CC6960214F}" type="pres">
      <dgm:prSet presAssocID="{557AF930-D183-4FC4-A37C-98EFF289A0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o"/>
        </a:ext>
      </dgm:extLst>
    </dgm:pt>
    <dgm:pt modelId="{A2235CA5-7A82-40D0-BA50-051A367474BB}" type="pres">
      <dgm:prSet presAssocID="{557AF930-D183-4FC4-A37C-98EFF289A029}" presName="spaceRect" presStyleCnt="0"/>
      <dgm:spPr/>
    </dgm:pt>
    <dgm:pt modelId="{B83EF6AE-FCEB-43E3-9F62-339DCE6144FC}" type="pres">
      <dgm:prSet presAssocID="{557AF930-D183-4FC4-A37C-98EFF289A0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90901A-BFE5-4D60-A48D-12D59C52CF13}" type="presOf" srcId="{CF9AA263-716D-4CA6-8138-505F3F72AA87}" destId="{F8C9B2D2-7209-4C6C-B2B8-4C1D9C8EBA0F}" srcOrd="0" destOrd="0" presId="urn:microsoft.com/office/officeart/2018/5/layout/IconLeafLabelList"/>
    <dgm:cxn modelId="{CD807E31-3B0B-49B0-B57D-713D5D5C9C5E}" type="presOf" srcId="{557AF930-D183-4FC4-A37C-98EFF289A029}" destId="{B83EF6AE-FCEB-43E3-9F62-339DCE6144FC}" srcOrd="0" destOrd="0" presId="urn:microsoft.com/office/officeart/2018/5/layout/IconLeafLabelList"/>
    <dgm:cxn modelId="{4C67A57D-C124-48C8-9D66-2971FAB0A307}" type="presOf" srcId="{D057C897-D905-47CA-B520-F2CFBEB21A07}" destId="{831697A9-3002-42E8-83E2-2857F7AD2221}" srcOrd="0" destOrd="0" presId="urn:microsoft.com/office/officeart/2018/5/layout/IconLeafLabelList"/>
    <dgm:cxn modelId="{B4F124A9-072C-4130-B70C-40742D69552C}" srcId="{CF9AA263-716D-4CA6-8138-505F3F72AA87}" destId="{D057C897-D905-47CA-B520-F2CFBEB21A07}" srcOrd="0" destOrd="0" parTransId="{92B9D35E-D3EF-43F8-AB23-C647BA951AAA}" sibTransId="{D1249547-D4E7-4BDB-9D0D-F54DEA7687DB}"/>
    <dgm:cxn modelId="{067D89D5-A17E-406F-8232-89BF8D8FBA06}" srcId="{CF9AA263-716D-4CA6-8138-505F3F72AA87}" destId="{557AF930-D183-4FC4-A37C-98EFF289A029}" srcOrd="1" destOrd="0" parTransId="{D3B94F3F-23AD-4F25-BE9E-1EE9A03841D0}" sibTransId="{1367F86C-1C0C-4E2B-98FB-C434FD879E73}"/>
    <dgm:cxn modelId="{797CD491-9749-4CFE-A44F-FD6BBD878596}" type="presParOf" srcId="{F8C9B2D2-7209-4C6C-B2B8-4C1D9C8EBA0F}" destId="{4006CC96-7E0D-4C6F-B6E1-83C18CBD93C3}" srcOrd="0" destOrd="0" presId="urn:microsoft.com/office/officeart/2018/5/layout/IconLeafLabelList"/>
    <dgm:cxn modelId="{025235B4-0410-46A8-9864-11D79471A7E1}" type="presParOf" srcId="{4006CC96-7E0D-4C6F-B6E1-83C18CBD93C3}" destId="{12E848B1-AAE2-4835-8345-0F5FDC889841}" srcOrd="0" destOrd="0" presId="urn:microsoft.com/office/officeart/2018/5/layout/IconLeafLabelList"/>
    <dgm:cxn modelId="{0B4A5EDD-BE95-469D-935C-83899E14EC41}" type="presParOf" srcId="{4006CC96-7E0D-4C6F-B6E1-83C18CBD93C3}" destId="{A82C9D11-AED3-4328-A2A1-D23BFA1D1573}" srcOrd="1" destOrd="0" presId="urn:microsoft.com/office/officeart/2018/5/layout/IconLeafLabelList"/>
    <dgm:cxn modelId="{BB5A4A8D-311E-48EA-9DA3-CDA21FDDD97C}" type="presParOf" srcId="{4006CC96-7E0D-4C6F-B6E1-83C18CBD93C3}" destId="{68AFF8DC-07AC-4036-AFE9-BED724BC85CF}" srcOrd="2" destOrd="0" presId="urn:microsoft.com/office/officeart/2018/5/layout/IconLeafLabelList"/>
    <dgm:cxn modelId="{ABD9C449-5CA7-4844-9A51-7ABEE2E890F3}" type="presParOf" srcId="{4006CC96-7E0D-4C6F-B6E1-83C18CBD93C3}" destId="{831697A9-3002-42E8-83E2-2857F7AD2221}" srcOrd="3" destOrd="0" presId="urn:microsoft.com/office/officeart/2018/5/layout/IconLeafLabelList"/>
    <dgm:cxn modelId="{FE9D85D0-D14D-4043-A051-1C47B1BC60CE}" type="presParOf" srcId="{F8C9B2D2-7209-4C6C-B2B8-4C1D9C8EBA0F}" destId="{A65C75FE-1CDB-40EE-AC5B-ECCF4AE5CD07}" srcOrd="1" destOrd="0" presId="urn:microsoft.com/office/officeart/2018/5/layout/IconLeafLabelList"/>
    <dgm:cxn modelId="{E131E7B1-A591-4CFB-BF6F-5289FE8A6B13}" type="presParOf" srcId="{F8C9B2D2-7209-4C6C-B2B8-4C1D9C8EBA0F}" destId="{A92EE348-30C9-4B88-9D66-97A0884FBBC1}" srcOrd="2" destOrd="0" presId="urn:microsoft.com/office/officeart/2018/5/layout/IconLeafLabelList"/>
    <dgm:cxn modelId="{0C38CC2F-AC05-4E87-BA89-9C822A53F1F8}" type="presParOf" srcId="{A92EE348-30C9-4B88-9D66-97A0884FBBC1}" destId="{9A6B909B-38F3-402B-A7C3-2AEEBB60D907}" srcOrd="0" destOrd="0" presId="urn:microsoft.com/office/officeart/2018/5/layout/IconLeafLabelList"/>
    <dgm:cxn modelId="{811E2799-9F0B-4A15-A359-F30EAFB16978}" type="presParOf" srcId="{A92EE348-30C9-4B88-9D66-97A0884FBBC1}" destId="{4FF7DD6C-36EC-4237-8862-58CC6960214F}" srcOrd="1" destOrd="0" presId="urn:microsoft.com/office/officeart/2018/5/layout/IconLeafLabelList"/>
    <dgm:cxn modelId="{739E3BCC-8746-4459-8E19-71DDDD6517B5}" type="presParOf" srcId="{A92EE348-30C9-4B88-9D66-97A0884FBBC1}" destId="{A2235CA5-7A82-40D0-BA50-051A367474BB}" srcOrd="2" destOrd="0" presId="urn:microsoft.com/office/officeart/2018/5/layout/IconLeafLabelList"/>
    <dgm:cxn modelId="{385F4096-CF21-4A57-A48A-CFDBFFB32D73}" type="presParOf" srcId="{A92EE348-30C9-4B88-9D66-97A0884FBBC1}" destId="{B83EF6AE-FCEB-43E3-9F62-339DCE6144F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C2B40C-25AD-4095-A62D-914085CFF4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306E24-9390-47B8-879C-DF862B2940C2}">
      <dgm:prSet/>
      <dgm:spPr/>
      <dgm:t>
        <a:bodyPr/>
        <a:lstStyle/>
        <a:p>
          <a:r>
            <a:rPr lang="es-ES"/>
            <a:t>Asegura que se lleve acabo la administración de riesgos</a:t>
          </a:r>
          <a:endParaRPr lang="en-US"/>
        </a:p>
      </dgm:t>
    </dgm:pt>
    <dgm:pt modelId="{FF74D135-183D-4015-8BA0-BB357DFB37FE}" type="parTrans" cxnId="{F95E0BEA-BEE4-4295-A908-AE8573226A42}">
      <dgm:prSet/>
      <dgm:spPr/>
      <dgm:t>
        <a:bodyPr/>
        <a:lstStyle/>
        <a:p>
          <a:endParaRPr lang="en-US"/>
        </a:p>
      </dgm:t>
    </dgm:pt>
    <dgm:pt modelId="{FF40285F-0456-47EF-941F-3DC22807A120}" type="sibTrans" cxnId="{F95E0BEA-BEE4-4295-A908-AE8573226A42}">
      <dgm:prSet/>
      <dgm:spPr/>
      <dgm:t>
        <a:bodyPr/>
        <a:lstStyle/>
        <a:p>
          <a:endParaRPr lang="en-US"/>
        </a:p>
      </dgm:t>
    </dgm:pt>
    <dgm:pt modelId="{03BED374-3420-4BA9-B4CE-874BA3257FAC}">
      <dgm:prSet/>
      <dgm:spPr/>
      <dgm:t>
        <a:bodyPr/>
        <a:lstStyle/>
        <a:p>
          <a:r>
            <a:rPr lang="es-MX"/>
            <a:t>Planes de contingencia</a:t>
          </a:r>
          <a:endParaRPr lang="en-US"/>
        </a:p>
      </dgm:t>
    </dgm:pt>
    <dgm:pt modelId="{0A9227F1-E9EA-4782-BFF5-DAE0E6E428DD}" type="parTrans" cxnId="{CB71B090-603A-4523-A47F-BC2EE9338466}">
      <dgm:prSet/>
      <dgm:spPr/>
      <dgm:t>
        <a:bodyPr/>
        <a:lstStyle/>
        <a:p>
          <a:endParaRPr lang="en-US"/>
        </a:p>
      </dgm:t>
    </dgm:pt>
    <dgm:pt modelId="{9826DECD-FED7-435B-B434-94AE80EAC11A}" type="sibTrans" cxnId="{CB71B090-603A-4523-A47F-BC2EE9338466}">
      <dgm:prSet/>
      <dgm:spPr/>
      <dgm:t>
        <a:bodyPr/>
        <a:lstStyle/>
        <a:p>
          <a:endParaRPr lang="en-US"/>
        </a:p>
      </dgm:t>
    </dgm:pt>
    <dgm:pt modelId="{685C1515-98AE-42EF-86A4-AEAFEEE57F26}" type="pres">
      <dgm:prSet presAssocID="{E9C2B40C-25AD-4095-A62D-914085CFF4EA}" presName="root" presStyleCnt="0">
        <dgm:presLayoutVars>
          <dgm:dir/>
          <dgm:resizeHandles val="exact"/>
        </dgm:presLayoutVars>
      </dgm:prSet>
      <dgm:spPr/>
    </dgm:pt>
    <dgm:pt modelId="{3572B00F-C483-4379-89CB-92C8B1612F96}" type="pres">
      <dgm:prSet presAssocID="{BE306E24-9390-47B8-879C-DF862B2940C2}" presName="compNode" presStyleCnt="0"/>
      <dgm:spPr/>
    </dgm:pt>
    <dgm:pt modelId="{8DA94A1C-E6D6-4294-AC6A-E6BB1D62F7F1}" type="pres">
      <dgm:prSet presAssocID="{BE306E24-9390-47B8-879C-DF862B2940C2}" presName="bgRect" presStyleLbl="bgShp" presStyleIdx="0" presStyleCnt="2"/>
      <dgm:spPr/>
    </dgm:pt>
    <dgm:pt modelId="{44580857-CCD5-457F-913E-8507B5D8382E}" type="pres">
      <dgm:prSet presAssocID="{BE306E24-9390-47B8-879C-DF862B2940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1E1A863C-40A0-4E36-9CAE-C8225ED3C067}" type="pres">
      <dgm:prSet presAssocID="{BE306E24-9390-47B8-879C-DF862B2940C2}" presName="spaceRect" presStyleCnt="0"/>
      <dgm:spPr/>
    </dgm:pt>
    <dgm:pt modelId="{05826CE2-DB4D-4A88-8259-AADD13F8B0E3}" type="pres">
      <dgm:prSet presAssocID="{BE306E24-9390-47B8-879C-DF862B2940C2}" presName="parTx" presStyleLbl="revTx" presStyleIdx="0" presStyleCnt="2">
        <dgm:presLayoutVars>
          <dgm:chMax val="0"/>
          <dgm:chPref val="0"/>
        </dgm:presLayoutVars>
      </dgm:prSet>
      <dgm:spPr/>
    </dgm:pt>
    <dgm:pt modelId="{60E8EF11-18F0-4343-8A91-E422F2670C0A}" type="pres">
      <dgm:prSet presAssocID="{FF40285F-0456-47EF-941F-3DC22807A120}" presName="sibTrans" presStyleCnt="0"/>
      <dgm:spPr/>
    </dgm:pt>
    <dgm:pt modelId="{9B5DE82A-48E0-4DE1-9000-12A1FE0D8500}" type="pres">
      <dgm:prSet presAssocID="{03BED374-3420-4BA9-B4CE-874BA3257FAC}" presName="compNode" presStyleCnt="0"/>
      <dgm:spPr/>
    </dgm:pt>
    <dgm:pt modelId="{2DB79B5B-569E-4E1B-9EB0-73EE367639A1}" type="pres">
      <dgm:prSet presAssocID="{03BED374-3420-4BA9-B4CE-874BA3257FAC}" presName="bgRect" presStyleLbl="bgShp" presStyleIdx="1" presStyleCnt="2"/>
      <dgm:spPr/>
    </dgm:pt>
    <dgm:pt modelId="{EDE25292-BC8A-4DB4-B0CC-A50CAC2659BC}" type="pres">
      <dgm:prSet presAssocID="{03BED374-3420-4BA9-B4CE-874BA3257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21D38C0-55F0-4689-B50E-1001B64A6A83}" type="pres">
      <dgm:prSet presAssocID="{03BED374-3420-4BA9-B4CE-874BA3257FAC}" presName="spaceRect" presStyleCnt="0"/>
      <dgm:spPr/>
    </dgm:pt>
    <dgm:pt modelId="{B61559E6-ADFB-4E59-B8BC-BEB7D5201C1A}" type="pres">
      <dgm:prSet presAssocID="{03BED374-3420-4BA9-B4CE-874BA3257F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E2881F-4171-4A09-9A18-80C204800A88}" type="presOf" srcId="{E9C2B40C-25AD-4095-A62D-914085CFF4EA}" destId="{685C1515-98AE-42EF-86A4-AEAFEEE57F26}" srcOrd="0" destOrd="0" presId="urn:microsoft.com/office/officeart/2018/2/layout/IconVerticalSolidList"/>
    <dgm:cxn modelId="{8145796E-7E15-46AF-B898-BCBD476F03FC}" type="presOf" srcId="{03BED374-3420-4BA9-B4CE-874BA3257FAC}" destId="{B61559E6-ADFB-4E59-B8BC-BEB7D5201C1A}" srcOrd="0" destOrd="0" presId="urn:microsoft.com/office/officeart/2018/2/layout/IconVerticalSolidList"/>
    <dgm:cxn modelId="{CB71B090-603A-4523-A47F-BC2EE9338466}" srcId="{E9C2B40C-25AD-4095-A62D-914085CFF4EA}" destId="{03BED374-3420-4BA9-B4CE-874BA3257FAC}" srcOrd="1" destOrd="0" parTransId="{0A9227F1-E9EA-4782-BFF5-DAE0E6E428DD}" sibTransId="{9826DECD-FED7-435B-B434-94AE80EAC11A}"/>
    <dgm:cxn modelId="{2FC3A7C1-D0A0-4ED6-8A82-368CDC5D892A}" type="presOf" srcId="{BE306E24-9390-47B8-879C-DF862B2940C2}" destId="{05826CE2-DB4D-4A88-8259-AADD13F8B0E3}" srcOrd="0" destOrd="0" presId="urn:microsoft.com/office/officeart/2018/2/layout/IconVerticalSolidList"/>
    <dgm:cxn modelId="{F95E0BEA-BEE4-4295-A908-AE8573226A42}" srcId="{E9C2B40C-25AD-4095-A62D-914085CFF4EA}" destId="{BE306E24-9390-47B8-879C-DF862B2940C2}" srcOrd="0" destOrd="0" parTransId="{FF74D135-183D-4015-8BA0-BB357DFB37FE}" sibTransId="{FF40285F-0456-47EF-941F-3DC22807A120}"/>
    <dgm:cxn modelId="{D7EE13D7-E104-443A-92C9-9CEF2E76CB7E}" type="presParOf" srcId="{685C1515-98AE-42EF-86A4-AEAFEEE57F26}" destId="{3572B00F-C483-4379-89CB-92C8B1612F96}" srcOrd="0" destOrd="0" presId="urn:microsoft.com/office/officeart/2018/2/layout/IconVerticalSolidList"/>
    <dgm:cxn modelId="{4149DCAF-DE3C-4B13-8DDB-8168742E6B88}" type="presParOf" srcId="{3572B00F-C483-4379-89CB-92C8B1612F96}" destId="{8DA94A1C-E6D6-4294-AC6A-E6BB1D62F7F1}" srcOrd="0" destOrd="0" presId="urn:microsoft.com/office/officeart/2018/2/layout/IconVerticalSolidList"/>
    <dgm:cxn modelId="{66644963-3CF4-42D8-AD92-107028C328E3}" type="presParOf" srcId="{3572B00F-C483-4379-89CB-92C8B1612F96}" destId="{44580857-CCD5-457F-913E-8507B5D8382E}" srcOrd="1" destOrd="0" presId="urn:microsoft.com/office/officeart/2018/2/layout/IconVerticalSolidList"/>
    <dgm:cxn modelId="{3A199B67-5275-4B7D-A82B-318CA35E66EC}" type="presParOf" srcId="{3572B00F-C483-4379-89CB-92C8B1612F96}" destId="{1E1A863C-40A0-4E36-9CAE-C8225ED3C067}" srcOrd="2" destOrd="0" presId="urn:microsoft.com/office/officeart/2018/2/layout/IconVerticalSolidList"/>
    <dgm:cxn modelId="{D5B2C2E4-CB91-4725-B3C0-7D77BA95316B}" type="presParOf" srcId="{3572B00F-C483-4379-89CB-92C8B1612F96}" destId="{05826CE2-DB4D-4A88-8259-AADD13F8B0E3}" srcOrd="3" destOrd="0" presId="urn:microsoft.com/office/officeart/2018/2/layout/IconVerticalSolidList"/>
    <dgm:cxn modelId="{3DC8D401-AC77-43A5-B6D1-2F54F989AF8D}" type="presParOf" srcId="{685C1515-98AE-42EF-86A4-AEAFEEE57F26}" destId="{60E8EF11-18F0-4343-8A91-E422F2670C0A}" srcOrd="1" destOrd="0" presId="urn:microsoft.com/office/officeart/2018/2/layout/IconVerticalSolidList"/>
    <dgm:cxn modelId="{145FA211-D8F2-40EA-8296-0CF1BE6B5A21}" type="presParOf" srcId="{685C1515-98AE-42EF-86A4-AEAFEEE57F26}" destId="{9B5DE82A-48E0-4DE1-9000-12A1FE0D8500}" srcOrd="2" destOrd="0" presId="urn:microsoft.com/office/officeart/2018/2/layout/IconVerticalSolidList"/>
    <dgm:cxn modelId="{A059B4D8-775F-4BD6-ADFD-C2A992E983EC}" type="presParOf" srcId="{9B5DE82A-48E0-4DE1-9000-12A1FE0D8500}" destId="{2DB79B5B-569E-4E1B-9EB0-73EE367639A1}" srcOrd="0" destOrd="0" presId="urn:microsoft.com/office/officeart/2018/2/layout/IconVerticalSolidList"/>
    <dgm:cxn modelId="{28CFD86D-9674-4A4F-A5C2-4B04CBF4363B}" type="presParOf" srcId="{9B5DE82A-48E0-4DE1-9000-12A1FE0D8500}" destId="{EDE25292-BC8A-4DB4-B0CC-A50CAC2659BC}" srcOrd="1" destOrd="0" presId="urn:microsoft.com/office/officeart/2018/2/layout/IconVerticalSolidList"/>
    <dgm:cxn modelId="{930BFC59-6EF1-4B50-A9A9-37609F5AAE25}" type="presParOf" srcId="{9B5DE82A-48E0-4DE1-9000-12A1FE0D8500}" destId="{521D38C0-55F0-4689-B50E-1001B64A6A83}" srcOrd="2" destOrd="0" presId="urn:microsoft.com/office/officeart/2018/2/layout/IconVerticalSolidList"/>
    <dgm:cxn modelId="{64233C71-4BE1-458C-A107-D2F6F14E29B6}" type="presParOf" srcId="{9B5DE82A-48E0-4DE1-9000-12A1FE0D8500}" destId="{B61559E6-ADFB-4E59-B8BC-BEB7D5201C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C08A08-AF89-4BE8-9B55-63392B6540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FFFE40-C286-4E44-8DB8-47B7470507ED}">
      <dgm:prSet/>
      <dgm:spPr/>
      <dgm:t>
        <a:bodyPr/>
        <a:lstStyle/>
        <a:p>
          <a:r>
            <a:rPr lang="es-ES"/>
            <a:t>Ingenieros de software</a:t>
          </a:r>
          <a:endParaRPr lang="en-US"/>
        </a:p>
      </dgm:t>
    </dgm:pt>
    <dgm:pt modelId="{D2C5B785-8735-484C-A62E-491298A3E96D}" type="parTrans" cxnId="{232D2C1D-6462-4CFD-928F-E8BB98F189AF}">
      <dgm:prSet/>
      <dgm:spPr/>
      <dgm:t>
        <a:bodyPr/>
        <a:lstStyle/>
        <a:p>
          <a:endParaRPr lang="en-US"/>
        </a:p>
      </dgm:t>
    </dgm:pt>
    <dgm:pt modelId="{C1D6DC90-50DA-41C9-9122-5FE80A723130}" type="sibTrans" cxnId="{232D2C1D-6462-4CFD-928F-E8BB98F189AF}">
      <dgm:prSet/>
      <dgm:spPr/>
      <dgm:t>
        <a:bodyPr/>
        <a:lstStyle/>
        <a:p>
          <a:endParaRPr lang="en-US"/>
        </a:p>
      </dgm:t>
    </dgm:pt>
    <dgm:pt modelId="{7D5D2958-947F-41BE-8983-57B47A4F20EE}">
      <dgm:prSet/>
      <dgm:spPr/>
      <dgm:t>
        <a:bodyPr/>
        <a:lstStyle/>
        <a:p>
          <a:r>
            <a:rPr lang="es-ES"/>
            <a:t>Trabajo técnico</a:t>
          </a:r>
          <a:endParaRPr lang="en-US"/>
        </a:p>
      </dgm:t>
    </dgm:pt>
    <dgm:pt modelId="{1C88CD5A-D0AF-434A-BBFD-3C6092AD6F69}" type="parTrans" cxnId="{F87EA847-A20E-4E86-9C01-385D069FDC9C}">
      <dgm:prSet/>
      <dgm:spPr/>
      <dgm:t>
        <a:bodyPr/>
        <a:lstStyle/>
        <a:p>
          <a:endParaRPr lang="en-US"/>
        </a:p>
      </dgm:t>
    </dgm:pt>
    <dgm:pt modelId="{721589D1-0EE3-4172-9E0D-332705646627}" type="sibTrans" cxnId="{F87EA847-A20E-4E86-9C01-385D069FDC9C}">
      <dgm:prSet/>
      <dgm:spPr/>
      <dgm:t>
        <a:bodyPr/>
        <a:lstStyle/>
        <a:p>
          <a:endParaRPr lang="en-US"/>
        </a:p>
      </dgm:t>
    </dgm:pt>
    <dgm:pt modelId="{7C5C8142-1800-4B7F-B2BD-60B285C0C5A2}">
      <dgm:prSet/>
      <dgm:spPr/>
      <dgm:t>
        <a:bodyPr/>
        <a:lstStyle/>
        <a:p>
          <a:r>
            <a:rPr lang="es-ES"/>
            <a:t>Grupo de ACS</a:t>
          </a:r>
          <a:endParaRPr lang="en-US"/>
        </a:p>
      </dgm:t>
    </dgm:pt>
    <dgm:pt modelId="{1462E351-7798-44A4-9584-1AD044A52708}" type="parTrans" cxnId="{ABF69628-6977-420C-B50A-01757E60CB95}">
      <dgm:prSet/>
      <dgm:spPr/>
      <dgm:t>
        <a:bodyPr/>
        <a:lstStyle/>
        <a:p>
          <a:endParaRPr lang="en-US"/>
        </a:p>
      </dgm:t>
    </dgm:pt>
    <dgm:pt modelId="{405E8625-71F6-442C-8326-F0BD0CB5EC45}" type="sibTrans" cxnId="{ABF69628-6977-420C-B50A-01757E60CB95}">
      <dgm:prSet/>
      <dgm:spPr/>
      <dgm:t>
        <a:bodyPr/>
        <a:lstStyle/>
        <a:p>
          <a:endParaRPr lang="en-US"/>
        </a:p>
      </dgm:t>
    </dgm:pt>
    <dgm:pt modelId="{519B0F33-CBF8-4444-BDBD-2A8FC3013736}">
      <dgm:prSet/>
      <dgm:spPr/>
      <dgm:t>
        <a:bodyPr/>
        <a:lstStyle/>
        <a:p>
          <a:r>
            <a:rPr lang="es-ES"/>
            <a:t>Planear</a:t>
          </a:r>
          <a:endParaRPr lang="en-US"/>
        </a:p>
      </dgm:t>
    </dgm:pt>
    <dgm:pt modelId="{73AA425D-F0C8-4CDD-BC9B-9B40BBB2931E}" type="parTrans" cxnId="{67C0E087-AE06-43E7-BBAB-5250DDD6E349}">
      <dgm:prSet/>
      <dgm:spPr/>
      <dgm:t>
        <a:bodyPr/>
        <a:lstStyle/>
        <a:p>
          <a:endParaRPr lang="en-US"/>
        </a:p>
      </dgm:t>
    </dgm:pt>
    <dgm:pt modelId="{7E048825-0B01-49B3-B19A-4956586FAFA7}" type="sibTrans" cxnId="{67C0E087-AE06-43E7-BBAB-5250DDD6E349}">
      <dgm:prSet/>
      <dgm:spPr/>
      <dgm:t>
        <a:bodyPr/>
        <a:lstStyle/>
        <a:p>
          <a:endParaRPr lang="en-US"/>
        </a:p>
      </dgm:t>
    </dgm:pt>
    <dgm:pt modelId="{0E1305DF-B0CB-4ECC-9C25-90C712F646D4}">
      <dgm:prSet/>
      <dgm:spPr/>
      <dgm:t>
        <a:bodyPr/>
        <a:lstStyle/>
        <a:p>
          <a:r>
            <a:rPr lang="es-ES"/>
            <a:t>Supervisar</a:t>
          </a:r>
          <a:endParaRPr lang="en-US"/>
        </a:p>
      </dgm:t>
    </dgm:pt>
    <dgm:pt modelId="{CBF09628-03D4-4FA5-BEFA-6D79456164B6}" type="parTrans" cxnId="{1B35935F-E942-42A5-8380-D0506E3A77E2}">
      <dgm:prSet/>
      <dgm:spPr/>
      <dgm:t>
        <a:bodyPr/>
        <a:lstStyle/>
        <a:p>
          <a:endParaRPr lang="en-US"/>
        </a:p>
      </dgm:t>
    </dgm:pt>
    <dgm:pt modelId="{DF4900C6-10C8-40C3-9A72-D79ED1C3B6F6}" type="sibTrans" cxnId="{1B35935F-E942-42A5-8380-D0506E3A77E2}">
      <dgm:prSet/>
      <dgm:spPr/>
      <dgm:t>
        <a:bodyPr/>
        <a:lstStyle/>
        <a:p>
          <a:endParaRPr lang="en-US"/>
        </a:p>
      </dgm:t>
    </dgm:pt>
    <dgm:pt modelId="{B6C50753-190D-4A5C-B56A-B042FB5F3794}">
      <dgm:prSet/>
      <dgm:spPr/>
      <dgm:t>
        <a:bodyPr/>
        <a:lstStyle/>
        <a:p>
          <a:r>
            <a:rPr lang="es-ES"/>
            <a:t>Registrar</a:t>
          </a:r>
          <a:endParaRPr lang="en-US"/>
        </a:p>
      </dgm:t>
    </dgm:pt>
    <dgm:pt modelId="{4B7EB8EA-7F15-4BB4-863B-87A62F26A90B}" type="parTrans" cxnId="{542FA706-543D-4349-9BAE-A2943A99A7AD}">
      <dgm:prSet/>
      <dgm:spPr/>
      <dgm:t>
        <a:bodyPr/>
        <a:lstStyle/>
        <a:p>
          <a:endParaRPr lang="en-US"/>
        </a:p>
      </dgm:t>
    </dgm:pt>
    <dgm:pt modelId="{06AC72B0-4DE5-4A88-8929-3ADF80001B2A}" type="sibTrans" cxnId="{542FA706-543D-4349-9BAE-A2943A99A7AD}">
      <dgm:prSet/>
      <dgm:spPr/>
      <dgm:t>
        <a:bodyPr/>
        <a:lstStyle/>
        <a:p>
          <a:endParaRPr lang="en-US"/>
        </a:p>
      </dgm:t>
    </dgm:pt>
    <dgm:pt modelId="{BCD33470-B936-4282-8BAC-30EF6415A219}">
      <dgm:prSet/>
      <dgm:spPr/>
      <dgm:t>
        <a:bodyPr/>
        <a:lstStyle/>
        <a:p>
          <a:r>
            <a:rPr lang="es-ES"/>
            <a:t>Analizar</a:t>
          </a:r>
          <a:endParaRPr lang="en-US"/>
        </a:p>
      </dgm:t>
    </dgm:pt>
    <dgm:pt modelId="{0258D123-3416-4384-BC73-A0203CA9A2EA}" type="parTrans" cxnId="{331303B1-8585-43BE-96F0-7318F759B540}">
      <dgm:prSet/>
      <dgm:spPr/>
      <dgm:t>
        <a:bodyPr/>
        <a:lstStyle/>
        <a:p>
          <a:endParaRPr lang="en-US"/>
        </a:p>
      </dgm:t>
    </dgm:pt>
    <dgm:pt modelId="{2A054A75-FD7C-4731-8057-D774B64608CE}" type="sibTrans" cxnId="{331303B1-8585-43BE-96F0-7318F759B540}">
      <dgm:prSet/>
      <dgm:spPr/>
      <dgm:t>
        <a:bodyPr/>
        <a:lstStyle/>
        <a:p>
          <a:endParaRPr lang="en-US"/>
        </a:p>
      </dgm:t>
    </dgm:pt>
    <dgm:pt modelId="{EC721A2C-344B-4DCD-BDD1-7EDC4865EC05}">
      <dgm:prSet/>
      <dgm:spPr/>
      <dgm:t>
        <a:bodyPr/>
        <a:lstStyle/>
        <a:p>
          <a:r>
            <a:rPr lang="es-ES"/>
            <a:t>Reportar</a:t>
          </a:r>
          <a:endParaRPr lang="en-US"/>
        </a:p>
      </dgm:t>
    </dgm:pt>
    <dgm:pt modelId="{2B6479B7-FF9F-45AC-A400-A66EB08810DE}" type="parTrans" cxnId="{BDBE9D74-FB08-4C71-8DFA-20CA7A27018B}">
      <dgm:prSet/>
      <dgm:spPr/>
      <dgm:t>
        <a:bodyPr/>
        <a:lstStyle/>
        <a:p>
          <a:endParaRPr lang="en-US"/>
        </a:p>
      </dgm:t>
    </dgm:pt>
    <dgm:pt modelId="{69BB533A-376C-4C01-8D1E-9762492745D1}" type="sibTrans" cxnId="{BDBE9D74-FB08-4C71-8DFA-20CA7A27018B}">
      <dgm:prSet/>
      <dgm:spPr/>
      <dgm:t>
        <a:bodyPr/>
        <a:lstStyle/>
        <a:p>
          <a:endParaRPr lang="en-US"/>
        </a:p>
      </dgm:t>
    </dgm:pt>
    <dgm:pt modelId="{84C4C434-95C7-4611-A53E-62CE8E2288C3}" type="pres">
      <dgm:prSet presAssocID="{E5C08A08-AF89-4BE8-9B55-63392B6540D8}" presName="linear" presStyleCnt="0">
        <dgm:presLayoutVars>
          <dgm:animLvl val="lvl"/>
          <dgm:resizeHandles val="exact"/>
        </dgm:presLayoutVars>
      </dgm:prSet>
      <dgm:spPr/>
    </dgm:pt>
    <dgm:pt modelId="{5F440E64-1567-496F-A7DC-83F37D0354A7}" type="pres">
      <dgm:prSet presAssocID="{2AFFFE40-C286-4E44-8DB8-47B7470507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11A838-DEF6-47B3-B541-42EB4814F28E}" type="pres">
      <dgm:prSet presAssocID="{2AFFFE40-C286-4E44-8DB8-47B7470507ED}" presName="childText" presStyleLbl="revTx" presStyleIdx="0" presStyleCnt="2">
        <dgm:presLayoutVars>
          <dgm:bulletEnabled val="1"/>
        </dgm:presLayoutVars>
      </dgm:prSet>
      <dgm:spPr/>
    </dgm:pt>
    <dgm:pt modelId="{67939165-CAB1-4720-B28F-196BA4DAC429}" type="pres">
      <dgm:prSet presAssocID="{7C5C8142-1800-4B7F-B2BD-60B285C0C5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53BA70-04AD-418D-A4C0-BEA5BF52792D}" type="pres">
      <dgm:prSet presAssocID="{7C5C8142-1800-4B7F-B2BD-60B285C0C5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42FA706-543D-4349-9BAE-A2943A99A7AD}" srcId="{7C5C8142-1800-4B7F-B2BD-60B285C0C5A2}" destId="{B6C50753-190D-4A5C-B56A-B042FB5F3794}" srcOrd="2" destOrd="0" parTransId="{4B7EB8EA-7F15-4BB4-863B-87A62F26A90B}" sibTransId="{06AC72B0-4DE5-4A88-8929-3ADF80001B2A}"/>
    <dgm:cxn modelId="{3F106C07-579F-4FD0-80E9-0479A6AE83CF}" type="presOf" srcId="{7C5C8142-1800-4B7F-B2BD-60B285C0C5A2}" destId="{67939165-CAB1-4720-B28F-196BA4DAC429}" srcOrd="0" destOrd="0" presId="urn:microsoft.com/office/officeart/2005/8/layout/vList2"/>
    <dgm:cxn modelId="{5EE7A30C-DE19-4C1D-B554-888240CB7C0B}" type="presOf" srcId="{E5C08A08-AF89-4BE8-9B55-63392B6540D8}" destId="{84C4C434-95C7-4611-A53E-62CE8E2288C3}" srcOrd="0" destOrd="0" presId="urn:microsoft.com/office/officeart/2005/8/layout/vList2"/>
    <dgm:cxn modelId="{232D2C1D-6462-4CFD-928F-E8BB98F189AF}" srcId="{E5C08A08-AF89-4BE8-9B55-63392B6540D8}" destId="{2AFFFE40-C286-4E44-8DB8-47B7470507ED}" srcOrd="0" destOrd="0" parTransId="{D2C5B785-8735-484C-A62E-491298A3E96D}" sibTransId="{C1D6DC90-50DA-41C9-9122-5FE80A723130}"/>
    <dgm:cxn modelId="{ABF69628-6977-420C-B50A-01757E60CB95}" srcId="{E5C08A08-AF89-4BE8-9B55-63392B6540D8}" destId="{7C5C8142-1800-4B7F-B2BD-60B285C0C5A2}" srcOrd="1" destOrd="0" parTransId="{1462E351-7798-44A4-9584-1AD044A52708}" sibTransId="{405E8625-71F6-442C-8326-F0BD0CB5EC45}"/>
    <dgm:cxn modelId="{1B35935F-E942-42A5-8380-D0506E3A77E2}" srcId="{7C5C8142-1800-4B7F-B2BD-60B285C0C5A2}" destId="{0E1305DF-B0CB-4ECC-9C25-90C712F646D4}" srcOrd="1" destOrd="0" parTransId="{CBF09628-03D4-4FA5-BEFA-6D79456164B6}" sibTransId="{DF4900C6-10C8-40C3-9A72-D79ED1C3B6F6}"/>
    <dgm:cxn modelId="{F87EA847-A20E-4E86-9C01-385D069FDC9C}" srcId="{2AFFFE40-C286-4E44-8DB8-47B7470507ED}" destId="{7D5D2958-947F-41BE-8983-57B47A4F20EE}" srcOrd="0" destOrd="0" parTransId="{1C88CD5A-D0AF-434A-BBFD-3C6092AD6F69}" sibTransId="{721589D1-0EE3-4172-9E0D-332705646627}"/>
    <dgm:cxn modelId="{8F76D749-83B0-441F-B9E6-F32819BC08A1}" type="presOf" srcId="{0E1305DF-B0CB-4ECC-9C25-90C712F646D4}" destId="{7A53BA70-04AD-418D-A4C0-BEA5BF52792D}" srcOrd="0" destOrd="1" presId="urn:microsoft.com/office/officeart/2005/8/layout/vList2"/>
    <dgm:cxn modelId="{5BDC284A-1D4A-4BC7-A4F3-D4267581A40D}" type="presOf" srcId="{BCD33470-B936-4282-8BAC-30EF6415A219}" destId="{7A53BA70-04AD-418D-A4C0-BEA5BF52792D}" srcOrd="0" destOrd="3" presId="urn:microsoft.com/office/officeart/2005/8/layout/vList2"/>
    <dgm:cxn modelId="{DA910E4B-01B0-41B2-A0EC-458B051AEA7B}" type="presOf" srcId="{B6C50753-190D-4A5C-B56A-B042FB5F3794}" destId="{7A53BA70-04AD-418D-A4C0-BEA5BF52792D}" srcOrd="0" destOrd="2" presId="urn:microsoft.com/office/officeart/2005/8/layout/vList2"/>
    <dgm:cxn modelId="{BAE7504E-C412-4726-A434-176627E3E3C0}" type="presOf" srcId="{7D5D2958-947F-41BE-8983-57B47A4F20EE}" destId="{F011A838-DEF6-47B3-B541-42EB4814F28E}" srcOrd="0" destOrd="0" presId="urn:microsoft.com/office/officeart/2005/8/layout/vList2"/>
    <dgm:cxn modelId="{1482E54E-89C6-47E6-A08C-CD12B2A60F73}" type="presOf" srcId="{519B0F33-CBF8-4444-BDBD-2A8FC3013736}" destId="{7A53BA70-04AD-418D-A4C0-BEA5BF52792D}" srcOrd="0" destOrd="0" presId="urn:microsoft.com/office/officeart/2005/8/layout/vList2"/>
    <dgm:cxn modelId="{BDBE9D74-FB08-4C71-8DFA-20CA7A27018B}" srcId="{7C5C8142-1800-4B7F-B2BD-60B285C0C5A2}" destId="{EC721A2C-344B-4DCD-BDD1-7EDC4865EC05}" srcOrd="4" destOrd="0" parTransId="{2B6479B7-FF9F-45AC-A400-A66EB08810DE}" sibTransId="{69BB533A-376C-4C01-8D1E-9762492745D1}"/>
    <dgm:cxn modelId="{67C0E087-AE06-43E7-BBAB-5250DDD6E349}" srcId="{7C5C8142-1800-4B7F-B2BD-60B285C0C5A2}" destId="{519B0F33-CBF8-4444-BDBD-2A8FC3013736}" srcOrd="0" destOrd="0" parTransId="{73AA425D-F0C8-4CDD-BC9B-9B40BBB2931E}" sibTransId="{7E048825-0B01-49B3-B19A-4956586FAFA7}"/>
    <dgm:cxn modelId="{3C65549D-044B-4734-9999-7A0C3633205F}" type="presOf" srcId="{EC721A2C-344B-4DCD-BDD1-7EDC4865EC05}" destId="{7A53BA70-04AD-418D-A4C0-BEA5BF52792D}" srcOrd="0" destOrd="4" presId="urn:microsoft.com/office/officeart/2005/8/layout/vList2"/>
    <dgm:cxn modelId="{F1AB78A4-0B73-4CE9-80A3-B681B2DBF8E3}" type="presOf" srcId="{2AFFFE40-C286-4E44-8DB8-47B7470507ED}" destId="{5F440E64-1567-496F-A7DC-83F37D0354A7}" srcOrd="0" destOrd="0" presId="urn:microsoft.com/office/officeart/2005/8/layout/vList2"/>
    <dgm:cxn modelId="{331303B1-8585-43BE-96F0-7318F759B540}" srcId="{7C5C8142-1800-4B7F-B2BD-60B285C0C5A2}" destId="{BCD33470-B936-4282-8BAC-30EF6415A219}" srcOrd="3" destOrd="0" parTransId="{0258D123-3416-4384-BC73-A0203CA9A2EA}" sibTransId="{2A054A75-FD7C-4731-8057-D774B64608CE}"/>
    <dgm:cxn modelId="{DE0CA8E3-19CB-42B2-8BD7-6A1B823421CF}" type="presParOf" srcId="{84C4C434-95C7-4611-A53E-62CE8E2288C3}" destId="{5F440E64-1567-496F-A7DC-83F37D0354A7}" srcOrd="0" destOrd="0" presId="urn:microsoft.com/office/officeart/2005/8/layout/vList2"/>
    <dgm:cxn modelId="{9AF2807D-1A2D-4D0A-9F41-9702110B1049}" type="presParOf" srcId="{84C4C434-95C7-4611-A53E-62CE8E2288C3}" destId="{F011A838-DEF6-47B3-B541-42EB4814F28E}" srcOrd="1" destOrd="0" presId="urn:microsoft.com/office/officeart/2005/8/layout/vList2"/>
    <dgm:cxn modelId="{4C3A8D7D-D5F5-4A8B-96D2-CC08186FEA9E}" type="presParOf" srcId="{84C4C434-95C7-4611-A53E-62CE8E2288C3}" destId="{67939165-CAB1-4720-B28F-196BA4DAC429}" srcOrd="2" destOrd="0" presId="urn:microsoft.com/office/officeart/2005/8/layout/vList2"/>
    <dgm:cxn modelId="{B539D6AD-8236-4C53-B07C-EC239498681C}" type="presParOf" srcId="{84C4C434-95C7-4611-A53E-62CE8E2288C3}" destId="{7A53BA70-04AD-418D-A4C0-BEA5BF5279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2F8EEB-88B4-4D76-9A14-99A4D96CA6C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D26212-05F7-43BB-9ACA-AD0120CD002C}">
      <dgm:prSet/>
      <dgm:spPr/>
      <dgm:t>
        <a:bodyPr/>
        <a:lstStyle/>
        <a:p>
          <a:r>
            <a:rPr lang="es-ES"/>
            <a:t>Preparar el plan de ACS para un proyecto</a:t>
          </a:r>
          <a:endParaRPr lang="en-US"/>
        </a:p>
      </dgm:t>
    </dgm:pt>
    <dgm:pt modelId="{A1155533-47A3-41EC-8B9A-4865FEA33C70}" type="parTrans" cxnId="{49F7F84F-4D64-43FA-939D-3D133639458A}">
      <dgm:prSet/>
      <dgm:spPr/>
      <dgm:t>
        <a:bodyPr/>
        <a:lstStyle/>
        <a:p>
          <a:endParaRPr lang="en-US"/>
        </a:p>
      </dgm:t>
    </dgm:pt>
    <dgm:pt modelId="{A6C0875C-83DE-4E74-BD4A-DAADF8B778FA}" type="sibTrans" cxnId="{49F7F84F-4D64-43FA-939D-3D133639458A}">
      <dgm:prSet/>
      <dgm:spPr/>
      <dgm:t>
        <a:bodyPr/>
        <a:lstStyle/>
        <a:p>
          <a:endParaRPr lang="en-US"/>
        </a:p>
      </dgm:t>
    </dgm:pt>
    <dgm:pt modelId="{3D739BDA-E6FC-4562-8B0F-03729968662D}">
      <dgm:prSet/>
      <dgm:spPr/>
      <dgm:t>
        <a:bodyPr/>
        <a:lstStyle/>
        <a:p>
          <a:r>
            <a:rPr lang="es-ES"/>
            <a:t>Participa en el desarrollo de la descripción del software del proyecto</a:t>
          </a:r>
          <a:endParaRPr lang="en-US"/>
        </a:p>
      </dgm:t>
    </dgm:pt>
    <dgm:pt modelId="{B90DB3A5-1378-47D8-B8C7-9EF04060A6CD}" type="parTrans" cxnId="{171B7C9B-A1A7-458D-97AF-502A9AF1643B}">
      <dgm:prSet/>
      <dgm:spPr/>
      <dgm:t>
        <a:bodyPr/>
        <a:lstStyle/>
        <a:p>
          <a:endParaRPr lang="en-US"/>
        </a:p>
      </dgm:t>
    </dgm:pt>
    <dgm:pt modelId="{6B4B0D53-2847-4EC8-8D83-29941A759A95}" type="sibTrans" cxnId="{171B7C9B-A1A7-458D-97AF-502A9AF1643B}">
      <dgm:prSet/>
      <dgm:spPr/>
      <dgm:t>
        <a:bodyPr/>
        <a:lstStyle/>
        <a:p>
          <a:endParaRPr lang="en-US"/>
        </a:p>
      </dgm:t>
    </dgm:pt>
    <dgm:pt modelId="{9B282F99-39D0-4391-91F8-86349BE9BF2B}">
      <dgm:prSet/>
      <dgm:spPr/>
      <dgm:t>
        <a:bodyPr/>
        <a:lstStyle/>
        <a:p>
          <a:r>
            <a:rPr lang="es-ES"/>
            <a:t>Revisar actividades de los ingenieros de software</a:t>
          </a:r>
          <a:endParaRPr lang="en-US"/>
        </a:p>
      </dgm:t>
    </dgm:pt>
    <dgm:pt modelId="{D1327F8B-7568-42EE-853C-F90C4C74B3FD}" type="parTrans" cxnId="{CC472825-0FAC-4D4A-9D0D-91FC9FAA3131}">
      <dgm:prSet/>
      <dgm:spPr/>
      <dgm:t>
        <a:bodyPr/>
        <a:lstStyle/>
        <a:p>
          <a:endParaRPr lang="en-US"/>
        </a:p>
      </dgm:t>
    </dgm:pt>
    <dgm:pt modelId="{977CBEC4-A446-4C46-B230-D89E317F0FF9}" type="sibTrans" cxnId="{CC472825-0FAC-4D4A-9D0D-91FC9FAA3131}">
      <dgm:prSet/>
      <dgm:spPr/>
      <dgm:t>
        <a:bodyPr/>
        <a:lstStyle/>
        <a:p>
          <a:endParaRPr lang="en-US"/>
        </a:p>
      </dgm:t>
    </dgm:pt>
    <dgm:pt modelId="{DF7660D6-FCC2-4B2A-BD5D-BC074A337A78}">
      <dgm:prSet/>
      <dgm:spPr/>
      <dgm:t>
        <a:bodyPr/>
        <a:lstStyle/>
        <a:p>
          <a:r>
            <a:rPr lang="es-ES"/>
            <a:t>Audita productos de trabajo</a:t>
          </a:r>
          <a:endParaRPr lang="en-US"/>
        </a:p>
      </dgm:t>
    </dgm:pt>
    <dgm:pt modelId="{D6A4E7AD-AF55-4197-9773-91398BF2766F}" type="parTrans" cxnId="{835D90C7-7819-43DE-BF81-EAA66EF9BAF7}">
      <dgm:prSet/>
      <dgm:spPr/>
      <dgm:t>
        <a:bodyPr/>
        <a:lstStyle/>
        <a:p>
          <a:endParaRPr lang="en-US"/>
        </a:p>
      </dgm:t>
    </dgm:pt>
    <dgm:pt modelId="{184A7ADA-B1C1-40CB-B86A-B270722A1DBD}" type="sibTrans" cxnId="{835D90C7-7819-43DE-BF81-EAA66EF9BAF7}">
      <dgm:prSet/>
      <dgm:spPr/>
      <dgm:t>
        <a:bodyPr/>
        <a:lstStyle/>
        <a:p>
          <a:endParaRPr lang="en-US"/>
        </a:p>
      </dgm:t>
    </dgm:pt>
    <dgm:pt modelId="{E91727EF-3534-46FD-916F-68A91FFDB591}">
      <dgm:prSet/>
      <dgm:spPr/>
      <dgm:t>
        <a:bodyPr/>
        <a:lstStyle/>
        <a:p>
          <a:r>
            <a:rPr lang="es-ES"/>
            <a:t>Maneja desviaciones de trabajo</a:t>
          </a:r>
          <a:endParaRPr lang="en-US"/>
        </a:p>
      </dgm:t>
    </dgm:pt>
    <dgm:pt modelId="{79C2CF51-8DEC-423C-93B9-69ACDFECCD00}" type="parTrans" cxnId="{06C0DC1F-CEBF-43D4-B694-D8F373977475}">
      <dgm:prSet/>
      <dgm:spPr/>
      <dgm:t>
        <a:bodyPr/>
        <a:lstStyle/>
        <a:p>
          <a:endParaRPr lang="en-US"/>
        </a:p>
      </dgm:t>
    </dgm:pt>
    <dgm:pt modelId="{4D4A9019-793C-4DED-AF5A-2287DA2152A6}" type="sibTrans" cxnId="{06C0DC1F-CEBF-43D4-B694-D8F373977475}">
      <dgm:prSet/>
      <dgm:spPr/>
      <dgm:t>
        <a:bodyPr/>
        <a:lstStyle/>
        <a:p>
          <a:endParaRPr lang="en-US"/>
        </a:p>
      </dgm:t>
    </dgm:pt>
    <dgm:pt modelId="{8730908C-08AD-4C4D-8C76-43D11E14ED9C}">
      <dgm:prSet/>
      <dgm:spPr/>
      <dgm:t>
        <a:bodyPr/>
        <a:lstStyle/>
        <a:p>
          <a:r>
            <a:rPr lang="es-ES"/>
            <a:t>Registra y reporta fallas de cumplimiento</a:t>
          </a:r>
          <a:endParaRPr lang="en-US"/>
        </a:p>
      </dgm:t>
    </dgm:pt>
    <dgm:pt modelId="{8CE1DFC7-AFA3-42D8-A64C-5452EFABB7DC}" type="parTrans" cxnId="{2D1AC977-7A82-4A55-9DFD-749758E55DB7}">
      <dgm:prSet/>
      <dgm:spPr/>
      <dgm:t>
        <a:bodyPr/>
        <a:lstStyle/>
        <a:p>
          <a:endParaRPr lang="en-US"/>
        </a:p>
      </dgm:t>
    </dgm:pt>
    <dgm:pt modelId="{04EE2431-A750-4C7C-AAB5-035CBAD5144B}" type="sibTrans" cxnId="{2D1AC977-7A82-4A55-9DFD-749758E55DB7}">
      <dgm:prSet/>
      <dgm:spPr/>
      <dgm:t>
        <a:bodyPr/>
        <a:lstStyle/>
        <a:p>
          <a:endParaRPr lang="en-US"/>
        </a:p>
      </dgm:t>
    </dgm:pt>
    <dgm:pt modelId="{B40EF9CF-F555-44F0-AEE9-5B92AA73B78C}" type="pres">
      <dgm:prSet presAssocID="{D62F8EEB-88B4-4D76-9A14-99A4D96CA6CF}" presName="vert0" presStyleCnt="0">
        <dgm:presLayoutVars>
          <dgm:dir/>
          <dgm:animOne val="branch"/>
          <dgm:animLvl val="lvl"/>
        </dgm:presLayoutVars>
      </dgm:prSet>
      <dgm:spPr/>
    </dgm:pt>
    <dgm:pt modelId="{46A2D363-B5E3-4063-B993-2AFEDA3A958C}" type="pres">
      <dgm:prSet presAssocID="{DED26212-05F7-43BB-9ACA-AD0120CD002C}" presName="thickLine" presStyleLbl="alignNode1" presStyleIdx="0" presStyleCnt="6"/>
      <dgm:spPr/>
    </dgm:pt>
    <dgm:pt modelId="{79E6AAE5-1A31-41D7-BF8C-8B6294008F41}" type="pres">
      <dgm:prSet presAssocID="{DED26212-05F7-43BB-9ACA-AD0120CD002C}" presName="horz1" presStyleCnt="0"/>
      <dgm:spPr/>
    </dgm:pt>
    <dgm:pt modelId="{1E86449A-669F-4081-8A65-491F2B501AD9}" type="pres">
      <dgm:prSet presAssocID="{DED26212-05F7-43BB-9ACA-AD0120CD002C}" presName="tx1" presStyleLbl="revTx" presStyleIdx="0" presStyleCnt="6"/>
      <dgm:spPr/>
    </dgm:pt>
    <dgm:pt modelId="{4756F723-7F36-4A77-8054-F1E5742A5108}" type="pres">
      <dgm:prSet presAssocID="{DED26212-05F7-43BB-9ACA-AD0120CD002C}" presName="vert1" presStyleCnt="0"/>
      <dgm:spPr/>
    </dgm:pt>
    <dgm:pt modelId="{09D78A6A-1966-4ABC-947C-012C5C058AF1}" type="pres">
      <dgm:prSet presAssocID="{3D739BDA-E6FC-4562-8B0F-03729968662D}" presName="thickLine" presStyleLbl="alignNode1" presStyleIdx="1" presStyleCnt="6"/>
      <dgm:spPr/>
    </dgm:pt>
    <dgm:pt modelId="{0AB5D387-32A3-4496-92CA-A791FD2F808B}" type="pres">
      <dgm:prSet presAssocID="{3D739BDA-E6FC-4562-8B0F-03729968662D}" presName="horz1" presStyleCnt="0"/>
      <dgm:spPr/>
    </dgm:pt>
    <dgm:pt modelId="{87B85825-D49A-43FB-A1DE-F66DFE361016}" type="pres">
      <dgm:prSet presAssocID="{3D739BDA-E6FC-4562-8B0F-03729968662D}" presName="tx1" presStyleLbl="revTx" presStyleIdx="1" presStyleCnt="6"/>
      <dgm:spPr/>
    </dgm:pt>
    <dgm:pt modelId="{C667E394-87E8-49D0-8881-2A057E396CFB}" type="pres">
      <dgm:prSet presAssocID="{3D739BDA-E6FC-4562-8B0F-03729968662D}" presName="vert1" presStyleCnt="0"/>
      <dgm:spPr/>
    </dgm:pt>
    <dgm:pt modelId="{248B759A-C7A4-4FC8-B17D-56813A30260D}" type="pres">
      <dgm:prSet presAssocID="{9B282F99-39D0-4391-91F8-86349BE9BF2B}" presName="thickLine" presStyleLbl="alignNode1" presStyleIdx="2" presStyleCnt="6"/>
      <dgm:spPr/>
    </dgm:pt>
    <dgm:pt modelId="{49A8E1F3-3FC3-40E0-811F-ED46C5325201}" type="pres">
      <dgm:prSet presAssocID="{9B282F99-39D0-4391-91F8-86349BE9BF2B}" presName="horz1" presStyleCnt="0"/>
      <dgm:spPr/>
    </dgm:pt>
    <dgm:pt modelId="{AEA08A95-841D-47E7-8BD0-29F97E1DA596}" type="pres">
      <dgm:prSet presAssocID="{9B282F99-39D0-4391-91F8-86349BE9BF2B}" presName="tx1" presStyleLbl="revTx" presStyleIdx="2" presStyleCnt="6"/>
      <dgm:spPr/>
    </dgm:pt>
    <dgm:pt modelId="{7F2F87FA-3E1E-4FC1-B060-CB7E3F606FC8}" type="pres">
      <dgm:prSet presAssocID="{9B282F99-39D0-4391-91F8-86349BE9BF2B}" presName="vert1" presStyleCnt="0"/>
      <dgm:spPr/>
    </dgm:pt>
    <dgm:pt modelId="{C0ED8680-3237-453B-B022-9D99222F1EC6}" type="pres">
      <dgm:prSet presAssocID="{DF7660D6-FCC2-4B2A-BD5D-BC074A337A78}" presName="thickLine" presStyleLbl="alignNode1" presStyleIdx="3" presStyleCnt="6"/>
      <dgm:spPr/>
    </dgm:pt>
    <dgm:pt modelId="{A44AFF83-2403-48D1-8AD6-3FFE1AD59A13}" type="pres">
      <dgm:prSet presAssocID="{DF7660D6-FCC2-4B2A-BD5D-BC074A337A78}" presName="horz1" presStyleCnt="0"/>
      <dgm:spPr/>
    </dgm:pt>
    <dgm:pt modelId="{A0469685-E331-4CB3-9C6C-853B1B780BAA}" type="pres">
      <dgm:prSet presAssocID="{DF7660D6-FCC2-4B2A-BD5D-BC074A337A78}" presName="tx1" presStyleLbl="revTx" presStyleIdx="3" presStyleCnt="6"/>
      <dgm:spPr/>
    </dgm:pt>
    <dgm:pt modelId="{F1BE1032-4D2E-433E-8AAA-163A9162780E}" type="pres">
      <dgm:prSet presAssocID="{DF7660D6-FCC2-4B2A-BD5D-BC074A337A78}" presName="vert1" presStyleCnt="0"/>
      <dgm:spPr/>
    </dgm:pt>
    <dgm:pt modelId="{C7D3F91A-A0E5-446F-9005-4377212FEB26}" type="pres">
      <dgm:prSet presAssocID="{E91727EF-3534-46FD-916F-68A91FFDB591}" presName="thickLine" presStyleLbl="alignNode1" presStyleIdx="4" presStyleCnt="6"/>
      <dgm:spPr/>
    </dgm:pt>
    <dgm:pt modelId="{8F3B40E6-2557-40FF-BB07-C4832B9B6091}" type="pres">
      <dgm:prSet presAssocID="{E91727EF-3534-46FD-916F-68A91FFDB591}" presName="horz1" presStyleCnt="0"/>
      <dgm:spPr/>
    </dgm:pt>
    <dgm:pt modelId="{B8B6C709-D0DF-42EE-B211-F8A6E966E75C}" type="pres">
      <dgm:prSet presAssocID="{E91727EF-3534-46FD-916F-68A91FFDB591}" presName="tx1" presStyleLbl="revTx" presStyleIdx="4" presStyleCnt="6"/>
      <dgm:spPr/>
    </dgm:pt>
    <dgm:pt modelId="{650B8B0C-8EBA-4280-A43E-C5FC44C50594}" type="pres">
      <dgm:prSet presAssocID="{E91727EF-3534-46FD-916F-68A91FFDB591}" presName="vert1" presStyleCnt="0"/>
      <dgm:spPr/>
    </dgm:pt>
    <dgm:pt modelId="{C45D3608-9EE2-418E-AA42-1578D9559CEB}" type="pres">
      <dgm:prSet presAssocID="{8730908C-08AD-4C4D-8C76-43D11E14ED9C}" presName="thickLine" presStyleLbl="alignNode1" presStyleIdx="5" presStyleCnt="6"/>
      <dgm:spPr/>
    </dgm:pt>
    <dgm:pt modelId="{213D146F-9BD0-45D9-91F1-5C832226B5F2}" type="pres">
      <dgm:prSet presAssocID="{8730908C-08AD-4C4D-8C76-43D11E14ED9C}" presName="horz1" presStyleCnt="0"/>
      <dgm:spPr/>
    </dgm:pt>
    <dgm:pt modelId="{F65828CE-6E42-4CD6-AD85-3E6EDF372DCF}" type="pres">
      <dgm:prSet presAssocID="{8730908C-08AD-4C4D-8C76-43D11E14ED9C}" presName="tx1" presStyleLbl="revTx" presStyleIdx="5" presStyleCnt="6"/>
      <dgm:spPr/>
    </dgm:pt>
    <dgm:pt modelId="{A64274A0-5416-43B6-95A6-EC1B3157139B}" type="pres">
      <dgm:prSet presAssocID="{8730908C-08AD-4C4D-8C76-43D11E14ED9C}" presName="vert1" presStyleCnt="0"/>
      <dgm:spPr/>
    </dgm:pt>
  </dgm:ptLst>
  <dgm:cxnLst>
    <dgm:cxn modelId="{3D401E0A-C740-4735-AFD6-9A007707E354}" type="presOf" srcId="{3D739BDA-E6FC-4562-8B0F-03729968662D}" destId="{87B85825-D49A-43FB-A1DE-F66DFE361016}" srcOrd="0" destOrd="0" presId="urn:microsoft.com/office/officeart/2008/layout/LinedList"/>
    <dgm:cxn modelId="{06C0DC1F-CEBF-43D4-B694-D8F373977475}" srcId="{D62F8EEB-88B4-4D76-9A14-99A4D96CA6CF}" destId="{E91727EF-3534-46FD-916F-68A91FFDB591}" srcOrd="4" destOrd="0" parTransId="{79C2CF51-8DEC-423C-93B9-69ACDFECCD00}" sibTransId="{4D4A9019-793C-4DED-AF5A-2287DA2152A6}"/>
    <dgm:cxn modelId="{CC472825-0FAC-4D4A-9D0D-91FC9FAA3131}" srcId="{D62F8EEB-88B4-4D76-9A14-99A4D96CA6CF}" destId="{9B282F99-39D0-4391-91F8-86349BE9BF2B}" srcOrd="2" destOrd="0" parTransId="{D1327F8B-7568-42EE-853C-F90C4C74B3FD}" sibTransId="{977CBEC4-A446-4C46-B230-D89E317F0FF9}"/>
    <dgm:cxn modelId="{C7F7D62D-5DB5-45B0-84CE-0CD389030833}" type="presOf" srcId="{D62F8EEB-88B4-4D76-9A14-99A4D96CA6CF}" destId="{B40EF9CF-F555-44F0-AEE9-5B92AA73B78C}" srcOrd="0" destOrd="0" presId="urn:microsoft.com/office/officeart/2008/layout/LinedList"/>
    <dgm:cxn modelId="{FE69E863-4734-4DB5-84CD-9AAC4639A31D}" type="presOf" srcId="{DF7660D6-FCC2-4B2A-BD5D-BC074A337A78}" destId="{A0469685-E331-4CB3-9C6C-853B1B780BAA}" srcOrd="0" destOrd="0" presId="urn:microsoft.com/office/officeart/2008/layout/LinedList"/>
    <dgm:cxn modelId="{F8AE7B65-A3D4-4BB2-AAE1-8E070391D7BB}" type="presOf" srcId="{8730908C-08AD-4C4D-8C76-43D11E14ED9C}" destId="{F65828CE-6E42-4CD6-AD85-3E6EDF372DCF}" srcOrd="0" destOrd="0" presId="urn:microsoft.com/office/officeart/2008/layout/LinedList"/>
    <dgm:cxn modelId="{AE5BB648-E4EA-4BF4-B155-07A67E426DFE}" type="presOf" srcId="{DED26212-05F7-43BB-9ACA-AD0120CD002C}" destId="{1E86449A-669F-4081-8A65-491F2B501AD9}" srcOrd="0" destOrd="0" presId="urn:microsoft.com/office/officeart/2008/layout/LinedList"/>
    <dgm:cxn modelId="{49F7F84F-4D64-43FA-939D-3D133639458A}" srcId="{D62F8EEB-88B4-4D76-9A14-99A4D96CA6CF}" destId="{DED26212-05F7-43BB-9ACA-AD0120CD002C}" srcOrd="0" destOrd="0" parTransId="{A1155533-47A3-41EC-8B9A-4865FEA33C70}" sibTransId="{A6C0875C-83DE-4E74-BD4A-DAADF8B778FA}"/>
    <dgm:cxn modelId="{2D1AC977-7A82-4A55-9DFD-749758E55DB7}" srcId="{D62F8EEB-88B4-4D76-9A14-99A4D96CA6CF}" destId="{8730908C-08AD-4C4D-8C76-43D11E14ED9C}" srcOrd="5" destOrd="0" parTransId="{8CE1DFC7-AFA3-42D8-A64C-5452EFABB7DC}" sibTransId="{04EE2431-A750-4C7C-AAB5-035CBAD5144B}"/>
    <dgm:cxn modelId="{171B7C9B-A1A7-458D-97AF-502A9AF1643B}" srcId="{D62F8EEB-88B4-4D76-9A14-99A4D96CA6CF}" destId="{3D739BDA-E6FC-4562-8B0F-03729968662D}" srcOrd="1" destOrd="0" parTransId="{B90DB3A5-1378-47D8-B8C7-9EF04060A6CD}" sibTransId="{6B4B0D53-2847-4EC8-8D83-29941A759A95}"/>
    <dgm:cxn modelId="{DDFC2AC6-0BD3-47EA-BEEA-EA9CF9B7D138}" type="presOf" srcId="{9B282F99-39D0-4391-91F8-86349BE9BF2B}" destId="{AEA08A95-841D-47E7-8BD0-29F97E1DA596}" srcOrd="0" destOrd="0" presId="urn:microsoft.com/office/officeart/2008/layout/LinedList"/>
    <dgm:cxn modelId="{835D90C7-7819-43DE-BF81-EAA66EF9BAF7}" srcId="{D62F8EEB-88B4-4D76-9A14-99A4D96CA6CF}" destId="{DF7660D6-FCC2-4B2A-BD5D-BC074A337A78}" srcOrd="3" destOrd="0" parTransId="{D6A4E7AD-AF55-4197-9773-91398BF2766F}" sibTransId="{184A7ADA-B1C1-40CB-B86A-B270722A1DBD}"/>
    <dgm:cxn modelId="{A52E24CF-22ED-494D-AA7D-8DF1DABCF718}" type="presOf" srcId="{E91727EF-3534-46FD-916F-68A91FFDB591}" destId="{B8B6C709-D0DF-42EE-B211-F8A6E966E75C}" srcOrd="0" destOrd="0" presId="urn:microsoft.com/office/officeart/2008/layout/LinedList"/>
    <dgm:cxn modelId="{231EBEA0-8ABB-4E64-9F96-4D8238D64792}" type="presParOf" srcId="{B40EF9CF-F555-44F0-AEE9-5B92AA73B78C}" destId="{46A2D363-B5E3-4063-B993-2AFEDA3A958C}" srcOrd="0" destOrd="0" presId="urn:microsoft.com/office/officeart/2008/layout/LinedList"/>
    <dgm:cxn modelId="{AA0EE29C-6D45-4908-8602-2746206A3EE1}" type="presParOf" srcId="{B40EF9CF-F555-44F0-AEE9-5B92AA73B78C}" destId="{79E6AAE5-1A31-41D7-BF8C-8B6294008F41}" srcOrd="1" destOrd="0" presId="urn:microsoft.com/office/officeart/2008/layout/LinedList"/>
    <dgm:cxn modelId="{5DAE1303-B565-4A1A-8A1C-08BD3CA63F97}" type="presParOf" srcId="{79E6AAE5-1A31-41D7-BF8C-8B6294008F41}" destId="{1E86449A-669F-4081-8A65-491F2B501AD9}" srcOrd="0" destOrd="0" presId="urn:microsoft.com/office/officeart/2008/layout/LinedList"/>
    <dgm:cxn modelId="{063D3B0C-9DCA-4A93-8CFE-929D58BB1A49}" type="presParOf" srcId="{79E6AAE5-1A31-41D7-BF8C-8B6294008F41}" destId="{4756F723-7F36-4A77-8054-F1E5742A5108}" srcOrd="1" destOrd="0" presId="urn:microsoft.com/office/officeart/2008/layout/LinedList"/>
    <dgm:cxn modelId="{B4511826-F83A-4B56-9E83-209B0BE98E61}" type="presParOf" srcId="{B40EF9CF-F555-44F0-AEE9-5B92AA73B78C}" destId="{09D78A6A-1966-4ABC-947C-012C5C058AF1}" srcOrd="2" destOrd="0" presId="urn:microsoft.com/office/officeart/2008/layout/LinedList"/>
    <dgm:cxn modelId="{1E9191D1-AE86-4FA9-95BF-58F61DECB738}" type="presParOf" srcId="{B40EF9CF-F555-44F0-AEE9-5B92AA73B78C}" destId="{0AB5D387-32A3-4496-92CA-A791FD2F808B}" srcOrd="3" destOrd="0" presId="urn:microsoft.com/office/officeart/2008/layout/LinedList"/>
    <dgm:cxn modelId="{5A4F81C9-2F22-4CCB-B861-1C5ED30483EC}" type="presParOf" srcId="{0AB5D387-32A3-4496-92CA-A791FD2F808B}" destId="{87B85825-D49A-43FB-A1DE-F66DFE361016}" srcOrd="0" destOrd="0" presId="urn:microsoft.com/office/officeart/2008/layout/LinedList"/>
    <dgm:cxn modelId="{07F0AA54-8B8F-4F2A-81C9-714AA3FFD5FC}" type="presParOf" srcId="{0AB5D387-32A3-4496-92CA-A791FD2F808B}" destId="{C667E394-87E8-49D0-8881-2A057E396CFB}" srcOrd="1" destOrd="0" presId="urn:microsoft.com/office/officeart/2008/layout/LinedList"/>
    <dgm:cxn modelId="{22F254D0-AEA1-4508-B5E4-E750069BBE3A}" type="presParOf" srcId="{B40EF9CF-F555-44F0-AEE9-5B92AA73B78C}" destId="{248B759A-C7A4-4FC8-B17D-56813A30260D}" srcOrd="4" destOrd="0" presId="urn:microsoft.com/office/officeart/2008/layout/LinedList"/>
    <dgm:cxn modelId="{71A633E2-BE8C-4D35-BD75-C7561E1110EC}" type="presParOf" srcId="{B40EF9CF-F555-44F0-AEE9-5B92AA73B78C}" destId="{49A8E1F3-3FC3-40E0-811F-ED46C5325201}" srcOrd="5" destOrd="0" presId="urn:microsoft.com/office/officeart/2008/layout/LinedList"/>
    <dgm:cxn modelId="{30DFD4C7-8DCA-4789-A89E-A43F133C7BFE}" type="presParOf" srcId="{49A8E1F3-3FC3-40E0-811F-ED46C5325201}" destId="{AEA08A95-841D-47E7-8BD0-29F97E1DA596}" srcOrd="0" destOrd="0" presId="urn:microsoft.com/office/officeart/2008/layout/LinedList"/>
    <dgm:cxn modelId="{5CD39C42-18D5-4D19-A414-F2EF9A86ADC7}" type="presParOf" srcId="{49A8E1F3-3FC3-40E0-811F-ED46C5325201}" destId="{7F2F87FA-3E1E-4FC1-B060-CB7E3F606FC8}" srcOrd="1" destOrd="0" presId="urn:microsoft.com/office/officeart/2008/layout/LinedList"/>
    <dgm:cxn modelId="{7ED5C616-7AE9-4FC1-A8A8-873EF936D104}" type="presParOf" srcId="{B40EF9CF-F555-44F0-AEE9-5B92AA73B78C}" destId="{C0ED8680-3237-453B-B022-9D99222F1EC6}" srcOrd="6" destOrd="0" presId="urn:microsoft.com/office/officeart/2008/layout/LinedList"/>
    <dgm:cxn modelId="{99FEDD6E-F6B5-4561-9B7B-4769A1A3D5ED}" type="presParOf" srcId="{B40EF9CF-F555-44F0-AEE9-5B92AA73B78C}" destId="{A44AFF83-2403-48D1-8AD6-3FFE1AD59A13}" srcOrd="7" destOrd="0" presId="urn:microsoft.com/office/officeart/2008/layout/LinedList"/>
    <dgm:cxn modelId="{0A5093DB-02AF-40EA-8D53-917DB9FC88F3}" type="presParOf" srcId="{A44AFF83-2403-48D1-8AD6-3FFE1AD59A13}" destId="{A0469685-E331-4CB3-9C6C-853B1B780BAA}" srcOrd="0" destOrd="0" presId="urn:microsoft.com/office/officeart/2008/layout/LinedList"/>
    <dgm:cxn modelId="{672C6498-B548-4931-BF4B-1A0E3DD98C23}" type="presParOf" srcId="{A44AFF83-2403-48D1-8AD6-3FFE1AD59A13}" destId="{F1BE1032-4D2E-433E-8AAA-163A9162780E}" srcOrd="1" destOrd="0" presId="urn:microsoft.com/office/officeart/2008/layout/LinedList"/>
    <dgm:cxn modelId="{7593FB4F-A6F3-4BC5-AEE3-4FB7A2CD6A0D}" type="presParOf" srcId="{B40EF9CF-F555-44F0-AEE9-5B92AA73B78C}" destId="{C7D3F91A-A0E5-446F-9005-4377212FEB26}" srcOrd="8" destOrd="0" presId="urn:microsoft.com/office/officeart/2008/layout/LinedList"/>
    <dgm:cxn modelId="{D941C8E6-76B4-4D66-AEAC-2321A94612D5}" type="presParOf" srcId="{B40EF9CF-F555-44F0-AEE9-5B92AA73B78C}" destId="{8F3B40E6-2557-40FF-BB07-C4832B9B6091}" srcOrd="9" destOrd="0" presId="urn:microsoft.com/office/officeart/2008/layout/LinedList"/>
    <dgm:cxn modelId="{408C4440-10E4-4042-AB7E-CA3AD08358EF}" type="presParOf" srcId="{8F3B40E6-2557-40FF-BB07-C4832B9B6091}" destId="{B8B6C709-D0DF-42EE-B211-F8A6E966E75C}" srcOrd="0" destOrd="0" presId="urn:microsoft.com/office/officeart/2008/layout/LinedList"/>
    <dgm:cxn modelId="{B2AE1D76-E1FC-4F0E-9EEC-0A0DD11C577E}" type="presParOf" srcId="{8F3B40E6-2557-40FF-BB07-C4832B9B6091}" destId="{650B8B0C-8EBA-4280-A43E-C5FC44C50594}" srcOrd="1" destOrd="0" presId="urn:microsoft.com/office/officeart/2008/layout/LinedList"/>
    <dgm:cxn modelId="{9FBFE1ED-C354-420C-A40B-B7E7F36F21E4}" type="presParOf" srcId="{B40EF9CF-F555-44F0-AEE9-5B92AA73B78C}" destId="{C45D3608-9EE2-418E-AA42-1578D9559CEB}" srcOrd="10" destOrd="0" presId="urn:microsoft.com/office/officeart/2008/layout/LinedList"/>
    <dgm:cxn modelId="{5F41CE8C-9D85-498F-8E44-882557E02DB4}" type="presParOf" srcId="{B40EF9CF-F555-44F0-AEE9-5B92AA73B78C}" destId="{213D146F-9BD0-45D9-91F1-5C832226B5F2}" srcOrd="11" destOrd="0" presId="urn:microsoft.com/office/officeart/2008/layout/LinedList"/>
    <dgm:cxn modelId="{6B214214-7289-4B9C-A51C-9F6DF07FFF37}" type="presParOf" srcId="{213D146F-9BD0-45D9-91F1-5C832226B5F2}" destId="{F65828CE-6E42-4CD6-AD85-3E6EDF372DCF}" srcOrd="0" destOrd="0" presId="urn:microsoft.com/office/officeart/2008/layout/LinedList"/>
    <dgm:cxn modelId="{261A126E-5395-404D-8B1C-BCA54C3A147B}" type="presParOf" srcId="{213D146F-9BD0-45D9-91F1-5C832226B5F2}" destId="{A64274A0-5416-43B6-95A6-EC1B315713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4F758-6436-41A9-89C7-013BF01051B2}">
      <dsp:nvSpPr>
        <dsp:cNvPr id="0" name=""/>
        <dsp:cNvSpPr/>
      </dsp:nvSpPr>
      <dsp:spPr>
        <a:xfrm>
          <a:off x="0" y="48563"/>
          <a:ext cx="626364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Prevención</a:t>
          </a:r>
          <a:endParaRPr lang="en-US" sz="2400" kern="1200"/>
        </a:p>
      </dsp:txBody>
      <dsp:txXfrm>
        <a:off x="28100" y="76663"/>
        <a:ext cx="6207440" cy="519439"/>
      </dsp:txXfrm>
    </dsp:sp>
    <dsp:sp modelId="{7DA28B00-6EF6-4FAF-97E1-61F56F33D4D3}">
      <dsp:nvSpPr>
        <dsp:cNvPr id="0" name=""/>
        <dsp:cNvSpPr/>
      </dsp:nvSpPr>
      <dsp:spPr>
        <a:xfrm>
          <a:off x="0" y="624203"/>
          <a:ext cx="626364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Plan de calidad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Revisiones técnicas formales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Equipo de prueba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Entrenamiento</a:t>
          </a:r>
          <a:endParaRPr lang="en-US" sz="1900" kern="1200"/>
        </a:p>
      </dsp:txBody>
      <dsp:txXfrm>
        <a:off x="0" y="624203"/>
        <a:ext cx="6263640" cy="1316520"/>
      </dsp:txXfrm>
    </dsp:sp>
    <dsp:sp modelId="{894E0919-C29C-40CF-9424-7310AB54D44B}">
      <dsp:nvSpPr>
        <dsp:cNvPr id="0" name=""/>
        <dsp:cNvSpPr/>
      </dsp:nvSpPr>
      <dsp:spPr>
        <a:xfrm>
          <a:off x="0" y="1940724"/>
          <a:ext cx="6263640" cy="5756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Apreciación:</a:t>
          </a:r>
          <a:endParaRPr lang="en-US" sz="2400" kern="1200"/>
        </a:p>
      </dsp:txBody>
      <dsp:txXfrm>
        <a:off x="28100" y="1968824"/>
        <a:ext cx="6207440" cy="519439"/>
      </dsp:txXfrm>
    </dsp:sp>
    <dsp:sp modelId="{067C28B3-04D4-4CF7-BB63-45F015E5B193}">
      <dsp:nvSpPr>
        <dsp:cNvPr id="0" name=""/>
        <dsp:cNvSpPr/>
      </dsp:nvSpPr>
      <dsp:spPr>
        <a:xfrm>
          <a:off x="0" y="2516364"/>
          <a:ext cx="626364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Inspecciones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Calibración y mantenimiento de equipo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Pruebas</a:t>
          </a:r>
          <a:endParaRPr lang="en-US" sz="1900" kern="1200"/>
        </a:p>
      </dsp:txBody>
      <dsp:txXfrm>
        <a:off x="0" y="2516364"/>
        <a:ext cx="6263640" cy="993600"/>
      </dsp:txXfrm>
    </dsp:sp>
    <dsp:sp modelId="{91CB8367-E8FA-45E9-8C4E-584C86967EAC}">
      <dsp:nvSpPr>
        <dsp:cNvPr id="0" name=""/>
        <dsp:cNvSpPr/>
      </dsp:nvSpPr>
      <dsp:spPr>
        <a:xfrm>
          <a:off x="0" y="3509964"/>
          <a:ext cx="6263640" cy="5756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Falla</a:t>
          </a:r>
          <a:endParaRPr lang="en-US" sz="2400" kern="1200"/>
        </a:p>
      </dsp:txBody>
      <dsp:txXfrm>
        <a:off x="28100" y="3538064"/>
        <a:ext cx="6207440" cy="519439"/>
      </dsp:txXfrm>
    </dsp:sp>
    <dsp:sp modelId="{A86027BC-249D-444C-87E7-46287FD75745}">
      <dsp:nvSpPr>
        <dsp:cNvPr id="0" name=""/>
        <dsp:cNvSpPr/>
      </dsp:nvSpPr>
      <dsp:spPr>
        <a:xfrm>
          <a:off x="0" y="4085604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/>
            <a:t>Re trabajo, reparación, Análisis de fallas</a:t>
          </a:r>
          <a:endParaRPr lang="en-US" sz="1900" kern="1200"/>
        </a:p>
      </dsp:txBody>
      <dsp:txXfrm>
        <a:off x="0" y="4085604"/>
        <a:ext cx="6263640" cy="397440"/>
      </dsp:txXfrm>
    </dsp:sp>
    <dsp:sp modelId="{99357B70-72D4-4D20-A9E6-D61BBBE6227A}">
      <dsp:nvSpPr>
        <dsp:cNvPr id="0" name=""/>
        <dsp:cNvSpPr/>
      </dsp:nvSpPr>
      <dsp:spPr>
        <a:xfrm>
          <a:off x="0" y="4483044"/>
          <a:ext cx="6263640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Fallas externas</a:t>
          </a:r>
          <a:endParaRPr lang="en-US" sz="2400" kern="1200"/>
        </a:p>
      </dsp:txBody>
      <dsp:txXfrm>
        <a:off x="28100" y="4511144"/>
        <a:ext cx="6207440" cy="519439"/>
      </dsp:txXfrm>
    </dsp:sp>
    <dsp:sp modelId="{60EEB94D-41D6-40FC-9713-E5911115CB64}">
      <dsp:nvSpPr>
        <dsp:cNvPr id="0" name=""/>
        <dsp:cNvSpPr/>
      </dsp:nvSpPr>
      <dsp:spPr>
        <a:xfrm>
          <a:off x="0" y="5058684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/>
            <a:t>Resolución de queja, devolución, Help line, garantías</a:t>
          </a:r>
          <a:endParaRPr lang="en-US" sz="1900" kern="1200"/>
        </a:p>
      </dsp:txBody>
      <dsp:txXfrm>
        <a:off x="0" y="5058684"/>
        <a:ext cx="6263640" cy="3974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9AB8C-E1B3-472D-9582-160BF17911B6}">
      <dsp:nvSpPr>
        <dsp:cNvPr id="0" name=""/>
        <dsp:cNvSpPr/>
      </dsp:nvSpPr>
      <dsp:spPr>
        <a:xfrm>
          <a:off x="0" y="383093"/>
          <a:ext cx="6263640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IEEE, estructura:</a:t>
          </a:r>
          <a:endParaRPr lang="en-US" sz="3600" kern="1200"/>
        </a:p>
      </dsp:txBody>
      <dsp:txXfrm>
        <a:off x="42151" y="425244"/>
        <a:ext cx="6179338" cy="779158"/>
      </dsp:txXfrm>
    </dsp:sp>
    <dsp:sp modelId="{AB5CB6CB-B024-4C38-9B13-5FBEC4F3D11F}">
      <dsp:nvSpPr>
        <dsp:cNvPr id="0" name=""/>
        <dsp:cNvSpPr/>
      </dsp:nvSpPr>
      <dsp:spPr>
        <a:xfrm>
          <a:off x="0" y="1246553"/>
          <a:ext cx="6263640" cy="387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Propósito y alcance del plan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Descripción de todos los productos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Normas y practicas aplicables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Acciones y tareas del ACS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Herramientas y apoyos al ACS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Procedimientos para la configuración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Métodos para mantener los registros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800" kern="1200"/>
            <a:t>Roles y responsabilidades</a:t>
          </a:r>
          <a:endParaRPr lang="en-US" sz="2800" kern="1200"/>
        </a:p>
      </dsp:txBody>
      <dsp:txXfrm>
        <a:off x="0" y="1246553"/>
        <a:ext cx="6263640" cy="3875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510E5-EAD5-4C63-8C8F-5F7523BFA7BE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Proceso de ACS</a:t>
          </a:r>
          <a:endParaRPr lang="en-US" sz="3400" kern="1200"/>
        </a:p>
      </dsp:txBody>
      <dsp:txXfrm>
        <a:off x="39809" y="100882"/>
        <a:ext cx="6184022" cy="735872"/>
      </dsp:txXfrm>
    </dsp:sp>
    <dsp:sp modelId="{2DD0D668-F819-4D42-8B52-C1FCC93019E3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Tareas especificas</a:t>
          </a:r>
          <a:endParaRPr lang="en-US" sz="3400" kern="1200"/>
        </a:p>
      </dsp:txBody>
      <dsp:txXfrm>
        <a:off x="39809" y="1014292"/>
        <a:ext cx="6184022" cy="735872"/>
      </dsp:txXfrm>
    </dsp:sp>
    <dsp:sp modelId="{93C3E5D1-A71D-41E2-8B6E-ABD952A473A0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Métodos y herramientas</a:t>
          </a:r>
          <a:endParaRPr lang="en-US" sz="3400" kern="1200"/>
        </a:p>
      </dsp:txBody>
      <dsp:txXfrm>
        <a:off x="39809" y="1927702"/>
        <a:ext cx="6184022" cy="735872"/>
      </dsp:txXfrm>
    </dsp:sp>
    <dsp:sp modelId="{ACAC0D42-484D-4A91-BCFF-03818F079E94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Control de desarrollo y cambios</a:t>
          </a:r>
          <a:endParaRPr lang="en-US" sz="3400" kern="1200"/>
        </a:p>
      </dsp:txBody>
      <dsp:txXfrm>
        <a:off x="39809" y="2841112"/>
        <a:ext cx="6184022" cy="735872"/>
      </dsp:txXfrm>
    </dsp:sp>
    <dsp:sp modelId="{BE6E393C-E8FE-43E2-B318-461E36D74262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Cumplimiento de estándares</a:t>
          </a:r>
          <a:endParaRPr lang="en-US" sz="3400" kern="1200"/>
        </a:p>
      </dsp:txBody>
      <dsp:txXfrm>
        <a:off x="39809" y="3754523"/>
        <a:ext cx="6184022" cy="735872"/>
      </dsp:txXfrm>
    </dsp:sp>
    <dsp:sp modelId="{73984286-86CA-4B05-B106-5C7593002105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Medición y reportes</a:t>
          </a:r>
          <a:endParaRPr lang="en-US" sz="3400" kern="1200"/>
        </a:p>
      </dsp:txBody>
      <dsp:txXfrm>
        <a:off x="39809" y="4667933"/>
        <a:ext cx="6184022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44EA-0CCD-4B77-A70C-56F09F30350E}">
      <dsp:nvSpPr>
        <dsp:cNvPr id="0" name=""/>
        <dsp:cNvSpPr/>
      </dsp:nvSpPr>
      <dsp:spPr>
        <a:xfrm>
          <a:off x="0" y="94643"/>
          <a:ext cx="626364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Estándares</a:t>
          </a:r>
          <a:endParaRPr lang="en-US" sz="2000" kern="1200"/>
        </a:p>
      </dsp:txBody>
      <dsp:txXfrm>
        <a:off x="23417" y="118060"/>
        <a:ext cx="6216806" cy="432866"/>
      </dsp:txXfrm>
    </dsp:sp>
    <dsp:sp modelId="{07310646-BE3F-477E-90C6-27B63C0699BB}">
      <dsp:nvSpPr>
        <dsp:cNvPr id="0" name=""/>
        <dsp:cNvSpPr/>
      </dsp:nvSpPr>
      <dsp:spPr>
        <a:xfrm>
          <a:off x="0" y="631943"/>
          <a:ext cx="6263640" cy="47970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Revisiones y auditorias</a:t>
          </a:r>
          <a:endParaRPr lang="en-US" sz="2000" kern="1200"/>
        </a:p>
      </dsp:txBody>
      <dsp:txXfrm>
        <a:off x="23417" y="655360"/>
        <a:ext cx="6216806" cy="432866"/>
      </dsp:txXfrm>
    </dsp:sp>
    <dsp:sp modelId="{7518AE6D-8550-43FC-A2D7-1CC6CBD95030}">
      <dsp:nvSpPr>
        <dsp:cNvPr id="0" name=""/>
        <dsp:cNvSpPr/>
      </dsp:nvSpPr>
      <dsp:spPr>
        <a:xfrm>
          <a:off x="0" y="1169243"/>
          <a:ext cx="6263640" cy="47970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Pruebas</a:t>
          </a:r>
          <a:endParaRPr lang="en-US" sz="2000" kern="1200"/>
        </a:p>
      </dsp:txBody>
      <dsp:txXfrm>
        <a:off x="23417" y="1192660"/>
        <a:ext cx="6216806" cy="432866"/>
      </dsp:txXfrm>
    </dsp:sp>
    <dsp:sp modelId="{8B1BD05C-861B-4AF6-A4A7-F653E6EC67B9}">
      <dsp:nvSpPr>
        <dsp:cNvPr id="0" name=""/>
        <dsp:cNvSpPr/>
      </dsp:nvSpPr>
      <dsp:spPr>
        <a:xfrm>
          <a:off x="0" y="1706543"/>
          <a:ext cx="6263640" cy="4797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Colección y análisis</a:t>
          </a:r>
          <a:endParaRPr lang="en-US" sz="2000" kern="1200"/>
        </a:p>
      </dsp:txBody>
      <dsp:txXfrm>
        <a:off x="23417" y="1729960"/>
        <a:ext cx="6216806" cy="432866"/>
      </dsp:txXfrm>
    </dsp:sp>
    <dsp:sp modelId="{0341CE43-67F5-4710-9FE8-1365D7CBB5A0}">
      <dsp:nvSpPr>
        <dsp:cNvPr id="0" name=""/>
        <dsp:cNvSpPr/>
      </dsp:nvSpPr>
      <dsp:spPr>
        <a:xfrm>
          <a:off x="0" y="2243843"/>
          <a:ext cx="6263640" cy="47970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Administración del cambio</a:t>
          </a:r>
          <a:endParaRPr lang="en-US" sz="2000" kern="1200"/>
        </a:p>
      </dsp:txBody>
      <dsp:txXfrm>
        <a:off x="23417" y="2267260"/>
        <a:ext cx="6216806" cy="432866"/>
      </dsp:txXfrm>
    </dsp:sp>
    <dsp:sp modelId="{97E8C6A5-B8B3-4109-A5A0-E61C515097BB}">
      <dsp:nvSpPr>
        <dsp:cNvPr id="0" name=""/>
        <dsp:cNvSpPr/>
      </dsp:nvSpPr>
      <dsp:spPr>
        <a:xfrm>
          <a:off x="0" y="2781143"/>
          <a:ext cx="6263640" cy="47970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Educación</a:t>
          </a:r>
          <a:endParaRPr lang="en-US" sz="2000" kern="1200"/>
        </a:p>
      </dsp:txBody>
      <dsp:txXfrm>
        <a:off x="23417" y="2804560"/>
        <a:ext cx="6216806" cy="432866"/>
      </dsp:txXfrm>
    </dsp:sp>
    <dsp:sp modelId="{9F5346C4-83EE-47C7-B4CE-619D2745CD62}">
      <dsp:nvSpPr>
        <dsp:cNvPr id="0" name=""/>
        <dsp:cNvSpPr/>
      </dsp:nvSpPr>
      <dsp:spPr>
        <a:xfrm>
          <a:off x="0" y="3318443"/>
          <a:ext cx="6263640" cy="4797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Administración de los proveedores</a:t>
          </a:r>
          <a:endParaRPr lang="en-US" sz="2000" kern="1200"/>
        </a:p>
      </dsp:txBody>
      <dsp:txXfrm>
        <a:off x="23417" y="3341860"/>
        <a:ext cx="6216806" cy="432866"/>
      </dsp:txXfrm>
    </dsp:sp>
    <dsp:sp modelId="{BF9FAAB8-81EC-4712-B813-94B0743C3B0E}">
      <dsp:nvSpPr>
        <dsp:cNvPr id="0" name=""/>
        <dsp:cNvSpPr/>
      </dsp:nvSpPr>
      <dsp:spPr>
        <a:xfrm>
          <a:off x="0" y="3855743"/>
          <a:ext cx="6263640" cy="47970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Administración de la seguridad</a:t>
          </a:r>
          <a:endParaRPr lang="en-US" sz="2000" kern="1200"/>
        </a:p>
      </dsp:txBody>
      <dsp:txXfrm>
        <a:off x="23417" y="3879160"/>
        <a:ext cx="6216806" cy="432866"/>
      </dsp:txXfrm>
    </dsp:sp>
    <dsp:sp modelId="{0AED4F25-9562-42B5-AB5A-68DFB7A8297C}">
      <dsp:nvSpPr>
        <dsp:cNvPr id="0" name=""/>
        <dsp:cNvSpPr/>
      </dsp:nvSpPr>
      <dsp:spPr>
        <a:xfrm>
          <a:off x="0" y="4393043"/>
          <a:ext cx="6263640" cy="47970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Seguridad</a:t>
          </a:r>
          <a:endParaRPr lang="en-US" sz="2000" kern="1200"/>
        </a:p>
      </dsp:txBody>
      <dsp:txXfrm>
        <a:off x="23417" y="4416460"/>
        <a:ext cx="6216806" cy="432866"/>
      </dsp:txXfrm>
    </dsp:sp>
    <dsp:sp modelId="{2E4511FD-1D6C-4216-9C5A-428806A4BD01}">
      <dsp:nvSpPr>
        <dsp:cNvPr id="0" name=""/>
        <dsp:cNvSpPr/>
      </dsp:nvSpPr>
      <dsp:spPr>
        <a:xfrm>
          <a:off x="0" y="4930344"/>
          <a:ext cx="6263640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Administración de riesgos</a:t>
          </a:r>
          <a:endParaRPr lang="en-US" sz="2000" kern="1200"/>
        </a:p>
      </dsp:txBody>
      <dsp:txXfrm>
        <a:off x="23417" y="4953761"/>
        <a:ext cx="6216806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5F1F-15C4-4B37-B695-B5965D1E04DD}">
      <dsp:nvSpPr>
        <dsp:cNvPr id="0" name=""/>
        <dsp:cNvSpPr/>
      </dsp:nvSpPr>
      <dsp:spPr>
        <a:xfrm>
          <a:off x="4211943" y="2222657"/>
          <a:ext cx="1800767" cy="18007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ISO 9001</a:t>
          </a:r>
          <a:endParaRPr lang="es-MX" sz="3600" kern="1200" dirty="0"/>
        </a:p>
      </dsp:txBody>
      <dsp:txXfrm>
        <a:off x="4299849" y="2310563"/>
        <a:ext cx="1624955" cy="1624955"/>
      </dsp:txXfrm>
    </dsp:sp>
    <dsp:sp modelId="{05B5D94A-6FB6-45CE-95B1-45B6F55C5490}">
      <dsp:nvSpPr>
        <dsp:cNvPr id="0" name=""/>
        <dsp:cNvSpPr/>
      </dsp:nvSpPr>
      <dsp:spPr>
        <a:xfrm rot="16200000">
          <a:off x="4634619" y="1744949"/>
          <a:ext cx="955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541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26483-8867-48E2-9202-1293ECE327D2}">
      <dsp:nvSpPr>
        <dsp:cNvPr id="0" name=""/>
        <dsp:cNvSpPr/>
      </dsp:nvSpPr>
      <dsp:spPr>
        <a:xfrm>
          <a:off x="4509070" y="60727"/>
          <a:ext cx="1206514" cy="12065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Managment</a:t>
          </a:r>
          <a:r>
            <a:rPr lang="es-ES" sz="1400" kern="1200" dirty="0"/>
            <a:t> </a:t>
          </a:r>
          <a:r>
            <a:rPr lang="es-ES" sz="1400" kern="1200" dirty="0" err="1"/>
            <a:t>responsability</a:t>
          </a:r>
          <a:endParaRPr lang="es-MX" sz="1400" kern="1200" dirty="0"/>
        </a:p>
      </dsp:txBody>
      <dsp:txXfrm>
        <a:off x="4567967" y="119624"/>
        <a:ext cx="1088720" cy="1088720"/>
      </dsp:txXfrm>
    </dsp:sp>
    <dsp:sp modelId="{45AE100F-1803-45ED-BF90-C5A976430F10}">
      <dsp:nvSpPr>
        <dsp:cNvPr id="0" name=""/>
        <dsp:cNvSpPr/>
      </dsp:nvSpPr>
      <dsp:spPr>
        <a:xfrm rot="19285714">
          <a:off x="5954261" y="2237967"/>
          <a:ext cx="535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58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E1005-4C5C-4EDF-B680-20D25B552DF0}">
      <dsp:nvSpPr>
        <dsp:cNvPr id="0" name=""/>
        <dsp:cNvSpPr/>
      </dsp:nvSpPr>
      <dsp:spPr>
        <a:xfrm>
          <a:off x="6431637" y="986587"/>
          <a:ext cx="1206514" cy="12065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i="0" kern="1200" dirty="0" err="1"/>
            <a:t>Quality</a:t>
          </a:r>
          <a:r>
            <a:rPr lang="es-MX" sz="2500" b="1" i="0" kern="1200" dirty="0"/>
            <a:t> </a:t>
          </a:r>
          <a:r>
            <a:rPr lang="es-MX" sz="2500" b="1" i="0" kern="1200" dirty="0" err="1"/>
            <a:t>System</a:t>
          </a:r>
          <a:endParaRPr lang="es-MX" sz="2500" kern="1200" dirty="0"/>
        </a:p>
      </dsp:txBody>
      <dsp:txXfrm>
        <a:off x="6490534" y="1045484"/>
        <a:ext cx="1088720" cy="1088720"/>
      </dsp:txXfrm>
    </dsp:sp>
    <dsp:sp modelId="{FCF32EB6-554C-4AF9-9243-6C657B0096B1}">
      <dsp:nvSpPr>
        <dsp:cNvPr id="0" name=""/>
        <dsp:cNvSpPr/>
      </dsp:nvSpPr>
      <dsp:spPr>
        <a:xfrm rot="771429">
          <a:off x="6001218" y="3430545"/>
          <a:ext cx="9167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74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F8023-6ECF-4E14-AA58-A987D53B2F5E}">
      <dsp:nvSpPr>
        <dsp:cNvPr id="0" name=""/>
        <dsp:cNvSpPr/>
      </dsp:nvSpPr>
      <dsp:spPr>
        <a:xfrm>
          <a:off x="6906472" y="3066975"/>
          <a:ext cx="1206514" cy="12065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i="0" kern="1200" dirty="0" err="1"/>
            <a:t>Contract</a:t>
          </a:r>
          <a:r>
            <a:rPr lang="es-MX" sz="2100" b="1" i="0" kern="1200" dirty="0"/>
            <a:t> </a:t>
          </a:r>
          <a:r>
            <a:rPr lang="es-MX" sz="2100" b="1" i="0" kern="1200" dirty="0" err="1"/>
            <a:t>review</a:t>
          </a:r>
          <a:endParaRPr lang="es-MX" sz="2100" kern="1200" dirty="0"/>
        </a:p>
      </dsp:txBody>
      <dsp:txXfrm>
        <a:off x="6965369" y="3125872"/>
        <a:ext cx="1088720" cy="1088720"/>
      </dsp:txXfrm>
    </dsp:sp>
    <dsp:sp modelId="{CA4C1395-E808-461A-81C7-4D6C235A8FB6}">
      <dsp:nvSpPr>
        <dsp:cNvPr id="0" name=""/>
        <dsp:cNvSpPr/>
      </dsp:nvSpPr>
      <dsp:spPr>
        <a:xfrm rot="3857143">
          <a:off x="5322273" y="4379370"/>
          <a:ext cx="790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01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52ABC-51BA-4ED5-A637-9271B3A0991B}">
      <dsp:nvSpPr>
        <dsp:cNvPr id="0" name=""/>
        <dsp:cNvSpPr/>
      </dsp:nvSpPr>
      <dsp:spPr>
        <a:xfrm>
          <a:off x="5576014" y="4735316"/>
          <a:ext cx="1206514" cy="120651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i="0" kern="1200"/>
            <a:t>Design control</a:t>
          </a:r>
          <a:endParaRPr lang="es-MX" sz="2500" kern="1200" dirty="0"/>
        </a:p>
      </dsp:txBody>
      <dsp:txXfrm>
        <a:off x="5634911" y="4794213"/>
        <a:ext cx="1088720" cy="1088720"/>
      </dsp:txXfrm>
    </dsp:sp>
    <dsp:sp modelId="{F723A7EF-7676-4BAB-9B54-0221B804F5B6}">
      <dsp:nvSpPr>
        <dsp:cNvPr id="0" name=""/>
        <dsp:cNvSpPr/>
      </dsp:nvSpPr>
      <dsp:spPr>
        <a:xfrm rot="6942857">
          <a:off x="4112240" y="4379370"/>
          <a:ext cx="790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01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D1311-B64C-4806-A4DE-EB4F760F0044}">
      <dsp:nvSpPr>
        <dsp:cNvPr id="0" name=""/>
        <dsp:cNvSpPr/>
      </dsp:nvSpPr>
      <dsp:spPr>
        <a:xfrm>
          <a:off x="3442125" y="4735316"/>
          <a:ext cx="1206514" cy="12065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/>
            <a:t>Document control</a:t>
          </a:r>
          <a:endParaRPr lang="es-MX" sz="1800" kern="1200" dirty="0"/>
        </a:p>
      </dsp:txBody>
      <dsp:txXfrm>
        <a:off x="3501022" y="4794213"/>
        <a:ext cx="1088720" cy="1088720"/>
      </dsp:txXfrm>
    </dsp:sp>
    <dsp:sp modelId="{C75A62A3-4778-4251-86BA-008F47211C2D}">
      <dsp:nvSpPr>
        <dsp:cNvPr id="0" name=""/>
        <dsp:cNvSpPr/>
      </dsp:nvSpPr>
      <dsp:spPr>
        <a:xfrm rot="10028571">
          <a:off x="3306689" y="3430545"/>
          <a:ext cx="9167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674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A5B3-5818-4FA5-9110-E61DCBD5B967}">
      <dsp:nvSpPr>
        <dsp:cNvPr id="0" name=""/>
        <dsp:cNvSpPr/>
      </dsp:nvSpPr>
      <dsp:spPr>
        <a:xfrm>
          <a:off x="2111667" y="3066975"/>
          <a:ext cx="1206514" cy="12065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/>
            <a:t>Inspection and Testing.</a:t>
          </a:r>
          <a:endParaRPr lang="es-MX" sz="1800" kern="1200" dirty="0"/>
        </a:p>
      </dsp:txBody>
      <dsp:txXfrm>
        <a:off x="2170564" y="3125872"/>
        <a:ext cx="1088720" cy="1088720"/>
      </dsp:txXfrm>
    </dsp:sp>
    <dsp:sp modelId="{549F6D70-1176-4373-BA63-C6759D7F5289}">
      <dsp:nvSpPr>
        <dsp:cNvPr id="0" name=""/>
        <dsp:cNvSpPr/>
      </dsp:nvSpPr>
      <dsp:spPr>
        <a:xfrm rot="13114286">
          <a:off x="3734566" y="2237967"/>
          <a:ext cx="535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58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2B01C-7CB5-48D6-A74E-8720FE31D8DF}">
      <dsp:nvSpPr>
        <dsp:cNvPr id="0" name=""/>
        <dsp:cNvSpPr/>
      </dsp:nvSpPr>
      <dsp:spPr>
        <a:xfrm>
          <a:off x="2586502" y="986587"/>
          <a:ext cx="1206514" cy="12065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Inspection, Measuring and </a:t>
          </a:r>
          <a:r>
            <a:rPr lang="en-US" sz="1700" b="1" i="0" kern="1200"/>
            <a:t>Test Equipment</a:t>
          </a:r>
          <a:endParaRPr lang="es-MX" sz="1700" kern="1200" dirty="0"/>
        </a:p>
      </dsp:txBody>
      <dsp:txXfrm>
        <a:off x="2645399" y="1045484"/>
        <a:ext cx="1088720" cy="1088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716C5-222F-4E0C-89FE-B269EB348FA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F6F4D-2B0A-488C-9EFB-73CA6DE455F5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D7319-8029-4961-BF89-7F0C17DFE35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Paquetes contenidos en un caja</a:t>
          </a:r>
          <a:endParaRPr lang="en-US" sz="2500" kern="1200"/>
        </a:p>
      </dsp:txBody>
      <dsp:txXfrm>
        <a:off x="1816103" y="671"/>
        <a:ext cx="4447536" cy="1572384"/>
      </dsp:txXfrm>
    </dsp:sp>
    <dsp:sp modelId="{4C6948C5-3304-49AF-A5A7-E8D4CE6D8954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E7B24-040D-4628-B44B-10968D0907C1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B757D-A661-419F-8854-9397FAE0999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Shell personalizado</a:t>
          </a:r>
          <a:endParaRPr lang="en-US" sz="2500" kern="1200"/>
        </a:p>
      </dsp:txBody>
      <dsp:txXfrm>
        <a:off x="1816103" y="1966151"/>
        <a:ext cx="4447536" cy="1572384"/>
      </dsp:txXfrm>
    </dsp:sp>
    <dsp:sp modelId="{3B95B324-2C6F-4D71-94B9-7E8895B0295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4F05F-7DCC-44AA-B848-26B4E125A925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1B3AA-54A7-4F1D-AA68-E0F4FD9BC3EC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Software contratado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848B1-AAE2-4835-8345-0F5FDC889841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C9D11-AED3-4328-A2A1-D23BFA1D1573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697A9-3002-42E8-83E2-2857F7AD2221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400" kern="1200"/>
            <a:t>Efecto de fallas</a:t>
          </a:r>
          <a:endParaRPr lang="en-US" sz="3400" kern="1200"/>
        </a:p>
      </dsp:txBody>
      <dsp:txXfrm>
        <a:off x="1342800" y="3054438"/>
        <a:ext cx="3600000" cy="720000"/>
      </dsp:txXfrm>
    </dsp:sp>
    <dsp:sp modelId="{9A6B909B-38F3-402B-A7C3-2AEEBB60D907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7DD6C-36EC-4237-8862-58CC6960214F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EF6AE-FCEB-43E3-9F62-339DCE6144FC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400" kern="1200"/>
            <a:t>Disminuir riesgos</a:t>
          </a:r>
          <a:endParaRPr lang="en-US" sz="3400" kern="1200"/>
        </a:p>
      </dsp:txBody>
      <dsp:txXfrm>
        <a:off x="5572800" y="3054438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94A1C-E6D6-4294-AC6A-E6BB1D62F7F1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80857-CCD5-457F-913E-8507B5D8382E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26CE2-DB4D-4A88-8259-AADD13F8B0E3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Asegura que se lleve acabo la administración de riesgos</a:t>
          </a:r>
          <a:endParaRPr lang="en-US" sz="2500" kern="1200"/>
        </a:p>
      </dsp:txBody>
      <dsp:txXfrm>
        <a:off x="1936708" y="908268"/>
        <a:ext cx="4308556" cy="1676804"/>
      </dsp:txXfrm>
    </dsp:sp>
    <dsp:sp modelId="{2DB79B5B-569E-4E1B-9EB0-73EE367639A1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5292-BC8A-4DB4-B0CC-A50CAC2659BC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559E6-ADFB-4E59-B8BC-BEB7D5201C1A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Planes de contingencia</a:t>
          </a:r>
          <a:endParaRPr lang="en-US" sz="2500" kern="1200"/>
        </a:p>
      </dsp:txBody>
      <dsp:txXfrm>
        <a:off x="1936708" y="3004274"/>
        <a:ext cx="4308556" cy="1676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0E64-1567-496F-A7DC-83F37D0354A7}">
      <dsp:nvSpPr>
        <dsp:cNvPr id="0" name=""/>
        <dsp:cNvSpPr/>
      </dsp:nvSpPr>
      <dsp:spPr>
        <a:xfrm>
          <a:off x="0" y="5033"/>
          <a:ext cx="6245265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Ingenieros de software</a:t>
          </a:r>
          <a:endParaRPr lang="en-US" sz="4200" kern="1200"/>
        </a:p>
      </dsp:txBody>
      <dsp:txXfrm>
        <a:off x="49176" y="54209"/>
        <a:ext cx="6146913" cy="909018"/>
      </dsp:txXfrm>
    </dsp:sp>
    <dsp:sp modelId="{F011A838-DEF6-47B3-B541-42EB4814F28E}">
      <dsp:nvSpPr>
        <dsp:cNvPr id="0" name=""/>
        <dsp:cNvSpPr/>
      </dsp:nvSpPr>
      <dsp:spPr>
        <a:xfrm>
          <a:off x="0" y="1012403"/>
          <a:ext cx="624526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Trabajo técnico</a:t>
          </a:r>
          <a:endParaRPr lang="en-US" sz="3300" kern="1200"/>
        </a:p>
      </dsp:txBody>
      <dsp:txXfrm>
        <a:off x="0" y="1012403"/>
        <a:ext cx="6245265" cy="695520"/>
      </dsp:txXfrm>
    </dsp:sp>
    <dsp:sp modelId="{67939165-CAB1-4720-B28F-196BA4DAC429}">
      <dsp:nvSpPr>
        <dsp:cNvPr id="0" name=""/>
        <dsp:cNvSpPr/>
      </dsp:nvSpPr>
      <dsp:spPr>
        <a:xfrm>
          <a:off x="0" y="1707923"/>
          <a:ext cx="6245265" cy="10073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Grupo de ACS</a:t>
          </a:r>
          <a:endParaRPr lang="en-US" sz="4200" kern="1200"/>
        </a:p>
      </dsp:txBody>
      <dsp:txXfrm>
        <a:off x="49176" y="1757099"/>
        <a:ext cx="6146913" cy="909018"/>
      </dsp:txXfrm>
    </dsp:sp>
    <dsp:sp modelId="{7A53BA70-04AD-418D-A4C0-BEA5BF52792D}">
      <dsp:nvSpPr>
        <dsp:cNvPr id="0" name=""/>
        <dsp:cNvSpPr/>
      </dsp:nvSpPr>
      <dsp:spPr>
        <a:xfrm>
          <a:off x="0" y="2715293"/>
          <a:ext cx="6245265" cy="286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Planear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Supervisar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Registrar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Analizar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300" kern="1200"/>
            <a:t>Reportar</a:t>
          </a:r>
          <a:endParaRPr lang="en-US" sz="3300" kern="1200"/>
        </a:p>
      </dsp:txBody>
      <dsp:txXfrm>
        <a:off x="0" y="2715293"/>
        <a:ext cx="6245265" cy="28690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2D363-B5E3-4063-B993-2AFEDA3A958C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6449A-669F-4081-8A65-491F2B501AD9}">
      <dsp:nvSpPr>
        <dsp:cNvPr id="0" name=""/>
        <dsp:cNvSpPr/>
      </dsp:nvSpPr>
      <dsp:spPr>
        <a:xfrm>
          <a:off x="0" y="2729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Preparar el plan de ACS para un proyecto</a:t>
          </a:r>
          <a:endParaRPr lang="en-US" sz="2600" kern="1200"/>
        </a:p>
      </dsp:txBody>
      <dsp:txXfrm>
        <a:off x="0" y="2729"/>
        <a:ext cx="6245265" cy="930648"/>
      </dsp:txXfrm>
    </dsp:sp>
    <dsp:sp modelId="{09D78A6A-1966-4ABC-947C-012C5C058AF1}">
      <dsp:nvSpPr>
        <dsp:cNvPr id="0" name=""/>
        <dsp:cNvSpPr/>
      </dsp:nvSpPr>
      <dsp:spPr>
        <a:xfrm>
          <a:off x="0" y="933377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85825-D49A-43FB-A1DE-F66DFE361016}">
      <dsp:nvSpPr>
        <dsp:cNvPr id="0" name=""/>
        <dsp:cNvSpPr/>
      </dsp:nvSpPr>
      <dsp:spPr>
        <a:xfrm>
          <a:off x="0" y="933377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Participa en el desarrollo de la descripción del software del proyecto</a:t>
          </a:r>
          <a:endParaRPr lang="en-US" sz="2600" kern="1200"/>
        </a:p>
      </dsp:txBody>
      <dsp:txXfrm>
        <a:off x="0" y="933377"/>
        <a:ext cx="6245265" cy="930648"/>
      </dsp:txXfrm>
    </dsp:sp>
    <dsp:sp modelId="{248B759A-C7A4-4FC8-B17D-56813A30260D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08A95-841D-47E7-8BD0-29F97E1DA596}">
      <dsp:nvSpPr>
        <dsp:cNvPr id="0" name=""/>
        <dsp:cNvSpPr/>
      </dsp:nvSpPr>
      <dsp:spPr>
        <a:xfrm>
          <a:off x="0" y="1864025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Revisar actividades de los ingenieros de software</a:t>
          </a:r>
          <a:endParaRPr lang="en-US" sz="2600" kern="1200"/>
        </a:p>
      </dsp:txBody>
      <dsp:txXfrm>
        <a:off x="0" y="1864025"/>
        <a:ext cx="6245265" cy="930648"/>
      </dsp:txXfrm>
    </dsp:sp>
    <dsp:sp modelId="{C0ED8680-3237-453B-B022-9D99222F1EC6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69685-E331-4CB3-9C6C-853B1B780BAA}">
      <dsp:nvSpPr>
        <dsp:cNvPr id="0" name=""/>
        <dsp:cNvSpPr/>
      </dsp:nvSpPr>
      <dsp:spPr>
        <a:xfrm>
          <a:off x="0" y="2794673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Audita productos de trabajo</a:t>
          </a:r>
          <a:endParaRPr lang="en-US" sz="2600" kern="1200"/>
        </a:p>
      </dsp:txBody>
      <dsp:txXfrm>
        <a:off x="0" y="2794673"/>
        <a:ext cx="6245265" cy="930648"/>
      </dsp:txXfrm>
    </dsp:sp>
    <dsp:sp modelId="{C7D3F91A-A0E5-446F-9005-4377212FEB26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6C709-D0DF-42EE-B211-F8A6E966E75C}">
      <dsp:nvSpPr>
        <dsp:cNvPr id="0" name=""/>
        <dsp:cNvSpPr/>
      </dsp:nvSpPr>
      <dsp:spPr>
        <a:xfrm>
          <a:off x="0" y="3725321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Maneja desviaciones de trabajo</a:t>
          </a:r>
          <a:endParaRPr lang="en-US" sz="2600" kern="1200"/>
        </a:p>
      </dsp:txBody>
      <dsp:txXfrm>
        <a:off x="0" y="3725321"/>
        <a:ext cx="6245265" cy="930648"/>
      </dsp:txXfrm>
    </dsp:sp>
    <dsp:sp modelId="{C45D3608-9EE2-418E-AA42-1578D9559CEB}">
      <dsp:nvSpPr>
        <dsp:cNvPr id="0" name=""/>
        <dsp:cNvSpPr/>
      </dsp:nvSpPr>
      <dsp:spPr>
        <a:xfrm>
          <a:off x="0" y="465596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828CE-6E42-4CD6-AD85-3E6EDF372DCF}">
      <dsp:nvSpPr>
        <dsp:cNvPr id="0" name=""/>
        <dsp:cNvSpPr/>
      </dsp:nvSpPr>
      <dsp:spPr>
        <a:xfrm>
          <a:off x="0" y="4655969"/>
          <a:ext cx="6245265" cy="93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Registra y reporta fallas de cumplimiento</a:t>
          </a:r>
          <a:endParaRPr lang="en-US" sz="2600" kern="1200"/>
        </a:p>
      </dsp:txBody>
      <dsp:txXfrm>
        <a:off x="0" y="4655969"/>
        <a:ext cx="6245265" cy="93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06BE5-F1EF-4F69-AC54-14D54C20C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8EFD4-DABC-426D-A836-7B0C3EBE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EF57C-DA8D-496E-BF45-2483214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7EC9-FBB1-402E-9834-644044D8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A218-124D-458D-99B4-32A2B6F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75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0A594-E2F5-4264-A81B-E49DDFDC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1D58D1-09FD-45A5-AD0D-A286FB09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A85D0-739A-4BB1-A72A-68A48C6D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37914-8673-4349-B622-E0CD50EB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5256F-588B-430C-AB20-302B615D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1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E7A681-8EAC-412B-AB17-C5B728B4D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8206C-C7CE-46DE-B5CC-150038B0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F4C50-4D9F-45DF-A686-02EFFBA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1545A-A061-4BAD-997B-20FA130D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17A33-1FF2-4BDB-92DB-4EE8931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9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DE11-D247-4956-92D7-F6CBE099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B50A2-19EF-47A6-A223-8FED6F02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E7E1F-AC70-4800-8F00-68A082A0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29606-1D5C-4BD9-BEF1-36EE0913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F9C14-E4ED-4F54-89C7-205F328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50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B3ACB-0BDD-4B2F-A630-6E14CC53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8344D-5559-4849-BB23-43B49807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7977B-EBB8-466B-A511-2A933E72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F8A8-CCBF-40CE-99A5-7143EBB8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DC255-4832-44A9-844D-B6232CE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4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7747-C96F-4F75-BA50-603F12AF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9E94A-82D6-4E6A-B773-D97963EFF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4D83F-3308-458B-93EE-CAA20C9C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98339-B8F8-463E-AABF-776C470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B4D02D-5B84-44D1-882D-94AEDADF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9CDD1-23B2-487C-B837-FCBE4AFA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40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F9224-3975-4504-91E9-2B424419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6AD73-1F84-4416-B33F-205D98C4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387FBF-1FB8-40F8-BA12-0B8014CD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ADE9EA-3563-409C-ADAA-6B79F208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F6E34C-FEF2-42B7-B984-A42887BCD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1F03AB-8F93-4569-BBBE-5A932952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14C9C8-FCCC-4356-9F90-DCE46B31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1BB8C2-D3B0-4EDD-92D2-8494AB07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9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0E35B-805E-48EF-B916-7CA298DE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584851-6031-431C-ACF4-F729368D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15F7A-DB2B-4E9B-9737-351337C2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9EE188-F4FB-4B18-AE03-B14F724E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61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98DF18-5F37-4633-B6F3-A0C8C0E8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58FF04-7175-4193-B7F2-15A85420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0F57E7-9F3F-4E74-A721-2673519C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3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DCE33-BCCE-4192-BF22-861C7613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EAE73-C3F5-4E5C-9564-040A66F3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C3092-F8B0-45C7-8EDD-24C87760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979AC-E1A4-4BD3-9852-CBE64010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691B2-76A8-4C85-B60D-7DC1F225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6402A9-EF45-4D13-835D-9CA416AC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8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E4F89-35F3-41B4-BEA4-8FA31A37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EBA2C7-3797-414B-A035-01C8D200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E2271-057C-428C-BA78-820D7BEA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C5BF27-9826-49FE-8E6F-86F30336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AE229F-BCF9-4F83-BB15-4CC8F967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DE57D9-5865-4899-81D5-AF2E4164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5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D8340C-FB21-40F0-8300-7A61555A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B1CCB-4DD5-40AB-A176-46FB80C9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9B499-A2C9-4B55-9E3A-071DFA1EE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026D-2CAC-4DCC-A9E5-24466344A0D1}" type="datetimeFigureOut">
              <a:rPr lang="es-MX" smtClean="0"/>
              <a:t>22/03/2022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448F-CDD7-49EA-B9F5-6121810C8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5856A-0B04-4A44-AF6A-82402EA6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6D0A-8F4B-46C7-9AAA-6EC7F3EF4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5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AC28AE-CA97-4308-9F71-157E6637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s-ES" sz="5400" dirty="0"/>
              <a:t>Aseguramiento de la Calidad del Software</a:t>
            </a:r>
            <a:endParaRPr lang="es-MX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149FAC-AD6F-4B64-93E0-2CB38015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098"/>
            <a:ext cx="9279988" cy="1954622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Universidad Autónoma de Coahuila</a:t>
            </a:r>
          </a:p>
          <a:p>
            <a:r>
              <a:rPr lang="es-ES" sz="2000" dirty="0"/>
              <a:t>Facultad de Sistemas</a:t>
            </a:r>
          </a:p>
          <a:p>
            <a:r>
              <a:rPr lang="es-ES" sz="2000" dirty="0"/>
              <a:t>Calidad y Pruebas del Software</a:t>
            </a:r>
          </a:p>
          <a:p>
            <a:endParaRPr lang="es-ES" sz="2000" dirty="0"/>
          </a:p>
          <a:p>
            <a:r>
              <a:rPr lang="es-ES" sz="2000" dirty="0"/>
              <a:t>Carlos Nassif Trejo García</a:t>
            </a:r>
            <a:endParaRPr lang="es-MX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0D0AC-AF83-4FFF-B5DF-18B5123B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a revisión por la dirección | exYge Consultores">
            <a:extLst>
              <a:ext uri="{FF2B5EF4-FFF2-40B4-BE49-F238E27FC236}">
                <a16:creationId xmlns:a16="http://schemas.microsoft.com/office/drawing/2014/main" id="{00C57457-ECE9-4DC1-A975-7E3A4A6B2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7021" y="928201"/>
            <a:ext cx="4926942" cy="49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98C4F-E264-44DC-AD9A-30C61FFB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4200"/>
              <a:t>Colección y análisis de los errores</a:t>
            </a:r>
            <a:endParaRPr lang="es-MX" sz="4200"/>
          </a:p>
        </p:txBody>
      </p:sp>
      <p:sp>
        <p:nvSpPr>
          <p:cNvPr id="30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Qué es un análisis de mercado?">
            <a:extLst>
              <a:ext uri="{FF2B5EF4-FFF2-40B4-BE49-F238E27FC236}">
                <a16:creationId xmlns:a16="http://schemas.microsoft.com/office/drawing/2014/main" id="{58AF1A0E-4650-40C0-9DEC-CAD5B6C1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2524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98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128899-61C5-490C-AEC2-3E89BB5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Administración del cambio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icenciatura en Administración y Dirección de Empresas - Anáhuac México">
            <a:extLst>
              <a:ext uri="{FF2B5EF4-FFF2-40B4-BE49-F238E27FC236}">
                <a16:creationId xmlns:a16="http://schemas.microsoft.com/office/drawing/2014/main" id="{268E4F17-F80A-462E-800E-EC56C813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334269"/>
            <a:ext cx="5536001" cy="41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4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C87CC6-D23B-4448-926A-F14CF229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Educación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Licenciatura en Administración y Dirección de Empresas - Anáhuac México">
            <a:extLst>
              <a:ext uri="{FF2B5EF4-FFF2-40B4-BE49-F238E27FC236}">
                <a16:creationId xmlns:a16="http://schemas.microsoft.com/office/drawing/2014/main" id="{62C1F7F7-9497-42F0-B38B-3316987A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334269"/>
            <a:ext cx="5536001" cy="41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7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FF11E2-180C-4B89-A1B1-C6467D71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4700">
                <a:solidFill>
                  <a:schemeClr val="bg1"/>
                </a:solidFill>
              </a:rPr>
              <a:t>Administración de los proveedores</a:t>
            </a:r>
            <a:endParaRPr lang="es-MX" sz="47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74D773-3D98-49E0-91D8-F3009C70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5489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81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8D927-7E92-4CDC-BE4B-D3112029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Administración de la seguridad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What does a Firewall do? | Network Security Firewall">
            <a:extLst>
              <a:ext uri="{FF2B5EF4-FFF2-40B4-BE49-F238E27FC236}">
                <a16:creationId xmlns:a16="http://schemas.microsoft.com/office/drawing/2014/main" id="{160D3475-73D4-4082-BA06-6C1057AC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889231"/>
            <a:ext cx="5536001" cy="302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0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C2E0A8-75B9-4A35-A2DE-A0D67CBA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Seguridad</a:t>
            </a:r>
            <a:endParaRPr lang="es-MX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6413DD8-DC1E-4400-BF7A-9D540E8BF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223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5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34E401-61D8-4E4C-95DA-BC78FB3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Administración de riesgos</a:t>
            </a:r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D9FC153-F14D-4EE4-9886-4E12A1E94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4284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62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DF81E-E9C1-44BB-ABF0-C4766E6D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8000"/>
              <a:t>Técnicas</a:t>
            </a:r>
            <a:endParaRPr lang="es-MX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BC8CBB1-921C-4DAD-A19D-C5BC01FFD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70380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97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A5278-B279-43F8-8918-E91FC7D4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8000"/>
              <a:t>Tareas del ACS</a:t>
            </a:r>
            <a:endParaRPr lang="es-MX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1A8A20-44E1-4835-9ADE-1A277E92E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61318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4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F89F68-1513-4E44-94CD-336792AC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37641"/>
            <a:ext cx="9144000" cy="2330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BD4919-AF13-4215-8C1A-136BCFDE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63" y="480060"/>
            <a:ext cx="7580803" cy="59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5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41964D-7CA1-4CB0-9062-9C3DB4A9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Aseguramiento estadístico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3E9A66-DD3E-4698-9B77-53E3BF9D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3448"/>
            <a:ext cx="10515599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E0C71-3FFF-4BBC-938E-F9F019A5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Seis Sigma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64BCD-D1A7-49C2-B9B9-5A2F6277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Definir los requerimientos y metas</a:t>
            </a:r>
          </a:p>
          <a:p>
            <a:r>
              <a:rPr lang="es-ES" dirty="0"/>
              <a:t>Determinar el desempeño actual de calidad (Medir)</a:t>
            </a:r>
          </a:p>
          <a:p>
            <a:r>
              <a:rPr lang="es-ES" dirty="0"/>
              <a:t>Analizar métricas de los defectos y sus causas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Mejorar</a:t>
            </a:r>
          </a:p>
          <a:p>
            <a:r>
              <a:rPr lang="es-ES" dirty="0"/>
              <a:t>Eliminar causas originales</a:t>
            </a:r>
          </a:p>
          <a:p>
            <a:r>
              <a:rPr lang="es-ES" dirty="0"/>
              <a:t>Controlar el proceso 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Desarrollar:</a:t>
            </a:r>
          </a:p>
          <a:p>
            <a:r>
              <a:rPr lang="es-ES" dirty="0"/>
              <a:t>Diseñar el proceso</a:t>
            </a:r>
          </a:p>
          <a:p>
            <a:r>
              <a:rPr lang="es-ES" dirty="0"/>
              <a:t>Verificar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44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A8A25-F4B7-4882-AC85-C89DE773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A0E21-F3E9-4C92-9335-2A9C6170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“Probabilidad que tiene un programa de computo de operar sin fallas en un ambiente especifico por un tiempo especifico”</a:t>
            </a:r>
          </a:p>
          <a:p>
            <a:endParaRPr lang="es-ES" dirty="0"/>
          </a:p>
          <a:p>
            <a:r>
              <a:rPr lang="es-ES" dirty="0"/>
              <a:t>Tiempo medio entre fallas = tiempo medio para la falla + tiempo medio para la reparación</a:t>
            </a:r>
          </a:p>
          <a:p>
            <a:r>
              <a:rPr lang="es-ES" dirty="0"/>
              <a:t>Fallas en el tiempo: </a:t>
            </a:r>
          </a:p>
          <a:p>
            <a:pPr lvl="1"/>
            <a:r>
              <a:rPr lang="es-ES" dirty="0"/>
              <a:t>1 FET = 1 falla cada mil millones de horas de operación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763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735B-DB0F-466B-98DF-44F8056A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Disponibilidad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0D814-6050-40C3-99EC-3E1C1B1C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Probabilidad de que un programa opere de acuerdo con los requerimientos en un momento determinado de tiempo</a:t>
            </a:r>
          </a:p>
          <a:p>
            <a:endParaRPr lang="es-ES" dirty="0"/>
          </a:p>
          <a:p>
            <a:r>
              <a:rPr lang="es-ES" dirty="0"/>
              <a:t>Disponibilidad = </a:t>
            </a:r>
          </a:p>
          <a:p>
            <a:pPr marL="0" indent="0">
              <a:buNone/>
            </a:pPr>
            <a:r>
              <a:rPr lang="es-ES" dirty="0"/>
              <a:t>(Tiempo medio para la falla / ( tiempo medio para la falla + tiempo medio para la recuperación) ) * 100%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029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E0EF22-9EF4-436E-B45D-80D04E0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Plan de ACS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666C32-A657-4EDE-A3FA-23359DA9D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759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81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B9DD-25AC-4015-8EB6-197A6E16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90ED4-292A-4353-90E5-9631AA1B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Calidad de diseño: Características que los diseñadores especifican para el producto final</a:t>
            </a:r>
          </a:p>
          <a:p>
            <a:r>
              <a:rPr lang="es-ES" dirty="0"/>
              <a:t>Calidad de conformidad: Grado en la cual se siguen las especificaciones de diseño</a:t>
            </a:r>
          </a:p>
          <a:p>
            <a:r>
              <a:rPr lang="es-ES" dirty="0"/>
              <a:t>Calidad de control: Inspecciones, revisiones y pruebas</a:t>
            </a:r>
          </a:p>
          <a:p>
            <a:r>
              <a:rPr lang="es-ES" dirty="0"/>
              <a:t>Aseguramiento de Calidad (QA): Auditoria y reportes de procedimientos</a:t>
            </a:r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03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008F2-DCB8-403A-8116-B8C3AB5A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Costos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877BA65-80FA-4B48-99F3-7A28038B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48342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C263A-540A-4747-8217-E91CFA34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Incluye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6538718-30B7-4E6E-BBB8-28EEA0EE9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6517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43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669515-45A1-4185-89B4-A881D68A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Elementos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0688DE07-AE0E-480B-B0AF-5BC0CCC1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7241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0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1AF9-F2E7-4CE6-8FBF-F98CDD3D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Estandares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1ABB7F82-1431-478E-93A5-2D1263CDF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" y="2989285"/>
            <a:ext cx="4974336" cy="27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Qué es la certificación ISO y por qué es importante?">
            <a:extLst>
              <a:ext uri="{FF2B5EF4-FFF2-40B4-BE49-F238E27FC236}">
                <a16:creationId xmlns:a16="http://schemas.microsoft.com/office/drawing/2014/main" id="{C85D4976-CB3A-4429-A338-3130CA47A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516" y="3147067"/>
            <a:ext cx="4974336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9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3C780E0-BFFA-4AC1-9382-E49E3E085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247648"/>
              </p:ext>
            </p:extLst>
          </p:nvPr>
        </p:nvGraphicFramePr>
        <p:xfrm>
          <a:off x="991985" y="748420"/>
          <a:ext cx="10224655" cy="600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FB248-0AB0-4DFC-B70F-7AEF9F90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Revisiones y auditorias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 revisión por la dirección | exYge Consultores">
            <a:extLst>
              <a:ext uri="{FF2B5EF4-FFF2-40B4-BE49-F238E27FC236}">
                <a16:creationId xmlns:a16="http://schemas.microsoft.com/office/drawing/2014/main" id="{00A21DF0-B79D-4EE3-B54F-ED74B410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8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F0BCE6D4A9A6499372AAD243CC747E" ma:contentTypeVersion="8" ma:contentTypeDescription="Crear nuevo documento." ma:contentTypeScope="" ma:versionID="925ab049b0efaf9a6b6d67517960fddc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e1f480dabb65ad2c60fcadcb43dce10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53FBDA-CD59-4409-9CA9-6226052149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E4C0C9-2CB5-46B9-99F9-30B1BF621F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D0E457-F55A-42DB-BB33-FCD6793F2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899c49-b351-4e98-884e-ba10e8637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474</Words>
  <Application>Microsoft Office PowerPoint</Application>
  <PresentationFormat>Panorámica</PresentationFormat>
  <Paragraphs>119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Aseguramiento de la Calidad del Software</vt:lpstr>
      <vt:lpstr>“Cliente interno”</vt:lpstr>
      <vt:lpstr>Definiciones</vt:lpstr>
      <vt:lpstr>Costos</vt:lpstr>
      <vt:lpstr>Incluye</vt:lpstr>
      <vt:lpstr>Elementos</vt:lpstr>
      <vt:lpstr>Estandares</vt:lpstr>
      <vt:lpstr>Presentación de PowerPoint</vt:lpstr>
      <vt:lpstr>Revisiones y auditorias</vt:lpstr>
      <vt:lpstr>Pruebas</vt:lpstr>
      <vt:lpstr>Colección y análisis de los errores</vt:lpstr>
      <vt:lpstr>Administración del cambio</vt:lpstr>
      <vt:lpstr>Educación</vt:lpstr>
      <vt:lpstr>Administración de los proveedores</vt:lpstr>
      <vt:lpstr>Administración de la seguridad</vt:lpstr>
      <vt:lpstr>Seguridad</vt:lpstr>
      <vt:lpstr>Administración de riesgos</vt:lpstr>
      <vt:lpstr>Técnicas</vt:lpstr>
      <vt:lpstr>Tareas del ACS</vt:lpstr>
      <vt:lpstr>Presentación de PowerPoint</vt:lpstr>
      <vt:lpstr>Aseguramiento estadístico</vt:lpstr>
      <vt:lpstr>Seis Sigma</vt:lpstr>
      <vt:lpstr>Confiabilidad</vt:lpstr>
      <vt:lpstr>Disponibilidad</vt:lpstr>
      <vt:lpstr>Plan de ACS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Aseguramiento de la Calidad del Software</dc:title>
  <dc:creator>Carlos Trejo</dc:creator>
  <cp:lastModifiedBy>Carlos Trejo</cp:lastModifiedBy>
  <cp:revision>4</cp:revision>
  <dcterms:created xsi:type="dcterms:W3CDTF">2022-01-24T20:05:00Z</dcterms:created>
  <dcterms:modified xsi:type="dcterms:W3CDTF">2022-03-22T08:46:19Z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