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834E3-9854-4A21-9DFB-E78095B25457}" v="168" dt="2022-02-22T02:47:2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D45834E3-9854-4A21-9DFB-E78095B25457}"/>
    <pc:docChg chg="undo custSel addSld modSld">
      <pc:chgData name="Carlos Trejo" userId="b0663bc17b4728a9" providerId="LiveId" clId="{D45834E3-9854-4A21-9DFB-E78095B25457}" dt="2022-02-22T02:47:25.106" v="1974"/>
      <pc:docMkLst>
        <pc:docMk/>
      </pc:docMkLst>
      <pc:sldChg chg="addSp modSp mod setBg">
        <pc:chgData name="Carlos Trejo" userId="b0663bc17b4728a9" providerId="LiveId" clId="{D45834E3-9854-4A21-9DFB-E78095B25457}" dt="2022-02-17T00:35:36.376" v="1548" actId="20577"/>
        <pc:sldMkLst>
          <pc:docMk/>
          <pc:sldMk cId="1105250096" sldId="256"/>
        </pc:sldMkLst>
        <pc:spChg chg="mod or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" creationId="{A403A2AB-9A87-4142-8CF6-A7C5C13C1549}"/>
          </ac:spMkLst>
        </pc:spChg>
        <pc:spChg chg="mod">
          <ac:chgData name="Carlos Trejo" userId="b0663bc17b4728a9" providerId="LiveId" clId="{D45834E3-9854-4A21-9DFB-E78095B25457}" dt="2022-02-17T00:35:36.376" v="1548" actId="20577"/>
          <ac:spMkLst>
            <pc:docMk/>
            <pc:sldMk cId="1105250096" sldId="256"/>
            <ac:spMk id="3" creationId="{3EDF3A2B-F2C2-43B5-A52B-04EE7F3AE593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8" creationId="{88294908-8B00-4F58-BBBA-20F71A40AA9E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0" creationId="{4364C879-1404-4203-8E9D-CC5DE0A621A2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2" creationId="{84617302-4B0D-4351-A6BB-6F0930D943AC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4" creationId="{DA2C7802-C2E0-4218-8F89-8DD7CCD2CD1C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6" creationId="{A6D7111A-21E5-4EE9-8A78-10E5530F0116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18" creationId="{A3969E80-A77B-49FC-9122-D89AFD5EE118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0" creationId="{1849CA57-76BD-4CF2-80BA-D7A46A01B7B1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2" creationId="{35E9085E-E730-4768-83D4-6CB7E9897153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4" creationId="{973272FE-A474-4CAE-8CA2-BCC8B476C3F4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6" creationId="{E07981EA-05A6-437C-88D7-B377B92B031D}"/>
          </ac:spMkLst>
        </pc:spChg>
        <pc:spChg chg="add">
          <ac:chgData name="Carlos Trejo" userId="b0663bc17b4728a9" providerId="LiveId" clId="{D45834E3-9854-4A21-9DFB-E78095B25457}" dt="2022-02-17T00:35:14.549" v="1462" actId="26606"/>
          <ac:spMkLst>
            <pc:docMk/>
            <pc:sldMk cId="1105250096" sldId="256"/>
            <ac:spMk id="28" creationId="{15E3C750-986E-4769-B1AE-49289FBEE757}"/>
          </ac:spMkLst>
        </pc:spChg>
      </pc:sldChg>
      <pc:sldChg chg="addSp delSp modSp mod setBg setClrOvrMap">
        <pc:chgData name="Carlos Trejo" userId="b0663bc17b4728a9" providerId="LiveId" clId="{D45834E3-9854-4A21-9DFB-E78095B25457}" dt="2022-02-17T00:35:54.807" v="1555" actId="26606"/>
        <pc:sldMkLst>
          <pc:docMk/>
          <pc:sldMk cId="4021275938" sldId="257"/>
        </pc:sldMkLst>
        <pc:spChg chg="mo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2" creationId="{FE0D5253-D5B5-470D-995A-4486688B055D}"/>
          </ac:spMkLst>
        </pc:spChg>
        <pc:spChg chg="add del mo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3" creationId="{E274F8C2-A3AC-403C-AAA1-59D89B75D006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9" creationId="{2B566528-1B12-4246-9431-5C2D7D081168}"/>
          </ac:spMkLst>
        </pc:spChg>
        <pc:spChg chg="add">
          <ac:chgData name="Carlos Trejo" userId="b0663bc17b4728a9" providerId="LiveId" clId="{D45834E3-9854-4A21-9DFB-E78095B25457}" dt="2022-02-17T00:35:54.807" v="1555" actId="26606"/>
          <ac:spMkLst>
            <pc:docMk/>
            <pc:sldMk cId="4021275938" sldId="257"/>
            <ac:spMk id="10" creationId="{C5E6CFF1-2F42-4E10-9A97-F116F46F53FE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1" creationId="{2E80C965-DB6D-4F81-9E9E-B027384D0BD6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3" creationId="{A580F890-B085-4E95-96AA-55AEBEC5CE6E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5" creationId="{D3F51FEB-38FB-4F6C-9F7B-2F2AFAB65463}"/>
          </ac:spMkLst>
        </pc:spChg>
        <pc:spChg chg="add del">
          <ac:chgData name="Carlos Trejo" userId="b0663bc17b4728a9" providerId="LiveId" clId="{D45834E3-9854-4A21-9DFB-E78095B25457}" dt="2022-02-17T00:35:52.387" v="1552" actId="26606"/>
          <ac:spMkLst>
            <pc:docMk/>
            <pc:sldMk cId="4021275938" sldId="257"/>
            <ac:spMk id="17" creationId="{1E547BA6-BAE0-43BB-A7CA-60F69CE252F0}"/>
          </ac:spMkLst>
        </pc:spChg>
        <pc:spChg chg="add del">
          <ac:chgData name="Carlos Trejo" userId="b0663bc17b4728a9" providerId="LiveId" clId="{D45834E3-9854-4A21-9DFB-E78095B25457}" dt="2022-02-17T00:35:54.759" v="1554" actId="26606"/>
          <ac:spMkLst>
            <pc:docMk/>
            <pc:sldMk cId="4021275938" sldId="257"/>
            <ac:spMk id="19" creationId="{2E442304-DDBD-4F7B-8017-36BCC863FB40}"/>
          </ac:spMkLst>
        </pc:spChg>
        <pc:spChg chg="add del">
          <ac:chgData name="Carlos Trejo" userId="b0663bc17b4728a9" providerId="LiveId" clId="{D45834E3-9854-4A21-9DFB-E78095B25457}" dt="2022-02-17T00:35:54.759" v="1554" actId="26606"/>
          <ac:spMkLst>
            <pc:docMk/>
            <pc:sldMk cId="4021275938" sldId="257"/>
            <ac:spMk id="20" creationId="{5E107275-3853-46FD-A241-DE4355A42675}"/>
          </ac:spMkLst>
        </pc:spChg>
        <pc:graphicFrameChg chg="add del">
          <ac:chgData name="Carlos Trejo" userId="b0663bc17b4728a9" providerId="LiveId" clId="{D45834E3-9854-4A21-9DFB-E78095B25457}" dt="2022-02-17T00:35:52.387" v="1552" actId="26606"/>
          <ac:graphicFrameMkLst>
            <pc:docMk/>
            <pc:sldMk cId="4021275938" sldId="257"/>
            <ac:graphicFrameMk id="5" creationId="{88A5636A-7828-4F5F-9753-A5748F6C4206}"/>
          </ac:graphicFrameMkLst>
        </pc:graphicFrameChg>
        <pc:graphicFrameChg chg="add del">
          <ac:chgData name="Carlos Trejo" userId="b0663bc17b4728a9" providerId="LiveId" clId="{D45834E3-9854-4A21-9DFB-E78095B25457}" dt="2022-02-17T00:35:54.759" v="1554" actId="26606"/>
          <ac:graphicFrameMkLst>
            <pc:docMk/>
            <pc:sldMk cId="4021275938" sldId="257"/>
            <ac:graphicFrameMk id="21" creationId="{415A7DFC-C867-4F15-AB6B-C0D2BA439B25}"/>
          </ac:graphicFrameMkLst>
        </pc:graphicFrameChg>
        <pc:graphicFrameChg chg="add">
          <ac:chgData name="Carlos Trejo" userId="b0663bc17b4728a9" providerId="LiveId" clId="{D45834E3-9854-4A21-9DFB-E78095B25457}" dt="2022-02-17T00:35:54.807" v="1555" actId="26606"/>
          <ac:graphicFrameMkLst>
            <pc:docMk/>
            <pc:sldMk cId="4021275938" sldId="257"/>
            <ac:graphicFrameMk id="23" creationId="{112BD845-B43A-4BA0-87DC-42A41AD46213}"/>
          </ac:graphicFrameMkLst>
        </pc:graphicFrameChg>
        <pc:picChg chg="add">
          <ac:chgData name="Carlos Trejo" userId="b0663bc17b4728a9" providerId="LiveId" clId="{D45834E3-9854-4A21-9DFB-E78095B25457}" dt="2022-02-17T00:35:54.807" v="1555" actId="26606"/>
          <ac:picMkLst>
            <pc:docMk/>
            <pc:sldMk cId="4021275938" sldId="257"/>
            <ac:picMk id="6" creationId="{98489C44-AF8B-49AA-9644-F19F46985319}"/>
          </ac:picMkLst>
        </pc:picChg>
        <pc:cxnChg chg="add">
          <ac:chgData name="Carlos Trejo" userId="b0663bc17b4728a9" providerId="LiveId" clId="{D45834E3-9854-4A21-9DFB-E78095B25457}" dt="2022-02-17T00:35:54.807" v="1555" actId="26606"/>
          <ac:cxnSpMkLst>
            <pc:docMk/>
            <pc:sldMk cId="4021275938" sldId="257"/>
            <ac:cxnSpMk id="12" creationId="{67182200-4859-4C8D-BCBB-55B245C28BA3}"/>
          </ac:cxnSpMkLst>
        </pc:cxnChg>
      </pc:sldChg>
      <pc:sldChg chg="addSp delSp modSp mod setBg setClrOvrMap">
        <pc:chgData name="Carlos Trejo" userId="b0663bc17b4728a9" providerId="LiveId" clId="{D45834E3-9854-4A21-9DFB-E78095B25457}" dt="2022-02-17T00:36:08.722" v="1560" actId="26606"/>
        <pc:sldMkLst>
          <pc:docMk/>
          <pc:sldMk cId="3592089490" sldId="258"/>
        </pc:sldMkLst>
        <pc:spChg chg="mo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2" creationId="{B4EC262A-AA0C-456C-AAAB-22392351E246}"/>
          </ac:spMkLst>
        </pc:spChg>
        <pc:spChg chg="add del mo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3" creationId="{416C6822-6689-4F84-B2F4-B91DBCF46F61}"/>
          </ac:spMkLst>
        </pc:spChg>
        <pc:spChg chg="add del">
          <ac:chgData name="Carlos Trejo" userId="b0663bc17b4728a9" providerId="LiveId" clId="{D45834E3-9854-4A21-9DFB-E78095B25457}" dt="2022-02-17T00:36:06.295" v="1557" actId="26606"/>
          <ac:spMkLst>
            <pc:docMk/>
            <pc:sldMk cId="3592089490" sldId="258"/>
            <ac:spMk id="9" creationId="{C5E6CFF1-2F42-4E10-9A97-F116F46F53FE}"/>
          </ac:spMkLst>
        </pc:spChg>
        <pc:spChg chg="add del">
          <ac:chgData name="Carlos Trejo" userId="b0663bc17b4728a9" providerId="LiveId" clId="{D45834E3-9854-4A21-9DFB-E78095B25457}" dt="2022-02-17T00:36:08.672" v="1559" actId="26606"/>
          <ac:spMkLst>
            <pc:docMk/>
            <pc:sldMk cId="3592089490" sldId="258"/>
            <ac:spMk id="10" creationId="{C5E6CFF1-2F42-4E10-9A97-F116F46F53FE}"/>
          </ac:spMkLst>
        </pc:spChg>
        <pc:spChg chg="ad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15" creationId="{C5E6CFF1-2F42-4E10-9A97-F116F46F53FE}"/>
          </ac:spMkLst>
        </pc:spChg>
        <pc:spChg chg="add">
          <ac:chgData name="Carlos Trejo" userId="b0663bc17b4728a9" providerId="LiveId" clId="{D45834E3-9854-4A21-9DFB-E78095B25457}" dt="2022-02-17T00:36:08.722" v="1560" actId="26606"/>
          <ac:spMkLst>
            <pc:docMk/>
            <pc:sldMk cId="3592089490" sldId="258"/>
            <ac:spMk id="18" creationId="{416C6822-6689-4F84-B2F4-B91DBCF46F61}"/>
          </ac:spMkLst>
        </pc:spChg>
        <pc:graphicFrameChg chg="add del">
          <ac:chgData name="Carlos Trejo" userId="b0663bc17b4728a9" providerId="LiveId" clId="{D45834E3-9854-4A21-9DFB-E78095B25457}" dt="2022-02-17T00:36:08.672" v="1559" actId="26606"/>
          <ac:graphicFrameMkLst>
            <pc:docMk/>
            <pc:sldMk cId="3592089490" sldId="258"/>
            <ac:graphicFrameMk id="13" creationId="{25225B76-FCC7-4355-AC51-3B8378008DED}"/>
          </ac:graphicFrameMkLst>
        </pc:graphicFrameChg>
        <pc:picChg chg="add del">
          <ac:chgData name="Carlos Trejo" userId="b0663bc17b4728a9" providerId="LiveId" clId="{D45834E3-9854-4A21-9DFB-E78095B25457}" dt="2022-02-17T00:36:06.295" v="1557" actId="26606"/>
          <ac:picMkLst>
            <pc:docMk/>
            <pc:sldMk cId="3592089490" sldId="258"/>
            <ac:picMk id="5" creationId="{7EDA9706-EAC1-49CA-BB83-DB3F2F3A633E}"/>
          </ac:picMkLst>
        </pc:picChg>
        <pc:picChg chg="add del">
          <ac:chgData name="Carlos Trejo" userId="b0663bc17b4728a9" providerId="LiveId" clId="{D45834E3-9854-4A21-9DFB-E78095B25457}" dt="2022-02-17T00:36:08.672" v="1559" actId="26606"/>
          <ac:picMkLst>
            <pc:docMk/>
            <pc:sldMk cId="3592089490" sldId="258"/>
            <ac:picMk id="6" creationId="{9177C841-DCA8-4022-A4CD-B095C29447CB}"/>
          </ac:picMkLst>
        </pc:picChg>
        <pc:picChg chg="add">
          <ac:chgData name="Carlos Trejo" userId="b0663bc17b4728a9" providerId="LiveId" clId="{D45834E3-9854-4A21-9DFB-E78095B25457}" dt="2022-02-17T00:36:08.722" v="1560" actId="26606"/>
          <ac:picMkLst>
            <pc:docMk/>
            <pc:sldMk cId="3592089490" sldId="258"/>
            <ac:picMk id="16" creationId="{7EDA9706-EAC1-49CA-BB83-DB3F2F3A633E}"/>
          </ac:picMkLst>
        </pc:picChg>
        <pc:cxnChg chg="add del">
          <ac:chgData name="Carlos Trejo" userId="b0663bc17b4728a9" providerId="LiveId" clId="{D45834E3-9854-4A21-9DFB-E78095B25457}" dt="2022-02-17T00:36:06.295" v="1557" actId="26606"/>
          <ac:cxnSpMkLst>
            <pc:docMk/>
            <pc:sldMk cId="3592089490" sldId="258"/>
            <ac:cxnSpMk id="11" creationId="{67182200-4859-4C8D-BCBB-55B245C28BA3}"/>
          </ac:cxnSpMkLst>
        </pc:cxnChg>
        <pc:cxnChg chg="add del">
          <ac:chgData name="Carlos Trejo" userId="b0663bc17b4728a9" providerId="LiveId" clId="{D45834E3-9854-4A21-9DFB-E78095B25457}" dt="2022-02-17T00:36:08.672" v="1559" actId="26606"/>
          <ac:cxnSpMkLst>
            <pc:docMk/>
            <pc:sldMk cId="3592089490" sldId="258"/>
            <ac:cxnSpMk id="12" creationId="{67182200-4859-4C8D-BCBB-55B245C28BA3}"/>
          </ac:cxnSpMkLst>
        </pc:cxnChg>
        <pc:cxnChg chg="add">
          <ac:chgData name="Carlos Trejo" userId="b0663bc17b4728a9" providerId="LiveId" clId="{D45834E3-9854-4A21-9DFB-E78095B25457}" dt="2022-02-17T00:36:08.722" v="1560" actId="26606"/>
          <ac:cxnSpMkLst>
            <pc:docMk/>
            <pc:sldMk cId="3592089490" sldId="258"/>
            <ac:cxnSpMk id="17" creationId="{67182200-4859-4C8D-BCBB-55B245C28BA3}"/>
          </ac:cxnSpMkLst>
        </pc:cxnChg>
      </pc:sldChg>
      <pc:sldChg chg="addSp modSp mod setBg">
        <pc:chgData name="Carlos Trejo" userId="b0663bc17b4728a9" providerId="LiveId" clId="{D45834E3-9854-4A21-9DFB-E78095B25457}" dt="2022-02-17T00:36:30.652" v="1561" actId="26606"/>
        <pc:sldMkLst>
          <pc:docMk/>
          <pc:sldMk cId="4121282316" sldId="259"/>
        </pc:sldMkLst>
        <pc:spChg chg="mo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2" creationId="{4A233AFD-A617-4C23-BF87-83A76C302B15}"/>
          </ac:spMkLst>
        </pc:spChg>
        <pc:spChg chg="mo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3" creationId="{D67D5871-F1AA-4DED-82E6-D0B4427223DF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9" creationId="{25E8815A-9407-4234-B08F-A1E49DCD7F37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11" creationId="{AD72D4D1-076F-49D3-9889-EFC4F6D7CA66}"/>
          </ac:spMkLst>
        </pc:spChg>
        <pc:spChg chg="add">
          <ac:chgData name="Carlos Trejo" userId="b0663bc17b4728a9" providerId="LiveId" clId="{D45834E3-9854-4A21-9DFB-E78095B25457}" dt="2022-02-17T00:36:30.652" v="1561" actId="26606"/>
          <ac:spMkLst>
            <pc:docMk/>
            <pc:sldMk cId="4121282316" sldId="259"/>
            <ac:spMk id="13" creationId="{C9C56819-FD02-4626-ABF5-85C7463C990D}"/>
          </ac:spMkLst>
        </pc:spChg>
        <pc:picChg chg="add">
          <ac:chgData name="Carlos Trejo" userId="b0663bc17b4728a9" providerId="LiveId" clId="{D45834E3-9854-4A21-9DFB-E78095B25457}" dt="2022-02-17T00:36:30.652" v="1561" actId="26606"/>
          <ac:picMkLst>
            <pc:docMk/>
            <pc:sldMk cId="4121282316" sldId="259"/>
            <ac:picMk id="5" creationId="{5A1C6A3B-E664-43D2-80E9-E8AB64554F87}"/>
          </ac:picMkLst>
        </pc:picChg>
      </pc:sldChg>
      <pc:sldChg chg="addSp delSp modSp mod">
        <pc:chgData name="Carlos Trejo" userId="b0663bc17b4728a9" providerId="LiveId" clId="{D45834E3-9854-4A21-9DFB-E78095B25457}" dt="2022-02-22T02:47:14.781" v="1973"/>
        <pc:sldMkLst>
          <pc:docMk/>
          <pc:sldMk cId="2299350162" sldId="260"/>
        </pc:sldMkLst>
        <pc:grpChg chg="del mod">
          <ac:chgData name="Carlos Trejo" userId="b0663bc17b4728a9" providerId="LiveId" clId="{D45834E3-9854-4A21-9DFB-E78095B25457}" dt="2022-02-22T02:47:14.779" v="1971"/>
          <ac:grpSpMkLst>
            <pc:docMk/>
            <pc:sldMk cId="2299350162" sldId="260"/>
            <ac:grpSpMk id="6" creationId="{927C7D77-10B9-4394-A3D1-65C9DBFE3A88}"/>
          </ac:grpSpMkLst>
        </pc:grpChg>
        <pc:grpChg chg="del mod">
          <ac:chgData name="Carlos Trejo" userId="b0663bc17b4728a9" providerId="LiveId" clId="{D45834E3-9854-4A21-9DFB-E78095B25457}" dt="2022-02-22T02:47:12.518" v="1969"/>
          <ac:grpSpMkLst>
            <pc:docMk/>
            <pc:sldMk cId="2299350162" sldId="260"/>
            <ac:grpSpMk id="10" creationId="{88D24CBE-3464-4011-AE8E-38518620FBA4}"/>
          </ac:grpSpMkLst>
        </pc:grpChg>
        <pc:grpChg chg="mod">
          <ac:chgData name="Carlos Trejo" userId="b0663bc17b4728a9" providerId="LiveId" clId="{D45834E3-9854-4A21-9DFB-E78095B25457}" dt="2022-02-22T02:47:02.866" v="1967"/>
          <ac:grpSpMkLst>
            <pc:docMk/>
            <pc:sldMk cId="2299350162" sldId="260"/>
            <ac:grpSpMk id="17" creationId="{54C8E024-B191-4769-8B08-19A96647D4E0}"/>
          </ac:grpSpMkLst>
        </pc:grpChg>
        <pc:picChg chg="mod">
          <ac:chgData name="Carlos Trejo" userId="b0663bc17b4728a9" providerId="LiveId" clId="{D45834E3-9854-4A21-9DFB-E78095B25457}" dt="2022-02-22T01:26:30.117" v="1720" actId="1076"/>
          <ac:picMkLst>
            <pc:docMk/>
            <pc:sldMk cId="2299350162" sldId="260"/>
            <ac:picMk id="5" creationId="{3FABE6CF-AF3F-49BD-9706-2D277C759DEF}"/>
          </ac:picMkLst>
        </pc:picChg>
        <pc:inkChg chg="add del">
          <ac:chgData name="Carlos Trejo" userId="b0663bc17b4728a9" providerId="LiveId" clId="{D45834E3-9854-4A21-9DFB-E78095B25457}" dt="2022-02-22T02:21:01.408" v="1937"/>
          <ac:inkMkLst>
            <pc:docMk/>
            <pc:sldMk cId="2299350162" sldId="260"/>
            <ac:inkMk id="2" creationId="{BDAC4E21-7DA2-4759-AABF-20B264F0A50B}"/>
          </ac:inkMkLst>
        </pc:inkChg>
        <pc:inkChg chg="add del mod">
          <ac:chgData name="Carlos Trejo" userId="b0663bc17b4728a9" providerId="LiveId" clId="{D45834E3-9854-4A21-9DFB-E78095B25457}" dt="2022-02-22T02:47:14.779" v="1971"/>
          <ac:inkMkLst>
            <pc:docMk/>
            <pc:sldMk cId="2299350162" sldId="260"/>
            <ac:inkMk id="3" creationId="{5B71A6EF-3435-4197-B224-CB3F795506E3}"/>
          </ac:inkMkLst>
        </pc:inkChg>
        <pc:inkChg chg="add del mod">
          <ac:chgData name="Carlos Trejo" userId="b0663bc17b4728a9" providerId="LiveId" clId="{D45834E3-9854-4A21-9DFB-E78095B25457}" dt="2022-02-22T02:47:14.781" v="1973"/>
          <ac:inkMkLst>
            <pc:docMk/>
            <pc:sldMk cId="2299350162" sldId="260"/>
            <ac:inkMk id="4" creationId="{0DB78ACC-C7B2-4B95-8D94-A8D5CF265455}"/>
          </ac:inkMkLst>
        </pc:inkChg>
        <pc:inkChg chg="add del">
          <ac:chgData name="Carlos Trejo" userId="b0663bc17b4728a9" providerId="LiveId" clId="{D45834E3-9854-4A21-9DFB-E78095B25457}" dt="2022-02-22T02:47:14.780" v="1972"/>
          <ac:inkMkLst>
            <pc:docMk/>
            <pc:sldMk cId="2299350162" sldId="260"/>
            <ac:inkMk id="7" creationId="{2EC77D6F-344B-4F72-854F-F1D9F5B41334}"/>
          </ac:inkMkLst>
        </pc:inkChg>
        <pc:inkChg chg="add del mod">
          <ac:chgData name="Carlos Trejo" userId="b0663bc17b4728a9" providerId="LiveId" clId="{D45834E3-9854-4A21-9DFB-E78095B25457}" dt="2022-02-22T02:47:12.518" v="1969"/>
          <ac:inkMkLst>
            <pc:docMk/>
            <pc:sldMk cId="2299350162" sldId="260"/>
            <ac:inkMk id="8" creationId="{501A8B7D-F4DA-451F-93CC-08EE8A26E585}"/>
          </ac:inkMkLst>
        </pc:inkChg>
        <pc:inkChg chg="add del mod">
          <ac:chgData name="Carlos Trejo" userId="b0663bc17b4728a9" providerId="LiveId" clId="{D45834E3-9854-4A21-9DFB-E78095B25457}" dt="2022-02-22T02:47:12.520" v="1970"/>
          <ac:inkMkLst>
            <pc:docMk/>
            <pc:sldMk cId="2299350162" sldId="260"/>
            <ac:inkMk id="9" creationId="{4C7FB695-E6AE-4CA8-987B-DF9476635407}"/>
          </ac:inkMkLst>
        </pc:inkChg>
        <pc:inkChg chg="add del">
          <ac:chgData name="Carlos Trejo" userId="b0663bc17b4728a9" providerId="LiveId" clId="{D45834E3-9854-4A21-9DFB-E78095B25457}" dt="2022-02-22T02:47:12.512" v="1968"/>
          <ac:inkMkLst>
            <pc:docMk/>
            <pc:sldMk cId="2299350162" sldId="260"/>
            <ac:inkMk id="11" creationId="{DC2985FA-9528-41CA-BD2C-9F239C9DCC81}"/>
          </ac:inkMkLst>
        </pc:inkChg>
        <pc:inkChg chg="add">
          <ac:chgData name="Carlos Trejo" userId="b0663bc17b4728a9" providerId="LiveId" clId="{D45834E3-9854-4A21-9DFB-E78095B25457}" dt="2022-02-22T02:32:17.443" v="1960" actId="9405"/>
          <ac:inkMkLst>
            <pc:docMk/>
            <pc:sldMk cId="2299350162" sldId="260"/>
            <ac:inkMk id="12" creationId="{6AA21835-69CF-4236-A5B1-74CAA6324C45}"/>
          </ac:inkMkLst>
        </pc:inkChg>
        <pc:inkChg chg="add del">
          <ac:chgData name="Carlos Trejo" userId="b0663bc17b4728a9" providerId="LiveId" clId="{D45834E3-9854-4A21-9DFB-E78095B25457}" dt="2022-02-22T02:32:19.493" v="1962"/>
          <ac:inkMkLst>
            <pc:docMk/>
            <pc:sldMk cId="2299350162" sldId="260"/>
            <ac:inkMk id="13" creationId="{E20ED623-7D1C-474D-AA6B-9372119FEA2A}"/>
          </ac:inkMkLst>
        </pc:inkChg>
        <pc:inkChg chg="add del">
          <ac:chgData name="Carlos Trejo" userId="b0663bc17b4728a9" providerId="LiveId" clId="{D45834E3-9854-4A21-9DFB-E78095B25457}" dt="2022-02-22T02:32:25.662" v="1964"/>
          <ac:inkMkLst>
            <pc:docMk/>
            <pc:sldMk cId="2299350162" sldId="260"/>
            <ac:inkMk id="14" creationId="{C825E07A-49D1-47D4-A83D-BF07185FB51F}"/>
          </ac:inkMkLst>
        </pc:inkChg>
        <pc:inkChg chg="add mod">
          <ac:chgData name="Carlos Trejo" userId="b0663bc17b4728a9" providerId="LiveId" clId="{D45834E3-9854-4A21-9DFB-E78095B25457}" dt="2022-02-22T02:47:02.866" v="1967"/>
          <ac:inkMkLst>
            <pc:docMk/>
            <pc:sldMk cId="2299350162" sldId="260"/>
            <ac:inkMk id="15" creationId="{DBA78BD9-A832-440D-9BBB-6558945294B0}"/>
          </ac:inkMkLst>
        </pc:inkChg>
        <pc:inkChg chg="add mod">
          <ac:chgData name="Carlos Trejo" userId="b0663bc17b4728a9" providerId="LiveId" clId="{D45834E3-9854-4A21-9DFB-E78095B25457}" dt="2022-02-22T02:47:02.866" v="1967"/>
          <ac:inkMkLst>
            <pc:docMk/>
            <pc:sldMk cId="2299350162" sldId="260"/>
            <ac:inkMk id="16" creationId="{C5D3B0C5-39F8-4E06-AB45-08B0F57A907A}"/>
          </ac:inkMkLst>
        </pc:inkChg>
      </pc:sldChg>
      <pc:sldChg chg="addSp delSp modSp mod setBg setClrOvrMap">
        <pc:chgData name="Carlos Trejo" userId="b0663bc17b4728a9" providerId="LiveId" clId="{D45834E3-9854-4A21-9DFB-E78095B25457}" dt="2022-02-17T00:36:39.528" v="1562" actId="26606"/>
        <pc:sldMkLst>
          <pc:docMk/>
          <pc:sldMk cId="575699461" sldId="261"/>
        </pc:sldMkLst>
        <pc:spChg chg="mod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2" creationId="{75CCEED9-93E9-4B82-9ABE-4DD94BE36855}"/>
          </ac:spMkLst>
        </pc:spChg>
        <pc:spChg chg="del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3" creationId="{CEA5D845-F23C-4BF6-9808-80989CC52706}"/>
          </ac:spMkLst>
        </pc:spChg>
        <pc:spChg chg="add">
          <ac:chgData name="Carlos Trejo" userId="b0663bc17b4728a9" providerId="LiveId" clId="{D45834E3-9854-4A21-9DFB-E78095B25457}" dt="2022-02-17T00:36:39.528" v="1562" actId="26606"/>
          <ac:spMkLst>
            <pc:docMk/>
            <pc:sldMk cId="575699461" sldId="261"/>
            <ac:spMk id="10" creationId="{C5E6CFF1-2F42-4E10-9A97-F116F46F53FE}"/>
          </ac:spMkLst>
        </pc:spChg>
        <pc:graphicFrameChg chg="add">
          <ac:chgData name="Carlos Trejo" userId="b0663bc17b4728a9" providerId="LiveId" clId="{D45834E3-9854-4A21-9DFB-E78095B25457}" dt="2022-02-17T00:36:39.528" v="1562" actId="26606"/>
          <ac:graphicFrameMkLst>
            <pc:docMk/>
            <pc:sldMk cId="575699461" sldId="261"/>
            <ac:graphicFrameMk id="5" creationId="{936C5ED8-77D3-4F83-A8C4-A67A61E65100}"/>
          </ac:graphicFrameMkLst>
        </pc:graphicFrameChg>
        <pc:picChg chg="add">
          <ac:chgData name="Carlos Trejo" userId="b0663bc17b4728a9" providerId="LiveId" clId="{D45834E3-9854-4A21-9DFB-E78095B25457}" dt="2022-02-17T00:36:39.528" v="1562" actId="26606"/>
          <ac:picMkLst>
            <pc:docMk/>
            <pc:sldMk cId="575699461" sldId="261"/>
            <ac:picMk id="6" creationId="{064CFFF0-C9C8-4BD5-A7BB-B87489C685C8}"/>
          </ac:picMkLst>
        </pc:picChg>
        <pc:cxnChg chg="add">
          <ac:chgData name="Carlos Trejo" userId="b0663bc17b4728a9" providerId="LiveId" clId="{D45834E3-9854-4A21-9DFB-E78095B25457}" dt="2022-02-17T00:36:39.528" v="1562" actId="26606"/>
          <ac:cxnSpMkLst>
            <pc:docMk/>
            <pc:sldMk cId="575699461" sldId="261"/>
            <ac:cxnSpMk id="12" creationId="{67182200-4859-4C8D-BCBB-55B245C28BA3}"/>
          </ac:cxnSpMkLst>
        </pc:cxnChg>
      </pc:sldChg>
      <pc:sldChg chg="modSp mod">
        <pc:chgData name="Carlos Trejo" userId="b0663bc17b4728a9" providerId="LiveId" clId="{D45834E3-9854-4A21-9DFB-E78095B25457}" dt="2022-02-22T01:27:39.455" v="1724" actId="1076"/>
        <pc:sldMkLst>
          <pc:docMk/>
          <pc:sldMk cId="1648352524" sldId="263"/>
        </pc:sldMkLst>
        <pc:picChg chg="mod">
          <ac:chgData name="Carlos Trejo" userId="b0663bc17b4728a9" providerId="LiveId" clId="{D45834E3-9854-4A21-9DFB-E78095B25457}" dt="2022-02-22T01:27:38.499" v="1723" actId="1076"/>
          <ac:picMkLst>
            <pc:docMk/>
            <pc:sldMk cId="1648352524" sldId="263"/>
            <ac:picMk id="7" creationId="{0507F084-79EB-408C-9A86-261B9C3E67EC}"/>
          </ac:picMkLst>
        </pc:picChg>
        <pc:picChg chg="mod">
          <ac:chgData name="Carlos Trejo" userId="b0663bc17b4728a9" providerId="LiveId" clId="{D45834E3-9854-4A21-9DFB-E78095B25457}" dt="2022-02-22T01:27:39.455" v="1724" actId="1076"/>
          <ac:picMkLst>
            <pc:docMk/>
            <pc:sldMk cId="1648352524" sldId="263"/>
            <ac:picMk id="9" creationId="{5D7F2B6D-CA6F-42CA-A68E-3CF776A1A402}"/>
          </ac:picMkLst>
        </pc:picChg>
      </pc:sldChg>
      <pc:sldChg chg="addSp delSp modSp mod">
        <pc:chgData name="Carlos Trejo" userId="b0663bc17b4728a9" providerId="LiveId" clId="{D45834E3-9854-4A21-9DFB-E78095B25457}" dt="2022-02-17T02:49:14.847" v="1678"/>
        <pc:sldMkLst>
          <pc:docMk/>
          <pc:sldMk cId="3951099655" sldId="264"/>
        </pc:sldMkLst>
        <pc:grpChg chg="del mod">
          <ac:chgData name="Carlos Trejo" userId="b0663bc17b4728a9" providerId="LiveId" clId="{D45834E3-9854-4A21-9DFB-E78095B25457}" dt="2022-02-17T02:42:32.699" v="1611"/>
          <ac:grpSpMkLst>
            <pc:docMk/>
            <pc:sldMk cId="3951099655" sldId="264"/>
            <ac:grpSpMk id="7" creationId="{F09A8346-8856-448B-B582-625269BC1176}"/>
          </ac:grpSpMkLst>
        </pc:grpChg>
        <pc:grpChg chg="del mod">
          <ac:chgData name="Carlos Trejo" userId="b0663bc17b4728a9" providerId="LiveId" clId="{D45834E3-9854-4A21-9DFB-E78095B25457}" dt="2022-02-17T02:42:35.386" v="1613"/>
          <ac:grpSpMkLst>
            <pc:docMk/>
            <pc:sldMk cId="3951099655" sldId="264"/>
            <ac:grpSpMk id="9" creationId="{B126049C-9E71-4E0B-A350-E5951ECFF70B}"/>
          </ac:grpSpMkLst>
        </pc:grpChg>
        <pc:grpChg chg="del mod">
          <ac:chgData name="Carlos Trejo" userId="b0663bc17b4728a9" providerId="LiveId" clId="{D45834E3-9854-4A21-9DFB-E78095B25457}" dt="2022-02-17T02:44:33.130" v="1649"/>
          <ac:grpSpMkLst>
            <pc:docMk/>
            <pc:sldMk cId="3951099655" sldId="264"/>
            <ac:grpSpMk id="11" creationId="{A795B785-B947-4024-A389-B181BC2A0803}"/>
          </ac:grpSpMkLst>
        </pc:grpChg>
        <pc:grpChg chg="del mod">
          <ac:chgData name="Carlos Trejo" userId="b0663bc17b4728a9" providerId="LiveId" clId="{D45834E3-9854-4A21-9DFB-E78095B25457}" dt="2022-02-17T02:44:32.107" v="1645"/>
          <ac:grpSpMkLst>
            <pc:docMk/>
            <pc:sldMk cId="3951099655" sldId="264"/>
            <ac:grpSpMk id="14" creationId="{8A070991-2175-451C-B6CE-D2C8822338F9}"/>
          </ac:grpSpMkLst>
        </pc:grpChg>
        <pc:grpChg chg="del mod">
          <ac:chgData name="Carlos Trejo" userId="b0663bc17b4728a9" providerId="LiveId" clId="{D45834E3-9854-4A21-9DFB-E78095B25457}" dt="2022-02-17T02:44:31.274" v="1642"/>
          <ac:grpSpMkLst>
            <pc:docMk/>
            <pc:sldMk cId="3951099655" sldId="264"/>
            <ac:grpSpMk id="25" creationId="{E105E45D-4AAF-462B-B504-E990EAF83401}"/>
          </ac:grpSpMkLst>
        </pc:grpChg>
        <pc:grpChg chg="del mod">
          <ac:chgData name="Carlos Trejo" userId="b0663bc17b4728a9" providerId="LiveId" clId="{D45834E3-9854-4A21-9DFB-E78095B25457}" dt="2022-02-17T02:49:09.733" v="1670"/>
          <ac:grpSpMkLst>
            <pc:docMk/>
            <pc:sldMk cId="3951099655" sldId="264"/>
            <ac:grpSpMk id="34" creationId="{D3E58E8D-EA15-437F-BE3D-C88B52C3CC37}"/>
          </ac:grpSpMkLst>
        </pc:grpChg>
        <pc:grpChg chg="del mod">
          <ac:chgData name="Carlos Trejo" userId="b0663bc17b4728a9" providerId="LiveId" clId="{D45834E3-9854-4A21-9DFB-E78095B25457}" dt="2022-02-17T02:48:54.582" v="1661"/>
          <ac:grpSpMkLst>
            <pc:docMk/>
            <pc:sldMk cId="3951099655" sldId="264"/>
            <ac:grpSpMk id="38" creationId="{26BE0565-6858-43BF-99D4-D0B3CD0B3877}"/>
          </ac:grpSpMkLst>
        </pc:grpChg>
        <pc:grpChg chg="del mod">
          <ac:chgData name="Carlos Trejo" userId="b0663bc17b4728a9" providerId="LiveId" clId="{D45834E3-9854-4A21-9DFB-E78095B25457}" dt="2022-02-17T02:49:07.431" v="1665"/>
          <ac:grpSpMkLst>
            <pc:docMk/>
            <pc:sldMk cId="3951099655" sldId="264"/>
            <ac:grpSpMk id="40" creationId="{3BCB609D-FB4F-4349-99D6-6451E5416CF0}"/>
          </ac:grpSpMkLst>
        </pc:grpChg>
        <pc:grpChg chg="del mod">
          <ac:chgData name="Carlos Trejo" userId="b0663bc17b4728a9" providerId="LiveId" clId="{D45834E3-9854-4A21-9DFB-E78095B25457}" dt="2022-02-17T02:49:09.735" v="1674"/>
          <ac:grpSpMkLst>
            <pc:docMk/>
            <pc:sldMk cId="3951099655" sldId="264"/>
            <ac:grpSpMk id="44" creationId="{104A996E-B852-4728-8182-ED97E5B41685}"/>
          </ac:grpSpMkLst>
        </pc:grpChg>
        <pc:picChg chg="mod">
          <ac:chgData name="Carlos Trejo" userId="b0663bc17b4728a9" providerId="LiveId" clId="{D45834E3-9854-4A21-9DFB-E78095B25457}" dt="2022-02-17T02:42:08.028" v="1602" actId="14100"/>
          <ac:picMkLst>
            <pc:docMk/>
            <pc:sldMk cId="3951099655" sldId="264"/>
            <ac:picMk id="5" creationId="{B9EECF7D-5DAD-4F81-8FFE-776DAE5D883E}"/>
          </ac:picMkLst>
        </pc:picChg>
        <pc:inkChg chg="add del">
          <ac:chgData name="Carlos Trejo" userId="b0663bc17b4728a9" providerId="LiveId" clId="{D45834E3-9854-4A21-9DFB-E78095B25457}" dt="2022-02-17T02:42:25.418" v="1605"/>
          <ac:inkMkLst>
            <pc:docMk/>
            <pc:sldMk cId="3951099655" sldId="264"/>
            <ac:inkMk id="2" creationId="{C6A7AF8C-DBAF-407C-8DF2-9AE873789A62}"/>
          </ac:inkMkLst>
        </pc:inkChg>
        <pc:inkChg chg="add del">
          <ac:chgData name="Carlos Trejo" userId="b0663bc17b4728a9" providerId="LiveId" clId="{D45834E3-9854-4A21-9DFB-E78095B25457}" dt="2022-02-17T02:42:25.422" v="1606"/>
          <ac:inkMkLst>
            <pc:docMk/>
            <pc:sldMk cId="3951099655" sldId="264"/>
            <ac:inkMk id="3" creationId="{3509DD08-8CE4-4870-91DB-1C1AAD76F827}"/>
          </ac:inkMkLst>
        </pc:inkChg>
        <pc:inkChg chg="add del mod">
          <ac:chgData name="Carlos Trejo" userId="b0663bc17b4728a9" providerId="LiveId" clId="{D45834E3-9854-4A21-9DFB-E78095B25457}" dt="2022-02-17T02:44:33.556" v="1650"/>
          <ac:inkMkLst>
            <pc:docMk/>
            <pc:sldMk cId="3951099655" sldId="264"/>
            <ac:inkMk id="4" creationId="{C799738A-935B-4927-9F96-33BC7F178792}"/>
          </ac:inkMkLst>
        </pc:inkChg>
        <pc:inkChg chg="add del mod">
          <ac:chgData name="Carlos Trejo" userId="b0663bc17b4728a9" providerId="LiveId" clId="{D45834E3-9854-4A21-9DFB-E78095B25457}" dt="2022-02-17T02:44:33.130" v="1649"/>
          <ac:inkMkLst>
            <pc:docMk/>
            <pc:sldMk cId="3951099655" sldId="264"/>
            <ac:inkMk id="6" creationId="{EF674050-9363-45A7-882D-E4619802459C}"/>
          </ac:inkMkLst>
        </pc:inkChg>
        <pc:inkChg chg="add del mod">
          <ac:chgData name="Carlos Trejo" userId="b0663bc17b4728a9" providerId="LiveId" clId="{D45834E3-9854-4A21-9DFB-E78095B25457}" dt="2022-02-17T02:44:32.616" v="1648"/>
          <ac:inkMkLst>
            <pc:docMk/>
            <pc:sldMk cId="3951099655" sldId="264"/>
            <ac:inkMk id="8" creationId="{5619CD78-58E7-410B-94DE-C3EAE06AFDB7}"/>
          </ac:inkMkLst>
        </pc:inkChg>
        <pc:inkChg chg="add del mod">
          <ac:chgData name="Carlos Trejo" userId="b0663bc17b4728a9" providerId="LiveId" clId="{D45834E3-9854-4A21-9DFB-E78095B25457}" dt="2022-02-17T02:44:32.612" v="1647"/>
          <ac:inkMkLst>
            <pc:docMk/>
            <pc:sldMk cId="3951099655" sldId="264"/>
            <ac:inkMk id="10" creationId="{CF716427-820F-4048-9CE6-08E60D675100}"/>
          </ac:inkMkLst>
        </pc:inkChg>
        <pc:inkChg chg="add del mod">
          <ac:chgData name="Carlos Trejo" userId="b0663bc17b4728a9" providerId="LiveId" clId="{D45834E3-9854-4A21-9DFB-E78095B25457}" dt="2022-02-17T02:44:32.338" v="1646"/>
          <ac:inkMkLst>
            <pc:docMk/>
            <pc:sldMk cId="3951099655" sldId="264"/>
            <ac:inkMk id="12" creationId="{E5EEF3FE-794F-442C-A242-976A4AE07AF8}"/>
          </ac:inkMkLst>
        </pc:inkChg>
        <pc:inkChg chg="add del mod">
          <ac:chgData name="Carlos Trejo" userId="b0663bc17b4728a9" providerId="LiveId" clId="{D45834E3-9854-4A21-9DFB-E78095B25457}" dt="2022-02-17T02:44:32.107" v="1645"/>
          <ac:inkMkLst>
            <pc:docMk/>
            <pc:sldMk cId="3951099655" sldId="264"/>
            <ac:inkMk id="13" creationId="{04AF37BD-427F-4A01-8F62-84FF5AE0CD14}"/>
          </ac:inkMkLst>
        </pc:inkChg>
        <pc:inkChg chg="add del">
          <ac:chgData name="Carlos Trejo" userId="b0663bc17b4728a9" providerId="LiveId" clId="{D45834E3-9854-4A21-9DFB-E78095B25457}" dt="2022-02-17T02:42:58.265" v="1624"/>
          <ac:inkMkLst>
            <pc:docMk/>
            <pc:sldMk cId="3951099655" sldId="264"/>
            <ac:inkMk id="15" creationId="{BD093F42-8427-41A1-8E42-BEBE5D336490}"/>
          </ac:inkMkLst>
        </pc:inkChg>
        <pc:inkChg chg="add del">
          <ac:chgData name="Carlos Trejo" userId="b0663bc17b4728a9" providerId="LiveId" clId="{D45834E3-9854-4A21-9DFB-E78095B25457}" dt="2022-02-17T02:42:58.264" v="1623"/>
          <ac:inkMkLst>
            <pc:docMk/>
            <pc:sldMk cId="3951099655" sldId="264"/>
            <ac:inkMk id="16" creationId="{EC345C14-06EE-4A7C-B281-B599F78A90DA}"/>
          </ac:inkMkLst>
        </pc:inkChg>
        <pc:inkChg chg="add del">
          <ac:chgData name="Carlos Trejo" userId="b0663bc17b4728a9" providerId="LiveId" clId="{D45834E3-9854-4A21-9DFB-E78095B25457}" dt="2022-02-17T02:42:57.727" v="1621"/>
          <ac:inkMkLst>
            <pc:docMk/>
            <pc:sldMk cId="3951099655" sldId="264"/>
            <ac:inkMk id="17" creationId="{5C229871-3DBB-49A8-811A-AB560DDC9B69}"/>
          </ac:inkMkLst>
        </pc:inkChg>
        <pc:inkChg chg="add del">
          <ac:chgData name="Carlos Trejo" userId="b0663bc17b4728a9" providerId="LiveId" clId="{D45834E3-9854-4A21-9DFB-E78095B25457}" dt="2022-02-17T02:42:57.728" v="1622"/>
          <ac:inkMkLst>
            <pc:docMk/>
            <pc:sldMk cId="3951099655" sldId="264"/>
            <ac:inkMk id="18" creationId="{3B9AF682-8100-4577-8B7B-597301A8EF17}"/>
          </ac:inkMkLst>
        </pc:inkChg>
        <pc:inkChg chg="add">
          <ac:chgData name="Carlos Trejo" userId="b0663bc17b4728a9" providerId="LiveId" clId="{D45834E3-9854-4A21-9DFB-E78095B25457}" dt="2022-02-17T02:43:03.389" v="1625" actId="9405"/>
          <ac:inkMkLst>
            <pc:docMk/>
            <pc:sldMk cId="3951099655" sldId="264"/>
            <ac:inkMk id="19" creationId="{768BFADE-C6A2-46AE-B4E9-6AF43B79A09B}"/>
          </ac:inkMkLst>
        </pc:inkChg>
        <pc:inkChg chg="add del">
          <ac:chgData name="Carlos Trejo" userId="b0663bc17b4728a9" providerId="LiveId" clId="{D45834E3-9854-4A21-9DFB-E78095B25457}" dt="2022-02-17T02:43:20.820" v="1629"/>
          <ac:inkMkLst>
            <pc:docMk/>
            <pc:sldMk cId="3951099655" sldId="264"/>
            <ac:inkMk id="20" creationId="{56EB664F-C604-4D87-82C1-6FDF8776A2A4}"/>
          </ac:inkMkLst>
        </pc:inkChg>
        <pc:inkChg chg="add del">
          <ac:chgData name="Carlos Trejo" userId="b0663bc17b4728a9" providerId="LiveId" clId="{D45834E3-9854-4A21-9DFB-E78095B25457}" dt="2022-02-17T02:43:20.802" v="1628"/>
          <ac:inkMkLst>
            <pc:docMk/>
            <pc:sldMk cId="3951099655" sldId="264"/>
            <ac:inkMk id="21" creationId="{FEAE0E48-27B1-45A4-81F9-B5691754D09C}"/>
          </ac:inkMkLst>
        </pc:inkChg>
        <pc:inkChg chg="add del">
          <ac:chgData name="Carlos Trejo" userId="b0663bc17b4728a9" providerId="LiveId" clId="{D45834E3-9854-4A21-9DFB-E78095B25457}" dt="2022-02-17T02:44:31.866" v="1644"/>
          <ac:inkMkLst>
            <pc:docMk/>
            <pc:sldMk cId="3951099655" sldId="264"/>
            <ac:inkMk id="22" creationId="{E0598150-22AC-4723-ACB0-7E2BC033BA33}"/>
          </ac:inkMkLst>
        </pc:inkChg>
        <pc:inkChg chg="add del mod">
          <ac:chgData name="Carlos Trejo" userId="b0663bc17b4728a9" providerId="LiveId" clId="{D45834E3-9854-4A21-9DFB-E78095B25457}" dt="2022-02-17T02:44:31.274" v="1642"/>
          <ac:inkMkLst>
            <pc:docMk/>
            <pc:sldMk cId="3951099655" sldId="264"/>
            <ac:inkMk id="23" creationId="{7234A05D-0EDF-4F83-BEDC-ABDF16C78A2C}"/>
          </ac:inkMkLst>
        </pc:inkChg>
        <pc:inkChg chg="add del mod">
          <ac:chgData name="Carlos Trejo" userId="b0663bc17b4728a9" providerId="LiveId" clId="{D45834E3-9854-4A21-9DFB-E78095B25457}" dt="2022-02-17T02:44:31.276" v="1643"/>
          <ac:inkMkLst>
            <pc:docMk/>
            <pc:sldMk cId="3951099655" sldId="264"/>
            <ac:inkMk id="24" creationId="{95EA22EE-9DE7-4A52-B88E-5C4B10ADB09D}"/>
          </ac:inkMkLst>
        </pc:inkChg>
        <pc:inkChg chg="add del">
          <ac:chgData name="Carlos Trejo" userId="b0663bc17b4728a9" providerId="LiveId" clId="{D45834E3-9854-4A21-9DFB-E78095B25457}" dt="2022-02-17T02:44:31.003" v="1641"/>
          <ac:inkMkLst>
            <pc:docMk/>
            <pc:sldMk cId="3951099655" sldId="264"/>
            <ac:inkMk id="26" creationId="{FFB0C794-FA5F-4906-8B2B-2A84BA7331FA}"/>
          </ac:inkMkLst>
        </pc:inkChg>
        <pc:inkChg chg="add del">
          <ac:chgData name="Carlos Trejo" userId="b0663bc17b4728a9" providerId="LiveId" clId="{D45834E3-9854-4A21-9DFB-E78095B25457}" dt="2022-02-17T02:44:30.426" v="1640"/>
          <ac:inkMkLst>
            <pc:docMk/>
            <pc:sldMk cId="3951099655" sldId="264"/>
            <ac:inkMk id="27" creationId="{017DC35A-FDD2-44E6-B4D3-8F462F8BD2D2}"/>
          </ac:inkMkLst>
        </pc:inkChg>
        <pc:inkChg chg="add del">
          <ac:chgData name="Carlos Trejo" userId="b0663bc17b4728a9" providerId="LiveId" clId="{D45834E3-9854-4A21-9DFB-E78095B25457}" dt="2022-02-17T02:44:29.863" v="1639"/>
          <ac:inkMkLst>
            <pc:docMk/>
            <pc:sldMk cId="3951099655" sldId="264"/>
            <ac:inkMk id="28" creationId="{36C55A6D-5E60-40DD-8579-7A3B6D1D8F5B}"/>
          </ac:inkMkLst>
        </pc:inkChg>
        <pc:inkChg chg="add del">
          <ac:chgData name="Carlos Trejo" userId="b0663bc17b4728a9" providerId="LiveId" clId="{D45834E3-9854-4A21-9DFB-E78095B25457}" dt="2022-02-17T02:44:29.278" v="1638"/>
          <ac:inkMkLst>
            <pc:docMk/>
            <pc:sldMk cId="3951099655" sldId="264"/>
            <ac:inkMk id="29" creationId="{E8A02AAC-95B9-4E9E-87AF-576D1F7EA420}"/>
          </ac:inkMkLst>
        </pc:inkChg>
        <pc:inkChg chg="add del">
          <ac:chgData name="Carlos Trejo" userId="b0663bc17b4728a9" providerId="LiveId" clId="{D45834E3-9854-4A21-9DFB-E78095B25457}" dt="2022-02-17T02:49:09.733" v="1669"/>
          <ac:inkMkLst>
            <pc:docMk/>
            <pc:sldMk cId="3951099655" sldId="264"/>
            <ac:inkMk id="30" creationId="{E95A9140-CC8C-4E6F-8553-63D1844283B5}"/>
          </ac:inkMkLst>
        </pc:inkChg>
        <pc:inkChg chg="add del mod">
          <ac:chgData name="Carlos Trejo" userId="b0663bc17b4728a9" providerId="LiveId" clId="{D45834E3-9854-4A21-9DFB-E78095B25457}" dt="2022-02-17T02:49:09.732" v="1668"/>
          <ac:inkMkLst>
            <pc:docMk/>
            <pc:sldMk cId="3951099655" sldId="264"/>
            <ac:inkMk id="31" creationId="{CA48F583-5E50-4914-B47A-18892C5B8E38}"/>
          </ac:inkMkLst>
        </pc:inkChg>
        <pc:inkChg chg="add del mod">
          <ac:chgData name="Carlos Trejo" userId="b0663bc17b4728a9" providerId="LiveId" clId="{D45834E3-9854-4A21-9DFB-E78095B25457}" dt="2022-02-17T02:49:10.646" v="1676"/>
          <ac:inkMkLst>
            <pc:docMk/>
            <pc:sldMk cId="3951099655" sldId="264"/>
            <ac:inkMk id="32" creationId="{47A27366-6855-4A78-A491-04A4704BB763}"/>
          </ac:inkMkLst>
        </pc:inkChg>
        <pc:inkChg chg="add del mod">
          <ac:chgData name="Carlos Trejo" userId="b0663bc17b4728a9" providerId="LiveId" clId="{D45834E3-9854-4A21-9DFB-E78095B25457}" dt="2022-02-17T02:49:09.733" v="1670"/>
          <ac:inkMkLst>
            <pc:docMk/>
            <pc:sldMk cId="3951099655" sldId="264"/>
            <ac:inkMk id="33" creationId="{A45C35A3-6402-4E4F-A6F1-88229BB70D1C}"/>
          </ac:inkMkLst>
        </pc:inkChg>
        <pc:inkChg chg="add del mod">
          <ac:chgData name="Carlos Trejo" userId="b0663bc17b4728a9" providerId="LiveId" clId="{D45834E3-9854-4A21-9DFB-E78095B25457}" dt="2022-02-17T02:49:09.731" v="1667"/>
          <ac:inkMkLst>
            <pc:docMk/>
            <pc:sldMk cId="3951099655" sldId="264"/>
            <ac:inkMk id="35" creationId="{A60A53F3-0CFB-48F3-A4F9-D9E7E20964B4}"/>
          </ac:inkMkLst>
        </pc:inkChg>
        <pc:inkChg chg="add del mod">
          <ac:chgData name="Carlos Trejo" userId="b0663bc17b4728a9" providerId="LiveId" clId="{D45834E3-9854-4A21-9DFB-E78095B25457}" dt="2022-02-17T02:49:09.941" v="1675"/>
          <ac:inkMkLst>
            <pc:docMk/>
            <pc:sldMk cId="3951099655" sldId="264"/>
            <ac:inkMk id="36" creationId="{4126117C-A08F-4FC9-9913-20994890C5CD}"/>
          </ac:inkMkLst>
        </pc:inkChg>
        <pc:inkChg chg="add del mod">
          <ac:chgData name="Carlos Trejo" userId="b0663bc17b4728a9" providerId="LiveId" clId="{D45834E3-9854-4A21-9DFB-E78095B25457}" dt="2022-02-17T02:49:09.730" v="1666"/>
          <ac:inkMkLst>
            <pc:docMk/>
            <pc:sldMk cId="3951099655" sldId="264"/>
            <ac:inkMk id="37" creationId="{58997E06-B302-40B6-BB17-BE6BD3B1CC33}"/>
          </ac:inkMkLst>
        </pc:inkChg>
        <pc:inkChg chg="add del mod">
          <ac:chgData name="Carlos Trejo" userId="b0663bc17b4728a9" providerId="LiveId" clId="{D45834E3-9854-4A21-9DFB-E78095B25457}" dt="2022-02-17T02:49:09.735" v="1673"/>
          <ac:inkMkLst>
            <pc:docMk/>
            <pc:sldMk cId="3951099655" sldId="264"/>
            <ac:inkMk id="39" creationId="{A79F99FA-C806-4192-9AF3-564A015DBA1A}"/>
          </ac:inkMkLst>
        </pc:inkChg>
        <pc:inkChg chg="add del mod">
          <ac:chgData name="Carlos Trejo" userId="b0663bc17b4728a9" providerId="LiveId" clId="{D45834E3-9854-4A21-9DFB-E78095B25457}" dt="2022-02-17T02:49:09.734" v="1672"/>
          <ac:inkMkLst>
            <pc:docMk/>
            <pc:sldMk cId="3951099655" sldId="264"/>
            <ac:inkMk id="41" creationId="{EE8A7631-BEEA-4FAF-9C3D-FB1901C0BE9E}"/>
          </ac:inkMkLst>
        </pc:inkChg>
        <pc:inkChg chg="add del mod">
          <ac:chgData name="Carlos Trejo" userId="b0663bc17b4728a9" providerId="LiveId" clId="{D45834E3-9854-4A21-9DFB-E78095B25457}" dt="2022-02-17T02:49:09.734" v="1671"/>
          <ac:inkMkLst>
            <pc:docMk/>
            <pc:sldMk cId="3951099655" sldId="264"/>
            <ac:inkMk id="42" creationId="{B27D0FFB-C61E-41CB-81E4-005F274F3FF5}"/>
          </ac:inkMkLst>
        </pc:inkChg>
        <pc:inkChg chg="add del mod">
          <ac:chgData name="Carlos Trejo" userId="b0663bc17b4728a9" providerId="LiveId" clId="{D45834E3-9854-4A21-9DFB-E78095B25457}" dt="2022-02-17T02:49:09.735" v="1674"/>
          <ac:inkMkLst>
            <pc:docMk/>
            <pc:sldMk cId="3951099655" sldId="264"/>
            <ac:inkMk id="43" creationId="{5F9428FD-3087-4177-A631-1A854C5D4F3B}"/>
          </ac:inkMkLst>
        </pc:inkChg>
        <pc:inkChg chg="add del">
          <ac:chgData name="Carlos Trejo" userId="b0663bc17b4728a9" providerId="LiveId" clId="{D45834E3-9854-4A21-9DFB-E78095B25457}" dt="2022-02-17T02:49:14.847" v="1678"/>
          <ac:inkMkLst>
            <pc:docMk/>
            <pc:sldMk cId="3951099655" sldId="264"/>
            <ac:inkMk id="45" creationId="{CA370B19-BBEE-4033-B493-D00DE3411BD3}"/>
          </ac:inkMkLst>
        </pc:inkChg>
      </pc:sldChg>
      <pc:sldChg chg="modSp mod">
        <pc:chgData name="Carlos Trejo" userId="b0663bc17b4728a9" providerId="LiveId" clId="{D45834E3-9854-4A21-9DFB-E78095B25457}" dt="2022-02-17T00:37:44.154" v="1563" actId="5793"/>
        <pc:sldMkLst>
          <pc:docMk/>
          <pc:sldMk cId="3324618737" sldId="266"/>
        </pc:sldMkLst>
        <pc:spChg chg="mod">
          <ac:chgData name="Carlos Trejo" userId="b0663bc17b4728a9" providerId="LiveId" clId="{D45834E3-9854-4A21-9DFB-E78095B25457}" dt="2022-02-17T00:37:44.154" v="1563" actId="5793"/>
          <ac:spMkLst>
            <pc:docMk/>
            <pc:sldMk cId="3324618737" sldId="266"/>
            <ac:spMk id="3" creationId="{E9B88AB3-D3B3-4ED0-9860-9750F87D2560}"/>
          </ac:spMkLst>
        </pc:spChg>
      </pc:sldChg>
      <pc:sldChg chg="addSp delSp modSp mod">
        <pc:chgData name="Carlos Trejo" userId="b0663bc17b4728a9" providerId="LiveId" clId="{D45834E3-9854-4A21-9DFB-E78095B25457}" dt="2022-02-17T02:49:52.009" v="1688"/>
        <pc:sldMkLst>
          <pc:docMk/>
          <pc:sldMk cId="2509460447" sldId="267"/>
        </pc:sldMkLst>
        <pc:grpChg chg="mod">
          <ac:chgData name="Carlos Trejo" userId="b0663bc17b4728a9" providerId="LiveId" clId="{D45834E3-9854-4A21-9DFB-E78095B25457}" dt="2022-02-17T02:49:19.791" v="1681"/>
          <ac:grpSpMkLst>
            <pc:docMk/>
            <pc:sldMk cId="2509460447" sldId="267"/>
            <ac:grpSpMk id="6" creationId="{64783D9D-12CC-4469-A35E-82BAC80F7B64}"/>
          </ac:grpSpMkLst>
        </pc:grpChg>
        <pc:inkChg chg="add mod">
          <ac:chgData name="Carlos Trejo" userId="b0663bc17b4728a9" providerId="LiveId" clId="{D45834E3-9854-4A21-9DFB-E78095B25457}" dt="2022-02-17T02:49:19.791" v="1681"/>
          <ac:inkMkLst>
            <pc:docMk/>
            <pc:sldMk cId="2509460447" sldId="267"/>
            <ac:inkMk id="3" creationId="{11BA0FA5-1664-4686-A609-64CFF93B6DC0}"/>
          </ac:inkMkLst>
        </pc:inkChg>
        <pc:inkChg chg="add mod">
          <ac:chgData name="Carlos Trejo" userId="b0663bc17b4728a9" providerId="LiveId" clId="{D45834E3-9854-4A21-9DFB-E78095B25457}" dt="2022-02-17T02:49:19.791" v="1681"/>
          <ac:inkMkLst>
            <pc:docMk/>
            <pc:sldMk cId="2509460447" sldId="267"/>
            <ac:inkMk id="5" creationId="{4777731F-D919-417C-BB8D-6ADA7BB0C127}"/>
          </ac:inkMkLst>
        </pc:inkChg>
        <pc:inkChg chg="add">
          <ac:chgData name="Carlos Trejo" userId="b0663bc17b4728a9" providerId="LiveId" clId="{D45834E3-9854-4A21-9DFB-E78095B25457}" dt="2022-02-17T02:49:25.468" v="1682" actId="9405"/>
          <ac:inkMkLst>
            <pc:docMk/>
            <pc:sldMk cId="2509460447" sldId="267"/>
            <ac:inkMk id="7" creationId="{9B15096E-6A50-4874-BFA7-B6A1D9F49A8B}"/>
          </ac:inkMkLst>
        </pc:inkChg>
        <pc:inkChg chg="add">
          <ac:chgData name="Carlos Trejo" userId="b0663bc17b4728a9" providerId="LiveId" clId="{D45834E3-9854-4A21-9DFB-E78095B25457}" dt="2022-02-17T02:49:25.890" v="1683" actId="9405"/>
          <ac:inkMkLst>
            <pc:docMk/>
            <pc:sldMk cId="2509460447" sldId="267"/>
            <ac:inkMk id="8" creationId="{1E8ACC0B-E1B3-44C3-B3AD-34D09C9B90F0}"/>
          </ac:inkMkLst>
        </pc:inkChg>
        <pc:inkChg chg="add">
          <ac:chgData name="Carlos Trejo" userId="b0663bc17b4728a9" providerId="LiveId" clId="{D45834E3-9854-4A21-9DFB-E78095B25457}" dt="2022-02-17T02:49:26.264" v="1684" actId="9405"/>
          <ac:inkMkLst>
            <pc:docMk/>
            <pc:sldMk cId="2509460447" sldId="267"/>
            <ac:inkMk id="10" creationId="{AB742A08-EF83-48C2-887D-E7DE7B4F582B}"/>
          </ac:inkMkLst>
        </pc:inkChg>
        <pc:inkChg chg="add del">
          <ac:chgData name="Carlos Trejo" userId="b0663bc17b4728a9" providerId="LiveId" clId="{D45834E3-9854-4A21-9DFB-E78095B25457}" dt="2022-02-17T02:49:29.215" v="1686"/>
          <ac:inkMkLst>
            <pc:docMk/>
            <pc:sldMk cId="2509460447" sldId="267"/>
            <ac:inkMk id="12" creationId="{6B97DEA1-FEE5-49B4-9FC3-D7CF1FE9D62F}"/>
          </ac:inkMkLst>
        </pc:inkChg>
        <pc:inkChg chg="add del">
          <ac:chgData name="Carlos Trejo" userId="b0663bc17b4728a9" providerId="LiveId" clId="{D45834E3-9854-4A21-9DFB-E78095B25457}" dt="2022-02-17T02:49:52.009" v="1688"/>
          <ac:inkMkLst>
            <pc:docMk/>
            <pc:sldMk cId="2509460447" sldId="267"/>
            <ac:inkMk id="14" creationId="{A0250439-C474-4960-A4C5-53FB8C20593D}"/>
          </ac:inkMkLst>
        </pc:inkChg>
      </pc:sldChg>
      <pc:sldChg chg="addSp delSp modSp mod setBg">
        <pc:chgData name="Carlos Trejo" userId="b0663bc17b4728a9" providerId="LiveId" clId="{D45834E3-9854-4A21-9DFB-E78095B25457}" dt="2022-02-17T00:38:20.726" v="1564" actId="26606"/>
        <pc:sldMkLst>
          <pc:docMk/>
          <pc:sldMk cId="375470251" sldId="268"/>
        </pc:sldMkLst>
        <pc:spChg chg="mod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2" creationId="{39812064-326D-4A87-B610-B86570D3062F}"/>
          </ac:spMkLst>
        </pc:spChg>
        <pc:spChg chg="del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3" creationId="{54CED628-0A12-459C-80E5-1C0433397BF2}"/>
          </ac:spMkLst>
        </pc:spChg>
        <pc:spChg chg="add">
          <ac:chgData name="Carlos Trejo" userId="b0663bc17b4728a9" providerId="LiveId" clId="{D45834E3-9854-4A21-9DFB-E78095B25457}" dt="2022-02-17T00:38:20.726" v="1564" actId="26606"/>
          <ac:spMkLst>
            <pc:docMk/>
            <pc:sldMk cId="375470251" sldId="268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8:20.726" v="1564" actId="26606"/>
          <ac:graphicFrameMkLst>
            <pc:docMk/>
            <pc:sldMk cId="375470251" sldId="268"/>
            <ac:graphicFrameMk id="5" creationId="{557E4C4A-5FD5-47CF-B457-AE82B0981B97}"/>
          </ac:graphicFrameMkLst>
        </pc:graphicFrameChg>
      </pc:sldChg>
      <pc:sldChg chg="addSp delSp modSp mod setBg">
        <pc:chgData name="Carlos Trejo" userId="b0663bc17b4728a9" providerId="LiveId" clId="{D45834E3-9854-4A21-9DFB-E78095B25457}" dt="2022-02-17T00:38:41.024" v="1565" actId="26606"/>
        <pc:sldMkLst>
          <pc:docMk/>
          <pc:sldMk cId="3506204566" sldId="269"/>
        </pc:sldMkLst>
        <pc:spChg chg="mod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2" creationId="{79C435F4-9018-4B1F-9389-540EF2560B95}"/>
          </ac:spMkLst>
        </pc:spChg>
        <pc:spChg chg="del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3" creationId="{F1E3444A-F321-44FD-80C3-8D3034AA8A6E}"/>
          </ac:spMkLst>
        </pc:spChg>
        <pc:spChg chg="add">
          <ac:chgData name="Carlos Trejo" userId="b0663bc17b4728a9" providerId="LiveId" clId="{D45834E3-9854-4A21-9DFB-E78095B25457}" dt="2022-02-17T00:38:41.024" v="1565" actId="26606"/>
          <ac:spMkLst>
            <pc:docMk/>
            <pc:sldMk cId="3506204566" sldId="269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8:41.024" v="1565" actId="26606"/>
          <ac:graphicFrameMkLst>
            <pc:docMk/>
            <pc:sldMk cId="3506204566" sldId="269"/>
            <ac:graphicFrameMk id="5" creationId="{937DA806-FDFD-4BD3-B87D-4FD70C48047D}"/>
          </ac:graphicFrameMkLst>
        </pc:graphicFrameChg>
      </pc:sldChg>
      <pc:sldChg chg="addSp modSp mod setBg">
        <pc:chgData name="Carlos Trejo" userId="b0663bc17b4728a9" providerId="LiveId" clId="{D45834E3-9854-4A21-9DFB-E78095B25457}" dt="2022-02-17T03:03:03.595" v="1696" actId="1076"/>
        <pc:sldMkLst>
          <pc:docMk/>
          <pc:sldMk cId="1126591684" sldId="270"/>
        </pc:sldMkLst>
        <pc:spChg chg="mo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2" creationId="{D60DAA4F-76AB-47FA-8C1B-41F7F78987A1}"/>
          </ac:spMkLst>
        </pc:spChg>
        <pc:spChg chg="mo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3" creationId="{07191374-9E8F-43C3-84DC-2E24FE1C6CF4}"/>
          </ac:spMkLst>
        </pc:spChg>
        <pc:spChg chg="ad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10" creationId="{F821940F-7A1D-4ACC-85B4-A932898ABB37}"/>
          </ac:spMkLst>
        </pc:spChg>
        <pc:spChg chg="add">
          <ac:chgData name="Carlos Trejo" userId="b0663bc17b4728a9" providerId="LiveId" clId="{D45834E3-9854-4A21-9DFB-E78095B25457}" dt="2022-02-17T00:38:55.629" v="1566" actId="26606"/>
          <ac:spMkLst>
            <pc:docMk/>
            <pc:sldMk cId="1126591684" sldId="270"/>
            <ac:spMk id="12" creationId="{16674508-81D3-48CF-96BF-7FC60EAA572A}"/>
          </ac:spMkLst>
        </pc:spChg>
        <pc:picChg chg="add mod">
          <ac:chgData name="Carlos Trejo" userId="b0663bc17b4728a9" providerId="LiveId" clId="{D45834E3-9854-4A21-9DFB-E78095B25457}" dt="2022-02-17T03:03:03.595" v="1696" actId="1076"/>
          <ac:picMkLst>
            <pc:docMk/>
            <pc:sldMk cId="1126591684" sldId="270"/>
            <ac:picMk id="5" creationId="{6E1A0C92-DD20-44B1-BAC4-5689AB0704DF}"/>
          </ac:picMkLst>
        </pc:picChg>
      </pc:sldChg>
      <pc:sldChg chg="addSp delSp modSp new mod">
        <pc:chgData name="Carlos Trejo" userId="b0663bc17b4728a9" providerId="LiveId" clId="{D45834E3-9854-4A21-9DFB-E78095B25457}" dt="2022-02-22T01:57:03.163" v="1735"/>
        <pc:sldMkLst>
          <pc:docMk/>
          <pc:sldMk cId="1390504297" sldId="271"/>
        </pc:sldMkLst>
        <pc:spChg chg="del">
          <ac:chgData name="Carlos Trejo" userId="b0663bc17b4728a9" providerId="LiveId" clId="{D45834E3-9854-4A21-9DFB-E78095B25457}" dt="2022-02-16T22:08:08.188" v="2" actId="478"/>
          <ac:spMkLst>
            <pc:docMk/>
            <pc:sldMk cId="1390504297" sldId="271"/>
            <ac:spMk id="2" creationId="{FA9FB34A-3EC3-41C8-8352-D8233A041A6C}"/>
          </ac:spMkLst>
        </pc:spChg>
        <pc:spChg chg="del">
          <ac:chgData name="Carlos Trejo" userId="b0663bc17b4728a9" providerId="LiveId" clId="{D45834E3-9854-4A21-9DFB-E78095B25457}" dt="2022-02-16T22:08:07.230" v="1" actId="478"/>
          <ac:spMkLst>
            <pc:docMk/>
            <pc:sldMk cId="1390504297" sldId="271"/>
            <ac:spMk id="3" creationId="{EC30183D-5ABD-4D03-BF3C-6B5890306687}"/>
          </ac:spMkLst>
        </pc:spChg>
        <pc:grpChg chg="mod">
          <ac:chgData name="Carlos Trejo" userId="b0663bc17b4728a9" providerId="LiveId" clId="{D45834E3-9854-4A21-9DFB-E78095B25457}" dt="2022-02-17T03:09:55.936" v="1718"/>
          <ac:grpSpMkLst>
            <pc:docMk/>
            <pc:sldMk cId="1390504297" sldId="271"/>
            <ac:grpSpMk id="12" creationId="{144AE2C7-4833-4C11-AAB4-8C7A33E7AC4F}"/>
          </ac:grpSpMkLst>
        </pc:grpChg>
        <pc:picChg chg="add mod">
          <ac:chgData name="Carlos Trejo" userId="b0663bc17b4728a9" providerId="LiveId" clId="{D45834E3-9854-4A21-9DFB-E78095B25457}" dt="2022-02-22T01:56:25.965" v="1726" actId="14100"/>
          <ac:picMkLst>
            <pc:docMk/>
            <pc:sldMk cId="1390504297" sldId="271"/>
            <ac:picMk id="5" creationId="{3C0B7DB3-C8CC-4C13-B6E2-FBA45A4E39EE}"/>
          </ac:picMkLst>
        </pc:picChg>
        <pc:inkChg chg="add">
          <ac:chgData name="Carlos Trejo" userId="b0663bc17b4728a9" providerId="LiveId" clId="{D45834E3-9854-4A21-9DFB-E78095B25457}" dt="2022-02-22T01:56:33.066" v="1727" actId="9405"/>
          <ac:inkMkLst>
            <pc:docMk/>
            <pc:sldMk cId="1390504297" sldId="271"/>
            <ac:inkMk id="2" creationId="{AEC3BD70-86A0-4647-B1F6-16471F95C07C}"/>
          </ac:inkMkLst>
        </pc:inkChg>
        <pc:inkChg chg="add">
          <ac:chgData name="Carlos Trejo" userId="b0663bc17b4728a9" providerId="LiveId" clId="{D45834E3-9854-4A21-9DFB-E78095B25457}" dt="2022-02-22T01:56:37.471" v="1728" actId="9405"/>
          <ac:inkMkLst>
            <pc:docMk/>
            <pc:sldMk cId="1390504297" sldId="271"/>
            <ac:inkMk id="3" creationId="{C28A7E54-F52A-4E0B-9DD2-64014B1AD08C}"/>
          </ac:inkMkLst>
        </pc:inkChg>
        <pc:inkChg chg="add del">
          <ac:chgData name="Carlos Trejo" userId="b0663bc17b4728a9" providerId="LiveId" clId="{D45834E3-9854-4A21-9DFB-E78095B25457}" dt="2022-02-22T01:57:03.156" v="1734"/>
          <ac:inkMkLst>
            <pc:docMk/>
            <pc:sldMk cId="1390504297" sldId="271"/>
            <ac:inkMk id="4" creationId="{531A927C-70AF-4983-BD15-6D4CA1A46BC1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6" creationId="{4FC8A0D2-587E-4A8D-BE04-BDA105E3DB81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7" creationId="{D93CE0D4-DB97-4E7E-B9DB-42F902537700}"/>
          </ac:inkMkLst>
        </pc:inkChg>
        <pc:inkChg chg="add del">
          <ac:chgData name="Carlos Trejo" userId="b0663bc17b4728a9" providerId="LiveId" clId="{D45834E3-9854-4A21-9DFB-E78095B25457}" dt="2022-02-22T01:57:03.155" v="1733"/>
          <ac:inkMkLst>
            <pc:docMk/>
            <pc:sldMk cId="1390504297" sldId="271"/>
            <ac:inkMk id="8" creationId="{39D2BC38-D236-4982-A25C-E222B5B79DC9}"/>
          </ac:inkMkLst>
        </pc:inkChg>
        <pc:inkChg chg="add">
          <ac:chgData name="Carlos Trejo" userId="b0663bc17b4728a9" providerId="LiveId" clId="{D45834E3-9854-4A21-9DFB-E78095B25457}" dt="2022-02-17T03:09:52.821" v="1715" actId="9405"/>
          <ac:inkMkLst>
            <pc:docMk/>
            <pc:sldMk cId="1390504297" sldId="271"/>
            <ac:inkMk id="9" creationId="{AD269AA1-97B2-4F44-850A-1F7ACF119349}"/>
          </ac:inkMkLst>
        </pc:inkChg>
        <pc:inkChg chg="add mod">
          <ac:chgData name="Carlos Trejo" userId="b0663bc17b4728a9" providerId="LiveId" clId="{D45834E3-9854-4A21-9DFB-E78095B25457}" dt="2022-02-17T03:09:55.936" v="1718"/>
          <ac:inkMkLst>
            <pc:docMk/>
            <pc:sldMk cId="1390504297" sldId="271"/>
            <ac:inkMk id="10" creationId="{F20493AB-F744-43A8-A051-F3597D947F70}"/>
          </ac:inkMkLst>
        </pc:inkChg>
        <pc:inkChg chg="add">
          <ac:chgData name="Carlos Trejo" userId="b0663bc17b4728a9" providerId="LiveId" clId="{D45834E3-9854-4A21-9DFB-E78095B25457}" dt="2022-02-17T03:09:55.407" v="1717" actId="9405"/>
          <ac:inkMkLst>
            <pc:docMk/>
            <pc:sldMk cId="1390504297" sldId="271"/>
            <ac:inkMk id="11" creationId="{F3C5AAB3-BB73-446A-ABF2-1A018F7EE924}"/>
          </ac:inkMkLst>
        </pc:inkChg>
        <pc:inkChg chg="add del">
          <ac:chgData name="Carlos Trejo" userId="b0663bc17b4728a9" providerId="LiveId" clId="{D45834E3-9854-4A21-9DFB-E78095B25457}" dt="2022-02-22T01:57:03.163" v="1735"/>
          <ac:inkMkLst>
            <pc:docMk/>
            <pc:sldMk cId="1390504297" sldId="271"/>
            <ac:inkMk id="13" creationId="{EC58573A-C470-486E-ABDC-8E8148A46ECE}"/>
          </ac:inkMkLst>
        </pc:inkChg>
        <pc:inkChg chg="add del">
          <ac:chgData name="Carlos Trejo" userId="b0663bc17b4728a9" providerId="LiveId" clId="{D45834E3-9854-4A21-9DFB-E78095B25457}" dt="2022-02-22T01:57:02.419" v="1732"/>
          <ac:inkMkLst>
            <pc:docMk/>
            <pc:sldMk cId="1390504297" sldId="271"/>
            <ac:inkMk id="14" creationId="{5835EDE8-9EEF-409A-AAC8-5DF3C1572A07}"/>
          </ac:inkMkLst>
        </pc:inkChg>
      </pc:sldChg>
      <pc:sldChg chg="addSp delSp modSp new mod setBg">
        <pc:chgData name="Carlos Trejo" userId="b0663bc17b4728a9" providerId="LiveId" clId="{D45834E3-9854-4A21-9DFB-E78095B25457}" dt="2022-02-17T00:39:09.863" v="1569" actId="26606"/>
        <pc:sldMkLst>
          <pc:docMk/>
          <pc:sldMk cId="1265952740" sldId="272"/>
        </pc:sldMkLst>
        <pc:spChg chg="mo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2" creationId="{35407DF7-A2C0-445A-9279-503CC2234BBD}"/>
          </ac:spMkLst>
        </pc:spChg>
        <pc:spChg chg="del mo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3" creationId="{01A84B43-DA73-4B70-8C42-86B7B0AF230B}"/>
          </ac:spMkLst>
        </pc:spChg>
        <pc:spChg chg="add">
          <ac:chgData name="Carlos Trejo" userId="b0663bc17b4728a9" providerId="LiveId" clId="{D45834E3-9854-4A21-9DFB-E78095B25457}" dt="2022-02-17T00:39:09.863" v="1569" actId="26606"/>
          <ac:spMkLst>
            <pc:docMk/>
            <pc:sldMk cId="1265952740" sldId="272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39:09.863" v="1569" actId="26606"/>
          <ac:graphicFrameMkLst>
            <pc:docMk/>
            <pc:sldMk cId="1265952740" sldId="272"/>
            <ac:graphicFrameMk id="5" creationId="{013F8950-268B-4B58-9AF3-3BDD252FECE7}"/>
          </ac:graphicFrameMkLst>
        </pc:graphicFrameChg>
      </pc:sldChg>
      <pc:sldChg chg="addSp delSp modSp new mod setBg">
        <pc:chgData name="Carlos Trejo" userId="b0663bc17b4728a9" providerId="LiveId" clId="{D45834E3-9854-4A21-9DFB-E78095B25457}" dt="2022-02-17T03:09:41.286" v="1711"/>
        <pc:sldMkLst>
          <pc:docMk/>
          <pc:sldMk cId="2556214978" sldId="273"/>
        </pc:sldMkLst>
        <pc:spChg chg="mo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2" creationId="{2C8261EE-1252-45F8-AFC8-4812BBD2190B}"/>
          </ac:spMkLst>
        </pc:spChg>
        <pc:spChg chg="mo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3" creationId="{407B53BB-727F-4D16-92F4-3E7F15DE8B71}"/>
          </ac:spMkLst>
        </pc:spChg>
        <pc:spChg chg="ad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10" creationId="{5E39A796-BE83-48B1-B33F-35C4A32AAB57}"/>
          </ac:spMkLst>
        </pc:spChg>
        <pc:spChg chg="add">
          <ac:chgData name="Carlos Trejo" userId="b0663bc17b4728a9" providerId="LiveId" clId="{D45834E3-9854-4A21-9DFB-E78095B25457}" dt="2022-02-17T00:39:44.708" v="1574" actId="26606"/>
          <ac:spMkLst>
            <pc:docMk/>
            <pc:sldMk cId="2556214978" sldId="273"/>
            <ac:spMk id="12" creationId="{72F84B47-E267-4194-8194-831DB7B5547F}"/>
          </ac:spMkLst>
        </pc:spChg>
        <pc:grpChg chg="del mod">
          <ac:chgData name="Carlos Trejo" userId="b0663bc17b4728a9" providerId="LiveId" clId="{D45834E3-9854-4A21-9DFB-E78095B25457}" dt="2022-02-17T03:09:34.438" v="1703"/>
          <ac:grpSpMkLst>
            <pc:docMk/>
            <pc:sldMk cId="2556214978" sldId="273"/>
            <ac:grpSpMk id="11" creationId="{9C575F6C-4C2D-47E3-BD85-D852A2C58F84}"/>
          </ac:grpSpMkLst>
        </pc:grpChg>
        <pc:grpChg chg="mod">
          <ac:chgData name="Carlos Trejo" userId="b0663bc17b4728a9" providerId="LiveId" clId="{D45834E3-9854-4A21-9DFB-E78095B25457}" dt="2022-02-17T03:09:35.091" v="1704"/>
          <ac:grpSpMkLst>
            <pc:docMk/>
            <pc:sldMk cId="2556214978" sldId="273"/>
            <ac:grpSpMk id="14" creationId="{BAD8D472-1E2E-4BFB-BA34-CCADC294F172}"/>
          </ac:grpSpMkLst>
        </pc:grpChg>
        <pc:grpChg chg="mod">
          <ac:chgData name="Carlos Trejo" userId="b0663bc17b4728a9" providerId="LiveId" clId="{D45834E3-9854-4A21-9DFB-E78095B25457}" dt="2022-02-17T03:09:39.667" v="1708"/>
          <ac:grpSpMkLst>
            <pc:docMk/>
            <pc:sldMk cId="2556214978" sldId="273"/>
            <ac:grpSpMk id="18" creationId="{0E9FDCBA-26BA-4D50-96A3-C310D694B075}"/>
          </ac:grpSpMkLst>
        </pc:grpChg>
        <pc:grpChg chg="mod">
          <ac:chgData name="Carlos Trejo" userId="b0663bc17b4728a9" providerId="LiveId" clId="{D45834E3-9854-4A21-9DFB-E78095B25457}" dt="2022-02-17T03:09:41.286" v="1711"/>
          <ac:grpSpMkLst>
            <pc:docMk/>
            <pc:sldMk cId="2556214978" sldId="273"/>
            <ac:grpSpMk id="21" creationId="{A4EFF884-D359-4AE5-8048-06A07543EE05}"/>
          </ac:grpSpMkLst>
        </pc:grpChg>
        <pc:picChg chg="add mod">
          <ac:chgData name="Carlos Trejo" userId="b0663bc17b4728a9" providerId="LiveId" clId="{D45834E3-9854-4A21-9DFB-E78095B25457}" dt="2022-02-17T00:39:44.708" v="1574" actId="26606"/>
          <ac:picMkLst>
            <pc:docMk/>
            <pc:sldMk cId="2556214978" sldId="273"/>
            <ac:picMk id="5" creationId="{90675E41-7E94-4874-A047-C0F9F6A6B213}"/>
          </ac:picMkLst>
        </pc:picChg>
        <pc:inkChg chg="add">
          <ac:chgData name="Carlos Trejo" userId="b0663bc17b4728a9" providerId="LiveId" clId="{D45834E3-9854-4A21-9DFB-E78095B25457}" dt="2022-02-17T03:09:27.956" v="1697" actId="9405"/>
          <ac:inkMkLst>
            <pc:docMk/>
            <pc:sldMk cId="2556214978" sldId="273"/>
            <ac:inkMk id="6" creationId="{F67E82A3-29B7-46DB-BB9C-AD4F698B0ECF}"/>
          </ac:inkMkLst>
        </pc:inkChg>
        <pc:inkChg chg="add">
          <ac:chgData name="Carlos Trejo" userId="b0663bc17b4728a9" providerId="LiveId" clId="{D45834E3-9854-4A21-9DFB-E78095B25457}" dt="2022-02-17T03:09:30.013" v="1698" actId="9405"/>
          <ac:inkMkLst>
            <pc:docMk/>
            <pc:sldMk cId="2556214978" sldId="273"/>
            <ac:inkMk id="7" creationId="{2687BB68-0107-42D7-BF6C-64BF0877473B}"/>
          </ac:inkMkLst>
        </pc:inkChg>
        <pc:inkChg chg="add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8" creationId="{40EEC9C9-3C4E-422A-B7F4-51416603C8F5}"/>
          </ac:inkMkLst>
        </pc:inkChg>
        <pc:inkChg chg="add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9" creationId="{02F765F6-1FA8-4330-9389-722D2D6DBA18}"/>
          </ac:inkMkLst>
        </pc:inkChg>
        <pc:inkChg chg="add del mod">
          <ac:chgData name="Carlos Trejo" userId="b0663bc17b4728a9" providerId="LiveId" clId="{D45834E3-9854-4A21-9DFB-E78095B25457}" dt="2022-02-17T03:09:35.091" v="1704"/>
          <ac:inkMkLst>
            <pc:docMk/>
            <pc:sldMk cId="2556214978" sldId="273"/>
            <ac:inkMk id="13" creationId="{F1B8328F-F4B5-4D1A-88DF-FEC19D52404A}"/>
          </ac:inkMkLst>
        </pc:inkChg>
        <pc:inkChg chg="add">
          <ac:chgData name="Carlos Trejo" userId="b0663bc17b4728a9" providerId="LiveId" clId="{D45834E3-9854-4A21-9DFB-E78095B25457}" dt="2022-02-17T03:09:36.997" v="1705" actId="9405"/>
          <ac:inkMkLst>
            <pc:docMk/>
            <pc:sldMk cId="2556214978" sldId="273"/>
            <ac:inkMk id="15" creationId="{CB71DBD1-8461-4D06-85AD-D3B46FDB000A}"/>
          </ac:inkMkLst>
        </pc:inkChg>
        <pc:inkChg chg="add mod">
          <ac:chgData name="Carlos Trejo" userId="b0663bc17b4728a9" providerId="LiveId" clId="{D45834E3-9854-4A21-9DFB-E78095B25457}" dt="2022-02-17T03:09:39.667" v="1708"/>
          <ac:inkMkLst>
            <pc:docMk/>
            <pc:sldMk cId="2556214978" sldId="273"/>
            <ac:inkMk id="16" creationId="{E3849B98-5CDD-4BEC-A702-2F98A0039B10}"/>
          </ac:inkMkLst>
        </pc:inkChg>
        <pc:inkChg chg="add mod">
          <ac:chgData name="Carlos Trejo" userId="b0663bc17b4728a9" providerId="LiveId" clId="{D45834E3-9854-4A21-9DFB-E78095B25457}" dt="2022-02-17T03:09:39.667" v="1708"/>
          <ac:inkMkLst>
            <pc:docMk/>
            <pc:sldMk cId="2556214978" sldId="273"/>
            <ac:inkMk id="17" creationId="{1EF2E3AB-4EAE-41E3-89F6-72ABFE1E3ECC}"/>
          </ac:inkMkLst>
        </pc:inkChg>
        <pc:inkChg chg="add mod">
          <ac:chgData name="Carlos Trejo" userId="b0663bc17b4728a9" providerId="LiveId" clId="{D45834E3-9854-4A21-9DFB-E78095B25457}" dt="2022-02-17T03:09:41.286" v="1711"/>
          <ac:inkMkLst>
            <pc:docMk/>
            <pc:sldMk cId="2556214978" sldId="273"/>
            <ac:inkMk id="19" creationId="{5E7250E8-0C56-4C96-8107-41FFE39A6198}"/>
          </ac:inkMkLst>
        </pc:inkChg>
        <pc:inkChg chg="add mod">
          <ac:chgData name="Carlos Trejo" userId="b0663bc17b4728a9" providerId="LiveId" clId="{D45834E3-9854-4A21-9DFB-E78095B25457}" dt="2022-02-17T03:09:41.286" v="1711"/>
          <ac:inkMkLst>
            <pc:docMk/>
            <pc:sldMk cId="2556214978" sldId="273"/>
            <ac:inkMk id="20" creationId="{7B7BFE0B-0AE1-4F50-880D-F073C6B38610}"/>
          </ac:inkMkLst>
        </pc:inkChg>
      </pc:sldChg>
      <pc:sldChg chg="addSp delSp modSp new mod setBg">
        <pc:chgData name="Carlos Trejo" userId="b0663bc17b4728a9" providerId="LiveId" clId="{D45834E3-9854-4A21-9DFB-E78095B25457}" dt="2022-02-22T02:12:13.426" v="1914"/>
        <pc:sldMkLst>
          <pc:docMk/>
          <pc:sldMk cId="731548593" sldId="274"/>
        </pc:sldMkLst>
        <pc:spChg chg="mod">
          <ac:chgData name="Carlos Trejo" userId="b0663bc17b4728a9" providerId="LiveId" clId="{D45834E3-9854-4A21-9DFB-E78095B25457}" dt="2022-02-17T00:39:58.533" v="1579" actId="26606"/>
          <ac:spMkLst>
            <pc:docMk/>
            <pc:sldMk cId="731548593" sldId="274"/>
            <ac:spMk id="2" creationId="{B4F465B7-FA72-479F-B889-FDB951F1BB03}"/>
          </ac:spMkLst>
        </pc:spChg>
        <pc:spChg chg="mod">
          <ac:chgData name="Carlos Trejo" userId="b0663bc17b4728a9" providerId="LiveId" clId="{D45834E3-9854-4A21-9DFB-E78095B25457}" dt="2022-02-17T00:40:06.585" v="1585" actId="27636"/>
          <ac:spMkLst>
            <pc:docMk/>
            <pc:sldMk cId="731548593" sldId="274"/>
            <ac:spMk id="3" creationId="{617EF410-A1F2-4FC6-AA58-15CD013156CD}"/>
          </ac:spMkLst>
        </pc:spChg>
        <pc:spChg chg="add">
          <ac:chgData name="Carlos Trejo" userId="b0663bc17b4728a9" providerId="LiveId" clId="{D45834E3-9854-4A21-9DFB-E78095B25457}" dt="2022-02-17T00:39:58.533" v="1579" actId="26606"/>
          <ac:spMkLst>
            <pc:docMk/>
            <pc:sldMk cId="731548593" sldId="274"/>
            <ac:spMk id="10" creationId="{81AEB8A9-B768-4E30-BA55-D919E6687343}"/>
          </ac:spMkLst>
        </pc:spChg>
        <pc:grpChg chg="mod">
          <ac:chgData name="Carlos Trejo" userId="b0663bc17b4728a9" providerId="LiveId" clId="{D45834E3-9854-4A21-9DFB-E78095B25457}" dt="2022-02-22T02:00:05.194" v="1743"/>
          <ac:grpSpMkLst>
            <pc:docMk/>
            <pc:sldMk cId="731548593" sldId="274"/>
            <ac:grpSpMk id="8" creationId="{7E0F8AE1-22C9-44E5-861C-814E6E0D9115}"/>
          </ac:grpSpMkLst>
        </pc:grpChg>
        <pc:grpChg chg="del mod">
          <ac:chgData name="Carlos Trejo" userId="b0663bc17b4728a9" providerId="LiveId" clId="{D45834E3-9854-4A21-9DFB-E78095B25457}" dt="2022-02-22T02:00:54.878" v="1766"/>
          <ac:grpSpMkLst>
            <pc:docMk/>
            <pc:sldMk cId="731548593" sldId="274"/>
            <ac:grpSpMk id="20" creationId="{ED3DDEA1-AFEF-4775-81C4-01CEF1008679}"/>
          </ac:grpSpMkLst>
        </pc:grpChg>
        <pc:grpChg chg="del mod">
          <ac:chgData name="Carlos Trejo" userId="b0663bc17b4728a9" providerId="LiveId" clId="{D45834E3-9854-4A21-9DFB-E78095B25457}" dt="2022-02-22T02:00:59.927" v="1769"/>
          <ac:grpSpMkLst>
            <pc:docMk/>
            <pc:sldMk cId="731548593" sldId="274"/>
            <ac:grpSpMk id="27" creationId="{A8DAF498-41C8-4999-89A4-93358F5CCC98}"/>
          </ac:grpSpMkLst>
        </pc:grpChg>
        <pc:grpChg chg="del mod">
          <ac:chgData name="Carlos Trejo" userId="b0663bc17b4728a9" providerId="LiveId" clId="{D45834E3-9854-4A21-9DFB-E78095B25457}" dt="2022-02-22T02:01:02.247" v="1772"/>
          <ac:grpSpMkLst>
            <pc:docMk/>
            <pc:sldMk cId="731548593" sldId="274"/>
            <ac:grpSpMk id="30" creationId="{2979519F-10B0-4155-859B-EB7852D44977}"/>
          </ac:grpSpMkLst>
        </pc:grpChg>
        <pc:grpChg chg="del mod">
          <ac:chgData name="Carlos Trejo" userId="b0663bc17b4728a9" providerId="LiveId" clId="{D45834E3-9854-4A21-9DFB-E78095B25457}" dt="2022-02-22T02:01:18.281" v="1794"/>
          <ac:grpSpMkLst>
            <pc:docMk/>
            <pc:sldMk cId="731548593" sldId="274"/>
            <ac:grpSpMk id="33" creationId="{F6FEB3A5-6318-401C-ACDA-259889563F31}"/>
          </ac:grpSpMkLst>
        </pc:grpChg>
        <pc:grpChg chg="del mod">
          <ac:chgData name="Carlos Trejo" userId="b0663bc17b4728a9" providerId="LiveId" clId="{D45834E3-9854-4A21-9DFB-E78095B25457}" dt="2022-02-22T02:01:10.810" v="1783"/>
          <ac:grpSpMkLst>
            <pc:docMk/>
            <pc:sldMk cId="731548593" sldId="274"/>
            <ac:grpSpMk id="39" creationId="{3C2B80C0-165C-4D24-A666-217364AB1C12}"/>
          </ac:grpSpMkLst>
        </pc:grpChg>
        <pc:grpChg chg="del mod">
          <ac:chgData name="Carlos Trejo" userId="b0663bc17b4728a9" providerId="LiveId" clId="{D45834E3-9854-4A21-9DFB-E78095B25457}" dt="2022-02-22T02:12:13.425" v="1909"/>
          <ac:grpSpMkLst>
            <pc:docMk/>
            <pc:sldMk cId="731548593" sldId="274"/>
            <ac:grpSpMk id="44" creationId="{58A4EFC2-A9B7-4F03-A07C-8E5E4FD9B785}"/>
          </ac:grpSpMkLst>
        </pc:grpChg>
        <pc:grpChg chg="mod">
          <ac:chgData name="Carlos Trejo" userId="b0663bc17b4728a9" providerId="LiveId" clId="{D45834E3-9854-4A21-9DFB-E78095B25457}" dt="2022-02-22T02:12:13.426" v="1914"/>
          <ac:grpSpMkLst>
            <pc:docMk/>
            <pc:sldMk cId="731548593" sldId="274"/>
            <ac:grpSpMk id="60" creationId="{6763F418-6BF2-4628-8C53-EAE3E58813EC}"/>
          </ac:grpSpMkLst>
        </pc:grpChg>
        <pc:grpChg chg="del mod">
          <ac:chgData name="Carlos Trejo" userId="b0663bc17b4728a9" providerId="LiveId" clId="{D45834E3-9854-4A21-9DFB-E78095B25457}" dt="2022-02-22T02:12:13.421" v="1897"/>
          <ac:grpSpMkLst>
            <pc:docMk/>
            <pc:sldMk cId="731548593" sldId="274"/>
            <ac:grpSpMk id="64" creationId="{194E7C68-2794-432C-9A9F-9AC3E17762B3}"/>
          </ac:grpSpMkLst>
        </pc:grpChg>
        <pc:grpChg chg="del mod">
          <ac:chgData name="Carlos Trejo" userId="b0663bc17b4728a9" providerId="LiveId" clId="{D45834E3-9854-4A21-9DFB-E78095B25457}" dt="2022-02-22T02:12:13.417" v="1885"/>
          <ac:grpSpMkLst>
            <pc:docMk/>
            <pc:sldMk cId="731548593" sldId="274"/>
            <ac:grpSpMk id="74" creationId="{1744893F-5D2C-486B-AB2C-DE3F54C82A0A}"/>
          </ac:grpSpMkLst>
        </pc:grpChg>
        <pc:grpChg chg="del mod">
          <ac:chgData name="Carlos Trejo" userId="b0663bc17b4728a9" providerId="LiveId" clId="{D45834E3-9854-4A21-9DFB-E78095B25457}" dt="2022-02-22T02:12:13.414" v="1876"/>
          <ac:grpSpMkLst>
            <pc:docMk/>
            <pc:sldMk cId="731548593" sldId="274"/>
            <ac:grpSpMk id="75" creationId="{40C4DE04-98E3-44B3-858D-1F7DBEBF3AC1}"/>
          </ac:grpSpMkLst>
        </pc:grpChg>
        <pc:grpChg chg="del mod">
          <ac:chgData name="Carlos Trejo" userId="b0663bc17b4728a9" providerId="LiveId" clId="{D45834E3-9854-4A21-9DFB-E78095B25457}" dt="2022-02-22T02:12:13.422" v="1898"/>
          <ac:grpSpMkLst>
            <pc:docMk/>
            <pc:sldMk cId="731548593" sldId="274"/>
            <ac:grpSpMk id="83" creationId="{A4AEE340-79C9-42FF-A9B5-AFF4F39F099D}"/>
          </ac:grpSpMkLst>
        </pc:grpChg>
        <pc:grpChg chg="del mod">
          <ac:chgData name="Carlos Trejo" userId="b0663bc17b4728a9" providerId="LiveId" clId="{D45834E3-9854-4A21-9DFB-E78095B25457}" dt="2022-02-22T02:12:13.419" v="1889"/>
          <ac:grpSpMkLst>
            <pc:docMk/>
            <pc:sldMk cId="731548593" sldId="274"/>
            <ac:grpSpMk id="84" creationId="{C421ADE3-569B-47BE-A5E9-1ACDA70E545D}"/>
          </ac:grpSpMkLst>
        </pc:grpChg>
        <pc:grpChg chg="del mod">
          <ac:chgData name="Carlos Trejo" userId="b0663bc17b4728a9" providerId="LiveId" clId="{D45834E3-9854-4A21-9DFB-E78095B25457}" dt="2022-02-22T02:12:13.421" v="1896"/>
          <ac:grpSpMkLst>
            <pc:docMk/>
            <pc:sldMk cId="731548593" sldId="274"/>
            <ac:grpSpMk id="102" creationId="{1CEEE4FE-C36C-4DED-849F-E39CA84C433B}"/>
          </ac:grpSpMkLst>
        </pc:grpChg>
        <pc:grpChg chg="del mod">
          <ac:chgData name="Carlos Trejo" userId="b0663bc17b4728a9" providerId="LiveId" clId="{D45834E3-9854-4A21-9DFB-E78095B25457}" dt="2022-02-22T02:12:13.420" v="1892"/>
          <ac:grpSpMkLst>
            <pc:docMk/>
            <pc:sldMk cId="731548593" sldId="274"/>
            <ac:grpSpMk id="103" creationId="{9DEB74D4-13A9-4C09-A1CD-598A70DFA731}"/>
          </ac:grpSpMkLst>
        </pc:grpChg>
        <pc:picChg chg="add mod">
          <ac:chgData name="Carlos Trejo" userId="b0663bc17b4728a9" providerId="LiveId" clId="{D45834E3-9854-4A21-9DFB-E78095B25457}" dt="2022-02-22T02:12:02.376" v="1853" actId="14100"/>
          <ac:picMkLst>
            <pc:docMk/>
            <pc:sldMk cId="731548593" sldId="274"/>
            <ac:picMk id="5" creationId="{5472F78A-A40B-413B-B738-A7857C772D4B}"/>
          </ac:picMkLst>
        </pc:picChg>
        <pc:inkChg chg="add mod">
          <ac:chgData name="Carlos Trejo" userId="b0663bc17b4728a9" providerId="LiveId" clId="{D45834E3-9854-4A21-9DFB-E78095B25457}" dt="2022-02-22T02:00:05.194" v="1743"/>
          <ac:inkMkLst>
            <pc:docMk/>
            <pc:sldMk cId="731548593" sldId="274"/>
            <ac:inkMk id="4" creationId="{79903C92-3F29-4240-B682-0FCBB714B19D}"/>
          </ac:inkMkLst>
        </pc:inkChg>
        <pc:inkChg chg="add mod">
          <ac:chgData name="Carlos Trejo" userId="b0663bc17b4728a9" providerId="LiveId" clId="{D45834E3-9854-4A21-9DFB-E78095B25457}" dt="2022-02-22T02:00:05.194" v="1743"/>
          <ac:inkMkLst>
            <pc:docMk/>
            <pc:sldMk cId="731548593" sldId="274"/>
            <ac:inkMk id="6" creationId="{3B0C807B-852B-45E3-8DFC-A6E05A89C6BC}"/>
          </ac:inkMkLst>
        </pc:inkChg>
        <pc:inkChg chg="add">
          <ac:chgData name="Carlos Trejo" userId="b0663bc17b4728a9" providerId="LiveId" clId="{D45834E3-9854-4A21-9DFB-E78095B25457}" dt="2022-02-22T02:00:04.262" v="1742" actId="9405"/>
          <ac:inkMkLst>
            <pc:docMk/>
            <pc:sldMk cId="731548593" sldId="274"/>
            <ac:inkMk id="7" creationId="{F408E836-C566-4985-B348-1374C8DFAEC9}"/>
          </ac:inkMkLst>
        </pc:inkChg>
        <pc:inkChg chg="add del">
          <ac:chgData name="Carlos Trejo" userId="b0663bc17b4728a9" providerId="LiveId" clId="{D45834E3-9854-4A21-9DFB-E78095B25457}" dt="2022-02-22T02:00:09.764" v="1745"/>
          <ac:inkMkLst>
            <pc:docMk/>
            <pc:sldMk cId="731548593" sldId="274"/>
            <ac:inkMk id="9" creationId="{3468E25D-E6E7-4771-89C8-DE60DC522B00}"/>
          </ac:inkMkLst>
        </pc:inkChg>
        <pc:inkChg chg="add del">
          <ac:chgData name="Carlos Trejo" userId="b0663bc17b4728a9" providerId="LiveId" clId="{D45834E3-9854-4A21-9DFB-E78095B25457}" dt="2022-02-22T02:12:04.704" v="1858"/>
          <ac:inkMkLst>
            <pc:docMk/>
            <pc:sldMk cId="731548593" sldId="274"/>
            <ac:inkMk id="11" creationId="{760C620D-D3AB-45BF-885D-2772B7BB97F8}"/>
          </ac:inkMkLst>
        </pc:inkChg>
        <pc:inkChg chg="add del">
          <ac:chgData name="Carlos Trejo" userId="b0663bc17b4728a9" providerId="LiveId" clId="{D45834E3-9854-4A21-9DFB-E78095B25457}" dt="2022-02-22T02:12:04.701" v="1854"/>
          <ac:inkMkLst>
            <pc:docMk/>
            <pc:sldMk cId="731548593" sldId="274"/>
            <ac:inkMk id="12" creationId="{8CBA6D5C-ABBB-419E-A39E-613C4D587566}"/>
          </ac:inkMkLst>
        </pc:inkChg>
        <pc:inkChg chg="add del">
          <ac:chgData name="Carlos Trejo" userId="b0663bc17b4728a9" providerId="LiveId" clId="{D45834E3-9854-4A21-9DFB-E78095B25457}" dt="2022-02-22T02:00:30.172" v="1749"/>
          <ac:inkMkLst>
            <pc:docMk/>
            <pc:sldMk cId="731548593" sldId="274"/>
            <ac:inkMk id="13" creationId="{F908B41C-74C8-46A6-A549-6A5EE1F00288}"/>
          </ac:inkMkLst>
        </pc:inkChg>
        <pc:inkChg chg="add del">
          <ac:chgData name="Carlos Trejo" userId="b0663bc17b4728a9" providerId="LiveId" clId="{D45834E3-9854-4A21-9DFB-E78095B25457}" dt="2022-02-22T02:12:04.704" v="1856"/>
          <ac:inkMkLst>
            <pc:docMk/>
            <pc:sldMk cId="731548593" sldId="274"/>
            <ac:inkMk id="14" creationId="{16356A49-618E-4E65-8665-8089093933B3}"/>
          </ac:inkMkLst>
        </pc:inkChg>
        <pc:inkChg chg="add del mod">
          <ac:chgData name="Carlos Trejo" userId="b0663bc17b4728a9" providerId="LiveId" clId="{D45834E3-9854-4A21-9DFB-E78095B25457}" dt="2022-02-22T02:01:16.992" v="1784"/>
          <ac:inkMkLst>
            <pc:docMk/>
            <pc:sldMk cId="731548593" sldId="274"/>
            <ac:inkMk id="15" creationId="{A610EFD6-CECD-4962-B768-578E1239C152}"/>
          </ac:inkMkLst>
        </pc:inkChg>
        <pc:inkChg chg="add del mod">
          <ac:chgData name="Carlos Trejo" userId="b0663bc17b4728a9" providerId="LiveId" clId="{D45834E3-9854-4A21-9DFB-E78095B25457}" dt="2022-02-22T02:01:18.275" v="1785"/>
          <ac:inkMkLst>
            <pc:docMk/>
            <pc:sldMk cId="731548593" sldId="274"/>
            <ac:inkMk id="16" creationId="{7C9E9D33-0798-4CBB-8B38-28F5ECBF2848}"/>
          </ac:inkMkLst>
        </pc:inkChg>
        <pc:inkChg chg="add del mod">
          <ac:chgData name="Carlos Trejo" userId="b0663bc17b4728a9" providerId="LiveId" clId="{D45834E3-9854-4A21-9DFB-E78095B25457}" dt="2022-02-22T02:01:18.278" v="1786"/>
          <ac:inkMkLst>
            <pc:docMk/>
            <pc:sldMk cId="731548593" sldId="274"/>
            <ac:inkMk id="17" creationId="{3572CBAC-D88D-4D14-B699-4772C7450E58}"/>
          </ac:inkMkLst>
        </pc:inkChg>
        <pc:inkChg chg="add del mod">
          <ac:chgData name="Carlos Trejo" userId="b0663bc17b4728a9" providerId="LiveId" clId="{D45834E3-9854-4A21-9DFB-E78095B25457}" dt="2022-02-22T02:01:18.279" v="1788"/>
          <ac:inkMkLst>
            <pc:docMk/>
            <pc:sldMk cId="731548593" sldId="274"/>
            <ac:inkMk id="18" creationId="{478405EF-7A9E-4461-9503-CCBF5B80BE81}"/>
          </ac:inkMkLst>
        </pc:inkChg>
        <pc:inkChg chg="add del mod">
          <ac:chgData name="Carlos Trejo" userId="b0663bc17b4728a9" providerId="LiveId" clId="{D45834E3-9854-4A21-9DFB-E78095B25457}" dt="2022-02-22T02:01:18.279" v="1787"/>
          <ac:inkMkLst>
            <pc:docMk/>
            <pc:sldMk cId="731548593" sldId="274"/>
            <ac:inkMk id="19" creationId="{52DF1605-1684-463E-981A-C4E08EBA7F81}"/>
          </ac:inkMkLst>
        </pc:inkChg>
        <pc:inkChg chg="add del mod">
          <ac:chgData name="Carlos Trejo" userId="b0663bc17b4728a9" providerId="LiveId" clId="{D45834E3-9854-4A21-9DFB-E78095B25457}" dt="2022-02-22T02:01:18.280" v="1790"/>
          <ac:inkMkLst>
            <pc:docMk/>
            <pc:sldMk cId="731548593" sldId="274"/>
            <ac:inkMk id="21" creationId="{08774F11-9B79-4B3B-8233-9A1D5B0FF24F}"/>
          </ac:inkMkLst>
        </pc:inkChg>
        <pc:inkChg chg="add del mod">
          <ac:chgData name="Carlos Trejo" userId="b0663bc17b4728a9" providerId="LiveId" clId="{D45834E3-9854-4A21-9DFB-E78095B25457}" dt="2022-02-22T02:01:18.280" v="1792"/>
          <ac:inkMkLst>
            <pc:docMk/>
            <pc:sldMk cId="731548593" sldId="274"/>
            <ac:inkMk id="22" creationId="{E658BD80-6838-451A-A9E7-677F1AB3FB55}"/>
          </ac:inkMkLst>
        </pc:inkChg>
        <pc:inkChg chg="add del mod">
          <ac:chgData name="Carlos Trejo" userId="b0663bc17b4728a9" providerId="LiveId" clId="{D45834E3-9854-4A21-9DFB-E78095B25457}" dt="2022-02-22T02:01:18.281" v="1794"/>
          <ac:inkMkLst>
            <pc:docMk/>
            <pc:sldMk cId="731548593" sldId="274"/>
            <ac:inkMk id="23" creationId="{76EBD70E-76D0-412B-8B17-B179715D3F0C}"/>
          </ac:inkMkLst>
        </pc:inkChg>
        <pc:inkChg chg="add del">
          <ac:chgData name="Carlos Trejo" userId="b0663bc17b4728a9" providerId="LiveId" clId="{D45834E3-9854-4A21-9DFB-E78095B25457}" dt="2022-02-22T02:00:53.871" v="1763"/>
          <ac:inkMkLst>
            <pc:docMk/>
            <pc:sldMk cId="731548593" sldId="274"/>
            <ac:inkMk id="24" creationId="{1BE05A0E-B72D-46AA-AF50-96B7957238D9}"/>
          </ac:inkMkLst>
        </pc:inkChg>
        <pc:inkChg chg="add del">
          <ac:chgData name="Carlos Trejo" userId="b0663bc17b4728a9" providerId="LiveId" clId="{D45834E3-9854-4A21-9DFB-E78095B25457}" dt="2022-02-22T02:00:54.577" v="1765"/>
          <ac:inkMkLst>
            <pc:docMk/>
            <pc:sldMk cId="731548593" sldId="274"/>
            <ac:inkMk id="25" creationId="{ABE26EBD-42B3-46E0-94C7-E1D2BD8C8D9B}"/>
          </ac:inkMkLst>
        </pc:inkChg>
        <pc:inkChg chg="add del">
          <ac:chgData name="Carlos Trejo" userId="b0663bc17b4728a9" providerId="LiveId" clId="{D45834E3-9854-4A21-9DFB-E78095B25457}" dt="2022-02-22T02:00:53.872" v="1764"/>
          <ac:inkMkLst>
            <pc:docMk/>
            <pc:sldMk cId="731548593" sldId="274"/>
            <ac:inkMk id="26" creationId="{1C757E93-B276-47CE-ADBA-D1706D91245B}"/>
          </ac:inkMkLst>
        </pc:inkChg>
        <pc:inkChg chg="add del mod">
          <ac:chgData name="Carlos Trejo" userId="b0663bc17b4728a9" providerId="LiveId" clId="{D45834E3-9854-4A21-9DFB-E78095B25457}" dt="2022-02-22T02:01:27.237" v="1811"/>
          <ac:inkMkLst>
            <pc:docMk/>
            <pc:sldMk cId="731548593" sldId="274"/>
            <ac:inkMk id="28" creationId="{1847172D-3D79-4229-9C14-5EC621C67B9C}"/>
          </ac:inkMkLst>
        </pc:inkChg>
        <pc:inkChg chg="add del mod">
          <ac:chgData name="Carlos Trejo" userId="b0663bc17b4728a9" providerId="LiveId" clId="{D45834E3-9854-4A21-9DFB-E78095B25457}" dt="2022-02-22T02:01:18.280" v="1791"/>
          <ac:inkMkLst>
            <pc:docMk/>
            <pc:sldMk cId="731548593" sldId="274"/>
            <ac:inkMk id="29" creationId="{0EA08860-C25E-4614-8EB3-02F9EF0C031D}"/>
          </ac:inkMkLst>
        </pc:inkChg>
        <pc:inkChg chg="add del mod">
          <ac:chgData name="Carlos Trejo" userId="b0663bc17b4728a9" providerId="LiveId" clId="{D45834E3-9854-4A21-9DFB-E78095B25457}" dt="2022-02-22T02:01:18.279" v="1789"/>
          <ac:inkMkLst>
            <pc:docMk/>
            <pc:sldMk cId="731548593" sldId="274"/>
            <ac:inkMk id="31" creationId="{A002AD38-F9EC-44A9-938C-CE43AE68C856}"/>
          </ac:inkMkLst>
        </pc:inkChg>
        <pc:inkChg chg="add del mod">
          <ac:chgData name="Carlos Trejo" userId="b0663bc17b4728a9" providerId="LiveId" clId="{D45834E3-9854-4A21-9DFB-E78095B25457}" dt="2022-02-22T02:01:18.281" v="1793"/>
          <ac:inkMkLst>
            <pc:docMk/>
            <pc:sldMk cId="731548593" sldId="274"/>
            <ac:inkMk id="32" creationId="{F498D2B6-036C-4125-A2EE-D03758FE756E}"/>
          </ac:inkMkLst>
        </pc:inkChg>
        <pc:inkChg chg="add del mod">
          <ac:chgData name="Carlos Trejo" userId="b0663bc17b4728a9" providerId="LiveId" clId="{D45834E3-9854-4A21-9DFB-E78095B25457}" dt="2022-02-22T02:12:13.410" v="1867"/>
          <ac:inkMkLst>
            <pc:docMk/>
            <pc:sldMk cId="731548593" sldId="274"/>
            <ac:inkMk id="34" creationId="{B8BB7CCD-FB10-4D29-829A-D8FA6E69B567}"/>
          </ac:inkMkLst>
        </pc:inkChg>
        <pc:inkChg chg="add del mod">
          <ac:chgData name="Carlos Trejo" userId="b0663bc17b4728a9" providerId="LiveId" clId="{D45834E3-9854-4A21-9DFB-E78095B25457}" dt="2022-02-22T02:12:13.419" v="1890"/>
          <ac:inkMkLst>
            <pc:docMk/>
            <pc:sldMk cId="731548593" sldId="274"/>
            <ac:inkMk id="35" creationId="{02B1A458-12DC-4B05-9719-9D10B7B0875D}"/>
          </ac:inkMkLst>
        </pc:inkChg>
        <pc:inkChg chg="add del mod">
          <ac:chgData name="Carlos Trejo" userId="b0663bc17b4728a9" providerId="LiveId" clId="{D45834E3-9854-4A21-9DFB-E78095B25457}" dt="2022-02-22T02:12:13.422" v="1899"/>
          <ac:inkMkLst>
            <pc:docMk/>
            <pc:sldMk cId="731548593" sldId="274"/>
            <ac:inkMk id="36" creationId="{F74A3A3D-8454-4E96-9661-3425DEE79D0C}"/>
          </ac:inkMkLst>
        </pc:inkChg>
        <pc:inkChg chg="add del mod">
          <ac:chgData name="Carlos Trejo" userId="b0663bc17b4728a9" providerId="LiveId" clId="{D45834E3-9854-4A21-9DFB-E78095B25457}" dt="2022-02-22T02:12:13.424" v="1905"/>
          <ac:inkMkLst>
            <pc:docMk/>
            <pc:sldMk cId="731548593" sldId="274"/>
            <ac:inkMk id="37" creationId="{CC5C6B8E-55BD-4602-ADD8-6275D52517EF}"/>
          </ac:inkMkLst>
        </pc:inkChg>
        <pc:inkChg chg="add del mod">
          <ac:chgData name="Carlos Trejo" userId="b0663bc17b4728a9" providerId="LiveId" clId="{D45834E3-9854-4A21-9DFB-E78095B25457}" dt="2022-02-22T02:12:13.405" v="1859"/>
          <ac:inkMkLst>
            <pc:docMk/>
            <pc:sldMk cId="731548593" sldId="274"/>
            <ac:inkMk id="38" creationId="{19963576-DEAB-4431-819A-14240F6CC212}"/>
          </ac:inkMkLst>
        </pc:inkChg>
        <pc:inkChg chg="add del mod">
          <ac:chgData name="Carlos Trejo" userId="b0663bc17b4728a9" providerId="LiveId" clId="{D45834E3-9854-4A21-9DFB-E78095B25457}" dt="2022-02-22T02:12:13.426" v="1912"/>
          <ac:inkMkLst>
            <pc:docMk/>
            <pc:sldMk cId="731548593" sldId="274"/>
            <ac:inkMk id="40" creationId="{54844603-942B-4A97-AAB3-23FF2FA75B4D}"/>
          </ac:inkMkLst>
        </pc:inkChg>
        <pc:inkChg chg="add del mod">
          <ac:chgData name="Carlos Trejo" userId="b0663bc17b4728a9" providerId="LiveId" clId="{D45834E3-9854-4A21-9DFB-E78095B25457}" dt="2022-02-22T02:12:13.424" v="1907"/>
          <ac:inkMkLst>
            <pc:docMk/>
            <pc:sldMk cId="731548593" sldId="274"/>
            <ac:inkMk id="41" creationId="{03867D31-531E-4196-97E4-64EB1E2776FA}"/>
          </ac:inkMkLst>
        </pc:inkChg>
        <pc:inkChg chg="add del mod">
          <ac:chgData name="Carlos Trejo" userId="b0663bc17b4728a9" providerId="LiveId" clId="{D45834E3-9854-4A21-9DFB-E78095B25457}" dt="2022-02-22T02:12:13.408" v="1863"/>
          <ac:inkMkLst>
            <pc:docMk/>
            <pc:sldMk cId="731548593" sldId="274"/>
            <ac:inkMk id="42" creationId="{427DAF75-0DFD-4905-89F1-D72A9B66FF8F}"/>
          </ac:inkMkLst>
        </pc:inkChg>
        <pc:inkChg chg="add del mod">
          <ac:chgData name="Carlos Trejo" userId="b0663bc17b4728a9" providerId="LiveId" clId="{D45834E3-9854-4A21-9DFB-E78095B25457}" dt="2022-02-22T02:12:13.425" v="1909"/>
          <ac:inkMkLst>
            <pc:docMk/>
            <pc:sldMk cId="731548593" sldId="274"/>
            <ac:inkMk id="43" creationId="{9DE07519-2305-4DAF-BEE0-ABC57C0BE871}"/>
          </ac:inkMkLst>
        </pc:inkChg>
        <pc:inkChg chg="add del mod">
          <ac:chgData name="Carlos Trejo" userId="b0663bc17b4728a9" providerId="LiveId" clId="{D45834E3-9854-4A21-9DFB-E78095B25457}" dt="2022-02-22T02:12:04.704" v="1857"/>
          <ac:inkMkLst>
            <pc:docMk/>
            <pc:sldMk cId="731548593" sldId="274"/>
            <ac:inkMk id="45" creationId="{60E95235-1696-436D-A2F6-76B56E62A8EA}"/>
          </ac:inkMkLst>
        </pc:inkChg>
        <pc:inkChg chg="add del mod">
          <ac:chgData name="Carlos Trejo" userId="b0663bc17b4728a9" providerId="LiveId" clId="{D45834E3-9854-4A21-9DFB-E78095B25457}" dt="2022-02-22T02:12:13.410" v="1868"/>
          <ac:inkMkLst>
            <pc:docMk/>
            <pc:sldMk cId="731548593" sldId="274"/>
            <ac:inkMk id="46" creationId="{677A76C5-367A-4333-A59B-1AC56133EBFA}"/>
          </ac:inkMkLst>
        </pc:inkChg>
        <pc:inkChg chg="add del mod">
          <ac:chgData name="Carlos Trejo" userId="b0663bc17b4728a9" providerId="LiveId" clId="{D45834E3-9854-4A21-9DFB-E78095B25457}" dt="2022-02-22T02:12:13.407" v="1861"/>
          <ac:inkMkLst>
            <pc:docMk/>
            <pc:sldMk cId="731548593" sldId="274"/>
            <ac:inkMk id="47" creationId="{BC3CC1B3-71F6-4F2A-B25F-BEEE684B17D2}"/>
          </ac:inkMkLst>
        </pc:inkChg>
        <pc:inkChg chg="add del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48" creationId="{41567796-C92C-460C-8561-C1DF080E2529}"/>
          </ac:inkMkLst>
        </pc:inkChg>
        <pc:inkChg chg="add del mod">
          <ac:chgData name="Carlos Trejo" userId="b0663bc17b4728a9" providerId="LiveId" clId="{D45834E3-9854-4A21-9DFB-E78095B25457}" dt="2022-02-22T02:12:13.423" v="1903"/>
          <ac:inkMkLst>
            <pc:docMk/>
            <pc:sldMk cId="731548593" sldId="274"/>
            <ac:inkMk id="49" creationId="{577AF218-219F-477F-B736-80422348D7E3}"/>
          </ac:inkMkLst>
        </pc:inkChg>
        <pc:inkChg chg="add del mod">
          <ac:chgData name="Carlos Trejo" userId="b0663bc17b4728a9" providerId="LiveId" clId="{D45834E3-9854-4A21-9DFB-E78095B25457}" dt="2022-02-22T02:12:13.423" v="1902"/>
          <ac:inkMkLst>
            <pc:docMk/>
            <pc:sldMk cId="731548593" sldId="274"/>
            <ac:inkMk id="50" creationId="{FABE4E55-AB1E-4115-A604-9984824991D9}"/>
          </ac:inkMkLst>
        </pc:inkChg>
        <pc:inkChg chg="add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51" creationId="{5BA73607-8818-46B8-8B7A-58C01C1256F1}"/>
          </ac:inkMkLst>
        </pc:inkChg>
        <pc:inkChg chg="add del mod">
          <ac:chgData name="Carlos Trejo" userId="b0663bc17b4728a9" providerId="LiveId" clId="{D45834E3-9854-4A21-9DFB-E78095B25457}" dt="2022-02-22T02:12:13.425" v="1908"/>
          <ac:inkMkLst>
            <pc:docMk/>
            <pc:sldMk cId="731548593" sldId="274"/>
            <ac:inkMk id="52" creationId="{6F044357-482B-460E-9B99-9A2BA9B44933}"/>
          </ac:inkMkLst>
        </pc:inkChg>
        <pc:inkChg chg="add del mod">
          <ac:chgData name="Carlos Trejo" userId="b0663bc17b4728a9" providerId="LiveId" clId="{D45834E3-9854-4A21-9DFB-E78095B25457}" dt="2022-02-22T02:12:13.408" v="1862"/>
          <ac:inkMkLst>
            <pc:docMk/>
            <pc:sldMk cId="731548593" sldId="274"/>
            <ac:inkMk id="53" creationId="{871301C2-7DA8-4F04-8843-43E7F9CCB9CA}"/>
          </ac:inkMkLst>
        </pc:inkChg>
        <pc:inkChg chg="add del mod">
          <ac:chgData name="Carlos Trejo" userId="b0663bc17b4728a9" providerId="LiveId" clId="{D45834E3-9854-4A21-9DFB-E78095B25457}" dt="2022-02-22T02:12:13.406" v="1860"/>
          <ac:inkMkLst>
            <pc:docMk/>
            <pc:sldMk cId="731548593" sldId="274"/>
            <ac:inkMk id="54" creationId="{57CA2B0E-3031-41B6-B3C7-811E956286E3}"/>
          </ac:inkMkLst>
        </pc:inkChg>
        <pc:inkChg chg="add del mod">
          <ac:chgData name="Carlos Trejo" userId="b0663bc17b4728a9" providerId="LiveId" clId="{D45834E3-9854-4A21-9DFB-E78095B25457}" dt="2022-02-22T02:12:13.413" v="1874"/>
          <ac:inkMkLst>
            <pc:docMk/>
            <pc:sldMk cId="731548593" sldId="274"/>
            <ac:inkMk id="55" creationId="{9028EE7C-E301-48F7-9F34-3E1C43355ADF}"/>
          </ac:inkMkLst>
        </pc:inkChg>
        <pc:inkChg chg="add del mod">
          <ac:chgData name="Carlos Trejo" userId="b0663bc17b4728a9" providerId="LiveId" clId="{D45834E3-9854-4A21-9DFB-E78095B25457}" dt="2022-02-22T02:12:13.416" v="1881"/>
          <ac:inkMkLst>
            <pc:docMk/>
            <pc:sldMk cId="731548593" sldId="274"/>
            <ac:inkMk id="56" creationId="{508DCB8F-899A-4FDA-A45A-AB8CB6C7CB5B}"/>
          </ac:inkMkLst>
        </pc:inkChg>
        <pc:inkChg chg="add del mod">
          <ac:chgData name="Carlos Trejo" userId="b0663bc17b4728a9" providerId="LiveId" clId="{D45834E3-9854-4A21-9DFB-E78095B25457}" dt="2022-02-22T02:12:13.415" v="1879"/>
          <ac:inkMkLst>
            <pc:docMk/>
            <pc:sldMk cId="731548593" sldId="274"/>
            <ac:inkMk id="57" creationId="{2E704421-7394-401C-BFF0-D15D139BE216}"/>
          </ac:inkMkLst>
        </pc:inkChg>
        <pc:inkChg chg="add del mod">
          <ac:chgData name="Carlos Trejo" userId="b0663bc17b4728a9" providerId="LiveId" clId="{D45834E3-9854-4A21-9DFB-E78095B25457}" dt="2022-02-22T02:12:13.417" v="1884"/>
          <ac:inkMkLst>
            <pc:docMk/>
            <pc:sldMk cId="731548593" sldId="274"/>
            <ac:inkMk id="58" creationId="{86EBFD26-044F-4125-B799-1C65CFAB8279}"/>
          </ac:inkMkLst>
        </pc:inkChg>
        <pc:inkChg chg="add mod">
          <ac:chgData name="Carlos Trejo" userId="b0663bc17b4728a9" providerId="LiveId" clId="{D45834E3-9854-4A21-9DFB-E78095B25457}" dt="2022-02-22T02:12:13.426" v="1914"/>
          <ac:inkMkLst>
            <pc:docMk/>
            <pc:sldMk cId="731548593" sldId="274"/>
            <ac:inkMk id="59" creationId="{5F27C8ED-0FF2-4B9C-ADD2-FC96A4099EE3}"/>
          </ac:inkMkLst>
        </pc:inkChg>
        <pc:inkChg chg="add del mod">
          <ac:chgData name="Carlos Trejo" userId="b0663bc17b4728a9" providerId="LiveId" clId="{D45834E3-9854-4A21-9DFB-E78095B25457}" dt="2022-02-22T02:12:13.422" v="1900"/>
          <ac:inkMkLst>
            <pc:docMk/>
            <pc:sldMk cId="731548593" sldId="274"/>
            <ac:inkMk id="61" creationId="{8C05FE43-20E9-4477-9024-05F7133EDB5A}"/>
          </ac:inkMkLst>
        </pc:inkChg>
        <pc:inkChg chg="add del mod">
          <ac:chgData name="Carlos Trejo" userId="b0663bc17b4728a9" providerId="LiveId" clId="{D45834E3-9854-4A21-9DFB-E78095B25457}" dt="2022-02-22T02:12:13.418" v="1887"/>
          <ac:inkMkLst>
            <pc:docMk/>
            <pc:sldMk cId="731548593" sldId="274"/>
            <ac:inkMk id="62" creationId="{89D31F01-E0ED-491B-9E1C-57DB154230A1}"/>
          </ac:inkMkLst>
        </pc:inkChg>
        <pc:inkChg chg="add del mod">
          <ac:chgData name="Carlos Trejo" userId="b0663bc17b4728a9" providerId="LiveId" clId="{D45834E3-9854-4A21-9DFB-E78095B25457}" dt="2022-02-22T02:12:13.421" v="1897"/>
          <ac:inkMkLst>
            <pc:docMk/>
            <pc:sldMk cId="731548593" sldId="274"/>
            <ac:inkMk id="63" creationId="{696D5833-B747-4A8E-BDBB-69BAEEB444A6}"/>
          </ac:inkMkLst>
        </pc:inkChg>
        <pc:inkChg chg="add del mod">
          <ac:chgData name="Carlos Trejo" userId="b0663bc17b4728a9" providerId="LiveId" clId="{D45834E3-9854-4A21-9DFB-E78095B25457}" dt="2022-02-22T02:12:13.409" v="1866"/>
          <ac:inkMkLst>
            <pc:docMk/>
            <pc:sldMk cId="731548593" sldId="274"/>
            <ac:inkMk id="65" creationId="{9B6A32B7-0260-475D-BCD2-D082E55DD121}"/>
          </ac:inkMkLst>
        </pc:inkChg>
        <pc:inkChg chg="add del mod">
          <ac:chgData name="Carlos Trejo" userId="b0663bc17b4728a9" providerId="LiveId" clId="{D45834E3-9854-4A21-9DFB-E78095B25457}" dt="2022-02-22T02:12:13.412" v="1872"/>
          <ac:inkMkLst>
            <pc:docMk/>
            <pc:sldMk cId="731548593" sldId="274"/>
            <ac:inkMk id="66" creationId="{ED9ED93B-DC79-441A-8D05-D60DC9736797}"/>
          </ac:inkMkLst>
        </pc:inkChg>
        <pc:inkChg chg="add del mod">
          <ac:chgData name="Carlos Trejo" userId="b0663bc17b4728a9" providerId="LiveId" clId="{D45834E3-9854-4A21-9DFB-E78095B25457}" dt="2022-02-22T02:12:13.414" v="1876"/>
          <ac:inkMkLst>
            <pc:docMk/>
            <pc:sldMk cId="731548593" sldId="274"/>
            <ac:inkMk id="67" creationId="{34DF8385-41F0-4807-AC9C-1C6F94DA8F3F}"/>
          </ac:inkMkLst>
        </pc:inkChg>
        <pc:inkChg chg="add del mod">
          <ac:chgData name="Carlos Trejo" userId="b0663bc17b4728a9" providerId="LiveId" clId="{D45834E3-9854-4A21-9DFB-E78095B25457}" dt="2022-02-22T02:12:13.413" v="1875"/>
          <ac:inkMkLst>
            <pc:docMk/>
            <pc:sldMk cId="731548593" sldId="274"/>
            <ac:inkMk id="68" creationId="{8F386353-8AAB-460B-B6A9-3F4421D0FC57}"/>
          </ac:inkMkLst>
        </pc:inkChg>
        <pc:inkChg chg="add del mod">
          <ac:chgData name="Carlos Trejo" userId="b0663bc17b4728a9" providerId="LiveId" clId="{D45834E3-9854-4A21-9DFB-E78095B25457}" dt="2022-02-22T02:12:13.425" v="1910"/>
          <ac:inkMkLst>
            <pc:docMk/>
            <pc:sldMk cId="731548593" sldId="274"/>
            <ac:inkMk id="69" creationId="{1370DC4D-634F-4B4A-A9AE-3B9864A89478}"/>
          </ac:inkMkLst>
        </pc:inkChg>
        <pc:inkChg chg="add del mod">
          <ac:chgData name="Carlos Trejo" userId="b0663bc17b4728a9" providerId="LiveId" clId="{D45834E3-9854-4A21-9DFB-E78095B25457}" dt="2022-02-22T02:12:13.410" v="1869"/>
          <ac:inkMkLst>
            <pc:docMk/>
            <pc:sldMk cId="731548593" sldId="274"/>
            <ac:inkMk id="70" creationId="{434EBE18-1F28-4934-8FCC-200659CDCA47}"/>
          </ac:inkMkLst>
        </pc:inkChg>
        <pc:inkChg chg="add del mod">
          <ac:chgData name="Carlos Trejo" userId="b0663bc17b4728a9" providerId="LiveId" clId="{D45834E3-9854-4A21-9DFB-E78095B25457}" dt="2022-02-22T02:12:13.409" v="1864"/>
          <ac:inkMkLst>
            <pc:docMk/>
            <pc:sldMk cId="731548593" sldId="274"/>
            <ac:inkMk id="71" creationId="{E0CF1E89-A64B-41D1-B237-CE65D2F227BB}"/>
          </ac:inkMkLst>
        </pc:inkChg>
        <pc:inkChg chg="add del mod">
          <ac:chgData name="Carlos Trejo" userId="b0663bc17b4728a9" providerId="LiveId" clId="{D45834E3-9854-4A21-9DFB-E78095B25457}" dt="2022-02-22T02:12:13.419" v="1891"/>
          <ac:inkMkLst>
            <pc:docMk/>
            <pc:sldMk cId="731548593" sldId="274"/>
            <ac:inkMk id="72" creationId="{7E73B6AA-F2E3-40FC-BE6F-770DE6B34F9D}"/>
          </ac:inkMkLst>
        </pc:inkChg>
        <pc:inkChg chg="add del mod">
          <ac:chgData name="Carlos Trejo" userId="b0663bc17b4728a9" providerId="LiveId" clId="{D45834E3-9854-4A21-9DFB-E78095B25457}" dt="2022-02-22T02:12:13.417" v="1885"/>
          <ac:inkMkLst>
            <pc:docMk/>
            <pc:sldMk cId="731548593" sldId="274"/>
            <ac:inkMk id="73" creationId="{6E0C2175-BD62-4E56-9954-58A242615663}"/>
          </ac:inkMkLst>
        </pc:inkChg>
        <pc:inkChg chg="add del mod">
          <ac:chgData name="Carlos Trejo" userId="b0663bc17b4728a9" providerId="LiveId" clId="{D45834E3-9854-4A21-9DFB-E78095B25457}" dt="2022-02-22T02:12:13.416" v="1882"/>
          <ac:inkMkLst>
            <pc:docMk/>
            <pc:sldMk cId="731548593" sldId="274"/>
            <ac:inkMk id="76" creationId="{CB4DF218-66BC-41E2-9DB5-9616C505EB56}"/>
          </ac:inkMkLst>
        </pc:inkChg>
        <pc:inkChg chg="add del mod">
          <ac:chgData name="Carlos Trejo" userId="b0663bc17b4728a9" providerId="LiveId" clId="{D45834E3-9854-4A21-9DFB-E78095B25457}" dt="2022-02-22T02:12:13.421" v="1895"/>
          <ac:inkMkLst>
            <pc:docMk/>
            <pc:sldMk cId="731548593" sldId="274"/>
            <ac:inkMk id="77" creationId="{C8EF29A3-DA7F-4BA1-8A22-DEFA2DD2AB43}"/>
          </ac:inkMkLst>
        </pc:inkChg>
        <pc:inkChg chg="add del mod">
          <ac:chgData name="Carlos Trejo" userId="b0663bc17b4728a9" providerId="LiveId" clId="{D45834E3-9854-4A21-9DFB-E78095B25457}" dt="2022-02-22T02:12:13.419" v="1889"/>
          <ac:inkMkLst>
            <pc:docMk/>
            <pc:sldMk cId="731548593" sldId="274"/>
            <ac:inkMk id="78" creationId="{A2E19CA1-2340-4DB8-86C5-51CE2CE18DF0}"/>
          </ac:inkMkLst>
        </pc:inkChg>
        <pc:inkChg chg="add del mod">
          <ac:chgData name="Carlos Trejo" userId="b0663bc17b4728a9" providerId="LiveId" clId="{D45834E3-9854-4A21-9DFB-E78095B25457}" dt="2022-02-22T02:12:13.414" v="1878"/>
          <ac:inkMkLst>
            <pc:docMk/>
            <pc:sldMk cId="731548593" sldId="274"/>
            <ac:inkMk id="79" creationId="{5F6D2677-888F-4A65-8352-A631E4BA356D}"/>
          </ac:inkMkLst>
        </pc:inkChg>
        <pc:inkChg chg="add del mod">
          <ac:chgData name="Carlos Trejo" userId="b0663bc17b4728a9" providerId="LiveId" clId="{D45834E3-9854-4A21-9DFB-E78095B25457}" dt="2022-02-22T02:12:13.422" v="1898"/>
          <ac:inkMkLst>
            <pc:docMk/>
            <pc:sldMk cId="731548593" sldId="274"/>
            <ac:inkMk id="80" creationId="{3578C6B6-A133-4802-88EC-935620C41EC5}"/>
          </ac:inkMkLst>
        </pc:inkChg>
        <pc:inkChg chg="add del mod">
          <ac:chgData name="Carlos Trejo" userId="b0663bc17b4728a9" providerId="LiveId" clId="{D45834E3-9854-4A21-9DFB-E78095B25457}" dt="2022-02-22T02:12:13.420" v="1893"/>
          <ac:inkMkLst>
            <pc:docMk/>
            <pc:sldMk cId="731548593" sldId="274"/>
            <ac:inkMk id="81" creationId="{DD136914-2122-413D-893B-A40C6B9824CD}"/>
          </ac:inkMkLst>
        </pc:inkChg>
        <pc:inkChg chg="add del mod">
          <ac:chgData name="Carlos Trejo" userId="b0663bc17b4728a9" providerId="LiveId" clId="{D45834E3-9854-4A21-9DFB-E78095B25457}" dt="2022-02-22T02:12:13.425" v="1911"/>
          <ac:inkMkLst>
            <pc:docMk/>
            <pc:sldMk cId="731548593" sldId="274"/>
            <ac:inkMk id="82" creationId="{66DB61E6-5F92-40DE-AB07-B68D23FDF8DF}"/>
          </ac:inkMkLst>
        </pc:inkChg>
        <pc:inkChg chg="add del">
          <ac:chgData name="Carlos Trejo" userId="b0663bc17b4728a9" providerId="LiveId" clId="{D45834E3-9854-4A21-9DFB-E78095B25457}" dt="2022-02-22T02:12:13.424" v="1906"/>
          <ac:inkMkLst>
            <pc:docMk/>
            <pc:sldMk cId="731548593" sldId="274"/>
            <ac:inkMk id="85" creationId="{739F4884-E0FD-4B26-8E7D-73FAD040D2EA}"/>
          </ac:inkMkLst>
        </pc:inkChg>
        <pc:inkChg chg="add del">
          <ac:chgData name="Carlos Trejo" userId="b0663bc17b4728a9" providerId="LiveId" clId="{D45834E3-9854-4A21-9DFB-E78095B25457}" dt="2022-02-22T02:12:13.426" v="1913"/>
          <ac:inkMkLst>
            <pc:docMk/>
            <pc:sldMk cId="731548593" sldId="274"/>
            <ac:inkMk id="86" creationId="{2A43395D-5FBF-4DD2-A9EB-2A6A14DDDCC5}"/>
          </ac:inkMkLst>
        </pc:inkChg>
        <pc:inkChg chg="add del">
          <ac:chgData name="Carlos Trejo" userId="b0663bc17b4728a9" providerId="LiveId" clId="{D45834E3-9854-4A21-9DFB-E78095B25457}" dt="2022-02-22T02:12:13.424" v="1904"/>
          <ac:inkMkLst>
            <pc:docMk/>
            <pc:sldMk cId="731548593" sldId="274"/>
            <ac:inkMk id="87" creationId="{FA7026B1-08B9-40EB-B8D1-95515B3F6898}"/>
          </ac:inkMkLst>
        </pc:inkChg>
        <pc:inkChg chg="add del">
          <ac:chgData name="Carlos Trejo" userId="b0663bc17b4728a9" providerId="LiveId" clId="{D45834E3-9854-4A21-9DFB-E78095B25457}" dt="2022-02-22T02:02:10.595" v="1838"/>
          <ac:inkMkLst>
            <pc:docMk/>
            <pc:sldMk cId="731548593" sldId="274"/>
            <ac:inkMk id="88" creationId="{B91C5844-CAE3-4117-91A1-A33A42BF9720}"/>
          </ac:inkMkLst>
        </pc:inkChg>
        <pc:inkChg chg="add del mod">
          <ac:chgData name="Carlos Trejo" userId="b0663bc17b4728a9" providerId="LiveId" clId="{D45834E3-9854-4A21-9DFB-E78095B25457}" dt="2022-02-22T02:12:13.415" v="1880"/>
          <ac:inkMkLst>
            <pc:docMk/>
            <pc:sldMk cId="731548593" sldId="274"/>
            <ac:inkMk id="89" creationId="{5B387495-0779-4261-966E-572BA3465ABB}"/>
          </ac:inkMkLst>
        </pc:inkChg>
        <pc:inkChg chg="add del mod">
          <ac:chgData name="Carlos Trejo" userId="b0663bc17b4728a9" providerId="LiveId" clId="{D45834E3-9854-4A21-9DFB-E78095B25457}" dt="2022-02-22T02:12:13.413" v="1873"/>
          <ac:inkMkLst>
            <pc:docMk/>
            <pc:sldMk cId="731548593" sldId="274"/>
            <ac:inkMk id="90" creationId="{267B8CBF-1D0F-4B37-913B-9ED5E2F07B77}"/>
          </ac:inkMkLst>
        </pc:inkChg>
        <pc:inkChg chg="add del mod">
          <ac:chgData name="Carlos Trejo" userId="b0663bc17b4728a9" providerId="LiveId" clId="{D45834E3-9854-4A21-9DFB-E78095B25457}" dt="2022-02-22T02:12:13.420" v="1894"/>
          <ac:inkMkLst>
            <pc:docMk/>
            <pc:sldMk cId="731548593" sldId="274"/>
            <ac:inkMk id="91" creationId="{DAAE4958-2B96-4608-B3FE-9B355F5271E0}"/>
          </ac:inkMkLst>
        </pc:inkChg>
        <pc:inkChg chg="add del mod">
          <ac:chgData name="Carlos Trejo" userId="b0663bc17b4728a9" providerId="LiveId" clId="{D45834E3-9854-4A21-9DFB-E78095B25457}" dt="2022-02-22T02:12:13.412" v="1871"/>
          <ac:inkMkLst>
            <pc:docMk/>
            <pc:sldMk cId="731548593" sldId="274"/>
            <ac:inkMk id="92" creationId="{BFE55395-8457-40DF-9A6E-CE664F65ECDE}"/>
          </ac:inkMkLst>
        </pc:inkChg>
        <pc:inkChg chg="add del mod">
          <ac:chgData name="Carlos Trejo" userId="b0663bc17b4728a9" providerId="LiveId" clId="{D45834E3-9854-4A21-9DFB-E78095B25457}" dt="2022-02-22T02:12:13.418" v="1888"/>
          <ac:inkMkLst>
            <pc:docMk/>
            <pc:sldMk cId="731548593" sldId="274"/>
            <ac:inkMk id="93" creationId="{1D9BDC72-AA3A-45EF-8B6B-6E8856471BB7}"/>
          </ac:inkMkLst>
        </pc:inkChg>
        <pc:inkChg chg="add del mod">
          <ac:chgData name="Carlos Trejo" userId="b0663bc17b4728a9" providerId="LiveId" clId="{D45834E3-9854-4A21-9DFB-E78095B25457}" dt="2022-02-22T02:12:13.420" v="1892"/>
          <ac:inkMkLst>
            <pc:docMk/>
            <pc:sldMk cId="731548593" sldId="274"/>
            <ac:inkMk id="94" creationId="{6311F341-6770-4A4E-886E-273FDBCA8CD3}"/>
          </ac:inkMkLst>
        </pc:inkChg>
        <pc:inkChg chg="add del mod">
          <ac:chgData name="Carlos Trejo" userId="b0663bc17b4728a9" providerId="LiveId" clId="{D45834E3-9854-4A21-9DFB-E78095B25457}" dt="2022-02-22T02:12:13.417" v="1886"/>
          <ac:inkMkLst>
            <pc:docMk/>
            <pc:sldMk cId="731548593" sldId="274"/>
            <ac:inkMk id="95" creationId="{AC44B9D1-D3D4-4193-AEB9-D829BB20F650}"/>
          </ac:inkMkLst>
        </pc:inkChg>
        <pc:inkChg chg="add del mod">
          <ac:chgData name="Carlos Trejo" userId="b0663bc17b4728a9" providerId="LiveId" clId="{D45834E3-9854-4A21-9DFB-E78095B25457}" dt="2022-02-22T02:12:13.421" v="1896"/>
          <ac:inkMkLst>
            <pc:docMk/>
            <pc:sldMk cId="731548593" sldId="274"/>
            <ac:inkMk id="96" creationId="{4E083356-5D7F-4514-B9B1-42170D75AC4B}"/>
          </ac:inkMkLst>
        </pc:inkChg>
        <pc:inkChg chg="add del mod">
          <ac:chgData name="Carlos Trejo" userId="b0663bc17b4728a9" providerId="LiveId" clId="{D45834E3-9854-4A21-9DFB-E78095B25457}" dt="2022-02-22T02:12:13.409" v="1865"/>
          <ac:inkMkLst>
            <pc:docMk/>
            <pc:sldMk cId="731548593" sldId="274"/>
            <ac:inkMk id="97" creationId="{5E1C39DB-94FA-40C6-B81D-C83621E06FCF}"/>
          </ac:inkMkLst>
        </pc:inkChg>
        <pc:inkChg chg="add del mod">
          <ac:chgData name="Carlos Trejo" userId="b0663bc17b4728a9" providerId="LiveId" clId="{D45834E3-9854-4A21-9DFB-E78095B25457}" dt="2022-02-22T02:12:13.414" v="1877"/>
          <ac:inkMkLst>
            <pc:docMk/>
            <pc:sldMk cId="731548593" sldId="274"/>
            <ac:inkMk id="98" creationId="{AD67CBF4-4BCC-4A4B-8918-823388522470}"/>
          </ac:inkMkLst>
        </pc:inkChg>
        <pc:inkChg chg="add del mod">
          <ac:chgData name="Carlos Trejo" userId="b0663bc17b4728a9" providerId="LiveId" clId="{D45834E3-9854-4A21-9DFB-E78095B25457}" dt="2022-02-22T02:12:13.423" v="1901"/>
          <ac:inkMkLst>
            <pc:docMk/>
            <pc:sldMk cId="731548593" sldId="274"/>
            <ac:inkMk id="99" creationId="{C4508CE0-B48D-4158-ABC5-7C3767BF4E9A}"/>
          </ac:inkMkLst>
        </pc:inkChg>
        <pc:inkChg chg="add del mod">
          <ac:chgData name="Carlos Trejo" userId="b0663bc17b4728a9" providerId="LiveId" clId="{D45834E3-9854-4A21-9DFB-E78095B25457}" dt="2022-02-22T02:12:13.411" v="1870"/>
          <ac:inkMkLst>
            <pc:docMk/>
            <pc:sldMk cId="731548593" sldId="274"/>
            <ac:inkMk id="100" creationId="{635CA8CB-A8C0-4085-A628-BF77E3F22274}"/>
          </ac:inkMkLst>
        </pc:inkChg>
        <pc:inkChg chg="add del mod">
          <ac:chgData name="Carlos Trejo" userId="b0663bc17b4728a9" providerId="LiveId" clId="{D45834E3-9854-4A21-9DFB-E78095B25457}" dt="2022-02-22T02:12:13.416" v="1883"/>
          <ac:inkMkLst>
            <pc:docMk/>
            <pc:sldMk cId="731548593" sldId="274"/>
            <ac:inkMk id="101" creationId="{2FFAF7B8-4981-4D97-B2B9-262DB8D0887A}"/>
          </ac:inkMkLst>
        </pc:inkChg>
      </pc:sldChg>
      <pc:sldChg chg="addSp delSp modSp new mod setBg">
        <pc:chgData name="Carlos Trejo" userId="b0663bc17b4728a9" providerId="LiveId" clId="{D45834E3-9854-4A21-9DFB-E78095B25457}" dt="2022-02-17T00:40:49.199" v="1587" actId="26606"/>
        <pc:sldMkLst>
          <pc:docMk/>
          <pc:sldMk cId="2868482017" sldId="275"/>
        </pc:sldMkLst>
        <pc:spChg chg="mod">
          <ac:chgData name="Carlos Trejo" userId="b0663bc17b4728a9" providerId="LiveId" clId="{D45834E3-9854-4A21-9DFB-E78095B25457}" dt="2022-02-17T00:40:24.781" v="1586" actId="26606"/>
          <ac:spMkLst>
            <pc:docMk/>
            <pc:sldMk cId="2868482017" sldId="275"/>
            <ac:spMk id="2" creationId="{A9A37161-EDC1-45F6-8822-F3A7B815D9B4}"/>
          </ac:spMkLst>
        </pc:spChg>
        <pc:spChg chg="del mod">
          <ac:chgData name="Carlos Trejo" userId="b0663bc17b4728a9" providerId="LiveId" clId="{D45834E3-9854-4A21-9DFB-E78095B25457}" dt="2022-02-17T00:40:24.781" v="1586" actId="26606"/>
          <ac:spMkLst>
            <pc:docMk/>
            <pc:sldMk cId="2868482017" sldId="275"/>
            <ac:spMk id="3" creationId="{3C91622F-8547-4E0C-933E-538ACD42D788}"/>
          </ac:spMkLst>
        </pc:spChg>
        <pc:spChg chg="add del">
          <ac:chgData name="Carlos Trejo" userId="b0663bc17b4728a9" providerId="LiveId" clId="{D45834E3-9854-4A21-9DFB-E78095B25457}" dt="2022-02-16T23:35:05.180" v="885"/>
          <ac:spMkLst>
            <pc:docMk/>
            <pc:sldMk cId="2868482017" sldId="275"/>
            <ac:spMk id="4" creationId="{688AAB15-EAD6-4A66-8F48-7DA2811BD958}"/>
          </ac:spMkLst>
        </pc:spChg>
        <pc:spChg chg="add del">
          <ac:chgData name="Carlos Trejo" userId="b0663bc17b4728a9" providerId="LiveId" clId="{D45834E3-9854-4A21-9DFB-E78095B25457}" dt="2022-02-17T00:40:49.199" v="1587" actId="26606"/>
          <ac:spMkLst>
            <pc:docMk/>
            <pc:sldMk cId="2868482017" sldId="275"/>
            <ac:spMk id="9" creationId="{B819A166-7571-4003-A6B8-B62034C3ED30}"/>
          </ac:spMkLst>
        </pc:spChg>
        <pc:spChg chg="add">
          <ac:chgData name="Carlos Trejo" userId="b0663bc17b4728a9" providerId="LiveId" clId="{D45834E3-9854-4A21-9DFB-E78095B25457}" dt="2022-02-17T00:40:49.199" v="1587" actId="26606"/>
          <ac:spMkLst>
            <pc:docMk/>
            <pc:sldMk cId="2868482017" sldId="275"/>
            <ac:spMk id="14" creationId="{B819A166-7571-4003-A6B8-B62034C3ED30}"/>
          </ac:spMkLst>
        </pc:spChg>
        <pc:graphicFrameChg chg="add mod modGraphic">
          <ac:chgData name="Carlos Trejo" userId="b0663bc17b4728a9" providerId="LiveId" clId="{D45834E3-9854-4A21-9DFB-E78095B25457}" dt="2022-02-17T00:40:49.199" v="1587" actId="26606"/>
          <ac:graphicFrameMkLst>
            <pc:docMk/>
            <pc:sldMk cId="2868482017" sldId="275"/>
            <ac:graphicFrameMk id="5" creationId="{5B506A52-2203-4153-AA96-56F4BFD8A6B6}"/>
          </ac:graphicFrameMkLst>
        </pc:graphicFrameChg>
      </pc:sldChg>
      <pc:sldChg chg="addSp delSp modSp new mod">
        <pc:chgData name="Carlos Trejo" userId="b0663bc17b4728a9" providerId="LiveId" clId="{D45834E3-9854-4A21-9DFB-E78095B25457}" dt="2022-02-22T02:24:48.940" v="1953"/>
        <pc:sldMkLst>
          <pc:docMk/>
          <pc:sldMk cId="2075245965" sldId="276"/>
        </pc:sldMkLst>
        <pc:spChg chg="del">
          <ac:chgData name="Carlos Trejo" userId="b0663bc17b4728a9" providerId="LiveId" clId="{D45834E3-9854-4A21-9DFB-E78095B25457}" dt="2022-02-16T23:39:13.762" v="1116" actId="478"/>
          <ac:spMkLst>
            <pc:docMk/>
            <pc:sldMk cId="2075245965" sldId="276"/>
            <ac:spMk id="2" creationId="{4F7CC330-D75B-4F36-9536-898F4426702F}"/>
          </ac:spMkLst>
        </pc:spChg>
        <pc:spChg chg="del">
          <ac:chgData name="Carlos Trejo" userId="b0663bc17b4728a9" providerId="LiveId" clId="{D45834E3-9854-4A21-9DFB-E78095B25457}" dt="2022-02-16T23:39:12.982" v="1115" actId="478"/>
          <ac:spMkLst>
            <pc:docMk/>
            <pc:sldMk cId="2075245965" sldId="276"/>
            <ac:spMk id="3" creationId="{1C746B78-818D-41D5-AAFD-5597860F5BDF}"/>
          </ac:spMkLst>
        </pc:spChg>
        <pc:grpChg chg="del mod">
          <ac:chgData name="Carlos Trejo" userId="b0663bc17b4728a9" providerId="LiveId" clId="{D45834E3-9854-4A21-9DFB-E78095B25457}" dt="2022-02-22T02:12:29.572" v="1921"/>
          <ac:grpSpMkLst>
            <pc:docMk/>
            <pc:sldMk cId="2075245965" sldId="276"/>
            <ac:grpSpMk id="6" creationId="{BE28DC00-C117-4C6F-9C12-9B56AC28DDEF}"/>
          </ac:grpSpMkLst>
        </pc:grpChg>
        <pc:grpChg chg="mod">
          <ac:chgData name="Carlos Trejo" userId="b0663bc17b4728a9" providerId="LiveId" clId="{D45834E3-9854-4A21-9DFB-E78095B25457}" dt="2022-02-22T02:12:29.572" v="1921"/>
          <ac:grpSpMkLst>
            <pc:docMk/>
            <pc:sldMk cId="2075245965" sldId="276"/>
            <ac:grpSpMk id="9" creationId="{4D90453F-8464-44C0-99E0-EF2BC3032020}"/>
          </ac:grpSpMkLst>
        </pc:grpChg>
        <pc:grpChg chg="mod">
          <ac:chgData name="Carlos Trejo" userId="b0663bc17b4728a9" providerId="LiveId" clId="{D45834E3-9854-4A21-9DFB-E78095B25457}" dt="2022-02-22T02:12:37.904" v="1930"/>
          <ac:grpSpMkLst>
            <pc:docMk/>
            <pc:sldMk cId="2075245965" sldId="276"/>
            <ac:grpSpMk id="18" creationId="{CE2115A3-6BE6-4CE7-B740-603D7FD63BA9}"/>
          </ac:grpSpMkLst>
        </pc:grpChg>
        <pc:grpChg chg="mod">
          <ac:chgData name="Carlos Trejo" userId="b0663bc17b4728a9" providerId="LiveId" clId="{D45834E3-9854-4A21-9DFB-E78095B25457}" dt="2022-02-22T02:12:37.904" v="1930"/>
          <ac:grpSpMkLst>
            <pc:docMk/>
            <pc:sldMk cId="2075245965" sldId="276"/>
            <ac:grpSpMk id="19" creationId="{03D3766D-99D2-4F1A-B8D1-90F8DF6FAD85}"/>
          </ac:grpSpMkLst>
        </pc:grpChg>
        <pc:grpChg chg="mod">
          <ac:chgData name="Carlos Trejo" userId="b0663bc17b4728a9" providerId="LiveId" clId="{D45834E3-9854-4A21-9DFB-E78095B25457}" dt="2022-02-22T02:24:48.940" v="1953"/>
          <ac:grpSpMkLst>
            <pc:docMk/>
            <pc:sldMk cId="2075245965" sldId="276"/>
            <ac:grpSpMk id="27" creationId="{C1F50EAD-A1E7-47A2-8F50-CA352225122A}"/>
          </ac:grpSpMkLst>
        </pc:grpChg>
        <pc:picChg chg="add mod">
          <ac:chgData name="Carlos Trejo" userId="b0663bc17b4728a9" providerId="LiveId" clId="{D45834E3-9854-4A21-9DFB-E78095B25457}" dt="2022-02-16T23:39:22.985" v="1122" actId="1076"/>
          <ac:picMkLst>
            <pc:docMk/>
            <pc:sldMk cId="2075245965" sldId="276"/>
            <ac:picMk id="5" creationId="{87BCE269-DBB5-429A-82DE-A82021C9282F}"/>
          </ac:picMkLst>
        </pc:pic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2" creationId="{B8418735-43CC-4EFA-B5A0-4C44AFA7523A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3" creationId="{D743AD6F-E5E0-4FCF-88EE-DF4F1F8CEE97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4" creationId="{8F657306-1D70-43E1-B67B-764E5207EBC0}"/>
          </ac:inkMkLst>
        </pc:inkChg>
        <pc:inkChg chg="add">
          <ac:chgData name="Carlos Trejo" userId="b0663bc17b4728a9" providerId="LiveId" clId="{D45834E3-9854-4A21-9DFB-E78095B25457}" dt="2022-02-22T02:12:23.898" v="1919" actId="9405"/>
          <ac:inkMkLst>
            <pc:docMk/>
            <pc:sldMk cId="2075245965" sldId="276"/>
            <ac:inkMk id="7" creationId="{DA64F715-0318-4A4C-A32E-EB1B144F2622}"/>
          </ac:inkMkLst>
        </pc:inkChg>
        <pc:inkChg chg="add mod">
          <ac:chgData name="Carlos Trejo" userId="b0663bc17b4728a9" providerId="LiveId" clId="{D45834E3-9854-4A21-9DFB-E78095B25457}" dt="2022-02-22T02:12:29.572" v="1921"/>
          <ac:inkMkLst>
            <pc:docMk/>
            <pc:sldMk cId="2075245965" sldId="276"/>
            <ac:inkMk id="8" creationId="{F1CB9CC6-7AE5-4A35-BC2D-3596C4D71A3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0" creationId="{8A164FF0-4FA1-45B1-B229-20C134EA9494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1" creationId="{72FBC009-000D-4487-A23C-00850BA417B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2" creationId="{FC16BAC5-2ABE-4160-9537-B8C9F86F3060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3" creationId="{765A5B35-A97B-481C-8541-FFF967FA89D1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4" creationId="{706C24D4-3FDB-40BF-887F-28A948890745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5" creationId="{2C8D7DF7-2890-4EDD-B78C-1F83C176520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6" creationId="{E52081B6-E339-4DED-BC14-91A37245E4EA}"/>
          </ac:inkMkLst>
        </pc:inkChg>
        <pc:inkChg chg="add mod">
          <ac:chgData name="Carlos Trejo" userId="b0663bc17b4728a9" providerId="LiveId" clId="{D45834E3-9854-4A21-9DFB-E78095B25457}" dt="2022-02-22T02:12:37.904" v="1930"/>
          <ac:inkMkLst>
            <pc:docMk/>
            <pc:sldMk cId="2075245965" sldId="276"/>
            <ac:inkMk id="17" creationId="{33BC9A52-1BC1-4786-BEDB-6994F575AB58}"/>
          </ac:inkMkLst>
        </pc:inkChg>
        <pc:inkChg chg="add">
          <ac:chgData name="Carlos Trejo" userId="b0663bc17b4728a9" providerId="LiveId" clId="{D45834E3-9854-4A21-9DFB-E78095B25457}" dt="2022-02-22T02:12:39.307" v="1931" actId="9405"/>
          <ac:inkMkLst>
            <pc:docMk/>
            <pc:sldMk cId="2075245965" sldId="276"/>
            <ac:inkMk id="20" creationId="{7F36C8B0-470E-42F8-BD6B-D33310A6F265}"/>
          </ac:inkMkLst>
        </pc:inkChg>
        <pc:inkChg chg="add">
          <ac:chgData name="Carlos Trejo" userId="b0663bc17b4728a9" providerId="LiveId" clId="{D45834E3-9854-4A21-9DFB-E78095B25457}" dt="2022-02-22T02:12:41.005" v="1932" actId="9405"/>
          <ac:inkMkLst>
            <pc:docMk/>
            <pc:sldMk cId="2075245965" sldId="276"/>
            <ac:inkMk id="21" creationId="{7891D8B8-CBBC-4C87-BDE2-8291C9A8DB41}"/>
          </ac:inkMkLst>
        </pc:inkChg>
        <pc:inkChg chg="add">
          <ac:chgData name="Carlos Trejo" userId="b0663bc17b4728a9" providerId="LiveId" clId="{D45834E3-9854-4A21-9DFB-E78095B25457}" dt="2022-02-22T02:22:16.262" v="1946" actId="9405"/>
          <ac:inkMkLst>
            <pc:docMk/>
            <pc:sldMk cId="2075245965" sldId="276"/>
            <ac:inkMk id="22" creationId="{B37C38D3-E1D3-49F9-A19E-2B7E2371F100}"/>
          </ac:inkMkLst>
        </pc:inkChg>
        <pc:inkChg chg="add del">
          <ac:chgData name="Carlos Trejo" userId="b0663bc17b4728a9" providerId="LiveId" clId="{D45834E3-9854-4A21-9DFB-E78095B25457}" dt="2022-02-22T02:24:46.209" v="1950"/>
          <ac:inkMkLst>
            <pc:docMk/>
            <pc:sldMk cId="2075245965" sldId="276"/>
            <ac:inkMk id="23" creationId="{8489332B-F15E-4760-8F35-84356DF973CA}"/>
          </ac:inkMkLst>
        </pc:inkChg>
        <pc:inkChg chg="add del">
          <ac:chgData name="Carlos Trejo" userId="b0663bc17b4728a9" providerId="LiveId" clId="{D45834E3-9854-4A21-9DFB-E78095B25457}" dt="2022-02-22T02:24:46.208" v="1949"/>
          <ac:inkMkLst>
            <pc:docMk/>
            <pc:sldMk cId="2075245965" sldId="276"/>
            <ac:inkMk id="24" creationId="{FE1DB010-A40C-4A6E-8E08-7389FD3835B6}"/>
          </ac:inkMkLst>
        </pc:inkChg>
        <pc:inkChg chg="add mod">
          <ac:chgData name="Carlos Trejo" userId="b0663bc17b4728a9" providerId="LiveId" clId="{D45834E3-9854-4A21-9DFB-E78095B25457}" dt="2022-02-22T02:24:48.940" v="1953"/>
          <ac:inkMkLst>
            <pc:docMk/>
            <pc:sldMk cId="2075245965" sldId="276"/>
            <ac:inkMk id="25" creationId="{FB861E2C-6239-439C-87BF-A9BCB5D2E465}"/>
          </ac:inkMkLst>
        </pc:inkChg>
        <pc:inkChg chg="add mod">
          <ac:chgData name="Carlos Trejo" userId="b0663bc17b4728a9" providerId="LiveId" clId="{D45834E3-9854-4A21-9DFB-E78095B25457}" dt="2022-02-22T02:24:48.940" v="1953"/>
          <ac:inkMkLst>
            <pc:docMk/>
            <pc:sldMk cId="2075245965" sldId="276"/>
            <ac:inkMk id="26" creationId="{B2718AFC-AD94-4597-9AC1-836A2A46E214}"/>
          </ac:inkMkLst>
        </pc:inkChg>
      </pc:sldChg>
      <pc:sldChg chg="addSp delSp modSp new mod">
        <pc:chgData name="Carlos Trejo" userId="b0663bc17b4728a9" providerId="LiveId" clId="{D45834E3-9854-4A21-9DFB-E78095B25457}" dt="2022-02-22T02:47:25.106" v="1974"/>
        <pc:sldMkLst>
          <pc:docMk/>
          <pc:sldMk cId="1443807726" sldId="277"/>
        </pc:sldMkLst>
        <pc:spChg chg="del">
          <ac:chgData name="Carlos Trejo" userId="b0663bc17b4728a9" providerId="LiveId" clId="{D45834E3-9854-4A21-9DFB-E78095B25457}" dt="2022-02-16T23:47:04.320" v="1125" actId="478"/>
          <ac:spMkLst>
            <pc:docMk/>
            <pc:sldMk cId="1443807726" sldId="277"/>
            <ac:spMk id="2" creationId="{3D9BFF96-FFCB-4032-AB8D-0F163EFACCF8}"/>
          </ac:spMkLst>
        </pc:spChg>
        <pc:spChg chg="del">
          <ac:chgData name="Carlos Trejo" userId="b0663bc17b4728a9" providerId="LiveId" clId="{D45834E3-9854-4A21-9DFB-E78095B25457}" dt="2022-02-16T23:47:02.356" v="1124" actId="478"/>
          <ac:spMkLst>
            <pc:docMk/>
            <pc:sldMk cId="1443807726" sldId="277"/>
            <ac:spMk id="3" creationId="{945298EF-F232-41DB-9525-0BE8A7A451ED}"/>
          </ac:spMkLst>
        </pc:spChg>
        <pc:picChg chg="add mod">
          <ac:chgData name="Carlos Trejo" userId="b0663bc17b4728a9" providerId="LiveId" clId="{D45834E3-9854-4A21-9DFB-E78095B25457}" dt="2022-02-16T23:47:09.456" v="1129" actId="1076"/>
          <ac:picMkLst>
            <pc:docMk/>
            <pc:sldMk cId="1443807726" sldId="277"/>
            <ac:picMk id="5" creationId="{F6B858EE-2C0D-47E4-ACFB-C9BC0C1A5FBF}"/>
          </ac:picMkLst>
        </pc:picChg>
        <pc:inkChg chg="add del">
          <ac:chgData name="Carlos Trejo" userId="b0663bc17b4728a9" providerId="LiveId" clId="{D45834E3-9854-4A21-9DFB-E78095B25457}" dt="2022-02-22T02:47:25.106" v="1974"/>
          <ac:inkMkLst>
            <pc:docMk/>
            <pc:sldMk cId="1443807726" sldId="277"/>
            <ac:inkMk id="2" creationId="{4EC6F986-6891-4F21-992C-3649C45EF450}"/>
          </ac:inkMkLst>
        </pc:inkChg>
      </pc:sldChg>
      <pc:sldChg chg="addSp delSp modSp new mod">
        <pc:chgData name="Carlos Trejo" userId="b0663bc17b4728a9" providerId="LiveId" clId="{D45834E3-9854-4A21-9DFB-E78095B25457}" dt="2022-02-22T02:15:36.997" v="1935" actId="1036"/>
        <pc:sldMkLst>
          <pc:docMk/>
          <pc:sldMk cId="3726523289" sldId="278"/>
        </pc:sldMkLst>
        <pc:spChg chg="mod">
          <ac:chgData name="Carlos Trejo" userId="b0663bc17b4728a9" providerId="LiveId" clId="{D45834E3-9854-4A21-9DFB-E78095B25457}" dt="2022-02-16T23:47:35.012" v="1157" actId="20577"/>
          <ac:spMkLst>
            <pc:docMk/>
            <pc:sldMk cId="3726523289" sldId="278"/>
            <ac:spMk id="2" creationId="{3CC33DD5-60EE-44B7-B8C6-8339CB6BAF79}"/>
          </ac:spMkLst>
        </pc:spChg>
        <pc:spChg chg="del">
          <ac:chgData name="Carlos Trejo" userId="b0663bc17b4728a9" providerId="LiveId" clId="{D45834E3-9854-4A21-9DFB-E78095B25457}" dt="2022-02-16T23:48:02.953" v="1158" actId="478"/>
          <ac:spMkLst>
            <pc:docMk/>
            <pc:sldMk cId="3726523289" sldId="278"/>
            <ac:spMk id="3" creationId="{B25D92D0-E007-4455-BD57-48327FACFA9D}"/>
          </ac:spMkLst>
        </pc:spChg>
        <pc:picChg chg="add mod">
          <ac:chgData name="Carlos Trejo" userId="b0663bc17b4728a9" providerId="LiveId" clId="{D45834E3-9854-4A21-9DFB-E78095B25457}" dt="2022-02-22T02:15:36.997" v="1935" actId="1036"/>
          <ac:picMkLst>
            <pc:docMk/>
            <pc:sldMk cId="3726523289" sldId="278"/>
            <ac:picMk id="5" creationId="{EAB795DD-B92E-4624-A9DF-C0771625C01E}"/>
          </ac:picMkLst>
        </pc:picChg>
      </pc:sldChg>
      <pc:sldChg chg="addSp modSp new mod setBg">
        <pc:chgData name="Carlos Trejo" userId="b0663bc17b4728a9" providerId="LiveId" clId="{D45834E3-9854-4A21-9DFB-E78095B25457}" dt="2022-02-22T02:22:05.345" v="1945" actId="9405"/>
        <pc:sldMkLst>
          <pc:docMk/>
          <pc:sldMk cId="3266815940" sldId="279"/>
        </pc:sldMkLst>
        <pc:spChg chg="mo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2" creationId="{76107705-D993-4B09-91AE-C95C47F943AF}"/>
          </ac:spMkLst>
        </pc:spChg>
        <pc:spChg chg="mo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3" creationId="{5252F85E-7835-42B6-A638-C8AFEC865635}"/>
          </ac:spMkLst>
        </pc:spChg>
        <pc:spChg chg="add">
          <ac:chgData name="Carlos Trejo" userId="b0663bc17b4728a9" providerId="LiveId" clId="{D45834E3-9854-4A21-9DFB-E78095B25457}" dt="2022-02-17T00:41:05.254" v="1588" actId="26606"/>
          <ac:spMkLst>
            <pc:docMk/>
            <pc:sldMk cId="3266815940" sldId="279"/>
            <ac:spMk id="10" creationId="{D4D28E87-62D2-4602-B72F-5F74AA236CC3}"/>
          </ac:spMkLst>
        </pc:spChg>
        <pc:picChg chg="add mod">
          <ac:chgData name="Carlos Trejo" userId="b0663bc17b4728a9" providerId="LiveId" clId="{D45834E3-9854-4A21-9DFB-E78095B25457}" dt="2022-02-17T00:41:05.254" v="1588" actId="26606"/>
          <ac:picMkLst>
            <pc:docMk/>
            <pc:sldMk cId="3266815940" sldId="279"/>
            <ac:picMk id="5" creationId="{DC2E9289-4332-4A1D-88EC-AF9E18DA47B2}"/>
          </ac:picMkLst>
        </pc:picChg>
        <pc:inkChg chg="add">
          <ac:chgData name="Carlos Trejo" userId="b0663bc17b4728a9" providerId="LiveId" clId="{D45834E3-9854-4A21-9DFB-E78095B25457}" dt="2022-02-22T02:21:59.455" v="1941" actId="9405"/>
          <ac:inkMkLst>
            <pc:docMk/>
            <pc:sldMk cId="3266815940" sldId="279"/>
            <ac:inkMk id="4" creationId="{8ECD9F15-0011-4F1C-9197-FD3678D9C31C}"/>
          </ac:inkMkLst>
        </pc:inkChg>
        <pc:inkChg chg="add">
          <ac:chgData name="Carlos Trejo" userId="b0663bc17b4728a9" providerId="LiveId" clId="{D45834E3-9854-4A21-9DFB-E78095B25457}" dt="2022-02-22T02:22:00.546" v="1942" actId="9405"/>
          <ac:inkMkLst>
            <pc:docMk/>
            <pc:sldMk cId="3266815940" sldId="279"/>
            <ac:inkMk id="6" creationId="{70580EB8-885A-469B-87D8-CF5A2CA02145}"/>
          </ac:inkMkLst>
        </pc:inkChg>
        <pc:inkChg chg="add">
          <ac:chgData name="Carlos Trejo" userId="b0663bc17b4728a9" providerId="LiveId" clId="{D45834E3-9854-4A21-9DFB-E78095B25457}" dt="2022-02-22T02:22:03.289" v="1943" actId="9405"/>
          <ac:inkMkLst>
            <pc:docMk/>
            <pc:sldMk cId="3266815940" sldId="279"/>
            <ac:inkMk id="7" creationId="{3DE96BA9-2F11-4F2E-AF95-6C21E9887D95}"/>
          </ac:inkMkLst>
        </pc:inkChg>
        <pc:inkChg chg="add">
          <ac:chgData name="Carlos Trejo" userId="b0663bc17b4728a9" providerId="LiveId" clId="{D45834E3-9854-4A21-9DFB-E78095B25457}" dt="2022-02-22T02:22:03.701" v="1944" actId="9405"/>
          <ac:inkMkLst>
            <pc:docMk/>
            <pc:sldMk cId="3266815940" sldId="279"/>
            <ac:inkMk id="8" creationId="{935C0805-9CC9-4C1B-A7F5-A9E4F3206093}"/>
          </ac:inkMkLst>
        </pc:inkChg>
        <pc:inkChg chg="add">
          <ac:chgData name="Carlos Trejo" userId="b0663bc17b4728a9" providerId="LiveId" clId="{D45834E3-9854-4A21-9DFB-E78095B25457}" dt="2022-02-22T02:22:05.345" v="1945" actId="9405"/>
          <ac:inkMkLst>
            <pc:docMk/>
            <pc:sldMk cId="3266815940" sldId="279"/>
            <ac:inkMk id="9" creationId="{6F8AC10B-4D19-4AAF-8E15-3CBC4EFA9D34}"/>
          </ac:inkMkLst>
        </pc:inkChg>
      </pc:sldChg>
      <pc:sldChg chg="addSp delSp modSp new mod setBg">
        <pc:chgData name="Carlos Trejo" userId="b0663bc17b4728a9" providerId="LiveId" clId="{D45834E3-9854-4A21-9DFB-E78095B25457}" dt="2022-02-17T00:41:13.607" v="1589" actId="26606"/>
        <pc:sldMkLst>
          <pc:docMk/>
          <pc:sldMk cId="542214395" sldId="280"/>
        </pc:sldMkLst>
        <pc:spChg chg="mo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2" creationId="{40C9B3F0-FAA9-41CD-8F6E-6F247FF4700D}"/>
          </ac:spMkLst>
        </pc:spChg>
        <pc:spChg chg="del">
          <ac:chgData name="Carlos Trejo" userId="b0663bc17b4728a9" providerId="LiveId" clId="{D45834E3-9854-4A21-9DFB-E78095B25457}" dt="2022-02-16T23:52:46.353" v="1286" actId="478"/>
          <ac:spMkLst>
            <pc:docMk/>
            <pc:sldMk cId="542214395" sldId="280"/>
            <ac:spMk id="3" creationId="{5248AC34-B82C-45B6-972D-95F979A745F6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0" creationId="{3C5974B6-3353-4781-B620-BC5168DAE10D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2" creationId="{0A2C0FD4-452B-439A-A978-C37BC16F59BA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4" creationId="{16929AE4-43B6-494E-B7D6-F778AB2F2229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6" creationId="{8CEE0D70-D5EB-4589-819D-77F64EC4FDE3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18" creationId="{2A701B99-D75A-4647-9635-9858D3BA73F1}"/>
          </ac:spMkLst>
        </pc:spChg>
        <pc:spChg chg="add">
          <ac:chgData name="Carlos Trejo" userId="b0663bc17b4728a9" providerId="LiveId" clId="{D45834E3-9854-4A21-9DFB-E78095B25457}" dt="2022-02-17T00:41:13.607" v="1589" actId="26606"/>
          <ac:spMkLst>
            <pc:docMk/>
            <pc:sldMk cId="542214395" sldId="280"/>
            <ac:spMk id="20" creationId="{884DEADC-5415-4FC6-93F0-89769392AFD1}"/>
          </ac:spMkLst>
        </pc:spChg>
        <pc:picChg chg="add mod">
          <ac:chgData name="Carlos Trejo" userId="b0663bc17b4728a9" providerId="LiveId" clId="{D45834E3-9854-4A21-9DFB-E78095B25457}" dt="2022-02-17T00:41:13.607" v="1589" actId="26606"/>
          <ac:picMkLst>
            <pc:docMk/>
            <pc:sldMk cId="542214395" sldId="280"/>
            <ac:picMk id="5" creationId="{55C1481C-4F3A-49FB-A1D4-C65E51ECBDB6}"/>
          </ac:picMkLst>
        </pc:picChg>
      </pc:sldChg>
      <pc:sldChg chg="addSp delSp modSp new mod setBg">
        <pc:chgData name="Carlos Trejo" userId="b0663bc17b4728a9" providerId="LiveId" clId="{D45834E3-9854-4A21-9DFB-E78095B25457}" dt="2022-02-22T02:28:08.754" v="1954" actId="9405"/>
        <pc:sldMkLst>
          <pc:docMk/>
          <pc:sldMk cId="2075912482" sldId="281"/>
        </pc:sldMkLst>
        <pc:spChg chg="mo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2" creationId="{160C1C4F-71D4-45F1-86E4-BA8910449F6B}"/>
          </ac:spMkLst>
        </pc:spChg>
        <pc:spChg chg="del mo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3" creationId="{062022A3-5D89-40AF-8F94-B8D864EF197A}"/>
          </ac:spMkLst>
        </pc:spChg>
        <pc:spChg chg="add">
          <ac:chgData name="Carlos Trejo" userId="b0663bc17b4728a9" providerId="LiveId" clId="{D45834E3-9854-4A21-9DFB-E78095B25457}" dt="2022-02-17T00:41:18.056" v="1590" actId="26606"/>
          <ac:spMkLst>
            <pc:docMk/>
            <pc:sldMk cId="2075912482" sldId="281"/>
            <ac:spMk id="9" creationId="{B819A166-7571-4003-A6B8-B62034C3ED30}"/>
          </ac:spMkLst>
        </pc:spChg>
        <pc:graphicFrameChg chg="add">
          <ac:chgData name="Carlos Trejo" userId="b0663bc17b4728a9" providerId="LiveId" clId="{D45834E3-9854-4A21-9DFB-E78095B25457}" dt="2022-02-17T00:41:18.056" v="1590" actId="26606"/>
          <ac:graphicFrameMkLst>
            <pc:docMk/>
            <pc:sldMk cId="2075912482" sldId="281"/>
            <ac:graphicFrameMk id="5" creationId="{7FF7F517-7D40-4454-B88B-C2B417D2E642}"/>
          </ac:graphicFrameMkLst>
        </pc:graphicFrameChg>
        <pc:inkChg chg="add">
          <ac:chgData name="Carlos Trejo" userId="b0663bc17b4728a9" providerId="LiveId" clId="{D45834E3-9854-4A21-9DFB-E78095B25457}" dt="2022-02-22T02:28:08.754" v="1954" actId="9405"/>
          <ac:inkMkLst>
            <pc:docMk/>
            <pc:sldMk cId="2075912482" sldId="281"/>
            <ac:inkMk id="3" creationId="{6DCCC3F7-348B-4679-AFCB-5D9318A40061}"/>
          </ac:inkMkLst>
        </pc:ink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FB301-FE63-43D1-8659-9F5C6E0E6E0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DFD541-057A-498F-A6EA-2E4B6491815E}">
      <dgm:prSet/>
      <dgm:spPr/>
      <dgm:t>
        <a:bodyPr/>
        <a:lstStyle/>
        <a:p>
          <a:r>
            <a:rPr lang="es-MX"/>
            <a:t>Asignación</a:t>
          </a:r>
          <a:endParaRPr lang="en-US"/>
        </a:p>
      </dgm:t>
    </dgm:pt>
    <dgm:pt modelId="{4593975B-4C90-4030-941B-39C8AA5DCDF7}" type="parTrans" cxnId="{A39347F4-9285-4532-AD04-5BF7A2472C69}">
      <dgm:prSet/>
      <dgm:spPr/>
      <dgm:t>
        <a:bodyPr/>
        <a:lstStyle/>
        <a:p>
          <a:endParaRPr lang="en-US"/>
        </a:p>
      </dgm:t>
    </dgm:pt>
    <dgm:pt modelId="{1DE5C177-D3EB-4541-97EF-11A951933C1E}" type="sibTrans" cxnId="{A39347F4-9285-4532-AD04-5BF7A2472C69}">
      <dgm:prSet/>
      <dgm:spPr/>
      <dgm:t>
        <a:bodyPr/>
        <a:lstStyle/>
        <a:p>
          <a:endParaRPr lang="en-US"/>
        </a:p>
      </dgm:t>
    </dgm:pt>
    <dgm:pt modelId="{1CEF7D79-882E-4898-BC06-A277822D6562}">
      <dgm:prSet/>
      <dgm:spPr/>
      <dgm:t>
        <a:bodyPr/>
        <a:lstStyle/>
        <a:p>
          <a:r>
            <a:rPr lang="es-MX"/>
            <a:t>X = 2 * y</a:t>
          </a:r>
          <a:endParaRPr lang="en-US"/>
        </a:p>
      </dgm:t>
    </dgm:pt>
    <dgm:pt modelId="{E95148CB-4287-4564-A6F4-B93CA2665E2A}" type="parTrans" cxnId="{27A96A55-2FBC-44D3-A162-8D228CE37C4E}">
      <dgm:prSet/>
      <dgm:spPr/>
      <dgm:t>
        <a:bodyPr/>
        <a:lstStyle/>
        <a:p>
          <a:endParaRPr lang="en-US"/>
        </a:p>
      </dgm:t>
    </dgm:pt>
    <dgm:pt modelId="{15F8A7E8-5C03-4D7E-A137-DB3F47B24643}" type="sibTrans" cxnId="{27A96A55-2FBC-44D3-A162-8D228CE37C4E}">
      <dgm:prSet/>
      <dgm:spPr/>
      <dgm:t>
        <a:bodyPr/>
        <a:lstStyle/>
        <a:p>
          <a:endParaRPr lang="en-US"/>
        </a:p>
      </dgm:t>
    </dgm:pt>
    <dgm:pt modelId="{23ADAD1F-E472-4F9C-9337-D2268733D822}">
      <dgm:prSet/>
      <dgm:spPr/>
      <dgm:t>
        <a:bodyPr/>
        <a:lstStyle/>
        <a:p>
          <a:r>
            <a:rPr lang="es-MX"/>
            <a:t>Condicionales</a:t>
          </a:r>
          <a:endParaRPr lang="en-US"/>
        </a:p>
      </dgm:t>
    </dgm:pt>
    <dgm:pt modelId="{85C33757-F83B-4D04-83ED-BC35901EC777}" type="parTrans" cxnId="{575A06D4-D8F5-4E21-AF90-F7A0F4F28108}">
      <dgm:prSet/>
      <dgm:spPr/>
      <dgm:t>
        <a:bodyPr/>
        <a:lstStyle/>
        <a:p>
          <a:endParaRPr lang="en-US"/>
        </a:p>
      </dgm:t>
    </dgm:pt>
    <dgm:pt modelId="{91C93C4F-DD9A-4D45-BB84-5A2D74DDCC1C}" type="sibTrans" cxnId="{575A06D4-D8F5-4E21-AF90-F7A0F4F28108}">
      <dgm:prSet/>
      <dgm:spPr/>
      <dgm:t>
        <a:bodyPr/>
        <a:lstStyle/>
        <a:p>
          <a:endParaRPr lang="en-US"/>
        </a:p>
      </dgm:t>
    </dgm:pt>
    <dgm:pt modelId="{5715AC85-D674-4424-8E86-50C68A4D8AF5}">
      <dgm:prSet/>
      <dgm:spPr/>
      <dgm:t>
        <a:bodyPr/>
        <a:lstStyle/>
        <a:p>
          <a:r>
            <a:rPr lang="es-MX"/>
            <a:t>If</a:t>
          </a:r>
          <a:endParaRPr lang="en-US"/>
        </a:p>
      </dgm:t>
    </dgm:pt>
    <dgm:pt modelId="{B80B2F34-16A7-4741-985B-36711A0C8F33}" type="parTrans" cxnId="{F432A06D-9598-49A9-BBB6-955271C71878}">
      <dgm:prSet/>
      <dgm:spPr/>
      <dgm:t>
        <a:bodyPr/>
        <a:lstStyle/>
        <a:p>
          <a:endParaRPr lang="en-US"/>
        </a:p>
      </dgm:t>
    </dgm:pt>
    <dgm:pt modelId="{8F310F7D-221F-48EE-A794-F2CD4BC06D80}" type="sibTrans" cxnId="{F432A06D-9598-49A9-BBB6-955271C71878}">
      <dgm:prSet/>
      <dgm:spPr/>
      <dgm:t>
        <a:bodyPr/>
        <a:lstStyle/>
        <a:p>
          <a:endParaRPr lang="en-US"/>
        </a:p>
      </dgm:t>
    </dgm:pt>
    <dgm:pt modelId="{07C3A736-4059-4D2A-834E-8E2621598C62}">
      <dgm:prSet/>
      <dgm:spPr/>
      <dgm:t>
        <a:bodyPr/>
        <a:lstStyle/>
        <a:p>
          <a:r>
            <a:rPr lang="es-MX"/>
            <a:t>While</a:t>
          </a:r>
          <a:endParaRPr lang="en-US"/>
        </a:p>
      </dgm:t>
    </dgm:pt>
    <dgm:pt modelId="{A2A142DB-4219-4FF2-B5FA-7C68032BF7FC}" type="parTrans" cxnId="{A5CB83EA-2AD8-4B42-9631-B0231FF6F7EB}">
      <dgm:prSet/>
      <dgm:spPr/>
      <dgm:t>
        <a:bodyPr/>
        <a:lstStyle/>
        <a:p>
          <a:endParaRPr lang="en-US"/>
        </a:p>
      </dgm:t>
    </dgm:pt>
    <dgm:pt modelId="{7BF60ACD-9E7E-42C5-B1E8-A15B3D2D8413}" type="sibTrans" cxnId="{A5CB83EA-2AD8-4B42-9631-B0231FF6F7EB}">
      <dgm:prSet/>
      <dgm:spPr/>
      <dgm:t>
        <a:bodyPr/>
        <a:lstStyle/>
        <a:p>
          <a:endParaRPr lang="en-US"/>
        </a:p>
      </dgm:t>
    </dgm:pt>
    <dgm:pt modelId="{AF86EC75-38EC-4DF9-B481-614BF2C51FE3}">
      <dgm:prSet/>
      <dgm:spPr/>
      <dgm:t>
        <a:bodyPr/>
        <a:lstStyle/>
        <a:p>
          <a:r>
            <a:rPr lang="es-MX"/>
            <a:t>For</a:t>
          </a:r>
          <a:endParaRPr lang="en-US"/>
        </a:p>
      </dgm:t>
    </dgm:pt>
    <dgm:pt modelId="{74F2B115-C906-40A2-BA60-BD635C506159}" type="parTrans" cxnId="{E56CDED2-C393-47D3-8DF1-23498EA8A4D5}">
      <dgm:prSet/>
      <dgm:spPr/>
      <dgm:t>
        <a:bodyPr/>
        <a:lstStyle/>
        <a:p>
          <a:endParaRPr lang="en-US"/>
        </a:p>
      </dgm:t>
    </dgm:pt>
    <dgm:pt modelId="{2F0FC72C-68D8-4512-B158-E6D9DF336CB5}" type="sibTrans" cxnId="{E56CDED2-C393-47D3-8DF1-23498EA8A4D5}">
      <dgm:prSet/>
      <dgm:spPr/>
      <dgm:t>
        <a:bodyPr/>
        <a:lstStyle/>
        <a:p>
          <a:endParaRPr lang="en-US"/>
        </a:p>
      </dgm:t>
    </dgm:pt>
    <dgm:pt modelId="{8DE7D37C-BDB9-4E0D-A6B0-BC53A5EDEFE2}">
      <dgm:prSet/>
      <dgm:spPr/>
      <dgm:t>
        <a:bodyPr/>
        <a:lstStyle/>
        <a:p>
          <a:r>
            <a:rPr lang="es-MX"/>
            <a:t>Funciones: Abstracción</a:t>
          </a:r>
          <a:endParaRPr lang="en-US"/>
        </a:p>
      </dgm:t>
    </dgm:pt>
    <dgm:pt modelId="{004F25A2-4662-4491-91DA-6533DB86EBFC}" type="parTrans" cxnId="{5FB381CD-03C7-40B0-8D59-CE79F2000C82}">
      <dgm:prSet/>
      <dgm:spPr/>
      <dgm:t>
        <a:bodyPr/>
        <a:lstStyle/>
        <a:p>
          <a:endParaRPr lang="en-US"/>
        </a:p>
      </dgm:t>
    </dgm:pt>
    <dgm:pt modelId="{10F53258-59D8-4D30-9E08-92784F2EB009}" type="sibTrans" cxnId="{5FB381CD-03C7-40B0-8D59-CE79F2000C82}">
      <dgm:prSet/>
      <dgm:spPr/>
      <dgm:t>
        <a:bodyPr/>
        <a:lstStyle/>
        <a:p>
          <a:endParaRPr lang="en-US"/>
        </a:p>
      </dgm:t>
    </dgm:pt>
    <dgm:pt modelId="{B8EBE018-C40D-4D59-9BB6-7911DE0D96D3}" type="pres">
      <dgm:prSet presAssocID="{9E2FB301-FE63-43D1-8659-9F5C6E0E6E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803985-74EB-4692-A36E-9825F5657EE3}" type="pres">
      <dgm:prSet presAssocID="{6CDFD541-057A-498F-A6EA-2E4B6491815E}" presName="hierRoot1" presStyleCnt="0">
        <dgm:presLayoutVars>
          <dgm:hierBranch val="init"/>
        </dgm:presLayoutVars>
      </dgm:prSet>
      <dgm:spPr/>
    </dgm:pt>
    <dgm:pt modelId="{B7472D36-6B5E-4F12-AD9A-4106C6AC320E}" type="pres">
      <dgm:prSet presAssocID="{6CDFD541-057A-498F-A6EA-2E4B6491815E}" presName="rootComposite1" presStyleCnt="0"/>
      <dgm:spPr/>
    </dgm:pt>
    <dgm:pt modelId="{D4D3EE98-58E9-493B-BA0A-17D56BA760B3}" type="pres">
      <dgm:prSet presAssocID="{6CDFD541-057A-498F-A6EA-2E4B6491815E}" presName="rootText1" presStyleLbl="node0" presStyleIdx="0" presStyleCnt="3">
        <dgm:presLayoutVars>
          <dgm:chPref val="3"/>
        </dgm:presLayoutVars>
      </dgm:prSet>
      <dgm:spPr/>
    </dgm:pt>
    <dgm:pt modelId="{7D82482B-E289-42EA-9305-1CA881CEB045}" type="pres">
      <dgm:prSet presAssocID="{6CDFD541-057A-498F-A6EA-2E4B6491815E}" presName="rootConnector1" presStyleLbl="node1" presStyleIdx="0" presStyleCnt="0"/>
      <dgm:spPr/>
    </dgm:pt>
    <dgm:pt modelId="{1AB9F84C-8AF4-4AFC-BCCF-0B210F647721}" type="pres">
      <dgm:prSet presAssocID="{6CDFD541-057A-498F-A6EA-2E4B6491815E}" presName="hierChild2" presStyleCnt="0"/>
      <dgm:spPr/>
    </dgm:pt>
    <dgm:pt modelId="{7492F731-0FC5-44CE-A0EC-607793E7E55E}" type="pres">
      <dgm:prSet presAssocID="{E95148CB-4287-4564-A6F4-B93CA2665E2A}" presName="Name64" presStyleLbl="parChTrans1D2" presStyleIdx="0" presStyleCnt="4"/>
      <dgm:spPr/>
    </dgm:pt>
    <dgm:pt modelId="{703B0483-5711-480F-8E81-D8093B5DB3F3}" type="pres">
      <dgm:prSet presAssocID="{1CEF7D79-882E-4898-BC06-A277822D6562}" presName="hierRoot2" presStyleCnt="0">
        <dgm:presLayoutVars>
          <dgm:hierBranch val="init"/>
        </dgm:presLayoutVars>
      </dgm:prSet>
      <dgm:spPr/>
    </dgm:pt>
    <dgm:pt modelId="{04E2A135-24D5-44B9-BE6E-15234EA285A8}" type="pres">
      <dgm:prSet presAssocID="{1CEF7D79-882E-4898-BC06-A277822D6562}" presName="rootComposite" presStyleCnt="0"/>
      <dgm:spPr/>
    </dgm:pt>
    <dgm:pt modelId="{249C1DA7-EEF8-474F-AA21-17C8E2BDDBFA}" type="pres">
      <dgm:prSet presAssocID="{1CEF7D79-882E-4898-BC06-A277822D6562}" presName="rootText" presStyleLbl="node2" presStyleIdx="0" presStyleCnt="4">
        <dgm:presLayoutVars>
          <dgm:chPref val="3"/>
        </dgm:presLayoutVars>
      </dgm:prSet>
      <dgm:spPr/>
    </dgm:pt>
    <dgm:pt modelId="{E40AA0B2-D99F-4D7E-8FEA-1C5B9647274E}" type="pres">
      <dgm:prSet presAssocID="{1CEF7D79-882E-4898-BC06-A277822D6562}" presName="rootConnector" presStyleLbl="node2" presStyleIdx="0" presStyleCnt="4"/>
      <dgm:spPr/>
    </dgm:pt>
    <dgm:pt modelId="{BA209A16-9BFA-4C2C-9F60-34FA7F7D5B2F}" type="pres">
      <dgm:prSet presAssocID="{1CEF7D79-882E-4898-BC06-A277822D6562}" presName="hierChild4" presStyleCnt="0"/>
      <dgm:spPr/>
    </dgm:pt>
    <dgm:pt modelId="{2FD2AF55-F688-4F51-A6D8-D638396914EC}" type="pres">
      <dgm:prSet presAssocID="{1CEF7D79-882E-4898-BC06-A277822D6562}" presName="hierChild5" presStyleCnt="0"/>
      <dgm:spPr/>
    </dgm:pt>
    <dgm:pt modelId="{62604830-8E61-4187-B95D-9834103182E7}" type="pres">
      <dgm:prSet presAssocID="{6CDFD541-057A-498F-A6EA-2E4B6491815E}" presName="hierChild3" presStyleCnt="0"/>
      <dgm:spPr/>
    </dgm:pt>
    <dgm:pt modelId="{EDE94DA6-CDCD-4A7D-8C8C-98DB41B92A30}" type="pres">
      <dgm:prSet presAssocID="{23ADAD1F-E472-4F9C-9337-D2268733D822}" presName="hierRoot1" presStyleCnt="0">
        <dgm:presLayoutVars>
          <dgm:hierBranch val="init"/>
        </dgm:presLayoutVars>
      </dgm:prSet>
      <dgm:spPr/>
    </dgm:pt>
    <dgm:pt modelId="{F867CDBE-A775-42B9-BEE7-6A9B704C65AF}" type="pres">
      <dgm:prSet presAssocID="{23ADAD1F-E472-4F9C-9337-D2268733D822}" presName="rootComposite1" presStyleCnt="0"/>
      <dgm:spPr/>
    </dgm:pt>
    <dgm:pt modelId="{3070A462-95CD-4B74-94FF-B419E386896E}" type="pres">
      <dgm:prSet presAssocID="{23ADAD1F-E472-4F9C-9337-D2268733D822}" presName="rootText1" presStyleLbl="node0" presStyleIdx="1" presStyleCnt="3">
        <dgm:presLayoutVars>
          <dgm:chPref val="3"/>
        </dgm:presLayoutVars>
      </dgm:prSet>
      <dgm:spPr/>
    </dgm:pt>
    <dgm:pt modelId="{CCFBE0EF-36C6-4CF6-9957-68FA178AA612}" type="pres">
      <dgm:prSet presAssocID="{23ADAD1F-E472-4F9C-9337-D2268733D822}" presName="rootConnector1" presStyleLbl="node1" presStyleIdx="0" presStyleCnt="0"/>
      <dgm:spPr/>
    </dgm:pt>
    <dgm:pt modelId="{869EAB9A-628D-4759-9FC8-1F881EBD3A68}" type="pres">
      <dgm:prSet presAssocID="{23ADAD1F-E472-4F9C-9337-D2268733D822}" presName="hierChild2" presStyleCnt="0"/>
      <dgm:spPr/>
    </dgm:pt>
    <dgm:pt modelId="{53FE1C9B-661A-4D5D-A0BF-0438A4D896C6}" type="pres">
      <dgm:prSet presAssocID="{B80B2F34-16A7-4741-985B-36711A0C8F33}" presName="Name64" presStyleLbl="parChTrans1D2" presStyleIdx="1" presStyleCnt="4"/>
      <dgm:spPr/>
    </dgm:pt>
    <dgm:pt modelId="{3D322534-366B-471D-9A74-496A62BE9319}" type="pres">
      <dgm:prSet presAssocID="{5715AC85-D674-4424-8E86-50C68A4D8AF5}" presName="hierRoot2" presStyleCnt="0">
        <dgm:presLayoutVars>
          <dgm:hierBranch val="init"/>
        </dgm:presLayoutVars>
      </dgm:prSet>
      <dgm:spPr/>
    </dgm:pt>
    <dgm:pt modelId="{3A0EED09-F166-4B7C-A756-7B8C0B78B6C7}" type="pres">
      <dgm:prSet presAssocID="{5715AC85-D674-4424-8E86-50C68A4D8AF5}" presName="rootComposite" presStyleCnt="0"/>
      <dgm:spPr/>
    </dgm:pt>
    <dgm:pt modelId="{FC9EA36E-9A86-4163-9E9E-08D8E7338F20}" type="pres">
      <dgm:prSet presAssocID="{5715AC85-D674-4424-8E86-50C68A4D8AF5}" presName="rootText" presStyleLbl="node2" presStyleIdx="1" presStyleCnt="4">
        <dgm:presLayoutVars>
          <dgm:chPref val="3"/>
        </dgm:presLayoutVars>
      </dgm:prSet>
      <dgm:spPr/>
    </dgm:pt>
    <dgm:pt modelId="{20CD4629-182F-447C-977B-0683B3BE209B}" type="pres">
      <dgm:prSet presAssocID="{5715AC85-D674-4424-8E86-50C68A4D8AF5}" presName="rootConnector" presStyleLbl="node2" presStyleIdx="1" presStyleCnt="4"/>
      <dgm:spPr/>
    </dgm:pt>
    <dgm:pt modelId="{25982B0A-EE6E-4A64-9F60-7F4D3310C712}" type="pres">
      <dgm:prSet presAssocID="{5715AC85-D674-4424-8E86-50C68A4D8AF5}" presName="hierChild4" presStyleCnt="0"/>
      <dgm:spPr/>
    </dgm:pt>
    <dgm:pt modelId="{60DFF587-C720-4DD6-BB21-EE1EB352B813}" type="pres">
      <dgm:prSet presAssocID="{5715AC85-D674-4424-8E86-50C68A4D8AF5}" presName="hierChild5" presStyleCnt="0"/>
      <dgm:spPr/>
    </dgm:pt>
    <dgm:pt modelId="{DA68CEDC-8B50-47BF-804C-11F0B6E4DFF6}" type="pres">
      <dgm:prSet presAssocID="{A2A142DB-4219-4FF2-B5FA-7C68032BF7FC}" presName="Name64" presStyleLbl="parChTrans1D2" presStyleIdx="2" presStyleCnt="4"/>
      <dgm:spPr/>
    </dgm:pt>
    <dgm:pt modelId="{6D4C7685-3C36-43DA-BA81-08962BE01A2F}" type="pres">
      <dgm:prSet presAssocID="{07C3A736-4059-4D2A-834E-8E2621598C62}" presName="hierRoot2" presStyleCnt="0">
        <dgm:presLayoutVars>
          <dgm:hierBranch val="init"/>
        </dgm:presLayoutVars>
      </dgm:prSet>
      <dgm:spPr/>
    </dgm:pt>
    <dgm:pt modelId="{B9E71ADC-A704-4C5B-87D6-A44B2130B36E}" type="pres">
      <dgm:prSet presAssocID="{07C3A736-4059-4D2A-834E-8E2621598C62}" presName="rootComposite" presStyleCnt="0"/>
      <dgm:spPr/>
    </dgm:pt>
    <dgm:pt modelId="{4837892A-2E14-490C-854B-FF60FF559992}" type="pres">
      <dgm:prSet presAssocID="{07C3A736-4059-4D2A-834E-8E2621598C62}" presName="rootText" presStyleLbl="node2" presStyleIdx="2" presStyleCnt="4">
        <dgm:presLayoutVars>
          <dgm:chPref val="3"/>
        </dgm:presLayoutVars>
      </dgm:prSet>
      <dgm:spPr/>
    </dgm:pt>
    <dgm:pt modelId="{75F28CDB-D502-476D-889C-81D0BF6D8D64}" type="pres">
      <dgm:prSet presAssocID="{07C3A736-4059-4D2A-834E-8E2621598C62}" presName="rootConnector" presStyleLbl="node2" presStyleIdx="2" presStyleCnt="4"/>
      <dgm:spPr/>
    </dgm:pt>
    <dgm:pt modelId="{33EAC91E-257E-4513-8DB7-FFE67A720118}" type="pres">
      <dgm:prSet presAssocID="{07C3A736-4059-4D2A-834E-8E2621598C62}" presName="hierChild4" presStyleCnt="0"/>
      <dgm:spPr/>
    </dgm:pt>
    <dgm:pt modelId="{7196C923-EAA0-4102-9AD0-7FEE519466C3}" type="pres">
      <dgm:prSet presAssocID="{07C3A736-4059-4D2A-834E-8E2621598C62}" presName="hierChild5" presStyleCnt="0"/>
      <dgm:spPr/>
    </dgm:pt>
    <dgm:pt modelId="{7AB60C32-70DA-4E44-A042-386C0930C18B}" type="pres">
      <dgm:prSet presAssocID="{74F2B115-C906-40A2-BA60-BD635C506159}" presName="Name64" presStyleLbl="parChTrans1D2" presStyleIdx="3" presStyleCnt="4"/>
      <dgm:spPr/>
    </dgm:pt>
    <dgm:pt modelId="{A3EAD06D-3F63-4DEC-BE26-48513800207A}" type="pres">
      <dgm:prSet presAssocID="{AF86EC75-38EC-4DF9-B481-614BF2C51FE3}" presName="hierRoot2" presStyleCnt="0">
        <dgm:presLayoutVars>
          <dgm:hierBranch val="init"/>
        </dgm:presLayoutVars>
      </dgm:prSet>
      <dgm:spPr/>
    </dgm:pt>
    <dgm:pt modelId="{6F2CC411-7EEF-48AF-8AC1-9791C2079F51}" type="pres">
      <dgm:prSet presAssocID="{AF86EC75-38EC-4DF9-B481-614BF2C51FE3}" presName="rootComposite" presStyleCnt="0"/>
      <dgm:spPr/>
    </dgm:pt>
    <dgm:pt modelId="{F6FE65CB-0C89-4789-8230-6E7EB88B29F8}" type="pres">
      <dgm:prSet presAssocID="{AF86EC75-38EC-4DF9-B481-614BF2C51FE3}" presName="rootText" presStyleLbl="node2" presStyleIdx="3" presStyleCnt="4">
        <dgm:presLayoutVars>
          <dgm:chPref val="3"/>
        </dgm:presLayoutVars>
      </dgm:prSet>
      <dgm:spPr/>
    </dgm:pt>
    <dgm:pt modelId="{BCF6F1B5-5A42-4762-B280-7C8BC6633733}" type="pres">
      <dgm:prSet presAssocID="{AF86EC75-38EC-4DF9-B481-614BF2C51FE3}" presName="rootConnector" presStyleLbl="node2" presStyleIdx="3" presStyleCnt="4"/>
      <dgm:spPr/>
    </dgm:pt>
    <dgm:pt modelId="{DC0C222F-D00E-49AD-8FD7-47D10F8F5D62}" type="pres">
      <dgm:prSet presAssocID="{AF86EC75-38EC-4DF9-B481-614BF2C51FE3}" presName="hierChild4" presStyleCnt="0"/>
      <dgm:spPr/>
    </dgm:pt>
    <dgm:pt modelId="{02637DEF-0E6A-4876-9F1F-E4B13758B3ED}" type="pres">
      <dgm:prSet presAssocID="{AF86EC75-38EC-4DF9-B481-614BF2C51FE3}" presName="hierChild5" presStyleCnt="0"/>
      <dgm:spPr/>
    </dgm:pt>
    <dgm:pt modelId="{19F166D7-F22B-4555-B901-343E0ADC28F4}" type="pres">
      <dgm:prSet presAssocID="{23ADAD1F-E472-4F9C-9337-D2268733D822}" presName="hierChild3" presStyleCnt="0"/>
      <dgm:spPr/>
    </dgm:pt>
    <dgm:pt modelId="{3E58A305-D00E-4BB2-9A5C-0129DC74E4DA}" type="pres">
      <dgm:prSet presAssocID="{8DE7D37C-BDB9-4E0D-A6B0-BC53A5EDEFE2}" presName="hierRoot1" presStyleCnt="0">
        <dgm:presLayoutVars>
          <dgm:hierBranch val="init"/>
        </dgm:presLayoutVars>
      </dgm:prSet>
      <dgm:spPr/>
    </dgm:pt>
    <dgm:pt modelId="{9181D06B-6C5A-43A6-AF0E-DF67D4DA7515}" type="pres">
      <dgm:prSet presAssocID="{8DE7D37C-BDB9-4E0D-A6B0-BC53A5EDEFE2}" presName="rootComposite1" presStyleCnt="0"/>
      <dgm:spPr/>
    </dgm:pt>
    <dgm:pt modelId="{9D49168A-43D3-40D0-A085-5BB6AC244755}" type="pres">
      <dgm:prSet presAssocID="{8DE7D37C-BDB9-4E0D-A6B0-BC53A5EDEFE2}" presName="rootText1" presStyleLbl="node0" presStyleIdx="2" presStyleCnt="3">
        <dgm:presLayoutVars>
          <dgm:chPref val="3"/>
        </dgm:presLayoutVars>
      </dgm:prSet>
      <dgm:spPr/>
    </dgm:pt>
    <dgm:pt modelId="{F1FCBCED-FB9F-4EAC-BB02-F50D1F710EEC}" type="pres">
      <dgm:prSet presAssocID="{8DE7D37C-BDB9-4E0D-A6B0-BC53A5EDEFE2}" presName="rootConnector1" presStyleLbl="node1" presStyleIdx="0" presStyleCnt="0"/>
      <dgm:spPr/>
    </dgm:pt>
    <dgm:pt modelId="{55031F49-12A9-4C91-B471-C7E4F7EC2B71}" type="pres">
      <dgm:prSet presAssocID="{8DE7D37C-BDB9-4E0D-A6B0-BC53A5EDEFE2}" presName="hierChild2" presStyleCnt="0"/>
      <dgm:spPr/>
    </dgm:pt>
    <dgm:pt modelId="{46848CCC-9EDE-4595-8F25-1C6471A2F845}" type="pres">
      <dgm:prSet presAssocID="{8DE7D37C-BDB9-4E0D-A6B0-BC53A5EDEFE2}" presName="hierChild3" presStyleCnt="0"/>
      <dgm:spPr/>
    </dgm:pt>
  </dgm:ptLst>
  <dgm:cxnLst>
    <dgm:cxn modelId="{0B729F11-E7FC-40BA-A1A7-BAD16A765C17}" type="presOf" srcId="{6CDFD541-057A-498F-A6EA-2E4B6491815E}" destId="{7D82482B-E289-42EA-9305-1CA881CEB045}" srcOrd="1" destOrd="0" presId="urn:microsoft.com/office/officeart/2009/3/layout/HorizontalOrganizationChart"/>
    <dgm:cxn modelId="{F4EF8F12-ADFD-49FF-BF35-CC8594C3BF6A}" type="presOf" srcId="{23ADAD1F-E472-4F9C-9337-D2268733D822}" destId="{CCFBE0EF-36C6-4CF6-9957-68FA178AA612}" srcOrd="1" destOrd="0" presId="urn:microsoft.com/office/officeart/2009/3/layout/HorizontalOrganizationChart"/>
    <dgm:cxn modelId="{6311A23C-562B-48F6-8E61-9B3376BA9C82}" type="presOf" srcId="{1CEF7D79-882E-4898-BC06-A277822D6562}" destId="{249C1DA7-EEF8-474F-AA21-17C8E2BDDBFA}" srcOrd="0" destOrd="0" presId="urn:microsoft.com/office/officeart/2009/3/layout/HorizontalOrganizationChart"/>
    <dgm:cxn modelId="{9BC8593E-2193-4A58-96FA-98151D68378F}" type="presOf" srcId="{A2A142DB-4219-4FF2-B5FA-7C68032BF7FC}" destId="{DA68CEDC-8B50-47BF-804C-11F0B6E4DFF6}" srcOrd="0" destOrd="0" presId="urn:microsoft.com/office/officeart/2009/3/layout/HorizontalOrganizationChart"/>
    <dgm:cxn modelId="{12C64043-4D74-4E17-BB45-017A193E5FF8}" type="presOf" srcId="{07C3A736-4059-4D2A-834E-8E2621598C62}" destId="{4837892A-2E14-490C-854B-FF60FF559992}" srcOrd="0" destOrd="0" presId="urn:microsoft.com/office/officeart/2009/3/layout/HorizontalOrganizationChart"/>
    <dgm:cxn modelId="{F432A06D-9598-49A9-BBB6-955271C71878}" srcId="{23ADAD1F-E472-4F9C-9337-D2268733D822}" destId="{5715AC85-D674-4424-8E86-50C68A4D8AF5}" srcOrd="0" destOrd="0" parTransId="{B80B2F34-16A7-4741-985B-36711A0C8F33}" sibTransId="{8F310F7D-221F-48EE-A794-F2CD4BC06D80}"/>
    <dgm:cxn modelId="{27A96A55-2FBC-44D3-A162-8D228CE37C4E}" srcId="{6CDFD541-057A-498F-A6EA-2E4B6491815E}" destId="{1CEF7D79-882E-4898-BC06-A277822D6562}" srcOrd="0" destOrd="0" parTransId="{E95148CB-4287-4564-A6F4-B93CA2665E2A}" sibTransId="{15F8A7E8-5C03-4D7E-A137-DB3F47B24643}"/>
    <dgm:cxn modelId="{67135E5A-58F8-4C5C-B443-C6DCA79D0D77}" type="presOf" srcId="{B80B2F34-16A7-4741-985B-36711A0C8F33}" destId="{53FE1C9B-661A-4D5D-A0BF-0438A4D896C6}" srcOrd="0" destOrd="0" presId="urn:microsoft.com/office/officeart/2009/3/layout/HorizontalOrganizationChart"/>
    <dgm:cxn modelId="{96EE7A92-3DA3-4456-ADC6-7C390CFC020C}" type="presOf" srcId="{9E2FB301-FE63-43D1-8659-9F5C6E0E6E0B}" destId="{B8EBE018-C40D-4D59-9BB6-7911DE0D96D3}" srcOrd="0" destOrd="0" presId="urn:microsoft.com/office/officeart/2009/3/layout/HorizontalOrganizationChart"/>
    <dgm:cxn modelId="{33BE449C-EFAF-4F1E-A154-EF34747E2963}" type="presOf" srcId="{8DE7D37C-BDB9-4E0D-A6B0-BC53A5EDEFE2}" destId="{F1FCBCED-FB9F-4EAC-BB02-F50D1F710EEC}" srcOrd="1" destOrd="0" presId="urn:microsoft.com/office/officeart/2009/3/layout/HorizontalOrganizationChart"/>
    <dgm:cxn modelId="{7F8E17B8-29B9-4CD4-99C4-D4D3E8B298FB}" type="presOf" srcId="{5715AC85-D674-4424-8E86-50C68A4D8AF5}" destId="{20CD4629-182F-447C-977B-0683B3BE209B}" srcOrd="1" destOrd="0" presId="urn:microsoft.com/office/officeart/2009/3/layout/HorizontalOrganizationChart"/>
    <dgm:cxn modelId="{EDAD25C9-335E-431D-8880-04666453CD89}" type="presOf" srcId="{23ADAD1F-E472-4F9C-9337-D2268733D822}" destId="{3070A462-95CD-4B74-94FF-B419E386896E}" srcOrd="0" destOrd="0" presId="urn:microsoft.com/office/officeart/2009/3/layout/HorizontalOrganizationChart"/>
    <dgm:cxn modelId="{5FB381CD-03C7-40B0-8D59-CE79F2000C82}" srcId="{9E2FB301-FE63-43D1-8659-9F5C6E0E6E0B}" destId="{8DE7D37C-BDB9-4E0D-A6B0-BC53A5EDEFE2}" srcOrd="2" destOrd="0" parTransId="{004F25A2-4662-4491-91DA-6533DB86EBFC}" sibTransId="{10F53258-59D8-4D30-9E08-92784F2EB009}"/>
    <dgm:cxn modelId="{EAB49CD0-D35F-4FA5-BAD0-69CF21304A15}" type="presOf" srcId="{07C3A736-4059-4D2A-834E-8E2621598C62}" destId="{75F28CDB-D502-476D-889C-81D0BF6D8D64}" srcOrd="1" destOrd="0" presId="urn:microsoft.com/office/officeart/2009/3/layout/HorizontalOrganizationChart"/>
    <dgm:cxn modelId="{E56CDED2-C393-47D3-8DF1-23498EA8A4D5}" srcId="{23ADAD1F-E472-4F9C-9337-D2268733D822}" destId="{AF86EC75-38EC-4DF9-B481-614BF2C51FE3}" srcOrd="2" destOrd="0" parTransId="{74F2B115-C906-40A2-BA60-BD635C506159}" sibTransId="{2F0FC72C-68D8-4512-B158-E6D9DF336CB5}"/>
    <dgm:cxn modelId="{575A06D4-D8F5-4E21-AF90-F7A0F4F28108}" srcId="{9E2FB301-FE63-43D1-8659-9F5C6E0E6E0B}" destId="{23ADAD1F-E472-4F9C-9337-D2268733D822}" srcOrd="1" destOrd="0" parTransId="{85C33757-F83B-4D04-83ED-BC35901EC777}" sibTransId="{91C93C4F-DD9A-4D45-BB84-5A2D74DDCC1C}"/>
    <dgm:cxn modelId="{DE360CD7-15A9-440A-B676-B8338136FBA7}" type="presOf" srcId="{AF86EC75-38EC-4DF9-B481-614BF2C51FE3}" destId="{BCF6F1B5-5A42-4762-B280-7C8BC6633733}" srcOrd="1" destOrd="0" presId="urn:microsoft.com/office/officeart/2009/3/layout/HorizontalOrganizationChart"/>
    <dgm:cxn modelId="{E65525DD-3789-4C10-8DBC-A1BB87B0C837}" type="presOf" srcId="{E95148CB-4287-4564-A6F4-B93CA2665E2A}" destId="{7492F731-0FC5-44CE-A0EC-607793E7E55E}" srcOrd="0" destOrd="0" presId="urn:microsoft.com/office/officeart/2009/3/layout/HorizontalOrganizationChart"/>
    <dgm:cxn modelId="{A5CB83EA-2AD8-4B42-9631-B0231FF6F7EB}" srcId="{23ADAD1F-E472-4F9C-9337-D2268733D822}" destId="{07C3A736-4059-4D2A-834E-8E2621598C62}" srcOrd="1" destOrd="0" parTransId="{A2A142DB-4219-4FF2-B5FA-7C68032BF7FC}" sibTransId="{7BF60ACD-9E7E-42C5-B1E8-A15B3D2D8413}"/>
    <dgm:cxn modelId="{196B9EEA-8173-4E4D-BA40-2B169A96FB3A}" type="presOf" srcId="{74F2B115-C906-40A2-BA60-BD635C506159}" destId="{7AB60C32-70DA-4E44-A042-386C0930C18B}" srcOrd="0" destOrd="0" presId="urn:microsoft.com/office/officeart/2009/3/layout/HorizontalOrganizationChart"/>
    <dgm:cxn modelId="{3541D0EC-394F-4E89-B2BF-0B0B9E57A9BE}" type="presOf" srcId="{AF86EC75-38EC-4DF9-B481-614BF2C51FE3}" destId="{F6FE65CB-0C89-4789-8230-6E7EB88B29F8}" srcOrd="0" destOrd="0" presId="urn:microsoft.com/office/officeart/2009/3/layout/HorizontalOrganizationChart"/>
    <dgm:cxn modelId="{DAFF9FEE-E8D3-4A63-A549-0F173E46C406}" type="presOf" srcId="{6CDFD541-057A-498F-A6EA-2E4B6491815E}" destId="{D4D3EE98-58E9-493B-BA0A-17D56BA760B3}" srcOrd="0" destOrd="0" presId="urn:microsoft.com/office/officeart/2009/3/layout/HorizontalOrganizationChart"/>
    <dgm:cxn modelId="{CF9623EF-9E3C-4E22-BB55-3BF9597917AA}" type="presOf" srcId="{8DE7D37C-BDB9-4E0D-A6B0-BC53A5EDEFE2}" destId="{9D49168A-43D3-40D0-A085-5BB6AC244755}" srcOrd="0" destOrd="0" presId="urn:microsoft.com/office/officeart/2009/3/layout/HorizontalOrganizationChart"/>
    <dgm:cxn modelId="{BC3E08F2-9AB2-47EB-8E28-DD6B44B5352F}" type="presOf" srcId="{5715AC85-D674-4424-8E86-50C68A4D8AF5}" destId="{FC9EA36E-9A86-4163-9E9E-08D8E7338F20}" srcOrd="0" destOrd="0" presId="urn:microsoft.com/office/officeart/2009/3/layout/HorizontalOrganizationChart"/>
    <dgm:cxn modelId="{A39347F4-9285-4532-AD04-5BF7A2472C69}" srcId="{9E2FB301-FE63-43D1-8659-9F5C6E0E6E0B}" destId="{6CDFD541-057A-498F-A6EA-2E4B6491815E}" srcOrd="0" destOrd="0" parTransId="{4593975B-4C90-4030-941B-39C8AA5DCDF7}" sibTransId="{1DE5C177-D3EB-4541-97EF-11A951933C1E}"/>
    <dgm:cxn modelId="{CAF5CFFD-E0C5-4B90-9074-1A1FBCE88689}" type="presOf" srcId="{1CEF7D79-882E-4898-BC06-A277822D6562}" destId="{E40AA0B2-D99F-4D7E-8FEA-1C5B9647274E}" srcOrd="1" destOrd="0" presId="urn:microsoft.com/office/officeart/2009/3/layout/HorizontalOrganizationChart"/>
    <dgm:cxn modelId="{9A9320F0-DB23-4360-8146-D9A1204A49BB}" type="presParOf" srcId="{B8EBE018-C40D-4D59-9BB6-7911DE0D96D3}" destId="{2C803985-74EB-4692-A36E-9825F5657EE3}" srcOrd="0" destOrd="0" presId="urn:microsoft.com/office/officeart/2009/3/layout/HorizontalOrganizationChart"/>
    <dgm:cxn modelId="{79453692-0121-4CD5-9ABA-1EE7C63BD8E0}" type="presParOf" srcId="{2C803985-74EB-4692-A36E-9825F5657EE3}" destId="{B7472D36-6B5E-4F12-AD9A-4106C6AC320E}" srcOrd="0" destOrd="0" presId="urn:microsoft.com/office/officeart/2009/3/layout/HorizontalOrganizationChart"/>
    <dgm:cxn modelId="{26CA0C71-436B-4B6A-A207-B984CBB02A8E}" type="presParOf" srcId="{B7472D36-6B5E-4F12-AD9A-4106C6AC320E}" destId="{D4D3EE98-58E9-493B-BA0A-17D56BA760B3}" srcOrd="0" destOrd="0" presId="urn:microsoft.com/office/officeart/2009/3/layout/HorizontalOrganizationChart"/>
    <dgm:cxn modelId="{D31C2F26-5848-4B3F-AF5A-CE590E1D948B}" type="presParOf" srcId="{B7472D36-6B5E-4F12-AD9A-4106C6AC320E}" destId="{7D82482B-E289-42EA-9305-1CA881CEB045}" srcOrd="1" destOrd="0" presId="urn:microsoft.com/office/officeart/2009/3/layout/HorizontalOrganizationChart"/>
    <dgm:cxn modelId="{5DF08E5F-AD9D-43CB-8147-A0911EBC1367}" type="presParOf" srcId="{2C803985-74EB-4692-A36E-9825F5657EE3}" destId="{1AB9F84C-8AF4-4AFC-BCCF-0B210F647721}" srcOrd="1" destOrd="0" presId="urn:microsoft.com/office/officeart/2009/3/layout/HorizontalOrganizationChart"/>
    <dgm:cxn modelId="{C5529A89-9FE0-468A-9914-EF6073C3D0E4}" type="presParOf" srcId="{1AB9F84C-8AF4-4AFC-BCCF-0B210F647721}" destId="{7492F731-0FC5-44CE-A0EC-607793E7E55E}" srcOrd="0" destOrd="0" presId="urn:microsoft.com/office/officeart/2009/3/layout/HorizontalOrganizationChart"/>
    <dgm:cxn modelId="{E7AEC29F-EDA5-4825-AA19-5FFEFCA5E639}" type="presParOf" srcId="{1AB9F84C-8AF4-4AFC-BCCF-0B210F647721}" destId="{703B0483-5711-480F-8E81-D8093B5DB3F3}" srcOrd="1" destOrd="0" presId="urn:microsoft.com/office/officeart/2009/3/layout/HorizontalOrganizationChart"/>
    <dgm:cxn modelId="{66551ADB-8FC1-47B0-B343-6EB56022E03C}" type="presParOf" srcId="{703B0483-5711-480F-8E81-D8093B5DB3F3}" destId="{04E2A135-24D5-44B9-BE6E-15234EA285A8}" srcOrd="0" destOrd="0" presId="urn:microsoft.com/office/officeart/2009/3/layout/HorizontalOrganizationChart"/>
    <dgm:cxn modelId="{51171F34-D183-444D-989C-D46448355D59}" type="presParOf" srcId="{04E2A135-24D5-44B9-BE6E-15234EA285A8}" destId="{249C1DA7-EEF8-474F-AA21-17C8E2BDDBFA}" srcOrd="0" destOrd="0" presId="urn:microsoft.com/office/officeart/2009/3/layout/HorizontalOrganizationChart"/>
    <dgm:cxn modelId="{73D459D9-94D7-4D41-9CD3-DEEF9B0C89F5}" type="presParOf" srcId="{04E2A135-24D5-44B9-BE6E-15234EA285A8}" destId="{E40AA0B2-D99F-4D7E-8FEA-1C5B9647274E}" srcOrd="1" destOrd="0" presId="urn:microsoft.com/office/officeart/2009/3/layout/HorizontalOrganizationChart"/>
    <dgm:cxn modelId="{5F7DB9E4-CE55-435E-B645-7567EF2D5E93}" type="presParOf" srcId="{703B0483-5711-480F-8E81-D8093B5DB3F3}" destId="{BA209A16-9BFA-4C2C-9F60-34FA7F7D5B2F}" srcOrd="1" destOrd="0" presId="urn:microsoft.com/office/officeart/2009/3/layout/HorizontalOrganizationChart"/>
    <dgm:cxn modelId="{316686FD-6B53-4AF5-9700-CCB90A0A6770}" type="presParOf" srcId="{703B0483-5711-480F-8E81-D8093B5DB3F3}" destId="{2FD2AF55-F688-4F51-A6D8-D638396914EC}" srcOrd="2" destOrd="0" presId="urn:microsoft.com/office/officeart/2009/3/layout/HorizontalOrganizationChart"/>
    <dgm:cxn modelId="{39D42113-7C2D-49E4-AD98-3BADEC162FEC}" type="presParOf" srcId="{2C803985-74EB-4692-A36E-9825F5657EE3}" destId="{62604830-8E61-4187-B95D-9834103182E7}" srcOrd="2" destOrd="0" presId="urn:microsoft.com/office/officeart/2009/3/layout/HorizontalOrganizationChart"/>
    <dgm:cxn modelId="{2CD6A249-A336-44A5-A2F0-97B80E78D42D}" type="presParOf" srcId="{B8EBE018-C40D-4D59-9BB6-7911DE0D96D3}" destId="{EDE94DA6-CDCD-4A7D-8C8C-98DB41B92A30}" srcOrd="1" destOrd="0" presId="urn:microsoft.com/office/officeart/2009/3/layout/HorizontalOrganizationChart"/>
    <dgm:cxn modelId="{D0600251-689B-4AE6-B7DB-3DDAFA20DD4F}" type="presParOf" srcId="{EDE94DA6-CDCD-4A7D-8C8C-98DB41B92A30}" destId="{F867CDBE-A775-42B9-BEE7-6A9B704C65AF}" srcOrd="0" destOrd="0" presId="urn:microsoft.com/office/officeart/2009/3/layout/HorizontalOrganizationChart"/>
    <dgm:cxn modelId="{80DAEEEF-F281-4569-B896-ECC980FB2458}" type="presParOf" srcId="{F867CDBE-A775-42B9-BEE7-6A9B704C65AF}" destId="{3070A462-95CD-4B74-94FF-B419E386896E}" srcOrd="0" destOrd="0" presId="urn:microsoft.com/office/officeart/2009/3/layout/HorizontalOrganizationChart"/>
    <dgm:cxn modelId="{5F555C1C-3FAB-4823-8E4D-472202F68A25}" type="presParOf" srcId="{F867CDBE-A775-42B9-BEE7-6A9B704C65AF}" destId="{CCFBE0EF-36C6-4CF6-9957-68FA178AA612}" srcOrd="1" destOrd="0" presId="urn:microsoft.com/office/officeart/2009/3/layout/HorizontalOrganizationChart"/>
    <dgm:cxn modelId="{C51BE60D-BA7D-4D66-AD8E-0E296395D9B3}" type="presParOf" srcId="{EDE94DA6-CDCD-4A7D-8C8C-98DB41B92A30}" destId="{869EAB9A-628D-4759-9FC8-1F881EBD3A68}" srcOrd="1" destOrd="0" presId="urn:microsoft.com/office/officeart/2009/3/layout/HorizontalOrganizationChart"/>
    <dgm:cxn modelId="{DC6FDF04-0D51-4E30-8727-BB0CA63C5C23}" type="presParOf" srcId="{869EAB9A-628D-4759-9FC8-1F881EBD3A68}" destId="{53FE1C9B-661A-4D5D-A0BF-0438A4D896C6}" srcOrd="0" destOrd="0" presId="urn:microsoft.com/office/officeart/2009/3/layout/HorizontalOrganizationChart"/>
    <dgm:cxn modelId="{CD94A9D8-17C8-4EF6-8ACE-3265A89882BA}" type="presParOf" srcId="{869EAB9A-628D-4759-9FC8-1F881EBD3A68}" destId="{3D322534-366B-471D-9A74-496A62BE9319}" srcOrd="1" destOrd="0" presId="urn:microsoft.com/office/officeart/2009/3/layout/HorizontalOrganizationChart"/>
    <dgm:cxn modelId="{0B779D95-5EB6-4F2E-BB22-2495F1804AB7}" type="presParOf" srcId="{3D322534-366B-471D-9A74-496A62BE9319}" destId="{3A0EED09-F166-4B7C-A756-7B8C0B78B6C7}" srcOrd="0" destOrd="0" presId="urn:microsoft.com/office/officeart/2009/3/layout/HorizontalOrganizationChart"/>
    <dgm:cxn modelId="{D7778DB1-F660-472F-A135-FCB7CF8DD018}" type="presParOf" srcId="{3A0EED09-F166-4B7C-A756-7B8C0B78B6C7}" destId="{FC9EA36E-9A86-4163-9E9E-08D8E7338F20}" srcOrd="0" destOrd="0" presId="urn:microsoft.com/office/officeart/2009/3/layout/HorizontalOrganizationChart"/>
    <dgm:cxn modelId="{8BC83BA9-353D-4F99-9D96-446BC20D3C8E}" type="presParOf" srcId="{3A0EED09-F166-4B7C-A756-7B8C0B78B6C7}" destId="{20CD4629-182F-447C-977B-0683B3BE209B}" srcOrd="1" destOrd="0" presId="urn:microsoft.com/office/officeart/2009/3/layout/HorizontalOrganizationChart"/>
    <dgm:cxn modelId="{E910C9B0-4DB0-4F41-8EE7-89311686ABEB}" type="presParOf" srcId="{3D322534-366B-471D-9A74-496A62BE9319}" destId="{25982B0A-EE6E-4A64-9F60-7F4D3310C712}" srcOrd="1" destOrd="0" presId="urn:microsoft.com/office/officeart/2009/3/layout/HorizontalOrganizationChart"/>
    <dgm:cxn modelId="{FCAE096D-DFC4-44C5-A072-7A66F3E5BD94}" type="presParOf" srcId="{3D322534-366B-471D-9A74-496A62BE9319}" destId="{60DFF587-C720-4DD6-BB21-EE1EB352B813}" srcOrd="2" destOrd="0" presId="urn:microsoft.com/office/officeart/2009/3/layout/HorizontalOrganizationChart"/>
    <dgm:cxn modelId="{BF060131-5B40-4013-A457-1CDC635B04D2}" type="presParOf" srcId="{869EAB9A-628D-4759-9FC8-1F881EBD3A68}" destId="{DA68CEDC-8B50-47BF-804C-11F0B6E4DFF6}" srcOrd="2" destOrd="0" presId="urn:microsoft.com/office/officeart/2009/3/layout/HorizontalOrganizationChart"/>
    <dgm:cxn modelId="{1D000BE7-09C1-4FCA-B1F1-1E6A6840D575}" type="presParOf" srcId="{869EAB9A-628D-4759-9FC8-1F881EBD3A68}" destId="{6D4C7685-3C36-43DA-BA81-08962BE01A2F}" srcOrd="3" destOrd="0" presId="urn:microsoft.com/office/officeart/2009/3/layout/HorizontalOrganizationChart"/>
    <dgm:cxn modelId="{F335BDE5-E125-4134-8A97-14B2AC6990FD}" type="presParOf" srcId="{6D4C7685-3C36-43DA-BA81-08962BE01A2F}" destId="{B9E71ADC-A704-4C5B-87D6-A44B2130B36E}" srcOrd="0" destOrd="0" presId="urn:microsoft.com/office/officeart/2009/3/layout/HorizontalOrganizationChart"/>
    <dgm:cxn modelId="{0438C7BC-CD4A-4D62-98E4-AB3286C63B1A}" type="presParOf" srcId="{B9E71ADC-A704-4C5B-87D6-A44B2130B36E}" destId="{4837892A-2E14-490C-854B-FF60FF559992}" srcOrd="0" destOrd="0" presId="urn:microsoft.com/office/officeart/2009/3/layout/HorizontalOrganizationChart"/>
    <dgm:cxn modelId="{12CD96E7-4400-4C38-AA36-EECBCBACC026}" type="presParOf" srcId="{B9E71ADC-A704-4C5B-87D6-A44B2130B36E}" destId="{75F28CDB-D502-476D-889C-81D0BF6D8D64}" srcOrd="1" destOrd="0" presId="urn:microsoft.com/office/officeart/2009/3/layout/HorizontalOrganizationChart"/>
    <dgm:cxn modelId="{4AA9E293-4A25-4E46-BEC9-50833E58F0F8}" type="presParOf" srcId="{6D4C7685-3C36-43DA-BA81-08962BE01A2F}" destId="{33EAC91E-257E-4513-8DB7-FFE67A720118}" srcOrd="1" destOrd="0" presId="urn:microsoft.com/office/officeart/2009/3/layout/HorizontalOrganizationChart"/>
    <dgm:cxn modelId="{6B2BDDAB-246C-46AA-A2DD-F8E8C0E845ED}" type="presParOf" srcId="{6D4C7685-3C36-43DA-BA81-08962BE01A2F}" destId="{7196C923-EAA0-4102-9AD0-7FEE519466C3}" srcOrd="2" destOrd="0" presId="urn:microsoft.com/office/officeart/2009/3/layout/HorizontalOrganizationChart"/>
    <dgm:cxn modelId="{66D87DE8-673F-4BA6-8D71-EA8BF676F494}" type="presParOf" srcId="{869EAB9A-628D-4759-9FC8-1F881EBD3A68}" destId="{7AB60C32-70DA-4E44-A042-386C0930C18B}" srcOrd="4" destOrd="0" presId="urn:microsoft.com/office/officeart/2009/3/layout/HorizontalOrganizationChart"/>
    <dgm:cxn modelId="{A7215133-2F6B-4D53-B5CD-71BA6DD29C66}" type="presParOf" srcId="{869EAB9A-628D-4759-9FC8-1F881EBD3A68}" destId="{A3EAD06D-3F63-4DEC-BE26-48513800207A}" srcOrd="5" destOrd="0" presId="urn:microsoft.com/office/officeart/2009/3/layout/HorizontalOrganizationChart"/>
    <dgm:cxn modelId="{E8A8D4D0-0806-4819-BCCC-EE5D7802A590}" type="presParOf" srcId="{A3EAD06D-3F63-4DEC-BE26-48513800207A}" destId="{6F2CC411-7EEF-48AF-8AC1-9791C2079F51}" srcOrd="0" destOrd="0" presId="urn:microsoft.com/office/officeart/2009/3/layout/HorizontalOrganizationChart"/>
    <dgm:cxn modelId="{3048A732-81A0-4A6C-90AA-65ECFD43CBF5}" type="presParOf" srcId="{6F2CC411-7EEF-48AF-8AC1-9791C2079F51}" destId="{F6FE65CB-0C89-4789-8230-6E7EB88B29F8}" srcOrd="0" destOrd="0" presId="urn:microsoft.com/office/officeart/2009/3/layout/HorizontalOrganizationChart"/>
    <dgm:cxn modelId="{20E31DA7-88C4-4862-ADB8-0A54C6FBF8C9}" type="presParOf" srcId="{6F2CC411-7EEF-48AF-8AC1-9791C2079F51}" destId="{BCF6F1B5-5A42-4762-B280-7C8BC6633733}" srcOrd="1" destOrd="0" presId="urn:microsoft.com/office/officeart/2009/3/layout/HorizontalOrganizationChart"/>
    <dgm:cxn modelId="{C42D5678-AD49-43F9-A1AC-A8A9A8501F79}" type="presParOf" srcId="{A3EAD06D-3F63-4DEC-BE26-48513800207A}" destId="{DC0C222F-D00E-49AD-8FD7-47D10F8F5D62}" srcOrd="1" destOrd="0" presId="urn:microsoft.com/office/officeart/2009/3/layout/HorizontalOrganizationChart"/>
    <dgm:cxn modelId="{C58230FA-2DD9-4BB1-B5EE-43AC82EE80DC}" type="presParOf" srcId="{A3EAD06D-3F63-4DEC-BE26-48513800207A}" destId="{02637DEF-0E6A-4876-9F1F-E4B13758B3ED}" srcOrd="2" destOrd="0" presId="urn:microsoft.com/office/officeart/2009/3/layout/HorizontalOrganizationChart"/>
    <dgm:cxn modelId="{0AB24A85-D578-4DE7-B986-31DFF48564B5}" type="presParOf" srcId="{EDE94DA6-CDCD-4A7D-8C8C-98DB41B92A30}" destId="{19F166D7-F22B-4555-B901-343E0ADC28F4}" srcOrd="2" destOrd="0" presId="urn:microsoft.com/office/officeart/2009/3/layout/HorizontalOrganizationChart"/>
    <dgm:cxn modelId="{E51BCA15-2922-4E84-B36D-AF9CBF027309}" type="presParOf" srcId="{B8EBE018-C40D-4D59-9BB6-7911DE0D96D3}" destId="{3E58A305-D00E-4BB2-9A5C-0129DC74E4DA}" srcOrd="2" destOrd="0" presId="urn:microsoft.com/office/officeart/2009/3/layout/HorizontalOrganizationChart"/>
    <dgm:cxn modelId="{225FCC2A-E0D8-4F53-B51B-AEB47ADA39B1}" type="presParOf" srcId="{3E58A305-D00E-4BB2-9A5C-0129DC74E4DA}" destId="{9181D06B-6C5A-43A6-AF0E-DF67D4DA7515}" srcOrd="0" destOrd="0" presId="urn:microsoft.com/office/officeart/2009/3/layout/HorizontalOrganizationChart"/>
    <dgm:cxn modelId="{1A18457D-16C0-43CA-849A-3929E72F865A}" type="presParOf" srcId="{9181D06B-6C5A-43A6-AF0E-DF67D4DA7515}" destId="{9D49168A-43D3-40D0-A085-5BB6AC244755}" srcOrd="0" destOrd="0" presId="urn:microsoft.com/office/officeart/2009/3/layout/HorizontalOrganizationChart"/>
    <dgm:cxn modelId="{C499B9DA-CEA6-44FB-B224-99EF4840A6C8}" type="presParOf" srcId="{9181D06B-6C5A-43A6-AF0E-DF67D4DA7515}" destId="{F1FCBCED-FB9F-4EAC-BB02-F50D1F710EEC}" srcOrd="1" destOrd="0" presId="urn:microsoft.com/office/officeart/2009/3/layout/HorizontalOrganizationChart"/>
    <dgm:cxn modelId="{AD8CBE30-83BC-48BB-BC4A-3B99FC9852BA}" type="presParOf" srcId="{3E58A305-D00E-4BB2-9A5C-0129DC74E4DA}" destId="{55031F49-12A9-4C91-B471-C7E4F7EC2B71}" srcOrd="1" destOrd="0" presId="urn:microsoft.com/office/officeart/2009/3/layout/HorizontalOrganizationChart"/>
    <dgm:cxn modelId="{AE20C236-4D6C-459E-8BA0-2C401994490D}" type="presParOf" srcId="{3E58A305-D00E-4BB2-9A5C-0129DC74E4DA}" destId="{46848CCC-9EDE-4595-8F25-1C6471A2F84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2E32-453F-426A-88E9-C01E66EF22F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9CEDC7-6BE1-480E-80E4-73124DA1C4AE}">
      <dgm:prSet/>
      <dgm:spPr/>
      <dgm:t>
        <a:bodyPr/>
        <a:lstStyle/>
        <a:p>
          <a:r>
            <a:rPr lang="es-MX" dirty="0"/>
            <a:t>Cada declaración es ejecutado al menos un vez</a:t>
          </a:r>
          <a:endParaRPr lang="en-US" dirty="0"/>
        </a:p>
      </dgm:t>
    </dgm:pt>
    <dgm:pt modelId="{A4FFB64C-BB47-4B30-A602-D31184645A3F}" type="parTrans" cxnId="{D8C36785-126F-48D3-AF2B-5E65178F42B9}">
      <dgm:prSet/>
      <dgm:spPr/>
      <dgm:t>
        <a:bodyPr/>
        <a:lstStyle/>
        <a:p>
          <a:endParaRPr lang="en-US"/>
        </a:p>
      </dgm:t>
    </dgm:pt>
    <dgm:pt modelId="{D5D8954B-F6FB-47A4-8721-5E3F8C588750}" type="sibTrans" cxnId="{D8C36785-126F-48D3-AF2B-5E65178F42B9}">
      <dgm:prSet/>
      <dgm:spPr/>
      <dgm:t>
        <a:bodyPr/>
        <a:lstStyle/>
        <a:p>
          <a:endParaRPr lang="en-US"/>
        </a:p>
      </dgm:t>
    </dgm:pt>
    <dgm:pt modelId="{583E964A-F9D7-4FDC-930B-78D81ECD3905}">
      <dgm:prSet/>
      <dgm:spPr/>
      <dgm:t>
        <a:bodyPr/>
        <a:lstStyle/>
        <a:p>
          <a:r>
            <a:rPr lang="es-MX"/>
            <a:t>Para cada condicional, obtener un verdadero y uno falso</a:t>
          </a:r>
          <a:endParaRPr lang="en-US"/>
        </a:p>
      </dgm:t>
    </dgm:pt>
    <dgm:pt modelId="{F88D9D13-7A88-4775-94A8-9932A82CD3DD}" type="parTrans" cxnId="{B4E4DA2F-B208-4635-9D8E-8FCC9BF099FF}">
      <dgm:prSet/>
      <dgm:spPr/>
      <dgm:t>
        <a:bodyPr/>
        <a:lstStyle/>
        <a:p>
          <a:endParaRPr lang="en-US"/>
        </a:p>
      </dgm:t>
    </dgm:pt>
    <dgm:pt modelId="{57E57537-0AD2-40D1-99A7-D83F6FE8DAA7}" type="sibTrans" cxnId="{B4E4DA2F-B208-4635-9D8E-8FCC9BF099FF}">
      <dgm:prSet/>
      <dgm:spPr/>
      <dgm:t>
        <a:bodyPr/>
        <a:lstStyle/>
        <a:p>
          <a:endParaRPr lang="en-US"/>
        </a:p>
      </dgm:t>
    </dgm:pt>
    <dgm:pt modelId="{735404C7-3EE4-4131-A792-CE96D5C6C87B}" type="pres">
      <dgm:prSet presAssocID="{BD492E32-453F-426A-88E9-C01E66EF22F0}" presName="linear" presStyleCnt="0">
        <dgm:presLayoutVars>
          <dgm:animLvl val="lvl"/>
          <dgm:resizeHandles val="exact"/>
        </dgm:presLayoutVars>
      </dgm:prSet>
      <dgm:spPr/>
    </dgm:pt>
    <dgm:pt modelId="{CFF240B5-50E6-4A69-AC0A-AD2C3A3D22FE}" type="pres">
      <dgm:prSet presAssocID="{609CEDC7-6BE1-480E-80E4-73124DA1C4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7F022D-98CA-4232-9B54-6788D9CA5D16}" type="pres">
      <dgm:prSet presAssocID="{D5D8954B-F6FB-47A4-8721-5E3F8C588750}" presName="spacer" presStyleCnt="0"/>
      <dgm:spPr/>
    </dgm:pt>
    <dgm:pt modelId="{84F1B67A-7BC2-4A0D-9B79-099F7C66B238}" type="pres">
      <dgm:prSet presAssocID="{583E964A-F9D7-4FDC-930B-78D81ECD39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3FCA004-F3FC-44C1-8964-278D5E5A3F5B}" type="presOf" srcId="{609CEDC7-6BE1-480E-80E4-73124DA1C4AE}" destId="{CFF240B5-50E6-4A69-AC0A-AD2C3A3D22FE}" srcOrd="0" destOrd="0" presId="urn:microsoft.com/office/officeart/2005/8/layout/vList2"/>
    <dgm:cxn modelId="{2ACE3206-F6B1-432A-8095-A33D8BFE6F25}" type="presOf" srcId="{BD492E32-453F-426A-88E9-C01E66EF22F0}" destId="{735404C7-3EE4-4131-A792-CE96D5C6C87B}" srcOrd="0" destOrd="0" presId="urn:microsoft.com/office/officeart/2005/8/layout/vList2"/>
    <dgm:cxn modelId="{B4E4DA2F-B208-4635-9D8E-8FCC9BF099FF}" srcId="{BD492E32-453F-426A-88E9-C01E66EF22F0}" destId="{583E964A-F9D7-4FDC-930B-78D81ECD3905}" srcOrd="1" destOrd="0" parTransId="{F88D9D13-7A88-4775-94A8-9932A82CD3DD}" sibTransId="{57E57537-0AD2-40D1-99A7-D83F6FE8DAA7}"/>
    <dgm:cxn modelId="{D8C36785-126F-48D3-AF2B-5E65178F42B9}" srcId="{BD492E32-453F-426A-88E9-C01E66EF22F0}" destId="{609CEDC7-6BE1-480E-80E4-73124DA1C4AE}" srcOrd="0" destOrd="0" parTransId="{A4FFB64C-BB47-4B30-A602-D31184645A3F}" sibTransId="{D5D8954B-F6FB-47A4-8721-5E3F8C588750}"/>
    <dgm:cxn modelId="{45C51EF8-A139-4B74-9103-234D2CE6E847}" type="presOf" srcId="{583E964A-F9D7-4FDC-930B-78D81ECD3905}" destId="{84F1B67A-7BC2-4A0D-9B79-099F7C66B238}" srcOrd="0" destOrd="0" presId="urn:microsoft.com/office/officeart/2005/8/layout/vList2"/>
    <dgm:cxn modelId="{E87FFAB0-3D40-4ADC-AB18-9A73700E0FED}" type="presParOf" srcId="{735404C7-3EE4-4131-A792-CE96D5C6C87B}" destId="{CFF240B5-50E6-4A69-AC0A-AD2C3A3D22FE}" srcOrd="0" destOrd="0" presId="urn:microsoft.com/office/officeart/2005/8/layout/vList2"/>
    <dgm:cxn modelId="{E3210FFC-4CB8-48B7-AA4D-7BF6BCB75C3B}" type="presParOf" srcId="{735404C7-3EE4-4131-A792-CE96D5C6C87B}" destId="{387F022D-98CA-4232-9B54-6788D9CA5D16}" srcOrd="1" destOrd="0" presId="urn:microsoft.com/office/officeart/2005/8/layout/vList2"/>
    <dgm:cxn modelId="{320164E6-A80D-4CD9-B306-FCEF25E3014D}" type="presParOf" srcId="{735404C7-3EE4-4131-A792-CE96D5C6C87B}" destId="{84F1B67A-7BC2-4A0D-9B79-099F7C66B2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6C2BB-7B62-4D18-8F23-B70FE07DF6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B83B3B-CAC6-4C57-AE8A-FA400A42169A}">
      <dgm:prSet/>
      <dgm:spPr/>
      <dgm:t>
        <a:bodyPr/>
        <a:lstStyle/>
        <a:p>
          <a:r>
            <a:rPr lang="es-MX"/>
            <a:t>Cada declaración del código es ejecutado</a:t>
          </a:r>
          <a:endParaRPr lang="en-US"/>
        </a:p>
      </dgm:t>
    </dgm:pt>
    <dgm:pt modelId="{8C3B3F19-2812-436F-8FE4-14AEECD06C46}" type="parTrans" cxnId="{D3434590-CFAC-4525-A87D-D39A357E00A0}">
      <dgm:prSet/>
      <dgm:spPr/>
      <dgm:t>
        <a:bodyPr/>
        <a:lstStyle/>
        <a:p>
          <a:endParaRPr lang="en-US"/>
        </a:p>
      </dgm:t>
    </dgm:pt>
    <dgm:pt modelId="{064E3FDD-010F-4629-875F-9F32A204046B}" type="sibTrans" cxnId="{D3434590-CFAC-4525-A87D-D39A357E00A0}">
      <dgm:prSet/>
      <dgm:spPr/>
      <dgm:t>
        <a:bodyPr/>
        <a:lstStyle/>
        <a:p>
          <a:endParaRPr lang="en-US"/>
        </a:p>
      </dgm:t>
    </dgm:pt>
    <dgm:pt modelId="{7631843B-0115-4F70-984B-27012B0E2611}">
      <dgm:prSet/>
      <dgm:spPr/>
      <dgm:t>
        <a:bodyPr/>
        <a:lstStyle/>
        <a:p>
          <a:r>
            <a:rPr lang="es-MX"/>
            <a:t>Seleccionar paths pequeños</a:t>
          </a:r>
          <a:endParaRPr lang="en-US"/>
        </a:p>
      </dgm:t>
    </dgm:pt>
    <dgm:pt modelId="{D2867AAB-DEF7-4163-B169-2279856C5415}" type="parTrans" cxnId="{670F6386-5B2A-4AA7-A149-D2DC04B15A83}">
      <dgm:prSet/>
      <dgm:spPr/>
      <dgm:t>
        <a:bodyPr/>
        <a:lstStyle/>
        <a:p>
          <a:endParaRPr lang="en-US"/>
        </a:p>
      </dgm:t>
    </dgm:pt>
    <dgm:pt modelId="{C8BBCC79-E506-4305-974C-CAE7F72772B8}" type="sibTrans" cxnId="{670F6386-5B2A-4AA7-A149-D2DC04B15A83}">
      <dgm:prSet/>
      <dgm:spPr/>
      <dgm:t>
        <a:bodyPr/>
        <a:lstStyle/>
        <a:p>
          <a:endParaRPr lang="en-US"/>
        </a:p>
      </dgm:t>
    </dgm:pt>
    <dgm:pt modelId="{4B0D0180-6FD2-4718-B8FA-CAA4FC6EF9A7}">
      <dgm:prSet/>
      <dgm:spPr/>
      <dgm:t>
        <a:bodyPr/>
        <a:lstStyle/>
        <a:p>
          <a:r>
            <a:rPr lang="es-MX"/>
            <a:t>Seleccionar paths un poquito mas grandes</a:t>
          </a:r>
          <a:endParaRPr lang="en-US"/>
        </a:p>
      </dgm:t>
    </dgm:pt>
    <dgm:pt modelId="{5998161F-BDF4-4674-9A3B-FEF03B49202F}" type="parTrans" cxnId="{6C0A4155-76D5-4ACB-83AF-26B46DCA244B}">
      <dgm:prSet/>
      <dgm:spPr/>
      <dgm:t>
        <a:bodyPr/>
        <a:lstStyle/>
        <a:p>
          <a:endParaRPr lang="en-US"/>
        </a:p>
      </dgm:t>
    </dgm:pt>
    <dgm:pt modelId="{ED1118C8-648A-465C-A1F8-A5DF74BDD792}" type="sibTrans" cxnId="{6C0A4155-76D5-4ACB-83AF-26B46DCA244B}">
      <dgm:prSet/>
      <dgm:spPr/>
      <dgm:t>
        <a:bodyPr/>
        <a:lstStyle/>
        <a:p>
          <a:endParaRPr lang="en-US"/>
        </a:p>
      </dgm:t>
    </dgm:pt>
    <dgm:pt modelId="{E890CB9C-3909-4C41-A1DD-99B8A27B8B28}">
      <dgm:prSet/>
      <dgm:spPr/>
      <dgm:t>
        <a:bodyPr/>
        <a:lstStyle/>
        <a:p>
          <a:r>
            <a:rPr lang="es-MX"/>
            <a:t>Seleccionar arbitrariamente paths complejos</a:t>
          </a:r>
          <a:endParaRPr lang="en-US"/>
        </a:p>
      </dgm:t>
    </dgm:pt>
    <dgm:pt modelId="{F272EAC6-391A-4FF4-A6C5-9312CE9D4722}" type="parTrans" cxnId="{C2543152-887F-45F3-93D9-428D2622ED19}">
      <dgm:prSet/>
      <dgm:spPr/>
      <dgm:t>
        <a:bodyPr/>
        <a:lstStyle/>
        <a:p>
          <a:endParaRPr lang="en-US"/>
        </a:p>
      </dgm:t>
    </dgm:pt>
    <dgm:pt modelId="{DA37A72F-8D3C-498C-908F-8579FF61586F}" type="sibTrans" cxnId="{C2543152-887F-45F3-93D9-428D2622ED19}">
      <dgm:prSet/>
      <dgm:spPr/>
      <dgm:t>
        <a:bodyPr/>
        <a:lstStyle/>
        <a:p>
          <a:endParaRPr lang="en-US"/>
        </a:p>
      </dgm:t>
    </dgm:pt>
    <dgm:pt modelId="{1B804C38-A357-49E3-9AE7-394A29D34141}" type="pres">
      <dgm:prSet presAssocID="{F4D6C2BB-7B62-4D18-8F23-B70FE07DF615}" presName="linear" presStyleCnt="0">
        <dgm:presLayoutVars>
          <dgm:animLvl val="lvl"/>
          <dgm:resizeHandles val="exact"/>
        </dgm:presLayoutVars>
      </dgm:prSet>
      <dgm:spPr/>
    </dgm:pt>
    <dgm:pt modelId="{3B3F5A33-F662-4358-8030-F2F52D920340}" type="pres">
      <dgm:prSet presAssocID="{97B83B3B-CAC6-4C57-AE8A-FA400A4216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7331E-0FEC-45E2-9D3C-6F944FE01232}" type="pres">
      <dgm:prSet presAssocID="{064E3FDD-010F-4629-875F-9F32A204046B}" presName="spacer" presStyleCnt="0"/>
      <dgm:spPr/>
    </dgm:pt>
    <dgm:pt modelId="{2D0950C7-E8AA-4FB5-BC16-C55F45EA78BA}" type="pres">
      <dgm:prSet presAssocID="{7631843B-0115-4F70-984B-27012B0E26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52BF41-A5E3-4B09-949B-9D2B237EA7FA}" type="pres">
      <dgm:prSet presAssocID="{C8BBCC79-E506-4305-974C-CAE7F72772B8}" presName="spacer" presStyleCnt="0"/>
      <dgm:spPr/>
    </dgm:pt>
    <dgm:pt modelId="{E0CC9C4B-3D66-46B2-B76B-2B6547E0045D}" type="pres">
      <dgm:prSet presAssocID="{4B0D0180-6FD2-4718-B8FA-CAA4FC6EF9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67A3BE-A3E9-4DED-98A7-1595C84DEC8A}" type="pres">
      <dgm:prSet presAssocID="{ED1118C8-648A-465C-A1F8-A5DF74BDD792}" presName="spacer" presStyleCnt="0"/>
      <dgm:spPr/>
    </dgm:pt>
    <dgm:pt modelId="{FEC2E4AC-E6E3-4681-BCB3-BA251904E445}" type="pres">
      <dgm:prSet presAssocID="{E890CB9C-3909-4C41-A1DD-99B8A27B8B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C12A02F-F8BB-49B5-BC71-95EA3B6AB1ED}" type="presOf" srcId="{4B0D0180-6FD2-4718-B8FA-CAA4FC6EF9A7}" destId="{E0CC9C4B-3D66-46B2-B76B-2B6547E0045D}" srcOrd="0" destOrd="0" presId="urn:microsoft.com/office/officeart/2005/8/layout/vList2"/>
    <dgm:cxn modelId="{06D85637-C510-49E1-9B8E-C4C78F9139DA}" type="presOf" srcId="{E890CB9C-3909-4C41-A1DD-99B8A27B8B28}" destId="{FEC2E4AC-E6E3-4681-BCB3-BA251904E445}" srcOrd="0" destOrd="0" presId="urn:microsoft.com/office/officeart/2005/8/layout/vList2"/>
    <dgm:cxn modelId="{0B2F6747-F981-4B7F-99DD-EC25E6A2092E}" type="presOf" srcId="{97B83B3B-CAC6-4C57-AE8A-FA400A42169A}" destId="{3B3F5A33-F662-4358-8030-F2F52D920340}" srcOrd="0" destOrd="0" presId="urn:microsoft.com/office/officeart/2005/8/layout/vList2"/>
    <dgm:cxn modelId="{C2543152-887F-45F3-93D9-428D2622ED19}" srcId="{F4D6C2BB-7B62-4D18-8F23-B70FE07DF615}" destId="{E890CB9C-3909-4C41-A1DD-99B8A27B8B28}" srcOrd="3" destOrd="0" parTransId="{F272EAC6-391A-4FF4-A6C5-9312CE9D4722}" sibTransId="{DA37A72F-8D3C-498C-908F-8579FF61586F}"/>
    <dgm:cxn modelId="{6C0A4155-76D5-4ACB-83AF-26B46DCA244B}" srcId="{F4D6C2BB-7B62-4D18-8F23-B70FE07DF615}" destId="{4B0D0180-6FD2-4718-B8FA-CAA4FC6EF9A7}" srcOrd="2" destOrd="0" parTransId="{5998161F-BDF4-4674-9A3B-FEF03B49202F}" sibTransId="{ED1118C8-648A-465C-A1F8-A5DF74BDD792}"/>
    <dgm:cxn modelId="{670F6386-5B2A-4AA7-A149-D2DC04B15A83}" srcId="{F4D6C2BB-7B62-4D18-8F23-B70FE07DF615}" destId="{7631843B-0115-4F70-984B-27012B0E2611}" srcOrd="1" destOrd="0" parTransId="{D2867AAB-DEF7-4163-B169-2279856C5415}" sibTransId="{C8BBCC79-E506-4305-974C-CAE7F72772B8}"/>
    <dgm:cxn modelId="{D3434590-CFAC-4525-A87D-D39A357E00A0}" srcId="{F4D6C2BB-7B62-4D18-8F23-B70FE07DF615}" destId="{97B83B3B-CAC6-4C57-AE8A-FA400A42169A}" srcOrd="0" destOrd="0" parTransId="{8C3B3F19-2812-436F-8FE4-14AEECD06C46}" sibTransId="{064E3FDD-010F-4629-875F-9F32A204046B}"/>
    <dgm:cxn modelId="{62F310BE-056F-475A-9E78-4D85A8D30B97}" type="presOf" srcId="{F4D6C2BB-7B62-4D18-8F23-B70FE07DF615}" destId="{1B804C38-A357-49E3-9AE7-394A29D34141}" srcOrd="0" destOrd="0" presId="urn:microsoft.com/office/officeart/2005/8/layout/vList2"/>
    <dgm:cxn modelId="{9E6B91D7-9CBC-4A50-B7EF-92702FFDCE34}" type="presOf" srcId="{7631843B-0115-4F70-984B-27012B0E2611}" destId="{2D0950C7-E8AA-4FB5-BC16-C55F45EA78BA}" srcOrd="0" destOrd="0" presId="urn:microsoft.com/office/officeart/2005/8/layout/vList2"/>
    <dgm:cxn modelId="{2604622A-0ED4-4A6B-B864-5107D07E66E8}" type="presParOf" srcId="{1B804C38-A357-49E3-9AE7-394A29D34141}" destId="{3B3F5A33-F662-4358-8030-F2F52D920340}" srcOrd="0" destOrd="0" presId="urn:microsoft.com/office/officeart/2005/8/layout/vList2"/>
    <dgm:cxn modelId="{D05A39CC-CC46-4E2A-83E6-B08670124F3A}" type="presParOf" srcId="{1B804C38-A357-49E3-9AE7-394A29D34141}" destId="{A037331E-0FEC-45E2-9D3C-6F944FE01232}" srcOrd="1" destOrd="0" presId="urn:microsoft.com/office/officeart/2005/8/layout/vList2"/>
    <dgm:cxn modelId="{7A44A279-57D6-4BCA-9343-C746AA729644}" type="presParOf" srcId="{1B804C38-A357-49E3-9AE7-394A29D34141}" destId="{2D0950C7-E8AA-4FB5-BC16-C55F45EA78BA}" srcOrd="2" destOrd="0" presId="urn:microsoft.com/office/officeart/2005/8/layout/vList2"/>
    <dgm:cxn modelId="{7A6DB67F-61E4-4873-BB6B-36171A848B3F}" type="presParOf" srcId="{1B804C38-A357-49E3-9AE7-394A29D34141}" destId="{F252BF41-A5E3-4B09-949B-9D2B237EA7FA}" srcOrd="3" destOrd="0" presId="urn:microsoft.com/office/officeart/2005/8/layout/vList2"/>
    <dgm:cxn modelId="{5DC3DEFD-6C22-4FDB-A0B9-200A094CCDED}" type="presParOf" srcId="{1B804C38-A357-49E3-9AE7-394A29D34141}" destId="{E0CC9C4B-3D66-46B2-B76B-2B6547E0045D}" srcOrd="4" destOrd="0" presId="urn:microsoft.com/office/officeart/2005/8/layout/vList2"/>
    <dgm:cxn modelId="{8A6B3A99-1C5A-4DE0-9B0E-0274DBB68B06}" type="presParOf" srcId="{1B804C38-A357-49E3-9AE7-394A29D34141}" destId="{BD67A3BE-A3E9-4DED-98A7-1595C84DEC8A}" srcOrd="5" destOrd="0" presId="urn:microsoft.com/office/officeart/2005/8/layout/vList2"/>
    <dgm:cxn modelId="{86024A77-58E3-495A-AFA7-43843457B4E1}" type="presParOf" srcId="{1B804C38-A357-49E3-9AE7-394A29D34141}" destId="{FEC2E4AC-E6E3-4681-BCB3-BA251904E4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174C3-CB50-4476-B6F5-56D71CE474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557F33-EF90-4464-B00E-41879C4E8001}">
      <dgm:prSet/>
      <dgm:spPr/>
      <dgm:t>
        <a:bodyPr/>
        <a:lstStyle/>
        <a:p>
          <a:r>
            <a:rPr lang="es-MX" dirty="0"/>
            <a:t>Rectángulos: 1</a:t>
          </a:r>
          <a:endParaRPr lang="en-US" dirty="0"/>
        </a:p>
      </dgm:t>
    </dgm:pt>
    <dgm:pt modelId="{872A5C77-8C6C-473B-B9F4-574D4BA6832D}" type="parTrans" cxnId="{8A2C3B9B-4D15-47E6-B30B-E0D3B91605F9}">
      <dgm:prSet/>
      <dgm:spPr/>
      <dgm:t>
        <a:bodyPr/>
        <a:lstStyle/>
        <a:p>
          <a:endParaRPr lang="en-US"/>
        </a:p>
      </dgm:t>
    </dgm:pt>
    <dgm:pt modelId="{D9277130-6588-4E50-95D1-E57B84B3F0F3}" type="sibTrans" cxnId="{8A2C3B9B-4D15-47E6-B30B-E0D3B91605F9}">
      <dgm:prSet/>
      <dgm:spPr/>
      <dgm:t>
        <a:bodyPr/>
        <a:lstStyle/>
        <a:p>
          <a:endParaRPr lang="en-US"/>
        </a:p>
      </dgm:t>
    </dgm:pt>
    <dgm:pt modelId="{FD27B9CF-CD74-40CB-B646-7DD6A30F078E}">
      <dgm:prSet/>
      <dgm:spPr/>
      <dgm:t>
        <a:bodyPr/>
        <a:lstStyle/>
        <a:p>
          <a:r>
            <a:rPr lang="es-MX" dirty="0"/>
            <a:t>Rombo: 2</a:t>
          </a:r>
          <a:endParaRPr lang="en-US" dirty="0"/>
        </a:p>
      </dgm:t>
    </dgm:pt>
    <dgm:pt modelId="{216B51AD-521B-4F31-9263-9B7C6C21E83F}" type="parTrans" cxnId="{CAE3802A-4E69-411A-812F-7015453BA15F}">
      <dgm:prSet/>
      <dgm:spPr/>
      <dgm:t>
        <a:bodyPr/>
        <a:lstStyle/>
        <a:p>
          <a:endParaRPr lang="en-US"/>
        </a:p>
      </dgm:t>
    </dgm:pt>
    <dgm:pt modelId="{AAD97620-591D-4021-BA99-A9B94198577C}" type="sibTrans" cxnId="{CAE3802A-4E69-411A-812F-7015453BA15F}">
      <dgm:prSet/>
      <dgm:spPr/>
      <dgm:t>
        <a:bodyPr/>
        <a:lstStyle/>
        <a:p>
          <a:endParaRPr lang="en-US"/>
        </a:p>
      </dgm:t>
    </dgm:pt>
    <dgm:pt modelId="{660F9431-887C-476E-AEC5-2AC91D1FAE63}">
      <dgm:prSet/>
      <dgm:spPr/>
      <dgm:t>
        <a:bodyPr/>
        <a:lstStyle/>
        <a:p>
          <a:r>
            <a:rPr lang="es-MX"/>
            <a:t>Salida: 0</a:t>
          </a:r>
          <a:endParaRPr lang="en-US"/>
        </a:p>
      </dgm:t>
    </dgm:pt>
    <dgm:pt modelId="{BBB382F1-BE51-468F-8B51-D0A47ECB5517}" type="parTrans" cxnId="{8C3A1024-B7D9-46D7-A177-7B987D45C8A9}">
      <dgm:prSet/>
      <dgm:spPr/>
      <dgm:t>
        <a:bodyPr/>
        <a:lstStyle/>
        <a:p>
          <a:endParaRPr lang="en-US"/>
        </a:p>
      </dgm:t>
    </dgm:pt>
    <dgm:pt modelId="{0E046F76-40E0-4911-A5F2-84A1BBD2A896}" type="sibTrans" cxnId="{8C3A1024-B7D9-46D7-A177-7B987D45C8A9}">
      <dgm:prSet/>
      <dgm:spPr/>
      <dgm:t>
        <a:bodyPr/>
        <a:lstStyle/>
        <a:p>
          <a:endParaRPr lang="en-US"/>
        </a:p>
      </dgm:t>
    </dgm:pt>
    <dgm:pt modelId="{2E78EE8C-25A5-4990-AE9C-E7D9B7FFFF83}" type="pres">
      <dgm:prSet presAssocID="{C2D174C3-CB50-4476-B6F5-56D71CE47418}" presName="root" presStyleCnt="0">
        <dgm:presLayoutVars>
          <dgm:dir/>
          <dgm:resizeHandles val="exact"/>
        </dgm:presLayoutVars>
      </dgm:prSet>
      <dgm:spPr/>
    </dgm:pt>
    <dgm:pt modelId="{D66C0B20-8FD0-488A-B88D-9918131A081D}" type="pres">
      <dgm:prSet presAssocID="{FB557F33-EF90-4464-B00E-41879C4E8001}" presName="compNode" presStyleCnt="0"/>
      <dgm:spPr/>
    </dgm:pt>
    <dgm:pt modelId="{18B43A3C-02A2-4D18-A81B-0814C5A1F6B5}" type="pres">
      <dgm:prSet presAssocID="{FB557F33-EF90-4464-B00E-41879C4E8001}" presName="bgRect" presStyleLbl="bgShp" presStyleIdx="0" presStyleCnt="3"/>
      <dgm:spPr/>
    </dgm:pt>
    <dgm:pt modelId="{992EE6B0-4428-4C09-B68F-67CDEEC8DB6B}" type="pres">
      <dgm:prSet presAssocID="{FB557F33-EF90-4464-B00E-41879C4E80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261C776E-3DFC-4010-BB6A-7DB2218BE250}" type="pres">
      <dgm:prSet presAssocID="{FB557F33-EF90-4464-B00E-41879C4E8001}" presName="spaceRect" presStyleCnt="0"/>
      <dgm:spPr/>
    </dgm:pt>
    <dgm:pt modelId="{BB13348C-113F-47CA-9883-67A4458431BC}" type="pres">
      <dgm:prSet presAssocID="{FB557F33-EF90-4464-B00E-41879C4E8001}" presName="parTx" presStyleLbl="revTx" presStyleIdx="0" presStyleCnt="3">
        <dgm:presLayoutVars>
          <dgm:chMax val="0"/>
          <dgm:chPref val="0"/>
        </dgm:presLayoutVars>
      </dgm:prSet>
      <dgm:spPr/>
    </dgm:pt>
    <dgm:pt modelId="{2BC2ACB0-142A-4B39-92F2-5A96EBED8293}" type="pres">
      <dgm:prSet presAssocID="{D9277130-6588-4E50-95D1-E57B84B3F0F3}" presName="sibTrans" presStyleCnt="0"/>
      <dgm:spPr/>
    </dgm:pt>
    <dgm:pt modelId="{79B83B2E-EFE7-4B29-B9CE-7019C52B56AA}" type="pres">
      <dgm:prSet presAssocID="{FD27B9CF-CD74-40CB-B646-7DD6A30F078E}" presName="compNode" presStyleCnt="0"/>
      <dgm:spPr/>
    </dgm:pt>
    <dgm:pt modelId="{5513AFAB-A468-4F75-AC2D-256923DE34CE}" type="pres">
      <dgm:prSet presAssocID="{FD27B9CF-CD74-40CB-B646-7DD6A30F078E}" presName="bgRect" presStyleLbl="bgShp" presStyleIdx="1" presStyleCnt="3"/>
      <dgm:spPr/>
    </dgm:pt>
    <dgm:pt modelId="{B5DB401D-FF14-40CF-88D1-B06CDAE8BC32}" type="pres">
      <dgm:prSet presAssocID="{FD27B9CF-CD74-40CB-B646-7DD6A30F07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je de diamantes"/>
        </a:ext>
      </dgm:extLst>
    </dgm:pt>
    <dgm:pt modelId="{E6235A9D-C7EB-408A-979B-0C951FBAB075}" type="pres">
      <dgm:prSet presAssocID="{FD27B9CF-CD74-40CB-B646-7DD6A30F078E}" presName="spaceRect" presStyleCnt="0"/>
      <dgm:spPr/>
    </dgm:pt>
    <dgm:pt modelId="{8042EEFB-9FA9-42A3-9723-48B6B0938D36}" type="pres">
      <dgm:prSet presAssocID="{FD27B9CF-CD74-40CB-B646-7DD6A30F078E}" presName="parTx" presStyleLbl="revTx" presStyleIdx="1" presStyleCnt="3">
        <dgm:presLayoutVars>
          <dgm:chMax val="0"/>
          <dgm:chPref val="0"/>
        </dgm:presLayoutVars>
      </dgm:prSet>
      <dgm:spPr/>
    </dgm:pt>
    <dgm:pt modelId="{D3E3E770-BFDD-48FD-8997-FEC136B98E7E}" type="pres">
      <dgm:prSet presAssocID="{AAD97620-591D-4021-BA99-A9B94198577C}" presName="sibTrans" presStyleCnt="0"/>
      <dgm:spPr/>
    </dgm:pt>
    <dgm:pt modelId="{A80C8BD4-1AFF-492A-A3B4-0622785E4C4D}" type="pres">
      <dgm:prSet presAssocID="{660F9431-887C-476E-AEC5-2AC91D1FAE63}" presName="compNode" presStyleCnt="0"/>
      <dgm:spPr/>
    </dgm:pt>
    <dgm:pt modelId="{29323925-AF44-48EF-8A58-4687C69E1E0E}" type="pres">
      <dgm:prSet presAssocID="{660F9431-887C-476E-AEC5-2AC91D1FAE63}" presName="bgRect" presStyleLbl="bgShp" presStyleIdx="2" presStyleCnt="3"/>
      <dgm:spPr/>
    </dgm:pt>
    <dgm:pt modelId="{4C1322EA-9D51-4E77-B258-156F6BF1BA06}" type="pres">
      <dgm:prSet presAssocID="{660F9431-887C-476E-AEC5-2AC91D1FA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2AA486FF-0752-4069-B71E-88E457F877DA}" type="pres">
      <dgm:prSet presAssocID="{660F9431-887C-476E-AEC5-2AC91D1FAE63}" presName="spaceRect" presStyleCnt="0"/>
      <dgm:spPr/>
    </dgm:pt>
    <dgm:pt modelId="{5EA61417-082D-4F7F-AE0F-F066019F5056}" type="pres">
      <dgm:prSet presAssocID="{660F9431-887C-476E-AEC5-2AC91D1FAE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FA6D04-E6E8-4BA9-B5F1-AB7BF147A1BA}" type="presOf" srcId="{660F9431-887C-476E-AEC5-2AC91D1FAE63}" destId="{5EA61417-082D-4F7F-AE0F-F066019F5056}" srcOrd="0" destOrd="0" presId="urn:microsoft.com/office/officeart/2018/2/layout/IconVerticalSolidList"/>
    <dgm:cxn modelId="{8C3A1024-B7D9-46D7-A177-7B987D45C8A9}" srcId="{C2D174C3-CB50-4476-B6F5-56D71CE47418}" destId="{660F9431-887C-476E-AEC5-2AC91D1FAE63}" srcOrd="2" destOrd="0" parTransId="{BBB382F1-BE51-468F-8B51-D0A47ECB5517}" sibTransId="{0E046F76-40E0-4911-A5F2-84A1BBD2A896}"/>
    <dgm:cxn modelId="{90731025-F5F0-40B2-A385-E66024335262}" type="presOf" srcId="{FB557F33-EF90-4464-B00E-41879C4E8001}" destId="{BB13348C-113F-47CA-9883-67A4458431BC}" srcOrd="0" destOrd="0" presId="urn:microsoft.com/office/officeart/2018/2/layout/IconVerticalSolidList"/>
    <dgm:cxn modelId="{CAE3802A-4E69-411A-812F-7015453BA15F}" srcId="{C2D174C3-CB50-4476-B6F5-56D71CE47418}" destId="{FD27B9CF-CD74-40CB-B646-7DD6A30F078E}" srcOrd="1" destOrd="0" parTransId="{216B51AD-521B-4F31-9263-9B7C6C21E83F}" sibTransId="{AAD97620-591D-4021-BA99-A9B94198577C}"/>
    <dgm:cxn modelId="{2DF51F7A-2537-4011-95DD-40DC7BF236A3}" type="presOf" srcId="{C2D174C3-CB50-4476-B6F5-56D71CE47418}" destId="{2E78EE8C-25A5-4990-AE9C-E7D9B7FFFF83}" srcOrd="0" destOrd="0" presId="urn:microsoft.com/office/officeart/2018/2/layout/IconVerticalSolidList"/>
    <dgm:cxn modelId="{8A2C3B9B-4D15-47E6-B30B-E0D3B91605F9}" srcId="{C2D174C3-CB50-4476-B6F5-56D71CE47418}" destId="{FB557F33-EF90-4464-B00E-41879C4E8001}" srcOrd="0" destOrd="0" parTransId="{872A5C77-8C6C-473B-B9F4-574D4BA6832D}" sibTransId="{D9277130-6588-4E50-95D1-E57B84B3F0F3}"/>
    <dgm:cxn modelId="{5E54F79C-8578-4D05-A061-CF11D63C7506}" type="presOf" srcId="{FD27B9CF-CD74-40CB-B646-7DD6A30F078E}" destId="{8042EEFB-9FA9-42A3-9723-48B6B0938D36}" srcOrd="0" destOrd="0" presId="urn:microsoft.com/office/officeart/2018/2/layout/IconVerticalSolidList"/>
    <dgm:cxn modelId="{6D261B24-8085-4B06-8AC8-DD8D86FA5049}" type="presParOf" srcId="{2E78EE8C-25A5-4990-AE9C-E7D9B7FFFF83}" destId="{D66C0B20-8FD0-488A-B88D-9918131A081D}" srcOrd="0" destOrd="0" presId="urn:microsoft.com/office/officeart/2018/2/layout/IconVerticalSolidList"/>
    <dgm:cxn modelId="{02CF88D1-9E79-4D4B-85B1-2C31D36E921E}" type="presParOf" srcId="{D66C0B20-8FD0-488A-B88D-9918131A081D}" destId="{18B43A3C-02A2-4D18-A81B-0814C5A1F6B5}" srcOrd="0" destOrd="0" presId="urn:microsoft.com/office/officeart/2018/2/layout/IconVerticalSolidList"/>
    <dgm:cxn modelId="{C40E18D3-851F-475A-9A04-75510B0FFA82}" type="presParOf" srcId="{D66C0B20-8FD0-488A-B88D-9918131A081D}" destId="{992EE6B0-4428-4C09-B68F-67CDEEC8DB6B}" srcOrd="1" destOrd="0" presId="urn:microsoft.com/office/officeart/2018/2/layout/IconVerticalSolidList"/>
    <dgm:cxn modelId="{5340E934-D587-417C-9EE1-8FC8B5D34076}" type="presParOf" srcId="{D66C0B20-8FD0-488A-B88D-9918131A081D}" destId="{261C776E-3DFC-4010-BB6A-7DB2218BE250}" srcOrd="2" destOrd="0" presId="urn:microsoft.com/office/officeart/2018/2/layout/IconVerticalSolidList"/>
    <dgm:cxn modelId="{41124B1C-2600-48A3-9719-4C7A904E3395}" type="presParOf" srcId="{D66C0B20-8FD0-488A-B88D-9918131A081D}" destId="{BB13348C-113F-47CA-9883-67A4458431BC}" srcOrd="3" destOrd="0" presId="urn:microsoft.com/office/officeart/2018/2/layout/IconVerticalSolidList"/>
    <dgm:cxn modelId="{B4BC1794-F016-492C-A545-C90164459FA7}" type="presParOf" srcId="{2E78EE8C-25A5-4990-AE9C-E7D9B7FFFF83}" destId="{2BC2ACB0-142A-4B39-92F2-5A96EBED8293}" srcOrd="1" destOrd="0" presId="urn:microsoft.com/office/officeart/2018/2/layout/IconVerticalSolidList"/>
    <dgm:cxn modelId="{FA6524DC-7646-4CF4-8980-85FB7614BD6C}" type="presParOf" srcId="{2E78EE8C-25A5-4990-AE9C-E7D9B7FFFF83}" destId="{79B83B2E-EFE7-4B29-B9CE-7019C52B56AA}" srcOrd="2" destOrd="0" presId="urn:microsoft.com/office/officeart/2018/2/layout/IconVerticalSolidList"/>
    <dgm:cxn modelId="{958450C4-7398-4929-8E4D-685B23254FA5}" type="presParOf" srcId="{79B83B2E-EFE7-4B29-B9CE-7019C52B56AA}" destId="{5513AFAB-A468-4F75-AC2D-256923DE34CE}" srcOrd="0" destOrd="0" presId="urn:microsoft.com/office/officeart/2018/2/layout/IconVerticalSolidList"/>
    <dgm:cxn modelId="{510DA05F-BDCA-45B7-A4F4-2A211BB0918C}" type="presParOf" srcId="{79B83B2E-EFE7-4B29-B9CE-7019C52B56AA}" destId="{B5DB401D-FF14-40CF-88D1-B06CDAE8BC32}" srcOrd="1" destOrd="0" presId="urn:microsoft.com/office/officeart/2018/2/layout/IconVerticalSolidList"/>
    <dgm:cxn modelId="{85E8A719-6314-4466-A5C4-4469F1346049}" type="presParOf" srcId="{79B83B2E-EFE7-4B29-B9CE-7019C52B56AA}" destId="{E6235A9D-C7EB-408A-979B-0C951FBAB075}" srcOrd="2" destOrd="0" presId="urn:microsoft.com/office/officeart/2018/2/layout/IconVerticalSolidList"/>
    <dgm:cxn modelId="{41C6BBC3-22D8-44BC-919A-B596343919AD}" type="presParOf" srcId="{79B83B2E-EFE7-4B29-B9CE-7019C52B56AA}" destId="{8042EEFB-9FA9-42A3-9723-48B6B0938D36}" srcOrd="3" destOrd="0" presId="urn:microsoft.com/office/officeart/2018/2/layout/IconVerticalSolidList"/>
    <dgm:cxn modelId="{1A278AAE-4E94-4472-B490-A327BE54F0EE}" type="presParOf" srcId="{2E78EE8C-25A5-4990-AE9C-E7D9B7FFFF83}" destId="{D3E3E770-BFDD-48FD-8997-FEC136B98E7E}" srcOrd="3" destOrd="0" presId="urn:microsoft.com/office/officeart/2018/2/layout/IconVerticalSolidList"/>
    <dgm:cxn modelId="{C6E1499F-961E-4D7E-A7CB-73BC72D9D20A}" type="presParOf" srcId="{2E78EE8C-25A5-4990-AE9C-E7D9B7FFFF83}" destId="{A80C8BD4-1AFF-492A-A3B4-0622785E4C4D}" srcOrd="4" destOrd="0" presId="urn:microsoft.com/office/officeart/2018/2/layout/IconVerticalSolidList"/>
    <dgm:cxn modelId="{64B8877B-F5A1-4C9B-9A67-BE2959D065B2}" type="presParOf" srcId="{A80C8BD4-1AFF-492A-A3B4-0622785E4C4D}" destId="{29323925-AF44-48EF-8A58-4687C69E1E0E}" srcOrd="0" destOrd="0" presId="urn:microsoft.com/office/officeart/2018/2/layout/IconVerticalSolidList"/>
    <dgm:cxn modelId="{3EE56441-7875-4F40-9950-5647D553CC89}" type="presParOf" srcId="{A80C8BD4-1AFF-492A-A3B4-0622785E4C4D}" destId="{4C1322EA-9D51-4E77-B258-156F6BF1BA06}" srcOrd="1" destOrd="0" presId="urn:microsoft.com/office/officeart/2018/2/layout/IconVerticalSolidList"/>
    <dgm:cxn modelId="{E86E2BF0-CEC7-4DDB-AA6E-C200557142F4}" type="presParOf" srcId="{A80C8BD4-1AFF-492A-A3B4-0622785E4C4D}" destId="{2AA486FF-0752-4069-B71E-88E457F877DA}" srcOrd="2" destOrd="0" presId="urn:microsoft.com/office/officeart/2018/2/layout/IconVerticalSolidList"/>
    <dgm:cxn modelId="{6CB879A5-9C44-49A7-B2C8-4D7B726FFB9C}" type="presParOf" srcId="{A80C8BD4-1AFF-492A-A3B4-0622785E4C4D}" destId="{5EA61417-082D-4F7F-AE0F-F066019F50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2A24ED-34D7-458E-9E6F-14CF53CAF2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2CF77E-65E7-4DEF-8293-49C5977E639B}">
      <dgm:prSet/>
      <dgm:spPr/>
      <dgm:t>
        <a:bodyPr/>
        <a:lstStyle/>
        <a:p>
          <a:r>
            <a:rPr lang="es-MX"/>
            <a:t>Vector de entrada:</a:t>
          </a:r>
          <a:endParaRPr lang="en-US"/>
        </a:p>
      </dgm:t>
    </dgm:pt>
    <dgm:pt modelId="{C13F039B-8F43-44D0-94ED-E4E55E2919B5}" type="parTrans" cxnId="{167CBB12-0DF7-40D3-87F5-EBB3CD179FC1}">
      <dgm:prSet/>
      <dgm:spPr/>
      <dgm:t>
        <a:bodyPr/>
        <a:lstStyle/>
        <a:p>
          <a:endParaRPr lang="en-US"/>
        </a:p>
      </dgm:t>
    </dgm:pt>
    <dgm:pt modelId="{3099E5EC-6C74-4A2A-A604-E8D9D4AFC350}" type="sibTrans" cxnId="{167CBB12-0DF7-40D3-87F5-EBB3CD179FC1}">
      <dgm:prSet/>
      <dgm:spPr/>
      <dgm:t>
        <a:bodyPr/>
        <a:lstStyle/>
        <a:p>
          <a:endParaRPr lang="en-US"/>
        </a:p>
      </dgm:t>
    </dgm:pt>
    <dgm:pt modelId="{E63C1019-248B-455B-9955-B69805170AFE}">
      <dgm:prSet/>
      <dgm:spPr/>
      <dgm:t>
        <a:bodyPr/>
        <a:lstStyle/>
        <a:p>
          <a:r>
            <a:rPr lang="es-MX"/>
            <a:t>Parámetros</a:t>
          </a:r>
          <a:endParaRPr lang="en-US"/>
        </a:p>
      </dgm:t>
    </dgm:pt>
    <dgm:pt modelId="{011C7B2A-419B-4F1F-8E50-7D719FB59130}" type="parTrans" cxnId="{A5756AFA-6789-4B29-BB4C-CB311A0AF191}">
      <dgm:prSet/>
      <dgm:spPr/>
      <dgm:t>
        <a:bodyPr/>
        <a:lstStyle/>
        <a:p>
          <a:endParaRPr lang="en-US"/>
        </a:p>
      </dgm:t>
    </dgm:pt>
    <dgm:pt modelId="{F87C4976-E4CB-4CAB-BD0A-4C30321AF05F}" type="sibTrans" cxnId="{A5756AFA-6789-4B29-BB4C-CB311A0AF191}">
      <dgm:prSet/>
      <dgm:spPr/>
      <dgm:t>
        <a:bodyPr/>
        <a:lstStyle/>
        <a:p>
          <a:endParaRPr lang="en-US"/>
        </a:p>
      </dgm:t>
    </dgm:pt>
    <dgm:pt modelId="{C67B437C-E772-435A-9124-12DA3E94E0D1}">
      <dgm:prSet/>
      <dgm:spPr/>
      <dgm:t>
        <a:bodyPr/>
        <a:lstStyle/>
        <a:p>
          <a:r>
            <a:rPr lang="es-MX"/>
            <a:t>Variables y constantes globales</a:t>
          </a:r>
          <a:endParaRPr lang="en-US"/>
        </a:p>
      </dgm:t>
    </dgm:pt>
    <dgm:pt modelId="{03731931-0882-4700-973C-892977AE11C8}" type="parTrans" cxnId="{F3CBDBBD-0D94-4A69-B6BD-BF2F0193A48C}">
      <dgm:prSet/>
      <dgm:spPr/>
      <dgm:t>
        <a:bodyPr/>
        <a:lstStyle/>
        <a:p>
          <a:endParaRPr lang="en-US"/>
        </a:p>
      </dgm:t>
    </dgm:pt>
    <dgm:pt modelId="{CB8E4D7E-D00B-4911-B066-0E154486F8F2}" type="sibTrans" cxnId="{F3CBDBBD-0D94-4A69-B6BD-BF2F0193A48C}">
      <dgm:prSet/>
      <dgm:spPr/>
      <dgm:t>
        <a:bodyPr/>
        <a:lstStyle/>
        <a:p>
          <a:endParaRPr lang="en-US"/>
        </a:p>
      </dgm:t>
    </dgm:pt>
    <dgm:pt modelId="{A2C25D52-A256-4493-AE54-DB0A507D0E8C}">
      <dgm:prSet/>
      <dgm:spPr/>
      <dgm:t>
        <a:bodyPr/>
        <a:lstStyle/>
        <a:p>
          <a:r>
            <a:rPr lang="es-MX"/>
            <a:t>Archivos</a:t>
          </a:r>
          <a:endParaRPr lang="en-US"/>
        </a:p>
      </dgm:t>
    </dgm:pt>
    <dgm:pt modelId="{54F36CAB-8558-4465-9264-B2B089AD20A0}" type="parTrans" cxnId="{6CE1A925-B522-4DF7-8B56-FC43F30A6A75}">
      <dgm:prSet/>
      <dgm:spPr/>
      <dgm:t>
        <a:bodyPr/>
        <a:lstStyle/>
        <a:p>
          <a:endParaRPr lang="en-US"/>
        </a:p>
      </dgm:t>
    </dgm:pt>
    <dgm:pt modelId="{B21E1E24-3ADF-46D1-9D1C-B7DC6B47453D}" type="sibTrans" cxnId="{6CE1A925-B522-4DF7-8B56-FC43F30A6A75}">
      <dgm:prSet/>
      <dgm:spPr/>
      <dgm:t>
        <a:bodyPr/>
        <a:lstStyle/>
        <a:p>
          <a:endParaRPr lang="en-US"/>
        </a:p>
      </dgm:t>
    </dgm:pt>
    <dgm:pt modelId="{A731243E-C766-4E9B-92B5-290F1C6B4662}">
      <dgm:prSet/>
      <dgm:spPr/>
      <dgm:t>
        <a:bodyPr/>
        <a:lstStyle/>
        <a:p>
          <a:r>
            <a:rPr lang="es-MX"/>
            <a:t>Conexión internet</a:t>
          </a:r>
          <a:endParaRPr lang="en-US"/>
        </a:p>
      </dgm:t>
    </dgm:pt>
    <dgm:pt modelId="{C4365F1E-E1FF-4153-A232-EF4B03E6622C}" type="parTrans" cxnId="{AA34249B-BB04-4872-B063-33449A82D6C7}">
      <dgm:prSet/>
      <dgm:spPr/>
      <dgm:t>
        <a:bodyPr/>
        <a:lstStyle/>
        <a:p>
          <a:endParaRPr lang="en-US"/>
        </a:p>
      </dgm:t>
    </dgm:pt>
    <dgm:pt modelId="{B9195223-AC7A-47A3-8D2D-11FA4844B98A}" type="sibTrans" cxnId="{AA34249B-BB04-4872-B063-33449A82D6C7}">
      <dgm:prSet/>
      <dgm:spPr/>
      <dgm:t>
        <a:bodyPr/>
        <a:lstStyle/>
        <a:p>
          <a:endParaRPr lang="en-US"/>
        </a:p>
      </dgm:t>
    </dgm:pt>
    <dgm:pt modelId="{BB8737DE-3F57-46DC-BEF8-288F97274101}">
      <dgm:prSet/>
      <dgm:spPr/>
      <dgm:t>
        <a:bodyPr/>
        <a:lstStyle/>
        <a:p>
          <a:r>
            <a:rPr lang="es-MX"/>
            <a:t>Timers</a:t>
          </a:r>
          <a:endParaRPr lang="en-US"/>
        </a:p>
      </dgm:t>
    </dgm:pt>
    <dgm:pt modelId="{202A6891-F82D-4944-92F8-1AB298FA5E0B}" type="parTrans" cxnId="{83A3289D-A063-4EA3-AD44-2714E0BA4CCC}">
      <dgm:prSet/>
      <dgm:spPr/>
      <dgm:t>
        <a:bodyPr/>
        <a:lstStyle/>
        <a:p>
          <a:endParaRPr lang="en-US"/>
        </a:p>
      </dgm:t>
    </dgm:pt>
    <dgm:pt modelId="{A46BDD7C-2BAA-43EF-9A21-7DB28BD2D8B1}" type="sibTrans" cxnId="{83A3289D-A063-4EA3-AD44-2714E0BA4CCC}">
      <dgm:prSet/>
      <dgm:spPr/>
      <dgm:t>
        <a:bodyPr/>
        <a:lstStyle/>
        <a:p>
          <a:endParaRPr lang="en-US"/>
        </a:p>
      </dgm:t>
    </dgm:pt>
    <dgm:pt modelId="{B32D5C12-538E-4053-960F-AD42BDC10374}">
      <dgm:prSet/>
      <dgm:spPr/>
      <dgm:t>
        <a:bodyPr/>
        <a:lstStyle/>
        <a:p>
          <a:r>
            <a:rPr lang="es-MX"/>
            <a:t>Predicado: Función lógica evaluada en un punto de decisión</a:t>
          </a:r>
          <a:endParaRPr lang="en-US"/>
        </a:p>
      </dgm:t>
    </dgm:pt>
    <dgm:pt modelId="{9C6293F6-C076-469F-8144-41E51ADDAF25}" type="parTrans" cxnId="{D66A64DB-3BB7-4D2B-8442-0463DE15D03C}">
      <dgm:prSet/>
      <dgm:spPr/>
      <dgm:t>
        <a:bodyPr/>
        <a:lstStyle/>
        <a:p>
          <a:endParaRPr lang="en-US"/>
        </a:p>
      </dgm:t>
    </dgm:pt>
    <dgm:pt modelId="{DEF35763-EE3D-451B-813C-8956B3D09B3C}" type="sibTrans" cxnId="{D66A64DB-3BB7-4D2B-8442-0463DE15D03C}">
      <dgm:prSet/>
      <dgm:spPr/>
      <dgm:t>
        <a:bodyPr/>
        <a:lstStyle/>
        <a:p>
          <a:endParaRPr lang="en-US"/>
        </a:p>
      </dgm:t>
    </dgm:pt>
    <dgm:pt modelId="{A159A820-C4D4-432D-8C78-0D365B969E28}">
      <dgm:prSet/>
      <dgm:spPr/>
      <dgm:t>
        <a:bodyPr/>
        <a:lstStyle/>
        <a:p>
          <a:r>
            <a:rPr lang="es-MX"/>
            <a:t>For ( … )</a:t>
          </a:r>
          <a:endParaRPr lang="en-US"/>
        </a:p>
      </dgm:t>
    </dgm:pt>
    <dgm:pt modelId="{03C809ED-EE0E-4755-97A7-4114FEB23D85}" type="parTrans" cxnId="{8D8CA926-B7C8-436F-B50E-706DBA54FDF6}">
      <dgm:prSet/>
      <dgm:spPr/>
      <dgm:t>
        <a:bodyPr/>
        <a:lstStyle/>
        <a:p>
          <a:endParaRPr lang="en-US"/>
        </a:p>
      </dgm:t>
    </dgm:pt>
    <dgm:pt modelId="{CD16A261-F540-4DF3-BF5E-E405CD9C23FE}" type="sibTrans" cxnId="{8D8CA926-B7C8-436F-B50E-706DBA54FDF6}">
      <dgm:prSet/>
      <dgm:spPr/>
      <dgm:t>
        <a:bodyPr/>
        <a:lstStyle/>
        <a:p>
          <a:endParaRPr lang="en-US"/>
        </a:p>
      </dgm:t>
    </dgm:pt>
    <dgm:pt modelId="{1ADB4191-2CF8-4C61-B678-5B27AE4F1CB5}">
      <dgm:prSet/>
      <dgm:spPr/>
      <dgm:t>
        <a:bodyPr/>
        <a:lstStyle/>
        <a:p>
          <a:r>
            <a:rPr lang="es-MX"/>
            <a:t>If (… )</a:t>
          </a:r>
          <a:endParaRPr lang="en-US"/>
        </a:p>
      </dgm:t>
    </dgm:pt>
    <dgm:pt modelId="{FA4CA6CD-1915-4CDF-B436-8EED5CD09FA7}" type="parTrans" cxnId="{5A9B5F7C-4008-46EF-B238-04D8FA64CFBE}">
      <dgm:prSet/>
      <dgm:spPr/>
      <dgm:t>
        <a:bodyPr/>
        <a:lstStyle/>
        <a:p>
          <a:endParaRPr lang="en-US"/>
        </a:p>
      </dgm:t>
    </dgm:pt>
    <dgm:pt modelId="{CF280554-1D59-4F35-BF94-E39E66976454}" type="sibTrans" cxnId="{5A9B5F7C-4008-46EF-B238-04D8FA64CFBE}">
      <dgm:prSet/>
      <dgm:spPr/>
      <dgm:t>
        <a:bodyPr/>
        <a:lstStyle/>
        <a:p>
          <a:endParaRPr lang="en-US"/>
        </a:p>
      </dgm:t>
    </dgm:pt>
    <dgm:pt modelId="{1B639C03-1BB1-4792-9605-98299A4A0244}">
      <dgm:prSet/>
      <dgm:spPr/>
      <dgm:t>
        <a:bodyPr/>
        <a:lstStyle/>
        <a:p>
          <a:r>
            <a:rPr lang="es-MX"/>
            <a:t>Booleano</a:t>
          </a:r>
          <a:endParaRPr lang="en-US"/>
        </a:p>
      </dgm:t>
    </dgm:pt>
    <dgm:pt modelId="{A38EDB2A-3D99-4669-BB78-5009E7300797}" type="parTrans" cxnId="{A30BCBEE-38BA-421B-A920-17D0FF55EAF4}">
      <dgm:prSet/>
      <dgm:spPr/>
      <dgm:t>
        <a:bodyPr/>
        <a:lstStyle/>
        <a:p>
          <a:endParaRPr lang="en-US"/>
        </a:p>
      </dgm:t>
    </dgm:pt>
    <dgm:pt modelId="{380E09DB-AF22-4276-B7D0-3F089E77C9B1}" type="sibTrans" cxnId="{A30BCBEE-38BA-421B-A920-17D0FF55EAF4}">
      <dgm:prSet/>
      <dgm:spPr/>
      <dgm:t>
        <a:bodyPr/>
        <a:lstStyle/>
        <a:p>
          <a:endParaRPr lang="en-US"/>
        </a:p>
      </dgm:t>
    </dgm:pt>
    <dgm:pt modelId="{DAC05DE3-D013-43D5-87D7-17E3B5567429}" type="pres">
      <dgm:prSet presAssocID="{EC2A24ED-34D7-458E-9E6F-14CF53CAF242}" presName="linear" presStyleCnt="0">
        <dgm:presLayoutVars>
          <dgm:animLvl val="lvl"/>
          <dgm:resizeHandles val="exact"/>
        </dgm:presLayoutVars>
      </dgm:prSet>
      <dgm:spPr/>
    </dgm:pt>
    <dgm:pt modelId="{A4CA2EBB-2569-40A2-A88B-0D72C6D03DE9}" type="pres">
      <dgm:prSet presAssocID="{902CF77E-65E7-4DEF-8293-49C5977E63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42783B-9992-43B5-AB8B-A767862D3CCE}" type="pres">
      <dgm:prSet presAssocID="{902CF77E-65E7-4DEF-8293-49C5977E639B}" presName="childText" presStyleLbl="revTx" presStyleIdx="0" presStyleCnt="2">
        <dgm:presLayoutVars>
          <dgm:bulletEnabled val="1"/>
        </dgm:presLayoutVars>
      </dgm:prSet>
      <dgm:spPr/>
    </dgm:pt>
    <dgm:pt modelId="{DC9B00BA-3496-4EA3-9D39-9DDC7C4D74DA}" type="pres">
      <dgm:prSet presAssocID="{B32D5C12-538E-4053-960F-AD42BDC1037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E9AF7A-6C61-4C86-AB49-21F3CD5689C3}" type="pres">
      <dgm:prSet presAssocID="{B32D5C12-538E-4053-960F-AD42BDC1037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B99701-8F71-4CF6-ACB6-6F929C9D66B9}" type="presOf" srcId="{1ADB4191-2CF8-4C61-B678-5B27AE4F1CB5}" destId="{2AE9AF7A-6C61-4C86-AB49-21F3CD5689C3}" srcOrd="0" destOrd="1" presId="urn:microsoft.com/office/officeart/2005/8/layout/vList2"/>
    <dgm:cxn modelId="{167CBB12-0DF7-40D3-87F5-EBB3CD179FC1}" srcId="{EC2A24ED-34D7-458E-9E6F-14CF53CAF242}" destId="{902CF77E-65E7-4DEF-8293-49C5977E639B}" srcOrd="0" destOrd="0" parTransId="{C13F039B-8F43-44D0-94ED-E4E55E2919B5}" sibTransId="{3099E5EC-6C74-4A2A-A604-E8D9D4AFC350}"/>
    <dgm:cxn modelId="{6CE1A925-B522-4DF7-8B56-FC43F30A6A75}" srcId="{902CF77E-65E7-4DEF-8293-49C5977E639B}" destId="{A2C25D52-A256-4493-AE54-DB0A507D0E8C}" srcOrd="2" destOrd="0" parTransId="{54F36CAB-8558-4465-9264-B2B089AD20A0}" sibTransId="{B21E1E24-3ADF-46D1-9D1C-B7DC6B47453D}"/>
    <dgm:cxn modelId="{8D8CA926-B7C8-436F-B50E-706DBA54FDF6}" srcId="{B32D5C12-538E-4053-960F-AD42BDC10374}" destId="{A159A820-C4D4-432D-8C78-0D365B969E28}" srcOrd="0" destOrd="0" parTransId="{03C809ED-EE0E-4755-97A7-4114FEB23D85}" sibTransId="{CD16A261-F540-4DF3-BF5E-E405CD9C23FE}"/>
    <dgm:cxn modelId="{348B1829-D57C-4C42-A438-DD271A283BE0}" type="presOf" srcId="{A2C25D52-A256-4493-AE54-DB0A507D0E8C}" destId="{5942783B-9992-43B5-AB8B-A767862D3CCE}" srcOrd="0" destOrd="2" presId="urn:microsoft.com/office/officeart/2005/8/layout/vList2"/>
    <dgm:cxn modelId="{1034A646-989A-4ECB-8BA3-E29C04590B7D}" type="presOf" srcId="{1B639C03-1BB1-4792-9605-98299A4A0244}" destId="{2AE9AF7A-6C61-4C86-AB49-21F3CD5689C3}" srcOrd="0" destOrd="2" presId="urn:microsoft.com/office/officeart/2005/8/layout/vList2"/>
    <dgm:cxn modelId="{59035267-78AC-4597-AF97-1DC62AC71F05}" type="presOf" srcId="{A731243E-C766-4E9B-92B5-290F1C6B4662}" destId="{5942783B-9992-43B5-AB8B-A767862D3CCE}" srcOrd="0" destOrd="3" presId="urn:microsoft.com/office/officeart/2005/8/layout/vList2"/>
    <dgm:cxn modelId="{CA969975-48DB-49F8-9AC2-3711BA5D61B0}" type="presOf" srcId="{EC2A24ED-34D7-458E-9E6F-14CF53CAF242}" destId="{DAC05DE3-D013-43D5-87D7-17E3B5567429}" srcOrd="0" destOrd="0" presId="urn:microsoft.com/office/officeart/2005/8/layout/vList2"/>
    <dgm:cxn modelId="{5A9B5F7C-4008-46EF-B238-04D8FA64CFBE}" srcId="{B32D5C12-538E-4053-960F-AD42BDC10374}" destId="{1ADB4191-2CF8-4C61-B678-5B27AE4F1CB5}" srcOrd="1" destOrd="0" parTransId="{FA4CA6CD-1915-4CDF-B436-8EED5CD09FA7}" sibTransId="{CF280554-1D59-4F35-BF94-E39E66976454}"/>
    <dgm:cxn modelId="{AA34249B-BB04-4872-B063-33449A82D6C7}" srcId="{902CF77E-65E7-4DEF-8293-49C5977E639B}" destId="{A731243E-C766-4E9B-92B5-290F1C6B4662}" srcOrd="3" destOrd="0" parTransId="{C4365F1E-E1FF-4153-A232-EF4B03E6622C}" sibTransId="{B9195223-AC7A-47A3-8D2D-11FA4844B98A}"/>
    <dgm:cxn modelId="{83A3289D-A063-4EA3-AD44-2714E0BA4CCC}" srcId="{902CF77E-65E7-4DEF-8293-49C5977E639B}" destId="{BB8737DE-3F57-46DC-BEF8-288F97274101}" srcOrd="4" destOrd="0" parTransId="{202A6891-F82D-4944-92F8-1AB298FA5E0B}" sibTransId="{A46BDD7C-2BAA-43EF-9A21-7DB28BD2D8B1}"/>
    <dgm:cxn modelId="{356D22A6-0BA5-4E04-97E2-92715023FBF0}" type="presOf" srcId="{902CF77E-65E7-4DEF-8293-49C5977E639B}" destId="{A4CA2EBB-2569-40A2-A88B-0D72C6D03DE9}" srcOrd="0" destOrd="0" presId="urn:microsoft.com/office/officeart/2005/8/layout/vList2"/>
    <dgm:cxn modelId="{8F54D2BB-9312-455E-ABCF-1D5EA880D97F}" type="presOf" srcId="{B32D5C12-538E-4053-960F-AD42BDC10374}" destId="{DC9B00BA-3496-4EA3-9D39-9DDC7C4D74DA}" srcOrd="0" destOrd="0" presId="urn:microsoft.com/office/officeart/2005/8/layout/vList2"/>
    <dgm:cxn modelId="{F3CBDBBD-0D94-4A69-B6BD-BF2F0193A48C}" srcId="{902CF77E-65E7-4DEF-8293-49C5977E639B}" destId="{C67B437C-E772-435A-9124-12DA3E94E0D1}" srcOrd="1" destOrd="0" parTransId="{03731931-0882-4700-973C-892977AE11C8}" sibTransId="{CB8E4D7E-D00B-4911-B066-0E154486F8F2}"/>
    <dgm:cxn modelId="{E2DB6CBF-3FC3-4D2E-B4C4-70FF94D5B964}" type="presOf" srcId="{E63C1019-248B-455B-9955-B69805170AFE}" destId="{5942783B-9992-43B5-AB8B-A767862D3CCE}" srcOrd="0" destOrd="0" presId="urn:microsoft.com/office/officeart/2005/8/layout/vList2"/>
    <dgm:cxn modelId="{64E7ACC6-19F8-4EEB-AB60-7D621A8AE6F6}" type="presOf" srcId="{A159A820-C4D4-432D-8C78-0D365B969E28}" destId="{2AE9AF7A-6C61-4C86-AB49-21F3CD5689C3}" srcOrd="0" destOrd="0" presId="urn:microsoft.com/office/officeart/2005/8/layout/vList2"/>
    <dgm:cxn modelId="{F8AA50C7-2BC4-41F5-B75E-243AF8CA74BC}" type="presOf" srcId="{C67B437C-E772-435A-9124-12DA3E94E0D1}" destId="{5942783B-9992-43B5-AB8B-A767862D3CCE}" srcOrd="0" destOrd="1" presId="urn:microsoft.com/office/officeart/2005/8/layout/vList2"/>
    <dgm:cxn modelId="{D66A64DB-3BB7-4D2B-8442-0463DE15D03C}" srcId="{EC2A24ED-34D7-458E-9E6F-14CF53CAF242}" destId="{B32D5C12-538E-4053-960F-AD42BDC10374}" srcOrd="1" destOrd="0" parTransId="{9C6293F6-C076-469F-8144-41E51ADDAF25}" sibTransId="{DEF35763-EE3D-451B-813C-8956B3D09B3C}"/>
    <dgm:cxn modelId="{A30BCBEE-38BA-421B-A920-17D0FF55EAF4}" srcId="{B32D5C12-538E-4053-960F-AD42BDC10374}" destId="{1B639C03-1BB1-4792-9605-98299A4A0244}" srcOrd="2" destOrd="0" parTransId="{A38EDB2A-3D99-4669-BB78-5009E7300797}" sibTransId="{380E09DB-AF22-4276-B7D0-3F089E77C9B1}"/>
    <dgm:cxn modelId="{A5756AFA-6789-4B29-BB4C-CB311A0AF191}" srcId="{902CF77E-65E7-4DEF-8293-49C5977E639B}" destId="{E63C1019-248B-455B-9955-B69805170AFE}" srcOrd="0" destOrd="0" parTransId="{011C7B2A-419B-4F1F-8E50-7D719FB59130}" sibTransId="{F87C4976-E4CB-4CAB-BD0A-4C30321AF05F}"/>
    <dgm:cxn modelId="{F0A108FB-2503-44B0-97BA-13D23B4C3E8C}" type="presOf" srcId="{BB8737DE-3F57-46DC-BEF8-288F97274101}" destId="{5942783B-9992-43B5-AB8B-A767862D3CCE}" srcOrd="0" destOrd="4" presId="urn:microsoft.com/office/officeart/2005/8/layout/vList2"/>
    <dgm:cxn modelId="{B2F9174C-71D5-462B-A8F8-A689923B6C0D}" type="presParOf" srcId="{DAC05DE3-D013-43D5-87D7-17E3B5567429}" destId="{A4CA2EBB-2569-40A2-A88B-0D72C6D03DE9}" srcOrd="0" destOrd="0" presId="urn:microsoft.com/office/officeart/2005/8/layout/vList2"/>
    <dgm:cxn modelId="{2EAF741A-7F89-4335-BB9C-6EEE03435B89}" type="presParOf" srcId="{DAC05DE3-D013-43D5-87D7-17E3B5567429}" destId="{5942783B-9992-43B5-AB8B-A767862D3CCE}" srcOrd="1" destOrd="0" presId="urn:microsoft.com/office/officeart/2005/8/layout/vList2"/>
    <dgm:cxn modelId="{C5785335-11B3-4D40-AE99-33E8FDD14F3F}" type="presParOf" srcId="{DAC05DE3-D013-43D5-87D7-17E3B5567429}" destId="{DC9B00BA-3496-4EA3-9D39-9DDC7C4D74DA}" srcOrd="2" destOrd="0" presId="urn:microsoft.com/office/officeart/2005/8/layout/vList2"/>
    <dgm:cxn modelId="{BEB08344-CE8B-4AF2-A2A4-CD622AEBC9A5}" type="presParOf" srcId="{DAC05DE3-D013-43D5-87D7-17E3B5567429}" destId="{2AE9AF7A-6C61-4C86-AB49-21F3CD5689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0D5658-A539-48E8-85E0-53444002852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D73E1-38B0-443B-8F98-B66C5DAA17ED}">
      <dgm:prSet/>
      <dgm:spPr/>
      <dgm:t>
        <a:bodyPr/>
        <a:lstStyle/>
        <a:p>
          <a:r>
            <a:rPr lang="es-MX"/>
            <a:t>No esta compuesto de variables locales, solo de vectores de entrada y de constantes</a:t>
          </a:r>
          <a:endParaRPr lang="en-US"/>
        </a:p>
      </dgm:t>
    </dgm:pt>
    <dgm:pt modelId="{424A766E-AA9D-464B-97DF-F38143FF3D27}" type="parTrans" cxnId="{F1C824D4-D8E2-4822-AEB1-B16E77854588}">
      <dgm:prSet/>
      <dgm:spPr/>
      <dgm:t>
        <a:bodyPr/>
        <a:lstStyle/>
        <a:p>
          <a:endParaRPr lang="en-US"/>
        </a:p>
      </dgm:t>
    </dgm:pt>
    <dgm:pt modelId="{7BBB32F8-5B33-479D-AEA8-D9B57A5AE80F}" type="sibTrans" cxnId="{F1C824D4-D8E2-4822-AEB1-B16E77854588}">
      <dgm:prSet/>
      <dgm:spPr/>
      <dgm:t>
        <a:bodyPr/>
        <a:lstStyle/>
        <a:p>
          <a:endParaRPr lang="en-US"/>
        </a:p>
      </dgm:t>
    </dgm:pt>
    <dgm:pt modelId="{1E270E85-1129-473D-9B7F-9FBDD64A8417}">
      <dgm:prSet/>
      <dgm:spPr/>
      <dgm:t>
        <a:bodyPr/>
        <a:lstStyle/>
        <a:p>
          <a:r>
            <a:rPr lang="es-MX"/>
            <a:t>Es un conjunto de restricciones formado de los vectores mencionados</a:t>
          </a:r>
          <a:endParaRPr lang="en-US"/>
        </a:p>
      </dgm:t>
    </dgm:pt>
    <dgm:pt modelId="{DC3D4C92-BFEC-4844-AD0F-7F36B0C9A2D8}" type="parTrans" cxnId="{95FCC061-52B5-4694-A99C-20BE04E1F8E7}">
      <dgm:prSet/>
      <dgm:spPr/>
      <dgm:t>
        <a:bodyPr/>
        <a:lstStyle/>
        <a:p>
          <a:endParaRPr lang="en-US"/>
        </a:p>
      </dgm:t>
    </dgm:pt>
    <dgm:pt modelId="{0545C2C5-4B6E-4C3F-9F1D-9C7548E22478}" type="sibTrans" cxnId="{95FCC061-52B5-4694-A99C-20BE04E1F8E7}">
      <dgm:prSet/>
      <dgm:spPr/>
      <dgm:t>
        <a:bodyPr/>
        <a:lstStyle/>
        <a:p>
          <a:endParaRPr lang="en-US"/>
        </a:p>
      </dgm:t>
    </dgm:pt>
    <dgm:pt modelId="{DCFDE4B0-3801-45CB-AACD-23D819FA7EDB}">
      <dgm:prSet/>
      <dgm:spPr/>
      <dgm:t>
        <a:bodyPr/>
        <a:lstStyle/>
        <a:p>
          <a:r>
            <a:rPr lang="es-MX"/>
            <a:t>Valores de entrada de fuerza de ruta pueden ser generador al resolver el conjunto de restricciones</a:t>
          </a:r>
          <a:endParaRPr lang="en-US"/>
        </a:p>
      </dgm:t>
    </dgm:pt>
    <dgm:pt modelId="{5C7EEB0F-CC64-4D65-A014-3F146FD0F737}" type="parTrans" cxnId="{8A5111B1-D936-44A5-862D-5BF1E49707EF}">
      <dgm:prSet/>
      <dgm:spPr/>
      <dgm:t>
        <a:bodyPr/>
        <a:lstStyle/>
        <a:p>
          <a:endParaRPr lang="en-US"/>
        </a:p>
      </dgm:t>
    </dgm:pt>
    <dgm:pt modelId="{6E59B54A-B8B5-464F-8038-4ABF13AF6A14}" type="sibTrans" cxnId="{8A5111B1-D936-44A5-862D-5BF1E49707EF}">
      <dgm:prSet/>
      <dgm:spPr/>
      <dgm:t>
        <a:bodyPr/>
        <a:lstStyle/>
        <a:p>
          <a:endParaRPr lang="en-US"/>
        </a:p>
      </dgm:t>
    </dgm:pt>
    <dgm:pt modelId="{1CA63A22-85F1-4D0B-8B78-11A0C6687C4E}">
      <dgm:prSet/>
      <dgm:spPr/>
      <dgm:t>
        <a:bodyPr/>
        <a:lstStyle/>
        <a:p>
          <a:r>
            <a:rPr lang="es-MX"/>
            <a:t>Si no se puede resolver el conjunto de restricciones, no existe valores de entrada que cause que el path se ejecute. i. e. path invalido</a:t>
          </a:r>
          <a:endParaRPr lang="en-US"/>
        </a:p>
      </dgm:t>
    </dgm:pt>
    <dgm:pt modelId="{FB750193-0EF6-4C10-8006-5F2F0105CD7D}" type="parTrans" cxnId="{2FAB0A3F-A3B7-4A3D-9077-B48D88115AD8}">
      <dgm:prSet/>
      <dgm:spPr/>
      <dgm:t>
        <a:bodyPr/>
        <a:lstStyle/>
        <a:p>
          <a:endParaRPr lang="en-US"/>
        </a:p>
      </dgm:t>
    </dgm:pt>
    <dgm:pt modelId="{475F32A3-F13D-46A0-8E83-95A33DABF690}" type="sibTrans" cxnId="{2FAB0A3F-A3B7-4A3D-9077-B48D88115AD8}">
      <dgm:prSet/>
      <dgm:spPr/>
      <dgm:t>
        <a:bodyPr/>
        <a:lstStyle/>
        <a:p>
          <a:endParaRPr lang="en-US"/>
        </a:p>
      </dgm:t>
    </dgm:pt>
    <dgm:pt modelId="{5B286014-9C76-422D-88BF-48275BC6031F}" type="pres">
      <dgm:prSet presAssocID="{C50D5658-A539-48E8-85E0-53444002852E}" presName="Name0" presStyleCnt="0">
        <dgm:presLayoutVars>
          <dgm:dir/>
          <dgm:animLvl val="lvl"/>
          <dgm:resizeHandles val="exact"/>
        </dgm:presLayoutVars>
      </dgm:prSet>
      <dgm:spPr/>
    </dgm:pt>
    <dgm:pt modelId="{BCA26491-2597-4769-AE70-EE4F86B0D94B}" type="pres">
      <dgm:prSet presAssocID="{1CA63A22-85F1-4D0B-8B78-11A0C6687C4E}" presName="boxAndChildren" presStyleCnt="0"/>
      <dgm:spPr/>
    </dgm:pt>
    <dgm:pt modelId="{B3A31490-605C-4D9C-B928-58FE83E3175F}" type="pres">
      <dgm:prSet presAssocID="{1CA63A22-85F1-4D0B-8B78-11A0C6687C4E}" presName="parentTextBox" presStyleLbl="node1" presStyleIdx="0" presStyleCnt="4"/>
      <dgm:spPr/>
    </dgm:pt>
    <dgm:pt modelId="{CB459654-3EB6-4019-8EBD-723EE5D7439A}" type="pres">
      <dgm:prSet presAssocID="{6E59B54A-B8B5-464F-8038-4ABF13AF6A14}" presName="sp" presStyleCnt="0"/>
      <dgm:spPr/>
    </dgm:pt>
    <dgm:pt modelId="{3D69E539-233F-4CA5-9109-99CB154CB61E}" type="pres">
      <dgm:prSet presAssocID="{DCFDE4B0-3801-45CB-AACD-23D819FA7EDB}" presName="arrowAndChildren" presStyleCnt="0"/>
      <dgm:spPr/>
    </dgm:pt>
    <dgm:pt modelId="{7D4B3644-E721-4304-92D9-C8323C6B8C98}" type="pres">
      <dgm:prSet presAssocID="{DCFDE4B0-3801-45CB-AACD-23D819FA7EDB}" presName="parentTextArrow" presStyleLbl="node1" presStyleIdx="1" presStyleCnt="4"/>
      <dgm:spPr/>
    </dgm:pt>
    <dgm:pt modelId="{B81F513B-1C22-4A9D-97F6-5C1879A092BB}" type="pres">
      <dgm:prSet presAssocID="{0545C2C5-4B6E-4C3F-9F1D-9C7548E22478}" presName="sp" presStyleCnt="0"/>
      <dgm:spPr/>
    </dgm:pt>
    <dgm:pt modelId="{A4884752-ABE7-4A7C-8C39-528AD551A030}" type="pres">
      <dgm:prSet presAssocID="{1E270E85-1129-473D-9B7F-9FBDD64A8417}" presName="arrowAndChildren" presStyleCnt="0"/>
      <dgm:spPr/>
    </dgm:pt>
    <dgm:pt modelId="{D9AFFE8D-A683-4083-9CF9-836F7A2EE1A7}" type="pres">
      <dgm:prSet presAssocID="{1E270E85-1129-473D-9B7F-9FBDD64A8417}" presName="parentTextArrow" presStyleLbl="node1" presStyleIdx="2" presStyleCnt="4"/>
      <dgm:spPr/>
    </dgm:pt>
    <dgm:pt modelId="{A3E4AF92-8F72-47A9-908F-98228970EC73}" type="pres">
      <dgm:prSet presAssocID="{7BBB32F8-5B33-479D-AEA8-D9B57A5AE80F}" presName="sp" presStyleCnt="0"/>
      <dgm:spPr/>
    </dgm:pt>
    <dgm:pt modelId="{A3652A27-69F6-4718-A576-3517CC5AFF0B}" type="pres">
      <dgm:prSet presAssocID="{69AD73E1-38B0-443B-8F98-B66C5DAA17ED}" presName="arrowAndChildren" presStyleCnt="0"/>
      <dgm:spPr/>
    </dgm:pt>
    <dgm:pt modelId="{7E51C269-FAEE-4D18-98FA-C1BAC935D991}" type="pres">
      <dgm:prSet presAssocID="{69AD73E1-38B0-443B-8F98-B66C5DAA17ED}" presName="parentTextArrow" presStyleLbl="node1" presStyleIdx="3" presStyleCnt="4"/>
      <dgm:spPr/>
    </dgm:pt>
  </dgm:ptLst>
  <dgm:cxnLst>
    <dgm:cxn modelId="{4E9CA623-73A1-4EA8-A360-BC05C115FDB2}" type="presOf" srcId="{69AD73E1-38B0-443B-8F98-B66C5DAA17ED}" destId="{7E51C269-FAEE-4D18-98FA-C1BAC935D991}" srcOrd="0" destOrd="0" presId="urn:microsoft.com/office/officeart/2005/8/layout/process4"/>
    <dgm:cxn modelId="{2FAB0A3F-A3B7-4A3D-9077-B48D88115AD8}" srcId="{C50D5658-A539-48E8-85E0-53444002852E}" destId="{1CA63A22-85F1-4D0B-8B78-11A0C6687C4E}" srcOrd="3" destOrd="0" parTransId="{FB750193-0EF6-4C10-8006-5F2F0105CD7D}" sibTransId="{475F32A3-F13D-46A0-8E83-95A33DABF690}"/>
    <dgm:cxn modelId="{95FCC061-52B5-4694-A99C-20BE04E1F8E7}" srcId="{C50D5658-A539-48E8-85E0-53444002852E}" destId="{1E270E85-1129-473D-9B7F-9FBDD64A8417}" srcOrd="1" destOrd="0" parTransId="{DC3D4C92-BFEC-4844-AD0F-7F36B0C9A2D8}" sibTransId="{0545C2C5-4B6E-4C3F-9F1D-9C7548E22478}"/>
    <dgm:cxn modelId="{069A8D80-E5CC-4127-AFB4-9B33D18B31FC}" type="presOf" srcId="{1E270E85-1129-473D-9B7F-9FBDD64A8417}" destId="{D9AFFE8D-A683-4083-9CF9-836F7A2EE1A7}" srcOrd="0" destOrd="0" presId="urn:microsoft.com/office/officeart/2005/8/layout/process4"/>
    <dgm:cxn modelId="{CE191682-BBB2-4D53-A03F-BF620465C54C}" type="presOf" srcId="{C50D5658-A539-48E8-85E0-53444002852E}" destId="{5B286014-9C76-422D-88BF-48275BC6031F}" srcOrd="0" destOrd="0" presId="urn:microsoft.com/office/officeart/2005/8/layout/process4"/>
    <dgm:cxn modelId="{E709AB82-A284-4D2F-94D8-7F57F7690747}" type="presOf" srcId="{DCFDE4B0-3801-45CB-AACD-23D819FA7EDB}" destId="{7D4B3644-E721-4304-92D9-C8323C6B8C98}" srcOrd="0" destOrd="0" presId="urn:microsoft.com/office/officeart/2005/8/layout/process4"/>
    <dgm:cxn modelId="{8A5111B1-D936-44A5-862D-5BF1E49707EF}" srcId="{C50D5658-A539-48E8-85E0-53444002852E}" destId="{DCFDE4B0-3801-45CB-AACD-23D819FA7EDB}" srcOrd="2" destOrd="0" parTransId="{5C7EEB0F-CC64-4D65-A014-3F146FD0F737}" sibTransId="{6E59B54A-B8B5-464F-8038-4ABF13AF6A14}"/>
    <dgm:cxn modelId="{F1C824D4-D8E2-4822-AEB1-B16E77854588}" srcId="{C50D5658-A539-48E8-85E0-53444002852E}" destId="{69AD73E1-38B0-443B-8F98-B66C5DAA17ED}" srcOrd="0" destOrd="0" parTransId="{424A766E-AA9D-464B-97DF-F38143FF3D27}" sibTransId="{7BBB32F8-5B33-479D-AEA8-D9B57A5AE80F}"/>
    <dgm:cxn modelId="{0602CCDA-A60B-4F1B-ABBA-FC4D84B2326E}" type="presOf" srcId="{1CA63A22-85F1-4D0B-8B78-11A0C6687C4E}" destId="{B3A31490-605C-4D9C-B928-58FE83E3175F}" srcOrd="0" destOrd="0" presId="urn:microsoft.com/office/officeart/2005/8/layout/process4"/>
    <dgm:cxn modelId="{9AAAC213-4844-4FAC-9CB9-7598BF922338}" type="presParOf" srcId="{5B286014-9C76-422D-88BF-48275BC6031F}" destId="{BCA26491-2597-4769-AE70-EE4F86B0D94B}" srcOrd="0" destOrd="0" presId="urn:microsoft.com/office/officeart/2005/8/layout/process4"/>
    <dgm:cxn modelId="{499F5D31-2C46-4B95-AD7D-D0193A6AA132}" type="presParOf" srcId="{BCA26491-2597-4769-AE70-EE4F86B0D94B}" destId="{B3A31490-605C-4D9C-B928-58FE83E3175F}" srcOrd="0" destOrd="0" presId="urn:microsoft.com/office/officeart/2005/8/layout/process4"/>
    <dgm:cxn modelId="{EA17097E-1319-489C-8FF8-C44E9C1CDA7E}" type="presParOf" srcId="{5B286014-9C76-422D-88BF-48275BC6031F}" destId="{CB459654-3EB6-4019-8EBD-723EE5D7439A}" srcOrd="1" destOrd="0" presId="urn:microsoft.com/office/officeart/2005/8/layout/process4"/>
    <dgm:cxn modelId="{65E72BE4-8206-4BE5-B75E-75C69B7520EC}" type="presParOf" srcId="{5B286014-9C76-422D-88BF-48275BC6031F}" destId="{3D69E539-233F-4CA5-9109-99CB154CB61E}" srcOrd="2" destOrd="0" presId="urn:microsoft.com/office/officeart/2005/8/layout/process4"/>
    <dgm:cxn modelId="{303C4B31-C9DC-470B-B380-EC609153A321}" type="presParOf" srcId="{3D69E539-233F-4CA5-9109-99CB154CB61E}" destId="{7D4B3644-E721-4304-92D9-C8323C6B8C98}" srcOrd="0" destOrd="0" presId="urn:microsoft.com/office/officeart/2005/8/layout/process4"/>
    <dgm:cxn modelId="{727C1BF3-5313-494D-8D3F-15A0930608E6}" type="presParOf" srcId="{5B286014-9C76-422D-88BF-48275BC6031F}" destId="{B81F513B-1C22-4A9D-97F6-5C1879A092BB}" srcOrd="3" destOrd="0" presId="urn:microsoft.com/office/officeart/2005/8/layout/process4"/>
    <dgm:cxn modelId="{EDEB3E3A-DEA9-4F33-8543-FBBFBE11F641}" type="presParOf" srcId="{5B286014-9C76-422D-88BF-48275BC6031F}" destId="{A4884752-ABE7-4A7C-8C39-528AD551A030}" srcOrd="4" destOrd="0" presId="urn:microsoft.com/office/officeart/2005/8/layout/process4"/>
    <dgm:cxn modelId="{95C05802-7BBE-4324-A1F5-FE05C20B2B88}" type="presParOf" srcId="{A4884752-ABE7-4A7C-8C39-528AD551A030}" destId="{D9AFFE8D-A683-4083-9CF9-836F7A2EE1A7}" srcOrd="0" destOrd="0" presId="urn:microsoft.com/office/officeart/2005/8/layout/process4"/>
    <dgm:cxn modelId="{411FB113-92CF-411F-AC00-CE30D183B41E}" type="presParOf" srcId="{5B286014-9C76-422D-88BF-48275BC6031F}" destId="{A3E4AF92-8F72-47A9-908F-98228970EC73}" srcOrd="5" destOrd="0" presId="urn:microsoft.com/office/officeart/2005/8/layout/process4"/>
    <dgm:cxn modelId="{40AEAA0F-8733-452C-859A-E6B831807A56}" type="presParOf" srcId="{5B286014-9C76-422D-88BF-48275BC6031F}" destId="{A3652A27-69F6-4718-A576-3517CC5AFF0B}" srcOrd="6" destOrd="0" presId="urn:microsoft.com/office/officeart/2005/8/layout/process4"/>
    <dgm:cxn modelId="{C5F842C2-5A43-4E5A-BEF1-A437E050CCB0}" type="presParOf" srcId="{A3652A27-69F6-4718-A576-3517CC5AFF0B}" destId="{7E51C269-FAEE-4D18-98FA-C1BAC935D9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988BC9-2445-4931-8BF5-C93581F9A5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6A4270-67AC-4B18-8805-4BF58B033EDA}">
      <dgm:prSet/>
      <dgm:spPr/>
      <dgm:t>
        <a:bodyPr/>
        <a:lstStyle/>
        <a:p>
          <a:r>
            <a:rPr lang="es-MX"/>
            <a:t>Generar datos de prueba para satisfacer el criterio de selección</a:t>
          </a:r>
          <a:endParaRPr lang="en-US"/>
        </a:p>
      </dgm:t>
    </dgm:pt>
    <dgm:pt modelId="{EE932DB4-4509-4C69-8A50-54666845EF5E}" type="parTrans" cxnId="{7F283C91-EB8B-44E2-962A-7FA4146CAC0F}">
      <dgm:prSet/>
      <dgm:spPr/>
      <dgm:t>
        <a:bodyPr/>
        <a:lstStyle/>
        <a:p>
          <a:endParaRPr lang="en-US"/>
        </a:p>
      </dgm:t>
    </dgm:pt>
    <dgm:pt modelId="{3B76CCA3-57B0-4E78-94B9-81E9F80BC67B}" type="sibTrans" cxnId="{7F283C91-EB8B-44E2-962A-7FA4146CAC0F}">
      <dgm:prSet/>
      <dgm:spPr/>
      <dgm:t>
        <a:bodyPr/>
        <a:lstStyle/>
        <a:p>
          <a:endParaRPr lang="en-US"/>
        </a:p>
      </dgm:t>
    </dgm:pt>
    <dgm:pt modelId="{DA4C0858-B4DC-4152-A78A-F838F534E5B5}">
      <dgm:prSet/>
      <dgm:spPr/>
      <dgm:t>
        <a:bodyPr/>
        <a:lstStyle/>
        <a:p>
          <a:r>
            <a:rPr lang="es-MX"/>
            <a:t>Generar pruebas adicionales mas grandes</a:t>
          </a:r>
          <a:endParaRPr lang="en-US"/>
        </a:p>
      </dgm:t>
    </dgm:pt>
    <dgm:pt modelId="{5DDD7C1A-945C-4BBA-B668-953F722DED1E}" type="parTrans" cxnId="{FBE067BE-7D5D-404D-B686-1544D0B8D694}">
      <dgm:prSet/>
      <dgm:spPr/>
      <dgm:t>
        <a:bodyPr/>
        <a:lstStyle/>
        <a:p>
          <a:endParaRPr lang="en-US"/>
        </a:p>
      </dgm:t>
    </dgm:pt>
    <dgm:pt modelId="{AC78F790-4EF9-4FC3-893C-0815C21940FA}" type="sibTrans" cxnId="{FBE067BE-7D5D-404D-B686-1544D0B8D694}">
      <dgm:prSet/>
      <dgm:spPr/>
      <dgm:t>
        <a:bodyPr/>
        <a:lstStyle/>
        <a:p>
          <a:endParaRPr lang="en-US"/>
        </a:p>
      </dgm:t>
    </dgm:pt>
    <dgm:pt modelId="{9C176367-DB69-4208-B8BD-371E7A394A03}">
      <dgm:prSet/>
      <dgm:spPr/>
      <dgm:t>
        <a:bodyPr/>
        <a:lstStyle/>
        <a:p>
          <a:r>
            <a:rPr lang="es-MX"/>
            <a:t>Inyectar errores</a:t>
          </a:r>
          <a:endParaRPr lang="en-US"/>
        </a:p>
      </dgm:t>
    </dgm:pt>
    <dgm:pt modelId="{80C92811-8328-4536-BBC0-93C02F06D7C3}" type="parTrans" cxnId="{5E772CC6-122F-4750-ADC0-7D7492169EF5}">
      <dgm:prSet/>
      <dgm:spPr/>
      <dgm:t>
        <a:bodyPr/>
        <a:lstStyle/>
        <a:p>
          <a:endParaRPr lang="en-US"/>
        </a:p>
      </dgm:t>
    </dgm:pt>
    <dgm:pt modelId="{8A315C06-5E14-4768-861E-53BC419CE80D}" type="sibTrans" cxnId="{5E772CC6-122F-4750-ADC0-7D7492169EF5}">
      <dgm:prSet/>
      <dgm:spPr/>
      <dgm:t>
        <a:bodyPr/>
        <a:lstStyle/>
        <a:p>
          <a:endParaRPr lang="en-US"/>
        </a:p>
      </dgm:t>
    </dgm:pt>
    <dgm:pt modelId="{435D3306-35B4-4C44-8AFF-3D77967A09C3}" type="pres">
      <dgm:prSet presAssocID="{D8988BC9-2445-4931-8BF5-C93581F9A5C8}" presName="linear" presStyleCnt="0">
        <dgm:presLayoutVars>
          <dgm:animLvl val="lvl"/>
          <dgm:resizeHandles val="exact"/>
        </dgm:presLayoutVars>
      </dgm:prSet>
      <dgm:spPr/>
    </dgm:pt>
    <dgm:pt modelId="{BDBFFD65-1BCF-4C2C-8B24-D949DF23BC16}" type="pres">
      <dgm:prSet presAssocID="{DF6A4270-67AC-4B18-8805-4BF58B033E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78F2D1-C5CA-4EFC-ABDD-D1E24E3725E1}" type="pres">
      <dgm:prSet presAssocID="{3B76CCA3-57B0-4E78-94B9-81E9F80BC67B}" presName="spacer" presStyleCnt="0"/>
      <dgm:spPr/>
    </dgm:pt>
    <dgm:pt modelId="{2962B0BE-7181-40BA-99B7-C3F8AEE8DC03}" type="pres">
      <dgm:prSet presAssocID="{DA4C0858-B4DC-4152-A78A-F838F534E5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F868DB-37E8-43E0-ACEC-E05C95CE247D}" type="pres">
      <dgm:prSet presAssocID="{AC78F790-4EF9-4FC3-893C-0815C21940FA}" presName="spacer" presStyleCnt="0"/>
      <dgm:spPr/>
    </dgm:pt>
    <dgm:pt modelId="{8720FA4C-75FC-4EB6-AD35-0D9AB6E5E20B}" type="pres">
      <dgm:prSet presAssocID="{9C176367-DB69-4208-B8BD-371E7A394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D8E628-3960-47BA-A899-FA44305A75BD}" type="presOf" srcId="{DA4C0858-B4DC-4152-A78A-F838F534E5B5}" destId="{2962B0BE-7181-40BA-99B7-C3F8AEE8DC03}" srcOrd="0" destOrd="0" presId="urn:microsoft.com/office/officeart/2005/8/layout/vList2"/>
    <dgm:cxn modelId="{1B91AE81-1ED0-4298-8C33-4F2DE0F0B566}" type="presOf" srcId="{DF6A4270-67AC-4B18-8805-4BF58B033EDA}" destId="{BDBFFD65-1BCF-4C2C-8B24-D949DF23BC16}" srcOrd="0" destOrd="0" presId="urn:microsoft.com/office/officeart/2005/8/layout/vList2"/>
    <dgm:cxn modelId="{7F283C91-EB8B-44E2-962A-7FA4146CAC0F}" srcId="{D8988BC9-2445-4931-8BF5-C93581F9A5C8}" destId="{DF6A4270-67AC-4B18-8805-4BF58B033EDA}" srcOrd="0" destOrd="0" parTransId="{EE932DB4-4509-4C69-8A50-54666845EF5E}" sibTransId="{3B76CCA3-57B0-4E78-94B9-81E9F80BC67B}"/>
    <dgm:cxn modelId="{48BA0293-163C-461A-89B6-F120A5A4D99C}" type="presOf" srcId="{9C176367-DB69-4208-B8BD-371E7A394A03}" destId="{8720FA4C-75FC-4EB6-AD35-0D9AB6E5E20B}" srcOrd="0" destOrd="0" presId="urn:microsoft.com/office/officeart/2005/8/layout/vList2"/>
    <dgm:cxn modelId="{FBE067BE-7D5D-404D-B686-1544D0B8D694}" srcId="{D8988BC9-2445-4931-8BF5-C93581F9A5C8}" destId="{DA4C0858-B4DC-4152-A78A-F838F534E5B5}" srcOrd="1" destOrd="0" parTransId="{5DDD7C1A-945C-4BBA-B668-953F722DED1E}" sibTransId="{AC78F790-4EF9-4FC3-893C-0815C21940FA}"/>
    <dgm:cxn modelId="{5E772CC6-122F-4750-ADC0-7D7492169EF5}" srcId="{D8988BC9-2445-4931-8BF5-C93581F9A5C8}" destId="{9C176367-DB69-4208-B8BD-371E7A394A03}" srcOrd="2" destOrd="0" parTransId="{80C92811-8328-4536-BBC0-93C02F06D7C3}" sibTransId="{8A315C06-5E14-4768-861E-53BC419CE80D}"/>
    <dgm:cxn modelId="{01EF45C9-A0E9-4BB7-98D7-3A2EF9DF7E34}" type="presOf" srcId="{D8988BC9-2445-4931-8BF5-C93581F9A5C8}" destId="{435D3306-35B4-4C44-8AFF-3D77967A09C3}" srcOrd="0" destOrd="0" presId="urn:microsoft.com/office/officeart/2005/8/layout/vList2"/>
    <dgm:cxn modelId="{D7A5C957-2BB6-4FEE-B13A-529D04308FFA}" type="presParOf" srcId="{435D3306-35B4-4C44-8AFF-3D77967A09C3}" destId="{BDBFFD65-1BCF-4C2C-8B24-D949DF23BC16}" srcOrd="0" destOrd="0" presId="urn:microsoft.com/office/officeart/2005/8/layout/vList2"/>
    <dgm:cxn modelId="{FE47E36E-AECF-400F-935D-A04427769E6F}" type="presParOf" srcId="{435D3306-35B4-4C44-8AFF-3D77967A09C3}" destId="{FF78F2D1-C5CA-4EFC-ABDD-D1E24E3725E1}" srcOrd="1" destOrd="0" presId="urn:microsoft.com/office/officeart/2005/8/layout/vList2"/>
    <dgm:cxn modelId="{4F1F53D9-7530-463B-AFF5-16AE36FAC13D}" type="presParOf" srcId="{435D3306-35B4-4C44-8AFF-3D77967A09C3}" destId="{2962B0BE-7181-40BA-99B7-C3F8AEE8DC03}" srcOrd="2" destOrd="0" presId="urn:microsoft.com/office/officeart/2005/8/layout/vList2"/>
    <dgm:cxn modelId="{AE964564-3ECB-4342-9CD1-0684D3E93822}" type="presParOf" srcId="{435D3306-35B4-4C44-8AFF-3D77967A09C3}" destId="{C7F868DB-37E8-43E0-ACEC-E05C95CE247D}" srcOrd="3" destOrd="0" presId="urn:microsoft.com/office/officeart/2005/8/layout/vList2"/>
    <dgm:cxn modelId="{BF17D009-BCA1-4AA8-A568-DC047255678B}" type="presParOf" srcId="{435D3306-35B4-4C44-8AFF-3D77967A09C3}" destId="{8720FA4C-75FC-4EB6-AD35-0D9AB6E5E2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60C32-70DA-4E44-A042-386C0930C18B}">
      <dsp:nvSpPr>
        <dsp:cNvPr id="0" name=""/>
        <dsp:cNvSpPr/>
      </dsp:nvSpPr>
      <dsp:spPr>
        <a:xfrm>
          <a:off x="2611475" y="2924002"/>
          <a:ext cx="521734" cy="112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867" y="0"/>
              </a:lnTo>
              <a:lnTo>
                <a:pt x="260867" y="1121728"/>
              </a:lnTo>
              <a:lnTo>
                <a:pt x="521734" y="11217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8CEDC-8B50-47BF-804C-11F0B6E4DFF6}">
      <dsp:nvSpPr>
        <dsp:cNvPr id="0" name=""/>
        <dsp:cNvSpPr/>
      </dsp:nvSpPr>
      <dsp:spPr>
        <a:xfrm>
          <a:off x="2611475" y="2878282"/>
          <a:ext cx="521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73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E1C9B-661A-4D5D-A0BF-0438A4D896C6}">
      <dsp:nvSpPr>
        <dsp:cNvPr id="0" name=""/>
        <dsp:cNvSpPr/>
      </dsp:nvSpPr>
      <dsp:spPr>
        <a:xfrm>
          <a:off x="2611475" y="1802273"/>
          <a:ext cx="521734" cy="1121728"/>
        </a:xfrm>
        <a:custGeom>
          <a:avLst/>
          <a:gdLst/>
          <a:ahLst/>
          <a:cxnLst/>
          <a:rect l="0" t="0" r="0" b="0"/>
          <a:pathLst>
            <a:path>
              <a:moveTo>
                <a:pt x="0" y="1121728"/>
              </a:moveTo>
              <a:lnTo>
                <a:pt x="260867" y="1121728"/>
              </a:lnTo>
              <a:lnTo>
                <a:pt x="260867" y="0"/>
              </a:lnTo>
              <a:lnTo>
                <a:pt x="52173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2F731-0FC5-44CE-A0EC-607793E7E55E}">
      <dsp:nvSpPr>
        <dsp:cNvPr id="0" name=""/>
        <dsp:cNvSpPr/>
      </dsp:nvSpPr>
      <dsp:spPr>
        <a:xfrm>
          <a:off x="2611475" y="634825"/>
          <a:ext cx="5217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73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3EE98-58E9-493B-BA0A-17D56BA760B3}">
      <dsp:nvSpPr>
        <dsp:cNvPr id="0" name=""/>
        <dsp:cNvSpPr/>
      </dsp:nvSpPr>
      <dsp:spPr>
        <a:xfrm>
          <a:off x="2805" y="282723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Asignación</a:t>
          </a:r>
          <a:endParaRPr lang="en-US" sz="2700" kern="1200"/>
        </a:p>
      </dsp:txBody>
      <dsp:txXfrm>
        <a:off x="2805" y="282723"/>
        <a:ext cx="2608670" cy="795644"/>
      </dsp:txXfrm>
    </dsp:sp>
    <dsp:sp modelId="{249C1DA7-EEF8-474F-AA21-17C8E2BDDBFA}">
      <dsp:nvSpPr>
        <dsp:cNvPr id="0" name=""/>
        <dsp:cNvSpPr/>
      </dsp:nvSpPr>
      <dsp:spPr>
        <a:xfrm>
          <a:off x="3133209" y="282723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X = 2 * y</a:t>
          </a:r>
          <a:endParaRPr lang="en-US" sz="2700" kern="1200"/>
        </a:p>
      </dsp:txBody>
      <dsp:txXfrm>
        <a:off x="3133209" y="282723"/>
        <a:ext cx="2608670" cy="795644"/>
      </dsp:txXfrm>
    </dsp:sp>
    <dsp:sp modelId="{3070A462-95CD-4B74-94FF-B419E386896E}">
      <dsp:nvSpPr>
        <dsp:cNvPr id="0" name=""/>
        <dsp:cNvSpPr/>
      </dsp:nvSpPr>
      <dsp:spPr>
        <a:xfrm>
          <a:off x="2805" y="2526179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Condicionales</a:t>
          </a:r>
          <a:endParaRPr lang="en-US" sz="2700" kern="1200"/>
        </a:p>
      </dsp:txBody>
      <dsp:txXfrm>
        <a:off x="2805" y="2526179"/>
        <a:ext cx="2608670" cy="795644"/>
      </dsp:txXfrm>
    </dsp:sp>
    <dsp:sp modelId="{FC9EA36E-9A86-4163-9E9E-08D8E7338F20}">
      <dsp:nvSpPr>
        <dsp:cNvPr id="0" name=""/>
        <dsp:cNvSpPr/>
      </dsp:nvSpPr>
      <dsp:spPr>
        <a:xfrm>
          <a:off x="3133209" y="1404451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If</a:t>
          </a:r>
          <a:endParaRPr lang="en-US" sz="2700" kern="1200"/>
        </a:p>
      </dsp:txBody>
      <dsp:txXfrm>
        <a:off x="3133209" y="1404451"/>
        <a:ext cx="2608670" cy="795644"/>
      </dsp:txXfrm>
    </dsp:sp>
    <dsp:sp modelId="{4837892A-2E14-490C-854B-FF60FF559992}">
      <dsp:nvSpPr>
        <dsp:cNvPr id="0" name=""/>
        <dsp:cNvSpPr/>
      </dsp:nvSpPr>
      <dsp:spPr>
        <a:xfrm>
          <a:off x="3133209" y="2526179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While</a:t>
          </a:r>
          <a:endParaRPr lang="en-US" sz="2700" kern="1200"/>
        </a:p>
      </dsp:txBody>
      <dsp:txXfrm>
        <a:off x="3133209" y="2526179"/>
        <a:ext cx="2608670" cy="795644"/>
      </dsp:txXfrm>
    </dsp:sp>
    <dsp:sp modelId="{F6FE65CB-0C89-4789-8230-6E7EB88B29F8}">
      <dsp:nvSpPr>
        <dsp:cNvPr id="0" name=""/>
        <dsp:cNvSpPr/>
      </dsp:nvSpPr>
      <dsp:spPr>
        <a:xfrm>
          <a:off x="3133209" y="3647908"/>
          <a:ext cx="2608670" cy="795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For</a:t>
          </a:r>
          <a:endParaRPr lang="en-US" sz="2700" kern="1200"/>
        </a:p>
      </dsp:txBody>
      <dsp:txXfrm>
        <a:off x="3133209" y="3647908"/>
        <a:ext cx="2608670" cy="795644"/>
      </dsp:txXfrm>
    </dsp:sp>
    <dsp:sp modelId="{9D49168A-43D3-40D0-A085-5BB6AC244755}">
      <dsp:nvSpPr>
        <dsp:cNvPr id="0" name=""/>
        <dsp:cNvSpPr/>
      </dsp:nvSpPr>
      <dsp:spPr>
        <a:xfrm>
          <a:off x="2805" y="3647908"/>
          <a:ext cx="2608670" cy="795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Funciones: Abstracción</a:t>
          </a:r>
          <a:endParaRPr lang="en-US" sz="2700" kern="1200"/>
        </a:p>
      </dsp:txBody>
      <dsp:txXfrm>
        <a:off x="2805" y="3647908"/>
        <a:ext cx="2608670" cy="795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240B5-50E6-4A69-AC0A-AD2C3A3D22FE}">
      <dsp:nvSpPr>
        <dsp:cNvPr id="0" name=""/>
        <dsp:cNvSpPr/>
      </dsp:nvSpPr>
      <dsp:spPr>
        <a:xfrm>
          <a:off x="0" y="49507"/>
          <a:ext cx="5744684" cy="225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Cada declaración es ejecutado al menos un vez</a:t>
          </a:r>
          <a:endParaRPr lang="en-US" sz="4100" kern="1200" dirty="0"/>
        </a:p>
      </dsp:txBody>
      <dsp:txXfrm>
        <a:off x="110060" y="159567"/>
        <a:ext cx="5524564" cy="2034470"/>
      </dsp:txXfrm>
    </dsp:sp>
    <dsp:sp modelId="{84F1B67A-7BC2-4A0D-9B79-099F7C66B238}">
      <dsp:nvSpPr>
        <dsp:cNvPr id="0" name=""/>
        <dsp:cNvSpPr/>
      </dsp:nvSpPr>
      <dsp:spPr>
        <a:xfrm>
          <a:off x="0" y="2422178"/>
          <a:ext cx="5744684" cy="22545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Para cada condicional, obtener un verdadero y uno falso</a:t>
          </a:r>
          <a:endParaRPr lang="en-US" sz="4100" kern="1200"/>
        </a:p>
      </dsp:txBody>
      <dsp:txXfrm>
        <a:off x="110060" y="2532238"/>
        <a:ext cx="5524564" cy="2034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F5A33-F662-4358-8030-F2F52D920340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Cada declaración del código es ejecutado</a:t>
          </a:r>
          <a:endParaRPr lang="en-US" sz="3200" kern="1200"/>
        </a:p>
      </dsp:txBody>
      <dsp:txXfrm>
        <a:off x="62141" y="130324"/>
        <a:ext cx="6139358" cy="1148678"/>
      </dsp:txXfrm>
    </dsp:sp>
    <dsp:sp modelId="{2D0950C7-E8AA-4FB5-BC16-C55F45EA78BA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paths pequeños</a:t>
          </a:r>
          <a:endParaRPr lang="en-US" sz="3200" kern="1200"/>
        </a:p>
      </dsp:txBody>
      <dsp:txXfrm>
        <a:off x="62141" y="1495444"/>
        <a:ext cx="6139358" cy="1148678"/>
      </dsp:txXfrm>
    </dsp:sp>
    <dsp:sp modelId="{E0CC9C4B-3D66-46B2-B76B-2B6547E0045D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paths un poquito mas grandes</a:t>
          </a:r>
          <a:endParaRPr lang="en-US" sz="3200" kern="1200"/>
        </a:p>
      </dsp:txBody>
      <dsp:txXfrm>
        <a:off x="62141" y="2860564"/>
        <a:ext cx="6139358" cy="1148678"/>
      </dsp:txXfrm>
    </dsp:sp>
    <dsp:sp modelId="{FEC2E4AC-E6E3-4681-BCB3-BA251904E445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Seleccionar arbitrariamente paths complejos</a:t>
          </a:r>
          <a:endParaRPr lang="en-US" sz="3200" kern="1200"/>
        </a:p>
      </dsp:txBody>
      <dsp:txXfrm>
        <a:off x="62141" y="4225685"/>
        <a:ext cx="6139358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43A3C-02A2-4D18-A81B-0814C5A1F6B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EE6B0-4428-4C09-B68F-67CDEEC8DB6B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48C-113F-47CA-9883-67A4458431BC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Rectángulos: 1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5513AFAB-A468-4F75-AC2D-256923DE34C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B401D-FF14-40CF-88D1-B06CDAE8BC32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2EEFB-9FA9-42A3-9723-48B6B0938D3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Rombo: 2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29323925-AF44-48EF-8A58-4687C69E1E0E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322EA-9D51-4E77-B258-156F6BF1BA06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1417-082D-4F7F-AE0F-F066019F5056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Salida: 0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A2EBB-2569-40A2-A88B-0D72C6D03DE9}">
      <dsp:nvSpPr>
        <dsp:cNvPr id="0" name=""/>
        <dsp:cNvSpPr/>
      </dsp:nvSpPr>
      <dsp:spPr>
        <a:xfrm>
          <a:off x="0" y="9519"/>
          <a:ext cx="6263640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Vector de entrada:</a:t>
          </a:r>
          <a:endParaRPr lang="en-US" sz="2900" kern="1200"/>
        </a:p>
      </dsp:txBody>
      <dsp:txXfrm>
        <a:off x="56237" y="65756"/>
        <a:ext cx="6151166" cy="1039555"/>
      </dsp:txXfrm>
    </dsp:sp>
    <dsp:sp modelId="{5942783B-9992-43B5-AB8B-A767862D3CCE}">
      <dsp:nvSpPr>
        <dsp:cNvPr id="0" name=""/>
        <dsp:cNvSpPr/>
      </dsp:nvSpPr>
      <dsp:spPr>
        <a:xfrm>
          <a:off x="0" y="1161549"/>
          <a:ext cx="6263640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Parámetros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Variables y constantes globales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Archivos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Conexión internet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Timers</a:t>
          </a:r>
          <a:endParaRPr lang="en-US" sz="2300" kern="1200"/>
        </a:p>
      </dsp:txBody>
      <dsp:txXfrm>
        <a:off x="0" y="1161549"/>
        <a:ext cx="6263640" cy="1980989"/>
      </dsp:txXfrm>
    </dsp:sp>
    <dsp:sp modelId="{DC9B00BA-3496-4EA3-9D39-9DDC7C4D74DA}">
      <dsp:nvSpPr>
        <dsp:cNvPr id="0" name=""/>
        <dsp:cNvSpPr/>
      </dsp:nvSpPr>
      <dsp:spPr>
        <a:xfrm>
          <a:off x="0" y="3142539"/>
          <a:ext cx="6263640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Predicado: Función lógica evaluada en un punto de decisión</a:t>
          </a:r>
          <a:endParaRPr lang="en-US" sz="2900" kern="1200"/>
        </a:p>
      </dsp:txBody>
      <dsp:txXfrm>
        <a:off x="56237" y="3198776"/>
        <a:ext cx="6151166" cy="1039555"/>
      </dsp:txXfrm>
    </dsp:sp>
    <dsp:sp modelId="{2AE9AF7A-6C61-4C86-AB49-21F3CD5689C3}">
      <dsp:nvSpPr>
        <dsp:cNvPr id="0" name=""/>
        <dsp:cNvSpPr/>
      </dsp:nvSpPr>
      <dsp:spPr>
        <a:xfrm>
          <a:off x="0" y="4294568"/>
          <a:ext cx="6263640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For ( … 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If (… 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Booleano</a:t>
          </a:r>
          <a:endParaRPr lang="en-US" sz="2300" kern="1200"/>
        </a:p>
      </dsp:txBody>
      <dsp:txXfrm>
        <a:off x="0" y="4294568"/>
        <a:ext cx="6263640" cy="1200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31490-605C-4D9C-B928-58FE83E3175F}">
      <dsp:nvSpPr>
        <dsp:cNvPr id="0" name=""/>
        <dsp:cNvSpPr/>
      </dsp:nvSpPr>
      <dsp:spPr>
        <a:xfrm>
          <a:off x="0" y="4515036"/>
          <a:ext cx="626364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Si no se puede resolver el conjunto de restricciones, no existe valores de entrada que cause que el path se ejecute. i. e. path invalido</a:t>
          </a:r>
          <a:endParaRPr lang="en-US" sz="1700" kern="1200"/>
        </a:p>
      </dsp:txBody>
      <dsp:txXfrm>
        <a:off x="0" y="4515036"/>
        <a:ext cx="6263640" cy="987779"/>
      </dsp:txXfrm>
    </dsp:sp>
    <dsp:sp modelId="{7D4B3644-E721-4304-92D9-C8323C6B8C98}">
      <dsp:nvSpPr>
        <dsp:cNvPr id="0" name=""/>
        <dsp:cNvSpPr/>
      </dsp:nvSpPr>
      <dsp:spPr>
        <a:xfrm rot="10800000">
          <a:off x="0" y="3010648"/>
          <a:ext cx="6263640" cy="1519205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Valores de entrada de fuerza de ruta pueden ser generador al resolver el conjunto de restricciones</a:t>
          </a:r>
          <a:endParaRPr lang="en-US" sz="1700" kern="1200"/>
        </a:p>
      </dsp:txBody>
      <dsp:txXfrm rot="10800000">
        <a:off x="0" y="3010648"/>
        <a:ext cx="6263640" cy="987134"/>
      </dsp:txXfrm>
    </dsp:sp>
    <dsp:sp modelId="{D9AFFE8D-A683-4083-9CF9-836F7A2EE1A7}">
      <dsp:nvSpPr>
        <dsp:cNvPr id="0" name=""/>
        <dsp:cNvSpPr/>
      </dsp:nvSpPr>
      <dsp:spPr>
        <a:xfrm rot="10800000">
          <a:off x="0" y="1506259"/>
          <a:ext cx="6263640" cy="1519205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Es un conjunto de restricciones formado de los vectores mencionados</a:t>
          </a:r>
          <a:endParaRPr lang="en-US" sz="1700" kern="1200"/>
        </a:p>
      </dsp:txBody>
      <dsp:txXfrm rot="10800000">
        <a:off x="0" y="1506259"/>
        <a:ext cx="6263640" cy="987134"/>
      </dsp:txXfrm>
    </dsp:sp>
    <dsp:sp modelId="{7E51C269-FAEE-4D18-98FA-C1BAC935D991}">
      <dsp:nvSpPr>
        <dsp:cNvPr id="0" name=""/>
        <dsp:cNvSpPr/>
      </dsp:nvSpPr>
      <dsp:spPr>
        <a:xfrm rot="10800000">
          <a:off x="0" y="1871"/>
          <a:ext cx="6263640" cy="151920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No esta compuesto de variables locales, solo de vectores de entrada y de constantes</a:t>
          </a:r>
          <a:endParaRPr lang="en-US" sz="1700" kern="1200"/>
        </a:p>
      </dsp:txBody>
      <dsp:txXfrm rot="10800000">
        <a:off x="0" y="1871"/>
        <a:ext cx="6263640" cy="987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FFD65-1BCF-4C2C-8B24-D949DF23BC16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Generar datos de prueba para satisfacer el criterio de selección</a:t>
          </a:r>
          <a:endParaRPr lang="en-US" sz="3400" kern="1200"/>
        </a:p>
      </dsp:txBody>
      <dsp:txXfrm>
        <a:off x="66025" y="691668"/>
        <a:ext cx="6131590" cy="1220470"/>
      </dsp:txXfrm>
    </dsp:sp>
    <dsp:sp modelId="{2962B0BE-7181-40BA-99B7-C3F8AEE8DC03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Generar pruebas adicionales mas grandes</a:t>
          </a:r>
          <a:endParaRPr lang="en-US" sz="3400" kern="1200"/>
        </a:p>
      </dsp:txBody>
      <dsp:txXfrm>
        <a:off x="66025" y="2142108"/>
        <a:ext cx="6131590" cy="1220470"/>
      </dsp:txXfrm>
    </dsp:sp>
    <dsp:sp modelId="{8720FA4C-75FC-4EB6-AD35-0D9AB6E5E20B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Inyectar errores</a:t>
          </a:r>
          <a:endParaRPr lang="en-US" sz="3400" kern="1200"/>
        </a:p>
      </dsp:txBody>
      <dsp:txXfrm>
        <a:off x="66025" y="3592548"/>
        <a:ext cx="613159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32:17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9672 0 0,'0'2'83'0'0,"0"0"0"0"0,-1-1 0 0 0,1 1 1 0 0,0-1-1 0 0,-1 1 0 0 0,0-1 0 0 0,1 1 0 0 0,-1-1 1 0 0,0 1-1 0 0,0-1 0 0 0,0 0 0 0 0,-1 3 0 0 0,1-3 143 0 0,0 0-1 0 0,0 0 0 0 0,0 0 0 0 0,0 0 0 0 0,1 0 1 0 0,-1 1-1 0 0,0-1 0 0 0,1 0 0 0 0,-1 0 0 0 0,1 1 1 0 0,0-1-1 0 0,-1 2 0 0 0,0 4 2144 0 0,-1-5-2201 0 0,2 7-3784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2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249 323 3224 0 0,'-10'11'196'0'0,"0"0"1"0"0,-1-1-1 0 0,-19 14 0 0 0,22-17 1634 0 0,0 0 0 0 0,-9 10 0 0 0,-5 5 2337 0 0,13-15-2660 0 0,1 1 0 0 0,-11 14 0 0 0,7-5-1207 0 0,0 1-1 0 0,1 0 0 0 0,-13 32 1 0 0,17-31-293 0 0,1 0 0 0 0,0 0-1 0 0,2 0 1 0 0,-4 40 0 0 0,5-40-52 0 0,1 5-54 0 0,1 0 0 0 0,3 46 0 0 0,13 49-227 0 0,-12-101 260 0 0,5 31-120 0 0,3-1-1 0 0,1 1 1 0 0,3-2 0 0 0,1 0 0 0 0,46 88-1 0 0,-53-119 149 0 0,2 0 0 0 0,-1-1-1 0 0,2-1 1 0 0,0 1-1 0 0,19 16 1 0 0,73 54-134 0 0,-83-69 142 0 0,4 3 70 0 0,1-2 0 0 0,0 0-1 0 0,2-2 1 0 0,-1-1-1 0 0,2-2 1 0 0,0 0-1 0 0,0-2 1 0 0,1-1-1 0 0,0-1 1 0 0,1-2 0 0 0,-1-1-1 0 0,1-2 1 0 0,0 0-1 0 0,41-4 1 0 0,-61 1 69 0 0,0-2 0 0 0,0 0 1 0 0,0 0-1 0 0,0-1 0 0 0,0 0 1 0 0,19-9-1 0 0,58-37 810 0 0,-70 38-739 0 0,5-4 87 0 0,0 0 0 0 0,-1-2-1 0 0,0-1 1 0 0,-2 0 0 0 0,36-41 0 0 0,-3-2 133 0 0,-25 31-143 0 0,-1-2 0 0 0,28-44 0 0 0,-21 17 372 0 0,43-107 0 0 0,-67 143-550 0 0,-2-1 1 0 0,0 1-1 0 0,-1-2 0 0 0,-2 1 0 0 0,0-1 0 0 0,-2 0 1 0 0,-1 0-1 0 0,-1 0 0 0 0,-2-40 0 0 0,-12-44 243 0 0,9 88-160 0 0,0 0 0 0 0,-2 1 1 0 0,-9-26-1 0 0,-5 3 79 0 0,-1 1-1 0 0,-1 2 1 0 0,-3 0 0 0 0,-1 1 0 0 0,-2 1-1 0 0,-56-56 1 0 0,57 66-169 0 0,-1 1 0 0 0,-2 2 0 0 0,-46-31 0 0 0,50 40-84 0 0,0 1-1 0 0,-1 1 0 0 0,-31-11 1 0 0,46 21-60 0 0,-1 0 0 0 0,0 0 1 0 0,0 2-1 0 0,0-1 0 0 0,0 2 0 0 0,-1 0 0 0 0,1 0 1 0 0,0 2-1 0 0,-25 2 0 0 0,-99 31-2362 0 0,60-10 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7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378 123 14280 0 0,'-27'5'749'0'0,"-43"15"0"0"0,22-5 919 0 0,38-11-721 0 0,0 0 0 0 0,1 0-1 0 0,-14 9 1 0 0,-2 1 703 0 0,15-9-1481 0 0,0 2 0 0 0,0-1 0 0 0,0 1 0 0 0,1 1 0 0 0,0-1 0 0 0,0 2 0 0 0,1-1 0 0 0,0 1 0 0 0,1 0 0 0 0,0 1 0 0 0,0 0 0 0 0,1 0 0 0 0,0 0 0 0 0,1 1 0 0 0,0 0-1 0 0,1 0 1 0 0,0 0 0 0 0,1 1 0 0 0,0-1 0 0 0,-2 21 0 0 0,0 10-264 0 0,1 0 0 0 0,2-1 0 0 0,2 1 0 0 0,2 0 0 0 0,2-1 0 0 0,2 1 0 0 0,11 41 0 0 0,-12-65 95 0 0,1 0 0 0 0,1 0 0 0 0,1 0 0 0 0,1-1 0 0 0,0-1 0 0 0,1 0 0 0 0,1 0 0 0 0,18 21 0 0 0,-18-25 0 0 0,1 0 0 0 0,0 0 0 0 0,1-1 0 0 0,0 0 0 0 0,1-2 0 0 0,0 1 0 0 0,1-2 0 0 0,0 0 0 0 0,27 11 0 0 0,-16-10-23 0 0,1-1-1 0 0,-1-1 1 0 0,2-1 0 0 0,-1-1-1 0 0,1-2 1 0 0,33 1-1 0 0,-2-7-63 0 0,-1-2 0 0 0,-1-2-1 0 0,112-30 1 0 0,-146 30 119 0 0,-1-1 0 0 0,0-1 0 0 0,0-1 0 0 0,36-22 0 0 0,-24 9 49 0 0,58-51-1 0 0,-76 58-70 0 0,0-1 0 0 0,-2 0 0 0 0,0-1 0 0 0,-1 0 0 0 0,0-1 0 0 0,-2-1-1 0 0,0 0 1 0 0,-2 0 0 0 0,0-1 0 0 0,-1 0 0 0 0,9-39 0 0 0,-13 40 99 0 0,0-1 0 0 0,-2 1 0 0 0,0-1 1 0 0,-2 0-1 0 0,0 0 0 0 0,-1 1 0 0 0,-1-1 0 0 0,-1 0 0 0 0,0 1 1 0 0,-2 0-1 0 0,-1 0 0 0 0,0 0 0 0 0,-1 0 0 0 0,-2 1 0 0 0,0 1 1 0 0,-15-25-1 0 0,3 12 255 0 0,-2 1 0 0 0,-41-42 0 0 0,51 60-268 0 0,0 0 0 0 0,-1 0 0 0 0,0 2 0 0 0,-1 0 0 0 0,0 0 0 0 0,-21-9 0 0 0,10 8-476 0 0,-1 0 0 0 0,0 1 1 0 0,-31-5-1 0 0,50 13 174 0 0,-1 0 0 0 0,1 1 0 0 0,-1 1-1 0 0,1-1 1 0 0,-1 2 0 0 0,1-1 0 0 0,-1 1-1 0 0,-12 3 1 0 0,-48 10-814 0 0,5 5-4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8.9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486 1 5984 0 0,'-2'1'464'0'0,"-2"3"-328"0"0,-1-2 0 0 0,1 1 0 0 0,-1 0 0 0 0,1-1 0 0 0,-1 0 0 0 0,-6 2 0 0 0,5-2 1150 0 0,0-1 1 0 0,0 1 0 0 0,-1-1-1 0 0,-12 1 1 0 0,-11 1 2722 0 0,10 0-3069 0 0,13-2-662 0 0,0 1 0 0 0,1-1 1 0 0,-1 1-1 0 0,1 0 0 0 0,-1 1 0 0 0,1-1 0 0 0,0 1 0 0 0,-8 5 1 0 0,-4 4 232 0 0,-20 17 1 0 0,32-24-415 0 0,-13 11-25 0 0,2 1 1 0 0,0 0-1 0 0,1 1 0 0 0,1 1 1 0 0,0 1-1 0 0,2 0 0 0 0,0 1 0 0 0,1 0 1 0 0,1 1-1 0 0,2 1 0 0 0,-12 35 1 0 0,8-12-60 0 0,3 0 0 0 0,1 1 0 0 0,3 0 0 0 0,1 0 0 0 0,2 48 1 0 0,5-35-77 0 0,2 1 0 0 0,14 66 0 0 0,43 116-404 0 0,-51-208 250 0 0,2-1-1 0 0,2 0 1 0 0,1-1 0 0 0,23 38 0 0 0,-30-57 188 0 0,1-1 0 0 0,1-1-1 0 0,0 0 1 0 0,1 0 0 0 0,0-1 0 0 0,0-1 0 0 0,1 1-1 0 0,1-2 1 0 0,0 0 0 0 0,0 0 0 0 0,1-2 0 0 0,18 9-1 0 0,-19-11 29 0 0,0-1 1 0 0,0 0-1 0 0,0-1 0 0 0,1-1 0 0 0,-1 0 0 0 0,23 0 0 0 0,-12-3 34 0 0,0 0 1 0 0,46-9-1 0 0,-56 6-10 0 0,0 0 1 0 0,-1-1-1 0 0,1 0 0 0 0,-1-1 1 0 0,13-8-1 0 0,0-1-16 0 0,32-26 0 0 0,-46 31 64 0 0,-1 0 0 0 0,1 0 0 0 0,-2-1 0 0 0,0 0 0 0 0,0-1 0 0 0,-1 0 0 0 0,0 0 0 0 0,-1-1 0 0 0,-1 0 0 0 0,0-1 0 0 0,0 0 0 0 0,8-28 0 0 0,0-28 356 0 0,11-126-1 0 0,-24 166-439 0 0,0 0 0 0 0,-2 0-1 0 0,-2 0 1 0 0,0 0 0 0 0,-11-47-1 0 0,4 42 203 0 0,-1 0-1 0 0,-2 1 0 0 0,-17-36 1 0 0,-111-167 1333 0 0,118 205-1482 0 0,-38-44 1 0 0,49 64 28 0 0,0 1 0 0 0,0 0 0 0 0,-1 1 0 0 0,-1 0 0 0 0,0 1 0 0 0,-21-12 0 0 0,28 18-47 0 0,0 0 0 0 0,0 1 0 0 0,0-1 0 0 0,0 2 0 0 0,-1-1 0 0 0,1 0 0 0 0,-1 1 0 0 0,1 1 0 0 0,-1-1 0 0 0,-8 1 0 0 0,11 0-238 0 0,0 1-1 0 0,0 0 1 0 0,0 0-1 0 0,0 0 1 0 0,0 1-1 0 0,0-1 1 0 0,1 1-1 0 0,-1 0 1 0 0,0 0-1 0 0,1 0 1 0 0,-1 0 0 0 0,1 1-1 0 0,0-1 1 0 0,0 1-1 0 0,0 0 1 0 0,0 0-1 0 0,-3 5 1 0 0,-13 19-7969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4.4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634 1 11024 0 0,'-15'7'256'0'0,"-20"14"0"0"0,-1 1 66 0 0,3-3-226 0 0,1 1-1 0 0,0 1 0 0 0,-54 49 1 0 0,72-57-83 0 0,-21 21 397 0 0,-60 72 0 0 0,65-66-198 0 0,2 0 0 0 0,2 2 1 0 0,1 1-1 0 0,-21 54 0 0 0,32-61-210 0 0,2 0 0 0 0,2 1-1 0 0,1 1 1 0 0,1-1 0 0 0,3 1-1 0 0,1 0 1 0 0,1 1 0 0 0,3-1 0 0 0,1 1-1 0 0,8 53 1 0 0,1-39-319 0 0,2 0 0 0 0,2-1 0 0 0,36 89 0 0 0,-40-118 154 0 0,2-2-1 0 0,-1 1 1 0 0,2-1 0 0 0,1-1 0 0 0,1 0-1 0 0,0-1 1 0 0,2-1 0 0 0,0-1 0 0 0,1 0-1 0 0,31 23 1 0 0,-27-26-5 0 0,-1 0 0 0 0,2-2 0 0 0,-1-1 0 0 0,2-1 1 0 0,-1 0-1 0 0,40 9 0 0 0,-42-15 79 0 0,0-1 0 0 0,1 0 0 0 0,0-1-1 0 0,-1-2 1 0 0,1 0 0 0 0,0-1 0 0 0,42-9 0 0 0,-20 0 45 0 0,0-3 0 0 0,-1-2-1 0 0,-1-1 1 0 0,-1-3 0 0 0,64-37 0 0 0,-47 19 54 0 0,-1-2-1 0 0,-3-3 1 0 0,53-51-1 0 0,-54 38-109 0 0,-2-2-1 0 0,57-84 0 0 0,-79 97-43 0 0,-1-1 1 0 0,25-58-1 0 0,-44 79-5 0 0,-1 0 0 0 0,-1 0 0 0 0,-1-1 0 0 0,-1 0 0 0 0,2-28 0 0 0,-5 40 72 0 0,1-14-131 0 0,-1 0-1 0 0,-1 0 0 0 0,-1 0 0 0 0,-2 0 0 0 0,-7-39 0 0 0,5 45 303 0 0,-1 1 0 0 0,-1 0 0 0 0,-1 1 0 0 0,-1-1 0 0 0,0 1 0 0 0,-1 1 0 0 0,-20-30 0 0 0,22 39 71 0 0,0 1 1 0 0,-1 0-1 0 0,1 0 0 0 0,-1 1 1 0 0,-1-1-1 0 0,-17-10 0 0 0,20 14-627 0 0,-1 0 0 0 0,0 1-1 0 0,-9-3 1 0 0,-16 0-2135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55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574 1 6912 0 0,'-8'0'714'0'0,"-28"1"3997"0"0,-60 10-1 0 0,69-4-3746 0 0,-1 0 0 0 0,-26 13 0 0 0,26-8 75 0 0,1 1-1 0 0,-42 28 1 0 0,30-18-704 0 0,29-16-353 0 0,0 1 1 0 0,0 0-1 0 0,0 0 1 0 0,1 1-1 0 0,0 0 1 0 0,1 1-1 0 0,0 0 1 0 0,1 0-1 0 0,0 0 1 0 0,0 1-1 0 0,1 0 1 0 0,1 1-1 0 0,0-1 1 0 0,-7 25-1 0 0,1 1 18 0 0,2 0 0 0 0,2 1 0 0 0,-4 55 0 0 0,11 50 15 0 0,2-120-4 0 0,1 0 0 0 0,1-1 0 0 0,1 1 1 0 0,9 25-1 0 0,1-9 67 0 0,2-2-1 0 0,24 41 1 0 0,51 67-277 0 0,-34-56-170 0 0,-27-39 202 0 0,3-2-1 0 0,57 64 0 0 0,-76-96 104 0 0,1-1 0 0 0,0 0 0 0 0,1-1 0 0 0,0-1 0 0 0,1 0 0 0 0,1-1 0 0 0,0-2 0 0 0,0 0-1 0 0,41 15 1 0 0,-48-22 45 0 0,-1-1 1 0 0,1 0-1 0 0,1-1 0 0 0,-1 0 0 0 0,0-1 0 0 0,0 0 0 0 0,0-1 0 0 0,21-4 1 0 0,-9 0 36 0 0,0-1 0 0 0,0-2 1 0 0,24-10-1 0 0,-18 3-23 0 0,-1 0-1 0 0,-1-2 0 0 0,-1-1 0 0 0,0-1 0 0 0,32-30 0 0 0,109-124 313 0 0,-141 143-152 0 0,-2-2 1 0 0,-1-1-1 0 0,28-50 0 0 0,-39 58 31 0 0,-1-1 0 0 0,-1 1 0 0 0,-2-2 0 0 0,0 0 1 0 0,8-51-1 0 0,-12 39 122 0 0,-2-1 1 0 0,-2 0 0 0 0,-2 1 0 0 0,-1-1 0 0 0,-2 1 0 0 0,-2-1-1 0 0,-12-43 1 0 0,14 68-177 0 0,-1-1 0 0 0,0 1 0 0 0,-1 1 0 0 0,-1-1 0 0 0,0 1-1 0 0,-1 0 1 0 0,-1 0 0 0 0,0 1 0 0 0,-14-15 0 0 0,9 12-63 0 0,-2 2-1 0 0,0-1 1 0 0,0 2 0 0 0,-1 0 0 0 0,-1 2 0 0 0,0-1 0 0 0,0 2-1 0 0,-1 1 1 0 0,-1 0 0 0 0,0 1 0 0 0,0 1 0 0 0,0 1 0 0 0,-1 1-1 0 0,1 1 1 0 0,-35-3 0 0 0,30 6-467 0 0,0 0-1 0 0,0 2 1 0 0,0 1-1 0 0,0 0 1 0 0,-31 9 0 0 0,22-1-1352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1:56:33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5569 1 11376 0 0,'0'0'4616'0'0,"-1"2"-4538"0"0,-52 147 575 0 0,-15 165 1159 0 0,24-96-1138 0 0,10-56-341 0 0,-14 118 158 0 0,16-66-83 0 0,-2 26 68 0 0,6-33 294 0 0,-7 45 233 0 0,-5 25-110 0 0,14-50-164 0 0,26-221-715 0 0,-27 242 267 0 0,-9 68 222 0 0,26-229-344 0 0,-13 56 98 0 0,8-49-104 0 0,-1 5 25 0 0,-6 46 84 0 0,-13 121 59 0 0,30-230-327 0 0,-5 97 76 0 0,8-69 16 0 0,5 170 259 0 0,0-155-265 0 0,10 101 59 0 0,-1-65-71 0 0,-6-62-29 0 0,33 160 18 0 0,-19-120-28 0 0,20 82 84 0 0,-7-65-99 0 0,-8-29 43 0 0,-5-19-44 0 0,-11-38 20 0 0,6 30 0 0 0,21 71 60 0 0,-29-100 3 0 0,17 36 0 0 0,2 6 137 0 0,-19-47-118 0 0,-3-7 17 0 0,5 23 0 0 0,0-14-3 0 0,-8-20-100 0 0,1 1 0 0 0,-1 0-1 0 0,0-1 1 0 0,0 1 0 0 0,0 0-1 0 0,0 0 1 0 0,-1 0 0 0 0,1 0-1 0 0,-1 5 1 0 0,1-6-6 0 0,-1 1 0 0 0,0-1 0 0 0,0 1-1 0 0,1-1 1 0 0,0 1 0 0 0,-1-1 0 0 0,1 1 0 0 0,0-1-1 0 0,2 3 1 0 0,3 11 37 0 0,-4-3-36 0 0,2 3 24 0 0,2-6-25 0 0,-4-7 19 0 0,3 7-20 0 0,-3 3 20 0 0,3 0-20 0 0,-3-8 20 0 0,1 3-19 0 0,0 4 65 0 0,-3-10-78 0 0,0-1 0 0 0,1 1 0 0 0,-1-1 1 0 0,1 0-1 0 0,-1 1 0 0 0,1-1 1 0 0,-1 1-1 0 0,1-1 0 0 0,0 0 0 0 0,0 0 1 0 0,6 8 1144 0 0,-10-9-1102 0 0,-6 0-31 0 0,3 0 20 0 0,-12 1-23 0 0,15 0 3 0 0,-2-2 3 0 0,-24-4-16 0 0,-7-1 66 0 0,6-1-22 0 0,-29 2-53 0 0,15-2 0 0 0,26 6 0 0 0,-34-6 0 0 0,33 3 0 0 0,-37-1 0 0 0,-33-1 32 0 0,-5 0 0 0 0,93 6-32 0 0,-192-4 11 0 0,124 6 42 0 0,20 0-53 0 0,15-2 0 0 0,-49 7 0 0 0,-64 5 0 0 0,18-2 0 0 0,-117 13 0 0 0,171-15 0 0 0,-54 9 0 0 0,-83 12 0 0 0,96-8 0 0 0,-241 38 0 0 0,-231 59 0 0 0,174 7 0 0 0,240-71 0 0 0,-55 20 0 0 0,21 7 0 0 0,135-52 0 0 0,-25 13 0 0 0,-5-1 0 0 0,-9 4 0 0 0,-39 18-64 0 0,118-49 57 0 0,1 0 0 0 0,-32 20 0 0 0,-22 11-71 0 0,37-21 81 0 0,1 2 0 0 0,1 2-1 0 0,-76 61 1 0 0,109-76-3 0 0,0 1 0 0 0,-14 18 0 0 0,5-5 0 0 0,13-17 0 0 0,0 1 0 0 0,1 0 0 0 0,1 1 0 0 0,0-1 0 0 0,0 1 0 0 0,1 1 0 0 0,1 0 0 0 0,-5 13 0 0 0,-13 30 0 0 0,14-37 0 0 0,2 1 0 0 0,-7 22 0 0 0,8-17-5 0 0,-14 58-43 0 0,5-3 13 0 0,9-50 22 0 0,1 1-1 0 0,-2 32 1 0 0,-4 56 13 0 0,0 6 0 0 0,7-63-24 0 0,-1 26-16 0 0,6-72 40 0 0,7 166 0 0 0,1-80 0 0 0,4 32 0 0 0,46 238 0 0 0,-42-289 0 0 0,7 35 0 0 0,-11-65 0 0 0,-9-41 0 0 0,1 1 0 0 0,2 26 0 0 0,9 93 0 0 0,-4-50 0 0 0,-5-42 0 0 0,-3-19 0 0 0,1 27 0 0 0,0-19 0 0 0,-2-20 0 0 0,-1 8 11 0 0,-1 0 31 0 0,0 0 833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1:56:37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2862 68 4608 0 0,'0'0'14159'0'0,"-9"-5"-12847"0"0,-59-18 591 0 0,64 21-1804 0 0,1 1-1 0 0,-1 0 1 0 0,1 1 0 0 0,-1-1-1 0 0,1 1 1 0 0,-7-1 0 0 0,6 1 32 0 0,-1 0-1 0 0,1-1 1 0 0,-1 0 0 0 0,-7-2 0 0 0,2 1 102 0 0,0-1 0 0 0,0 2-1 0 0,0-1 1 0 0,-20 1 0 0 0,-15-3 165 0 0,-17-3 308 0 0,-94-1 1 0 0,82 11-322 0 0,-129 23 1 0 0,147-15-232 0 0,0 2 0 0 0,1 3 1 0 0,1 1-1 0 0,0 4 1 0 0,-63 33-1 0 0,85-37-150 0 0,-120 71 68 0 0,-61 51 52 0 0,146-91-103 0 0,3 3 1 0 0,-69 69-1 0 0,80-67 11 0 0,2 3 0 0 0,-44 64-1 0 0,-76 132 85 0 0,0 56-103 0 0,108-186-13 0 0,-34 71 71 0 0,17-32-3 0 0,-18 54-15 0 0,81-168-54 0 0,-45 135 13 0 0,44-116 1 0 0,-7 26 7 0 0,-15 97 0 0 0,21 19-20 0 0,18-164 0 0 0,3 1 0 0 0,11 71 0 0 0,4-37 0 0 0,4-1 0 0 0,36 91 0 0 0,-49-149 0 0 0,0 1 0 0 0,1-1 0 0 0,14 22 0 0 0,111 144 156 0 0,-89-122-65 0 0,14 16 3 0 0,2-4-84 0 0,-23-27-13 0 0,2-2 0 0 0,59 53 1 0 0,-74-77 69 0 0,2-2 0 0 0,55 35 0 0 0,4-5 42 0 0,50 26 279 0 0,-74-46-283 0 0,176 77 253 0 0,-200-92-397 0 0,0 2 0 0 0,0 1 0 0 0,-2 2 0 0 0,47 35-1 0 0,122 115-164 0 0,-199-166 204 0 0,140 146 0 0 0,-124-127 0 0 0,-11-10 0 0 0,-1 1 0 0 0,0 0 0 0 0,9 19 0 0 0,-5-7 0 0 0,-5-10 32 0 0,-1 0 1 0 0,7 24-1 0 0,0-1 50 0 0,-10-27-46 0 0,0 1 0 0 0,-1-1 0 0 0,0 1 1 0 0,-1-1-1 0 0,0 1 0 0 0,0 27 0 0 0,-2-26-43 0 0,1-1 1 0 0,2 16-1 0 0,-1-19 4 0 0,-1 0 1 0 0,-1 0 0 0 0,0 0-1 0 0,-1 0 1 0 0,0 13-1 0 0,-3 12 45 0 0,-2 10 44 0 0,2-35-74 0 0,2-6-4 0 0,0-1 1 0 0,1 1-1 0 0,-1-1 1 0 0,1 1-1 0 0,0 0 1 0 0,0 8-1 0 0,0 4 16 0 0,0-7 36 0 0,-1-5 0 0 0,-5 11 883 0 0,6-14-1181 0 0,0 11 236 0 0,1 0 0 0 0,0 0 0 0 0,1 0 0 0 0,0-1-1 0 0,8 24 1 0 0,1 7 2 0 0,10 36 11 0 0,-12-47 87 0 0,6 37 1 0 0,-1 10 43 0 0,9 67-92 0 0,6 139-119 0 0,-1-47 125 0 0,-3-43-59 0 0,71 500 286 0 0,-76-561-257 0 0,30 244 107 0 0,-34-240-82 0 0,41 313 77 0 0,-37-270-59 0 0,-5-37-15 0 0,23 176 154 0 0,-20-162-145 0 0,10 84 2 0 0,38 285-65 0 0,-40-267 0 0 0,-5-56 0 0 0,-11-113 4 0 0,75 371 16 0 0,-79-437-20 0 0,52 179 0 0 0,-53-191-32 0 0,0-1 0 0 0,1 1 0 0 0,0-1 0 0 0,13 18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27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82 97 14800 0 0,'0'0'332'0'0,"-1"-1"50"0"0,-9-2 55 0 0,3 0-308 0 0,0 0-1 0 0,0-1 0 0 0,0 1 1 0 0,-9-8-1 0 0,-11-4 8692 0 0,29 12-8354 0 0,0-1-385 0 0,1 1 0 0 0,0-1-1 0 0,1 1 1 0 0,-1 0 0 0 0,0 0-1 0 0,1 0 1 0 0,0 0 0 0 0,0 0 0 0 0,0 1-1 0 0,0 0 1 0 0,0 0 0 0 0,0 0-1 0 0,0 0 1 0 0,7-1 0 0 0,-1 0-100 0 0,0 1 0 0 0,1 1 0 0 0,-1 0 0 0 0,0 0 0 0 0,1 1 0 0 0,-1 0 0 0 0,16 3 0 0 0,0 0 8 0 0,-18-2 9 0 0,1 0 0 0 0,-1 1 0 0 0,0 0 0 0 0,12 4 0 0 0,0 1-39 0 0,-15-6 22 0 0,0 0 0 0 0,0 1 1 0 0,0 0-1 0 0,-1 0 1 0 0,1 0-1 0 0,-1 1 0 0 0,0-1 1 0 0,1 1-1 0 0,-1 0 1 0 0,7 7-1 0 0,-8-7-23 0 0,-1-1-1 0 0,1 1 0 0 0,-1 0 1 0 0,1 0-1 0 0,-1 0 0 0 0,0 1 1 0 0,0-1-1 0 0,-1 0 0 0 0,1 1 1 0 0,-1-1-1 0 0,0 1 0 0 0,1 0 1 0 0,-1-1-1 0 0,-1 1 0 0 0,1 0 1 0 0,-1-1-1 0 0,1 8 0 0 0,-1 3-18 0 0,0-5 38 0 0,0 1-1 0 0,0-1 1 0 0,0 0 0 0 0,-2 0-1 0 0,1 0 1 0 0,-1 0 0 0 0,-5 16-1 0 0,-2-4 24 0 0,-1 0 0 0 0,-1-1 0 0 0,-1 0 0 0 0,-1-1 0 0 0,0-1 0 0 0,-19 21 0 0 0,14-21 0 0 0,9-7 0 0 0,-1 0 0 0 0,-1-1 0 0 0,0 0 0 0 0,-13 8 0 0 0,11-8 0 0 0,3-1 0 0 0,-1-7 2016 0 0,12-4-1629 0 0,1-3-281 0 0,1 1 0 0 0,0 0 0 0 0,-1 0 1 0 0,2 0-1 0 0,-1 0 0 0 0,0 0 0 0 0,1 0 1 0 0,0 1-1 0 0,-1 0 0 0 0,1 0 0 0 0,1 0 0 0 0,-1 0 1 0 0,0 1-1 0 0,1-1 0 0 0,4-1 0 0 0,0 0-173 0 0,0 1 0 0 0,0 0 0 0 0,0 0 1 0 0,1 1-1 0 0,-1 0 0 0 0,0 1 0 0 0,14-1 0 0 0,-10 2-126 0 0,-1 0 1 0 0,0 1 0 0 0,1 1-1 0 0,14 3 1 0 0,-23-4 162 0 0,-1 0 1 0 0,1 0 0 0 0,-1 1 0 0 0,1-1-1 0 0,-1 1 1 0 0,0 0 0 0 0,1 0-1 0 0,-1 0 1 0 0,0 0 0 0 0,0 1-1 0 0,-1-1 1 0 0,1 1 0 0 0,0 0 0 0 0,-1-1-1 0 0,0 1 1 0 0,0 0 0 0 0,1 1-1 0 0,1 4 1 0 0,-2-4 32 0 0,-1-1 2 0 0,1-1 1 0 0,-1 0-1 0 0,0 0 0 0 0,0 1 1 0 0,0-1-1 0 0,0 1 1 0 0,-1-1-1 0 0,1 1 1 0 0,-1 0-1 0 0,1-1 1 0 0,-1 1-1 0 0,0-1 1 0 0,0 1-1 0 0,0 0 1 0 0,0-1-1 0 0,-1 1 1 0 0,1-1-1 0 0,-1 4 1 0 0,-5 8 92 0 0,0 0 0 0 0,0-1 0 0 0,-1 1 0 0 0,-1-2 1 0 0,-16 23-1 0 0,17-27-101 0 0,1-1 1 0 0,-1 0 0 0 0,0 0-1 0 0,-1 0 1 0 0,1-1 0 0 0,-1-1-1 0 0,-1 1 1 0 0,1-1 0 0 0,-18 7-1 0 0,25-11-154 0 0,-1-1 1 0 0,1 1-1 0 0,-1-1 1 0 0,0 1-1 0 0,1-1 0 0 0,-1 0 1 0 0,0 0-1 0 0,0 0 0 0 0,1 0 1 0 0,-1 0-1 0 0,0 0 0 0 0,0 0 1 0 0,1 0-1 0 0,-1-1 0 0 0,0 1 1 0 0,1 0-1 0 0,-1-1 0 0 0,-2-1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0.0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95 11976 0 0,'0'0'2168'0'0,"-1"-13"819"0"0,-2-5 2960 0 0,3 17-5867 0 0,0 0 1 0 0,0 0-1 0 0,1 0 1 0 0,-1 0-1 0 0,1 0 0 0 0,-1-1 1 0 0,1 1-1 0 0,0 0 1 0 0,-1 0-1 0 0,1 0 0 0 0,0 0 1 0 0,0 1-1 0 0,1-2 1 0 0,4-6 217 0 0,-6 8-276 0 0,1-1-1 0 0,-1 1 1 0 0,0-1 0 0 0,0 1 0 0 0,1 0-1 0 0,-1-1 1 0 0,1 1 0 0 0,-1 0-1 0 0,0-1 1 0 0,1 1 0 0 0,-1 0 0 0 0,1 0-1 0 0,-1-1 1 0 0,1 1 0 0 0,-1 0 0 0 0,1 0-1 0 0,0 0 1 0 0,3-2 51 0 0,5-3 11 0 0,1-1 1 0 0,0 2-1 0 0,13-5 1 0 0,-18 7-60 0 0,1 0 1 0 0,-1 1 0 0 0,1-1 0 0 0,-1 1-1 0 0,1 1 1 0 0,0-1 0 0 0,-1 1-1 0 0,8 0 1 0 0,10 5-26 0 0,-20-3 0 0 0,2 0 0 0 0,4-1 0 0 0,0 0 0 0 0,0 1 0 0 0,0 1 0 0 0,16 5 0 0 0,-11 1 0 0 0,-12-5 0 0 0,-2-1 0 0 0,2 0 0 0 0,0 1 0 0 0,-1-1 0 0 0,0 1 0 0 0,1-1 0 0 0,-1 1 0 0 0,0 0 0 0 0,-1-1 0 0 0,1 1 0 0 0,-1 0 0 0 0,1 0 0 0 0,-1 0 0 0 0,-1 4 0 0 0,1 3 0 0 0,-7 44-136 0 0,7-46 138 0 0,-1-1-1 0 0,0 0 1 0 0,-1 1-1 0 0,-4 11 0 0 0,-3 19 156 0 0,8-30-147 0 0,1-7-11 0 0,0 0 0 0 0,-1 0 0 0 0,1 0 0 0 0,0 1 0 0 0,-1-1 0 0 0,0 0 0 0 0,1 0 0 0 0,-1-1 0 0 0,0 1 0 0 0,0 0 0 0 0,0 0 0 0 0,0 0 0 0 0,-2 2 0 0 0,2-3-84 0 0,-2 7 309 0 0,3-5 588 0 0,8-4-767 0 0,114-18 271 0 0,-116 19-316 0 0,0 0 0 0 0,0 1 0 0 0,0 0 0 0 0,0 0 0 0 0,-1 0 0 0 0,1 0 0 0 0,0 1 0 0 0,-1 0 0 0 0,6 3 0 0 0,-7-4 0 0 0,-1 1 14 0 0,0-1-1 0 0,0 1 1 0 0,-1 0 0 0 0,1 0-1 0 0,-1 0 1 0 0,1 1 0 0 0,-1-1-1 0 0,0 0 1 0 0,0 1 0 0 0,0 0-1 0 0,0-1 1 0 0,0 1 0 0 0,0 0-1 0 0,-1 0 1 0 0,1 0 0 0 0,0 3-1 0 0,1 1 32 0 0,-1 0-1 0 0,0 0 1 0 0,0 0-1 0 0,-1 0 1 0 0,0 0 0 0 0,0 11-1 0 0,-1-7 34 0 0,1-3-69 0 0,-1-1 1 0 0,0 0-1 0 0,-1 1 0 0 0,1-1 0 0 0,-1 0 0 0 0,-1 1 0 0 0,0-1 0 0 0,-4 11 0 0 0,-5 7 121 0 0,9-18 47 0 0,-1-1-1 0 0,1 1 1 0 0,-1-1-1 0 0,-1 0 1 0 0,1 0-1 0 0,-1 0 1 0 0,-1 0-1 0 0,1-1 1 0 0,-1 1 0 0 0,-10 8-1 0 0,7-7-164 0 0,4-4-11 0 0,1 0-1 0 0,-1-1 1 0 0,0 1-1 0 0,1-1 0 0 0,-1 0 1 0 0,0 0-1 0 0,0 0 1 0 0,-7 2-1 0 0,-6 0-30 0 0,13-2-20 0 0,0-1 0 0 0,0 0 0 0 0,-1 0 1 0 0,1 0-1 0 0,0 0 0 0 0,0-1 1 0 0,0 1-1 0 0,-1-1 0 0 0,1 0 0 0 0,0-1 1 0 0,-1 1-1 0 0,1-1 0 0 0,0 0 0 0 0,0 0 1 0 0,0 0-1 0 0,-7-3 0 0 0,3 0-540 0 0,1 0 0 0 0,-1-1 0 0 0,1 0 0 0 0,0-1 0 0 0,0 0 0 0 0,-10-12 0 0 0,0 3-1092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1.8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0 4144 0 0,'0'0'319'0'0,"0"2"-210"0"0,-10 49 6081 0 0,7-38-4384 0 0,3-12-1722 0 0,0-1-1 0 0,0 1 1 0 0,0 0-1 0 0,0 0 1 0 0,-1-1-1 0 0,1 1 1 0 0,0 0-1 0 0,0-1 1 0 0,0 1-1 0 0,1 0 1 0 0,-1 0-1 0 0,0-1 1 0 0,0 1-1 0 0,0 0 1 0 0,0 0-1 0 0,1-1 1 0 0,-1 2 0 0 0,7 55 1148 0 0,-6-51-1232 0 0,0-3 0 0 0,-1 1 0 0 0,1-1 0 0 0,0 0 0 0 0,0 0 0 0 0,0 0 0 0 0,0 0 0 0 0,1 0 0 0 0,-1 0 0 0 0,1 0 0 0 0,0 0 0 0 0,0-1 0 0 0,0 1 0 0 0,4 3 0 0 0,12 13 158 0 0,-12-15-28 0 0,-4-3 6 0 0,1-1-50 0 0,4 0-202 0 0,-2 1-120 0 0,-1-1-1 0 0,1 0 0 0 0,0-1 1 0 0,0 1-1 0 0,5-2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47:01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14280 0 0,'0'0'1297'0'0,"0"2"-1068"0"0,2 19 60 0 0,5 14 6947 0 0,1 7-3652 0 0,-4 24-3124 0 0,-2-28-193 0 0,-2 304 376 0 0,-1-12-370 0 0,2-308-242 0 0,34 333 435 0 0,19-13-227 0 0,52 160 714 0 0,-97-472-931 0 0,11 50 97 0 0,3 9-10 0 0,-2-11-230 0 0,-18-64-953 0 0,1-1-1 0 0,7 19 1 0 0,-10-30-700 0 0,1-2-332 0 0,9 0-64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2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15664 0 0,'0'2'356'0'0,"3"17"282"0"0,-2-16-566 0 0,-1 0 0 0 0,1 0 0 0 0,-1 0 1 0 0,0 0-1 0 0,1 0 0 0 0,-1 0 0 0 0,-1 5 0 0 0,-2 9 49 0 0,2-12-117 0 0,0 1 0 0 0,0-1 0 0 0,0 0 0 0 0,1 1 0 0 0,0-1 0 0 0,1 11-1 0 0,-1-9 123 0 0,1 1 0 0 0,-1-1 0 0 0,-1 1 0 0 0,0 0 0 0 0,-2 12 1 0 0,-2 6 548 0 0,-1 12 177 0 0,4-26-1015 0 0,0 0 0 0 0,-1 19 0 0 0,3-20-960 0 0,-4 3-69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6.9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1 3680 0 0,'-2'0'16574'0'0,"-29"17"-13078"0"0,18-8-1899 0 0,3-2-1041 0 0,5-5-479 0 0,-1 1 0 0 0,1 0-1 0 0,0 0 1 0 0,0 1 0 0 0,0-1 0 0 0,0 1-1 0 0,1 0 1 0 0,-1 1 0 0 0,1-1-1 0 0,0 1 1 0 0,1 0 0 0 0,-1-1 0 0 0,1 2-1 0 0,0-1 1 0 0,0 0 0 0 0,0 1 0 0 0,1-1-1 0 0,0 1 1 0 0,0 0 0 0 0,0 0-1 0 0,-1 8 1 0 0,1 1-89 0 0,0-4-58 0 0,0 1 0 0 0,1 0 0 0 0,0 0 0 0 0,1 0 0 0 0,0-1 0 0 0,1 1 0 0 0,0 0 0 0 0,4 14 0 0 0,-2-16-63 0 0,-2-4 1 0 0,1 0 0 0 0,-1 0 0 0 0,1 0 1 0 0,1-1-1 0 0,-1 1 0 0 0,1-1 0 0 0,0 1 1 0 0,6 7-1 0 0,-1-4 106 0 0,0 0 0 0 0,1-1 0 0 0,15 12 0 0 0,-20-18 1 0 0,0 0 0 0 0,0 1-1 0 0,0-1 1 0 0,1 0 0 0 0,-1-1 0 0 0,1 1 0 0 0,-1-1 0 0 0,1 0 0 0 0,0 0 0 0 0,-1-1-1 0 0,1 1 1 0 0,5-1 0 0 0,-1 0-10 0 0,-1 0-1 0 0,0-1 1 0 0,1 1-1 0 0,-1-2 1 0 0,0 1 0 0 0,1-1-1 0 0,-1-1 1 0 0,0 1-1 0 0,0-1 1 0 0,-1-1-1 0 0,1 0 1 0 0,-1 0 0 0 0,1 0-1 0 0,-1-1 1 0 0,-1 0-1 0 0,1 0 1 0 0,-1 0-1 0 0,8-9 1 0 0,-8 4-25 0 0,-6 9 81 0 0,0 0 0 0 0,0-1 1 0 0,0 1-1 0 0,0 0 0 0 0,0 0 0 0 0,0 0 0 0 0,0 0 1 0 0,0 0-1 0 0,-1-1 0 0 0,1 1 0 0 0,0 0 0 0 0,-1 0 1 0 0,1 0-1 0 0,-1 0 0 0 0,1 0 0 0 0,-1 0 0 0 0,1 0 1 0 0,-1 0-1 0 0,0 0 0 0 0,1 0 0 0 0,-1 0 1 0 0,0 1-1 0 0,0-1 0 0 0,0 0 0 0 0,0 0 0 0 0,1 1 1 0 0,-1-1-1 0 0,0 0 0 0 0,0 1 0 0 0,-3-1 0 0 0,3 0 55 0 0,-1 0-1 0 0,0 0 0 0 0,0 0 1 0 0,0 0-1 0 0,0 1 1 0 0,0-1-1 0 0,0 1 0 0 0,0 0 1 0 0,0-1-1 0 0,0 1 0 0 0,0 0 1 0 0,0 0-1 0 0,0 0 0 0 0,0 1 1 0 0,0-1-1 0 0,-4 1 1 0 0,-15 8 436 0 0,15-8-419 0 0,1 1-1 0 0,0 0 0 0 0,0 1 0 0 0,0-1 0 0 0,-5 4 0 0 0,-7 7-1035 0 0,-21 18-1 0 0,23-20-276 0 0,2-1-248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8.7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1 119 8288 0 0,'0'0'11855'0'0,"2"0"-11632"0"0,4-3-192 0 0,0 1 0 0 0,0-1 0 0 0,0-1 0 0 0,-1 1 0 0 0,1-1 0 0 0,7-5 0 0 0,-10 6-31 0 0,0 1 0 0 0,0 0 0 0 0,0 0 0 0 0,1 0 0 0 0,4-1 0 0 0,11-8 0 0 0,-3-1 0 0 0,0 1 0 0 0,19-10 0 0 0,-7 9 0 0 0,-16 5-3 0 0,-12 7 3 0 0,0 0 0 0 0,1 0 0 0 0,-1-1-1 0 0,0 1 1 0 0,0 0 0 0 0,1 0 0 0 0,-1 0 0 0 0,0-1-1 0 0,0 1 1 0 0,1 0 0 0 0,-1 0 0 0 0,0 0 0 0 0,1 0-1 0 0,-1 0 1 0 0,0-1 0 0 0,1 1 0 0 0,-1 0 0 0 0,0 0 0 0 0,1 0-1 0 0,-1 0 1 0 0,0 0 0 0 0,1 0 0 0 0,-1 0 0 0 0,0 0-1 0 0,1 0 1 0 0,-1 1 0 0 0,1-1 0 0 0,5 2-45 0 0,-4-2 28 0 0,1 1 0 0 0,0 0 0 0 0,0 0 0 0 0,0 0-1 0 0,-1 0 1 0 0,1 0 0 0 0,0 0 0 0 0,-1 1 0 0 0,1 0 0 0 0,-1-1 0 0 0,3 3 0 0 0,-4-2-19 0 0,0-1 0 0 0,0 1 0 0 0,0-1 0 0 0,0 1 0 0 0,0-1 0 0 0,-1 1 0 0 0,1 0 0 0 0,0 0 0 0 0,-1-1 0 0 0,1 4 0 0 0,2 7-126 0 0,1 1 111 0 0,-1 1 0 0 0,-1 0 0 0 0,0 0 0 0 0,-1 0 0 0 0,-1 23 0 0 0,0-14-208 0 0,4 25 0 0 0,-4-35-729 0 0,1 0 0 0 0,-2-1 1 0 0,0 1-1 0 0,-3 15 0 0 0,3-13-4296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39.1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32 13824 0 0,'0'0'1388'0'0,"0"0"-1366"0"0,0 0 1 0 0,1 1 0 0 0,-1-1 0 0 0,0 0-1 0 0,0 1 1 0 0,1-1 0 0 0,-1 0 0 0 0,0 1 0 0 0,0-1-1 0 0,1 0 1 0 0,-1 0 0 0 0,0 0 0 0 0,1 1 0 0 0,-1-1-1 0 0,0 0 1 0 0,1 0 0 0 0,-1 0 0 0 0,1 0-1 0 0,-1 0 1 0 0,0 0 0 0 0,1 1 0 0 0,1-1 9 0 0,3 1 205 0 0,0 0 0 0 0,1 0 1 0 0,-1 0-1 0 0,1 0 0 0 0,-1-1 1 0 0,10-1-1 0 0,43-8 919 0 0,-36 7-1123 0 0,24-7-1 0 0,11-5-2371 0 0,-41 8 1443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0.2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13824 0 0,'9'20'5220'0'0,"-7"-17"-4897"0"0,0 0-1 0 0,-1 0 0 0 0,1 0 0 0 0,-1 0 0 0 0,0 1 0 0 0,1 3 0 0 0,21 124-150 0 0,-17-110-172 0 0,1 14 0 0 0,-4-11 0 0 0,6 22 0 0 0,1 3 0 0 0,23 133-1725 0 0,-27-150-3117 0 0,4-3-1574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3:09:40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446 26 21191 0 0,'0'0'480'0'0,"-2"-1"67"0"0,-4-1-289 0 0,1 0 1 0 0,-1 0-1 0 0,0 0 1 0 0,-6-1-1 0 0,-7-1-249 0 0,10 2 51 0 0,0 0 0 0 0,0 1 0 0 0,-1 0 0 0 0,-10 0 0 0 0,-10 0 571 0 0,13 0-149 0 0,1 1 1 0 0,-29 3-1 0 0,21-1-157 0 0,14-1-269 0 0,0 0 1 0 0,0 1-1 0 0,0 1 0 0 0,1-1 1 0 0,-1 1-1 0 0,1 1 0 0 0,-1 0 1 0 0,1 0-1 0 0,0 1 0 0 0,1 0 1 0 0,-9 7-1 0 0,11-8-95 0 0,0 1 0 0 0,0 0 0 0 0,1 0-1 0 0,0 1 1 0 0,0 0 0 0 0,0 0 0 0 0,1 0 0 0 0,0 0-1 0 0,0 1 1 0 0,1-1 0 0 0,0 1 0 0 0,0 0 0 0 0,0 0 0 0 0,1 0-1 0 0,-2 10 1 0 0,-1 9-249 0 0,2-1 0 0 0,1 1 0 0 0,1 27 0 0 0,1-43 173 0 0,1-1 0 0 0,0 1 1 0 0,1-1-1 0 0,0 1 0 0 0,0-1 0 0 0,1 0 1 0 0,1 0-1 0 0,-1 0 0 0 0,1 0 0 0 0,1-1 1 0 0,7 12-1 0 0,-7-13 95 0 0,0-1 0 0 0,0 0 0 0 0,1 0-1 0 0,0 0 1 0 0,0-1 0 0 0,0 0 0 0 0,0 0 0 0 0,1 0 0 0 0,0-1 0 0 0,0 0 0 0 0,0 0 0 0 0,0-1-1 0 0,1 0 1 0 0,-1 0 0 0 0,1-1 0 0 0,0 0 0 0 0,0 0 0 0 0,0-1 0 0 0,0 0 0 0 0,0 0 0 0 0,0-1-1 0 0,14-1 1 0 0,4-2 42 0 0,-1-2-1 0 0,0-1 1 0 0,0 0 0 0 0,0-2-1 0 0,-1-1 1 0 0,0-1-1 0 0,-1-1 1 0 0,0-1 0 0 0,24-17-1 0 0,-39 23-162 0 0,1 0 0 0 0,-1-1-1 0 0,0-1 1 0 0,-1 1 0 0 0,0-1-1 0 0,7-10 1 0 0,-10 13 133 0 0,-1 0 0 0 0,0 0 1 0 0,0 0-1 0 0,0-1 0 0 0,-1 1 0 0 0,0-1 0 0 0,0 0 1 0 0,0 0-1 0 0,-1 0 0 0 0,0 0 0 0 0,1-11 1 0 0,-2 8 31 0 0,0 1 1 0 0,0-1-1 0 0,-1 1 1 0 0,0 0 0 0 0,-1 0-1 0 0,0-1 1 0 0,0 1-1 0 0,-7-14 1 0 0,4 10-325 0 0,-13-26-6049 0 0,3 10-532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2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21743 0 0,'0'0'496'0'0,"2"2"67"0"0,5 1-392 0 0,-1 0 1 0 0,0 0-1 0 0,1-1 1 0 0,-1 0-1 0 0,1 0 1 0 0,-1 0-1 0 0,9 0 0 0 0,53 4-275 0 0,-45-5 212 0 0,3-1 206 0 0,0-2 0 0 0,50-8 1 0 0,15-1 282 0 0,46 10-96 0 0,-10 2-168 0 0,368 6-137 0 0,-492-7-196 0 0,168 17 50 0 0,-20-2-24 0 0,319 21 649 0 0,-46-4 297 0 0,-366-27-900 0 0,95 8 113 0 0,402 13 538 0 0,-207-11-70 0 0,-273-10-558 0 0,447 18 558 0 0,-374-23-208 0 0,589-8-390 0 0,-528 1-59 0 0,219-10-245 0 0,-11 11 271 0 0,-320 6-167 0 0,87-7 348 0 0,-112 3-142 0 0,13-3-146 0 0,49 3 346 0 0,-125 5-341 0 0,-1 1 77 0 0,-7-1 73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3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12896 0 0,'0'0'3005'0'0,"2"1"-1187"0"0,51 6 2741 0 0,-42-5-4465 0 0,0 0 1 0 0,1-1-1 0 0,-1 0 1 0 0,0-1-1 0 0,13-1 0 0 0,21 0 93 0 0,325-2 153 0 0,-19-2-88 0 0,-75 14 180 0 0,164 6 630 0 0,-293-10-398 0 0,81 5 280 0 0,-110-1-731 0 0,231 23 92 0 0,-86-5-515 0 0,78 10 825 0 0,-118-4-88 0 0,-196-30-522 0 0,44-1 1 0 0,-12-2 2 0 0,141 5-2969 0 0,-177-5 743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0:04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1 382 18399 0 0,'0'0'844'0'0,"4"0"-20"0"0,172-6-68 0 0,8-1 604 0 0,117-6 247 0 0,2-15-493 0 0,-72 6-957 0 0,345-40-93 0 0,-319 33-20 0 0,320-30 930 0 0,-24-8 30 0 0,-160 18-240 0 0,-12 21-450 0 0,-308 24-304 0 0,265-4 242 0 0,-106 28-188 0 0,-212-16-282 0 0,-1 0 1 0 0,34 13-1 0 0,-16-5-478 0 0,-9-6-83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1:2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11976 0 0,'0'0'922'0'0,"1"1"-356"0"0,6 5 731 0 0,-6-5 382 0 0,2-1 75 0 0,52-9 1209 0 0,16-1-1209 0 0,-38 9-1221 0 0,-20 1-495 0 0,27-3-1 0 0,-19 0-138 0 0,-13 2-337 0 0,0-1-1 0 0,1 1 1 0 0,-1-2-1 0 0,10-3 1 0 0,-4 1-4803 0 0,3-2-1640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47:02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334 1 16208 0 0,'-10'11'349'0'0,"-1"-1"0"0"0,0 0 1 0 0,0 0-1 0 0,-1-1 0 0 0,-24 13 1 0 0,-7 6 1009 0 0,26-17-1240 0 0,2 0-1 0 0,0 1 0 0 0,0 1 1 0 0,1 0-1 0 0,1 1 0 0 0,0 0 1 0 0,-19 30-1 0 0,22-26-209 0 0,1 1-1 0 0,1 0 1 0 0,0 0-1 0 0,2 0 1 0 0,0 1-1 0 0,1 0 1 0 0,1 0-1 0 0,-2 24 1 0 0,4-8-118 0 0,1 0 1 0 0,1 0-1 0 0,11 67 1 0 0,-5-72 148 0 0,3 0 0 0 0,0 0 0 0 0,2-1 0 0 0,1 0 0 0 0,1-1 0 0 0,2-1 0 0 0,0 0 0 0 0,25 32 0 0 0,-27-43 155 0 0,1 0 0 0 0,0-1 0 0 0,1-1 0 0 0,27 23 1 0 0,-30-29 259 0 0,1 0 0 0 0,0-1 0 0 0,0 0 0 0 0,1-1 0 0 0,0-1 0 0 0,0 0 0 0 0,19 5 0 0 0,-29-10-114 0 0,1 0 1 0 0,0 0-1 0 0,-1 0 1 0 0,1-1-1 0 0,0 0 1 0 0,-1 0-1 0 0,1 0 0 0 0,0 0 1 0 0,-1-1-1 0 0,1 0 1 0 0,0 0-1 0 0,-1 0 1 0 0,1 0-1 0 0,4-3 1 0 0,-3 1-6 0 0,0-1 0 0 0,-1 1 0 0 0,0-1 0 0 0,0 0 1 0 0,0 0-1 0 0,-1 0 0 0 0,1-1 0 0 0,-1 1 0 0 0,6-9 0 0 0,2-6 127 0 0,-1-1 0 0 0,-1 0-1 0 0,0-1 1 0 0,11-38 0 0 0,13-65 546 0 0,3-7-529 0 0,-27 102-795 0 0,9-49 0 0 0,-12 32-8055 0 0,-6 18-781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01:26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20359 0 0,'0'0'1540'0'0,"2"1"-1044"0"0,7 3-341 0 0,1 0-1 0 0,0-1 1 0 0,0 0-1 0 0,1 0 1 0 0,-1-1-1 0 0,1-1 1 0 0,10 1-1 0 0,0-2 98 0 0,43 0 322 0 0,64-8 0 0 0,-59 2-428 0 0,-40 4-907 0 0,45-9 0 0 0,-56 9-695 0 0,0 0-72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42 490 16703 0 0,'0'0'2464'0'0,"-1"1"-1740"0"0,0 1-637 0 0,1-1-1 0 0,-1 0 0 0 0,1 0 0 0 0,-1 0 0 0 0,1 1 0 0 0,-1-1 0 0 0,1 0 1 0 0,0 1-1 0 0,0-1 0 0 0,0 0 0 0 0,-1 1 0 0 0,1-1 0 0 0,1 0 1 0 0,-1 1-1 0 0,0-1 0 0 0,1 3 0 0 0,8 25-19 0 0,-2-2-204 0 0,-8 21 22 0 0,0-14 119 0 0,1 450-140 0 0,-9-314 130 0 0,2-78 106 0 0,4-60 43 0 0,-9 39 1 0 0,1-10 107 0 0,6-46-114 0 0,4-12-1 0 0,0 0 0 0 0,1 0 0 0 0,-1 1 0 0 0,0-1 0 0 0,1 0 0 0 0,0 0 0 0 0,0 0 0 0 0,0 1-1 0 0,0-1 1 0 0,0 0 0 0 0,1 0 0 0 0,-1 0 0 0 0,3 6 0 0 0,0-5 35 0 0,35 18 873 0 0,6-3-719 0 0,66 18 1 0 0,-37-21-573 0 0,-31-8 146 0 0,152 25 79 0 0,-70-14 22 0 0,212 41 936 0 0,-32-9-936 0 0,-267-46 0 0 0,1-2 0 0 0,44-1 0 0 0,-21 1 55 0 0,119 22 0 0 0,-121-15 59 0 0,263 46 653 0 0,-98-31-827 0 0,-95-15-251 0 0,-114-8 331 0 0,0-1-1 0 0,0 0 1 0 0,-1-1-1 0 0,22-4 1 0 0,3 2 57 0 0,-33 2-36 0 0,1 0-1 0 0,0 0 0 0 0,-1 0 0 0 0,1-1 0 0 0,-1 0 1 0 0,1-1-1 0 0,-1 1 0 0 0,1-1 0 0 0,6-4 0 0 0,4-2 176 0 0,-15 7-174 0 0,1 0-1 0 0,-1 0 1 0 0,1-1-1 0 0,-1 1 1 0 0,0 0-1 0 0,1-1 1 0 0,-1 0-1 0 0,0 1 1 0 0,0-1-1 0 0,0 0 1 0 0,0 0-1 0 0,0 0 1 0 0,-1 0-1 0 0,1-1 1 0 0,-1 1-1 0 0,1 0 0 0 0,-1-1 1 0 0,1-2-1 0 0,6-16 264 0 0,0 1-43 0 0,-1-1-1 0 0,-1 0 1 0 0,5-26-1 0 0,21-165 278 0 0,43-463-681 0 0,-52 444 86 0 0,-1 8-26 0 0,-7 97-26 0 0,-8 69 24 0 0,2-66 1 0 0,-4-9-461 0 0,-5 129 533 0 0,0 0 1 0 0,-1 0-1 0 0,1 0 0 0 0,-1 0 1 0 0,0 0-1 0 0,0 0 0 0 0,0 1 1 0 0,0-1-1 0 0,0 0 0 0 0,0 0 1 0 0,-1 1-1 0 0,0-1 0 0 0,1 1 1 0 0,-1-1-1 0 0,0 1 0 0 0,0 0 1 0 0,0 0-1 0 0,0 0 0 0 0,-1 0 1 0 0,-2-2-1 0 0,-3-1 11 0 0,7 5 0 0 0,0-1 0 0 0,0 0 0 0 0,0 0 0 0 0,0 1 0 0 0,0-1 0 0 0,-1 1 0 0 0,1-1 0 0 0,0 1 0 0 0,0-1 0 0 0,-1 1 0 0 0,1 0 0 0 0,0-1 0 0 0,0 1 0 0 0,-1 0 0 0 0,1 0 0 0 0,0 0 0 0 0,0 0 0 0 0,-1 0 0 0 0,1 0 0 0 0,0 1 0 0 0,-1-1 0 0 0,1 0 0 0 0,0 1 0 0 0,-2 0 0 0 0,1 0-4 0 0,0 0 0 0 0,0 0-1 0 0,0 0 1 0 0,0 0 0 0 0,0 0 0 0 0,-1-1 0 0 0,1 1-1 0 0,0-1 1 0 0,-1 1 0 0 0,1-1 0 0 0,0 0 0 0 0,-1 0-1 0 0,1 0 1 0 0,-1 0 0 0 0,1 0 0 0 0,0-1 0 0 0,-1 1-1 0 0,-2-1 1 0 0,-14-2-25 0 0,0 0 0 0 0,0 2-1 0 0,-36 1 1 0 0,-56 15-106 0 0,-261 60-141 0 0,169-43 345 0 0,-162 35 239 0 0,-146 60-213 0 0,107 3-85 0 0,133-36-127 0 0,176-64-44 0 0,-142 39-2187 0 0,201-62 912 0 0,0-6-320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1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1 426 16296 0 0,'1'2'745'0'0,"10"35"371"0"0,-9-28-889 0 0,1 0 0 0 0,-1-1 0 0 0,1 1-1 0 0,6 9 1 0 0,-6-13 11 0 0,0 0 0 0 0,-1 0 0 0 0,0 1-1 0 0,0-1 1 0 0,0 1 0 0 0,0-1 0 0 0,-1 1 0 0 0,1 6-1 0 0,5 46 206 0 0,-3-32-340 0 0,1 38-1 0 0,-5-6-112 0 0,4 166 295 0 0,-3-190-246 0 0,4 27 57 0 0,-4-52-82 0 0,2 8 164 0 0,0 0 0 0 0,0-1-1 0 0,2 0 1 0 0,6 17 0 0 0,-9-28-94 0 0,1 0 0 0 0,-1 0-1 0 0,1-1 1 0 0,0 1 0 0 0,0-1-1 0 0,1 0 1 0 0,-1 0 0 0 0,1 0 0 0 0,0 0-1 0 0,0-1 1 0 0,1 1 0 0 0,-1-1-1 0 0,1 0 1 0 0,-1 0 0 0 0,1-1 0 0 0,10 4-1 0 0,28 9 317 0 0,1-2 0 0 0,87 12-1 0 0,95-2-199 0 0,-139-16-89 0 0,394 4-859 0 0,-80-33 251 0 0,-266 13 436 0 0,194-28 58 0 0,-116 11 374 0 0,-192 24-277 0 0,262-35 784 0 0,-235 27-750 0 0,-1-1 1 0 0,-1-2 0 0 0,86-38 0 0 0,-115 42-118 0 0,-1 0 0 0 0,1-2 0 0 0,-2 0 0 0 0,1 0 0 0 0,-2-1-1 0 0,1-1 1 0 0,-2-1 0 0 0,16-19 0 0 0,-7 3 30 0 0,0-1 0 0 0,-3 0-1 0 0,21-44 1 0 0,-32 55-41 0 0,9-27 0 0 0,-7 15 12 0 0,-7 23 7 0 0,0 0-1 0 0,-1 1 0 0 0,0-1 1 0 0,-1 0-1 0 0,0 0 0 0 0,0 0 1 0 0,-2-18-1 0 0,-2 4 191 0 0,-10-41-1 0 0,7 46-13 0 0,-11-27 1 0 0,1 1 109 0 0,10 29-281 0 0,-1 1-1 0 0,0 0 1 0 0,-1 1 0 0 0,-1-1 0 0 0,0 2-1 0 0,-13-15 1 0 0,8 9-19 0 0,-16-19-242 0 0,-2 2 0 0 0,-2 1 1 0 0,-43-34-1 0 0,58 54 108 0 0,0 1-1 0 0,-37-17 1 0 0,24 13 69 0 0,9 6-12 0 0,0 1-1 0 0,0 0 1 0 0,-47-11-1 0 0,-78-6-85 0 0,-36 11 110 0 0,122 12 54 0 0,-78 1 197 0 0,0 5 1 0 0,-189 28-1 0 0,7 17 197 0 0,-36 20 256 0 0,144-18-2203 0 0,72-14-3903 0 0,113-28 3669 0 0,-26 6-6632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1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201 743 14368 0 0,'0'0'1442'0'0,"1"-2"-1322"0"0,2-5-545 0 0,-3 7 497 0 0,0-1 0 0 0,0 1 0 0 0,0 0 0 0 0,0-1 0 0 0,0 1 0 0 0,0 0 0 0 0,0-1-1 0 0,0 1 1 0 0,0 0 0 0 0,0-1 0 0 0,0 1 0 0 0,1 0 0 0 0,-1-1 0 0 0,0 1 0 0 0,0 0 0 0 0,0 0 0 0 0,0-1 0 0 0,1 1 0 0 0,-1 0 0 0 0,0 0 0 0 0,0-1 0 0 0,1 1 0 0 0,-1 0 0 0 0,0 0 0 0 0,1 0 0 0 0,-1-1 0 0 0,0 1 0 0 0,0 0 0 0 0,1 0 0 0 0,-1 0 0 0 0,0 0 0 0 0,1 0 0 0 0,-1 0 0 0 0,0 0 0 0 0,1 0 0 0 0,-1 0 0 0 0,1 0 0 0 0,-1 0 0 0 0,0 0 0 0 0,1 0 0 0 0,-1 0 0 0 0,0 0 0 0 0,1 0 0 0 0,-1 0 0 0 0,0 0 0 0 0,1 0-1 0 0,-1 0 1 0 0,0 0 0 0 0,0 1 0 0 0,1-1 0 0 0,-1 0 0 0 0,3 1 904 0 0,-3 11-904 0 0,0 3-29 0 0,-1-1-1 0 0,1 0 0 0 0,-2 0 1 0 0,0 0-1 0 0,-1-1 0 0 0,0 1 1 0 0,-8 19-1 0 0,-74 187 1051 0 0,69-180-1032 0 0,-31 70 350 0 0,34-72-310 0 0,3-6-87 0 0,5-18 3 0 0,0 0 0 0 0,1 0-1 0 0,0 0 1 0 0,2 1 0 0 0,-1-1 0 0 0,0 30-1 0 0,3-30 3 0 0,1 16 37 0 0,3-22-13 0 0,1-2 30 0 0,0 0 0 0 0,0-1 0 0 0,1 1 0 0 0,0-1 0 0 0,0-1 1 0 0,0 1-1 0 0,13 6 0 0 0,-2-5 88 0 0,0-1 0 0 0,0 0 0 0 0,0-1 0 0 0,0-1 0 0 0,1-1 0 0 0,25 1 0 0 0,3 0-95 0 0,138 12 286 0 0,-142-10-272 0 0,304 31 678 0 0,-104-15-1043 0 0,81 6-52 0 0,-20 3 337 0 0,-62-4 0 0 0,154 21 0 0 0,-51-11 197 0 0,-201-23-114 0 0,255 10 653 0 0,-185-22-450 0 0,316-6-29 0 0,-346-4-158 0 0,138-9 415 0 0,-2-14-614 0 0,-249 22 61 0 0,3 1 11 0 0,92-25-1 0 0,-152 30 29 0 0,266-83 92 0 0,-225 67 221 0 0,97-50 0 0 0,-136 62-273 0 0,0-1 0 0 0,-1-1 0 0 0,0-1 0 0 0,0 0 1 0 0,-1 0-1 0 0,-1-2 0 0 0,0 1 0 0 0,-1-1 0 0 0,0-1 0 0 0,16-27 0 0 0,-17 23 26 0 0,-1-1 1 0 0,-1 0-1 0 0,0 0 1 0 0,-2-1-1 0 0,0 0 1 0 0,5-38-1 0 0,-4-5-48 0 0,-3 0-1 0 0,-3-1 1 0 0,-2 1 0 0 0,-11-64-1 0 0,2 79-89 0 0,-3 1 0 0 0,-1 1 0 0 0,-25-53 0 0 0,27 68 48 0 0,-43-100-184 0 0,5 8-35 0 0,29 76-1 0 0,-32-54 0 0 0,38 74 135 0 0,10 17 52 0 0,-2-1 0 0 0,1 1-1 0 0,-1 1 1 0 0,-1 0 0 0 0,0 0 0 0 0,0 0 0 0 0,-1 1-1 0 0,0 0 1 0 0,0 0 0 0 0,-1 1 0 0 0,0 1-1 0 0,-19-10 1 0 0,16 10-29 0 0,8 3 66 0 0,-1 1 0 0 0,1-1-1 0 0,0 1 1 0 0,-1 1 0 0 0,0-1-1 0 0,1 1 1 0 0,-1 0 0 0 0,0 0-1 0 0,-11 0 1 0 0,-113 0-38 0 0,21-1 32 0 0,39 6-135 0 0,-120 22-1 0 0,134-17 162 0 0,-65 0 0 0 0,21-2 0 0 0,-285 24 0 0 0,76-8 123 0 0,-222 14 154 0 0,9 4-151 0 0,130-8 14 0 0,-356 46 554 0 0,665-69-690 0 0,-498 84 67 0 0,450-70-66 0 0,-116 15-5 0 0,77-13 0 0 0,-34-5-952 0 0,153-17 392 0 0,-4 3-1112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239 875 12496 0 0,'0'0'1552'0'0,"0"2"-1456"0"0,2 5-44 0 0,-1 1 0 0 0,0 0 1 0 0,-1 0-1 0 0,0-1 1 0 0,-1 11-1 0 0,1 1-46 0 0,-1-7 33 0 0,0 0 1 0 0,-1 0 0 0 0,-5 17 0 0 0,0 1 89 0 0,5-20-95 0 0,-1 0 0 0 0,-5 12 0 0 0,5-14-22 0 0,0 2-1 0 0,0-1 1 0 0,-1 11 0 0 0,-13 69 1250 0 0,-37 116 0 0 0,27-110-625 0 0,-14 64-332 0 0,9-36-226 0 0,25-101 39 0 0,1 1 0 0 0,2 0 0 0 0,0 0 1 0 0,-2 42-1 0 0,7-61-62 0 0,-1-1 1 0 0,1 1 0 0 0,0 0-1 0 0,-1 0 1 0 0,3 3 0 0 0,2 14 285 0 0,-4-16-230 0 0,1 1-1 0 0,0 0 1 0 0,0 0-1 0 0,0-1 1 0 0,0 1-1 0 0,1-1 1 0 0,0 1-1 0 0,0-1 1 0 0,1 0 0 0 0,7 8-1 0 0,3 0 335 0 0,1 0-1 0 0,0-1 1 0 0,29 16-1 0 0,-34-22-407 0 0,2 1-14 0 0,1 0 0 0 0,0-1 0 0 0,0-1-1 0 0,14 5 1 0 0,58 11 70 0 0,-19-6-66 0 0,259 53 143 0 0,-267-57-152 0 0,234 17-9 0 0,-179-20 14 0 0,481 9 1232 0 0,-66-22-77 0 0,-483 4-1062 0 0,542-12 767 0 0,-424 10-835 0 0,465-3 114 0 0,-290 1-117 0 0,-160 1-28 0 0,102-4-18 0 0,40-15 0 0 0,92-44 649 0 0,-387 61-463 0 0,-1-1-1 0 0,-1-1 0 0 0,44-20 0 0 0,-58 23-139 0 0,-1 0 1 0 0,1 0-1 0 0,-1 0 1 0 0,-1-1-1 0 0,1 0 0 0 0,-1-1 1 0 0,0 0-1 0 0,0 0 1 0 0,-1 0-1 0 0,0-1 1 0 0,-1 0-1 0 0,1 0 1 0 0,4-11-1 0 0,2-10 96 0 0,-1-2 1 0 0,-1 1-1 0 0,-2-1 0 0 0,8-63 1 0 0,-6-129-79 0 0,-13 159-15 0 0,-13-70 0 0 0,8 70 1 0 0,-19-82 10 0 0,14 81-20 0 0,-6-25-1 0 0,-5 1 1 0 0,-3 0-1 0 0,-42-92 0 0 0,51 144-147 0 0,-40-60-1 0 0,-32-29-273 0 0,56 79 160 0 0,11 16 136 0 0,-1 1-1 0 0,-2 1 1 0 0,-1 1-1 0 0,-1 1 1 0 0,-1 1-1 0 0,-36-23 1 0 0,19 16 30 0 0,26 17 13 0 0,0 2 1 0 0,-1 1-1 0 0,-28-14 0 0 0,8 12 29 0 0,1 1-1 0 0,-2 1 1 0 0,0 3 0 0 0,0 2-1 0 0,-1 1 1 0 0,-54-1-1 0 0,-265 14-58 0 0,313-4 71 0 0,-103 11 45 0 0,-174 38-1 0 0,-45 50 65 0 0,199-48-72 0 0,-194 44 80 0 0,140-39-22 0 0,-1067 256 253 0 0,554-158-3299 0 0,655-139-3500 0 0,6-2-2033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2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1044 572 11544 0 0,'0'0'6445'0'0,"1"2"-5825"0"0,-1 1-498 0 0,0-1 0 0 0,0 1 1 0 0,0-1-1 0 0,0 1 0 0 0,0-1 1 0 0,0 1-1 0 0,0-1 1 0 0,-1 1-1 0 0,1-1 0 0 0,-1 0 1 0 0,0 1-1 0 0,-1 1 0 0 0,1 0-87 0 0,0 0 0 0 0,0 0 0 0 0,0 0 0 0 0,0 0 0 0 0,0 5 0 0 0,2 37 272 0 0,0-20-115 0 0,-1 0 0 0 0,-7 46-1 0 0,-10 91 708 0 0,0-4-506 0 0,5-41-204 0 0,5-34-100 0 0,-11 93 417 0 0,11-116-319 0 0,-12 63 362 0 0,-5 4-316 0 0,-2 8-50 0 0,24-127-179 0 0,-3 12 74 0 0,-15 37 0 0 0,10-27 1537 0 0,11-28-1538 0 0,3 5 7 0 0,-3-3 3 0 0,3 7-19 0 0,-2-7-59 0 0,1 1 0 0 0,-1-1 0 0 0,1 0 0 0 0,-1 0 0 0 0,1 0 0 0 0,1-1 0 0 0,-1 1 0 0 0,1-1 0 0 0,0 0 0 0 0,0 0 0 0 0,0 0 0 0 0,0 0-1 0 0,1-1 1 0 0,-1 1 0 0 0,1-1 0 0 0,6 3 0 0 0,4 3 52 0 0,-3-3 11 0 0,0 1-1 0 0,16 5 1 0 0,13 6 92 0 0,-27-12-61 0 0,1 0 0 0 0,28 7 0 0 0,2 1-55 0 0,-34-11 7 0 0,0 0-1 0 0,0-1 1 0 0,1-1-1 0 0,22 1 0 0 0,-2 0 146 0 0,30 2 96 0 0,106-8 0 0 0,-137 4-164 0 0,37 4-1 0 0,-21-1-34 0 0,95 11 86 0 0,40 1 34 0 0,24-24 25 0 0,3 1 17 0 0,112-12 149 0 0,-277 15-354 0 0,35-2 26 0 0,3 2-14 0 0,32-1 57 0 0,329 6-195 0 0,-283 6 104 0 0,-56-1 3 0 0,20 5-18 0 0,4 0-88 0 0,244 20 56 0 0,-227-15 17 0 0,-114-12-2 0 0,320 26 0 0 0,15-10 80 0 0,-105-21-328 0 0,-90-4 524 0 0,100-6 109 0 0,-255 11-331 0 0,0-2-1 0 0,0 1 0 0 0,23-9 1 0 0,-35 10-42 0 0,17-11 74 0 0,-20 11-60 0 0,-1 0-1 0 0,1 0 0 0 0,-1-1 0 0 0,1 1 0 0 0,-1 0 1 0 0,0 0-1 0 0,1-1 0 0 0,-1 1 0 0 0,0 0 0 0 0,0-3 1 0 0,0 2 19 0 0,1-4 16 0 0,-1 1-1 0 0,0-1 1 0 0,0 0-1 0 0,-1-7 1 0 0,-1-10 100 0 0,1 4-100 0 0,-1 1-1 0 0,-1-1 1 0 0,-6-21-1 0 0,-4-33 43 0 0,-40-427 56 0 0,48 438-160 0 0,-12-99-11 0 0,0 18-76 0 0,-2-16 2 0 0,-23-128-47 0 0,20 186-39 0 0,-58-171 0 0 0,38 172 172 0 0,4 10 0 0 0,30 58-168 0 0,7 27 129 0 0,0 0-1 0 0,0 0 0 0 0,-1 0 0 0 0,1 1 1 0 0,-1-1-1 0 0,0 0 0 0 0,0 1 0 0 0,-1-1 0 0 0,1 1 1 0 0,-4-5-1 0 0,-3-1 36 0 0,-1 1 0 0 0,1 1 0 0 0,-1-1 0 0 0,-1 2 1 0 0,0-1-1 0 0,-18-9 0 0 0,12 10-52 0 0,-1 1-1 0 0,1 0 1 0 0,-1 1 0 0 0,0 1-1 0 0,-35-3 1 0 0,13 2-22 0 0,-66-7-72 0 0,-167 4 0 0 0,263 8 142 0 0,-317 10-96 0 0,268-7 79 0 0,-383 39-39 0 0,266-22 53 0 0,-317 41 11 0 0,222-26 0 0 0,-437 72 0 0 0,294-30 0 0 0,291-54 0 0 0,-461 112 0 0 0,537-123 0 0 0,-371 83 0 0 0,266-61-19 0 0,-266 43-43 0 0,350-69 121 0 0,-80 4 83 0 0,117-11-152 0 0,19 0-14 0 0,0-1 0 0 0,-14-1 1 0 0,-2-1 21 0 0,16 2-2015 0 0,-3-2-4493 0 0,-2 2-2911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11024 0 0,'0'0'1001'0'0,"3"0"-822"0"0,103-8 4320 0 0,-85 6-3829 0 0,-16 1-526 0 0,0 0 1 0 0,0 0-1 0 0,0 1 1 0 0,0 0-1 0 0,7 1 0 0 0,35 7-108 0 0,-27-5-5093 0 0,-7-2-625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3224 0 0,'0'0'288'0'0,"13"5"-288"0"0,0-5 1920 0 0,1 3 320 0 0,4-3 72 0 0,0-3 16 0 0,0-2-1656 0 0,0 1-336 0 0,4-1-64 0 0,6 2-16 0 0,-1-8-256 0 0,-1 2 0 0 0,6 1 0 0 0,-6-4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11256 0 0,'0'0'7066'0'0,"-5"6"-5398"0"0,0 7-1590 0 0,2 0-1 0 0,-1 1 1 0 0,-1 19 0 0 0,5-27-37 0 0,-1 0 0 0 0,1 0 0 0 0,1 0 1 0 0,1 8-1 0 0,-2-8 1 0 0,1 0-1 0 0,0 0 1 0 0,-2 12 0 0 0,1-9-13 0 0,0 0-1 0 0,0 0 1 0 0,3 13 0 0 0,0 14 75 0 0,-2-20-92 0 0,0-1 0 0 0,5 19 1 0 0,0 2 24 0 0,2 5-107 0 0,-5-30-480 0 0,-1 0 0 0 0,0 0 0 0 0,1 14 0 0 0,-3-13-4075 0 0,5-3-1439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10592 0 0,'0'0'10617'0'0,"9"-6"-7877"0"0,-3 4-2428 0 0,2-1-31 0 0,1 1 0 0 0,-1-1 1 0 0,1 1-1 0 0,0 1 0 0 0,-1-1 1 0 0,11 1-1 0 0,5 2-182 0 0,27 5 0 0 0,13 1-172 0 0,-27-3-1357 0 0,51 12-1 0 0,-57-8-88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3:03.3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74.2207"/>
      <inkml:brushProperty name="anchorY" value="-14226.92285"/>
      <inkml:brushProperty name="scaleFactor" value="0.5"/>
    </inkml:brush>
  </inkml:definitions>
  <inkml:trace contextRef="#ctx0" brushRef="#br0">0 163 3224 0 0,'0'0'312'0'0,"3"1"-364"0"0,1 0 104 0 0,2-1 1152 0 0,1-1-139 0 0,3 0 151 0 0,1-1 28 0 0,-1 1-819 0 0,1 1 87 0 0,1-2-112 0 0,5 0 223 0 0,5 1-352 0 0,2-1-93 0 0,-1 1-27 0 0,0-2-35 0 0,-3 1-1 0 0,0-1-3 0 0,-1 1-131 0 0,-1 0 38 0 0,-1 0-19 0 0,4 0 242 0 0,5-3 156 0 0,3 0 63 0 0,-3 0-218 0 0,-4 0 86 0 0,-5 1-34 0 0,-1-1-93 0 0,-5 2 0 0 0,0-1-6 0 0,-1 1-4 0 0,-2 1-112 0 0,3-1 97 0 0,-2 1-128 0 0,3-2 102 0 0,-1 1-32 0 0,1-2 18 0 0,-1 1-2 0 0,1-2 141 0 0,-1-1-3 0 0,-1 0 10 0 0,3-2 257 0 0,0 1-427 0 0,-3 1 137 0 0,1-1-50 0 0,-2 1-158 0 0,1 0-30 0 0,-1-1 73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1376 0 0,'11'4'7381'0'0,"-11"-4"-7005"0"0,1 1 0 0 0,-1-1 1 0 0,1 1-1 0 0,-1-1 0 0 0,1 0 0 0 0,-1 1 0 0 0,1-1 1 0 0,-1 0-1 0 0,1 0 0 0 0,-1 1 0 0 0,1-1 0 0 0,-1 0 1 0 0,1 0-1 0 0,0 0 0 0 0,-1 0 0 0 0,2 1 0 0 0,22-1 2652 0 0,-13-1-2325 0 0,105-4 3115 0 0,-81 2-3258 0 0,81-2 333 0 0,-69 5-3128 0 0,-45 0 995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18287 0 0,'0'0'1654'0'0,"2"0"-1364"0"0,5-1 45 0 0,0 0 0 0 0,0 0 0 0 0,0-1 0 0 0,0 0 0 0 0,11-5 0 0 0,13-3 791 0 0,8 0-361 0 0,-12 3-886 0 0,46-16 0 0 0,-43 10-1443 0 0,-10 4-3363 0 0,-17 8 3678 0 0,16-8-5717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18831 0 0,'0'0'1888'0'0,"0"1"-1729"0"0,0 42 876 0 0,-9 60-509 0 0,7-87-526 0 0,1-1 0 0 0,1 0 0 0 0,0 0 0 0 0,1 1 0 0 0,5 24 0 0 0,4 44-87 0 0,-8-58 6 0 0,0 43-1184 0 0,-3-42-5149 0 0,1-15 126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13104 0 0,'0'0'7807'0'0,"5"4"-6127"0"0,-1-2-1439 0 0,1-1 0 0 0,-1 0 0 0 0,1 0 0 0 0,-1 0 0 0 0,1-1 0 0 0,8 0 0 0 0,32-2 834 0 0,-37 2-910 0 0,19-2 113 0 0,1 1 1 0 0,0 1-1 0 0,45 8 0 0 0,-31-4-335 0 0,-30-3 12 0 0,0 0-1 0 0,18 4 1 0 0,4 0-717 0 0,-3-2-3256 0 0,-20-3-1512 0 0,1-4-1446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3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83 15408 0 0,'0'0'5658'0'0,"-1"2"-5105"0"0,-4 10-149 0 0,0-2-278 0 0,1 0 0 0 0,0 1 1 0 0,1 0-1 0 0,0 0 0 0 0,-3 15 1 0 0,1 162 1268 0 0,5-150-1436 0 0,0 37 51 0 0,-4 220-116 0 0,-10-101 262 0 0,-3-23 589 0 0,12-134-518 0 0,-17 106 669 0 0,7 0-402 0 0,14-125-486 0 0,0-1 1 0 0,2 1-1 0 0,0-1 1 0 0,0 0-1 0 0,8 29 1 0 0,-7-38 3 0 0,1 0 0 0 0,0 1 0 0 0,0-1 0 0 0,1 0 1 0 0,0-1-1 0 0,0 1 0 0 0,1-1 0 0 0,0 1 0 0 0,1-2 0 0 0,-1 1 0 0 0,1 0 1 0 0,1-1-1 0 0,8 7 0 0 0,6 2-5 0 0,1-1 0 0 0,44 21 0 0 0,52 13 74 0 0,-35-15 1 0 0,246 76-38 0 0,-162-59-192 0 0,-84-23 61 0 0,377 108-397 0 0,161-16 220 0 0,203-63 688 0 0,-372-52-174 0 0,-448-4-249 0 0,349-18 114 0 0,-236 6-51 0 0,117-26 0 0 0,38-28 42 0 0,-214 49-74 0 0,0-4-1 0 0,86-43 1 0 0,-114 49-6 0 0,186-105 104 0 0,-163 88-91 0 0,116-77-5 0 0,-133 83-39 0 0,0-2 0 0 0,45-46-1 0 0,105-145-135 0 0,-17-12 179 0 0,-169 231-38 0 0,31-46 176 0 0,-2-2-1 0 0,45-101 1 0 0,-43 71 266 0 0,27-107 0 0 0,-42 117-226 0 0,-4 0 0 0 0,7-93 0 0 0,-18 121-221 0 0,-4-59-1 0 0,2 90-3 0 0,-1 1 0 0 0,0 0 0 0 0,0-1 0 0 0,-5-8 0 0 0,0-5 1 0 0,5 17 2 0 0,0-1 0 0 0,0 1 0 0 0,0 0 0 0 0,-1 0 1 0 0,0 0-1 0 0,0 0 0 0 0,0 1 0 0 0,0-1 0 0 0,-1 1 0 0 0,0 0 0 0 0,0 0 0 0 0,0 0 0 0 0,0 0 0 0 0,-1 1 1 0 0,1 0-1 0 0,-1 0 0 0 0,0 0 0 0 0,-8-4 0 0 0,-6 0-27 0 0,1 1-1 0 0,-1 1 1 0 0,0 1 0 0 0,-21-2-1 0 0,-8-3 9 0 0,-43-6 0 0 0,0 3-1 0 0,-158 0 1 0 0,-147-10 302 0 0,184 6-251 0 0,-601-17 683 0 0,-433 21-373 0 0,113 75-1209 0 0,908-45 454 0 0,-99 10-4054 0 0,242-17-4465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12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98 323 8752 0 0,'0'0'673'0'0,"-3"1"-437"0"0,1 1-198 0 0,-1 0-36 0 0,-2 3-32 0 0,-3 4 282 0 0,5-1 388 0 0,1-3 109 0 0,2 9 726 0 0,8 4 171 0 0,-4-10-1029 0 0,1 4 286 0 0,-1 0 0 0 0,6 25 0 0 0,-5-7-416 0 0,2 38 0 0 0,13 156 283 0 0,6 157-468 0 0,-37-232-297 0 0,0 1 672 0 0,-4 103 2179 0 0,13-230-2567 0 0,1-10-36 0 0,-1 0 0 0 0,-5 22 0 0 0,0-10 95 0 0,5-16-247 0 0,-1 1 0 0 0,0-1 0 0 0,-4 9 0 0 0,-11 26 683 0 0,17-41-597 0 0,1-2-186 0 0,0 0 1 0 0,0 0-1 0 0,0 1 0 0 0,0-1 0 0 0,0 0 1 0 0,0 0-1 0 0,0 0 0 0 0,1 0 1 0 0,-1 0-1 0 0,0 0 0 0 0,1 0 1 0 0,-1 0-1 0 0,0 0 0 0 0,1 0 1 0 0,-1 0-1 0 0,1 0 0 0 0,0 0 1 0 0,-1 0-1 0 0,1 0 0 0 0,0-1 1 0 0,-1 1-1 0 0,1 0 0 0 0,0 0 1 0 0,0-1-1 0 0,0 1 0 0 0,0-1 1 0 0,0 1-1 0 0,0-1 0 0 0,1 2 1 0 0,1-1-5 0 0,5 4 17 0 0,0-1 0 0 0,0-1 0 0 0,0 0 0 0 0,0 0-1 0 0,0 0 1 0 0,11 1 0 0 0,55 6 139 0 0,-57-8-131 0 0,72 3 153 0 0,94-7 1 0 0,-49-1-159 0 0,613-37 389 0 0,-617 27-455 0 0,148-35 0 0 0,-216 34-39 0 0,121-35 112 0 0,-154 39 83 0 0,-1-2-1 0 0,0 0 0 0 0,-1-2 0 0 0,0-1 1 0 0,-1-2-1 0 0,-1 0 0 0 0,41-37 1 0 0,-50 38-12 0 0,-1 0-1 0 0,0-1 1 0 0,-2-1 0 0 0,1 0 0 0 0,-2-1-1 0 0,-1 0 1 0 0,0-1 0 0 0,-1 0 0 0 0,-2 0 0 0 0,0-1-1 0 0,5-22 1 0 0,-2-4 98 0 0,8-75-1 0 0,-7-48-12 0 0,-8 102-141 0 0,1-474-75 0 0,-8 494 191 0 0,-2 0 0 0 0,-19-76 0 0 0,19 108-284 0 0,-1 0-1 0 0,0 0 1 0 0,-1 0-1 0 0,-1 1 1 0 0,-14-21-1 0 0,18 29 143 0 0,-1 1 0 0 0,-1 1 0 0 0,1-1 0 0 0,-1 1 1 0 0,0 0-1 0 0,0 0 0 0 0,-1 0 0 0 0,1 1 0 0 0,-1 0 0 0 0,-12-4 0 0 0,-6-3 105 0 0,-46-10 0 0 0,56 17-90 0 0,-31-7-5 0 0,0 2 0 0 0,0 1 0 0 0,-1 3 0 0 0,0 2-1 0 0,0 2 1 0 0,-50 6 0 0 0,-3-1-23 0 0,-33 5 0 0 0,-194 51 32 0 0,6 29 0 0 0,-291 86-665 0 0,436-127-353 0 0,158-43 436 0 0,0-1-1 0 0,-32 2 1 0 0,33-5-3025 0 0,-23-2 0 0 0,-5-5-4812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16.26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65 21391 0 0,'0'-1'2151'0'0,"0"-5"-1944"0"0,0 5-59 0 0,2 1 10 0 0,8 0-20 0 0,-1 1-1 0 0,1 1 0 0 0,-1 0 0 0 0,10 3 1 0 0,26 5 299 0 0,60 10 518 0 0,10 2-578 0 0,90 8 223 0 0,167-10 603 0 0,6-22 138 0 0,573-21-11 0 0,3-29-1040 0 0,-810 40-269 0 0,119-8-22 0 0,-18 4 75 0 0,186-7 223 0 0,-271 21-119 0 0,307-11 390 0 0,-302 8-471 0 0,1 7 0 0 0,208 28 0 0 0,-277-17-97 0 0,122 18 0 0 0,268 32-27 0 0,-260-31 18 0 0,-4 17-27 0 0,-107-23 28 0 0,40 3 8 0 0,-4-2 0 0 0,-128-20 20 0 0,1 1 1 0 0,25 11-1 0 0,-24-8-106 0 0,31 9 0 0 0,-52-19-375 0 0,0 0 0 0 0,-1-1 1 0 0,1 1-1 0 0,-1-1 0 0 0,1 0 0 0 0,8 0 0 0 0,-4-3-778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4:4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940 1 24503 0 0,'0'0'562'0'0,"-1"0"396"0"0,-6 3-611 0 0,5-1-253 0 0,-1-1 0 0 0,1 0 0 0 0,-1 0 1 0 0,1 0-1 0 0,-1 0 0 0 0,0 0 0 0 0,-4 0 0 0 0,-3 0 18 0 0,0-1 0 0 0,-14-1-1 0 0,-11 1 518 0 0,-44 11-486 0 0,1 5 0 0 0,-78 24 0 0 0,115-28-108 0 0,-23 5-658 0 0,1 4-1 0 0,-87 41 1 0 0,12 0-5403 0 0,132-60 5565 0 0,-47 21-7141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4:48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23583 0 0,'0'0'2727'0'0,"0"1"-2662"0"0,1 4-150 0 0,-1-1 0 0 0,1 0 0 0 0,-1 0 1 0 0,0 1-1 0 0,-1-1 0 0 0,1 0 0 0 0,-1 0 0 0 0,0 0 0 0 0,0 0 0 0 0,0 0 0 0 0,0 0 0 0 0,-3 5 0 0 0,-2 5-799 0 0,-17 28 0 0 0,-34 37-410 0 0,12-19 1020 0 0,22-30 298 0 0,14-17 48 0 0,0-1 0 0 0,0 2-1 0 0,-10 20 1 0 0,12-19 55 0 0,2-5-5 0 0,0 0 0 0 0,1 1-1 0 0,0-1 1 0 0,1 1-1 0 0,0-1 1 0 0,-2 19 0 0 0,4-18 40 0 0,1-1 1 0 0,0 1 0 0 0,1 0 0 0 0,2 14-1 0 0,-2-21-127 0 0,0 0-1 0 0,0 0 0 0 0,0 0 0 0 0,1-1 0 0 0,-1 1 1 0 0,1 0-1 0 0,0-1 0 0 0,0 1 0 0 0,1-1 0 0 0,-1 0 1 0 0,1 0-1 0 0,-1 0 0 0 0,1 0 0 0 0,5 4 0 0 0,-1-2 70 0 0,1-1-1 0 0,0 1 0 0 0,0-1 1 0 0,0-1-1 0 0,1 1 0 0 0,-1-1 1 0 0,1-1-1 0 0,0 0 0 0 0,0 0 1 0 0,0-1-1 0 0,-1 0 1 0 0,2 0-1 0 0,15-1 0 0 0,8-3 199 0 0,0-1 0 0 0,44-12-1 0 0,155-45 747 0 0,-67 16-757 0 0,19-6-94 0 0,-117 35-1522 0 0,-48 8-78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1:59.4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 99 10136 0 0,'-6'-23'6472'0'0,"7"22"-6335"0"0,0 0-1 0 0,-1 0 0 0 0,4-3 409 0 0,-3 3-409 0 0,0 1 0 0 0,0-1 1 0 0,0 0-1 0 0,1-1 0 0 0,1 1-117 0 0,-1 0 0 0 0,0 0-1 0 0,1 0 1 0 0,-1 0 0 0 0,0 1 0 0 0,1-1 0 0 0,-1 1 0 0 0,1-1-1 0 0,-1 1 1 0 0,1 0 0 0 0,4 0 0 0 0,2 2 7 0 0,1-1 0 0 0,0-1 0 0 0,-1 1 0 0 0,13-2 0 0 0,-14 1-41 0 0,1 0 0 0 0,-1 1 1 0 0,16 3-1 0 0,-14-3 11 0 0,0 1 1 0 0,13 0 0 0 0,52-7 352 0 0,-15 0-29 0 0,183 4-149 0 0,-134 1-86 0 0,319-29 1088 0 0,-394 26-1116 0 0,44-5 48 0 0,-3-1-88 0 0,134 1-1 0 0,-150 6-1718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18.8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82 13824,'1'-1'5761,"7"-3"-5387,0 1 1,1 0 0,-1 0 0,12-1-1,5-3-345,42-10-3,2 4 0,0 2 0,88-2 0,-105 11-2028,95 9 0,-102-3-4481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0.5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16184 0 0,'0'2'1461'0'0,"1"1"-1388"0"0,1 30 134 0 0,-2-32-261 0 0,-1-2-188 0 0,1 0 236 0 0,0 1 0 0 0,0 0 0 0 0,0 0-1 0 0,0-1 1 0 0,0 1 0 0 0,1 0 0 0 0,-1 0-1 0 0,0 0 1 0 0,0-1 0 0 0,0 1 0 0 0,0 0-1 0 0,0 0 1 0 0,0 0 0 0 0,0-1 0 0 0,0 1-1 0 0,1 0 1 0 0,-1 0 0 0 0,0 0 0 0 0,0-1-1 0 0,0 1 1 0 0,11 13 1 0 0,-7-7 97 0 0,1-1-1 0 0,-1 0 1 0 0,1 0-1 0 0,0 0 0 0 0,0-1 1 0 0,0 1-1 0 0,10 5 1 0 0,-10-7 25 0 0,7 4 182 0 0,0 0 0 0 0,1-1 0 0 0,0-1 0 0 0,0 0 0 0 0,22 6-1 0 0,0-6 277 0 0,0-2-1 0 0,51-1 0 0 0,-9 0 31 0 0,15 3-327 0 0,195 7 556 0 0,-150-15-702 0 0,129 5 247 0 0,85 10-202 0 0,-4-20 1327 0 0,-309 8-1302 0 0,108 3 627 0 0,-119-1-764 0 0,0-2 0 0 0,-1 0 0 0 0,41-6 0 0 0,-50 3-77 0 0,-13 2 12 0 0,-1 0 0 0 0,1 0 0 0 0,-1 1 1 0 0,1-1-1 0 0,0 1 0 0 0,6 0 0 0 0,-9 1-100 0 0,1-1 0 0 0,-1 1 0 0 0,0-1 0 0 0,1 0 0 0 0,-1 1-1 0 0,1-1 1 0 0,-1 0 0 0 0,1 0 0 0 0,-1 0 0 0 0,1 0 0 0 0,-1-1 0 0 0,0 1 0 0 0,3-1-1 0 0,28 11-3363 0 0,-13-2 1714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3.2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1 133 20471 0 0,'68'-20'2384'0'0,"-30"14"-2400"0"0,-1 1 0 0 0,1 1 0 0 0,0 3 0 0 0,39 2 0 0 0,53 2 237 0 0,145-15 0 0 0,-256 10-215 0 0,376-22-56 0 0,-332 19 106 0 0,103-10 101 0 0,-88 6-165 0 0,78-11-193 0 0,-108 14-952 0 0,0 1 0 0 0,0 2 0 0 0,62 6 0 0 0,-53 0-5716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3.7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0 228 20735 0 0,'0'0'2159'0'0,"3"0"-2050"0"0,127 0 3707 0 0,212-34-3646 0 0,-296 28-84 0 0,102-11-27 0 0,138-21 14 0 0,142-31-974 0 0,-409 66 741 0 0,123-22-1704 0 0,-114 17 1440 0 0,-1 1-1994 0 0,1 0 0 0 0,43-4 1 0 0,13 9-4756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2:05.3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0 322 12896 0 0,'2'0'1576'0'0,"2"0"-1097"0"0,1-1 1 0 0,-1 0 0 0 0,1 0 0 0 0,-1 0 0 0 0,1 0-1 0 0,-1-1 1 0 0,0 0 0 0 0,0 0 0 0 0,0 0 0 0 0,0 0-1 0 0,0-1 1 0 0,0 0 0 0 0,4-3 0 0 0,-3 3-436 0 0,0-1 1 0 0,0 1 0 0 0,1 1 0 0 0,-1-1-1 0 0,1 1 1 0 0,0 0 0 0 0,0 0 0 0 0,10-1-1 0 0,7 0 121 0 0,22-1 0 0 0,-36 4-81 0 0,35-2 243 0 0,-13 1 28 0 0,34-5 0 0 0,41-16 328 0 0,159-55-1 0 0,-152 35-630 0 0,-4 1-40 0 0,-29 11 14 0 0,-47 17-586 0 0,62-16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02:28:08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12492 962 21279 0 0,'0'0'2390'0'0,"0"-19"759"0"0,-2 16-3094 0 0,1 0-1 0 0,-1 0 1 0 0,0 0 0 0 0,0 0 0 0 0,0 0 0 0 0,0 1 0 0 0,0-1-1 0 0,-1 0 1 0 0,1 1 0 0 0,-1 0 0 0 0,0 0 0 0 0,0 0-1 0 0,0 0 1 0 0,0 0 0 0 0,0 0 0 0 0,0 1 0 0 0,-6-3-1 0 0,-7-2 166 0 0,0 1 0 0 0,-24-4-1 0 0,-313-34-442 0 0,249 34 190 0 0,-129-9 31 0 0,-155-16 15 0 0,62 7 86 0 0,146 14-50 0 0,-334-19 115 0 0,270 18-27 0 0,-196-5 138 0 0,166 9-155 0 0,-1604-6 566 0 0,733 69-611 0 0,-53 79 290 0 0,678-31-538 0 0,6 27-23 0 0,353-87 192 0 0,-775 230 4 0 0,398-61 0 0 0,14 35 0 0 0,487-228 0 0 0,-562 310 0 0 0,532-285 0 0 0,-363 246 0 0 0,356-231 0 0 0,2 3 0 0 0,3 2 0 0 0,-93 110 0 0 0,110-106 51 0 0,3 3 0 0 0,2 1 0 0 0,-44 93-1 0 0,63-104-13 0 0,3 1-1 0 0,2 1 1 0 0,3 1-1 0 0,-21 111 0 0 0,34-116-109 0 0,3-1-1 0 0,1 1 0 0 0,4 0 0 0 0,1-1 0 0 0,4 1 0 0 0,1-1 1 0 0,26 92-1 0 0,-19-102-56 0 0,2-1 0 0 0,1-1 0 0 0,3-1 0 0 0,1-1 0 0 0,3 0 0 0 0,1-2 0 0 0,41 52 0 0 0,-24-43-157 0 0,1-2 0 0 0,3-1 0 0 0,1-3 0 0 0,106 74 0 0 0,-49-51-60 0 0,3-5 0 0 0,3-4 0 0 0,131 46 0 0 0,367 84-450 0 0,-100-86 523 0 0,5-34 153 0 0,371-13 65 0 0,5-57 500 0 0,626-90 828 0 0,-8-100-328 0 0,-317-38-156 0 0,-14-59-608 0 0,388-164 136 0 0,-1014 280-301 0 0,-9-30-18 0 0,527-312-118 0 0,-919 431 320 0 0,-4-6 1 0 0,188-155-1 0 0,-286 205-138 0 0,-1-3-1 0 0,-2-1 0 0 0,50-66 0 0 0,-68 75 37 0 0,-1-2-1 0 0,-2 0 1 0 0,-1-2-1 0 0,-3 0 1 0 0,22-61-1 0 0,-27 55 34 0 0,-3-1-1 0 0,-1 0 1 0 0,-2-1-1 0 0,-3 0 1 0 0,-1 0-1 0 0,-3-1 1 0 0,-1 1-1 0 0,-3-1 1 0 0,-12-62-1 0 0,5 54-49 0 0,-3 1 0 0 0,-2 0 0 0 0,-3 1 0 0 0,-2 1 0 0 0,-3 1 0 0 0,-2 0 0 0 0,-31-48 0 0 0,3 22-128 0 0,-3 4-1 0 0,-3 1 1 0 0,-75-72 0 0 0,55 72-122 0 0,-115-83 0 0 0,-103-42 191 0 0,-51 11 96 0 0,209 122-165 0 0,-2 6-1 0 0,-3 6 0 0 0,-271-62 1 0 0,-250 13 25 0 0,-13 67-29 0 0,-552 88 52 0 0,63 120 45 0 0,15 96-55 0 0,357-37-1740 0 0,271-52-6781 0 0,196-57-422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19.2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5984,'0'0'541,"2"0"-445,67 11 7567,-56-9-7114,0 0 0,15 6 1,9 2-60,-15-6-252,-1 0-1,1 2 1,29 12 0,-43-15-81,-1 1 0,1 0 0,-1 1 0,0-1 0,-1 2 0,1-1 0,-1 1 0,0-1 0,0 2 0,0-1 0,-1 1 0,7 10 0,-6-5 82,-1-1 0,0 1-1,-1 0 1,-1 1 0,1-1 0,-2 0-1,0 1 1,0 0 0,-1-1 0,-2 26-1,-2 3 132,-2-1 0,-12 45 0,-12 25 100,25-97-678,-1 0-1,0-1 0,-2 0 0,1 0 0,-1 0 0,-10 12 0,3-9-1334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2:49:25.4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0 370 4144,'6'28'19277,"-7"-23"-19175,1-1 1,-1 1-1,1-1 1,0 1-1,1-1 1,-1 1-1,1-1 1,-1 0-1,4 9 1,15 38-206,-12-37 191,-2 0-124,-3-9-4,-1-1 0,1 1 1,0-1-1,1 1 0,-1-1 0,1 1 0,-1-1 1,1 0-1,1 0 0,-1-1 0,0 1 0,1-1 1,0 1-1,0-1 0,0 0 0,0-1 1,0 1-1,1-1 0,6 3 0,-8-4 40,-1 0 0,0-1 0,1 0 0,-1 0 0,0 1 0,0-1 0,1-1 0,-1 1 0,0 0 0,1 0 0,-1-1 0,0 0 0,0 1 0,0-1 0,1 0 0,-1 0 0,0 0 0,3-2 0,-1 1 0,0-1 0,0 0 0,-1 1 0,1-2 0,0 1 0,-1 0 0,0-1 0,5-6 0,39-78 0,-20 25 0,-3-1 0,30-130 0,-21 67 0,-27 107 0,-5 20 0,-1-1 0,0 1 0,0-1 0,1 1 0,-1-1 0,0 1 0,1-1 0,-1 1 0,1-1 0,-1 1 0,0-1 0,1 1 0,-1 0 0,1-1 0,-1 1 0,1 0 0,-1 0 0,1-1 0,-1 1 0,1 0 0,0 0 0,0 0-19,1 0 0,-1 0-1,0 1 1,0-1 0,0 1-1,0-1 1,-1 1 0,1-1-1,0 1 1,0 0 0,0 0-1,0-1 1,-1 1 0,1 0-1,1 1 1,10 16-978,15 35-1978,-14-23 1440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9:25.8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1 568 19351 0 0,'0'0'1943'0'0,"1"13"-774"0"0,3-4-913 0 0,-3-6 256 0 0,5 9-1101 0 0,-5-11 529 0 0,1 0 1 0 0,-1 0-1 0 0,1 0 1 0 0,0 0-1 0 0,-1 0 1 0 0,1 0-1 0 0,0 0 1 0 0,0 0-1 0 0,0-1 0 0 0,-1 1 1 0 0,1-1-1 0 0,0 1 1 0 0,0-1-1 0 0,0 0 1 0 0,0 0-1 0 0,0 0 1 0 0,0 0-1 0 0,0 0 1 0 0,0 0-1 0 0,0 0 0 0 0,2-1 1 0 0,-1 0 15 0 0,1-1 1 0 0,0 0-1 0 0,-1 1 0 0 0,1-1 0 0 0,-1 0 1 0 0,0-1-1 0 0,0 1 0 0 0,1-1 1 0 0,-2 1-1 0 0,5-6 0 0 0,5-5-148 0 0,-1-1 0 0 0,-1 0 0 0 0,0-1 0 0 0,10-21 0 0 0,26-68-342 0 0,-43 97 496 0 0,58-136-538 0 0,-5-4 167 0 0,-23 68 330 0 0,-33 78 63 0 0,1 0-1 0 0,-1 0 0 0 0,1 0 0 0 0,-1 0 0 0 0,1 0 0 0 0,0 0 0 0 0,0 1 1 0 0,-1-1-1 0 0,1 0 0 0 0,0 0 0 0 0,0 1 0 0 0,0-1 0 0 0,0 0 0 0 0,-1 1 1 0 0,1-1-1 0 0,2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7T02:49:26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0 165 19351 0 0,'0'0'1751'0'0,"1"1"-1366"0"0,8 14 305 0 0,-8-12-585 0 0,0 0 0 0 0,0-1 0 0 0,1 1 0 0 0,-1 0 0 0 0,1-1-1 0 0,4 5 1 0 0,7 6 255 0 0,-8-9-395 0 0,0 0-1 0 0,0 1 0 0 0,-1 0 1 0 0,0 0-1 0 0,0 1 0 0 0,0-1 0 0 0,0 1 1 0 0,3 9-1 0 0,-3-8 0 0 0,0 1 1 0 0,0-1-1 0 0,1 0 1 0 0,-1-1-1 0 0,2 1 1 0 0,-1-1-1 0 0,1 0 1 0 0,9 8-1 0 0,8 5-14 0 0,27 15-1 0 0,-16-11-133 0 0,-5-2-1022 0 0,-3 2-3847 0 0,-3-2-1857 0 0</inkml:trace>
  <inkml:trace contextRef="#ctx0" brushRef="#br0" timeOffset="1">369 0 19351 0 0,'-6'4'228'0'0,"0"0"-1"0"0,0 0 0 0 0,1 1 1 0 0,0 0-1 0 0,0 0 0 0 0,0 0 1 0 0,-6 9-1 0 0,-26 46 145 0 0,28-46-443 0 0,-15 32 552 0 0,-20 52-1 0 0,0 0 59 0 0,9-14-505 0 0,10-21-934 0 0,13-33-108 0 0,5 1-58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ADD5-0A32-47B1-A1E7-2613B06E0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A5EB4-DE09-4FA9-9D57-BB608CD0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975D4-E42A-43AD-9DEA-63011DDC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AFACA7-BEDF-4C42-874B-B4F0EA33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EEF4E-A527-4735-9CFE-728FF8A5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1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ABA19-8898-439F-A79F-21564493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FB29F5-C665-4EB8-AA59-C381FF54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C0ED6-71B6-48CC-8C95-199634A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71ACD-BD19-4F4D-B8F1-2C64C415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D348C-CEFF-4CE9-BECB-C2095DCF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1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5565DF-9A83-45E3-89FD-604F3E630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53748-371C-4ABD-B3A5-CC6D95AE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4DDD9C-3A45-4C0F-9F11-59FB199F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F6A42-0CE2-4F5C-B590-4272BE2F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8CDA4-B3D7-4EF9-866C-22447517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34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E461-F4E9-4153-A242-9B795C51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B4D46-9313-49B0-889C-F198996C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201DD-A8E9-49EE-AB9E-47F0276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0008E-0606-401C-B7B5-3353CADE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DFC8E-3414-4C1A-9821-9B3B70A3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7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FCCEF-4D19-4460-9B41-F6FB52F1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A34EA-C2D0-4527-A825-8490569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4FB14-2AC7-4400-B774-3CAA725A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E6766-3C37-4DDE-BDB7-FAAEE3E9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837E3-271F-4DEE-BFD4-240CADA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6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131FC-C885-47B0-9D6E-B0FD75B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0A61-0309-4EF2-8557-47A3C467E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A0942-6333-469D-AA74-87E0DB4B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FC2EF-E978-4D6F-8F79-BA774196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95F5A-1288-411C-B25D-A2074E35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868EE-DD6D-4520-82D7-AD386923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C3BC-E820-44A9-B2E4-6E448811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97A6F-7AD4-45F3-929F-C8093DE9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8C43A-5349-4042-8CF9-9EA8F525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84304-B236-44CF-8A0F-216B3BF99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9BF30B-6897-4D21-8B0A-9C9A427E4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9972EE-45E2-42C5-9DC4-CD4C5BA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B17670-F1DD-4640-9584-4219C35F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FBD81-6283-4ADD-AD30-93DE38EA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93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8390D-DB0D-4D63-8754-97EBE58D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33DC0-A6C6-414F-B4F6-9A79F27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12DD02-05F9-402D-A272-F6A29AC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35E0AC-45E2-4970-AC93-71DE178A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58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E2294F-141D-4B09-83E7-77601F51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EC9681-91A2-4DB1-BD2F-D0BDCBE8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C1801-3254-4238-8A32-762B55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9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8133-9C17-4A41-BA18-B6D4959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8E1F1-D981-446F-8ECD-22AB3975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23A94-D24B-48F9-AC9A-02212CC07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78F7B-4111-43FC-A5E9-36EB72C5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A1AC47-772E-4DA3-9968-3826E215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B5E5AD-7274-4806-B476-DB89FDBE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ABD36-AD9A-4578-8F98-087F8757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8ABC6B-3447-4A74-8E59-E22C91AA9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8EB81A-A36A-40BB-B021-2A3998FD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EFE8D4-5CB5-463A-B029-71036C3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F3785-3CB1-4552-AE55-4A5508C8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35038-C7D3-4343-9942-D74DCB81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3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8800F1-7E6C-4A7A-B6EB-6A240F66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6B96B-9A67-4C37-8811-FD23677E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68B92-969C-4298-BAC9-B90BB4B31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BA22-2396-4F87-BEC9-469A2C11AAFE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B26D0-4C6F-43B5-98F7-A87C11E2D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01FF2-53F1-477E-87A2-96AD112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39A3-C8E7-4770-B3A7-A84F923387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5.png"/><Relationship Id="rId4" Type="http://schemas.openxmlformats.org/officeDocument/2006/relationships/image" Target="../media/image120.png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4.xml"/><Relationship Id="rId18" Type="http://schemas.openxmlformats.org/officeDocument/2006/relationships/image" Target="../media/image30.png"/><Relationship Id="rId3" Type="http://schemas.openxmlformats.org/officeDocument/2006/relationships/customXml" Target="../ink/ink10.xml"/><Relationship Id="rId7" Type="http://schemas.openxmlformats.org/officeDocument/2006/relationships/customXml" Target="../ink/ink11.xml"/><Relationship Id="rId12" Type="http://schemas.openxmlformats.org/officeDocument/2006/relationships/image" Target="../media/image28.png"/><Relationship Id="rId17" Type="http://schemas.openxmlformats.org/officeDocument/2006/relationships/customXml" Target="../ink/ink16.xml"/><Relationship Id="rId2" Type="http://schemas.openxmlformats.org/officeDocument/2006/relationships/image" Target="../media/image2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3.xml"/><Relationship Id="rId15" Type="http://schemas.openxmlformats.org/officeDocument/2006/relationships/customXml" Target="../ink/ink15.xml"/><Relationship Id="rId10" Type="http://schemas.openxmlformats.org/officeDocument/2006/relationships/image" Target="../media/image27.png"/><Relationship Id="rId9" Type="http://schemas.openxmlformats.org/officeDocument/2006/relationships/customXml" Target="../ink/ink12.xml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22.xml"/><Relationship Id="rId18" Type="http://schemas.openxmlformats.org/officeDocument/2006/relationships/image" Target="../media/image39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6.png"/><Relationship Id="rId17" Type="http://schemas.openxmlformats.org/officeDocument/2006/relationships/customXml" Target="../ink/ink24.xml"/><Relationship Id="rId2" Type="http://schemas.openxmlformats.org/officeDocument/2006/relationships/image" Target="../media/image32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35.png"/><Relationship Id="rId19" Type="http://schemas.openxmlformats.org/officeDocument/2006/relationships/customXml" Target="../ink/ink25.xml"/><Relationship Id="rId4" Type="http://schemas.openxmlformats.org/officeDocument/2006/relationships/image" Target="../media/image320.png"/><Relationship Id="rId9" Type="http://schemas.openxmlformats.org/officeDocument/2006/relationships/customXml" Target="../ink/ink20.xml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21" Type="http://schemas.openxmlformats.org/officeDocument/2006/relationships/customXml" Target="../ink/ink40.xml"/><Relationship Id="rId34" Type="http://schemas.openxmlformats.org/officeDocument/2006/relationships/image" Target="../media/image63.png"/><Relationship Id="rId7" Type="http://schemas.openxmlformats.org/officeDocument/2006/relationships/customXml" Target="../ink/ink33.xml"/><Relationship Id="rId12" Type="http://schemas.openxmlformats.org/officeDocument/2006/relationships/image" Target="../media/image52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65.png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35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37" Type="http://schemas.openxmlformats.org/officeDocument/2006/relationships/customXml" Target="../ink/ink48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60.png"/><Relationship Id="rId36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customXml" Target="../ink/ink39.xml"/><Relationship Id="rId31" Type="http://schemas.openxmlformats.org/officeDocument/2006/relationships/customXml" Target="../ink/ink45.xml"/><Relationship Id="rId4" Type="http://schemas.openxmlformats.org/officeDocument/2006/relationships/image" Target="../media/image48.png"/><Relationship Id="rId9" Type="http://schemas.openxmlformats.org/officeDocument/2006/relationships/customXml" Target="../ink/ink34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43.xml"/><Relationship Id="rId30" Type="http://schemas.openxmlformats.org/officeDocument/2006/relationships/image" Target="../media/image61.png"/><Relationship Id="rId35" Type="http://schemas.openxmlformats.org/officeDocument/2006/relationships/customXml" Target="../ink/ink47.xml"/><Relationship Id="rId8" Type="http://schemas.openxmlformats.org/officeDocument/2006/relationships/image" Target="../media/image50.png"/><Relationship Id="rId3" Type="http://schemas.openxmlformats.org/officeDocument/2006/relationships/customXml" Target="../ink/ink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5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7.xml"/><Relationship Id="rId7" Type="http://schemas.openxmlformats.org/officeDocument/2006/relationships/customXml" Target="../ink/ink54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DF3A2B-F2C2-43B5-A52B-04EE7F3A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s-MX" sz="2000" dirty="0">
                <a:solidFill>
                  <a:srgbClr val="080808"/>
                </a:solidFill>
              </a:rPr>
              <a:t>Universidad Autónoma de Coahuila</a:t>
            </a:r>
          </a:p>
          <a:p>
            <a:r>
              <a:rPr lang="es-MX" sz="2000" dirty="0">
                <a:solidFill>
                  <a:srgbClr val="080808"/>
                </a:solidFill>
              </a:rPr>
              <a:t>Facultad de Sistemas</a:t>
            </a:r>
          </a:p>
          <a:p>
            <a:r>
              <a:rPr lang="es-MX" sz="2000" dirty="0">
                <a:solidFill>
                  <a:srgbClr val="080808"/>
                </a:solidFill>
              </a:rPr>
              <a:t>Carlos Nassif Trejo García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3A2AB-9A87-4142-8CF6-A7C5C13C1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3600">
                <a:solidFill>
                  <a:srgbClr val="080808"/>
                </a:solidFill>
              </a:rPr>
              <a:t>Control Flow Testing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43AB-3924-431B-B429-FED1E6A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88AB3-D3B3-4ED0-9860-9750F87D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declaración es ejecutado al menos una vez</a:t>
            </a:r>
          </a:p>
          <a:p>
            <a:r>
              <a:rPr lang="es-MX" dirty="0"/>
              <a:t>No usar entradas que activen el mismo </a:t>
            </a:r>
            <a:r>
              <a:rPr lang="es-MX" dirty="0" err="1"/>
              <a:t>path</a:t>
            </a:r>
            <a:r>
              <a:rPr lang="es-MX" dirty="0"/>
              <a:t> repetidamente</a:t>
            </a:r>
          </a:p>
          <a:p>
            <a:r>
              <a:rPr lang="es-MX" dirty="0"/>
              <a:t>Conocer las características de lo que ya fue probado y lo que no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Todos los </a:t>
            </a:r>
            <a:r>
              <a:rPr lang="es-MX" dirty="0" err="1"/>
              <a:t>paths</a:t>
            </a:r>
            <a:endParaRPr lang="es-MX" dirty="0"/>
          </a:p>
          <a:p>
            <a:r>
              <a:rPr lang="es-MX" dirty="0" err="1"/>
              <a:t>Statment</a:t>
            </a:r>
            <a:r>
              <a:rPr lang="es-MX" dirty="0"/>
              <a:t> </a:t>
            </a:r>
            <a:r>
              <a:rPr lang="es-MX" dirty="0" err="1"/>
              <a:t>Coverage</a:t>
            </a:r>
            <a:endParaRPr lang="es-MX" dirty="0"/>
          </a:p>
          <a:p>
            <a:r>
              <a:rPr lang="es-MX" dirty="0"/>
              <a:t>Branch </a:t>
            </a:r>
            <a:r>
              <a:rPr lang="es-MX" dirty="0" err="1"/>
              <a:t>Coverage</a:t>
            </a:r>
            <a:endParaRPr lang="es-MX" dirty="0"/>
          </a:p>
          <a:p>
            <a:r>
              <a:rPr lang="es-MX" dirty="0"/>
              <a:t>Predicate </a:t>
            </a:r>
            <a:r>
              <a:rPr lang="es-MX" dirty="0" err="1"/>
              <a:t>Coverage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46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1630A-22FA-44AC-980A-7B45FAAE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Todos los paths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438A3-8119-435F-A834-295F171F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94094"/>
            <a:ext cx="7225748" cy="5469811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4783D9D-12CC-4469-A35E-82BAC80F7B64}"/>
              </a:ext>
            </a:extLst>
          </p:cNvPr>
          <p:cNvGrpSpPr/>
          <p:nvPr/>
        </p:nvGrpSpPr>
        <p:grpSpPr>
          <a:xfrm>
            <a:off x="4238058" y="5331351"/>
            <a:ext cx="387720" cy="249840"/>
            <a:chOff x="4238058" y="5331351"/>
            <a:chExt cx="38772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11BA0FA5-1664-4686-A609-64CFF93B6DC0}"/>
                    </a:ext>
                  </a:extLst>
                </p14:cNvPr>
                <p14:cNvContentPartPr/>
                <p14:nvPr/>
              </p14:nvContentPartPr>
              <p14:xfrm>
                <a:off x="4238058" y="5370231"/>
                <a:ext cx="246960" cy="2952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11BA0FA5-1664-4686-A609-64CFF93B6D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0418" y="5352591"/>
                  <a:ext cx="282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777731F-D919-417C-BB8D-6ADA7BB0C127}"/>
                    </a:ext>
                  </a:extLst>
                </p14:cNvPr>
                <p14:cNvContentPartPr/>
                <p14:nvPr/>
              </p14:nvContentPartPr>
              <p14:xfrm>
                <a:off x="4480338" y="5331351"/>
                <a:ext cx="145440" cy="24984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777731F-D919-417C-BB8D-6ADA7BB0C1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2698" y="5313711"/>
                  <a:ext cx="18108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B15096E-6A50-4874-BFA7-B6A1D9F49A8B}"/>
                  </a:ext>
                </a:extLst>
              </p14:cNvPr>
              <p14:cNvContentPartPr/>
              <p14:nvPr/>
            </p14:nvContentPartPr>
            <p14:xfrm>
              <a:off x="4937538" y="6251871"/>
              <a:ext cx="167040" cy="21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B15096E-6A50-4874-BFA7-B6A1D9F49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9538" y="6234231"/>
                <a:ext cx="202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E8ACC0B-E1B3-44C3-B3AD-34D09C9B90F0}"/>
                  </a:ext>
                </a:extLst>
              </p14:cNvPr>
              <p14:cNvContentPartPr/>
              <p14:nvPr/>
            </p14:nvContentPartPr>
            <p14:xfrm>
              <a:off x="5382498" y="6173031"/>
              <a:ext cx="133920" cy="222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E8ACC0B-E1B3-44C3-B3AD-34D09C9B90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64858" y="6155391"/>
                <a:ext cx="169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B742A08-EF83-48C2-887D-E7DE7B4F582B}"/>
                  </a:ext>
                </a:extLst>
              </p14:cNvPr>
              <p14:cNvContentPartPr/>
              <p14:nvPr/>
            </p14:nvContentPartPr>
            <p14:xfrm>
              <a:off x="5765538" y="6236751"/>
              <a:ext cx="132840" cy="2055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B742A08-EF83-48C2-887D-E7DE7B4F58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7538" y="6218751"/>
                <a:ext cx="16848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4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12064-326D-4A87-B610-B86570D3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Statement Coverage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57E4C4A-5FD5-47CF-B457-AE82B0981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2075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435F4-9018-4B1F-9389-540EF256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Branch Coverage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7DA806-FDFD-4BD3-B87D-4FD70C480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885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20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0B7DB3-C8CC-4C13-B6E2-FBA45A4E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9" y="-1082383"/>
            <a:ext cx="6464104" cy="8518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D269AA1-97B2-4F44-850A-1F7ACF119349}"/>
                  </a:ext>
                </a:extLst>
              </p14:cNvPr>
              <p14:cNvContentPartPr/>
              <p14:nvPr/>
            </p14:nvContentPartPr>
            <p14:xfrm>
              <a:off x="7113018" y="4037511"/>
              <a:ext cx="547560" cy="6170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D269AA1-97B2-4F44-850A-1F7ACF119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5378" y="4019511"/>
                <a:ext cx="583200" cy="65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144AE2C7-4833-4C11-AAB4-8C7A33E7AC4F}"/>
              </a:ext>
            </a:extLst>
          </p:cNvPr>
          <p:cNvGrpSpPr/>
          <p:nvPr/>
        </p:nvGrpSpPr>
        <p:grpSpPr>
          <a:xfrm>
            <a:off x="5341098" y="961671"/>
            <a:ext cx="1450440" cy="1277640"/>
            <a:chOff x="5341098" y="961671"/>
            <a:chExt cx="1450440" cy="12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4FC8A0D2-587E-4A8D-BE04-BDA105E3DB81}"/>
                    </a:ext>
                  </a:extLst>
                </p14:cNvPr>
                <p14:cNvContentPartPr/>
                <p14:nvPr/>
              </p14:nvContentPartPr>
              <p14:xfrm>
                <a:off x="5519298" y="961671"/>
                <a:ext cx="463320" cy="4028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4FC8A0D2-587E-4A8D-BE04-BDA105E3DB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1298" y="943671"/>
                  <a:ext cx="498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D93CE0D4-DB97-4E7E-B9DB-42F902537700}"/>
                    </a:ext>
                  </a:extLst>
                </p14:cNvPr>
                <p14:cNvContentPartPr/>
                <p14:nvPr/>
              </p14:nvContentPartPr>
              <p14:xfrm>
                <a:off x="6458898" y="1673751"/>
                <a:ext cx="332640" cy="5655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D93CE0D4-DB97-4E7E-B9DB-42F9025377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898" y="1656111"/>
                  <a:ext cx="3682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20493AB-F744-43A8-A051-F3597D947F70}"/>
                    </a:ext>
                  </a:extLst>
                </p14:cNvPr>
                <p14:cNvContentPartPr/>
                <p14:nvPr/>
              </p14:nvContentPartPr>
              <p14:xfrm>
                <a:off x="5341098" y="966351"/>
                <a:ext cx="600480" cy="61308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20493AB-F744-43A8-A051-F3597D947F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23458" y="948711"/>
                  <a:ext cx="636120" cy="64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3C5AAB3-BB73-446A-ABF2-1A018F7EE924}"/>
                  </a:ext>
                </a:extLst>
              </p14:cNvPr>
              <p14:cNvContentPartPr/>
              <p14:nvPr/>
            </p14:nvContentPartPr>
            <p14:xfrm>
              <a:off x="3825138" y="2475111"/>
              <a:ext cx="521640" cy="5554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3C5AAB3-BB73-446A-ABF2-1A018F7EE9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7498" y="2457471"/>
                <a:ext cx="5572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EC3BD70-86A0-4647-B1F6-16471F95C07C}"/>
                  </a:ext>
                </a:extLst>
              </p14:cNvPr>
              <p14:cNvContentPartPr/>
              <p14:nvPr/>
            </p14:nvContentPartPr>
            <p14:xfrm>
              <a:off x="3693253" y="-930350"/>
              <a:ext cx="2005200" cy="3557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EC3BD70-86A0-4647-B1F6-16471F95C0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253" y="-1037990"/>
                <a:ext cx="2112840" cy="37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28A7E54-F52A-4E0B-9DD2-64014B1AD08C}"/>
                  </a:ext>
                </a:extLst>
              </p14:cNvPr>
              <p14:cNvContentPartPr/>
              <p14:nvPr/>
            </p14:nvContentPartPr>
            <p14:xfrm>
              <a:off x="2789653" y="2675770"/>
              <a:ext cx="1042560" cy="41752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28A7E54-F52A-4E0B-9DD2-64014B1AD0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5653" y="2568130"/>
                <a:ext cx="1150200" cy="43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50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DAA4F-76AB-47FA-8C1B-41F7F78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MX" dirty="0"/>
              <a:t>Predicate </a:t>
            </a:r>
            <a:r>
              <a:rPr lang="es-MX" dirty="0" err="1"/>
              <a:t>Coverage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91374-9E8F-43C3-84DC-2E24FE1C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s-MX" sz="2000" dirty="0"/>
              <a:t>También conocido como </a:t>
            </a:r>
            <a:r>
              <a:rPr lang="es-MX" sz="2000" dirty="0" err="1"/>
              <a:t>condition</a:t>
            </a:r>
            <a:r>
              <a:rPr lang="es-MX" sz="2000" dirty="0"/>
              <a:t> </a:t>
            </a:r>
            <a:r>
              <a:rPr lang="es-MX" sz="2000" dirty="0" err="1"/>
              <a:t>coverage</a:t>
            </a:r>
            <a:endParaRPr lang="es-MX" sz="2000" dirty="0"/>
          </a:p>
          <a:p>
            <a:r>
              <a:rPr lang="es-MX" sz="2000" dirty="0"/>
              <a:t>Cada </a:t>
            </a:r>
            <a:r>
              <a:rPr lang="es-MX" sz="2000" dirty="0" err="1"/>
              <a:t>expresion</a:t>
            </a:r>
            <a:r>
              <a:rPr lang="es-MX" sz="2000" dirty="0"/>
              <a:t> booleana es evaluado como verdadero y como falso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1A0C92-DD20-44B1-BAC4-5689AB07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279" y="91440"/>
            <a:ext cx="2629497" cy="65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07DF7-A2C0-445A-9279-503CC223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Generando datos de entrada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13F8950-268B-4B58-9AF3-3BDD252FE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50903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95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61EE-1252-45F8-AFC8-4812BBD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MX" dirty="0" err="1"/>
              <a:t>Path</a:t>
            </a:r>
            <a:r>
              <a:rPr lang="es-MX" dirty="0"/>
              <a:t> Predicate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53BB-727F-4D16-92F4-3E7F15D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MX" sz="2000"/>
              <a:t>Conjunto de predicados asociados a un 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75E41-7E94-4874-A047-C0F9F6A6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53431"/>
            <a:ext cx="6019331" cy="4147891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7E82A3-29B7-46DB-BB9C-AD4F698B0ECF}"/>
                  </a:ext>
                </a:extLst>
              </p14:cNvPr>
              <p14:cNvContentPartPr/>
              <p14:nvPr/>
            </p14:nvContentPartPr>
            <p14:xfrm>
              <a:off x="8978898" y="3249471"/>
              <a:ext cx="149400" cy="248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7E82A3-29B7-46DB-BB9C-AD4F698B0E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898" y="3231831"/>
                <a:ext cx="185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687BB68-0107-42D7-BF6C-64BF0877473B}"/>
                  </a:ext>
                </a:extLst>
              </p14:cNvPr>
              <p14:cNvContentPartPr/>
              <p14:nvPr/>
            </p14:nvContentPartPr>
            <p14:xfrm>
              <a:off x="9075018" y="4333791"/>
              <a:ext cx="166680" cy="227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687BB68-0107-42D7-BF6C-64BF087747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7378" y="4316151"/>
                <a:ext cx="20232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BAD8D472-1E2E-4BFB-BA34-CCADC294F172}"/>
              </a:ext>
            </a:extLst>
          </p:cNvPr>
          <p:cNvGrpSpPr/>
          <p:nvPr/>
        </p:nvGrpSpPr>
        <p:grpSpPr>
          <a:xfrm>
            <a:off x="9009498" y="3584271"/>
            <a:ext cx="111600" cy="165600"/>
            <a:chOff x="9009498" y="3584271"/>
            <a:chExt cx="11160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40EEC9C9-3C4E-422A-B7F4-51416603C8F5}"/>
                    </a:ext>
                  </a:extLst>
                </p14:cNvPr>
                <p14:cNvContentPartPr/>
                <p14:nvPr/>
              </p14:nvContentPartPr>
              <p14:xfrm>
                <a:off x="9009498" y="3584271"/>
                <a:ext cx="37440" cy="770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40EEC9C9-3C4E-422A-B7F4-51416603C8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1498" y="3566271"/>
                  <a:ext cx="73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2F765F6-1FA8-4330-9389-722D2D6DBA18}"/>
                    </a:ext>
                  </a:extLst>
                </p14:cNvPr>
                <p14:cNvContentPartPr/>
                <p14:nvPr/>
              </p14:nvContentPartPr>
              <p14:xfrm>
                <a:off x="9109218" y="3635391"/>
                <a:ext cx="11880" cy="1144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2F765F6-1FA8-4330-9389-722D2D6DBA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91218" y="3617391"/>
                  <a:ext cx="475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B71DBD1-8461-4D06-85AD-D3B46FDB000A}"/>
                  </a:ext>
                </a:extLst>
              </p14:cNvPr>
              <p14:cNvContentPartPr/>
              <p14:nvPr/>
            </p14:nvContentPartPr>
            <p14:xfrm>
              <a:off x="8939658" y="3847791"/>
              <a:ext cx="110880" cy="1479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B71DBD1-8461-4D06-85AD-D3B46FDB00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2018" y="3830151"/>
                <a:ext cx="14652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0E9FDCBA-26BA-4D50-96A3-C310D694B075}"/>
              </a:ext>
            </a:extLst>
          </p:cNvPr>
          <p:cNvGrpSpPr/>
          <p:nvPr/>
        </p:nvGrpSpPr>
        <p:grpSpPr>
          <a:xfrm>
            <a:off x="8950458" y="4150191"/>
            <a:ext cx="120600" cy="116640"/>
            <a:chOff x="8950458" y="4150191"/>
            <a:chExt cx="1206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3849B98-5CDD-4BEC-A702-2F98A0039B10}"/>
                    </a:ext>
                  </a:extLst>
                </p14:cNvPr>
                <p14:cNvContentPartPr/>
                <p14:nvPr/>
              </p14:nvContentPartPr>
              <p14:xfrm>
                <a:off x="8950458" y="4150191"/>
                <a:ext cx="100440" cy="1166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3849B98-5CDD-4BEC-A702-2F98A0039B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32818" y="4132191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EF2E3AB-4EAE-41E3-89F6-72ABFE1E3ECC}"/>
                    </a:ext>
                  </a:extLst>
                </p14:cNvPr>
                <p14:cNvContentPartPr/>
                <p14:nvPr/>
              </p14:nvContentPartPr>
              <p14:xfrm>
                <a:off x="8978898" y="4175031"/>
                <a:ext cx="92160" cy="151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EF2E3AB-4EAE-41E3-89F6-72ABFE1E3E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60898" y="4157391"/>
                  <a:ext cx="1278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4EFF884-D359-4AE5-8048-06A07543EE05}"/>
              </a:ext>
            </a:extLst>
          </p:cNvPr>
          <p:cNvGrpSpPr/>
          <p:nvPr/>
        </p:nvGrpSpPr>
        <p:grpSpPr>
          <a:xfrm>
            <a:off x="8938578" y="4593711"/>
            <a:ext cx="325080" cy="239400"/>
            <a:chOff x="8938578" y="4593711"/>
            <a:chExt cx="3250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E7250E8-0C56-4C96-8107-41FFE39A6198}"/>
                    </a:ext>
                  </a:extLst>
                </p14:cNvPr>
                <p14:cNvContentPartPr/>
                <p14:nvPr/>
              </p14:nvContentPartPr>
              <p14:xfrm>
                <a:off x="8938578" y="4593711"/>
                <a:ext cx="46440" cy="2145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E7250E8-0C56-4C96-8107-41FFE39A61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938" y="4575711"/>
                  <a:ext cx="82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B7BFE0B-0AE1-4F50-880D-F073C6B38610}"/>
                    </a:ext>
                  </a:extLst>
                </p14:cNvPr>
                <p14:cNvContentPartPr/>
                <p14:nvPr/>
              </p14:nvContentPartPr>
              <p14:xfrm>
                <a:off x="9058458" y="4656351"/>
                <a:ext cx="205200" cy="1767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B7BFE0B-0AE1-4F50-880D-F073C6B386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40818" y="4638711"/>
                  <a:ext cx="240840" cy="21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621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465B7-FA72-479F-B889-FDB951F1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MX" sz="3700" dirty="0">
                <a:solidFill>
                  <a:srgbClr val="FFFFFF"/>
                </a:solidFill>
              </a:rPr>
              <a:t>Interpretación de predicados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EF410-A1F2-4FC6-AA58-15CD0131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fontScale="92500" lnSpcReduction="20000"/>
          </a:bodyPr>
          <a:lstStyle/>
          <a:p>
            <a:r>
              <a:rPr lang="es-MX" sz="3600" dirty="0"/>
              <a:t>Proceso de sustituir operaciones simbólicamente en un </a:t>
            </a:r>
            <a:r>
              <a:rPr lang="es-MX" sz="3600" dirty="0" err="1"/>
              <a:t>path</a:t>
            </a:r>
            <a:r>
              <a:rPr lang="es-MX" sz="3600" dirty="0"/>
              <a:t> determinado, para así poder expresar el predicado solamente en términos de vector de entrada y vector de constantes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2F78A-A40B-413B-B738-A7857C77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67" y="4230524"/>
            <a:ext cx="6641161" cy="232513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E0F8AE1-22C9-44E5-861C-814E6E0D9115}"/>
              </a:ext>
            </a:extLst>
          </p:cNvPr>
          <p:cNvGrpSpPr/>
          <p:nvPr/>
        </p:nvGrpSpPr>
        <p:grpSpPr>
          <a:xfrm>
            <a:off x="5582051" y="2474804"/>
            <a:ext cx="4641840" cy="153360"/>
            <a:chOff x="5582051" y="2474804"/>
            <a:chExt cx="464184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79903C92-3F29-4240-B682-0FCBB714B19D}"/>
                    </a:ext>
                  </a:extLst>
                </p14:cNvPr>
                <p14:cNvContentPartPr/>
                <p14:nvPr/>
              </p14:nvContentPartPr>
              <p14:xfrm>
                <a:off x="5582051" y="2474804"/>
                <a:ext cx="2372760" cy="720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79903C92-3F29-4240-B682-0FCBB714B1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77731" y="2470484"/>
                  <a:ext cx="2381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B0C807B-852B-45E3-8DFC-A6E05A89C6BC}"/>
                    </a:ext>
                  </a:extLst>
                </p14:cNvPr>
                <p14:cNvContentPartPr/>
                <p14:nvPr/>
              </p14:nvContentPartPr>
              <p14:xfrm>
                <a:off x="8903771" y="2559404"/>
                <a:ext cx="1320120" cy="687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B0C807B-852B-45E3-8DFC-A6E05A89C6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9451" y="2555084"/>
                  <a:ext cx="13287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408E836-C566-4985-B348-1374C8DFAEC9}"/>
                  </a:ext>
                </a:extLst>
              </p14:cNvPr>
              <p14:cNvContentPartPr/>
              <p14:nvPr/>
            </p14:nvContentPartPr>
            <p14:xfrm>
              <a:off x="4966091" y="2870444"/>
              <a:ext cx="1705680" cy="137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408E836-C566-4985-B348-1374C8DFAE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1771" y="2866124"/>
                <a:ext cx="171432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6763F418-6BF2-4628-8C53-EAE3E58813EC}"/>
              </a:ext>
            </a:extLst>
          </p:cNvPr>
          <p:cNvGrpSpPr/>
          <p:nvPr/>
        </p:nvGrpSpPr>
        <p:grpSpPr>
          <a:xfrm>
            <a:off x="6901811" y="4047644"/>
            <a:ext cx="1428840" cy="166680"/>
            <a:chOff x="6901811" y="4047644"/>
            <a:chExt cx="142884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BA73607-8818-46B8-8B7A-58C01C1256F1}"/>
                    </a:ext>
                  </a:extLst>
                </p14:cNvPr>
                <p14:cNvContentPartPr/>
                <p14:nvPr/>
              </p14:nvContentPartPr>
              <p14:xfrm>
                <a:off x="6901811" y="4195604"/>
                <a:ext cx="118440" cy="187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BA73607-8818-46B8-8B7A-58C01C1256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97491" y="4191284"/>
                  <a:ext cx="127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5F27C8ED-0FF2-4B9C-ADD2-FC96A4099EE3}"/>
                    </a:ext>
                  </a:extLst>
                </p14:cNvPr>
                <p14:cNvContentPartPr/>
                <p14:nvPr/>
              </p14:nvContentPartPr>
              <p14:xfrm>
                <a:off x="8144891" y="4047644"/>
                <a:ext cx="185760" cy="118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5F27C8ED-0FF2-4B9C-ADD2-FC96A4099E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0571" y="4043324"/>
                  <a:ext cx="19440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154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37161-EDC1-45F6-8822-F3A7B81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Path Predicate Expression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B506A52-2203-4153-AA96-56F4BFD8A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4531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48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89C44-AF8B-49AA-9644-F19F46985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E0D5253-D5B5-470D-995A-4486688B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Contexto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112BD845-B43A-4BA0-87DC-42A41AD46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83660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27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BCE269-DBB5-429A-82DE-A82021C92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40327"/>
            <a:ext cx="6963443" cy="6717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A64F715-0318-4A4C-A32E-EB1B144F2622}"/>
                  </a:ext>
                </a:extLst>
              </p14:cNvPr>
              <p14:cNvContentPartPr/>
              <p14:nvPr/>
            </p14:nvContentPartPr>
            <p14:xfrm>
              <a:off x="3608531" y="5125124"/>
              <a:ext cx="1041840" cy="7351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A64F715-0318-4A4C-A32E-EB1B144F26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891" y="5116124"/>
                <a:ext cx="10594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4D90453F-8464-44C0-99E0-EF2BC3032020}"/>
              </a:ext>
            </a:extLst>
          </p:cNvPr>
          <p:cNvGrpSpPr/>
          <p:nvPr/>
        </p:nvGrpSpPr>
        <p:grpSpPr>
          <a:xfrm>
            <a:off x="3625091" y="2167004"/>
            <a:ext cx="5190120" cy="1763640"/>
            <a:chOff x="3625091" y="2167004"/>
            <a:chExt cx="5190120" cy="17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B8418735-43CC-4EFA-B5A0-4C44AFA7523A}"/>
                    </a:ext>
                  </a:extLst>
                </p14:cNvPr>
                <p14:cNvContentPartPr/>
                <p14:nvPr/>
              </p14:nvContentPartPr>
              <p14:xfrm>
                <a:off x="3625091" y="2248364"/>
                <a:ext cx="1132560" cy="49284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B8418735-43CC-4EFA-B5A0-4C44AFA752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6451" y="2239724"/>
                  <a:ext cx="1150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743AD6F-E5E0-4FCF-88EE-DF4F1F8CEE97}"/>
                    </a:ext>
                  </a:extLst>
                </p14:cNvPr>
                <p14:cNvContentPartPr/>
                <p14:nvPr/>
              </p14:nvContentPartPr>
              <p14:xfrm>
                <a:off x="3686291" y="2523764"/>
                <a:ext cx="2093400" cy="66672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743AD6F-E5E0-4FCF-88EE-DF4F1F8CEE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7651" y="2515124"/>
                  <a:ext cx="21110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F657306-1D70-43E1-B67B-764E5207EBC0}"/>
                    </a:ext>
                  </a:extLst>
                </p14:cNvPr>
                <p14:cNvContentPartPr/>
                <p14:nvPr/>
              </p14:nvContentPartPr>
              <p14:xfrm>
                <a:off x="3639491" y="3083564"/>
                <a:ext cx="1995480" cy="8470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F657306-1D70-43E1-B67B-764E5207EB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30491" y="3074924"/>
                  <a:ext cx="20131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1CB9CC6-7AE5-4A35-BC2D-3596C4D71A3A}"/>
                    </a:ext>
                  </a:extLst>
                </p14:cNvPr>
                <p14:cNvContentPartPr/>
                <p14:nvPr/>
              </p14:nvContentPartPr>
              <p14:xfrm>
                <a:off x="6634331" y="2167004"/>
                <a:ext cx="2180880" cy="859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1CB9CC6-7AE5-4A35-BC2D-3596C4D71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5331" y="2158004"/>
                  <a:ext cx="2198520" cy="87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3D3766D-99D2-4F1A-B8D1-90F8DF6FAD85}"/>
              </a:ext>
            </a:extLst>
          </p:cNvPr>
          <p:cNvGrpSpPr/>
          <p:nvPr/>
        </p:nvGrpSpPr>
        <p:grpSpPr>
          <a:xfrm>
            <a:off x="7807571" y="2420084"/>
            <a:ext cx="369720" cy="204120"/>
            <a:chOff x="7807571" y="2420084"/>
            <a:chExt cx="36972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A164FF0-4FA1-45B1-B229-20C134EA9494}"/>
                    </a:ext>
                  </a:extLst>
                </p14:cNvPr>
                <p14:cNvContentPartPr/>
                <p14:nvPr/>
              </p14:nvContentPartPr>
              <p14:xfrm>
                <a:off x="7807571" y="2511884"/>
                <a:ext cx="89280" cy="50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A164FF0-4FA1-45B1-B229-20C134EA94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98571" y="2502884"/>
                  <a:ext cx="106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2FBC009-000D-4487-A23C-00850BA417BA}"/>
                    </a:ext>
                  </a:extLst>
                </p14:cNvPr>
                <p14:cNvContentPartPr/>
                <p14:nvPr/>
              </p14:nvContentPartPr>
              <p14:xfrm>
                <a:off x="7823411" y="2602244"/>
                <a:ext cx="98640" cy="21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2FBC009-000D-4487-A23C-00850BA417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14771" y="2593244"/>
                  <a:ext cx="11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C16BAC5-2ABE-4160-9537-B8C9F86F3060}"/>
                    </a:ext>
                  </a:extLst>
                </p14:cNvPr>
                <p14:cNvContentPartPr/>
                <p14:nvPr/>
              </p14:nvContentPartPr>
              <p14:xfrm>
                <a:off x="8123291" y="2447444"/>
                <a:ext cx="16920" cy="1652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C16BAC5-2ABE-4160-9537-B8C9F86F30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14291" y="2438444"/>
                  <a:ext cx="3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765A5B35-A97B-481C-8541-FFF967FA89D1}"/>
                    </a:ext>
                  </a:extLst>
                </p14:cNvPr>
                <p14:cNvContentPartPr/>
                <p14:nvPr/>
              </p14:nvContentPartPr>
              <p14:xfrm>
                <a:off x="8039771" y="2420084"/>
                <a:ext cx="137520" cy="151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765A5B35-A97B-481C-8541-FFF967FA89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31131" y="2411084"/>
                  <a:ext cx="1551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2115A3-6BE6-4CE7-B740-603D7FD63BA9}"/>
              </a:ext>
            </a:extLst>
          </p:cNvPr>
          <p:cNvGrpSpPr/>
          <p:nvPr/>
        </p:nvGrpSpPr>
        <p:grpSpPr>
          <a:xfrm>
            <a:off x="8869571" y="2716724"/>
            <a:ext cx="403200" cy="189720"/>
            <a:chOff x="8869571" y="2716724"/>
            <a:chExt cx="40320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06C24D4-3FDB-40BF-887F-28A948890745}"/>
                    </a:ext>
                  </a:extLst>
                </p14:cNvPr>
                <p14:cNvContentPartPr/>
                <p14:nvPr/>
              </p14:nvContentPartPr>
              <p14:xfrm>
                <a:off x="8869571" y="2790884"/>
                <a:ext cx="134280" cy="54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06C24D4-3FDB-40BF-887F-28A9488907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0571" y="2782244"/>
                  <a:ext cx="151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C8D7DF7-2890-4EDD-B78C-1F83C176520A}"/>
                    </a:ext>
                  </a:extLst>
                </p14:cNvPr>
                <p14:cNvContentPartPr/>
                <p14:nvPr/>
              </p14:nvContentPartPr>
              <p14:xfrm>
                <a:off x="8926091" y="2871524"/>
                <a:ext cx="106920" cy="349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C8D7DF7-2890-4EDD-B78C-1F83C17652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17091" y="2862524"/>
                  <a:ext cx="124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52081B6-E339-4DED-BC14-91A37245E4EA}"/>
                    </a:ext>
                  </a:extLst>
                </p14:cNvPr>
                <p14:cNvContentPartPr/>
                <p14:nvPr/>
              </p14:nvContentPartPr>
              <p14:xfrm>
                <a:off x="9236051" y="2716724"/>
                <a:ext cx="7920" cy="1735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52081B6-E339-4DED-BC14-91A37245E4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7411" y="2707724"/>
                  <a:ext cx="25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3BC9A52-1BC1-4786-BEDB-6994F575AB58}"/>
                    </a:ext>
                  </a:extLst>
                </p14:cNvPr>
                <p14:cNvContentPartPr/>
                <p14:nvPr/>
              </p14:nvContentPartPr>
              <p14:xfrm>
                <a:off x="9114731" y="2730764"/>
                <a:ext cx="158040" cy="118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3BC9A52-1BC1-4786-BEDB-6994F575AB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06091" y="2722124"/>
                  <a:ext cx="1756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6C8B0-470E-42F8-BD6B-D33310A6F265}"/>
                  </a:ext>
                </a:extLst>
              </p14:cNvPr>
              <p14:cNvContentPartPr/>
              <p14:nvPr/>
            </p14:nvContentPartPr>
            <p14:xfrm>
              <a:off x="6866891" y="3325844"/>
              <a:ext cx="2094480" cy="8456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6C8B0-470E-42F8-BD6B-D33310A6F26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57891" y="3316844"/>
                <a:ext cx="211212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7891D8B8-CBBC-4C87-BDE2-8291C9A8DB41}"/>
                  </a:ext>
                </a:extLst>
              </p14:cNvPr>
              <p14:cNvContentPartPr/>
              <p14:nvPr/>
            </p14:nvContentPartPr>
            <p14:xfrm>
              <a:off x="6960131" y="5165084"/>
              <a:ext cx="902880" cy="7146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7891D8B8-CBBC-4C87-BDE2-8291C9A8DB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51131" y="5156084"/>
                <a:ext cx="9205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B37C38D3-E1D3-49F9-A19E-2B7E2371F100}"/>
                  </a:ext>
                </a:extLst>
              </p14:cNvPr>
              <p14:cNvContentPartPr/>
              <p14:nvPr/>
            </p14:nvContentPartPr>
            <p14:xfrm>
              <a:off x="3639491" y="1574804"/>
              <a:ext cx="2703240" cy="13392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B37C38D3-E1D3-49F9-A19E-2B7E2371F10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85491" y="1467164"/>
                <a:ext cx="2810880" cy="34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C1F50EAD-A1E7-47A2-8F50-CA352225122A}"/>
              </a:ext>
            </a:extLst>
          </p:cNvPr>
          <p:cNvGrpSpPr/>
          <p:nvPr/>
        </p:nvGrpSpPr>
        <p:grpSpPr>
          <a:xfrm>
            <a:off x="8204651" y="5397284"/>
            <a:ext cx="667080" cy="377640"/>
            <a:chOff x="8204651" y="5397284"/>
            <a:chExt cx="6670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B861E2C-6239-439C-87BF-A9BCB5D2E465}"/>
                    </a:ext>
                  </a:extLst>
                </p14:cNvPr>
                <p14:cNvContentPartPr/>
                <p14:nvPr/>
              </p14:nvContentPartPr>
              <p14:xfrm>
                <a:off x="8532971" y="5397284"/>
                <a:ext cx="338760" cy="10044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B861E2C-6239-439C-87BF-A9BCB5D2E4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28651" y="5392964"/>
                  <a:ext cx="347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2718AFC-AD94-4597-9AC1-836A2A46E214}"/>
                    </a:ext>
                  </a:extLst>
                </p14:cNvPr>
                <p14:cNvContentPartPr/>
                <p14:nvPr/>
              </p14:nvContentPartPr>
              <p14:xfrm>
                <a:off x="8204651" y="5549204"/>
                <a:ext cx="354240" cy="2257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2718AFC-AD94-4597-9AC1-836A2A46E2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00331" y="5544884"/>
                  <a:ext cx="36288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524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B858EE-2C0D-47E4-ACFB-C9BC0C1A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9" y="1531727"/>
            <a:ext cx="10194568" cy="32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33DD5-60EE-44B7-B8C6-8339CB6B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path</a:t>
            </a:r>
            <a:r>
              <a:rPr lang="es-MX" dirty="0"/>
              <a:t> invalido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B795DD-B92E-4624-A9DF-C0771625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7" y="2895511"/>
            <a:ext cx="10586845" cy="17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2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07705-D993-4B09-91AE-C95C47F9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Generar datos de entrada desde la Path Predicate Expression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2F85E-7835-42B6-A638-C8AFEC86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Resolver el path predicate expression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2E9289-4332-4A1D-88EC-AF9E18DA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3"/>
            <a:ext cx="10515599" cy="40705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ECD9F15-0011-4F1C-9197-FD3678D9C31C}"/>
                  </a:ext>
                </a:extLst>
              </p14:cNvPr>
              <p14:cNvContentPartPr/>
              <p14:nvPr/>
            </p14:nvContentPartPr>
            <p14:xfrm>
              <a:off x="4043771" y="2722844"/>
              <a:ext cx="564480" cy="36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ECD9F15-0011-4F1C-9197-FD3678D9C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771" y="2614844"/>
                <a:ext cx="672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0580EB8-885A-469B-87D8-CF5A2CA02145}"/>
                  </a:ext>
                </a:extLst>
              </p14:cNvPr>
              <p14:cNvContentPartPr/>
              <p14:nvPr/>
            </p14:nvContentPartPr>
            <p14:xfrm>
              <a:off x="1360691" y="3139364"/>
              <a:ext cx="840240" cy="648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0580EB8-885A-469B-87D8-CF5A2CA021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7051" y="3031724"/>
                <a:ext cx="947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DE96BA9-2F11-4F2E-AF95-6C21E9887D95}"/>
                  </a:ext>
                </a:extLst>
              </p14:cNvPr>
              <p14:cNvContentPartPr/>
              <p14:nvPr/>
            </p14:nvContentPartPr>
            <p14:xfrm>
              <a:off x="3913451" y="3485324"/>
              <a:ext cx="680400" cy="482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DE96BA9-2F11-4F2E-AF95-6C21E9887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9811" y="3377324"/>
                <a:ext cx="788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35C0805-9CC9-4C1B-A7F5-A9E4F3206093}"/>
                  </a:ext>
                </a:extLst>
              </p14:cNvPr>
              <p14:cNvContentPartPr/>
              <p14:nvPr/>
            </p14:nvContentPartPr>
            <p14:xfrm>
              <a:off x="3977891" y="3888524"/>
              <a:ext cx="641880" cy="82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35C0805-9CC9-4C1B-A7F5-A9E4F32060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891" y="3780884"/>
                <a:ext cx="749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F8AC10B-4D19-4AAF-8E15-3CBC4EFA9D34}"/>
                  </a:ext>
                </a:extLst>
              </p14:cNvPr>
              <p14:cNvContentPartPr/>
              <p14:nvPr/>
            </p14:nvContentPartPr>
            <p14:xfrm>
              <a:off x="4224491" y="4335644"/>
              <a:ext cx="411840" cy="1162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F8AC10B-4D19-4AAF-8E15-3CBC4EFA9D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0491" y="4228004"/>
                <a:ext cx="51948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81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C9B3F0-FAA9-41CD-8F6E-6F247FF4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Posible solución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1481C-4F3A-49FB-A1D4-C65E51EC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64" y="1550829"/>
            <a:ext cx="5290964" cy="2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C1C4F-71D4-45F1-86E4-BA89104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Posibles errores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FF7F517-7D40-4454-B88B-C2B417D2E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3879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DCCC3F7-348B-4679-AFCB-5D9318A40061}"/>
                  </a:ext>
                </a:extLst>
              </p14:cNvPr>
              <p14:cNvContentPartPr/>
              <p14:nvPr/>
            </p14:nvContentPartPr>
            <p14:xfrm>
              <a:off x="4751171" y="3983924"/>
              <a:ext cx="5301360" cy="20044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DCCC3F7-348B-4679-AFCB-5D9318A400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6851" y="3979604"/>
                <a:ext cx="531000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91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asillo de escuela con taquillas">
            <a:extLst>
              <a:ext uri="{FF2B5EF4-FFF2-40B4-BE49-F238E27FC236}">
                <a16:creationId xmlns:a16="http://schemas.microsoft.com/office/drawing/2014/main" id="{7EDA9706-EAC1-49CA-BB83-DB3F2F3A6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7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EC262A-AA0C-456C-AAAB-22392351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Program path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416C6822-6689-4F84-B2F4-B91DBCF4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Punto de entrada</a:t>
            </a:r>
          </a:p>
          <a:p>
            <a:r>
              <a:rPr lang="es-MX" sz="2000">
                <a:solidFill>
                  <a:srgbClr val="FFFFFF"/>
                </a:solidFill>
              </a:rPr>
              <a:t>Punto de salida</a:t>
            </a:r>
          </a:p>
          <a:p>
            <a:r>
              <a:rPr lang="es-MX" sz="2000">
                <a:solidFill>
                  <a:srgbClr val="FFFFFF"/>
                </a:solidFill>
              </a:rPr>
              <a:t>PP: 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Ejecución de una secuencia de instrucciones desde la entrada hasta la salida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Entrada y salida esperada</a:t>
            </a:r>
          </a:p>
          <a:p>
            <a:pPr lvl="1"/>
            <a:r>
              <a:rPr lang="es-MX" sz="2000">
                <a:solidFill>
                  <a:srgbClr val="FFFFFF"/>
                </a:solidFill>
              </a:rPr>
              <a:t>Unas entradas en especifico pueden ejecutar un path en especifico</a:t>
            </a:r>
          </a:p>
        </p:txBody>
      </p:sp>
    </p:spTree>
    <p:extLst>
      <p:ext uri="{BB962C8B-B14F-4D97-AF65-F5344CB8AC3E}">
        <p14:creationId xmlns:p14="http://schemas.microsoft.com/office/powerpoint/2010/main" val="359208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6A3B-E664-43D2-80E9-E8AB64554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233AFD-A617-4C23-BF87-83A76C3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bg1"/>
                </a:solidFill>
              </a:rPr>
              <a:t>¿Debemos ejecutar los mayores paths posibles?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D5871-F1AA-4DED-82E6-D0B4427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chemeClr val="bg1"/>
                </a:solidFill>
              </a:rPr>
              <a:t>Efectividad = Ejecutar menos paths</a:t>
            </a:r>
          </a:p>
        </p:txBody>
      </p:sp>
    </p:spTree>
    <p:extLst>
      <p:ext uri="{BB962C8B-B14F-4D97-AF65-F5344CB8AC3E}">
        <p14:creationId xmlns:p14="http://schemas.microsoft.com/office/powerpoint/2010/main" val="41212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ABE6CF-AF3F-49BD-9706-2D277C75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7" y="77586"/>
            <a:ext cx="6745459" cy="6937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6AA21835-69CF-4236-A5B1-74CAA6324C45}"/>
                  </a:ext>
                </a:extLst>
              </p14:cNvPr>
              <p14:cNvContentPartPr/>
              <p14:nvPr/>
            </p14:nvContentPartPr>
            <p14:xfrm>
              <a:off x="2682251" y="2033444"/>
              <a:ext cx="8280" cy="2052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6AA21835-69CF-4236-A5B1-74CAA6324C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7931" y="2029124"/>
                <a:ext cx="169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54C8E024-B191-4769-8B08-19A96647D4E0}"/>
              </a:ext>
            </a:extLst>
          </p:cNvPr>
          <p:cNvGrpSpPr/>
          <p:nvPr/>
        </p:nvGrpSpPr>
        <p:grpSpPr>
          <a:xfrm>
            <a:off x="7927451" y="4895804"/>
            <a:ext cx="240120" cy="1259280"/>
            <a:chOff x="7927451" y="4895804"/>
            <a:chExt cx="240120" cy="12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BA78BD9-A832-440D-9BBB-6558945294B0}"/>
                    </a:ext>
                  </a:extLst>
                </p14:cNvPr>
                <p14:cNvContentPartPr/>
                <p14:nvPr/>
              </p14:nvContentPartPr>
              <p14:xfrm>
                <a:off x="7935011" y="4895804"/>
                <a:ext cx="116640" cy="8769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BA78BD9-A832-440D-9BBB-6558945294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0691" y="4891484"/>
                  <a:ext cx="12528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5D3B0C5-39F8-4E06-AB45-08B0F57A907A}"/>
                    </a:ext>
                  </a:extLst>
                </p14:cNvPr>
                <p14:cNvContentPartPr/>
                <p14:nvPr/>
              </p14:nvContentPartPr>
              <p14:xfrm>
                <a:off x="7927451" y="5755124"/>
                <a:ext cx="240120" cy="3999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5D3B0C5-39F8-4E06-AB45-08B0F57A90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3131" y="5750804"/>
                  <a:ext cx="248760" cy="40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9935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CFFF0-C9C8-4BD5-A7BB-B87489C68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CCEED9-93E9-4B82-9ABE-4DD94BE3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Criterios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6C5ED8-77D3-4F83-A8C4-A67A61E65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918561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569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A65E-55A3-4A5E-82C8-AB8BD990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Símbolos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B3F52E-40B4-469C-AD6C-2A36AD7D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5" y="1847449"/>
            <a:ext cx="6324350" cy="36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5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07F084-79EB-408C-9A86-261B9C3E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8" y="66502"/>
            <a:ext cx="9591362" cy="6227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7F2B6D-CA6F-42CA-A68E-3CF776A1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955" y="1269076"/>
            <a:ext cx="3263274" cy="35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EECF7D-5DAD-4F81-8FFE-776DAE5D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8" y="-1002874"/>
            <a:ext cx="7983415" cy="8842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768BFADE-C6A2-46AE-B4E9-6AF43B79A09B}"/>
                  </a:ext>
                </a:extLst>
              </p14:cNvPr>
              <p14:cNvContentPartPr/>
              <p14:nvPr/>
            </p14:nvContentPartPr>
            <p14:xfrm>
              <a:off x="4127898" y="2547111"/>
              <a:ext cx="233640" cy="597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768BFADE-C6A2-46AE-B4E9-6AF43B79A0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9898" y="2529111"/>
                <a:ext cx="2692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099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36DA24-EC36-47E6-AE3B-B6EEB04E7E63}"/>
</file>

<file path=customXml/itemProps2.xml><?xml version="1.0" encoding="utf-8"?>
<ds:datastoreItem xmlns:ds="http://schemas.openxmlformats.org/officeDocument/2006/customXml" ds:itemID="{55D39B71-3ADA-4783-BE31-809313910489}"/>
</file>

<file path=customXml/itemProps3.xml><?xml version="1.0" encoding="utf-8"?>
<ds:datastoreItem xmlns:ds="http://schemas.openxmlformats.org/officeDocument/2006/customXml" ds:itemID="{4E4964F7-40E9-4D09-84F7-81012A0B01C9}"/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377</Words>
  <Application>Microsoft Office PowerPoint</Application>
  <PresentationFormat>Panorámica</PresentationFormat>
  <Paragraphs>75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Control Flow Testing</vt:lpstr>
      <vt:lpstr>Contexto</vt:lpstr>
      <vt:lpstr>Program path</vt:lpstr>
      <vt:lpstr>¿Debemos ejecutar los mayores paths posibles?</vt:lpstr>
      <vt:lpstr>Presentación de PowerPoint</vt:lpstr>
      <vt:lpstr>Criterios</vt:lpstr>
      <vt:lpstr>Símbolos</vt:lpstr>
      <vt:lpstr>Presentación de PowerPoint</vt:lpstr>
      <vt:lpstr>Presentación de PowerPoint</vt:lpstr>
      <vt:lpstr>Selección de paths</vt:lpstr>
      <vt:lpstr>Todos los paths</vt:lpstr>
      <vt:lpstr>Statement Coverage</vt:lpstr>
      <vt:lpstr>Branch Coverage</vt:lpstr>
      <vt:lpstr>Presentación de PowerPoint</vt:lpstr>
      <vt:lpstr>Predicate Coverage</vt:lpstr>
      <vt:lpstr>Generando datos de entrada</vt:lpstr>
      <vt:lpstr>Path Predicate</vt:lpstr>
      <vt:lpstr>Interpretación de predicados</vt:lpstr>
      <vt:lpstr>Path Predicate Expression</vt:lpstr>
      <vt:lpstr>Presentación de PowerPoint</vt:lpstr>
      <vt:lpstr>Presentación de PowerPoint</vt:lpstr>
      <vt:lpstr>Ejemplo de path invalido </vt:lpstr>
      <vt:lpstr>Generar datos de entrada desde la Path Predicate Expression</vt:lpstr>
      <vt:lpstr>Posible solución</vt:lpstr>
      <vt:lpstr>Posibles errores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Testing</dc:title>
  <dc:creator>Carlos Trejo</dc:creator>
  <cp:lastModifiedBy>Carlos Trejo</cp:lastModifiedBy>
  <cp:revision>1</cp:revision>
  <dcterms:created xsi:type="dcterms:W3CDTF">2022-02-14T22:39:08Z</dcterms:created>
  <dcterms:modified xsi:type="dcterms:W3CDTF">2022-02-22T02:47:25Z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