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D135E-1384-4B72-A04A-D9932F544181}" v="4" dt="2022-03-08T00:15:34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Trejo" userId="b0663bc17b4728a9" providerId="LiveId" clId="{BFED135E-1384-4B72-A04A-D9932F544181}"/>
    <pc:docChg chg="undo custSel modSld">
      <pc:chgData name="Carlos Trejo" userId="b0663bc17b4728a9" providerId="LiveId" clId="{BFED135E-1384-4B72-A04A-D9932F544181}" dt="2022-03-08T00:16:08.236" v="98" actId="27614"/>
      <pc:docMkLst>
        <pc:docMk/>
      </pc:docMkLst>
      <pc:sldChg chg="addSp delSp modSp mod setBg setClrOvrMap">
        <pc:chgData name="Carlos Trejo" userId="b0663bc17b4728a9" providerId="LiveId" clId="{BFED135E-1384-4B72-A04A-D9932F544181}" dt="2022-03-08T00:10:49.615" v="16" actId="27636"/>
        <pc:sldMkLst>
          <pc:docMk/>
          <pc:sldMk cId="1425762527" sldId="256"/>
        </pc:sldMkLst>
        <pc:spChg chg="mod">
          <ac:chgData name="Carlos Trejo" userId="b0663bc17b4728a9" providerId="LiveId" clId="{BFED135E-1384-4B72-A04A-D9932F544181}" dt="2022-03-08T00:10:33.593" v="6" actId="26606"/>
          <ac:spMkLst>
            <pc:docMk/>
            <pc:sldMk cId="1425762527" sldId="256"/>
            <ac:spMk id="2" creationId="{02AFB6BC-27B7-40CD-BD55-71C10C3259B3}"/>
          </ac:spMkLst>
        </pc:spChg>
        <pc:spChg chg="mod">
          <ac:chgData name="Carlos Trejo" userId="b0663bc17b4728a9" providerId="LiveId" clId="{BFED135E-1384-4B72-A04A-D9932F544181}" dt="2022-03-08T00:10:49.615" v="16" actId="27636"/>
          <ac:spMkLst>
            <pc:docMk/>
            <pc:sldMk cId="1425762527" sldId="256"/>
            <ac:spMk id="3" creationId="{4C2BB59E-1062-4F8C-9531-64382104136C}"/>
          </ac:spMkLst>
        </pc:spChg>
        <pc:spChg chg="add del">
          <ac:chgData name="Carlos Trejo" userId="b0663bc17b4728a9" providerId="LiveId" clId="{BFED135E-1384-4B72-A04A-D9932F544181}" dt="2022-03-08T00:10:33.578" v="5" actId="26606"/>
          <ac:spMkLst>
            <pc:docMk/>
            <pc:sldMk cId="1425762527" sldId="256"/>
            <ac:spMk id="9" creationId="{C1DD1A8A-57D5-4A81-AD04-532B043C5611}"/>
          </ac:spMkLst>
        </pc:spChg>
        <pc:spChg chg="add del">
          <ac:chgData name="Carlos Trejo" userId="b0663bc17b4728a9" providerId="LiveId" clId="{BFED135E-1384-4B72-A04A-D9932F544181}" dt="2022-03-08T00:10:30.574" v="1" actId="26606"/>
          <ac:spMkLst>
            <pc:docMk/>
            <pc:sldMk cId="1425762527" sldId="256"/>
            <ac:spMk id="10" creationId="{2643BE6C-86B7-4AB9-91E8-9B5DB45AC8EA}"/>
          </ac:spMkLst>
        </pc:spChg>
        <pc:spChg chg="add del">
          <ac:chgData name="Carlos Trejo" userId="b0663bc17b4728a9" providerId="LiveId" clId="{BFED135E-1384-4B72-A04A-D9932F544181}" dt="2022-03-08T00:10:33.578" v="5" actId="26606"/>
          <ac:spMkLst>
            <pc:docMk/>
            <pc:sldMk cId="1425762527" sldId="256"/>
            <ac:spMk id="11" creationId="{007891EC-4501-44ED-A8C8-B11B6DB767AB}"/>
          </ac:spMkLst>
        </pc:spChg>
        <pc:spChg chg="add del">
          <ac:chgData name="Carlos Trejo" userId="b0663bc17b4728a9" providerId="LiveId" clId="{BFED135E-1384-4B72-A04A-D9932F544181}" dt="2022-03-08T00:10:32.606" v="3" actId="26606"/>
          <ac:spMkLst>
            <pc:docMk/>
            <pc:sldMk cId="1425762527" sldId="256"/>
            <ac:spMk id="12" creationId="{2643BE6C-86B7-4AB9-91E8-9B5DB45AC8EA}"/>
          </ac:spMkLst>
        </pc:spChg>
        <pc:spChg chg="add">
          <ac:chgData name="Carlos Trejo" userId="b0663bc17b4728a9" providerId="LiveId" clId="{BFED135E-1384-4B72-A04A-D9932F544181}" dt="2022-03-08T00:10:33.593" v="6" actId="26606"/>
          <ac:spMkLst>
            <pc:docMk/>
            <pc:sldMk cId="1425762527" sldId="256"/>
            <ac:spMk id="14" creationId="{71B2258F-86CA-4D4D-8270-BC05FCDEBFB3}"/>
          </ac:spMkLst>
        </pc:spChg>
        <pc:picChg chg="add del">
          <ac:chgData name="Carlos Trejo" userId="b0663bc17b4728a9" providerId="LiveId" clId="{BFED135E-1384-4B72-A04A-D9932F544181}" dt="2022-03-08T00:10:33.578" v="5" actId="26606"/>
          <ac:picMkLst>
            <pc:docMk/>
            <pc:sldMk cId="1425762527" sldId="256"/>
            <ac:picMk id="5" creationId="{BBF97A82-BE64-41C9-A1F5-6415E64C877A}"/>
          </ac:picMkLst>
        </pc:picChg>
        <pc:picChg chg="add del">
          <ac:chgData name="Carlos Trejo" userId="b0663bc17b4728a9" providerId="LiveId" clId="{BFED135E-1384-4B72-A04A-D9932F544181}" dt="2022-03-08T00:10:30.574" v="1" actId="26606"/>
          <ac:picMkLst>
            <pc:docMk/>
            <pc:sldMk cId="1425762527" sldId="256"/>
            <ac:picMk id="7" creationId="{A2822A90-A985-4500-A0C5-06BD0D613759}"/>
          </ac:picMkLst>
        </pc:picChg>
        <pc:picChg chg="add del">
          <ac:chgData name="Carlos Trejo" userId="b0663bc17b4728a9" providerId="LiveId" clId="{BFED135E-1384-4B72-A04A-D9932F544181}" dt="2022-03-08T00:10:32.606" v="3" actId="26606"/>
          <ac:picMkLst>
            <pc:docMk/>
            <pc:sldMk cId="1425762527" sldId="256"/>
            <ac:picMk id="13" creationId="{30E560B4-EEE7-4355-AAE5-8602B8F95C3D}"/>
          </ac:picMkLst>
        </pc:picChg>
        <pc:picChg chg="add">
          <ac:chgData name="Carlos Trejo" userId="b0663bc17b4728a9" providerId="LiveId" clId="{BFED135E-1384-4B72-A04A-D9932F544181}" dt="2022-03-08T00:10:33.593" v="6" actId="26606"/>
          <ac:picMkLst>
            <pc:docMk/>
            <pc:sldMk cId="1425762527" sldId="256"/>
            <ac:picMk id="15" creationId="{8444ACFB-EFE7-492D-947A-9FB0670069DE}"/>
          </ac:picMkLst>
        </pc:picChg>
      </pc:sldChg>
      <pc:sldChg chg="addSp modSp mod setBg setClrOvrMap">
        <pc:chgData name="Carlos Trejo" userId="b0663bc17b4728a9" providerId="LiveId" clId="{BFED135E-1384-4B72-A04A-D9932F544181}" dt="2022-03-08T00:10:54.037" v="17" actId="26606"/>
        <pc:sldMkLst>
          <pc:docMk/>
          <pc:sldMk cId="1296363386" sldId="257"/>
        </pc:sldMkLst>
        <pc:spChg chg="mod">
          <ac:chgData name="Carlos Trejo" userId="b0663bc17b4728a9" providerId="LiveId" clId="{BFED135E-1384-4B72-A04A-D9932F544181}" dt="2022-03-08T00:10:54.037" v="17" actId="26606"/>
          <ac:spMkLst>
            <pc:docMk/>
            <pc:sldMk cId="1296363386" sldId="257"/>
            <ac:spMk id="2" creationId="{F50BE114-B607-4D34-AB55-B53F55B2DB76}"/>
          </ac:spMkLst>
        </pc:spChg>
        <pc:spChg chg="mod">
          <ac:chgData name="Carlos Trejo" userId="b0663bc17b4728a9" providerId="LiveId" clId="{BFED135E-1384-4B72-A04A-D9932F544181}" dt="2022-03-08T00:10:54.037" v="17" actId="26606"/>
          <ac:spMkLst>
            <pc:docMk/>
            <pc:sldMk cId="1296363386" sldId="257"/>
            <ac:spMk id="3" creationId="{0A8B2BAB-3B87-4545-B124-4D4BAFDF792A}"/>
          </ac:spMkLst>
        </pc:spChg>
        <pc:spChg chg="add">
          <ac:chgData name="Carlos Trejo" userId="b0663bc17b4728a9" providerId="LiveId" clId="{BFED135E-1384-4B72-A04A-D9932F544181}" dt="2022-03-08T00:10:54.037" v="17" actId="26606"/>
          <ac:spMkLst>
            <pc:docMk/>
            <pc:sldMk cId="1296363386" sldId="257"/>
            <ac:spMk id="9" creationId="{9228552E-C8B1-4A80-8448-0787CE0FC704}"/>
          </ac:spMkLst>
        </pc:spChg>
        <pc:picChg chg="add">
          <ac:chgData name="Carlos Trejo" userId="b0663bc17b4728a9" providerId="LiveId" clId="{BFED135E-1384-4B72-A04A-D9932F544181}" dt="2022-03-08T00:10:54.037" v="17" actId="26606"/>
          <ac:picMkLst>
            <pc:docMk/>
            <pc:sldMk cId="1296363386" sldId="257"/>
            <ac:picMk id="5" creationId="{7B3B580A-BDB6-4C7E-B9C2-9227D6F1D4DF}"/>
          </ac:picMkLst>
        </pc:picChg>
      </pc:sldChg>
      <pc:sldChg chg="addSp delSp modSp mod setBg">
        <pc:chgData name="Carlos Trejo" userId="b0663bc17b4728a9" providerId="LiveId" clId="{BFED135E-1384-4B72-A04A-D9932F544181}" dt="2022-03-08T00:11:18.348" v="30" actId="14100"/>
        <pc:sldMkLst>
          <pc:docMk/>
          <pc:sldMk cId="1089615709" sldId="258"/>
        </pc:sldMkLst>
        <pc:spChg chg="mod">
          <ac:chgData name="Carlos Trejo" userId="b0663bc17b4728a9" providerId="LiveId" clId="{BFED135E-1384-4B72-A04A-D9932F544181}" dt="2022-03-08T00:11:09.049" v="20" actId="26606"/>
          <ac:spMkLst>
            <pc:docMk/>
            <pc:sldMk cId="1089615709" sldId="258"/>
            <ac:spMk id="2" creationId="{79C5B05F-A5E0-444C-AFE0-5D2164F6E666}"/>
          </ac:spMkLst>
        </pc:spChg>
        <pc:spChg chg="mod">
          <ac:chgData name="Carlos Trejo" userId="b0663bc17b4728a9" providerId="LiveId" clId="{BFED135E-1384-4B72-A04A-D9932F544181}" dt="2022-03-08T00:11:18.348" v="30" actId="14100"/>
          <ac:spMkLst>
            <pc:docMk/>
            <pc:sldMk cId="1089615709" sldId="258"/>
            <ac:spMk id="3" creationId="{E35FD414-08E1-4F02-BF98-676C592E9D39}"/>
          </ac:spMkLst>
        </pc:spChg>
        <pc:spChg chg="add del">
          <ac:chgData name="Carlos Trejo" userId="b0663bc17b4728a9" providerId="LiveId" clId="{BFED135E-1384-4B72-A04A-D9932F544181}" dt="2022-03-08T00:11:09.033" v="19" actId="26606"/>
          <ac:spMkLst>
            <pc:docMk/>
            <pc:sldMk cId="1089615709" sldId="258"/>
            <ac:spMk id="9" creationId="{E8A8EAB8-D2FF-444D-B34B-7D32F106AD0E}"/>
          </ac:spMkLst>
        </pc:spChg>
        <pc:spChg chg="add">
          <ac:chgData name="Carlos Trejo" userId="b0663bc17b4728a9" providerId="LiveId" clId="{BFED135E-1384-4B72-A04A-D9932F544181}" dt="2022-03-08T00:11:09.049" v="20" actId="26606"/>
          <ac:spMkLst>
            <pc:docMk/>
            <pc:sldMk cId="1089615709" sldId="258"/>
            <ac:spMk id="15" creationId="{73DE2CFE-42F2-48F0-8706-5264E012B10C}"/>
          </ac:spMkLst>
        </pc:spChg>
        <pc:picChg chg="mod">
          <ac:chgData name="Carlos Trejo" userId="b0663bc17b4728a9" providerId="LiveId" clId="{BFED135E-1384-4B72-A04A-D9932F544181}" dt="2022-03-08T00:11:09.049" v="20" actId="26606"/>
          <ac:picMkLst>
            <pc:docMk/>
            <pc:sldMk cId="1089615709" sldId="258"/>
            <ac:picMk id="4" creationId="{68D9599D-DDCA-42B5-9025-7B2C335224EA}"/>
          </ac:picMkLst>
        </pc:picChg>
        <pc:cxnChg chg="add del">
          <ac:chgData name="Carlos Trejo" userId="b0663bc17b4728a9" providerId="LiveId" clId="{BFED135E-1384-4B72-A04A-D9932F544181}" dt="2022-03-08T00:11:09.033" v="19" actId="26606"/>
          <ac:cxnSpMkLst>
            <pc:docMk/>
            <pc:sldMk cId="1089615709" sldId="258"/>
            <ac:cxnSpMk id="11" creationId="{EEA38897-7BA3-4408-8083-3235339C4A60}"/>
          </ac:cxnSpMkLst>
        </pc:cxnChg>
        <pc:cxnChg chg="add del">
          <ac:chgData name="Carlos Trejo" userId="b0663bc17b4728a9" providerId="LiveId" clId="{BFED135E-1384-4B72-A04A-D9932F544181}" dt="2022-03-08T00:11:09.033" v="19" actId="26606"/>
          <ac:cxnSpMkLst>
            <pc:docMk/>
            <pc:sldMk cId="1089615709" sldId="258"/>
            <ac:cxnSpMk id="13" creationId="{F11AD06B-AB20-4097-8606-5DA00DBACE88}"/>
          </ac:cxnSpMkLst>
        </pc:cxnChg>
      </pc:sldChg>
      <pc:sldChg chg="addSp delSp modSp mod setBg">
        <pc:chgData name="Carlos Trejo" userId="b0663bc17b4728a9" providerId="LiveId" clId="{BFED135E-1384-4B72-A04A-D9932F544181}" dt="2022-03-08T00:11:35.652" v="31" actId="26606"/>
        <pc:sldMkLst>
          <pc:docMk/>
          <pc:sldMk cId="2238539898" sldId="259"/>
        </pc:sldMkLst>
        <pc:spChg chg="mod">
          <ac:chgData name="Carlos Trejo" userId="b0663bc17b4728a9" providerId="LiveId" clId="{BFED135E-1384-4B72-A04A-D9932F544181}" dt="2022-03-08T00:11:35.652" v="31" actId="26606"/>
          <ac:spMkLst>
            <pc:docMk/>
            <pc:sldMk cId="2238539898" sldId="259"/>
            <ac:spMk id="2" creationId="{D0BC72F3-FFDE-4C1B-BB29-201440EEBDC0}"/>
          </ac:spMkLst>
        </pc:spChg>
        <pc:spChg chg="del">
          <ac:chgData name="Carlos Trejo" userId="b0663bc17b4728a9" providerId="LiveId" clId="{BFED135E-1384-4B72-A04A-D9932F544181}" dt="2022-03-08T00:11:35.652" v="31" actId="26606"/>
          <ac:spMkLst>
            <pc:docMk/>
            <pc:sldMk cId="2238539898" sldId="259"/>
            <ac:spMk id="3" creationId="{A17289C1-9BF0-4700-8533-E8D7ADFC7393}"/>
          </ac:spMkLst>
        </pc:spChg>
        <pc:spChg chg="add">
          <ac:chgData name="Carlos Trejo" userId="b0663bc17b4728a9" providerId="LiveId" clId="{BFED135E-1384-4B72-A04A-D9932F544181}" dt="2022-03-08T00:11:35.652" v="31" actId="26606"/>
          <ac:spMkLst>
            <pc:docMk/>
            <pc:sldMk cId="2238539898" sldId="259"/>
            <ac:spMk id="9" creationId="{B819A166-7571-4003-A6B8-B62034C3ED30}"/>
          </ac:spMkLst>
        </pc:spChg>
        <pc:graphicFrameChg chg="add">
          <ac:chgData name="Carlos Trejo" userId="b0663bc17b4728a9" providerId="LiveId" clId="{BFED135E-1384-4B72-A04A-D9932F544181}" dt="2022-03-08T00:11:35.652" v="31" actId="26606"/>
          <ac:graphicFrameMkLst>
            <pc:docMk/>
            <pc:sldMk cId="2238539898" sldId="259"/>
            <ac:graphicFrameMk id="5" creationId="{0667574B-12EB-426D-A9D3-F1B716CCDAA0}"/>
          </ac:graphicFrameMkLst>
        </pc:graphicFrameChg>
      </pc:sldChg>
      <pc:sldChg chg="modSp mod">
        <pc:chgData name="Carlos Trejo" userId="b0663bc17b4728a9" providerId="LiveId" clId="{BFED135E-1384-4B72-A04A-D9932F544181}" dt="2022-03-08T00:11:46.853" v="33" actId="403"/>
        <pc:sldMkLst>
          <pc:docMk/>
          <pc:sldMk cId="2504487098" sldId="260"/>
        </pc:sldMkLst>
        <pc:spChg chg="mod">
          <ac:chgData name="Carlos Trejo" userId="b0663bc17b4728a9" providerId="LiveId" clId="{BFED135E-1384-4B72-A04A-D9932F544181}" dt="2022-03-08T00:11:46.853" v="33" actId="403"/>
          <ac:spMkLst>
            <pc:docMk/>
            <pc:sldMk cId="2504487098" sldId="260"/>
            <ac:spMk id="3" creationId="{F5CC5ED9-464B-44F0-B778-2BB34E89192A}"/>
          </ac:spMkLst>
        </pc:spChg>
      </pc:sldChg>
      <pc:sldChg chg="addSp delSp modSp mod setBg">
        <pc:chgData name="Carlos Trejo" userId="b0663bc17b4728a9" providerId="LiveId" clId="{BFED135E-1384-4B72-A04A-D9932F544181}" dt="2022-03-08T00:11:51.249" v="34" actId="26606"/>
        <pc:sldMkLst>
          <pc:docMk/>
          <pc:sldMk cId="3193481475" sldId="261"/>
        </pc:sldMkLst>
        <pc:spChg chg="mod">
          <ac:chgData name="Carlos Trejo" userId="b0663bc17b4728a9" providerId="LiveId" clId="{BFED135E-1384-4B72-A04A-D9932F544181}" dt="2022-03-08T00:11:51.249" v="34" actId="26606"/>
          <ac:spMkLst>
            <pc:docMk/>
            <pc:sldMk cId="3193481475" sldId="261"/>
            <ac:spMk id="2" creationId="{7871B2AD-37BB-4F0D-8C75-EE8D4DC0D1EF}"/>
          </ac:spMkLst>
        </pc:spChg>
        <pc:spChg chg="del">
          <ac:chgData name="Carlos Trejo" userId="b0663bc17b4728a9" providerId="LiveId" clId="{BFED135E-1384-4B72-A04A-D9932F544181}" dt="2022-03-08T00:11:51.249" v="34" actId="26606"/>
          <ac:spMkLst>
            <pc:docMk/>
            <pc:sldMk cId="3193481475" sldId="261"/>
            <ac:spMk id="3" creationId="{3FBEDABA-14D1-43C4-9446-19FAFCB5B861}"/>
          </ac:spMkLst>
        </pc:spChg>
        <pc:spChg chg="add">
          <ac:chgData name="Carlos Trejo" userId="b0663bc17b4728a9" providerId="LiveId" clId="{BFED135E-1384-4B72-A04A-D9932F544181}" dt="2022-03-08T00:11:51.249" v="34" actId="26606"/>
          <ac:spMkLst>
            <pc:docMk/>
            <pc:sldMk cId="3193481475" sldId="261"/>
            <ac:spMk id="9" creationId="{08E89D5E-1885-4160-AC77-CC471DD1D0DB}"/>
          </ac:spMkLst>
        </pc:spChg>
        <pc:graphicFrameChg chg="add">
          <ac:chgData name="Carlos Trejo" userId="b0663bc17b4728a9" providerId="LiveId" clId="{BFED135E-1384-4B72-A04A-D9932F544181}" dt="2022-03-08T00:11:51.249" v="34" actId="26606"/>
          <ac:graphicFrameMkLst>
            <pc:docMk/>
            <pc:sldMk cId="3193481475" sldId="261"/>
            <ac:graphicFrameMk id="5" creationId="{BC550246-0ABE-46DC-AECE-4F93153DD83E}"/>
          </ac:graphicFrameMkLst>
        </pc:graphicFrameChg>
        <pc:cxnChg chg="add">
          <ac:chgData name="Carlos Trejo" userId="b0663bc17b4728a9" providerId="LiveId" clId="{BFED135E-1384-4B72-A04A-D9932F544181}" dt="2022-03-08T00:11:51.249" v="34" actId="26606"/>
          <ac:cxnSpMkLst>
            <pc:docMk/>
            <pc:sldMk cId="3193481475" sldId="261"/>
            <ac:cxnSpMk id="11" creationId="{550D2BD1-98F9-412D-905B-3A843EF4078B}"/>
          </ac:cxnSpMkLst>
        </pc:cxnChg>
      </pc:sldChg>
      <pc:sldChg chg="addSp delSp modSp mod setBg">
        <pc:chgData name="Carlos Trejo" userId="b0663bc17b4728a9" providerId="LiveId" clId="{BFED135E-1384-4B72-A04A-D9932F544181}" dt="2022-03-08T00:12:02.352" v="37" actId="26606"/>
        <pc:sldMkLst>
          <pc:docMk/>
          <pc:sldMk cId="3526223524" sldId="262"/>
        </pc:sldMkLst>
        <pc:spChg chg="mod">
          <ac:chgData name="Carlos Trejo" userId="b0663bc17b4728a9" providerId="LiveId" clId="{BFED135E-1384-4B72-A04A-D9932F544181}" dt="2022-03-08T00:12:02.352" v="37" actId="26606"/>
          <ac:spMkLst>
            <pc:docMk/>
            <pc:sldMk cId="3526223524" sldId="262"/>
            <ac:spMk id="2" creationId="{48859AD2-69D6-4A9E-B91F-DEB981998A80}"/>
          </ac:spMkLst>
        </pc:spChg>
        <pc:spChg chg="add del">
          <ac:chgData name="Carlos Trejo" userId="b0663bc17b4728a9" providerId="LiveId" clId="{BFED135E-1384-4B72-A04A-D9932F544181}" dt="2022-03-08T00:12:02.352" v="37" actId="26606"/>
          <ac:spMkLst>
            <pc:docMk/>
            <pc:sldMk cId="3526223524" sldId="262"/>
            <ac:spMk id="3" creationId="{11874044-5D3C-425C-ADB9-827B8DE6787E}"/>
          </ac:spMkLst>
        </pc:spChg>
        <pc:spChg chg="add del">
          <ac:chgData name="Carlos Trejo" userId="b0663bc17b4728a9" providerId="LiveId" clId="{BFED135E-1384-4B72-A04A-D9932F544181}" dt="2022-03-08T00:12:01.302" v="36" actId="26606"/>
          <ac:spMkLst>
            <pc:docMk/>
            <pc:sldMk cId="3526223524" sldId="262"/>
            <ac:spMk id="9" creationId="{08E89D5E-1885-4160-AC77-CC471DD1D0DB}"/>
          </ac:spMkLst>
        </pc:spChg>
        <pc:spChg chg="add">
          <ac:chgData name="Carlos Trejo" userId="b0663bc17b4728a9" providerId="LiveId" clId="{BFED135E-1384-4B72-A04A-D9932F544181}" dt="2022-03-08T00:12:02.352" v="37" actId="26606"/>
          <ac:spMkLst>
            <pc:docMk/>
            <pc:sldMk cId="3526223524" sldId="262"/>
            <ac:spMk id="13" creationId="{B819A166-7571-4003-A6B8-B62034C3ED30}"/>
          </ac:spMkLst>
        </pc:spChg>
        <pc:graphicFrameChg chg="add del">
          <ac:chgData name="Carlos Trejo" userId="b0663bc17b4728a9" providerId="LiveId" clId="{BFED135E-1384-4B72-A04A-D9932F544181}" dt="2022-03-08T00:12:01.302" v="36" actId="26606"/>
          <ac:graphicFrameMkLst>
            <pc:docMk/>
            <pc:sldMk cId="3526223524" sldId="262"/>
            <ac:graphicFrameMk id="5" creationId="{9A5D0984-2980-4F69-9D86-C504CF23ED21}"/>
          </ac:graphicFrameMkLst>
        </pc:graphicFrameChg>
        <pc:graphicFrameChg chg="add">
          <ac:chgData name="Carlos Trejo" userId="b0663bc17b4728a9" providerId="LiveId" clId="{BFED135E-1384-4B72-A04A-D9932F544181}" dt="2022-03-08T00:12:02.352" v="37" actId="26606"/>
          <ac:graphicFrameMkLst>
            <pc:docMk/>
            <pc:sldMk cId="3526223524" sldId="262"/>
            <ac:graphicFrameMk id="14" creationId="{E059CC13-E713-47EC-8342-1A3421B6242F}"/>
          </ac:graphicFrameMkLst>
        </pc:graphicFrameChg>
        <pc:cxnChg chg="add del">
          <ac:chgData name="Carlos Trejo" userId="b0663bc17b4728a9" providerId="LiveId" clId="{BFED135E-1384-4B72-A04A-D9932F544181}" dt="2022-03-08T00:12:01.302" v="36" actId="26606"/>
          <ac:cxnSpMkLst>
            <pc:docMk/>
            <pc:sldMk cId="3526223524" sldId="262"/>
            <ac:cxnSpMk id="11" creationId="{550D2BD1-98F9-412D-905B-3A843EF4078B}"/>
          </ac:cxnSpMkLst>
        </pc:cxnChg>
      </pc:sldChg>
      <pc:sldChg chg="addSp delSp modSp mod setBg">
        <pc:chgData name="Carlos Trejo" userId="b0663bc17b4728a9" providerId="LiveId" clId="{BFED135E-1384-4B72-A04A-D9932F544181}" dt="2022-03-08T00:12:17.357" v="41" actId="26606"/>
        <pc:sldMkLst>
          <pc:docMk/>
          <pc:sldMk cId="3892135782" sldId="263"/>
        </pc:sldMkLst>
        <pc:spChg chg="mod">
          <ac:chgData name="Carlos Trejo" userId="b0663bc17b4728a9" providerId="LiveId" clId="{BFED135E-1384-4B72-A04A-D9932F544181}" dt="2022-03-08T00:12:17.357" v="41" actId="26606"/>
          <ac:spMkLst>
            <pc:docMk/>
            <pc:sldMk cId="3892135782" sldId="263"/>
            <ac:spMk id="2" creationId="{DE312F76-AB09-48DC-A9FA-DFC968DF4F3F}"/>
          </ac:spMkLst>
        </pc:spChg>
        <pc:spChg chg="del">
          <ac:chgData name="Carlos Trejo" userId="b0663bc17b4728a9" providerId="LiveId" clId="{BFED135E-1384-4B72-A04A-D9932F544181}" dt="2022-03-08T00:12:09.505" v="38" actId="26606"/>
          <ac:spMkLst>
            <pc:docMk/>
            <pc:sldMk cId="3892135782" sldId="263"/>
            <ac:spMk id="3" creationId="{0EB78E32-4B18-4FA2-8DAD-35C3551A432B}"/>
          </ac:spMkLst>
        </pc:spChg>
        <pc:spChg chg="add del">
          <ac:chgData name="Carlos Trejo" userId="b0663bc17b4728a9" providerId="LiveId" clId="{BFED135E-1384-4B72-A04A-D9932F544181}" dt="2022-03-08T00:12:17.357" v="41" actId="26606"/>
          <ac:spMkLst>
            <pc:docMk/>
            <pc:sldMk cId="3892135782" sldId="263"/>
            <ac:spMk id="9" creationId="{B819A166-7571-4003-A6B8-B62034C3ED30}"/>
          </ac:spMkLst>
        </pc:spChg>
        <pc:spChg chg="add del">
          <ac:chgData name="Carlos Trejo" userId="b0663bc17b4728a9" providerId="LiveId" clId="{BFED135E-1384-4B72-A04A-D9932F544181}" dt="2022-03-08T00:12:17.315" v="40" actId="26606"/>
          <ac:spMkLst>
            <pc:docMk/>
            <pc:sldMk cId="3892135782" sldId="263"/>
            <ac:spMk id="14" creationId="{B819A166-7571-4003-A6B8-B62034C3ED30}"/>
          </ac:spMkLst>
        </pc:spChg>
        <pc:spChg chg="add">
          <ac:chgData name="Carlos Trejo" userId="b0663bc17b4728a9" providerId="LiveId" clId="{BFED135E-1384-4B72-A04A-D9932F544181}" dt="2022-03-08T00:12:17.357" v="41" actId="26606"/>
          <ac:spMkLst>
            <pc:docMk/>
            <pc:sldMk cId="3892135782" sldId="263"/>
            <ac:spMk id="16" creationId="{F68B3F68-107C-434F-AA38-110D5EA91B85}"/>
          </ac:spMkLst>
        </pc:spChg>
        <pc:spChg chg="add">
          <ac:chgData name="Carlos Trejo" userId="b0663bc17b4728a9" providerId="LiveId" clId="{BFED135E-1384-4B72-A04A-D9932F544181}" dt="2022-03-08T00:12:17.357" v="41" actId="26606"/>
          <ac:spMkLst>
            <pc:docMk/>
            <pc:sldMk cId="3892135782" sldId="263"/>
            <ac:spMk id="17" creationId="{BACC6370-2D7E-4714-9D71-7542949D7D5D}"/>
          </ac:spMkLst>
        </pc:spChg>
        <pc:spChg chg="add">
          <ac:chgData name="Carlos Trejo" userId="b0663bc17b4728a9" providerId="LiveId" clId="{BFED135E-1384-4B72-A04A-D9932F544181}" dt="2022-03-08T00:12:17.357" v="41" actId="26606"/>
          <ac:spMkLst>
            <pc:docMk/>
            <pc:sldMk cId="3892135782" sldId="263"/>
            <ac:spMk id="18" creationId="{AAD0DBB9-1A4B-4391-81D4-CB19F9AB918A}"/>
          </ac:spMkLst>
        </pc:spChg>
        <pc:spChg chg="add">
          <ac:chgData name="Carlos Trejo" userId="b0663bc17b4728a9" providerId="LiveId" clId="{BFED135E-1384-4B72-A04A-D9932F544181}" dt="2022-03-08T00:12:17.357" v="41" actId="26606"/>
          <ac:spMkLst>
            <pc:docMk/>
            <pc:sldMk cId="3892135782" sldId="263"/>
            <ac:spMk id="20" creationId="{063BBA22-50EA-4C4D-BE05-F1CE4E63AA56}"/>
          </ac:spMkLst>
        </pc:spChg>
        <pc:graphicFrameChg chg="add mod modGraphic">
          <ac:chgData name="Carlos Trejo" userId="b0663bc17b4728a9" providerId="LiveId" clId="{BFED135E-1384-4B72-A04A-D9932F544181}" dt="2022-03-08T00:12:17.357" v="41" actId="26606"/>
          <ac:graphicFrameMkLst>
            <pc:docMk/>
            <pc:sldMk cId="3892135782" sldId="263"/>
            <ac:graphicFrameMk id="5" creationId="{1589D59B-9EDE-4765-8506-A910127D1025}"/>
          </ac:graphicFrameMkLst>
        </pc:graphicFrameChg>
      </pc:sldChg>
      <pc:sldChg chg="addSp delSp modSp mod setBg">
        <pc:chgData name="Carlos Trejo" userId="b0663bc17b4728a9" providerId="LiveId" clId="{BFED135E-1384-4B72-A04A-D9932F544181}" dt="2022-03-08T00:12:24.268" v="46" actId="26606"/>
        <pc:sldMkLst>
          <pc:docMk/>
          <pc:sldMk cId="4124737120" sldId="264"/>
        </pc:sldMkLst>
        <pc:spChg chg="mod">
          <ac:chgData name="Carlos Trejo" userId="b0663bc17b4728a9" providerId="LiveId" clId="{BFED135E-1384-4B72-A04A-D9932F544181}" dt="2022-03-08T00:12:24.268" v="46" actId="26606"/>
          <ac:spMkLst>
            <pc:docMk/>
            <pc:sldMk cId="4124737120" sldId="264"/>
            <ac:spMk id="2" creationId="{854CB56A-42AE-46B9-B96A-2F37CA691008}"/>
          </ac:spMkLst>
        </pc:spChg>
        <pc:spChg chg="add del">
          <ac:chgData name="Carlos Trejo" userId="b0663bc17b4728a9" providerId="LiveId" clId="{BFED135E-1384-4B72-A04A-D9932F544181}" dt="2022-03-08T00:12:24.268" v="46" actId="26606"/>
          <ac:spMkLst>
            <pc:docMk/>
            <pc:sldMk cId="4124737120" sldId="264"/>
            <ac:spMk id="3" creationId="{C44039F5-7EF8-42EA-8C54-94771E661940}"/>
          </ac:spMkLst>
        </pc:spChg>
        <pc:spChg chg="add del">
          <ac:chgData name="Carlos Trejo" userId="b0663bc17b4728a9" providerId="LiveId" clId="{BFED135E-1384-4B72-A04A-D9932F544181}" dt="2022-03-08T00:12:22.946" v="43" actId="26606"/>
          <ac:spMkLst>
            <pc:docMk/>
            <pc:sldMk cId="4124737120" sldId="264"/>
            <ac:spMk id="9" creationId="{BACC6370-2D7E-4714-9D71-7542949D7D5D}"/>
          </ac:spMkLst>
        </pc:spChg>
        <pc:spChg chg="add del">
          <ac:chgData name="Carlos Trejo" userId="b0663bc17b4728a9" providerId="LiveId" clId="{BFED135E-1384-4B72-A04A-D9932F544181}" dt="2022-03-08T00:12:22.946" v="43" actId="26606"/>
          <ac:spMkLst>
            <pc:docMk/>
            <pc:sldMk cId="4124737120" sldId="264"/>
            <ac:spMk id="11" creationId="{F68B3F68-107C-434F-AA38-110D5EA91B85}"/>
          </ac:spMkLst>
        </pc:spChg>
        <pc:spChg chg="add del">
          <ac:chgData name="Carlos Trejo" userId="b0663bc17b4728a9" providerId="LiveId" clId="{BFED135E-1384-4B72-A04A-D9932F544181}" dt="2022-03-08T00:12:22.946" v="43" actId="26606"/>
          <ac:spMkLst>
            <pc:docMk/>
            <pc:sldMk cId="4124737120" sldId="264"/>
            <ac:spMk id="13" creationId="{AAD0DBB9-1A4B-4391-81D4-CB19F9AB918A}"/>
          </ac:spMkLst>
        </pc:spChg>
        <pc:spChg chg="add del">
          <ac:chgData name="Carlos Trejo" userId="b0663bc17b4728a9" providerId="LiveId" clId="{BFED135E-1384-4B72-A04A-D9932F544181}" dt="2022-03-08T00:12:22.946" v="43" actId="26606"/>
          <ac:spMkLst>
            <pc:docMk/>
            <pc:sldMk cId="4124737120" sldId="264"/>
            <ac:spMk id="15" creationId="{063BBA22-50EA-4C4D-BE05-F1CE4E63AA56}"/>
          </ac:spMkLst>
        </pc:spChg>
        <pc:spChg chg="add del">
          <ac:chgData name="Carlos Trejo" userId="b0663bc17b4728a9" providerId="LiveId" clId="{BFED135E-1384-4B72-A04A-D9932F544181}" dt="2022-03-08T00:12:24.237" v="45" actId="26606"/>
          <ac:spMkLst>
            <pc:docMk/>
            <pc:sldMk cId="4124737120" sldId="264"/>
            <ac:spMk id="17" creationId="{BACC6370-2D7E-4714-9D71-7542949D7D5D}"/>
          </ac:spMkLst>
        </pc:spChg>
        <pc:spChg chg="add del">
          <ac:chgData name="Carlos Trejo" userId="b0663bc17b4728a9" providerId="LiveId" clId="{BFED135E-1384-4B72-A04A-D9932F544181}" dt="2022-03-08T00:12:24.237" v="45" actId="26606"/>
          <ac:spMkLst>
            <pc:docMk/>
            <pc:sldMk cId="4124737120" sldId="264"/>
            <ac:spMk id="18" creationId="{F68B3F68-107C-434F-AA38-110D5EA91B85}"/>
          </ac:spMkLst>
        </pc:spChg>
        <pc:spChg chg="add del">
          <ac:chgData name="Carlos Trejo" userId="b0663bc17b4728a9" providerId="LiveId" clId="{BFED135E-1384-4B72-A04A-D9932F544181}" dt="2022-03-08T00:12:24.237" v="45" actId="26606"/>
          <ac:spMkLst>
            <pc:docMk/>
            <pc:sldMk cId="4124737120" sldId="264"/>
            <ac:spMk id="19" creationId="{AAD0DBB9-1A4B-4391-81D4-CB19F9AB918A}"/>
          </ac:spMkLst>
        </pc:spChg>
        <pc:spChg chg="add del">
          <ac:chgData name="Carlos Trejo" userId="b0663bc17b4728a9" providerId="LiveId" clId="{BFED135E-1384-4B72-A04A-D9932F544181}" dt="2022-03-08T00:12:24.237" v="45" actId="26606"/>
          <ac:spMkLst>
            <pc:docMk/>
            <pc:sldMk cId="4124737120" sldId="264"/>
            <ac:spMk id="20" creationId="{063BBA22-50EA-4C4D-BE05-F1CE4E63AA56}"/>
          </ac:spMkLst>
        </pc:spChg>
        <pc:spChg chg="add">
          <ac:chgData name="Carlos Trejo" userId="b0663bc17b4728a9" providerId="LiveId" clId="{BFED135E-1384-4B72-A04A-D9932F544181}" dt="2022-03-08T00:12:24.268" v="46" actId="26606"/>
          <ac:spMkLst>
            <pc:docMk/>
            <pc:sldMk cId="4124737120" sldId="264"/>
            <ac:spMk id="23" creationId="{B819A166-7571-4003-A6B8-B62034C3ED30}"/>
          </ac:spMkLst>
        </pc:spChg>
        <pc:graphicFrameChg chg="add del">
          <ac:chgData name="Carlos Trejo" userId="b0663bc17b4728a9" providerId="LiveId" clId="{BFED135E-1384-4B72-A04A-D9932F544181}" dt="2022-03-08T00:12:22.946" v="43" actId="26606"/>
          <ac:graphicFrameMkLst>
            <pc:docMk/>
            <pc:sldMk cId="4124737120" sldId="264"/>
            <ac:graphicFrameMk id="5" creationId="{4D6EEEBD-F0A1-4BC1-890E-C487FB111D95}"/>
          </ac:graphicFrameMkLst>
        </pc:graphicFrameChg>
        <pc:graphicFrameChg chg="add del">
          <ac:chgData name="Carlos Trejo" userId="b0663bc17b4728a9" providerId="LiveId" clId="{BFED135E-1384-4B72-A04A-D9932F544181}" dt="2022-03-08T00:12:24.237" v="45" actId="26606"/>
          <ac:graphicFrameMkLst>
            <pc:docMk/>
            <pc:sldMk cId="4124737120" sldId="264"/>
            <ac:graphicFrameMk id="21" creationId="{1FB3F75F-26AE-4B21-9EE0-AF67DE622406}"/>
          </ac:graphicFrameMkLst>
        </pc:graphicFrameChg>
        <pc:graphicFrameChg chg="add">
          <ac:chgData name="Carlos Trejo" userId="b0663bc17b4728a9" providerId="LiveId" clId="{BFED135E-1384-4B72-A04A-D9932F544181}" dt="2022-03-08T00:12:24.268" v="46" actId="26606"/>
          <ac:graphicFrameMkLst>
            <pc:docMk/>
            <pc:sldMk cId="4124737120" sldId="264"/>
            <ac:graphicFrameMk id="24" creationId="{9B82959A-8E64-4E99-8990-AA92EEB85298}"/>
          </ac:graphicFrameMkLst>
        </pc:graphicFrameChg>
      </pc:sldChg>
      <pc:sldChg chg="addSp delSp mod">
        <pc:chgData name="Carlos Trejo" userId="b0663bc17b4728a9" providerId="LiveId" clId="{BFED135E-1384-4B72-A04A-D9932F544181}" dt="2022-03-08T00:12:30.960" v="47" actId="26606"/>
        <pc:sldMkLst>
          <pc:docMk/>
          <pc:sldMk cId="3686371819" sldId="265"/>
        </pc:sldMkLst>
        <pc:spChg chg="del">
          <ac:chgData name="Carlos Trejo" userId="b0663bc17b4728a9" providerId="LiveId" clId="{BFED135E-1384-4B72-A04A-D9932F544181}" dt="2022-03-08T00:12:30.960" v="47" actId="26606"/>
          <ac:spMkLst>
            <pc:docMk/>
            <pc:sldMk cId="3686371819" sldId="265"/>
            <ac:spMk id="3" creationId="{E4161791-5318-4EE3-8372-FBA55F7A4FE6}"/>
          </ac:spMkLst>
        </pc:spChg>
        <pc:graphicFrameChg chg="add">
          <ac:chgData name="Carlos Trejo" userId="b0663bc17b4728a9" providerId="LiveId" clId="{BFED135E-1384-4B72-A04A-D9932F544181}" dt="2022-03-08T00:12:30.960" v="47" actId="26606"/>
          <ac:graphicFrameMkLst>
            <pc:docMk/>
            <pc:sldMk cId="3686371819" sldId="265"/>
            <ac:graphicFrameMk id="5" creationId="{3A320E6F-8E77-47DD-91ED-A9E1A0E16395}"/>
          </ac:graphicFrameMkLst>
        </pc:graphicFrameChg>
      </pc:sldChg>
      <pc:sldChg chg="addSp delSp modSp mod setBg">
        <pc:chgData name="Carlos Trejo" userId="b0663bc17b4728a9" providerId="LiveId" clId="{BFED135E-1384-4B72-A04A-D9932F544181}" dt="2022-03-08T00:12:39.835" v="52" actId="26606"/>
        <pc:sldMkLst>
          <pc:docMk/>
          <pc:sldMk cId="524716207" sldId="266"/>
        </pc:sldMkLst>
        <pc:spChg chg="mod">
          <ac:chgData name="Carlos Trejo" userId="b0663bc17b4728a9" providerId="LiveId" clId="{BFED135E-1384-4B72-A04A-D9932F544181}" dt="2022-03-08T00:12:39.835" v="52" actId="26606"/>
          <ac:spMkLst>
            <pc:docMk/>
            <pc:sldMk cId="524716207" sldId="266"/>
            <ac:spMk id="2" creationId="{AA6D03EF-5612-42B4-AA83-FFEFBE26A954}"/>
          </ac:spMkLst>
        </pc:spChg>
        <pc:spChg chg="add del">
          <ac:chgData name="Carlos Trejo" userId="b0663bc17b4728a9" providerId="LiveId" clId="{BFED135E-1384-4B72-A04A-D9932F544181}" dt="2022-03-08T00:12:39.835" v="52" actId="26606"/>
          <ac:spMkLst>
            <pc:docMk/>
            <pc:sldMk cId="524716207" sldId="266"/>
            <ac:spMk id="3" creationId="{26042673-6CBB-49EE-8538-4A4B9CDDA713}"/>
          </ac:spMkLst>
        </pc:spChg>
        <pc:spChg chg="add del">
          <ac:chgData name="Carlos Trejo" userId="b0663bc17b4728a9" providerId="LiveId" clId="{BFED135E-1384-4B72-A04A-D9932F544181}" dt="2022-03-08T00:12:39.804" v="51" actId="26606"/>
          <ac:spMkLst>
            <pc:docMk/>
            <pc:sldMk cId="524716207" sldId="266"/>
            <ac:spMk id="9" creationId="{56E9B3E6-E277-4D68-BA48-9CB43FFBD6E2}"/>
          </ac:spMkLst>
        </pc:spChg>
        <pc:spChg chg="add del">
          <ac:chgData name="Carlos Trejo" userId="b0663bc17b4728a9" providerId="LiveId" clId="{BFED135E-1384-4B72-A04A-D9932F544181}" dt="2022-03-08T00:12:38.937" v="49" actId="26606"/>
          <ac:spMkLst>
            <pc:docMk/>
            <pc:sldMk cId="524716207" sldId="266"/>
            <ac:spMk id="10" creationId="{B50AB553-2A96-4A92-96F2-93548E096954}"/>
          </ac:spMkLst>
        </pc:spChg>
        <pc:spChg chg="add del">
          <ac:chgData name="Carlos Trejo" userId="b0663bc17b4728a9" providerId="LiveId" clId="{BFED135E-1384-4B72-A04A-D9932F544181}" dt="2022-03-08T00:12:39.804" v="51" actId="26606"/>
          <ac:spMkLst>
            <pc:docMk/>
            <pc:sldMk cId="524716207" sldId="266"/>
            <ac:spMk id="16" creationId="{D5B0017B-2ECA-49AF-B397-DC140825DF8D}"/>
          </ac:spMkLst>
        </pc:spChg>
        <pc:spChg chg="add">
          <ac:chgData name="Carlos Trejo" userId="b0663bc17b4728a9" providerId="LiveId" clId="{BFED135E-1384-4B72-A04A-D9932F544181}" dt="2022-03-08T00:12:39.835" v="52" actId="26606"/>
          <ac:spMkLst>
            <pc:docMk/>
            <pc:sldMk cId="524716207" sldId="266"/>
            <ac:spMk id="20" creationId="{B819A166-7571-4003-A6B8-B62034C3ED30}"/>
          </ac:spMkLst>
        </pc:spChg>
        <pc:grpChg chg="add del">
          <ac:chgData name="Carlos Trejo" userId="b0663bc17b4728a9" providerId="LiveId" clId="{BFED135E-1384-4B72-A04A-D9932F544181}" dt="2022-03-08T00:12:39.804" v="51" actId="26606"/>
          <ac:grpSpMkLst>
            <pc:docMk/>
            <pc:sldMk cId="524716207" sldId="266"/>
            <ac:grpSpMk id="11" creationId="{AE1C45F0-260A-458C-96ED-C1F6D2151219}"/>
          </ac:grpSpMkLst>
        </pc:grpChg>
        <pc:graphicFrameChg chg="add del">
          <ac:chgData name="Carlos Trejo" userId="b0663bc17b4728a9" providerId="LiveId" clId="{BFED135E-1384-4B72-A04A-D9932F544181}" dt="2022-03-08T00:12:38.937" v="49" actId="26606"/>
          <ac:graphicFrameMkLst>
            <pc:docMk/>
            <pc:sldMk cId="524716207" sldId="266"/>
            <ac:graphicFrameMk id="5" creationId="{8092BBA7-5757-4B05-920C-5DFFA647A1E0}"/>
          </ac:graphicFrameMkLst>
        </pc:graphicFrameChg>
        <pc:graphicFrameChg chg="add del">
          <ac:chgData name="Carlos Trejo" userId="b0663bc17b4728a9" providerId="LiveId" clId="{BFED135E-1384-4B72-A04A-D9932F544181}" dt="2022-03-08T00:12:39.804" v="51" actId="26606"/>
          <ac:graphicFrameMkLst>
            <pc:docMk/>
            <pc:sldMk cId="524716207" sldId="266"/>
            <ac:graphicFrameMk id="15" creationId="{A4EACAB4-D37E-4023-AFC7-7EB1D3599756}"/>
          </ac:graphicFrameMkLst>
        </pc:graphicFrameChg>
        <pc:graphicFrameChg chg="add">
          <ac:chgData name="Carlos Trejo" userId="b0663bc17b4728a9" providerId="LiveId" clId="{BFED135E-1384-4B72-A04A-D9932F544181}" dt="2022-03-08T00:12:39.835" v="52" actId="26606"/>
          <ac:graphicFrameMkLst>
            <pc:docMk/>
            <pc:sldMk cId="524716207" sldId="266"/>
            <ac:graphicFrameMk id="21" creationId="{6BFB1958-0177-4983-8DE0-1DE7351EC6B2}"/>
          </ac:graphicFrameMkLst>
        </pc:graphicFrameChg>
        <pc:picChg chg="add del">
          <ac:chgData name="Carlos Trejo" userId="b0663bc17b4728a9" providerId="LiveId" clId="{BFED135E-1384-4B72-A04A-D9932F544181}" dt="2022-03-08T00:12:38.937" v="49" actId="26606"/>
          <ac:picMkLst>
            <pc:docMk/>
            <pc:sldMk cId="524716207" sldId="266"/>
            <ac:picMk id="6" creationId="{F923F82A-28A6-4328-A905-245DD4237232}"/>
          </ac:picMkLst>
        </pc:picChg>
        <pc:cxnChg chg="add del">
          <ac:chgData name="Carlos Trejo" userId="b0663bc17b4728a9" providerId="LiveId" clId="{BFED135E-1384-4B72-A04A-D9932F544181}" dt="2022-03-08T00:12:39.804" v="51" actId="26606"/>
          <ac:cxnSpMkLst>
            <pc:docMk/>
            <pc:sldMk cId="524716207" sldId="266"/>
            <ac:cxnSpMk id="18" creationId="{6CF1BAF6-AD41-4082-B212-8A1F9A2E8779}"/>
          </ac:cxnSpMkLst>
        </pc:cxnChg>
      </pc:sldChg>
      <pc:sldChg chg="addSp delSp modSp mod setBg">
        <pc:chgData name="Carlos Trejo" userId="b0663bc17b4728a9" providerId="LiveId" clId="{BFED135E-1384-4B72-A04A-D9932F544181}" dt="2022-03-08T00:12:47.131" v="53" actId="26606"/>
        <pc:sldMkLst>
          <pc:docMk/>
          <pc:sldMk cId="2366850388" sldId="267"/>
        </pc:sldMkLst>
        <pc:spChg chg="mod">
          <ac:chgData name="Carlos Trejo" userId="b0663bc17b4728a9" providerId="LiveId" clId="{BFED135E-1384-4B72-A04A-D9932F544181}" dt="2022-03-08T00:12:47.131" v="53" actId="26606"/>
          <ac:spMkLst>
            <pc:docMk/>
            <pc:sldMk cId="2366850388" sldId="267"/>
            <ac:spMk id="2" creationId="{4436D0E9-D0B5-496D-BD79-D11887AD99F9}"/>
          </ac:spMkLst>
        </pc:spChg>
        <pc:spChg chg="del">
          <ac:chgData name="Carlos Trejo" userId="b0663bc17b4728a9" providerId="LiveId" clId="{BFED135E-1384-4B72-A04A-D9932F544181}" dt="2022-03-08T00:12:47.131" v="53" actId="26606"/>
          <ac:spMkLst>
            <pc:docMk/>
            <pc:sldMk cId="2366850388" sldId="267"/>
            <ac:spMk id="3" creationId="{86218F9E-66A2-4AE7-8B61-3F53AACB1100}"/>
          </ac:spMkLst>
        </pc:spChg>
        <pc:spChg chg="add">
          <ac:chgData name="Carlos Trejo" userId="b0663bc17b4728a9" providerId="LiveId" clId="{BFED135E-1384-4B72-A04A-D9932F544181}" dt="2022-03-08T00:12:47.131" v="53" actId="26606"/>
          <ac:spMkLst>
            <pc:docMk/>
            <pc:sldMk cId="2366850388" sldId="267"/>
            <ac:spMk id="9" creationId="{B819A166-7571-4003-A6B8-B62034C3ED30}"/>
          </ac:spMkLst>
        </pc:spChg>
        <pc:graphicFrameChg chg="add">
          <ac:chgData name="Carlos Trejo" userId="b0663bc17b4728a9" providerId="LiveId" clId="{BFED135E-1384-4B72-A04A-D9932F544181}" dt="2022-03-08T00:12:47.131" v="53" actId="26606"/>
          <ac:graphicFrameMkLst>
            <pc:docMk/>
            <pc:sldMk cId="2366850388" sldId="267"/>
            <ac:graphicFrameMk id="5" creationId="{0FECEB4F-2F6B-4B86-8ECC-D47691194418}"/>
          </ac:graphicFrameMkLst>
        </pc:graphicFrameChg>
      </pc:sldChg>
      <pc:sldChg chg="addSp delSp modSp mod setBg">
        <pc:chgData name="Carlos Trejo" userId="b0663bc17b4728a9" providerId="LiveId" clId="{BFED135E-1384-4B72-A04A-D9932F544181}" dt="2022-03-08T00:13:02.103" v="58" actId="26606"/>
        <pc:sldMkLst>
          <pc:docMk/>
          <pc:sldMk cId="267434474" sldId="268"/>
        </pc:sldMkLst>
        <pc:spChg chg="mod">
          <ac:chgData name="Carlos Trejo" userId="b0663bc17b4728a9" providerId="LiveId" clId="{BFED135E-1384-4B72-A04A-D9932F544181}" dt="2022-03-08T00:13:02.103" v="58" actId="26606"/>
          <ac:spMkLst>
            <pc:docMk/>
            <pc:sldMk cId="267434474" sldId="268"/>
            <ac:spMk id="2" creationId="{C0658751-6181-4B11-AC4A-2F216490D704}"/>
          </ac:spMkLst>
        </pc:spChg>
        <pc:spChg chg="add del">
          <ac:chgData name="Carlos Trejo" userId="b0663bc17b4728a9" providerId="LiveId" clId="{BFED135E-1384-4B72-A04A-D9932F544181}" dt="2022-03-08T00:13:02.103" v="58" actId="26606"/>
          <ac:spMkLst>
            <pc:docMk/>
            <pc:sldMk cId="267434474" sldId="268"/>
            <ac:spMk id="3" creationId="{D51B942C-FD62-4182-815E-2ACAC8DDF60A}"/>
          </ac:spMkLst>
        </pc:spChg>
        <pc:spChg chg="add del">
          <ac:chgData name="Carlos Trejo" userId="b0663bc17b4728a9" providerId="LiveId" clId="{BFED135E-1384-4B72-A04A-D9932F544181}" dt="2022-03-08T00:12:57.336" v="55" actId="26606"/>
          <ac:spMkLst>
            <pc:docMk/>
            <pc:sldMk cId="267434474" sldId="268"/>
            <ac:spMk id="9" creationId="{B819A166-7571-4003-A6B8-B62034C3ED30}"/>
          </ac:spMkLst>
        </pc:spChg>
        <pc:spChg chg="add del">
          <ac:chgData name="Carlos Trejo" userId="b0663bc17b4728a9" providerId="LiveId" clId="{BFED135E-1384-4B72-A04A-D9932F544181}" dt="2022-03-08T00:13:02.079" v="57" actId="26606"/>
          <ac:spMkLst>
            <pc:docMk/>
            <pc:sldMk cId="267434474" sldId="268"/>
            <ac:spMk id="12" creationId="{08E89D5E-1885-4160-AC77-CC471DD1D0DB}"/>
          </ac:spMkLst>
        </pc:spChg>
        <pc:spChg chg="add">
          <ac:chgData name="Carlos Trejo" userId="b0663bc17b4728a9" providerId="LiveId" clId="{BFED135E-1384-4B72-A04A-D9932F544181}" dt="2022-03-08T00:13:02.103" v="58" actId="26606"/>
          <ac:spMkLst>
            <pc:docMk/>
            <pc:sldMk cId="267434474" sldId="268"/>
            <ac:spMk id="15" creationId="{B819A166-7571-4003-A6B8-B62034C3ED30}"/>
          </ac:spMkLst>
        </pc:spChg>
        <pc:graphicFrameChg chg="add del">
          <ac:chgData name="Carlos Trejo" userId="b0663bc17b4728a9" providerId="LiveId" clId="{BFED135E-1384-4B72-A04A-D9932F544181}" dt="2022-03-08T00:12:57.336" v="55" actId="26606"/>
          <ac:graphicFrameMkLst>
            <pc:docMk/>
            <pc:sldMk cId="267434474" sldId="268"/>
            <ac:graphicFrameMk id="5" creationId="{0BE4D061-C7ED-463A-9A6B-AA445B36E621}"/>
          </ac:graphicFrameMkLst>
        </pc:graphicFrameChg>
        <pc:graphicFrameChg chg="add del">
          <ac:chgData name="Carlos Trejo" userId="b0663bc17b4728a9" providerId="LiveId" clId="{BFED135E-1384-4B72-A04A-D9932F544181}" dt="2022-03-08T00:13:02.079" v="57" actId="26606"/>
          <ac:graphicFrameMkLst>
            <pc:docMk/>
            <pc:sldMk cId="267434474" sldId="268"/>
            <ac:graphicFrameMk id="13" creationId="{1B7F9859-D08D-4FAF-85C8-78402FA1990D}"/>
          </ac:graphicFrameMkLst>
        </pc:graphicFrameChg>
        <pc:graphicFrameChg chg="add">
          <ac:chgData name="Carlos Trejo" userId="b0663bc17b4728a9" providerId="LiveId" clId="{BFED135E-1384-4B72-A04A-D9932F544181}" dt="2022-03-08T00:13:02.103" v="58" actId="26606"/>
          <ac:graphicFrameMkLst>
            <pc:docMk/>
            <pc:sldMk cId="267434474" sldId="268"/>
            <ac:graphicFrameMk id="16" creationId="{0BE4D061-C7ED-463A-9A6B-AA445B36E621}"/>
          </ac:graphicFrameMkLst>
        </pc:graphicFrameChg>
        <pc:cxnChg chg="add del">
          <ac:chgData name="Carlos Trejo" userId="b0663bc17b4728a9" providerId="LiveId" clId="{BFED135E-1384-4B72-A04A-D9932F544181}" dt="2022-03-08T00:13:02.079" v="57" actId="26606"/>
          <ac:cxnSpMkLst>
            <pc:docMk/>
            <pc:sldMk cId="267434474" sldId="268"/>
            <ac:cxnSpMk id="11" creationId="{550D2BD1-98F9-412D-905B-3A843EF4078B}"/>
          </ac:cxnSpMkLst>
        </pc:cxnChg>
      </pc:sldChg>
      <pc:sldChg chg="addSp delSp modSp mod setBg setClrOvrMap">
        <pc:chgData name="Carlos Trejo" userId="b0663bc17b4728a9" providerId="LiveId" clId="{BFED135E-1384-4B72-A04A-D9932F544181}" dt="2022-03-08T00:13:26.411" v="70" actId="26606"/>
        <pc:sldMkLst>
          <pc:docMk/>
          <pc:sldMk cId="229234886" sldId="269"/>
        </pc:sldMkLst>
        <pc:spChg chg="mod">
          <ac:chgData name="Carlos Trejo" userId="b0663bc17b4728a9" providerId="LiveId" clId="{BFED135E-1384-4B72-A04A-D9932F544181}" dt="2022-03-08T00:13:23.997" v="65" actId="26606"/>
          <ac:spMkLst>
            <pc:docMk/>
            <pc:sldMk cId="229234886" sldId="269"/>
            <ac:spMk id="2" creationId="{F35E2042-06BD-437A-88DF-CE29FCF54EDC}"/>
          </ac:spMkLst>
        </pc:spChg>
        <pc:spChg chg="add del mod">
          <ac:chgData name="Carlos Trejo" userId="b0663bc17b4728a9" providerId="LiveId" clId="{BFED135E-1384-4B72-A04A-D9932F544181}" dt="2022-03-08T00:13:26.411" v="70" actId="26606"/>
          <ac:spMkLst>
            <pc:docMk/>
            <pc:sldMk cId="229234886" sldId="269"/>
            <ac:spMk id="3" creationId="{E3506624-0351-4721-ABDC-42B55B9B5BC8}"/>
          </ac:spMkLst>
        </pc:spChg>
        <pc:spChg chg="add del">
          <ac:chgData name="Carlos Trejo" userId="b0663bc17b4728a9" providerId="LiveId" clId="{BFED135E-1384-4B72-A04A-D9932F544181}" dt="2022-03-08T00:13:23.997" v="65" actId="26606"/>
          <ac:spMkLst>
            <pc:docMk/>
            <pc:sldMk cId="229234886" sldId="269"/>
            <ac:spMk id="6" creationId="{C5E6CFF1-2F42-4E10-9A97-F116F46F53FE}"/>
          </ac:spMkLst>
        </pc:spChg>
        <pc:spChg chg="add del">
          <ac:chgData name="Carlos Trejo" userId="b0663bc17b4728a9" providerId="LiveId" clId="{BFED135E-1384-4B72-A04A-D9932F544181}" dt="2022-03-08T00:13:11.954" v="60" actId="26606"/>
          <ac:spMkLst>
            <pc:docMk/>
            <pc:sldMk cId="229234886" sldId="269"/>
            <ac:spMk id="9" creationId="{B819A166-7571-4003-A6B8-B62034C3ED30}"/>
          </ac:spMkLst>
        </pc:spChg>
        <pc:graphicFrameChg chg="add del">
          <ac:chgData name="Carlos Trejo" userId="b0663bc17b4728a9" providerId="LiveId" clId="{BFED135E-1384-4B72-A04A-D9932F544181}" dt="2022-03-08T00:13:11.954" v="60" actId="26606"/>
          <ac:graphicFrameMkLst>
            <pc:docMk/>
            <pc:sldMk cId="229234886" sldId="269"/>
            <ac:graphicFrameMk id="5" creationId="{7CF4EF74-76CA-48CF-A0CE-E34585913A47}"/>
          </ac:graphicFrameMkLst>
        </pc:graphicFrameChg>
        <pc:graphicFrameChg chg="add del">
          <ac:chgData name="Carlos Trejo" userId="b0663bc17b4728a9" providerId="LiveId" clId="{BFED135E-1384-4B72-A04A-D9932F544181}" dt="2022-03-08T00:13:25.657" v="67" actId="26606"/>
          <ac:graphicFrameMkLst>
            <pc:docMk/>
            <pc:sldMk cId="229234886" sldId="269"/>
            <ac:graphicFrameMk id="10" creationId="{3CBF6101-9631-4E1F-A360-BB848D3F58AF}"/>
          </ac:graphicFrameMkLst>
        </pc:graphicFrameChg>
        <pc:graphicFrameChg chg="add del">
          <ac:chgData name="Carlos Trejo" userId="b0663bc17b4728a9" providerId="LiveId" clId="{BFED135E-1384-4B72-A04A-D9932F544181}" dt="2022-03-08T00:13:15.005" v="62" actId="26606"/>
          <ac:graphicFrameMkLst>
            <pc:docMk/>
            <pc:sldMk cId="229234886" sldId="269"/>
            <ac:graphicFrameMk id="11" creationId="{8AD80FE3-499D-41F6-9786-4953B1DC305F}"/>
          </ac:graphicFrameMkLst>
        </pc:graphicFrameChg>
        <pc:graphicFrameChg chg="add del">
          <ac:chgData name="Carlos Trejo" userId="b0663bc17b4728a9" providerId="LiveId" clId="{BFED135E-1384-4B72-A04A-D9932F544181}" dt="2022-03-08T00:13:26.380" v="69" actId="26606"/>
          <ac:graphicFrameMkLst>
            <pc:docMk/>
            <pc:sldMk cId="229234886" sldId="269"/>
            <ac:graphicFrameMk id="12" creationId="{6341475F-D8B8-4FD8-8DEB-1DB30796A210}"/>
          </ac:graphicFrameMkLst>
        </pc:graphicFrameChg>
        <pc:graphicFrameChg chg="add">
          <ac:chgData name="Carlos Trejo" userId="b0663bc17b4728a9" providerId="LiveId" clId="{BFED135E-1384-4B72-A04A-D9932F544181}" dt="2022-03-08T00:13:26.411" v="70" actId="26606"/>
          <ac:graphicFrameMkLst>
            <pc:docMk/>
            <pc:sldMk cId="229234886" sldId="269"/>
            <ac:graphicFrameMk id="14" creationId="{CC4ED73E-67D3-413F-911D-2C7D5DDE8D63}"/>
          </ac:graphicFrameMkLst>
        </pc:graphicFrameChg>
        <pc:picChg chg="add del">
          <ac:chgData name="Carlos Trejo" userId="b0663bc17b4728a9" providerId="LiveId" clId="{BFED135E-1384-4B72-A04A-D9932F544181}" dt="2022-03-08T00:13:23.997" v="65" actId="26606"/>
          <ac:picMkLst>
            <pc:docMk/>
            <pc:sldMk cId="229234886" sldId="269"/>
            <ac:picMk id="7" creationId="{55CCFC70-CA43-4A2E-B191-BAD7EB1E3F7C}"/>
          </ac:picMkLst>
        </pc:picChg>
        <pc:cxnChg chg="add del">
          <ac:chgData name="Carlos Trejo" userId="b0663bc17b4728a9" providerId="LiveId" clId="{BFED135E-1384-4B72-A04A-D9932F544181}" dt="2022-03-08T00:13:23.997" v="65" actId="26606"/>
          <ac:cxnSpMkLst>
            <pc:docMk/>
            <pc:sldMk cId="229234886" sldId="269"/>
            <ac:cxnSpMk id="8" creationId="{67182200-4859-4C8D-BCBB-55B245C28BA3}"/>
          </ac:cxnSpMkLst>
        </pc:cxnChg>
      </pc:sldChg>
      <pc:sldChg chg="addSp delSp mod">
        <pc:chgData name="Carlos Trejo" userId="b0663bc17b4728a9" providerId="LiveId" clId="{BFED135E-1384-4B72-A04A-D9932F544181}" dt="2022-03-08T00:13:39.457" v="73" actId="26606"/>
        <pc:sldMkLst>
          <pc:docMk/>
          <pc:sldMk cId="3108696546" sldId="272"/>
        </pc:sldMkLst>
        <pc:spChg chg="add del">
          <ac:chgData name="Carlos Trejo" userId="b0663bc17b4728a9" providerId="LiveId" clId="{BFED135E-1384-4B72-A04A-D9932F544181}" dt="2022-03-08T00:13:39.457" v="73" actId="26606"/>
          <ac:spMkLst>
            <pc:docMk/>
            <pc:sldMk cId="3108696546" sldId="272"/>
            <ac:spMk id="3" creationId="{3133D965-478F-47FC-B31B-9DA899D80698}"/>
          </ac:spMkLst>
        </pc:spChg>
        <pc:graphicFrameChg chg="add del">
          <ac:chgData name="Carlos Trejo" userId="b0663bc17b4728a9" providerId="LiveId" clId="{BFED135E-1384-4B72-A04A-D9932F544181}" dt="2022-03-08T00:13:39.425" v="72" actId="26606"/>
          <ac:graphicFrameMkLst>
            <pc:docMk/>
            <pc:sldMk cId="3108696546" sldId="272"/>
            <ac:graphicFrameMk id="5" creationId="{14D258C8-C838-486B-935E-DB6D507BE085}"/>
          </ac:graphicFrameMkLst>
        </pc:graphicFrameChg>
        <pc:graphicFrameChg chg="add">
          <ac:chgData name="Carlos Trejo" userId="b0663bc17b4728a9" providerId="LiveId" clId="{BFED135E-1384-4B72-A04A-D9932F544181}" dt="2022-03-08T00:13:39.457" v="73" actId="26606"/>
          <ac:graphicFrameMkLst>
            <pc:docMk/>
            <pc:sldMk cId="3108696546" sldId="272"/>
            <ac:graphicFrameMk id="7" creationId="{9D743425-C3C5-4A9A-B399-16A93B0A7F31}"/>
          </ac:graphicFrameMkLst>
        </pc:graphicFrameChg>
      </pc:sldChg>
      <pc:sldChg chg="addSp delSp modSp mod setBg">
        <pc:chgData name="Carlos Trejo" userId="b0663bc17b4728a9" providerId="LiveId" clId="{BFED135E-1384-4B72-A04A-D9932F544181}" dt="2022-03-08T00:13:42.544" v="74" actId="26606"/>
        <pc:sldMkLst>
          <pc:docMk/>
          <pc:sldMk cId="922142424" sldId="273"/>
        </pc:sldMkLst>
        <pc:spChg chg="mod">
          <ac:chgData name="Carlos Trejo" userId="b0663bc17b4728a9" providerId="LiveId" clId="{BFED135E-1384-4B72-A04A-D9932F544181}" dt="2022-03-08T00:13:42.544" v="74" actId="26606"/>
          <ac:spMkLst>
            <pc:docMk/>
            <pc:sldMk cId="922142424" sldId="273"/>
            <ac:spMk id="2" creationId="{B80C6EC1-5393-4860-A1C6-3A5F5861E707}"/>
          </ac:spMkLst>
        </pc:spChg>
        <pc:spChg chg="del">
          <ac:chgData name="Carlos Trejo" userId="b0663bc17b4728a9" providerId="LiveId" clId="{BFED135E-1384-4B72-A04A-D9932F544181}" dt="2022-03-08T00:13:42.544" v="74" actId="26606"/>
          <ac:spMkLst>
            <pc:docMk/>
            <pc:sldMk cId="922142424" sldId="273"/>
            <ac:spMk id="3" creationId="{A2432A5F-864E-4647-8320-7EE496B93544}"/>
          </ac:spMkLst>
        </pc:spChg>
        <pc:spChg chg="add">
          <ac:chgData name="Carlos Trejo" userId="b0663bc17b4728a9" providerId="LiveId" clId="{BFED135E-1384-4B72-A04A-D9932F544181}" dt="2022-03-08T00:13:42.544" v="74" actId="26606"/>
          <ac:spMkLst>
            <pc:docMk/>
            <pc:sldMk cId="922142424" sldId="273"/>
            <ac:spMk id="9" creationId="{B819A166-7571-4003-A6B8-B62034C3ED30}"/>
          </ac:spMkLst>
        </pc:spChg>
        <pc:graphicFrameChg chg="add">
          <ac:chgData name="Carlos Trejo" userId="b0663bc17b4728a9" providerId="LiveId" clId="{BFED135E-1384-4B72-A04A-D9932F544181}" dt="2022-03-08T00:13:42.544" v="74" actId="26606"/>
          <ac:graphicFrameMkLst>
            <pc:docMk/>
            <pc:sldMk cId="922142424" sldId="273"/>
            <ac:graphicFrameMk id="5" creationId="{649DFE50-6AA1-4FC7-9E59-EB9962AF7341}"/>
          </ac:graphicFrameMkLst>
        </pc:graphicFrameChg>
      </pc:sldChg>
      <pc:sldChg chg="addSp delSp modSp mod setBg">
        <pc:chgData name="Carlos Trejo" userId="b0663bc17b4728a9" providerId="LiveId" clId="{BFED135E-1384-4B72-A04A-D9932F544181}" dt="2022-03-08T00:13:47.184" v="75" actId="26606"/>
        <pc:sldMkLst>
          <pc:docMk/>
          <pc:sldMk cId="4090372696" sldId="274"/>
        </pc:sldMkLst>
        <pc:spChg chg="mod">
          <ac:chgData name="Carlos Trejo" userId="b0663bc17b4728a9" providerId="LiveId" clId="{BFED135E-1384-4B72-A04A-D9932F544181}" dt="2022-03-08T00:13:47.184" v="75" actId="26606"/>
          <ac:spMkLst>
            <pc:docMk/>
            <pc:sldMk cId="4090372696" sldId="274"/>
            <ac:spMk id="2" creationId="{D6206E2C-50ED-4727-B0F7-57A59C6D360B}"/>
          </ac:spMkLst>
        </pc:spChg>
        <pc:spChg chg="del">
          <ac:chgData name="Carlos Trejo" userId="b0663bc17b4728a9" providerId="LiveId" clId="{BFED135E-1384-4B72-A04A-D9932F544181}" dt="2022-03-08T00:13:47.184" v="75" actId="26606"/>
          <ac:spMkLst>
            <pc:docMk/>
            <pc:sldMk cId="4090372696" sldId="274"/>
            <ac:spMk id="3" creationId="{7AEE6C5D-4F69-4EF1-9C96-06D2186A6E18}"/>
          </ac:spMkLst>
        </pc:spChg>
        <pc:spChg chg="add">
          <ac:chgData name="Carlos Trejo" userId="b0663bc17b4728a9" providerId="LiveId" clId="{BFED135E-1384-4B72-A04A-D9932F544181}" dt="2022-03-08T00:13:47.184" v="75" actId="26606"/>
          <ac:spMkLst>
            <pc:docMk/>
            <pc:sldMk cId="4090372696" sldId="274"/>
            <ac:spMk id="9" creationId="{B819A166-7571-4003-A6B8-B62034C3ED30}"/>
          </ac:spMkLst>
        </pc:spChg>
        <pc:graphicFrameChg chg="add">
          <ac:chgData name="Carlos Trejo" userId="b0663bc17b4728a9" providerId="LiveId" clId="{BFED135E-1384-4B72-A04A-D9932F544181}" dt="2022-03-08T00:13:47.184" v="75" actId="26606"/>
          <ac:graphicFrameMkLst>
            <pc:docMk/>
            <pc:sldMk cId="4090372696" sldId="274"/>
            <ac:graphicFrameMk id="5" creationId="{EB232ED4-FF73-45F7-9C7E-167EE3188E31}"/>
          </ac:graphicFrameMkLst>
        </pc:graphicFrameChg>
      </pc:sldChg>
      <pc:sldChg chg="addSp modSp mod setBg setClrOvrMap">
        <pc:chgData name="Carlos Trejo" userId="b0663bc17b4728a9" providerId="LiveId" clId="{BFED135E-1384-4B72-A04A-D9932F544181}" dt="2022-03-08T00:13:56.888" v="76" actId="26606"/>
        <pc:sldMkLst>
          <pc:docMk/>
          <pc:sldMk cId="2092614836" sldId="276"/>
        </pc:sldMkLst>
        <pc:spChg chg="mod">
          <ac:chgData name="Carlos Trejo" userId="b0663bc17b4728a9" providerId="LiveId" clId="{BFED135E-1384-4B72-A04A-D9932F544181}" dt="2022-03-08T00:13:56.888" v="76" actId="26606"/>
          <ac:spMkLst>
            <pc:docMk/>
            <pc:sldMk cId="2092614836" sldId="276"/>
            <ac:spMk id="2" creationId="{354364B1-038A-41F0-A124-494677B8C2B5}"/>
          </ac:spMkLst>
        </pc:spChg>
        <pc:spChg chg="mod">
          <ac:chgData name="Carlos Trejo" userId="b0663bc17b4728a9" providerId="LiveId" clId="{BFED135E-1384-4B72-A04A-D9932F544181}" dt="2022-03-08T00:13:56.888" v="76" actId="26606"/>
          <ac:spMkLst>
            <pc:docMk/>
            <pc:sldMk cId="2092614836" sldId="276"/>
            <ac:spMk id="3" creationId="{25370CD1-1359-4E8B-9553-532051F7563C}"/>
          </ac:spMkLst>
        </pc:spChg>
        <pc:spChg chg="add">
          <ac:chgData name="Carlos Trejo" userId="b0663bc17b4728a9" providerId="LiveId" clId="{BFED135E-1384-4B72-A04A-D9932F544181}" dt="2022-03-08T00:13:56.888" v="76" actId="26606"/>
          <ac:spMkLst>
            <pc:docMk/>
            <pc:sldMk cId="2092614836" sldId="276"/>
            <ac:spMk id="9" creationId="{C5E6CFF1-2F42-4E10-9A97-F116F46F53FE}"/>
          </ac:spMkLst>
        </pc:spChg>
        <pc:picChg chg="add">
          <ac:chgData name="Carlos Trejo" userId="b0663bc17b4728a9" providerId="LiveId" clId="{BFED135E-1384-4B72-A04A-D9932F544181}" dt="2022-03-08T00:13:56.888" v="76" actId="26606"/>
          <ac:picMkLst>
            <pc:docMk/>
            <pc:sldMk cId="2092614836" sldId="276"/>
            <ac:picMk id="5" creationId="{883BC736-0C71-4DD8-8290-C240697871E9}"/>
          </ac:picMkLst>
        </pc:picChg>
        <pc:cxnChg chg="add">
          <ac:chgData name="Carlos Trejo" userId="b0663bc17b4728a9" providerId="LiveId" clId="{BFED135E-1384-4B72-A04A-D9932F544181}" dt="2022-03-08T00:13:56.888" v="76" actId="26606"/>
          <ac:cxnSpMkLst>
            <pc:docMk/>
            <pc:sldMk cId="2092614836" sldId="276"/>
            <ac:cxnSpMk id="11" creationId="{67182200-4859-4C8D-BCBB-55B245C28BA3}"/>
          </ac:cxnSpMkLst>
        </pc:cxnChg>
      </pc:sldChg>
      <pc:sldChg chg="addSp delSp modSp mod setBg setClrOvrMap">
        <pc:chgData name="Carlos Trejo" userId="b0663bc17b4728a9" providerId="LiveId" clId="{BFED135E-1384-4B72-A04A-D9932F544181}" dt="2022-03-08T00:14:02.086" v="77" actId="26606"/>
        <pc:sldMkLst>
          <pc:docMk/>
          <pc:sldMk cId="989451887" sldId="277"/>
        </pc:sldMkLst>
        <pc:spChg chg="mod">
          <ac:chgData name="Carlos Trejo" userId="b0663bc17b4728a9" providerId="LiveId" clId="{BFED135E-1384-4B72-A04A-D9932F544181}" dt="2022-03-08T00:14:02.086" v="77" actId="26606"/>
          <ac:spMkLst>
            <pc:docMk/>
            <pc:sldMk cId="989451887" sldId="277"/>
            <ac:spMk id="2" creationId="{BE618669-79DE-49B4-BD70-4285B99B5BB5}"/>
          </ac:spMkLst>
        </pc:spChg>
        <pc:spChg chg="del">
          <ac:chgData name="Carlos Trejo" userId="b0663bc17b4728a9" providerId="LiveId" clId="{BFED135E-1384-4B72-A04A-D9932F544181}" dt="2022-03-08T00:14:02.086" v="77" actId="26606"/>
          <ac:spMkLst>
            <pc:docMk/>
            <pc:sldMk cId="989451887" sldId="277"/>
            <ac:spMk id="3" creationId="{A207ADA4-B3E1-45ED-B41C-C57295DE25F4}"/>
          </ac:spMkLst>
        </pc:spChg>
        <pc:spChg chg="add">
          <ac:chgData name="Carlos Trejo" userId="b0663bc17b4728a9" providerId="LiveId" clId="{BFED135E-1384-4B72-A04A-D9932F544181}" dt="2022-03-08T00:14:02.086" v="77" actId="26606"/>
          <ac:spMkLst>
            <pc:docMk/>
            <pc:sldMk cId="989451887" sldId="277"/>
            <ac:spMk id="10" creationId="{C5E6CFF1-2F42-4E10-9A97-F116F46F53FE}"/>
          </ac:spMkLst>
        </pc:spChg>
        <pc:graphicFrameChg chg="add">
          <ac:chgData name="Carlos Trejo" userId="b0663bc17b4728a9" providerId="LiveId" clId="{BFED135E-1384-4B72-A04A-D9932F544181}" dt="2022-03-08T00:14:02.086" v="77" actId="26606"/>
          <ac:graphicFrameMkLst>
            <pc:docMk/>
            <pc:sldMk cId="989451887" sldId="277"/>
            <ac:graphicFrameMk id="5" creationId="{D260E844-DCAE-4320-A531-24EFD7016E15}"/>
          </ac:graphicFrameMkLst>
        </pc:graphicFrameChg>
        <pc:picChg chg="add">
          <ac:chgData name="Carlos Trejo" userId="b0663bc17b4728a9" providerId="LiveId" clId="{BFED135E-1384-4B72-A04A-D9932F544181}" dt="2022-03-08T00:14:02.086" v="77" actId="26606"/>
          <ac:picMkLst>
            <pc:docMk/>
            <pc:sldMk cId="989451887" sldId="277"/>
            <ac:picMk id="6" creationId="{EBBA81D9-3C6C-4384-8987-A18BCDEC7126}"/>
          </ac:picMkLst>
        </pc:picChg>
        <pc:cxnChg chg="add">
          <ac:chgData name="Carlos Trejo" userId="b0663bc17b4728a9" providerId="LiveId" clId="{BFED135E-1384-4B72-A04A-D9932F544181}" dt="2022-03-08T00:14:02.086" v="77" actId="26606"/>
          <ac:cxnSpMkLst>
            <pc:docMk/>
            <pc:sldMk cId="989451887" sldId="277"/>
            <ac:cxnSpMk id="12" creationId="{67182200-4859-4C8D-BCBB-55B245C28BA3}"/>
          </ac:cxnSpMkLst>
        </pc:cxnChg>
      </pc:sldChg>
      <pc:sldChg chg="addSp delSp modSp mod setBg setClrOvrMap">
        <pc:chgData name="Carlos Trejo" userId="b0663bc17b4728a9" providerId="LiveId" clId="{BFED135E-1384-4B72-A04A-D9932F544181}" dt="2022-03-08T00:14:13.095" v="82" actId="26606"/>
        <pc:sldMkLst>
          <pc:docMk/>
          <pc:sldMk cId="2390343337" sldId="278"/>
        </pc:sldMkLst>
        <pc:spChg chg="mod">
          <ac:chgData name="Carlos Trejo" userId="b0663bc17b4728a9" providerId="LiveId" clId="{BFED135E-1384-4B72-A04A-D9932F544181}" dt="2022-03-08T00:14:13.095" v="82" actId="26606"/>
          <ac:spMkLst>
            <pc:docMk/>
            <pc:sldMk cId="2390343337" sldId="278"/>
            <ac:spMk id="2" creationId="{32FA3B2C-BE52-4443-8C1A-0EF417E9B4F7}"/>
          </ac:spMkLst>
        </pc:spChg>
        <pc:spChg chg="add del">
          <ac:chgData name="Carlos Trejo" userId="b0663bc17b4728a9" providerId="LiveId" clId="{BFED135E-1384-4B72-A04A-D9932F544181}" dt="2022-03-08T00:14:13.095" v="82" actId="26606"/>
          <ac:spMkLst>
            <pc:docMk/>
            <pc:sldMk cId="2390343337" sldId="278"/>
            <ac:spMk id="3" creationId="{ABBB9A69-94B9-443F-9589-88492DC8E1FE}"/>
          </ac:spMkLst>
        </pc:spChg>
        <pc:spChg chg="add del">
          <ac:chgData name="Carlos Trejo" userId="b0663bc17b4728a9" providerId="LiveId" clId="{BFED135E-1384-4B72-A04A-D9932F544181}" dt="2022-03-08T00:14:13.032" v="81" actId="26606"/>
          <ac:spMkLst>
            <pc:docMk/>
            <pc:sldMk cId="2390343337" sldId="278"/>
            <ac:spMk id="9" creationId="{B819A166-7571-4003-A6B8-B62034C3ED30}"/>
          </ac:spMkLst>
        </pc:spChg>
        <pc:spChg chg="add del">
          <ac:chgData name="Carlos Trejo" userId="b0663bc17b4728a9" providerId="LiveId" clId="{BFED135E-1384-4B72-A04A-D9932F544181}" dt="2022-03-08T00:14:06.829" v="79" actId="26606"/>
          <ac:spMkLst>
            <pc:docMk/>
            <pc:sldMk cId="2390343337" sldId="278"/>
            <ac:spMk id="10" creationId="{C5E6CFF1-2F42-4E10-9A97-F116F46F53FE}"/>
          </ac:spMkLst>
        </pc:spChg>
        <pc:spChg chg="add">
          <ac:chgData name="Carlos Trejo" userId="b0663bc17b4728a9" providerId="LiveId" clId="{BFED135E-1384-4B72-A04A-D9932F544181}" dt="2022-03-08T00:14:13.095" v="82" actId="26606"/>
          <ac:spMkLst>
            <pc:docMk/>
            <pc:sldMk cId="2390343337" sldId="278"/>
            <ac:spMk id="16" creationId="{C5E6CFF1-2F42-4E10-9A97-F116F46F53FE}"/>
          </ac:spMkLst>
        </pc:spChg>
        <pc:graphicFrameChg chg="add del">
          <ac:chgData name="Carlos Trejo" userId="b0663bc17b4728a9" providerId="LiveId" clId="{BFED135E-1384-4B72-A04A-D9932F544181}" dt="2022-03-08T00:14:06.829" v="79" actId="26606"/>
          <ac:graphicFrameMkLst>
            <pc:docMk/>
            <pc:sldMk cId="2390343337" sldId="278"/>
            <ac:graphicFrameMk id="5" creationId="{DC19F5B6-26FC-4F60-A728-98B296CB3AC1}"/>
          </ac:graphicFrameMkLst>
        </pc:graphicFrameChg>
        <pc:graphicFrameChg chg="add del">
          <ac:chgData name="Carlos Trejo" userId="b0663bc17b4728a9" providerId="LiveId" clId="{BFED135E-1384-4B72-A04A-D9932F544181}" dt="2022-03-08T00:14:13.032" v="81" actId="26606"/>
          <ac:graphicFrameMkLst>
            <pc:docMk/>
            <pc:sldMk cId="2390343337" sldId="278"/>
            <ac:graphicFrameMk id="14" creationId="{3B9E8526-A04C-4A45-B9D6-3FB5FE1F5632}"/>
          </ac:graphicFrameMkLst>
        </pc:graphicFrameChg>
        <pc:graphicFrameChg chg="add">
          <ac:chgData name="Carlos Trejo" userId="b0663bc17b4728a9" providerId="LiveId" clId="{BFED135E-1384-4B72-A04A-D9932F544181}" dt="2022-03-08T00:14:13.095" v="82" actId="26606"/>
          <ac:graphicFrameMkLst>
            <pc:docMk/>
            <pc:sldMk cId="2390343337" sldId="278"/>
            <ac:graphicFrameMk id="19" creationId="{DC19F5B6-26FC-4F60-A728-98B296CB3AC1}"/>
          </ac:graphicFrameMkLst>
        </pc:graphicFrameChg>
        <pc:picChg chg="add del">
          <ac:chgData name="Carlos Trejo" userId="b0663bc17b4728a9" providerId="LiveId" clId="{BFED135E-1384-4B72-A04A-D9932F544181}" dt="2022-03-08T00:14:06.829" v="79" actId="26606"/>
          <ac:picMkLst>
            <pc:docMk/>
            <pc:sldMk cId="2390343337" sldId="278"/>
            <ac:picMk id="6" creationId="{8AB529C6-79FC-4D7E-8D8C-1CDBF69F02E9}"/>
          </ac:picMkLst>
        </pc:picChg>
        <pc:picChg chg="add">
          <ac:chgData name="Carlos Trejo" userId="b0663bc17b4728a9" providerId="LiveId" clId="{BFED135E-1384-4B72-A04A-D9932F544181}" dt="2022-03-08T00:14:13.095" v="82" actId="26606"/>
          <ac:picMkLst>
            <pc:docMk/>
            <pc:sldMk cId="2390343337" sldId="278"/>
            <ac:picMk id="17" creationId="{8AB529C6-79FC-4D7E-8D8C-1CDBF69F02E9}"/>
          </ac:picMkLst>
        </pc:picChg>
        <pc:cxnChg chg="add del">
          <ac:chgData name="Carlos Trejo" userId="b0663bc17b4728a9" providerId="LiveId" clId="{BFED135E-1384-4B72-A04A-D9932F544181}" dt="2022-03-08T00:14:06.829" v="79" actId="26606"/>
          <ac:cxnSpMkLst>
            <pc:docMk/>
            <pc:sldMk cId="2390343337" sldId="278"/>
            <ac:cxnSpMk id="12" creationId="{67182200-4859-4C8D-BCBB-55B245C28BA3}"/>
          </ac:cxnSpMkLst>
        </pc:cxnChg>
        <pc:cxnChg chg="add">
          <ac:chgData name="Carlos Trejo" userId="b0663bc17b4728a9" providerId="LiveId" clId="{BFED135E-1384-4B72-A04A-D9932F544181}" dt="2022-03-08T00:14:13.095" v="82" actId="26606"/>
          <ac:cxnSpMkLst>
            <pc:docMk/>
            <pc:sldMk cId="2390343337" sldId="278"/>
            <ac:cxnSpMk id="18" creationId="{67182200-4859-4C8D-BCBB-55B245C28BA3}"/>
          </ac:cxnSpMkLst>
        </pc:cxnChg>
      </pc:sldChg>
      <pc:sldChg chg="addSp modSp mod setBg">
        <pc:chgData name="Carlos Trejo" userId="b0663bc17b4728a9" providerId="LiveId" clId="{BFED135E-1384-4B72-A04A-D9932F544181}" dt="2022-03-08T00:15:56.289" v="96" actId="27636"/>
        <pc:sldMkLst>
          <pc:docMk/>
          <pc:sldMk cId="3619169853" sldId="279"/>
        </pc:sldMkLst>
        <pc:spChg chg="mod">
          <ac:chgData name="Carlos Trejo" userId="b0663bc17b4728a9" providerId="LiveId" clId="{BFED135E-1384-4B72-A04A-D9932F544181}" dt="2022-03-08T00:15:28.746" v="85" actId="26606"/>
          <ac:spMkLst>
            <pc:docMk/>
            <pc:sldMk cId="3619169853" sldId="279"/>
            <ac:spMk id="2" creationId="{0763DBA8-85A0-4918-B9D0-300303F59FA8}"/>
          </ac:spMkLst>
        </pc:spChg>
        <pc:spChg chg="mod">
          <ac:chgData name="Carlos Trejo" userId="b0663bc17b4728a9" providerId="LiveId" clId="{BFED135E-1384-4B72-A04A-D9932F544181}" dt="2022-03-08T00:15:56.289" v="96" actId="27636"/>
          <ac:spMkLst>
            <pc:docMk/>
            <pc:sldMk cId="3619169853" sldId="279"/>
            <ac:spMk id="3" creationId="{96FCDD64-1710-49EB-B5E0-D754273034B5}"/>
          </ac:spMkLst>
        </pc:spChg>
        <pc:spChg chg="add">
          <ac:chgData name="Carlos Trejo" userId="b0663bc17b4728a9" providerId="LiveId" clId="{BFED135E-1384-4B72-A04A-D9932F544181}" dt="2022-03-08T00:15:28.746" v="85" actId="26606"/>
          <ac:spMkLst>
            <pc:docMk/>
            <pc:sldMk cId="3619169853" sldId="279"/>
            <ac:spMk id="71" creationId="{73DE2CFE-42F2-48F0-8706-5264E012B10C}"/>
          </ac:spMkLst>
        </pc:spChg>
        <pc:picChg chg="add mod">
          <ac:chgData name="Carlos Trejo" userId="b0663bc17b4728a9" providerId="LiveId" clId="{BFED135E-1384-4B72-A04A-D9932F544181}" dt="2022-03-08T00:15:34.865" v="87" actId="1076"/>
          <ac:picMkLst>
            <pc:docMk/>
            <pc:sldMk cId="3619169853" sldId="279"/>
            <ac:picMk id="2050" creationId="{4A96BD3C-5AFE-44C4-973B-DAA02447D3F4}"/>
          </ac:picMkLst>
        </pc:picChg>
      </pc:sldChg>
      <pc:sldChg chg="addSp delSp modSp mod setBg setClrOvrMap">
        <pc:chgData name="Carlos Trejo" userId="b0663bc17b4728a9" providerId="LiveId" clId="{BFED135E-1384-4B72-A04A-D9932F544181}" dt="2022-03-08T00:16:08.236" v="98" actId="27614"/>
        <pc:sldMkLst>
          <pc:docMk/>
          <pc:sldMk cId="1479633237" sldId="280"/>
        </pc:sldMkLst>
        <pc:spChg chg="mod">
          <ac:chgData name="Carlos Trejo" userId="b0663bc17b4728a9" providerId="LiveId" clId="{BFED135E-1384-4B72-A04A-D9932F544181}" dt="2022-03-08T00:16:00.491" v="97" actId="26606"/>
          <ac:spMkLst>
            <pc:docMk/>
            <pc:sldMk cId="1479633237" sldId="280"/>
            <ac:spMk id="2" creationId="{7C658C47-569E-4FDE-A309-04938ABB996E}"/>
          </ac:spMkLst>
        </pc:spChg>
        <pc:spChg chg="del">
          <ac:chgData name="Carlos Trejo" userId="b0663bc17b4728a9" providerId="LiveId" clId="{BFED135E-1384-4B72-A04A-D9932F544181}" dt="2022-03-08T00:16:00.491" v="97" actId="26606"/>
          <ac:spMkLst>
            <pc:docMk/>
            <pc:sldMk cId="1479633237" sldId="280"/>
            <ac:spMk id="3" creationId="{2EF1FDEC-2FE1-4FA3-B27B-8E5B63A71157}"/>
          </ac:spMkLst>
        </pc:spChg>
        <pc:spChg chg="add">
          <ac:chgData name="Carlos Trejo" userId="b0663bc17b4728a9" providerId="LiveId" clId="{BFED135E-1384-4B72-A04A-D9932F544181}" dt="2022-03-08T00:16:00.491" v="97" actId="26606"/>
          <ac:spMkLst>
            <pc:docMk/>
            <pc:sldMk cId="1479633237" sldId="280"/>
            <ac:spMk id="10" creationId="{C5E6CFF1-2F42-4E10-9A97-F116F46F53FE}"/>
          </ac:spMkLst>
        </pc:spChg>
        <pc:graphicFrameChg chg="add">
          <ac:chgData name="Carlos Trejo" userId="b0663bc17b4728a9" providerId="LiveId" clId="{BFED135E-1384-4B72-A04A-D9932F544181}" dt="2022-03-08T00:16:00.491" v="97" actId="26606"/>
          <ac:graphicFrameMkLst>
            <pc:docMk/>
            <pc:sldMk cId="1479633237" sldId="280"/>
            <ac:graphicFrameMk id="5" creationId="{9D4521E7-089A-46C6-BAB5-C622FDB607A0}"/>
          </ac:graphicFrameMkLst>
        </pc:graphicFrameChg>
        <pc:picChg chg="add mod">
          <ac:chgData name="Carlos Trejo" userId="b0663bc17b4728a9" providerId="LiveId" clId="{BFED135E-1384-4B72-A04A-D9932F544181}" dt="2022-03-08T00:16:08.236" v="98" actId="27614"/>
          <ac:picMkLst>
            <pc:docMk/>
            <pc:sldMk cId="1479633237" sldId="280"/>
            <ac:picMk id="6" creationId="{61DD2992-8124-4594-AA0B-64C52C520444}"/>
          </ac:picMkLst>
        </pc:picChg>
        <pc:cxnChg chg="add">
          <ac:chgData name="Carlos Trejo" userId="b0663bc17b4728a9" providerId="LiveId" clId="{BFED135E-1384-4B72-A04A-D9932F544181}" dt="2022-03-08T00:16:00.491" v="97" actId="26606"/>
          <ac:cxnSpMkLst>
            <pc:docMk/>
            <pc:sldMk cId="1479633237" sldId="280"/>
            <ac:cxnSpMk id="12" creationId="{67182200-4859-4C8D-BCBB-55B245C28BA3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D863C-5EE9-4630-B880-56138DC00FC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8D3F41-3C5D-4E02-954E-6FE5AD224D1E}">
      <dgm:prSet/>
      <dgm:spPr/>
      <dgm:t>
        <a:bodyPr/>
        <a:lstStyle/>
        <a:p>
          <a:r>
            <a:rPr lang="es-MX"/>
            <a:t>Juntar los módulos de forma incremental</a:t>
          </a:r>
          <a:endParaRPr lang="en-US"/>
        </a:p>
      </dgm:t>
    </dgm:pt>
    <dgm:pt modelId="{D97447CF-ECA5-4DAF-AB83-B7F7CC3B0BEB}" type="parTrans" cxnId="{7F9A86A6-7579-4A2E-8DB3-39EECD8FA370}">
      <dgm:prSet/>
      <dgm:spPr/>
      <dgm:t>
        <a:bodyPr/>
        <a:lstStyle/>
        <a:p>
          <a:endParaRPr lang="en-US"/>
        </a:p>
      </dgm:t>
    </dgm:pt>
    <dgm:pt modelId="{4F6E407A-D524-4190-BDD8-CB25E6C2F994}" type="sibTrans" cxnId="{7F9A86A6-7579-4A2E-8DB3-39EECD8FA370}">
      <dgm:prSet/>
      <dgm:spPr/>
      <dgm:t>
        <a:bodyPr/>
        <a:lstStyle/>
        <a:p>
          <a:endParaRPr lang="en-US"/>
        </a:p>
      </dgm:t>
    </dgm:pt>
    <dgm:pt modelId="{446B731A-8837-4FC9-BAF3-0C590E90EAD9}">
      <dgm:prSet/>
      <dgm:spPr/>
      <dgm:t>
        <a:bodyPr/>
        <a:lstStyle/>
        <a:p>
          <a:r>
            <a:rPr lang="es-MX"/>
            <a:t>Asegurarse que cualquier modulo adicional funcione sin afectar las funcionalidades ya implementadas</a:t>
          </a:r>
          <a:endParaRPr lang="en-US"/>
        </a:p>
      </dgm:t>
    </dgm:pt>
    <dgm:pt modelId="{E545F493-75AD-4381-A7A2-875E0BB2079F}" type="parTrans" cxnId="{A7DDED16-3106-4021-90DE-778B2C40EDEC}">
      <dgm:prSet/>
      <dgm:spPr/>
      <dgm:t>
        <a:bodyPr/>
        <a:lstStyle/>
        <a:p>
          <a:endParaRPr lang="en-US"/>
        </a:p>
      </dgm:t>
    </dgm:pt>
    <dgm:pt modelId="{4B93012A-DB74-47D7-A900-46D4BB3A9722}" type="sibTrans" cxnId="{A7DDED16-3106-4021-90DE-778B2C40EDEC}">
      <dgm:prSet/>
      <dgm:spPr/>
      <dgm:t>
        <a:bodyPr/>
        <a:lstStyle/>
        <a:p>
          <a:endParaRPr lang="en-US"/>
        </a:p>
      </dgm:t>
    </dgm:pt>
    <dgm:pt modelId="{7CB6FEDA-1202-4602-8284-814BC001EA05}" type="pres">
      <dgm:prSet presAssocID="{E1FD863C-5EE9-4630-B880-56138DC00FCE}" presName="linear" presStyleCnt="0">
        <dgm:presLayoutVars>
          <dgm:animLvl val="lvl"/>
          <dgm:resizeHandles val="exact"/>
        </dgm:presLayoutVars>
      </dgm:prSet>
      <dgm:spPr/>
    </dgm:pt>
    <dgm:pt modelId="{D8223C83-4F6F-4F77-A838-AB60819A562F}" type="pres">
      <dgm:prSet presAssocID="{448D3F41-3C5D-4E02-954E-6FE5AD224D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8B87A8-9D4A-4974-86D0-925DF3C087D6}" type="pres">
      <dgm:prSet presAssocID="{4F6E407A-D524-4190-BDD8-CB25E6C2F994}" presName="spacer" presStyleCnt="0"/>
      <dgm:spPr/>
    </dgm:pt>
    <dgm:pt modelId="{B7DA0ADA-96AF-4149-940E-6C495D989820}" type="pres">
      <dgm:prSet presAssocID="{446B731A-8837-4FC9-BAF3-0C590E90EAD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7DDED16-3106-4021-90DE-778B2C40EDEC}" srcId="{E1FD863C-5EE9-4630-B880-56138DC00FCE}" destId="{446B731A-8837-4FC9-BAF3-0C590E90EAD9}" srcOrd="1" destOrd="0" parTransId="{E545F493-75AD-4381-A7A2-875E0BB2079F}" sibTransId="{4B93012A-DB74-47D7-A900-46D4BB3A9722}"/>
    <dgm:cxn modelId="{D2C1A71B-46F1-4738-9BB3-D53380433DB5}" type="presOf" srcId="{446B731A-8837-4FC9-BAF3-0C590E90EAD9}" destId="{B7DA0ADA-96AF-4149-940E-6C495D989820}" srcOrd="0" destOrd="0" presId="urn:microsoft.com/office/officeart/2005/8/layout/vList2"/>
    <dgm:cxn modelId="{9EDB3B75-CD94-4722-A1E5-0D5DB25DD3E7}" type="presOf" srcId="{E1FD863C-5EE9-4630-B880-56138DC00FCE}" destId="{7CB6FEDA-1202-4602-8284-814BC001EA05}" srcOrd="0" destOrd="0" presId="urn:microsoft.com/office/officeart/2005/8/layout/vList2"/>
    <dgm:cxn modelId="{9B3EF67A-D31C-4109-A6E2-144A8EBB6D28}" type="presOf" srcId="{448D3F41-3C5D-4E02-954E-6FE5AD224D1E}" destId="{D8223C83-4F6F-4F77-A838-AB60819A562F}" srcOrd="0" destOrd="0" presId="urn:microsoft.com/office/officeart/2005/8/layout/vList2"/>
    <dgm:cxn modelId="{7F9A86A6-7579-4A2E-8DB3-39EECD8FA370}" srcId="{E1FD863C-5EE9-4630-B880-56138DC00FCE}" destId="{448D3F41-3C5D-4E02-954E-6FE5AD224D1E}" srcOrd="0" destOrd="0" parTransId="{D97447CF-ECA5-4DAF-AB83-B7F7CC3B0BEB}" sibTransId="{4F6E407A-D524-4190-BDD8-CB25E6C2F994}"/>
    <dgm:cxn modelId="{81281FB3-06F6-4ED8-BB93-FEB2E0A983DD}" type="presParOf" srcId="{7CB6FEDA-1202-4602-8284-814BC001EA05}" destId="{D8223C83-4F6F-4F77-A838-AB60819A562F}" srcOrd="0" destOrd="0" presId="urn:microsoft.com/office/officeart/2005/8/layout/vList2"/>
    <dgm:cxn modelId="{F93A2CE6-329C-496C-BF53-5945900CC0A8}" type="presParOf" srcId="{7CB6FEDA-1202-4602-8284-814BC001EA05}" destId="{888B87A8-9D4A-4974-86D0-925DF3C087D6}" srcOrd="1" destOrd="0" presId="urn:microsoft.com/office/officeart/2005/8/layout/vList2"/>
    <dgm:cxn modelId="{E95643BB-B247-46F6-92C6-11F347728133}" type="presParOf" srcId="{7CB6FEDA-1202-4602-8284-814BC001EA05}" destId="{B7DA0ADA-96AF-4149-940E-6C495D9898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D07EB2-C2CD-401C-978A-1DFA5B0E3FC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87F386-DD4F-4A72-B1AD-646D098CAF53}">
      <dgm:prSet/>
      <dgm:spPr/>
      <dgm:t>
        <a:bodyPr/>
        <a:lstStyle/>
        <a:p>
          <a:r>
            <a:rPr lang="es-MX"/>
            <a:t>Tomar la ultima versión aprobada de los módulos</a:t>
          </a:r>
          <a:endParaRPr lang="en-US"/>
        </a:p>
      </dgm:t>
    </dgm:pt>
    <dgm:pt modelId="{61102CDE-A176-43D8-9921-08B5C5E839D7}" type="parTrans" cxnId="{3F6FB777-CC67-4516-A601-6D5AFEAAF132}">
      <dgm:prSet/>
      <dgm:spPr/>
      <dgm:t>
        <a:bodyPr/>
        <a:lstStyle/>
        <a:p>
          <a:endParaRPr lang="en-US"/>
        </a:p>
      </dgm:t>
    </dgm:pt>
    <dgm:pt modelId="{65974068-B02E-4EED-8D65-AF99393CA7AB}" type="sibTrans" cxnId="{3F6FB777-CC67-4516-A601-6D5AFEAAF132}">
      <dgm:prSet/>
      <dgm:spPr/>
      <dgm:t>
        <a:bodyPr/>
        <a:lstStyle/>
        <a:p>
          <a:endParaRPr lang="en-US"/>
        </a:p>
      </dgm:t>
    </dgm:pt>
    <dgm:pt modelId="{108CC58E-D4EF-4162-A3A1-ADB878D5046D}">
      <dgm:prSet/>
      <dgm:spPr/>
      <dgm:t>
        <a:bodyPr/>
        <a:lstStyle/>
        <a:p>
          <a:r>
            <a:rPr lang="es-MX"/>
            <a:t>Compilar</a:t>
          </a:r>
          <a:endParaRPr lang="en-US"/>
        </a:p>
      </dgm:t>
    </dgm:pt>
    <dgm:pt modelId="{1D4E6EA5-C064-4DCC-B969-1BFDA2381C9E}" type="parTrans" cxnId="{C640A7A7-1782-4EC1-A3BC-B3A15ABE8F71}">
      <dgm:prSet/>
      <dgm:spPr/>
      <dgm:t>
        <a:bodyPr/>
        <a:lstStyle/>
        <a:p>
          <a:endParaRPr lang="en-US"/>
        </a:p>
      </dgm:t>
    </dgm:pt>
    <dgm:pt modelId="{1857EDC8-BA0D-40B7-9B1D-F6E1D3DD211B}" type="sibTrans" cxnId="{C640A7A7-1782-4EC1-A3BC-B3A15ABE8F71}">
      <dgm:prSet/>
      <dgm:spPr/>
      <dgm:t>
        <a:bodyPr/>
        <a:lstStyle/>
        <a:p>
          <a:endParaRPr lang="en-US"/>
        </a:p>
      </dgm:t>
    </dgm:pt>
    <dgm:pt modelId="{A7542210-43EB-42E7-B91B-23696311E4F1}">
      <dgm:prSet/>
      <dgm:spPr/>
      <dgm:t>
        <a:bodyPr/>
        <a:lstStyle/>
        <a:p>
          <a:r>
            <a:rPr lang="es-MX"/>
            <a:t>Push al repo</a:t>
          </a:r>
          <a:endParaRPr lang="en-US"/>
        </a:p>
      </dgm:t>
    </dgm:pt>
    <dgm:pt modelId="{51E3BFF9-8763-41C1-8F18-A47D7F27B4BF}" type="parTrans" cxnId="{BBD8C1E0-A6C7-44A0-B9B0-2AFB72585754}">
      <dgm:prSet/>
      <dgm:spPr/>
      <dgm:t>
        <a:bodyPr/>
        <a:lstStyle/>
        <a:p>
          <a:endParaRPr lang="en-US"/>
        </a:p>
      </dgm:t>
    </dgm:pt>
    <dgm:pt modelId="{A7DC0C0F-BFD1-4F01-82A3-0F2D3AC12F26}" type="sibTrans" cxnId="{BBD8C1E0-A6C7-44A0-B9B0-2AFB72585754}">
      <dgm:prSet/>
      <dgm:spPr/>
      <dgm:t>
        <a:bodyPr/>
        <a:lstStyle/>
        <a:p>
          <a:endParaRPr lang="en-US"/>
        </a:p>
      </dgm:t>
    </dgm:pt>
    <dgm:pt modelId="{42A82FD0-86C6-422B-BD42-A13A5CF9BDD2}">
      <dgm:prSet/>
      <dgm:spPr/>
      <dgm:t>
        <a:bodyPr/>
        <a:lstStyle/>
        <a:p>
          <a:r>
            <a:rPr lang="es-MX"/>
            <a:t>Enlazar los módulos a subbassemblies</a:t>
          </a:r>
          <a:endParaRPr lang="en-US"/>
        </a:p>
      </dgm:t>
    </dgm:pt>
    <dgm:pt modelId="{44059BE2-F9B4-4B49-9212-C8465A00DE14}" type="parTrans" cxnId="{5E9CB5BB-B957-4540-8D25-6D520A1C531B}">
      <dgm:prSet/>
      <dgm:spPr/>
      <dgm:t>
        <a:bodyPr/>
        <a:lstStyle/>
        <a:p>
          <a:endParaRPr lang="en-US"/>
        </a:p>
      </dgm:t>
    </dgm:pt>
    <dgm:pt modelId="{89DB599F-FF0B-4F6F-9E38-56EB95093786}" type="sibTrans" cxnId="{5E9CB5BB-B957-4540-8D25-6D520A1C531B}">
      <dgm:prSet/>
      <dgm:spPr/>
      <dgm:t>
        <a:bodyPr/>
        <a:lstStyle/>
        <a:p>
          <a:endParaRPr lang="en-US"/>
        </a:p>
      </dgm:t>
    </dgm:pt>
    <dgm:pt modelId="{3D7E0EB1-E964-48F4-A165-D0B7EE92AC28}">
      <dgm:prSet/>
      <dgm:spPr/>
      <dgm:t>
        <a:bodyPr/>
        <a:lstStyle/>
        <a:p>
          <a:r>
            <a:rPr lang="es-MX"/>
            <a:t>Verificar que sean correctos</a:t>
          </a:r>
          <a:endParaRPr lang="en-US"/>
        </a:p>
      </dgm:t>
    </dgm:pt>
    <dgm:pt modelId="{9C86DA14-72EA-4118-95D6-366B27FCAD11}" type="parTrans" cxnId="{C05E6843-EB98-4CF0-80FB-20B1290051DC}">
      <dgm:prSet/>
      <dgm:spPr/>
      <dgm:t>
        <a:bodyPr/>
        <a:lstStyle/>
        <a:p>
          <a:endParaRPr lang="en-US"/>
        </a:p>
      </dgm:t>
    </dgm:pt>
    <dgm:pt modelId="{8D0B7AB3-F551-41ED-9945-942F2C1DABB0}" type="sibTrans" cxnId="{C05E6843-EB98-4CF0-80FB-20B1290051DC}">
      <dgm:prSet/>
      <dgm:spPr/>
      <dgm:t>
        <a:bodyPr/>
        <a:lstStyle/>
        <a:p>
          <a:endParaRPr lang="en-US"/>
        </a:p>
      </dgm:t>
    </dgm:pt>
    <dgm:pt modelId="{271FDB97-5BBE-4149-BE8D-6DCF7E932A9B}">
      <dgm:prSet/>
      <dgm:spPr/>
      <dgm:t>
        <a:bodyPr/>
        <a:lstStyle/>
        <a:p>
          <a:r>
            <a:rPr lang="es-MX"/>
            <a:t>Control de versiones</a:t>
          </a:r>
          <a:endParaRPr lang="en-US"/>
        </a:p>
      </dgm:t>
    </dgm:pt>
    <dgm:pt modelId="{E7F17AB4-2E4A-4F1C-A5AF-D822B3AA9FFB}" type="parTrans" cxnId="{4D34FBB9-E360-42F0-9B44-47BC98DFE6F1}">
      <dgm:prSet/>
      <dgm:spPr/>
      <dgm:t>
        <a:bodyPr/>
        <a:lstStyle/>
        <a:p>
          <a:endParaRPr lang="en-US"/>
        </a:p>
      </dgm:t>
    </dgm:pt>
    <dgm:pt modelId="{8DBDC964-C564-46E7-8778-7823C6CFD43E}" type="sibTrans" cxnId="{4D34FBB9-E360-42F0-9B44-47BC98DFE6F1}">
      <dgm:prSet/>
      <dgm:spPr/>
      <dgm:t>
        <a:bodyPr/>
        <a:lstStyle/>
        <a:p>
          <a:endParaRPr lang="en-US"/>
        </a:p>
      </dgm:t>
    </dgm:pt>
    <dgm:pt modelId="{004006C4-CEEF-4780-BC2D-35436114978B}" type="pres">
      <dgm:prSet presAssocID="{BCD07EB2-C2CD-401C-978A-1DFA5B0E3FC2}" presName="vert0" presStyleCnt="0">
        <dgm:presLayoutVars>
          <dgm:dir/>
          <dgm:animOne val="branch"/>
          <dgm:animLvl val="lvl"/>
        </dgm:presLayoutVars>
      </dgm:prSet>
      <dgm:spPr/>
    </dgm:pt>
    <dgm:pt modelId="{322D733D-19F0-4DC6-8929-BDD0AF398243}" type="pres">
      <dgm:prSet presAssocID="{5487F386-DD4F-4A72-B1AD-646D098CAF53}" presName="thickLine" presStyleLbl="alignNode1" presStyleIdx="0" presStyleCnt="6"/>
      <dgm:spPr/>
    </dgm:pt>
    <dgm:pt modelId="{BC243AF4-4622-4F30-A0C7-753F3198AE19}" type="pres">
      <dgm:prSet presAssocID="{5487F386-DD4F-4A72-B1AD-646D098CAF53}" presName="horz1" presStyleCnt="0"/>
      <dgm:spPr/>
    </dgm:pt>
    <dgm:pt modelId="{838376DB-980E-4DFF-9CD8-4255A91CCF71}" type="pres">
      <dgm:prSet presAssocID="{5487F386-DD4F-4A72-B1AD-646D098CAF53}" presName="tx1" presStyleLbl="revTx" presStyleIdx="0" presStyleCnt="6"/>
      <dgm:spPr/>
    </dgm:pt>
    <dgm:pt modelId="{842F07FD-13F0-4BC5-9FF8-7AF8022F9380}" type="pres">
      <dgm:prSet presAssocID="{5487F386-DD4F-4A72-B1AD-646D098CAF53}" presName="vert1" presStyleCnt="0"/>
      <dgm:spPr/>
    </dgm:pt>
    <dgm:pt modelId="{53CCAB25-7482-46C9-9D65-DF9B6A559668}" type="pres">
      <dgm:prSet presAssocID="{108CC58E-D4EF-4162-A3A1-ADB878D5046D}" presName="thickLine" presStyleLbl="alignNode1" presStyleIdx="1" presStyleCnt="6"/>
      <dgm:spPr/>
    </dgm:pt>
    <dgm:pt modelId="{F2ACA31E-982E-40ED-AC4B-0D7146FC1EDF}" type="pres">
      <dgm:prSet presAssocID="{108CC58E-D4EF-4162-A3A1-ADB878D5046D}" presName="horz1" presStyleCnt="0"/>
      <dgm:spPr/>
    </dgm:pt>
    <dgm:pt modelId="{AF7E0649-FF43-47DD-8CDD-D6542A922C24}" type="pres">
      <dgm:prSet presAssocID="{108CC58E-D4EF-4162-A3A1-ADB878D5046D}" presName="tx1" presStyleLbl="revTx" presStyleIdx="1" presStyleCnt="6"/>
      <dgm:spPr/>
    </dgm:pt>
    <dgm:pt modelId="{3A8250BF-0B7A-4DAB-8C34-34255662E568}" type="pres">
      <dgm:prSet presAssocID="{108CC58E-D4EF-4162-A3A1-ADB878D5046D}" presName="vert1" presStyleCnt="0"/>
      <dgm:spPr/>
    </dgm:pt>
    <dgm:pt modelId="{1CD2A13E-03B5-4598-A0C3-E4214610E105}" type="pres">
      <dgm:prSet presAssocID="{A7542210-43EB-42E7-B91B-23696311E4F1}" presName="thickLine" presStyleLbl="alignNode1" presStyleIdx="2" presStyleCnt="6"/>
      <dgm:spPr/>
    </dgm:pt>
    <dgm:pt modelId="{4D6CAD2A-4099-4340-B41D-9B7DCB2A73FC}" type="pres">
      <dgm:prSet presAssocID="{A7542210-43EB-42E7-B91B-23696311E4F1}" presName="horz1" presStyleCnt="0"/>
      <dgm:spPr/>
    </dgm:pt>
    <dgm:pt modelId="{D286FDC6-FA39-45BD-9863-8515441F24BB}" type="pres">
      <dgm:prSet presAssocID="{A7542210-43EB-42E7-B91B-23696311E4F1}" presName="tx1" presStyleLbl="revTx" presStyleIdx="2" presStyleCnt="6"/>
      <dgm:spPr/>
    </dgm:pt>
    <dgm:pt modelId="{780539A5-0D9C-4809-B1C5-3551A7F93A89}" type="pres">
      <dgm:prSet presAssocID="{A7542210-43EB-42E7-B91B-23696311E4F1}" presName="vert1" presStyleCnt="0"/>
      <dgm:spPr/>
    </dgm:pt>
    <dgm:pt modelId="{7DF0576E-E0BD-4278-AC11-C8CDF000D835}" type="pres">
      <dgm:prSet presAssocID="{42A82FD0-86C6-422B-BD42-A13A5CF9BDD2}" presName="thickLine" presStyleLbl="alignNode1" presStyleIdx="3" presStyleCnt="6"/>
      <dgm:spPr/>
    </dgm:pt>
    <dgm:pt modelId="{36494D70-3826-40B8-8F62-748BABD0E677}" type="pres">
      <dgm:prSet presAssocID="{42A82FD0-86C6-422B-BD42-A13A5CF9BDD2}" presName="horz1" presStyleCnt="0"/>
      <dgm:spPr/>
    </dgm:pt>
    <dgm:pt modelId="{28CCF04D-06D1-47A2-84D6-6465783DD33A}" type="pres">
      <dgm:prSet presAssocID="{42A82FD0-86C6-422B-BD42-A13A5CF9BDD2}" presName="tx1" presStyleLbl="revTx" presStyleIdx="3" presStyleCnt="6"/>
      <dgm:spPr/>
    </dgm:pt>
    <dgm:pt modelId="{230FB062-60BD-4937-B0C3-C4346894F807}" type="pres">
      <dgm:prSet presAssocID="{42A82FD0-86C6-422B-BD42-A13A5CF9BDD2}" presName="vert1" presStyleCnt="0"/>
      <dgm:spPr/>
    </dgm:pt>
    <dgm:pt modelId="{B44C8CA5-90D2-4BF3-9CE6-4F5796052192}" type="pres">
      <dgm:prSet presAssocID="{3D7E0EB1-E964-48F4-A165-D0B7EE92AC28}" presName="thickLine" presStyleLbl="alignNode1" presStyleIdx="4" presStyleCnt="6"/>
      <dgm:spPr/>
    </dgm:pt>
    <dgm:pt modelId="{DF11D010-8120-4391-AFB3-11893BAA0DC5}" type="pres">
      <dgm:prSet presAssocID="{3D7E0EB1-E964-48F4-A165-D0B7EE92AC28}" presName="horz1" presStyleCnt="0"/>
      <dgm:spPr/>
    </dgm:pt>
    <dgm:pt modelId="{733AFBDD-FAC1-4D0D-8DEC-D08E13B58173}" type="pres">
      <dgm:prSet presAssocID="{3D7E0EB1-E964-48F4-A165-D0B7EE92AC28}" presName="tx1" presStyleLbl="revTx" presStyleIdx="4" presStyleCnt="6"/>
      <dgm:spPr/>
    </dgm:pt>
    <dgm:pt modelId="{BC1B8DEB-6512-4E94-8874-400DC0975F80}" type="pres">
      <dgm:prSet presAssocID="{3D7E0EB1-E964-48F4-A165-D0B7EE92AC28}" presName="vert1" presStyleCnt="0"/>
      <dgm:spPr/>
    </dgm:pt>
    <dgm:pt modelId="{E4EF3841-B9E4-45D7-942B-51B981F38425}" type="pres">
      <dgm:prSet presAssocID="{271FDB97-5BBE-4149-BE8D-6DCF7E932A9B}" presName="thickLine" presStyleLbl="alignNode1" presStyleIdx="5" presStyleCnt="6"/>
      <dgm:spPr/>
    </dgm:pt>
    <dgm:pt modelId="{3D242285-832C-4A14-BCE4-5676B7827E1C}" type="pres">
      <dgm:prSet presAssocID="{271FDB97-5BBE-4149-BE8D-6DCF7E932A9B}" presName="horz1" presStyleCnt="0"/>
      <dgm:spPr/>
    </dgm:pt>
    <dgm:pt modelId="{055BC9FE-5D51-4BC5-B2FF-67696A8B835B}" type="pres">
      <dgm:prSet presAssocID="{271FDB97-5BBE-4149-BE8D-6DCF7E932A9B}" presName="tx1" presStyleLbl="revTx" presStyleIdx="5" presStyleCnt="6"/>
      <dgm:spPr/>
    </dgm:pt>
    <dgm:pt modelId="{0B1B3971-FAB0-430C-B5A1-2D67898B3491}" type="pres">
      <dgm:prSet presAssocID="{271FDB97-5BBE-4149-BE8D-6DCF7E932A9B}" presName="vert1" presStyleCnt="0"/>
      <dgm:spPr/>
    </dgm:pt>
  </dgm:ptLst>
  <dgm:cxnLst>
    <dgm:cxn modelId="{33D2362D-1727-4894-A6A5-FB8A1575F1CE}" type="presOf" srcId="{BCD07EB2-C2CD-401C-978A-1DFA5B0E3FC2}" destId="{004006C4-CEEF-4780-BC2D-35436114978B}" srcOrd="0" destOrd="0" presId="urn:microsoft.com/office/officeart/2008/layout/LinedList"/>
    <dgm:cxn modelId="{3867DA37-8ECE-4FF8-84A3-4768AE5FCEF4}" type="presOf" srcId="{3D7E0EB1-E964-48F4-A165-D0B7EE92AC28}" destId="{733AFBDD-FAC1-4D0D-8DEC-D08E13B58173}" srcOrd="0" destOrd="0" presId="urn:microsoft.com/office/officeart/2008/layout/LinedList"/>
    <dgm:cxn modelId="{CA0D8A5C-5C89-41D8-9DB8-E0B786FE613D}" type="presOf" srcId="{5487F386-DD4F-4A72-B1AD-646D098CAF53}" destId="{838376DB-980E-4DFF-9CD8-4255A91CCF71}" srcOrd="0" destOrd="0" presId="urn:microsoft.com/office/officeart/2008/layout/LinedList"/>
    <dgm:cxn modelId="{C05E6843-EB98-4CF0-80FB-20B1290051DC}" srcId="{BCD07EB2-C2CD-401C-978A-1DFA5B0E3FC2}" destId="{3D7E0EB1-E964-48F4-A165-D0B7EE92AC28}" srcOrd="4" destOrd="0" parTransId="{9C86DA14-72EA-4118-95D6-366B27FCAD11}" sibTransId="{8D0B7AB3-F551-41ED-9945-942F2C1DABB0}"/>
    <dgm:cxn modelId="{3F6FB777-CC67-4516-A601-6D5AFEAAF132}" srcId="{BCD07EB2-C2CD-401C-978A-1DFA5B0E3FC2}" destId="{5487F386-DD4F-4A72-B1AD-646D098CAF53}" srcOrd="0" destOrd="0" parTransId="{61102CDE-A176-43D8-9921-08B5C5E839D7}" sibTransId="{65974068-B02E-4EED-8D65-AF99393CA7AB}"/>
    <dgm:cxn modelId="{15720AA6-DB4E-4B14-B8DA-7F81C1FFB9F2}" type="presOf" srcId="{271FDB97-5BBE-4149-BE8D-6DCF7E932A9B}" destId="{055BC9FE-5D51-4BC5-B2FF-67696A8B835B}" srcOrd="0" destOrd="0" presId="urn:microsoft.com/office/officeart/2008/layout/LinedList"/>
    <dgm:cxn modelId="{C640A7A7-1782-4EC1-A3BC-B3A15ABE8F71}" srcId="{BCD07EB2-C2CD-401C-978A-1DFA5B0E3FC2}" destId="{108CC58E-D4EF-4162-A3A1-ADB878D5046D}" srcOrd="1" destOrd="0" parTransId="{1D4E6EA5-C064-4DCC-B969-1BFDA2381C9E}" sibTransId="{1857EDC8-BA0D-40B7-9B1D-F6E1D3DD211B}"/>
    <dgm:cxn modelId="{6513E4A8-DC03-4B86-A41D-18F98AB287A5}" type="presOf" srcId="{42A82FD0-86C6-422B-BD42-A13A5CF9BDD2}" destId="{28CCF04D-06D1-47A2-84D6-6465783DD33A}" srcOrd="0" destOrd="0" presId="urn:microsoft.com/office/officeart/2008/layout/LinedList"/>
    <dgm:cxn modelId="{4D34FBB9-E360-42F0-9B44-47BC98DFE6F1}" srcId="{BCD07EB2-C2CD-401C-978A-1DFA5B0E3FC2}" destId="{271FDB97-5BBE-4149-BE8D-6DCF7E932A9B}" srcOrd="5" destOrd="0" parTransId="{E7F17AB4-2E4A-4F1C-A5AF-D822B3AA9FFB}" sibTransId="{8DBDC964-C564-46E7-8778-7823C6CFD43E}"/>
    <dgm:cxn modelId="{5E9CB5BB-B957-4540-8D25-6D520A1C531B}" srcId="{BCD07EB2-C2CD-401C-978A-1DFA5B0E3FC2}" destId="{42A82FD0-86C6-422B-BD42-A13A5CF9BDD2}" srcOrd="3" destOrd="0" parTransId="{44059BE2-F9B4-4B49-9212-C8465A00DE14}" sibTransId="{89DB599F-FF0B-4F6F-9E38-56EB95093786}"/>
    <dgm:cxn modelId="{7C5E1EBE-FA10-442A-BE44-6E38EED99E80}" type="presOf" srcId="{A7542210-43EB-42E7-B91B-23696311E4F1}" destId="{D286FDC6-FA39-45BD-9863-8515441F24BB}" srcOrd="0" destOrd="0" presId="urn:microsoft.com/office/officeart/2008/layout/LinedList"/>
    <dgm:cxn modelId="{EDD938D4-EC34-42BC-9F9B-32D960741B2B}" type="presOf" srcId="{108CC58E-D4EF-4162-A3A1-ADB878D5046D}" destId="{AF7E0649-FF43-47DD-8CDD-D6542A922C24}" srcOrd="0" destOrd="0" presId="urn:microsoft.com/office/officeart/2008/layout/LinedList"/>
    <dgm:cxn modelId="{BBD8C1E0-A6C7-44A0-B9B0-2AFB72585754}" srcId="{BCD07EB2-C2CD-401C-978A-1DFA5B0E3FC2}" destId="{A7542210-43EB-42E7-B91B-23696311E4F1}" srcOrd="2" destOrd="0" parTransId="{51E3BFF9-8763-41C1-8F18-A47D7F27B4BF}" sibTransId="{A7DC0C0F-BFD1-4F01-82A3-0F2D3AC12F26}"/>
    <dgm:cxn modelId="{1965366C-04B1-47DD-BB40-910F011B7692}" type="presParOf" srcId="{004006C4-CEEF-4780-BC2D-35436114978B}" destId="{322D733D-19F0-4DC6-8929-BDD0AF398243}" srcOrd="0" destOrd="0" presId="urn:microsoft.com/office/officeart/2008/layout/LinedList"/>
    <dgm:cxn modelId="{7C7FB30F-CD7B-469A-9331-7BC0340F2905}" type="presParOf" srcId="{004006C4-CEEF-4780-BC2D-35436114978B}" destId="{BC243AF4-4622-4F30-A0C7-753F3198AE19}" srcOrd="1" destOrd="0" presId="urn:microsoft.com/office/officeart/2008/layout/LinedList"/>
    <dgm:cxn modelId="{FC115C11-EF27-4414-AF0A-970BDB976EC5}" type="presParOf" srcId="{BC243AF4-4622-4F30-A0C7-753F3198AE19}" destId="{838376DB-980E-4DFF-9CD8-4255A91CCF71}" srcOrd="0" destOrd="0" presId="urn:microsoft.com/office/officeart/2008/layout/LinedList"/>
    <dgm:cxn modelId="{067949B7-24C4-4BE8-8295-46136860C7B9}" type="presParOf" srcId="{BC243AF4-4622-4F30-A0C7-753F3198AE19}" destId="{842F07FD-13F0-4BC5-9FF8-7AF8022F9380}" srcOrd="1" destOrd="0" presId="urn:microsoft.com/office/officeart/2008/layout/LinedList"/>
    <dgm:cxn modelId="{4E91C9B9-3163-4F99-8209-74699040C1EF}" type="presParOf" srcId="{004006C4-CEEF-4780-BC2D-35436114978B}" destId="{53CCAB25-7482-46C9-9D65-DF9B6A559668}" srcOrd="2" destOrd="0" presId="urn:microsoft.com/office/officeart/2008/layout/LinedList"/>
    <dgm:cxn modelId="{927BB28A-BCB0-4F93-A4E8-749A9B85CEF9}" type="presParOf" srcId="{004006C4-CEEF-4780-BC2D-35436114978B}" destId="{F2ACA31E-982E-40ED-AC4B-0D7146FC1EDF}" srcOrd="3" destOrd="0" presId="urn:microsoft.com/office/officeart/2008/layout/LinedList"/>
    <dgm:cxn modelId="{D58E9581-3AAE-47CE-B6F1-100B047D56EA}" type="presParOf" srcId="{F2ACA31E-982E-40ED-AC4B-0D7146FC1EDF}" destId="{AF7E0649-FF43-47DD-8CDD-D6542A922C24}" srcOrd="0" destOrd="0" presId="urn:microsoft.com/office/officeart/2008/layout/LinedList"/>
    <dgm:cxn modelId="{6BF65110-E991-424A-939B-5CDD9E8C66AC}" type="presParOf" srcId="{F2ACA31E-982E-40ED-AC4B-0D7146FC1EDF}" destId="{3A8250BF-0B7A-4DAB-8C34-34255662E568}" srcOrd="1" destOrd="0" presId="urn:microsoft.com/office/officeart/2008/layout/LinedList"/>
    <dgm:cxn modelId="{35582360-5E47-4886-BACF-D72D1B874774}" type="presParOf" srcId="{004006C4-CEEF-4780-BC2D-35436114978B}" destId="{1CD2A13E-03B5-4598-A0C3-E4214610E105}" srcOrd="4" destOrd="0" presId="urn:microsoft.com/office/officeart/2008/layout/LinedList"/>
    <dgm:cxn modelId="{BC1DDDF5-2FF5-4DC7-BCEE-F4B09E30061D}" type="presParOf" srcId="{004006C4-CEEF-4780-BC2D-35436114978B}" destId="{4D6CAD2A-4099-4340-B41D-9B7DCB2A73FC}" srcOrd="5" destOrd="0" presId="urn:microsoft.com/office/officeart/2008/layout/LinedList"/>
    <dgm:cxn modelId="{DDDB44D2-195C-4134-9842-33156CA43E9D}" type="presParOf" srcId="{4D6CAD2A-4099-4340-B41D-9B7DCB2A73FC}" destId="{D286FDC6-FA39-45BD-9863-8515441F24BB}" srcOrd="0" destOrd="0" presId="urn:microsoft.com/office/officeart/2008/layout/LinedList"/>
    <dgm:cxn modelId="{C0C0BCAF-4FD8-4A85-B2B4-A4FFDC6E0765}" type="presParOf" srcId="{4D6CAD2A-4099-4340-B41D-9B7DCB2A73FC}" destId="{780539A5-0D9C-4809-B1C5-3551A7F93A89}" srcOrd="1" destOrd="0" presId="urn:microsoft.com/office/officeart/2008/layout/LinedList"/>
    <dgm:cxn modelId="{5E4C9CA1-90C8-4D1A-A360-C5A28197DB43}" type="presParOf" srcId="{004006C4-CEEF-4780-BC2D-35436114978B}" destId="{7DF0576E-E0BD-4278-AC11-C8CDF000D835}" srcOrd="6" destOrd="0" presId="urn:microsoft.com/office/officeart/2008/layout/LinedList"/>
    <dgm:cxn modelId="{E3C0711E-1674-457E-83C7-575B1AE7C4B3}" type="presParOf" srcId="{004006C4-CEEF-4780-BC2D-35436114978B}" destId="{36494D70-3826-40B8-8F62-748BABD0E677}" srcOrd="7" destOrd="0" presId="urn:microsoft.com/office/officeart/2008/layout/LinedList"/>
    <dgm:cxn modelId="{224BF527-FDCA-46FB-9F0A-2011C358179E}" type="presParOf" srcId="{36494D70-3826-40B8-8F62-748BABD0E677}" destId="{28CCF04D-06D1-47A2-84D6-6465783DD33A}" srcOrd="0" destOrd="0" presId="urn:microsoft.com/office/officeart/2008/layout/LinedList"/>
    <dgm:cxn modelId="{9D808FD2-FD54-4575-BDAA-9E1BF58034E2}" type="presParOf" srcId="{36494D70-3826-40B8-8F62-748BABD0E677}" destId="{230FB062-60BD-4937-B0C3-C4346894F807}" srcOrd="1" destOrd="0" presId="urn:microsoft.com/office/officeart/2008/layout/LinedList"/>
    <dgm:cxn modelId="{65985148-028E-436C-B5CB-3AE845A0F0D7}" type="presParOf" srcId="{004006C4-CEEF-4780-BC2D-35436114978B}" destId="{B44C8CA5-90D2-4BF3-9CE6-4F5796052192}" srcOrd="8" destOrd="0" presId="urn:microsoft.com/office/officeart/2008/layout/LinedList"/>
    <dgm:cxn modelId="{868FB718-949C-44A5-8A8A-3F712B348E55}" type="presParOf" srcId="{004006C4-CEEF-4780-BC2D-35436114978B}" destId="{DF11D010-8120-4391-AFB3-11893BAA0DC5}" srcOrd="9" destOrd="0" presId="urn:microsoft.com/office/officeart/2008/layout/LinedList"/>
    <dgm:cxn modelId="{101B1126-DC0D-48DF-B8A2-513D6847326E}" type="presParOf" srcId="{DF11D010-8120-4391-AFB3-11893BAA0DC5}" destId="{733AFBDD-FAC1-4D0D-8DEC-D08E13B58173}" srcOrd="0" destOrd="0" presId="urn:microsoft.com/office/officeart/2008/layout/LinedList"/>
    <dgm:cxn modelId="{9203863B-FEB8-4705-96AE-8166076E9E02}" type="presParOf" srcId="{DF11D010-8120-4391-AFB3-11893BAA0DC5}" destId="{BC1B8DEB-6512-4E94-8874-400DC0975F80}" srcOrd="1" destOrd="0" presId="urn:microsoft.com/office/officeart/2008/layout/LinedList"/>
    <dgm:cxn modelId="{4A8EFA7A-6D6D-45D2-BF11-E577F8A7D092}" type="presParOf" srcId="{004006C4-CEEF-4780-BC2D-35436114978B}" destId="{E4EF3841-B9E4-45D7-942B-51B981F38425}" srcOrd="10" destOrd="0" presId="urn:microsoft.com/office/officeart/2008/layout/LinedList"/>
    <dgm:cxn modelId="{0EE5670F-4DF5-4227-9F36-4A90EC511524}" type="presParOf" srcId="{004006C4-CEEF-4780-BC2D-35436114978B}" destId="{3D242285-832C-4A14-BCE4-5676B7827E1C}" srcOrd="11" destOrd="0" presId="urn:microsoft.com/office/officeart/2008/layout/LinedList"/>
    <dgm:cxn modelId="{062A21B1-C768-4D2C-A439-DEFC0C395D25}" type="presParOf" srcId="{3D242285-832C-4A14-BCE4-5676B7827E1C}" destId="{055BC9FE-5D51-4BC5-B2FF-67696A8B835B}" srcOrd="0" destOrd="0" presId="urn:microsoft.com/office/officeart/2008/layout/LinedList"/>
    <dgm:cxn modelId="{E76D56D3-815B-4F01-B215-4EBD47C78E56}" type="presParOf" srcId="{3D242285-832C-4A14-BCE4-5676B7827E1C}" destId="{0B1B3971-FAB0-430C-B5A1-2D67898B34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2292D4-423B-466E-A554-58006ACC3CA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16165D-949E-4B38-ABBA-8486D05DEB53}">
      <dgm:prSet/>
      <dgm:spPr/>
      <dgm:t>
        <a:bodyPr/>
        <a:lstStyle/>
        <a:p>
          <a:r>
            <a:rPr lang="es-MX"/>
            <a:t>Se puede observar la funciones del nivel de sistema en lo que la integración se va desarrollando</a:t>
          </a:r>
          <a:endParaRPr lang="en-US"/>
        </a:p>
      </dgm:t>
    </dgm:pt>
    <dgm:pt modelId="{3CEFA98F-3A67-4E9A-8CBB-8FC25B505F7B}" type="parTrans" cxnId="{D83C0ACF-7F43-4D8E-BBCB-B4C6B04FAF3C}">
      <dgm:prSet/>
      <dgm:spPr/>
      <dgm:t>
        <a:bodyPr/>
        <a:lstStyle/>
        <a:p>
          <a:endParaRPr lang="en-US"/>
        </a:p>
      </dgm:t>
    </dgm:pt>
    <dgm:pt modelId="{8A91953E-7306-4750-9081-B04606632D4B}" type="sibTrans" cxnId="{D83C0ACF-7F43-4D8E-BBCB-B4C6B04FAF3C}">
      <dgm:prSet/>
      <dgm:spPr/>
      <dgm:t>
        <a:bodyPr/>
        <a:lstStyle/>
        <a:p>
          <a:endParaRPr lang="en-US"/>
        </a:p>
      </dgm:t>
    </dgm:pt>
    <dgm:pt modelId="{127B4A60-46DD-401C-B3DC-F8655A7CD92C}">
      <dgm:prSet/>
      <dgm:spPr/>
      <dgm:t>
        <a:bodyPr/>
        <a:lstStyle/>
        <a:p>
          <a:r>
            <a:rPr lang="es-MX"/>
            <a:t>Encontrar problemas de interfaz se vuelve sencillo por la naturaleza de integración</a:t>
          </a:r>
          <a:endParaRPr lang="en-US"/>
        </a:p>
      </dgm:t>
    </dgm:pt>
    <dgm:pt modelId="{C6A8281C-38EC-4459-8D19-81E13658CF32}" type="parTrans" cxnId="{EC4378A4-5784-470E-9020-45098E82CCE9}">
      <dgm:prSet/>
      <dgm:spPr/>
      <dgm:t>
        <a:bodyPr/>
        <a:lstStyle/>
        <a:p>
          <a:endParaRPr lang="en-US"/>
        </a:p>
      </dgm:t>
    </dgm:pt>
    <dgm:pt modelId="{4749A407-BAEF-47EE-B9C0-736884DCB1CE}" type="sibTrans" cxnId="{EC4378A4-5784-470E-9020-45098E82CCE9}">
      <dgm:prSet/>
      <dgm:spPr/>
      <dgm:t>
        <a:bodyPr/>
        <a:lstStyle/>
        <a:p>
          <a:endParaRPr lang="en-US"/>
        </a:p>
      </dgm:t>
    </dgm:pt>
    <dgm:pt modelId="{C3758953-F840-49BD-80A8-8181BA417BC9}">
      <dgm:prSet/>
      <dgm:spPr/>
      <dgm:t>
        <a:bodyPr/>
        <a:lstStyle/>
        <a:p>
          <a:r>
            <a:rPr lang="es-MX"/>
            <a:t>Las pruebas desarrolladas en integración, se pueden reutilizar en pruebas de regresión</a:t>
          </a:r>
          <a:endParaRPr lang="en-US"/>
        </a:p>
      </dgm:t>
    </dgm:pt>
    <dgm:pt modelId="{EF6FC532-9FFE-4321-9C0E-79E8E832C922}" type="parTrans" cxnId="{68264EB6-6829-48CE-9FDC-224ADB3AB98A}">
      <dgm:prSet/>
      <dgm:spPr/>
      <dgm:t>
        <a:bodyPr/>
        <a:lstStyle/>
        <a:p>
          <a:endParaRPr lang="en-US"/>
        </a:p>
      </dgm:t>
    </dgm:pt>
    <dgm:pt modelId="{CC9D14F5-72E5-4074-9959-A4D13CA07A0B}" type="sibTrans" cxnId="{68264EB6-6829-48CE-9FDC-224ADB3AB98A}">
      <dgm:prSet/>
      <dgm:spPr/>
      <dgm:t>
        <a:bodyPr/>
        <a:lstStyle/>
        <a:p>
          <a:endParaRPr lang="en-US"/>
        </a:p>
      </dgm:t>
    </dgm:pt>
    <dgm:pt modelId="{4A1D1A27-F04C-4DCE-B66A-24E16974FDD0}">
      <dgm:prSet/>
      <dgm:spPr/>
      <dgm:t>
        <a:bodyPr/>
        <a:lstStyle/>
        <a:p>
          <a:r>
            <a:rPr lang="es-MX"/>
            <a:t>Es natural que las pruebas del nodo principal correspondan a funciones de sistema</a:t>
          </a:r>
          <a:endParaRPr lang="en-US"/>
        </a:p>
      </dgm:t>
    </dgm:pt>
    <dgm:pt modelId="{BFC66C82-577F-44D0-BEE1-518B044F75F4}" type="parTrans" cxnId="{424E0032-D4C4-4B54-9C0A-AE2B58623EC2}">
      <dgm:prSet/>
      <dgm:spPr/>
      <dgm:t>
        <a:bodyPr/>
        <a:lstStyle/>
        <a:p>
          <a:endParaRPr lang="en-US"/>
        </a:p>
      </dgm:t>
    </dgm:pt>
    <dgm:pt modelId="{F350AACD-863B-48FE-A4DF-F6F594F02641}" type="sibTrans" cxnId="{424E0032-D4C4-4B54-9C0A-AE2B58623EC2}">
      <dgm:prSet/>
      <dgm:spPr/>
      <dgm:t>
        <a:bodyPr/>
        <a:lstStyle/>
        <a:p>
          <a:endParaRPr lang="en-US"/>
        </a:p>
      </dgm:t>
    </dgm:pt>
    <dgm:pt modelId="{ACAD8856-41FC-4789-83AB-C96AC68E36F3}" type="pres">
      <dgm:prSet presAssocID="{7A2292D4-423B-466E-A554-58006ACC3CA3}" presName="vert0" presStyleCnt="0">
        <dgm:presLayoutVars>
          <dgm:dir/>
          <dgm:animOne val="branch"/>
          <dgm:animLvl val="lvl"/>
        </dgm:presLayoutVars>
      </dgm:prSet>
      <dgm:spPr/>
    </dgm:pt>
    <dgm:pt modelId="{A0F3576E-3558-462D-B105-1BBF907051D9}" type="pres">
      <dgm:prSet presAssocID="{C616165D-949E-4B38-ABBA-8486D05DEB53}" presName="thickLine" presStyleLbl="alignNode1" presStyleIdx="0" presStyleCnt="4"/>
      <dgm:spPr/>
    </dgm:pt>
    <dgm:pt modelId="{757825C7-6C7F-43A7-952D-E3F6E5592890}" type="pres">
      <dgm:prSet presAssocID="{C616165D-949E-4B38-ABBA-8486D05DEB53}" presName="horz1" presStyleCnt="0"/>
      <dgm:spPr/>
    </dgm:pt>
    <dgm:pt modelId="{BB89BD5E-BCBA-46C7-B4E7-D0BA063CFC5B}" type="pres">
      <dgm:prSet presAssocID="{C616165D-949E-4B38-ABBA-8486D05DEB53}" presName="tx1" presStyleLbl="revTx" presStyleIdx="0" presStyleCnt="4"/>
      <dgm:spPr/>
    </dgm:pt>
    <dgm:pt modelId="{95FA287E-68B3-40F6-B5DA-6665CBBFC811}" type="pres">
      <dgm:prSet presAssocID="{C616165D-949E-4B38-ABBA-8486D05DEB53}" presName="vert1" presStyleCnt="0"/>
      <dgm:spPr/>
    </dgm:pt>
    <dgm:pt modelId="{F1E80519-7EE9-4E31-9A4B-EEB375C07F0B}" type="pres">
      <dgm:prSet presAssocID="{127B4A60-46DD-401C-B3DC-F8655A7CD92C}" presName="thickLine" presStyleLbl="alignNode1" presStyleIdx="1" presStyleCnt="4"/>
      <dgm:spPr/>
    </dgm:pt>
    <dgm:pt modelId="{F9BE1DD6-D04A-45F8-BC53-9DE9954372E0}" type="pres">
      <dgm:prSet presAssocID="{127B4A60-46DD-401C-B3DC-F8655A7CD92C}" presName="horz1" presStyleCnt="0"/>
      <dgm:spPr/>
    </dgm:pt>
    <dgm:pt modelId="{C315050F-7234-4B3C-B14C-616822A15F35}" type="pres">
      <dgm:prSet presAssocID="{127B4A60-46DD-401C-B3DC-F8655A7CD92C}" presName="tx1" presStyleLbl="revTx" presStyleIdx="1" presStyleCnt="4"/>
      <dgm:spPr/>
    </dgm:pt>
    <dgm:pt modelId="{C61547AD-812C-42BC-87C0-07D0420101D8}" type="pres">
      <dgm:prSet presAssocID="{127B4A60-46DD-401C-B3DC-F8655A7CD92C}" presName="vert1" presStyleCnt="0"/>
      <dgm:spPr/>
    </dgm:pt>
    <dgm:pt modelId="{7899FFA2-BFF5-45F8-9A72-051F902736B5}" type="pres">
      <dgm:prSet presAssocID="{C3758953-F840-49BD-80A8-8181BA417BC9}" presName="thickLine" presStyleLbl="alignNode1" presStyleIdx="2" presStyleCnt="4"/>
      <dgm:spPr/>
    </dgm:pt>
    <dgm:pt modelId="{3DF4FB42-FEB6-4151-9090-C1B929E97D56}" type="pres">
      <dgm:prSet presAssocID="{C3758953-F840-49BD-80A8-8181BA417BC9}" presName="horz1" presStyleCnt="0"/>
      <dgm:spPr/>
    </dgm:pt>
    <dgm:pt modelId="{17C038AB-7647-45AB-9866-1FAD6760D3E4}" type="pres">
      <dgm:prSet presAssocID="{C3758953-F840-49BD-80A8-8181BA417BC9}" presName="tx1" presStyleLbl="revTx" presStyleIdx="2" presStyleCnt="4"/>
      <dgm:spPr/>
    </dgm:pt>
    <dgm:pt modelId="{FAC3E4FA-0474-4659-B853-A9C5CB8E368A}" type="pres">
      <dgm:prSet presAssocID="{C3758953-F840-49BD-80A8-8181BA417BC9}" presName="vert1" presStyleCnt="0"/>
      <dgm:spPr/>
    </dgm:pt>
    <dgm:pt modelId="{D6F31E75-9460-4AD9-AB3F-F2555A084D15}" type="pres">
      <dgm:prSet presAssocID="{4A1D1A27-F04C-4DCE-B66A-24E16974FDD0}" presName="thickLine" presStyleLbl="alignNode1" presStyleIdx="3" presStyleCnt="4"/>
      <dgm:spPr/>
    </dgm:pt>
    <dgm:pt modelId="{1EBE492B-C04C-4647-BDA6-9E28C87258CE}" type="pres">
      <dgm:prSet presAssocID="{4A1D1A27-F04C-4DCE-B66A-24E16974FDD0}" presName="horz1" presStyleCnt="0"/>
      <dgm:spPr/>
    </dgm:pt>
    <dgm:pt modelId="{67AC0A50-F721-427E-9359-9629A397E137}" type="pres">
      <dgm:prSet presAssocID="{4A1D1A27-F04C-4DCE-B66A-24E16974FDD0}" presName="tx1" presStyleLbl="revTx" presStyleIdx="3" presStyleCnt="4"/>
      <dgm:spPr/>
    </dgm:pt>
    <dgm:pt modelId="{3B401239-363F-4120-89EB-210D1B231D30}" type="pres">
      <dgm:prSet presAssocID="{4A1D1A27-F04C-4DCE-B66A-24E16974FDD0}" presName="vert1" presStyleCnt="0"/>
      <dgm:spPr/>
    </dgm:pt>
  </dgm:ptLst>
  <dgm:cxnLst>
    <dgm:cxn modelId="{424E0032-D4C4-4B54-9C0A-AE2B58623EC2}" srcId="{7A2292D4-423B-466E-A554-58006ACC3CA3}" destId="{4A1D1A27-F04C-4DCE-B66A-24E16974FDD0}" srcOrd="3" destOrd="0" parTransId="{BFC66C82-577F-44D0-BEE1-518B044F75F4}" sibTransId="{F350AACD-863B-48FE-A4DF-F6F594F02641}"/>
    <dgm:cxn modelId="{3629E84A-A12C-496C-839B-3BC8EB0D577F}" type="presOf" srcId="{C3758953-F840-49BD-80A8-8181BA417BC9}" destId="{17C038AB-7647-45AB-9866-1FAD6760D3E4}" srcOrd="0" destOrd="0" presId="urn:microsoft.com/office/officeart/2008/layout/LinedList"/>
    <dgm:cxn modelId="{13ACDE4C-D14B-485E-9FF0-D3642004F11E}" type="presOf" srcId="{127B4A60-46DD-401C-B3DC-F8655A7CD92C}" destId="{C315050F-7234-4B3C-B14C-616822A15F35}" srcOrd="0" destOrd="0" presId="urn:microsoft.com/office/officeart/2008/layout/LinedList"/>
    <dgm:cxn modelId="{3757046D-B212-4636-8D75-73AD54D261BE}" type="presOf" srcId="{C616165D-949E-4B38-ABBA-8486D05DEB53}" destId="{BB89BD5E-BCBA-46C7-B4E7-D0BA063CFC5B}" srcOrd="0" destOrd="0" presId="urn:microsoft.com/office/officeart/2008/layout/LinedList"/>
    <dgm:cxn modelId="{2C9C4D82-046D-45D1-B662-F40054CC4303}" type="presOf" srcId="{4A1D1A27-F04C-4DCE-B66A-24E16974FDD0}" destId="{67AC0A50-F721-427E-9359-9629A397E137}" srcOrd="0" destOrd="0" presId="urn:microsoft.com/office/officeart/2008/layout/LinedList"/>
    <dgm:cxn modelId="{EC4378A4-5784-470E-9020-45098E82CCE9}" srcId="{7A2292D4-423B-466E-A554-58006ACC3CA3}" destId="{127B4A60-46DD-401C-B3DC-F8655A7CD92C}" srcOrd="1" destOrd="0" parTransId="{C6A8281C-38EC-4459-8D19-81E13658CF32}" sibTransId="{4749A407-BAEF-47EE-B9C0-736884DCB1CE}"/>
    <dgm:cxn modelId="{68264EB6-6829-48CE-9FDC-224ADB3AB98A}" srcId="{7A2292D4-423B-466E-A554-58006ACC3CA3}" destId="{C3758953-F840-49BD-80A8-8181BA417BC9}" srcOrd="2" destOrd="0" parTransId="{EF6FC532-9FFE-4321-9C0E-79E8E832C922}" sibTransId="{CC9D14F5-72E5-4074-9959-A4D13CA07A0B}"/>
    <dgm:cxn modelId="{80CF77C4-6358-44BD-AB5F-8FF4BB69A22E}" type="presOf" srcId="{7A2292D4-423B-466E-A554-58006ACC3CA3}" destId="{ACAD8856-41FC-4789-83AB-C96AC68E36F3}" srcOrd="0" destOrd="0" presId="urn:microsoft.com/office/officeart/2008/layout/LinedList"/>
    <dgm:cxn modelId="{D83C0ACF-7F43-4D8E-BBCB-B4C6B04FAF3C}" srcId="{7A2292D4-423B-466E-A554-58006ACC3CA3}" destId="{C616165D-949E-4B38-ABBA-8486D05DEB53}" srcOrd="0" destOrd="0" parTransId="{3CEFA98F-3A67-4E9A-8CBB-8FC25B505F7B}" sibTransId="{8A91953E-7306-4750-9081-B04606632D4B}"/>
    <dgm:cxn modelId="{F31B992A-F0ED-4784-8748-1873DB90B02D}" type="presParOf" srcId="{ACAD8856-41FC-4789-83AB-C96AC68E36F3}" destId="{A0F3576E-3558-462D-B105-1BBF907051D9}" srcOrd="0" destOrd="0" presId="urn:microsoft.com/office/officeart/2008/layout/LinedList"/>
    <dgm:cxn modelId="{7BA8DC46-D8AB-4C3C-BA45-30C006F87C4C}" type="presParOf" srcId="{ACAD8856-41FC-4789-83AB-C96AC68E36F3}" destId="{757825C7-6C7F-43A7-952D-E3F6E5592890}" srcOrd="1" destOrd="0" presId="urn:microsoft.com/office/officeart/2008/layout/LinedList"/>
    <dgm:cxn modelId="{472DB031-F6C9-43AF-8CAE-A4535D912579}" type="presParOf" srcId="{757825C7-6C7F-43A7-952D-E3F6E5592890}" destId="{BB89BD5E-BCBA-46C7-B4E7-D0BA063CFC5B}" srcOrd="0" destOrd="0" presId="urn:microsoft.com/office/officeart/2008/layout/LinedList"/>
    <dgm:cxn modelId="{C954F088-7DC7-4359-ABE8-AE2125B369E7}" type="presParOf" srcId="{757825C7-6C7F-43A7-952D-E3F6E5592890}" destId="{95FA287E-68B3-40F6-B5DA-6665CBBFC811}" srcOrd="1" destOrd="0" presId="urn:microsoft.com/office/officeart/2008/layout/LinedList"/>
    <dgm:cxn modelId="{3EB32CBB-AE48-4A25-982C-8A422BF439A2}" type="presParOf" srcId="{ACAD8856-41FC-4789-83AB-C96AC68E36F3}" destId="{F1E80519-7EE9-4E31-9A4B-EEB375C07F0B}" srcOrd="2" destOrd="0" presId="urn:microsoft.com/office/officeart/2008/layout/LinedList"/>
    <dgm:cxn modelId="{7C0C94D7-FDE0-4C63-9C11-EA1401DC904B}" type="presParOf" srcId="{ACAD8856-41FC-4789-83AB-C96AC68E36F3}" destId="{F9BE1DD6-D04A-45F8-BC53-9DE9954372E0}" srcOrd="3" destOrd="0" presId="urn:microsoft.com/office/officeart/2008/layout/LinedList"/>
    <dgm:cxn modelId="{46086532-2AA3-49F8-B920-9C2FEEC5596B}" type="presParOf" srcId="{F9BE1DD6-D04A-45F8-BC53-9DE9954372E0}" destId="{C315050F-7234-4B3C-B14C-616822A15F35}" srcOrd="0" destOrd="0" presId="urn:microsoft.com/office/officeart/2008/layout/LinedList"/>
    <dgm:cxn modelId="{AEDDEAB6-29D4-4D07-93B5-9487CA63672A}" type="presParOf" srcId="{F9BE1DD6-D04A-45F8-BC53-9DE9954372E0}" destId="{C61547AD-812C-42BC-87C0-07D0420101D8}" srcOrd="1" destOrd="0" presId="urn:microsoft.com/office/officeart/2008/layout/LinedList"/>
    <dgm:cxn modelId="{8F93637D-C3D9-4BF3-906D-8C0058082412}" type="presParOf" srcId="{ACAD8856-41FC-4789-83AB-C96AC68E36F3}" destId="{7899FFA2-BFF5-45F8-9A72-051F902736B5}" srcOrd="4" destOrd="0" presId="urn:microsoft.com/office/officeart/2008/layout/LinedList"/>
    <dgm:cxn modelId="{02863F36-B575-4F21-AAB3-3D77625A23AD}" type="presParOf" srcId="{ACAD8856-41FC-4789-83AB-C96AC68E36F3}" destId="{3DF4FB42-FEB6-4151-9090-C1B929E97D56}" srcOrd="5" destOrd="0" presId="urn:microsoft.com/office/officeart/2008/layout/LinedList"/>
    <dgm:cxn modelId="{2B7900F5-564D-414D-99D3-187385E5D05D}" type="presParOf" srcId="{3DF4FB42-FEB6-4151-9090-C1B929E97D56}" destId="{17C038AB-7647-45AB-9866-1FAD6760D3E4}" srcOrd="0" destOrd="0" presId="urn:microsoft.com/office/officeart/2008/layout/LinedList"/>
    <dgm:cxn modelId="{0BB7BCB1-0E0A-46EB-8ED8-97423BE3760F}" type="presParOf" srcId="{3DF4FB42-FEB6-4151-9090-C1B929E97D56}" destId="{FAC3E4FA-0474-4659-B853-A9C5CB8E368A}" srcOrd="1" destOrd="0" presId="urn:microsoft.com/office/officeart/2008/layout/LinedList"/>
    <dgm:cxn modelId="{3D95FB13-DFCB-4FE1-BEE4-E97103F6F9E7}" type="presParOf" srcId="{ACAD8856-41FC-4789-83AB-C96AC68E36F3}" destId="{D6F31E75-9460-4AD9-AB3F-F2555A084D15}" srcOrd="6" destOrd="0" presId="urn:microsoft.com/office/officeart/2008/layout/LinedList"/>
    <dgm:cxn modelId="{6197C8A2-1435-4E6C-B8D4-89109CB51186}" type="presParOf" srcId="{ACAD8856-41FC-4789-83AB-C96AC68E36F3}" destId="{1EBE492B-C04C-4647-BDA6-9E28C87258CE}" srcOrd="7" destOrd="0" presId="urn:microsoft.com/office/officeart/2008/layout/LinedList"/>
    <dgm:cxn modelId="{F6910309-825C-4B1B-8FBC-7CCD9A6D818E}" type="presParOf" srcId="{1EBE492B-C04C-4647-BDA6-9E28C87258CE}" destId="{67AC0A50-F721-427E-9359-9629A397E137}" srcOrd="0" destOrd="0" presId="urn:microsoft.com/office/officeart/2008/layout/LinedList"/>
    <dgm:cxn modelId="{7FF67B21-A68E-4C5A-B6B7-9314E02D363F}" type="presParOf" srcId="{1EBE492B-C04C-4647-BDA6-9E28C87258CE}" destId="{3B401239-363F-4120-89EB-210D1B231D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338EA7-5BED-48E6-80AF-E5566B829E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A31A7D-211D-4FE2-970C-51DA21C7A4E3}">
      <dgm:prSet/>
      <dgm:spPr/>
      <dgm:t>
        <a:bodyPr/>
        <a:lstStyle/>
        <a:p>
          <a:r>
            <a:rPr lang="es-MX"/>
            <a:t>Normalmente no se puede apreciar funciones del sistema en una etapa temprana</a:t>
          </a:r>
          <a:endParaRPr lang="en-US"/>
        </a:p>
      </dgm:t>
    </dgm:pt>
    <dgm:pt modelId="{D76CC1E7-1485-470F-BFBA-78D8543DF211}" type="parTrans" cxnId="{233DAB6A-DA05-4E7E-9DDC-C74B70C33E49}">
      <dgm:prSet/>
      <dgm:spPr/>
      <dgm:t>
        <a:bodyPr/>
        <a:lstStyle/>
        <a:p>
          <a:endParaRPr lang="en-US"/>
        </a:p>
      </dgm:t>
    </dgm:pt>
    <dgm:pt modelId="{BBD2FA6E-ECDC-4EC9-975F-35B6E3203C5E}" type="sibTrans" cxnId="{233DAB6A-DA05-4E7E-9DDC-C74B70C33E49}">
      <dgm:prSet/>
      <dgm:spPr/>
      <dgm:t>
        <a:bodyPr/>
        <a:lstStyle/>
        <a:p>
          <a:endParaRPr lang="en-US"/>
        </a:p>
      </dgm:t>
    </dgm:pt>
    <dgm:pt modelId="{F4772E20-F6ED-4806-9978-19837B2C2A9C}">
      <dgm:prSet/>
      <dgm:spPr/>
      <dgm:t>
        <a:bodyPr/>
        <a:lstStyle/>
        <a:p>
          <a:r>
            <a:rPr lang="es-MX"/>
            <a:t>Selección entre casos de prueba y diseño de stubs se vuelve compleja por la distancia entre el modulo principal y el stub</a:t>
          </a:r>
          <a:endParaRPr lang="en-US"/>
        </a:p>
      </dgm:t>
    </dgm:pt>
    <dgm:pt modelId="{7B9F9D5D-1134-4217-BC95-6CC451DF35AB}" type="parTrans" cxnId="{072C7587-8C78-4596-AB58-B8E84EBB6224}">
      <dgm:prSet/>
      <dgm:spPr/>
      <dgm:t>
        <a:bodyPr/>
        <a:lstStyle/>
        <a:p>
          <a:endParaRPr lang="en-US"/>
        </a:p>
      </dgm:t>
    </dgm:pt>
    <dgm:pt modelId="{AE9F32F7-6589-47B7-B998-E1B973450730}" type="sibTrans" cxnId="{072C7587-8C78-4596-AB58-B8E84EBB6224}">
      <dgm:prSet/>
      <dgm:spPr/>
      <dgm:t>
        <a:bodyPr/>
        <a:lstStyle/>
        <a:p>
          <a:endParaRPr lang="en-US"/>
        </a:p>
      </dgm:t>
    </dgm:pt>
    <dgm:pt modelId="{4C79EF1D-D521-4CA6-8319-45A041CA8AEF}" type="pres">
      <dgm:prSet presAssocID="{82338EA7-5BED-48E6-80AF-E5566B829EB1}" presName="linear" presStyleCnt="0">
        <dgm:presLayoutVars>
          <dgm:animLvl val="lvl"/>
          <dgm:resizeHandles val="exact"/>
        </dgm:presLayoutVars>
      </dgm:prSet>
      <dgm:spPr/>
    </dgm:pt>
    <dgm:pt modelId="{BB6BF8D5-6D50-4B98-BA94-16BABB4F7D72}" type="pres">
      <dgm:prSet presAssocID="{88A31A7D-211D-4FE2-970C-51DA21C7A4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EDB493-191E-4A1E-BB08-A24F744AC2F1}" type="pres">
      <dgm:prSet presAssocID="{BBD2FA6E-ECDC-4EC9-975F-35B6E3203C5E}" presName="spacer" presStyleCnt="0"/>
      <dgm:spPr/>
    </dgm:pt>
    <dgm:pt modelId="{DD87B110-B998-44F4-A08D-44D0281982BF}" type="pres">
      <dgm:prSet presAssocID="{F4772E20-F6ED-4806-9978-19837B2C2A9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33DAB6A-DA05-4E7E-9DDC-C74B70C33E49}" srcId="{82338EA7-5BED-48E6-80AF-E5566B829EB1}" destId="{88A31A7D-211D-4FE2-970C-51DA21C7A4E3}" srcOrd="0" destOrd="0" parTransId="{D76CC1E7-1485-470F-BFBA-78D8543DF211}" sibTransId="{BBD2FA6E-ECDC-4EC9-975F-35B6E3203C5E}"/>
    <dgm:cxn modelId="{072C7587-8C78-4596-AB58-B8E84EBB6224}" srcId="{82338EA7-5BED-48E6-80AF-E5566B829EB1}" destId="{F4772E20-F6ED-4806-9978-19837B2C2A9C}" srcOrd="1" destOrd="0" parTransId="{7B9F9D5D-1134-4217-BC95-6CC451DF35AB}" sibTransId="{AE9F32F7-6589-47B7-B998-E1B973450730}"/>
    <dgm:cxn modelId="{05E75088-8678-4DA1-A0DB-B0D4687B9AE7}" type="presOf" srcId="{82338EA7-5BED-48E6-80AF-E5566B829EB1}" destId="{4C79EF1D-D521-4CA6-8319-45A041CA8AEF}" srcOrd="0" destOrd="0" presId="urn:microsoft.com/office/officeart/2005/8/layout/vList2"/>
    <dgm:cxn modelId="{7945FDA1-0403-435B-BFA8-29DEEA399330}" type="presOf" srcId="{F4772E20-F6ED-4806-9978-19837B2C2A9C}" destId="{DD87B110-B998-44F4-A08D-44D0281982BF}" srcOrd="0" destOrd="0" presId="urn:microsoft.com/office/officeart/2005/8/layout/vList2"/>
    <dgm:cxn modelId="{B05948B8-B877-4F71-8CE9-8502191A42EA}" type="presOf" srcId="{88A31A7D-211D-4FE2-970C-51DA21C7A4E3}" destId="{BB6BF8D5-6D50-4B98-BA94-16BABB4F7D72}" srcOrd="0" destOrd="0" presId="urn:microsoft.com/office/officeart/2005/8/layout/vList2"/>
    <dgm:cxn modelId="{197A4D7A-7792-4BE3-84D9-E426703FC3E1}" type="presParOf" srcId="{4C79EF1D-D521-4CA6-8319-45A041CA8AEF}" destId="{BB6BF8D5-6D50-4B98-BA94-16BABB4F7D72}" srcOrd="0" destOrd="0" presId="urn:microsoft.com/office/officeart/2005/8/layout/vList2"/>
    <dgm:cxn modelId="{1B4D781F-1DC6-489B-A675-BD65DDA7506F}" type="presParOf" srcId="{4C79EF1D-D521-4CA6-8319-45A041CA8AEF}" destId="{41EDB493-191E-4A1E-BB08-A24F744AC2F1}" srcOrd="1" destOrd="0" presId="urn:microsoft.com/office/officeart/2005/8/layout/vList2"/>
    <dgm:cxn modelId="{024076EA-1BEC-4E37-A9EE-41A1D30E6E8F}" type="presParOf" srcId="{4C79EF1D-D521-4CA6-8319-45A041CA8AEF}" destId="{DD87B110-B998-44F4-A08D-44D0281982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1D626A-64C8-4162-A254-E2025C6406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E97902-7731-4083-9A31-2A0CF3B3FE03}">
      <dgm:prSet/>
      <dgm:spPr/>
      <dgm:t>
        <a:bodyPr/>
        <a:lstStyle/>
        <a:p>
          <a:r>
            <a:rPr lang="es-MX"/>
            <a:t>Empieza con módulos de bajo nivel</a:t>
          </a:r>
          <a:endParaRPr lang="en-US"/>
        </a:p>
      </dgm:t>
    </dgm:pt>
    <dgm:pt modelId="{6DB48D06-F105-4CA1-8601-0867B736F858}" type="parTrans" cxnId="{0705A33D-C2A0-469C-B11D-4C279C27351B}">
      <dgm:prSet/>
      <dgm:spPr/>
      <dgm:t>
        <a:bodyPr/>
        <a:lstStyle/>
        <a:p>
          <a:endParaRPr lang="en-US"/>
        </a:p>
      </dgm:t>
    </dgm:pt>
    <dgm:pt modelId="{025CDAF5-D6B5-4E09-9709-1BAAA12C83B7}" type="sibTrans" cxnId="{0705A33D-C2A0-469C-B11D-4C279C27351B}">
      <dgm:prSet/>
      <dgm:spPr/>
      <dgm:t>
        <a:bodyPr/>
        <a:lstStyle/>
        <a:p>
          <a:endParaRPr lang="en-US"/>
        </a:p>
      </dgm:t>
    </dgm:pt>
    <dgm:pt modelId="{C47AFB81-973B-4849-BAC0-88A26110B256}">
      <dgm:prSet/>
      <dgm:spPr/>
      <dgm:t>
        <a:bodyPr/>
        <a:lstStyle/>
        <a:p>
          <a:r>
            <a:rPr lang="es-MX"/>
            <a:t>No llaman a otro modulo</a:t>
          </a:r>
          <a:endParaRPr lang="en-US"/>
        </a:p>
      </dgm:t>
    </dgm:pt>
    <dgm:pt modelId="{DF77D633-E065-4661-B150-A5D9DC46CC5C}" type="parTrans" cxnId="{B9AC565C-A54A-4052-8B5B-7FEC4DD907B6}">
      <dgm:prSet/>
      <dgm:spPr/>
      <dgm:t>
        <a:bodyPr/>
        <a:lstStyle/>
        <a:p>
          <a:endParaRPr lang="en-US"/>
        </a:p>
      </dgm:t>
    </dgm:pt>
    <dgm:pt modelId="{89B3D5F1-EA6E-44A3-92EF-91FAE38A352A}" type="sibTrans" cxnId="{B9AC565C-A54A-4052-8B5B-7FEC4DD907B6}">
      <dgm:prSet/>
      <dgm:spPr/>
      <dgm:t>
        <a:bodyPr/>
        <a:lstStyle/>
        <a:p>
          <a:endParaRPr lang="en-US"/>
        </a:p>
      </dgm:t>
    </dgm:pt>
    <dgm:pt modelId="{8370744A-4087-45D3-AC68-6F846E848907}">
      <dgm:prSet/>
      <dgm:spPr/>
      <dgm:t>
        <a:bodyPr/>
        <a:lstStyle/>
        <a:p>
          <a:r>
            <a:rPr lang="es-MX"/>
            <a:t>Construir un test driver que llame a esos módulos</a:t>
          </a:r>
          <a:endParaRPr lang="en-US"/>
        </a:p>
      </dgm:t>
    </dgm:pt>
    <dgm:pt modelId="{D10C690A-4890-45C1-8107-15B0C1019926}" type="parTrans" cxnId="{9ECC5BAA-83C2-4219-954B-202AA7849A5E}">
      <dgm:prSet/>
      <dgm:spPr/>
      <dgm:t>
        <a:bodyPr/>
        <a:lstStyle/>
        <a:p>
          <a:endParaRPr lang="en-US"/>
        </a:p>
      </dgm:t>
    </dgm:pt>
    <dgm:pt modelId="{3F87AD8D-2423-45AF-94B2-EA5156A7935B}" type="sibTrans" cxnId="{9ECC5BAA-83C2-4219-954B-202AA7849A5E}">
      <dgm:prSet/>
      <dgm:spPr/>
      <dgm:t>
        <a:bodyPr/>
        <a:lstStyle/>
        <a:p>
          <a:endParaRPr lang="en-US"/>
        </a:p>
      </dgm:t>
    </dgm:pt>
    <dgm:pt modelId="{3FDDF312-6A1A-4088-B013-FEE08C78C9EB}">
      <dgm:prSet/>
      <dgm:spPr/>
      <dgm:t>
        <a:bodyPr/>
        <a:lstStyle/>
        <a:p>
          <a:r>
            <a:rPr lang="es-MX"/>
            <a:t>Probar con el test driver</a:t>
          </a:r>
          <a:endParaRPr lang="en-US"/>
        </a:p>
      </dgm:t>
    </dgm:pt>
    <dgm:pt modelId="{7F2A6EFF-109B-4994-AA71-B13CD3459DB6}" type="parTrans" cxnId="{555A589F-B408-40AA-88C6-6E1A588A4A03}">
      <dgm:prSet/>
      <dgm:spPr/>
      <dgm:t>
        <a:bodyPr/>
        <a:lstStyle/>
        <a:p>
          <a:endParaRPr lang="en-US"/>
        </a:p>
      </dgm:t>
    </dgm:pt>
    <dgm:pt modelId="{D8BC6707-70E0-42F3-8339-1CE56643067D}" type="sibTrans" cxnId="{555A589F-B408-40AA-88C6-6E1A588A4A03}">
      <dgm:prSet/>
      <dgm:spPr/>
      <dgm:t>
        <a:bodyPr/>
        <a:lstStyle/>
        <a:p>
          <a:endParaRPr lang="en-US"/>
        </a:p>
      </dgm:t>
    </dgm:pt>
    <dgm:pt modelId="{424A3A81-B0B1-4217-B901-D56DB3904A27}">
      <dgm:prSet/>
      <dgm:spPr/>
      <dgm:t>
        <a:bodyPr/>
        <a:lstStyle/>
        <a:p>
          <a:r>
            <a:rPr lang="es-MX"/>
            <a:t>Si las pruebas son satisfactorias, remplazarlo con el modulo real</a:t>
          </a:r>
          <a:endParaRPr lang="en-US"/>
        </a:p>
      </dgm:t>
    </dgm:pt>
    <dgm:pt modelId="{5ACBA3B0-31EB-4320-80A2-D3A2130AD8E3}" type="parTrans" cxnId="{595A8A23-3C91-410B-9649-371593900F37}">
      <dgm:prSet/>
      <dgm:spPr/>
      <dgm:t>
        <a:bodyPr/>
        <a:lstStyle/>
        <a:p>
          <a:endParaRPr lang="en-US"/>
        </a:p>
      </dgm:t>
    </dgm:pt>
    <dgm:pt modelId="{5D8D35B1-95D0-420E-8E15-16C6782ADC81}" type="sibTrans" cxnId="{595A8A23-3C91-410B-9649-371593900F37}">
      <dgm:prSet/>
      <dgm:spPr/>
      <dgm:t>
        <a:bodyPr/>
        <a:lstStyle/>
        <a:p>
          <a:endParaRPr lang="en-US"/>
        </a:p>
      </dgm:t>
    </dgm:pt>
    <dgm:pt modelId="{AD2F45EA-4A14-4D89-A001-C78EDE391B2F}" type="pres">
      <dgm:prSet presAssocID="{951D626A-64C8-4162-A254-E2025C6406D0}" presName="linear" presStyleCnt="0">
        <dgm:presLayoutVars>
          <dgm:animLvl val="lvl"/>
          <dgm:resizeHandles val="exact"/>
        </dgm:presLayoutVars>
      </dgm:prSet>
      <dgm:spPr/>
    </dgm:pt>
    <dgm:pt modelId="{EC0E9F35-FA32-46CD-99A8-B631CC389942}" type="pres">
      <dgm:prSet presAssocID="{4AE97902-7731-4083-9A31-2A0CF3B3FE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C256BA-1274-4076-884F-392209B2AE3A}" type="pres">
      <dgm:prSet presAssocID="{4AE97902-7731-4083-9A31-2A0CF3B3FE03}" presName="childText" presStyleLbl="revTx" presStyleIdx="0" presStyleCnt="1">
        <dgm:presLayoutVars>
          <dgm:bulletEnabled val="1"/>
        </dgm:presLayoutVars>
      </dgm:prSet>
      <dgm:spPr/>
    </dgm:pt>
    <dgm:pt modelId="{55AED9D6-0FF6-439B-AAEE-0DCFB862FE7B}" type="pres">
      <dgm:prSet presAssocID="{8370744A-4087-45D3-AC68-6F846E8489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3C6598-553C-40DD-9243-26BB8CA7CD76}" type="pres">
      <dgm:prSet presAssocID="{3F87AD8D-2423-45AF-94B2-EA5156A7935B}" presName="spacer" presStyleCnt="0"/>
      <dgm:spPr/>
    </dgm:pt>
    <dgm:pt modelId="{F6737DD6-4E40-4E00-845B-46360919C168}" type="pres">
      <dgm:prSet presAssocID="{3FDDF312-6A1A-4088-B013-FEE08C78C9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05BB92-0E29-4C04-A61C-3D961E63544C}" type="pres">
      <dgm:prSet presAssocID="{D8BC6707-70E0-42F3-8339-1CE56643067D}" presName="spacer" presStyleCnt="0"/>
      <dgm:spPr/>
    </dgm:pt>
    <dgm:pt modelId="{2F35DAD3-A7E8-4051-B6B5-18E84709BED5}" type="pres">
      <dgm:prSet presAssocID="{424A3A81-B0B1-4217-B901-D56DB3904A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934B10-A1FA-456B-A226-41D739D00883}" type="presOf" srcId="{8370744A-4087-45D3-AC68-6F846E848907}" destId="{55AED9D6-0FF6-439B-AAEE-0DCFB862FE7B}" srcOrd="0" destOrd="0" presId="urn:microsoft.com/office/officeart/2005/8/layout/vList2"/>
    <dgm:cxn modelId="{595A8A23-3C91-410B-9649-371593900F37}" srcId="{951D626A-64C8-4162-A254-E2025C6406D0}" destId="{424A3A81-B0B1-4217-B901-D56DB3904A27}" srcOrd="3" destOrd="0" parTransId="{5ACBA3B0-31EB-4320-80A2-D3A2130AD8E3}" sibTransId="{5D8D35B1-95D0-420E-8E15-16C6782ADC81}"/>
    <dgm:cxn modelId="{0705A33D-C2A0-469C-B11D-4C279C27351B}" srcId="{951D626A-64C8-4162-A254-E2025C6406D0}" destId="{4AE97902-7731-4083-9A31-2A0CF3B3FE03}" srcOrd="0" destOrd="0" parTransId="{6DB48D06-F105-4CA1-8601-0867B736F858}" sibTransId="{025CDAF5-D6B5-4E09-9709-1BAAA12C83B7}"/>
    <dgm:cxn modelId="{B9AC565C-A54A-4052-8B5B-7FEC4DD907B6}" srcId="{4AE97902-7731-4083-9A31-2A0CF3B3FE03}" destId="{C47AFB81-973B-4849-BAC0-88A26110B256}" srcOrd="0" destOrd="0" parTransId="{DF77D633-E065-4661-B150-A5D9DC46CC5C}" sibTransId="{89B3D5F1-EA6E-44A3-92EF-91FAE38A352A}"/>
    <dgm:cxn modelId="{520EC875-7B0B-4BD2-882B-75D6A88D3E0E}" type="presOf" srcId="{3FDDF312-6A1A-4088-B013-FEE08C78C9EB}" destId="{F6737DD6-4E40-4E00-845B-46360919C168}" srcOrd="0" destOrd="0" presId="urn:microsoft.com/office/officeart/2005/8/layout/vList2"/>
    <dgm:cxn modelId="{6848AD8E-075A-4DAE-9BD2-2F74A0F24FD3}" type="presOf" srcId="{424A3A81-B0B1-4217-B901-D56DB3904A27}" destId="{2F35DAD3-A7E8-4051-B6B5-18E84709BED5}" srcOrd="0" destOrd="0" presId="urn:microsoft.com/office/officeart/2005/8/layout/vList2"/>
    <dgm:cxn modelId="{555A589F-B408-40AA-88C6-6E1A588A4A03}" srcId="{951D626A-64C8-4162-A254-E2025C6406D0}" destId="{3FDDF312-6A1A-4088-B013-FEE08C78C9EB}" srcOrd="2" destOrd="0" parTransId="{7F2A6EFF-109B-4994-AA71-B13CD3459DB6}" sibTransId="{D8BC6707-70E0-42F3-8339-1CE56643067D}"/>
    <dgm:cxn modelId="{9ECC5BAA-83C2-4219-954B-202AA7849A5E}" srcId="{951D626A-64C8-4162-A254-E2025C6406D0}" destId="{8370744A-4087-45D3-AC68-6F846E848907}" srcOrd="1" destOrd="0" parTransId="{D10C690A-4890-45C1-8107-15B0C1019926}" sibTransId="{3F87AD8D-2423-45AF-94B2-EA5156A7935B}"/>
    <dgm:cxn modelId="{BEE218DD-04F9-404F-B9C9-4B3EEDD8A624}" type="presOf" srcId="{4AE97902-7731-4083-9A31-2A0CF3B3FE03}" destId="{EC0E9F35-FA32-46CD-99A8-B631CC389942}" srcOrd="0" destOrd="0" presId="urn:microsoft.com/office/officeart/2005/8/layout/vList2"/>
    <dgm:cxn modelId="{E75C4EF8-9BFD-4082-B8DB-19C11C969186}" type="presOf" srcId="{951D626A-64C8-4162-A254-E2025C6406D0}" destId="{AD2F45EA-4A14-4D89-A001-C78EDE391B2F}" srcOrd="0" destOrd="0" presId="urn:microsoft.com/office/officeart/2005/8/layout/vList2"/>
    <dgm:cxn modelId="{59E7D9FB-1430-49B3-866B-6EB3E8A791B7}" type="presOf" srcId="{C47AFB81-973B-4849-BAC0-88A26110B256}" destId="{EEC256BA-1274-4076-884F-392209B2AE3A}" srcOrd="0" destOrd="0" presId="urn:microsoft.com/office/officeart/2005/8/layout/vList2"/>
    <dgm:cxn modelId="{57600AEC-1F3C-4793-99C6-92C58571BBEB}" type="presParOf" srcId="{AD2F45EA-4A14-4D89-A001-C78EDE391B2F}" destId="{EC0E9F35-FA32-46CD-99A8-B631CC389942}" srcOrd="0" destOrd="0" presId="urn:microsoft.com/office/officeart/2005/8/layout/vList2"/>
    <dgm:cxn modelId="{EB0863FB-A354-49C0-8CDA-66416E471E61}" type="presParOf" srcId="{AD2F45EA-4A14-4D89-A001-C78EDE391B2F}" destId="{EEC256BA-1274-4076-884F-392209B2AE3A}" srcOrd="1" destOrd="0" presId="urn:microsoft.com/office/officeart/2005/8/layout/vList2"/>
    <dgm:cxn modelId="{56C0D1E9-246D-41D1-A05B-290A131602BE}" type="presParOf" srcId="{AD2F45EA-4A14-4D89-A001-C78EDE391B2F}" destId="{55AED9D6-0FF6-439B-AAEE-0DCFB862FE7B}" srcOrd="2" destOrd="0" presId="urn:microsoft.com/office/officeart/2005/8/layout/vList2"/>
    <dgm:cxn modelId="{2247224A-F6E6-4FDE-93A7-729913115A9F}" type="presParOf" srcId="{AD2F45EA-4A14-4D89-A001-C78EDE391B2F}" destId="{EC3C6598-553C-40DD-9243-26BB8CA7CD76}" srcOrd="3" destOrd="0" presId="urn:microsoft.com/office/officeart/2005/8/layout/vList2"/>
    <dgm:cxn modelId="{C5308B5C-756F-49AD-96EB-34D4DCFCC71F}" type="presParOf" srcId="{AD2F45EA-4A14-4D89-A001-C78EDE391B2F}" destId="{F6737DD6-4E40-4E00-845B-46360919C168}" srcOrd="4" destOrd="0" presId="urn:microsoft.com/office/officeart/2005/8/layout/vList2"/>
    <dgm:cxn modelId="{008E2A19-6576-4980-818B-46A7B67C5279}" type="presParOf" srcId="{AD2F45EA-4A14-4D89-A001-C78EDE391B2F}" destId="{9605BB92-0E29-4C04-A61C-3D961E63544C}" srcOrd="5" destOrd="0" presId="urn:microsoft.com/office/officeart/2005/8/layout/vList2"/>
    <dgm:cxn modelId="{DB767FA3-B343-41E3-B1D4-69AFF1EFE055}" type="presParOf" srcId="{AD2F45EA-4A14-4D89-A001-C78EDE391B2F}" destId="{2F35DAD3-A7E8-4051-B6B5-18E84709BE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DEACC97-5AFC-4690-A595-94E80D3CDA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FC3F2-DD1C-458A-971F-CD4AFC999F13}">
      <dgm:prSet/>
      <dgm:spPr/>
      <dgm:t>
        <a:bodyPr/>
        <a:lstStyle/>
        <a:p>
          <a:r>
            <a:rPr lang="es-MX"/>
            <a:t>No se pueden observar funcionalidades del sistemas hasta que se integre módulos de alto nivel</a:t>
          </a:r>
          <a:endParaRPr lang="en-US"/>
        </a:p>
      </dgm:t>
    </dgm:pt>
    <dgm:pt modelId="{723BF858-D8D5-438B-B716-DAD3CD1BED78}" type="parTrans" cxnId="{151A609A-A0B4-47D4-9037-CF366F4DDCB5}">
      <dgm:prSet/>
      <dgm:spPr/>
      <dgm:t>
        <a:bodyPr/>
        <a:lstStyle/>
        <a:p>
          <a:endParaRPr lang="en-US"/>
        </a:p>
      </dgm:t>
    </dgm:pt>
    <dgm:pt modelId="{81481B86-D2F6-421E-8FF6-25DE5C3602EA}" type="sibTrans" cxnId="{151A609A-A0B4-47D4-9037-CF366F4DDCB5}">
      <dgm:prSet/>
      <dgm:spPr/>
      <dgm:t>
        <a:bodyPr/>
        <a:lstStyle/>
        <a:p>
          <a:endParaRPr lang="en-US"/>
        </a:p>
      </dgm:t>
    </dgm:pt>
    <dgm:pt modelId="{8338CA05-7C60-489C-A10E-65378319D815}">
      <dgm:prSet/>
      <dgm:spPr/>
      <dgm:t>
        <a:bodyPr/>
        <a:lstStyle/>
        <a:p>
          <a:r>
            <a:rPr lang="es-MX"/>
            <a:t>Los errores suelen ocurren en módulos de alto nivel, por lo que su detección es mas lenta</a:t>
          </a:r>
          <a:endParaRPr lang="en-US"/>
        </a:p>
      </dgm:t>
    </dgm:pt>
    <dgm:pt modelId="{AD3ED246-174C-4B7E-A45A-19B7D8F41B57}" type="parTrans" cxnId="{ED8C1108-2C99-4150-8B4B-5E83A26F8B48}">
      <dgm:prSet/>
      <dgm:spPr/>
      <dgm:t>
        <a:bodyPr/>
        <a:lstStyle/>
        <a:p>
          <a:endParaRPr lang="en-US"/>
        </a:p>
      </dgm:t>
    </dgm:pt>
    <dgm:pt modelId="{45E6CE3E-9AF2-4080-9AE2-046B220B6D08}" type="sibTrans" cxnId="{ED8C1108-2C99-4150-8B4B-5E83A26F8B48}">
      <dgm:prSet/>
      <dgm:spPr/>
      <dgm:t>
        <a:bodyPr/>
        <a:lstStyle/>
        <a:p>
          <a:endParaRPr lang="en-US"/>
        </a:p>
      </dgm:t>
    </dgm:pt>
    <dgm:pt modelId="{6663B308-E6BD-4B85-9DD1-E2A5191BE5B4}" type="pres">
      <dgm:prSet presAssocID="{1DEACC97-5AFC-4690-A595-94E80D3CDAED}" presName="linear" presStyleCnt="0">
        <dgm:presLayoutVars>
          <dgm:animLvl val="lvl"/>
          <dgm:resizeHandles val="exact"/>
        </dgm:presLayoutVars>
      </dgm:prSet>
      <dgm:spPr/>
    </dgm:pt>
    <dgm:pt modelId="{E164C1F2-214A-4C15-B83D-0D4B56EFEE88}" type="pres">
      <dgm:prSet presAssocID="{462FC3F2-DD1C-458A-971F-CD4AFC999F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37F4F1-CED9-455C-AC57-23A74103F190}" type="pres">
      <dgm:prSet presAssocID="{81481B86-D2F6-421E-8FF6-25DE5C3602EA}" presName="spacer" presStyleCnt="0"/>
      <dgm:spPr/>
    </dgm:pt>
    <dgm:pt modelId="{391610E4-6CC0-4E71-A75F-243D11AC597E}" type="pres">
      <dgm:prSet presAssocID="{8338CA05-7C60-489C-A10E-65378319D8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8C1108-2C99-4150-8B4B-5E83A26F8B48}" srcId="{1DEACC97-5AFC-4690-A595-94E80D3CDAED}" destId="{8338CA05-7C60-489C-A10E-65378319D815}" srcOrd="1" destOrd="0" parTransId="{AD3ED246-174C-4B7E-A45A-19B7D8F41B57}" sibTransId="{45E6CE3E-9AF2-4080-9AE2-046B220B6D08}"/>
    <dgm:cxn modelId="{151A609A-A0B4-47D4-9037-CF366F4DDCB5}" srcId="{1DEACC97-5AFC-4690-A595-94E80D3CDAED}" destId="{462FC3F2-DD1C-458A-971F-CD4AFC999F13}" srcOrd="0" destOrd="0" parTransId="{723BF858-D8D5-438B-B716-DAD3CD1BED78}" sibTransId="{81481B86-D2F6-421E-8FF6-25DE5C3602EA}"/>
    <dgm:cxn modelId="{8C0D65A3-7F8A-42D6-B266-1AE98D928967}" type="presOf" srcId="{8338CA05-7C60-489C-A10E-65378319D815}" destId="{391610E4-6CC0-4E71-A75F-243D11AC597E}" srcOrd="0" destOrd="0" presId="urn:microsoft.com/office/officeart/2005/8/layout/vList2"/>
    <dgm:cxn modelId="{02A855B8-4038-4E50-A768-9187CB3B78C3}" type="presOf" srcId="{462FC3F2-DD1C-458A-971F-CD4AFC999F13}" destId="{E164C1F2-214A-4C15-B83D-0D4B56EFEE88}" srcOrd="0" destOrd="0" presId="urn:microsoft.com/office/officeart/2005/8/layout/vList2"/>
    <dgm:cxn modelId="{F2EDB2C0-BDA6-4F93-9F06-0BCFA80422AB}" type="presOf" srcId="{1DEACC97-5AFC-4690-A595-94E80D3CDAED}" destId="{6663B308-E6BD-4B85-9DD1-E2A5191BE5B4}" srcOrd="0" destOrd="0" presId="urn:microsoft.com/office/officeart/2005/8/layout/vList2"/>
    <dgm:cxn modelId="{75F04183-060E-4510-819E-74803E0D3DFC}" type="presParOf" srcId="{6663B308-E6BD-4B85-9DD1-E2A5191BE5B4}" destId="{E164C1F2-214A-4C15-B83D-0D4B56EFEE88}" srcOrd="0" destOrd="0" presId="urn:microsoft.com/office/officeart/2005/8/layout/vList2"/>
    <dgm:cxn modelId="{6061A5C9-6665-4E28-986B-1C3353428D65}" type="presParOf" srcId="{6663B308-E6BD-4B85-9DD1-E2A5191BE5B4}" destId="{9837F4F1-CED9-455C-AC57-23A74103F190}" srcOrd="1" destOrd="0" presId="urn:microsoft.com/office/officeart/2005/8/layout/vList2"/>
    <dgm:cxn modelId="{3E78E6A3-942D-4E21-9151-F97C4EB8F095}" type="presParOf" srcId="{6663B308-E6BD-4B85-9DD1-E2A5191BE5B4}" destId="{391610E4-6CC0-4E71-A75F-243D11AC59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984338-D21E-4477-A6D5-CDB7D88614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CEA68A-A53D-476E-9CE9-96FFDBF91F88}">
      <dgm:prSet/>
      <dgm:spPr/>
      <dgm:t>
        <a:bodyPr/>
        <a:lstStyle/>
        <a:p>
          <a:r>
            <a:rPr lang="es-MX"/>
            <a:t>Validación en decisiones de diseño: Top-Down</a:t>
          </a:r>
          <a:endParaRPr lang="en-US"/>
        </a:p>
      </dgm:t>
    </dgm:pt>
    <dgm:pt modelId="{FDE62C5A-B3C5-46B0-8EF7-71D344786005}" type="parTrans" cxnId="{7E44F0A5-5BEE-4116-94C8-786135A81021}">
      <dgm:prSet/>
      <dgm:spPr/>
      <dgm:t>
        <a:bodyPr/>
        <a:lstStyle/>
        <a:p>
          <a:endParaRPr lang="en-US"/>
        </a:p>
      </dgm:t>
    </dgm:pt>
    <dgm:pt modelId="{84CEAD76-627B-48E7-866F-DE322B143211}" type="sibTrans" cxnId="{7E44F0A5-5BEE-4116-94C8-786135A81021}">
      <dgm:prSet/>
      <dgm:spPr/>
      <dgm:t>
        <a:bodyPr/>
        <a:lstStyle/>
        <a:p>
          <a:endParaRPr lang="en-US"/>
        </a:p>
      </dgm:t>
    </dgm:pt>
    <dgm:pt modelId="{0558477E-23EB-4872-8A90-D809874F9560}">
      <dgm:prSet/>
      <dgm:spPr/>
      <dgm:t>
        <a:bodyPr/>
        <a:lstStyle/>
        <a:p>
          <a:r>
            <a:rPr lang="es-MX"/>
            <a:t>Observar funciones de sistema: Top-Down</a:t>
          </a:r>
          <a:endParaRPr lang="en-US"/>
        </a:p>
      </dgm:t>
    </dgm:pt>
    <dgm:pt modelId="{5EF7C3C8-125D-4CAD-9F0C-780EC7F8A021}" type="parTrans" cxnId="{18940A9E-C645-445C-9DF9-552CB4AE8480}">
      <dgm:prSet/>
      <dgm:spPr/>
      <dgm:t>
        <a:bodyPr/>
        <a:lstStyle/>
        <a:p>
          <a:endParaRPr lang="en-US"/>
        </a:p>
      </dgm:t>
    </dgm:pt>
    <dgm:pt modelId="{95D8E586-64B9-40C2-8858-13B19D210CB1}" type="sibTrans" cxnId="{18940A9E-C645-445C-9DF9-552CB4AE8480}">
      <dgm:prSet/>
      <dgm:spPr/>
      <dgm:t>
        <a:bodyPr/>
        <a:lstStyle/>
        <a:p>
          <a:endParaRPr lang="en-US"/>
        </a:p>
      </dgm:t>
    </dgm:pt>
    <dgm:pt modelId="{424557DA-738F-4065-BA6A-3CD59C2B46F5}">
      <dgm:prSet/>
      <dgm:spPr/>
      <dgm:t>
        <a:bodyPr/>
        <a:lstStyle/>
        <a:p>
          <a:r>
            <a:rPr lang="es-MX"/>
            <a:t>Dificultad en diseñar casos de prueba: Bottom-Up</a:t>
          </a:r>
          <a:endParaRPr lang="en-US"/>
        </a:p>
      </dgm:t>
    </dgm:pt>
    <dgm:pt modelId="{C4497FD4-2AAB-4C68-B24C-6E33BD636946}" type="parTrans" cxnId="{9D1E5D07-F5BF-4686-B0CA-543F27F87D05}">
      <dgm:prSet/>
      <dgm:spPr/>
      <dgm:t>
        <a:bodyPr/>
        <a:lstStyle/>
        <a:p>
          <a:endParaRPr lang="en-US"/>
        </a:p>
      </dgm:t>
    </dgm:pt>
    <dgm:pt modelId="{8148FBE1-2EEC-4081-91BA-69C64C56AE1D}" type="sibTrans" cxnId="{9D1E5D07-F5BF-4686-B0CA-543F27F87D05}">
      <dgm:prSet/>
      <dgm:spPr/>
      <dgm:t>
        <a:bodyPr/>
        <a:lstStyle/>
        <a:p>
          <a:endParaRPr lang="en-US"/>
        </a:p>
      </dgm:t>
    </dgm:pt>
    <dgm:pt modelId="{DD68C4CA-855E-4F9F-8318-52DA133E4ABE}">
      <dgm:prSet/>
      <dgm:spPr/>
      <dgm:t>
        <a:bodyPr/>
        <a:lstStyle/>
        <a:p>
          <a:r>
            <a:rPr lang="es-MX"/>
            <a:t>Reusar casos de prueba: Top-Down</a:t>
          </a:r>
          <a:endParaRPr lang="en-US"/>
        </a:p>
      </dgm:t>
    </dgm:pt>
    <dgm:pt modelId="{172D3CB3-361B-4D74-AC53-715865B94A78}" type="parTrans" cxnId="{DE2D9A93-DBC2-46C7-99A6-A3D9480ECA5A}">
      <dgm:prSet/>
      <dgm:spPr/>
      <dgm:t>
        <a:bodyPr/>
        <a:lstStyle/>
        <a:p>
          <a:endParaRPr lang="en-US"/>
        </a:p>
      </dgm:t>
    </dgm:pt>
    <dgm:pt modelId="{F5E29C3A-8394-46EE-9DE3-5BF14E0546A2}" type="sibTrans" cxnId="{DE2D9A93-DBC2-46C7-99A6-A3D9480ECA5A}">
      <dgm:prSet/>
      <dgm:spPr/>
      <dgm:t>
        <a:bodyPr/>
        <a:lstStyle/>
        <a:p>
          <a:endParaRPr lang="en-US"/>
        </a:p>
      </dgm:t>
    </dgm:pt>
    <dgm:pt modelId="{2DB69059-6D5A-4ED3-97AC-AE54176A6A73}" type="pres">
      <dgm:prSet presAssocID="{DC984338-D21E-4477-A6D5-CDB7D88614E7}" presName="linear" presStyleCnt="0">
        <dgm:presLayoutVars>
          <dgm:animLvl val="lvl"/>
          <dgm:resizeHandles val="exact"/>
        </dgm:presLayoutVars>
      </dgm:prSet>
      <dgm:spPr/>
    </dgm:pt>
    <dgm:pt modelId="{5D66AEE2-579E-4CD1-99C1-B53DB3A1060C}" type="pres">
      <dgm:prSet presAssocID="{E6CEA68A-A53D-476E-9CE9-96FFDBF91F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3516B9-2713-4D18-8B19-990A273B235C}" type="pres">
      <dgm:prSet presAssocID="{84CEAD76-627B-48E7-866F-DE322B143211}" presName="spacer" presStyleCnt="0"/>
      <dgm:spPr/>
    </dgm:pt>
    <dgm:pt modelId="{97E80E5F-B0B6-45F4-8784-6A403202CF95}" type="pres">
      <dgm:prSet presAssocID="{0558477E-23EB-4872-8A90-D809874F95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3F58D8-3177-4505-A50A-E5F85F843383}" type="pres">
      <dgm:prSet presAssocID="{95D8E586-64B9-40C2-8858-13B19D210CB1}" presName="spacer" presStyleCnt="0"/>
      <dgm:spPr/>
    </dgm:pt>
    <dgm:pt modelId="{B1205198-2037-4B09-BB9B-826F8DDF6BB1}" type="pres">
      <dgm:prSet presAssocID="{424557DA-738F-4065-BA6A-3CD59C2B46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7E1D6B-44A0-4CC1-B4C2-6CDB0DD8B25C}" type="pres">
      <dgm:prSet presAssocID="{8148FBE1-2EEC-4081-91BA-69C64C56AE1D}" presName="spacer" presStyleCnt="0"/>
      <dgm:spPr/>
    </dgm:pt>
    <dgm:pt modelId="{7ED81AA8-8C8D-4D24-B4A1-807FB21DAB3C}" type="pres">
      <dgm:prSet presAssocID="{DD68C4CA-855E-4F9F-8318-52DA133E4A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1E5D07-F5BF-4686-B0CA-543F27F87D05}" srcId="{DC984338-D21E-4477-A6D5-CDB7D88614E7}" destId="{424557DA-738F-4065-BA6A-3CD59C2B46F5}" srcOrd="2" destOrd="0" parTransId="{C4497FD4-2AAB-4C68-B24C-6E33BD636946}" sibTransId="{8148FBE1-2EEC-4081-91BA-69C64C56AE1D}"/>
    <dgm:cxn modelId="{97BD9B0C-AC2E-4C7B-8675-0681E8A50D73}" type="presOf" srcId="{DC984338-D21E-4477-A6D5-CDB7D88614E7}" destId="{2DB69059-6D5A-4ED3-97AC-AE54176A6A73}" srcOrd="0" destOrd="0" presId="urn:microsoft.com/office/officeart/2005/8/layout/vList2"/>
    <dgm:cxn modelId="{31835944-7479-413D-AF42-D500D092ED36}" type="presOf" srcId="{E6CEA68A-A53D-476E-9CE9-96FFDBF91F88}" destId="{5D66AEE2-579E-4CD1-99C1-B53DB3A1060C}" srcOrd="0" destOrd="0" presId="urn:microsoft.com/office/officeart/2005/8/layout/vList2"/>
    <dgm:cxn modelId="{DE2D9A93-DBC2-46C7-99A6-A3D9480ECA5A}" srcId="{DC984338-D21E-4477-A6D5-CDB7D88614E7}" destId="{DD68C4CA-855E-4F9F-8318-52DA133E4ABE}" srcOrd="3" destOrd="0" parTransId="{172D3CB3-361B-4D74-AC53-715865B94A78}" sibTransId="{F5E29C3A-8394-46EE-9DE3-5BF14E0546A2}"/>
    <dgm:cxn modelId="{18940A9E-C645-445C-9DF9-552CB4AE8480}" srcId="{DC984338-D21E-4477-A6D5-CDB7D88614E7}" destId="{0558477E-23EB-4872-8A90-D809874F9560}" srcOrd="1" destOrd="0" parTransId="{5EF7C3C8-125D-4CAD-9F0C-780EC7F8A021}" sibTransId="{95D8E586-64B9-40C2-8858-13B19D210CB1}"/>
    <dgm:cxn modelId="{7E44F0A5-5BEE-4116-94C8-786135A81021}" srcId="{DC984338-D21E-4477-A6D5-CDB7D88614E7}" destId="{E6CEA68A-A53D-476E-9CE9-96FFDBF91F88}" srcOrd="0" destOrd="0" parTransId="{FDE62C5A-B3C5-46B0-8EF7-71D344786005}" sibTransId="{84CEAD76-627B-48E7-866F-DE322B143211}"/>
    <dgm:cxn modelId="{301F0DAF-255B-49C4-BD5F-D343164C155E}" type="presOf" srcId="{DD68C4CA-855E-4F9F-8318-52DA133E4ABE}" destId="{7ED81AA8-8C8D-4D24-B4A1-807FB21DAB3C}" srcOrd="0" destOrd="0" presId="urn:microsoft.com/office/officeart/2005/8/layout/vList2"/>
    <dgm:cxn modelId="{FE581AC3-4C7F-463E-8363-DD256BE264D7}" type="presOf" srcId="{0558477E-23EB-4872-8A90-D809874F9560}" destId="{97E80E5F-B0B6-45F4-8784-6A403202CF95}" srcOrd="0" destOrd="0" presId="urn:microsoft.com/office/officeart/2005/8/layout/vList2"/>
    <dgm:cxn modelId="{C3C0ABF2-837B-4BA7-A3C2-07B1CAEB0886}" type="presOf" srcId="{424557DA-738F-4065-BA6A-3CD59C2B46F5}" destId="{B1205198-2037-4B09-BB9B-826F8DDF6BB1}" srcOrd="0" destOrd="0" presId="urn:microsoft.com/office/officeart/2005/8/layout/vList2"/>
    <dgm:cxn modelId="{0CCA73B6-ADD0-4BD5-931B-EA6C4AED9733}" type="presParOf" srcId="{2DB69059-6D5A-4ED3-97AC-AE54176A6A73}" destId="{5D66AEE2-579E-4CD1-99C1-B53DB3A1060C}" srcOrd="0" destOrd="0" presId="urn:microsoft.com/office/officeart/2005/8/layout/vList2"/>
    <dgm:cxn modelId="{E0A96F9F-C268-4504-9FB7-94C95275A4F9}" type="presParOf" srcId="{2DB69059-6D5A-4ED3-97AC-AE54176A6A73}" destId="{D23516B9-2713-4D18-8B19-990A273B235C}" srcOrd="1" destOrd="0" presId="urn:microsoft.com/office/officeart/2005/8/layout/vList2"/>
    <dgm:cxn modelId="{8CDCB051-6A18-461A-BB6C-081111C065BC}" type="presParOf" srcId="{2DB69059-6D5A-4ED3-97AC-AE54176A6A73}" destId="{97E80E5F-B0B6-45F4-8784-6A403202CF95}" srcOrd="2" destOrd="0" presId="urn:microsoft.com/office/officeart/2005/8/layout/vList2"/>
    <dgm:cxn modelId="{4B8E05EB-D0CE-465D-8E24-BF3ED59614DD}" type="presParOf" srcId="{2DB69059-6D5A-4ED3-97AC-AE54176A6A73}" destId="{353F58D8-3177-4505-A50A-E5F85F843383}" srcOrd="3" destOrd="0" presId="urn:microsoft.com/office/officeart/2005/8/layout/vList2"/>
    <dgm:cxn modelId="{D463E148-AF34-4081-8414-722FE4FA9F09}" type="presParOf" srcId="{2DB69059-6D5A-4ED3-97AC-AE54176A6A73}" destId="{B1205198-2037-4B09-BB9B-826F8DDF6BB1}" srcOrd="4" destOrd="0" presId="urn:microsoft.com/office/officeart/2005/8/layout/vList2"/>
    <dgm:cxn modelId="{A354F36C-36B1-4DC9-A011-312F542DDF17}" type="presParOf" srcId="{2DB69059-6D5A-4ED3-97AC-AE54176A6A73}" destId="{297E1D6B-44A0-4CC1-B4C2-6CDB0DD8B25C}" srcOrd="5" destOrd="0" presId="urn:microsoft.com/office/officeart/2005/8/layout/vList2"/>
    <dgm:cxn modelId="{B7CA508E-AB27-4D6A-89A0-C17C5D13F427}" type="presParOf" srcId="{2DB69059-6D5A-4ED3-97AC-AE54176A6A73}" destId="{7ED81AA8-8C8D-4D24-B4A1-807FB21DAB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ECAA1A-0F2A-40C0-9AB0-2609B5EDBEE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AF2F705-9600-4CD9-AD5F-3BAD1EF9C7D1}">
      <dgm:prSet/>
      <dgm:spPr/>
      <dgm:t>
        <a:bodyPr/>
        <a:lstStyle/>
        <a:p>
          <a:r>
            <a:rPr lang="es-MX"/>
            <a:t>Pruebas los módulos de forma individual</a:t>
          </a:r>
          <a:endParaRPr lang="en-US"/>
        </a:p>
      </dgm:t>
    </dgm:pt>
    <dgm:pt modelId="{94319264-7EFA-412E-9A52-F4F5774124B2}" type="parTrans" cxnId="{5565912F-75EC-486C-9E5F-C738EF38A216}">
      <dgm:prSet/>
      <dgm:spPr/>
      <dgm:t>
        <a:bodyPr/>
        <a:lstStyle/>
        <a:p>
          <a:endParaRPr lang="en-US"/>
        </a:p>
      </dgm:t>
    </dgm:pt>
    <dgm:pt modelId="{F9010B56-BC77-472F-9F58-FC6743A6A93F}" type="sibTrans" cxnId="{5565912F-75EC-486C-9E5F-C738EF38A216}">
      <dgm:prSet/>
      <dgm:spPr/>
      <dgm:t>
        <a:bodyPr/>
        <a:lstStyle/>
        <a:p>
          <a:endParaRPr lang="en-US"/>
        </a:p>
      </dgm:t>
    </dgm:pt>
    <dgm:pt modelId="{7934258D-0C00-4560-BBF0-8065CAAC8E92}">
      <dgm:prSet/>
      <dgm:spPr/>
      <dgm:t>
        <a:bodyPr/>
        <a:lstStyle/>
        <a:p>
          <a:r>
            <a:rPr lang="es-MX"/>
            <a:t>Juntas todos los módulos para construir el sistema</a:t>
          </a:r>
          <a:endParaRPr lang="en-US"/>
        </a:p>
      </dgm:t>
    </dgm:pt>
    <dgm:pt modelId="{F6081DB5-2B00-4E86-B3A0-66DD2A99C0C2}" type="parTrans" cxnId="{A97023E4-DD4D-4210-93F0-EF03082C8FC5}">
      <dgm:prSet/>
      <dgm:spPr/>
      <dgm:t>
        <a:bodyPr/>
        <a:lstStyle/>
        <a:p>
          <a:endParaRPr lang="en-US"/>
        </a:p>
      </dgm:t>
    </dgm:pt>
    <dgm:pt modelId="{7CE0BBAA-3E2F-405F-9752-B95BB2FCD3FE}" type="sibTrans" cxnId="{A97023E4-DD4D-4210-93F0-EF03082C8FC5}">
      <dgm:prSet/>
      <dgm:spPr/>
      <dgm:t>
        <a:bodyPr/>
        <a:lstStyle/>
        <a:p>
          <a:endParaRPr lang="en-US"/>
        </a:p>
      </dgm:t>
    </dgm:pt>
    <dgm:pt modelId="{D16B6E31-845D-43D9-9DDF-3BF7603AC505}">
      <dgm:prSet/>
      <dgm:spPr/>
      <dgm:t>
        <a:bodyPr/>
        <a:lstStyle/>
        <a:p>
          <a:r>
            <a:rPr lang="es-MX"/>
            <a:t>Pruebas!</a:t>
          </a:r>
          <a:endParaRPr lang="en-US"/>
        </a:p>
      </dgm:t>
    </dgm:pt>
    <dgm:pt modelId="{1C43E0DD-D49B-4192-8860-5455AAFD6A4B}" type="parTrans" cxnId="{BB01CB54-F27E-460C-8938-A701F16AB952}">
      <dgm:prSet/>
      <dgm:spPr/>
      <dgm:t>
        <a:bodyPr/>
        <a:lstStyle/>
        <a:p>
          <a:endParaRPr lang="en-US"/>
        </a:p>
      </dgm:t>
    </dgm:pt>
    <dgm:pt modelId="{463E6712-D993-4B40-A463-1B0B9E3FF990}" type="sibTrans" cxnId="{BB01CB54-F27E-460C-8938-A701F16AB952}">
      <dgm:prSet/>
      <dgm:spPr/>
      <dgm:t>
        <a:bodyPr/>
        <a:lstStyle/>
        <a:p>
          <a:endParaRPr lang="en-US"/>
        </a:p>
      </dgm:t>
    </dgm:pt>
    <dgm:pt modelId="{3A181C50-12B7-4684-9768-063D6CF66314}" type="pres">
      <dgm:prSet presAssocID="{47ECAA1A-0F2A-40C0-9AB0-2609B5EDBEE8}" presName="linear" presStyleCnt="0">
        <dgm:presLayoutVars>
          <dgm:animLvl val="lvl"/>
          <dgm:resizeHandles val="exact"/>
        </dgm:presLayoutVars>
      </dgm:prSet>
      <dgm:spPr/>
    </dgm:pt>
    <dgm:pt modelId="{6E3A0B13-9453-4BA0-A78C-B494090AEFF3}" type="pres">
      <dgm:prSet presAssocID="{3AF2F705-9600-4CD9-AD5F-3BAD1EF9C7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4CF560-0E24-4109-8BB0-6F30B7D29880}" type="pres">
      <dgm:prSet presAssocID="{F9010B56-BC77-472F-9F58-FC6743A6A93F}" presName="spacer" presStyleCnt="0"/>
      <dgm:spPr/>
    </dgm:pt>
    <dgm:pt modelId="{D3FA6595-A193-4915-8621-6A96BD2171F9}" type="pres">
      <dgm:prSet presAssocID="{7934258D-0C00-4560-BBF0-8065CAAC8E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0ED57D-37A6-4DA1-8126-F7F3A718458E}" type="pres">
      <dgm:prSet presAssocID="{7CE0BBAA-3E2F-405F-9752-B95BB2FCD3FE}" presName="spacer" presStyleCnt="0"/>
      <dgm:spPr/>
    </dgm:pt>
    <dgm:pt modelId="{0237271B-48C7-45B6-AFBC-69ABC39771C3}" type="pres">
      <dgm:prSet presAssocID="{D16B6E31-845D-43D9-9DDF-3BF7603AC5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297E08-53B8-4A77-864B-EC765AA25569}" type="presOf" srcId="{3AF2F705-9600-4CD9-AD5F-3BAD1EF9C7D1}" destId="{6E3A0B13-9453-4BA0-A78C-B494090AEFF3}" srcOrd="0" destOrd="0" presId="urn:microsoft.com/office/officeart/2005/8/layout/vList2"/>
    <dgm:cxn modelId="{6F08992D-4465-458E-B6D9-F944FC3E2D8E}" type="presOf" srcId="{7934258D-0C00-4560-BBF0-8065CAAC8E92}" destId="{D3FA6595-A193-4915-8621-6A96BD2171F9}" srcOrd="0" destOrd="0" presId="urn:microsoft.com/office/officeart/2005/8/layout/vList2"/>
    <dgm:cxn modelId="{5565912F-75EC-486C-9E5F-C738EF38A216}" srcId="{47ECAA1A-0F2A-40C0-9AB0-2609B5EDBEE8}" destId="{3AF2F705-9600-4CD9-AD5F-3BAD1EF9C7D1}" srcOrd="0" destOrd="0" parTransId="{94319264-7EFA-412E-9A52-F4F5774124B2}" sibTransId="{F9010B56-BC77-472F-9F58-FC6743A6A93F}"/>
    <dgm:cxn modelId="{C0D30B3B-E531-4113-92A0-02848777ECCA}" type="presOf" srcId="{47ECAA1A-0F2A-40C0-9AB0-2609B5EDBEE8}" destId="{3A181C50-12B7-4684-9768-063D6CF66314}" srcOrd="0" destOrd="0" presId="urn:microsoft.com/office/officeart/2005/8/layout/vList2"/>
    <dgm:cxn modelId="{BB01CB54-F27E-460C-8938-A701F16AB952}" srcId="{47ECAA1A-0F2A-40C0-9AB0-2609B5EDBEE8}" destId="{D16B6E31-845D-43D9-9DDF-3BF7603AC505}" srcOrd="2" destOrd="0" parTransId="{1C43E0DD-D49B-4192-8860-5455AAFD6A4B}" sibTransId="{463E6712-D993-4B40-A463-1B0B9E3FF990}"/>
    <dgm:cxn modelId="{7FCB1DA4-6AC7-4325-9D54-52432CCBF679}" type="presOf" srcId="{D16B6E31-845D-43D9-9DDF-3BF7603AC505}" destId="{0237271B-48C7-45B6-AFBC-69ABC39771C3}" srcOrd="0" destOrd="0" presId="urn:microsoft.com/office/officeart/2005/8/layout/vList2"/>
    <dgm:cxn modelId="{A97023E4-DD4D-4210-93F0-EF03082C8FC5}" srcId="{47ECAA1A-0F2A-40C0-9AB0-2609B5EDBEE8}" destId="{7934258D-0C00-4560-BBF0-8065CAAC8E92}" srcOrd="1" destOrd="0" parTransId="{F6081DB5-2B00-4E86-B3A0-66DD2A99C0C2}" sibTransId="{7CE0BBAA-3E2F-405F-9752-B95BB2FCD3FE}"/>
    <dgm:cxn modelId="{0A121359-D1C7-4F06-AA03-05797ED4FF29}" type="presParOf" srcId="{3A181C50-12B7-4684-9768-063D6CF66314}" destId="{6E3A0B13-9453-4BA0-A78C-B494090AEFF3}" srcOrd="0" destOrd="0" presId="urn:microsoft.com/office/officeart/2005/8/layout/vList2"/>
    <dgm:cxn modelId="{310A7607-FC98-4F28-B825-284B04087680}" type="presParOf" srcId="{3A181C50-12B7-4684-9768-063D6CF66314}" destId="{E84CF560-0E24-4109-8BB0-6F30B7D29880}" srcOrd="1" destOrd="0" presId="urn:microsoft.com/office/officeart/2005/8/layout/vList2"/>
    <dgm:cxn modelId="{28CE96BF-A65A-4FF9-90B2-6016DE297F5A}" type="presParOf" srcId="{3A181C50-12B7-4684-9768-063D6CF66314}" destId="{D3FA6595-A193-4915-8621-6A96BD2171F9}" srcOrd="2" destOrd="0" presId="urn:microsoft.com/office/officeart/2005/8/layout/vList2"/>
    <dgm:cxn modelId="{ABD1B4A7-60B6-45D6-A893-7345C547BF10}" type="presParOf" srcId="{3A181C50-12B7-4684-9768-063D6CF66314}" destId="{1C0ED57D-37A6-4DA1-8126-F7F3A718458E}" srcOrd="3" destOrd="0" presId="urn:microsoft.com/office/officeart/2005/8/layout/vList2"/>
    <dgm:cxn modelId="{56D7CD84-CFE8-4BF8-AB9E-697AF475AB65}" type="presParOf" srcId="{3A181C50-12B7-4684-9768-063D6CF66314}" destId="{0237271B-48C7-45B6-AFBC-69ABC39771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57872-81F8-45DB-AF01-E079BAF7236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F3A588-E79A-4E83-BC39-F13DBE55C52F}">
      <dgm:prSet/>
      <dgm:spPr/>
      <dgm:t>
        <a:bodyPr/>
        <a:lstStyle/>
        <a:p>
          <a:r>
            <a:rPr lang="es-MX"/>
            <a:t>Construcción</a:t>
          </a:r>
          <a:endParaRPr lang="en-US"/>
        </a:p>
      </dgm:t>
    </dgm:pt>
    <dgm:pt modelId="{9E334006-04C2-4CF9-81E9-49F0608B1C3A}" type="parTrans" cxnId="{E0108D79-4B13-44DF-A217-33FEDE1BA200}">
      <dgm:prSet/>
      <dgm:spPr/>
      <dgm:t>
        <a:bodyPr/>
        <a:lstStyle/>
        <a:p>
          <a:endParaRPr lang="en-US"/>
        </a:p>
      </dgm:t>
    </dgm:pt>
    <dgm:pt modelId="{CFDC3A07-8325-4663-88F1-28E1D4B4E71F}" type="sibTrans" cxnId="{E0108D79-4B13-44DF-A217-33FEDE1BA200}">
      <dgm:prSet/>
      <dgm:spPr/>
      <dgm:t>
        <a:bodyPr/>
        <a:lstStyle/>
        <a:p>
          <a:endParaRPr lang="en-US"/>
        </a:p>
      </dgm:t>
    </dgm:pt>
    <dgm:pt modelId="{ABD4A6C2-12F7-4535-8405-1C435C45FF03}">
      <dgm:prSet/>
      <dgm:spPr/>
      <dgm:t>
        <a:bodyPr/>
        <a:lstStyle/>
        <a:p>
          <a:r>
            <a:rPr lang="es-MX"/>
            <a:t>Funcionalidad inadecuada</a:t>
          </a:r>
          <a:endParaRPr lang="en-US"/>
        </a:p>
      </dgm:t>
    </dgm:pt>
    <dgm:pt modelId="{554837D1-5E60-4543-AE07-DD90CC6C9D32}" type="parTrans" cxnId="{6FEF3D28-D40B-4737-BCD8-0103CAAFD5A5}">
      <dgm:prSet/>
      <dgm:spPr/>
      <dgm:t>
        <a:bodyPr/>
        <a:lstStyle/>
        <a:p>
          <a:endParaRPr lang="en-US"/>
        </a:p>
      </dgm:t>
    </dgm:pt>
    <dgm:pt modelId="{31A1077C-3DFD-43B7-89A1-9B66243775E5}" type="sibTrans" cxnId="{6FEF3D28-D40B-4737-BCD8-0103CAAFD5A5}">
      <dgm:prSet/>
      <dgm:spPr/>
      <dgm:t>
        <a:bodyPr/>
        <a:lstStyle/>
        <a:p>
          <a:endParaRPr lang="en-US"/>
        </a:p>
      </dgm:t>
    </dgm:pt>
    <dgm:pt modelId="{0FCF0A74-EDA0-4DD7-BF9D-B9351DDB4BA3}">
      <dgm:prSet/>
      <dgm:spPr/>
      <dgm:t>
        <a:bodyPr/>
        <a:lstStyle/>
        <a:p>
          <a:r>
            <a:rPr lang="es-MX"/>
            <a:t>Ubicación de la funcionalidad</a:t>
          </a:r>
          <a:endParaRPr lang="en-US"/>
        </a:p>
      </dgm:t>
    </dgm:pt>
    <dgm:pt modelId="{2A529117-63CB-44E7-90FB-D22BB9FE971D}" type="parTrans" cxnId="{23089CAE-404A-45D4-BDCB-0A22E1AAE2B6}">
      <dgm:prSet/>
      <dgm:spPr/>
      <dgm:t>
        <a:bodyPr/>
        <a:lstStyle/>
        <a:p>
          <a:endParaRPr lang="en-US"/>
        </a:p>
      </dgm:t>
    </dgm:pt>
    <dgm:pt modelId="{626E01B5-3884-489C-911F-399A1B9E9D3C}" type="sibTrans" cxnId="{23089CAE-404A-45D4-BDCB-0A22E1AAE2B6}">
      <dgm:prSet/>
      <dgm:spPr/>
      <dgm:t>
        <a:bodyPr/>
        <a:lstStyle/>
        <a:p>
          <a:endParaRPr lang="en-US"/>
        </a:p>
      </dgm:t>
    </dgm:pt>
    <dgm:pt modelId="{D073945D-B28F-4B46-BC96-20909B8DC950}">
      <dgm:prSet/>
      <dgm:spPr/>
      <dgm:t>
        <a:bodyPr/>
        <a:lstStyle/>
        <a:p>
          <a:r>
            <a:rPr lang="es-MX"/>
            <a:t>Cambios en la funcionalidad</a:t>
          </a:r>
          <a:endParaRPr lang="en-US"/>
        </a:p>
      </dgm:t>
    </dgm:pt>
    <dgm:pt modelId="{AA7A913D-78E5-4D08-84AF-FE3BAB901850}" type="parTrans" cxnId="{160AEF17-6B86-46D3-9844-8F21E30D8BDE}">
      <dgm:prSet/>
      <dgm:spPr/>
      <dgm:t>
        <a:bodyPr/>
        <a:lstStyle/>
        <a:p>
          <a:endParaRPr lang="en-US"/>
        </a:p>
      </dgm:t>
    </dgm:pt>
    <dgm:pt modelId="{E41C3292-C60B-4F16-BE9C-FAC9EBA0F763}" type="sibTrans" cxnId="{160AEF17-6B86-46D3-9844-8F21E30D8BDE}">
      <dgm:prSet/>
      <dgm:spPr/>
      <dgm:t>
        <a:bodyPr/>
        <a:lstStyle/>
        <a:p>
          <a:endParaRPr lang="en-US"/>
        </a:p>
      </dgm:t>
    </dgm:pt>
    <dgm:pt modelId="{3E8EA44E-0174-4848-98EA-D642C49A7727}">
      <dgm:prSet/>
      <dgm:spPr/>
      <dgm:t>
        <a:bodyPr/>
        <a:lstStyle/>
        <a:p>
          <a:r>
            <a:rPr lang="es-MX"/>
            <a:t>Funcionalidad agregada</a:t>
          </a:r>
          <a:endParaRPr lang="en-US"/>
        </a:p>
      </dgm:t>
    </dgm:pt>
    <dgm:pt modelId="{4F46E0F1-ABD9-4DCE-BA30-FD14E0809DF2}" type="parTrans" cxnId="{B1CCBFF4-F82B-4634-927A-F2A44F27E0EF}">
      <dgm:prSet/>
      <dgm:spPr/>
      <dgm:t>
        <a:bodyPr/>
        <a:lstStyle/>
        <a:p>
          <a:endParaRPr lang="en-US"/>
        </a:p>
      </dgm:t>
    </dgm:pt>
    <dgm:pt modelId="{0F08DEE8-701F-415B-94F8-9D202CB94E6E}" type="sibTrans" cxnId="{B1CCBFF4-F82B-4634-927A-F2A44F27E0EF}">
      <dgm:prSet/>
      <dgm:spPr/>
      <dgm:t>
        <a:bodyPr/>
        <a:lstStyle/>
        <a:p>
          <a:endParaRPr lang="en-US"/>
        </a:p>
      </dgm:t>
    </dgm:pt>
    <dgm:pt modelId="{009ADEAE-32ED-4B5D-BF92-F24080E3B172}">
      <dgm:prSet/>
      <dgm:spPr/>
      <dgm:t>
        <a:bodyPr/>
        <a:lstStyle/>
        <a:p>
          <a:r>
            <a:rPr lang="es-MX"/>
            <a:t>Uso incorrecto de la interfaz</a:t>
          </a:r>
          <a:endParaRPr lang="en-US"/>
        </a:p>
      </dgm:t>
    </dgm:pt>
    <dgm:pt modelId="{20E6C31E-2B11-49F4-9689-4334D490C54D}" type="parTrans" cxnId="{04EF497B-D01C-4DB4-BB1A-E3DE228E49BA}">
      <dgm:prSet/>
      <dgm:spPr/>
      <dgm:t>
        <a:bodyPr/>
        <a:lstStyle/>
        <a:p>
          <a:endParaRPr lang="en-US"/>
        </a:p>
      </dgm:t>
    </dgm:pt>
    <dgm:pt modelId="{FCCFE751-6992-4203-AD13-C1D9D1CF2991}" type="sibTrans" cxnId="{04EF497B-D01C-4DB4-BB1A-E3DE228E49BA}">
      <dgm:prSet/>
      <dgm:spPr/>
      <dgm:t>
        <a:bodyPr/>
        <a:lstStyle/>
        <a:p>
          <a:endParaRPr lang="en-US"/>
        </a:p>
      </dgm:t>
    </dgm:pt>
    <dgm:pt modelId="{42A8D184-3B6B-4191-8CF2-D17F6B8B58C6}">
      <dgm:prSet/>
      <dgm:spPr/>
      <dgm:t>
        <a:bodyPr/>
        <a:lstStyle/>
        <a:p>
          <a:r>
            <a:rPr lang="es-MX"/>
            <a:t>Mal entendido de la interfaz</a:t>
          </a:r>
          <a:endParaRPr lang="en-US"/>
        </a:p>
      </dgm:t>
    </dgm:pt>
    <dgm:pt modelId="{398BCA82-F9B6-4630-A45E-8EA1C55BD637}" type="parTrans" cxnId="{FEC28F6A-3D8B-49E4-9F95-6E3EA2AF7D83}">
      <dgm:prSet/>
      <dgm:spPr/>
      <dgm:t>
        <a:bodyPr/>
        <a:lstStyle/>
        <a:p>
          <a:endParaRPr lang="en-US"/>
        </a:p>
      </dgm:t>
    </dgm:pt>
    <dgm:pt modelId="{D314A8FF-B881-4505-AB4A-B107506D6558}" type="sibTrans" cxnId="{FEC28F6A-3D8B-49E4-9F95-6E3EA2AF7D83}">
      <dgm:prSet/>
      <dgm:spPr/>
      <dgm:t>
        <a:bodyPr/>
        <a:lstStyle/>
        <a:p>
          <a:endParaRPr lang="en-US"/>
        </a:p>
      </dgm:t>
    </dgm:pt>
    <dgm:pt modelId="{8018D931-1279-4072-9A3F-5E1C3A5C260D}">
      <dgm:prSet/>
      <dgm:spPr/>
      <dgm:t>
        <a:bodyPr/>
        <a:lstStyle/>
        <a:p>
          <a:r>
            <a:rPr lang="es-MX"/>
            <a:t>Alteración en estructura de datos</a:t>
          </a:r>
          <a:endParaRPr lang="en-US"/>
        </a:p>
      </dgm:t>
    </dgm:pt>
    <dgm:pt modelId="{F459C8CA-0F22-49AB-A59A-A9898C9B54AD}" type="parTrans" cxnId="{5CE57F7F-68B5-4BE4-A8C4-0188CCDE83A6}">
      <dgm:prSet/>
      <dgm:spPr/>
      <dgm:t>
        <a:bodyPr/>
        <a:lstStyle/>
        <a:p>
          <a:endParaRPr lang="en-US"/>
        </a:p>
      </dgm:t>
    </dgm:pt>
    <dgm:pt modelId="{4AB8CDC7-1490-48A2-9188-9160E3E29049}" type="sibTrans" cxnId="{5CE57F7F-68B5-4BE4-A8C4-0188CCDE83A6}">
      <dgm:prSet/>
      <dgm:spPr/>
      <dgm:t>
        <a:bodyPr/>
        <a:lstStyle/>
        <a:p>
          <a:endParaRPr lang="en-US"/>
        </a:p>
      </dgm:t>
    </dgm:pt>
    <dgm:pt modelId="{EA9D6CF7-6453-4DAB-BEFB-56D450F30594}">
      <dgm:prSet/>
      <dgm:spPr/>
      <dgm:t>
        <a:bodyPr/>
        <a:lstStyle/>
        <a:p>
          <a:r>
            <a:rPr lang="es-MX"/>
            <a:t>Manejo incorrecto de errores</a:t>
          </a:r>
          <a:endParaRPr lang="en-US"/>
        </a:p>
      </dgm:t>
    </dgm:pt>
    <dgm:pt modelId="{9C432DD9-A57D-45BB-9B1E-4031A0F35541}" type="parTrans" cxnId="{7240F726-5062-4F33-A329-5207DBB39313}">
      <dgm:prSet/>
      <dgm:spPr/>
      <dgm:t>
        <a:bodyPr/>
        <a:lstStyle/>
        <a:p>
          <a:endParaRPr lang="en-US"/>
        </a:p>
      </dgm:t>
    </dgm:pt>
    <dgm:pt modelId="{4B723199-2F48-4251-BEB6-46B1147A5913}" type="sibTrans" cxnId="{7240F726-5062-4F33-A329-5207DBB39313}">
      <dgm:prSet/>
      <dgm:spPr/>
      <dgm:t>
        <a:bodyPr/>
        <a:lstStyle/>
        <a:p>
          <a:endParaRPr lang="en-US"/>
        </a:p>
      </dgm:t>
    </dgm:pt>
    <dgm:pt modelId="{9AFC2866-16CC-4E84-A21F-7FAC2B8A614F}">
      <dgm:prSet/>
      <dgm:spPr/>
      <dgm:t>
        <a:bodyPr/>
        <a:lstStyle/>
        <a:p>
          <a:r>
            <a:rPr lang="es-MX"/>
            <a:t>Etc…</a:t>
          </a:r>
          <a:endParaRPr lang="en-US"/>
        </a:p>
      </dgm:t>
    </dgm:pt>
    <dgm:pt modelId="{9C85BA74-BA5F-442B-8FDE-FB992622732E}" type="parTrans" cxnId="{58E8E74E-CF08-40F3-85C4-75CCF260F5FE}">
      <dgm:prSet/>
      <dgm:spPr/>
      <dgm:t>
        <a:bodyPr/>
        <a:lstStyle/>
        <a:p>
          <a:endParaRPr lang="en-US"/>
        </a:p>
      </dgm:t>
    </dgm:pt>
    <dgm:pt modelId="{8E71E256-8D21-43A3-97F0-4D7FD8215F45}" type="sibTrans" cxnId="{58E8E74E-CF08-40F3-85C4-75CCF260F5FE}">
      <dgm:prSet/>
      <dgm:spPr/>
      <dgm:t>
        <a:bodyPr/>
        <a:lstStyle/>
        <a:p>
          <a:endParaRPr lang="en-US"/>
        </a:p>
      </dgm:t>
    </dgm:pt>
    <dgm:pt modelId="{57E7DA28-EEA9-4434-AEA1-D0B9305137A7}" type="pres">
      <dgm:prSet presAssocID="{2ED57872-81F8-45DB-AF01-E079BAF72364}" presName="diagram" presStyleCnt="0">
        <dgm:presLayoutVars>
          <dgm:dir/>
          <dgm:resizeHandles val="exact"/>
        </dgm:presLayoutVars>
      </dgm:prSet>
      <dgm:spPr/>
    </dgm:pt>
    <dgm:pt modelId="{356C1B76-F15E-4639-BD96-A74C08B039D1}" type="pres">
      <dgm:prSet presAssocID="{5CF3A588-E79A-4E83-BC39-F13DBE55C52F}" presName="node" presStyleLbl="node1" presStyleIdx="0" presStyleCnt="10">
        <dgm:presLayoutVars>
          <dgm:bulletEnabled val="1"/>
        </dgm:presLayoutVars>
      </dgm:prSet>
      <dgm:spPr/>
    </dgm:pt>
    <dgm:pt modelId="{09F99118-07B4-4081-A403-F56DEE224337}" type="pres">
      <dgm:prSet presAssocID="{CFDC3A07-8325-4663-88F1-28E1D4B4E71F}" presName="sibTrans" presStyleCnt="0"/>
      <dgm:spPr/>
    </dgm:pt>
    <dgm:pt modelId="{7DBE9EAB-F881-42E5-AE4A-EC82CC25C238}" type="pres">
      <dgm:prSet presAssocID="{ABD4A6C2-12F7-4535-8405-1C435C45FF03}" presName="node" presStyleLbl="node1" presStyleIdx="1" presStyleCnt="10">
        <dgm:presLayoutVars>
          <dgm:bulletEnabled val="1"/>
        </dgm:presLayoutVars>
      </dgm:prSet>
      <dgm:spPr/>
    </dgm:pt>
    <dgm:pt modelId="{D6CC6FD0-333E-43BA-B17A-26586858C69E}" type="pres">
      <dgm:prSet presAssocID="{31A1077C-3DFD-43B7-89A1-9B66243775E5}" presName="sibTrans" presStyleCnt="0"/>
      <dgm:spPr/>
    </dgm:pt>
    <dgm:pt modelId="{AA983466-E918-4CF7-B352-A36A9736FCC1}" type="pres">
      <dgm:prSet presAssocID="{0FCF0A74-EDA0-4DD7-BF9D-B9351DDB4BA3}" presName="node" presStyleLbl="node1" presStyleIdx="2" presStyleCnt="10">
        <dgm:presLayoutVars>
          <dgm:bulletEnabled val="1"/>
        </dgm:presLayoutVars>
      </dgm:prSet>
      <dgm:spPr/>
    </dgm:pt>
    <dgm:pt modelId="{2F142716-F118-4BC3-AE15-0C9F2C51ED44}" type="pres">
      <dgm:prSet presAssocID="{626E01B5-3884-489C-911F-399A1B9E9D3C}" presName="sibTrans" presStyleCnt="0"/>
      <dgm:spPr/>
    </dgm:pt>
    <dgm:pt modelId="{674DABCF-A138-45CE-91EF-E94D30709B8E}" type="pres">
      <dgm:prSet presAssocID="{D073945D-B28F-4B46-BC96-20909B8DC950}" presName="node" presStyleLbl="node1" presStyleIdx="3" presStyleCnt="10">
        <dgm:presLayoutVars>
          <dgm:bulletEnabled val="1"/>
        </dgm:presLayoutVars>
      </dgm:prSet>
      <dgm:spPr/>
    </dgm:pt>
    <dgm:pt modelId="{C55E3125-4DBF-4C39-B3FE-C322D434C0A4}" type="pres">
      <dgm:prSet presAssocID="{E41C3292-C60B-4F16-BE9C-FAC9EBA0F763}" presName="sibTrans" presStyleCnt="0"/>
      <dgm:spPr/>
    </dgm:pt>
    <dgm:pt modelId="{C0C6004C-3063-4048-B341-C6CBED07DC08}" type="pres">
      <dgm:prSet presAssocID="{3E8EA44E-0174-4848-98EA-D642C49A7727}" presName="node" presStyleLbl="node1" presStyleIdx="4" presStyleCnt="10">
        <dgm:presLayoutVars>
          <dgm:bulletEnabled val="1"/>
        </dgm:presLayoutVars>
      </dgm:prSet>
      <dgm:spPr/>
    </dgm:pt>
    <dgm:pt modelId="{9DDC389B-71CB-4419-ACE2-51EBD4734174}" type="pres">
      <dgm:prSet presAssocID="{0F08DEE8-701F-415B-94F8-9D202CB94E6E}" presName="sibTrans" presStyleCnt="0"/>
      <dgm:spPr/>
    </dgm:pt>
    <dgm:pt modelId="{D99566A6-970A-4845-81DD-270909EDDF7B}" type="pres">
      <dgm:prSet presAssocID="{009ADEAE-32ED-4B5D-BF92-F24080E3B172}" presName="node" presStyleLbl="node1" presStyleIdx="5" presStyleCnt="10">
        <dgm:presLayoutVars>
          <dgm:bulletEnabled val="1"/>
        </dgm:presLayoutVars>
      </dgm:prSet>
      <dgm:spPr/>
    </dgm:pt>
    <dgm:pt modelId="{D10D0138-5B4E-4005-9AD4-E3206A5B8FAE}" type="pres">
      <dgm:prSet presAssocID="{FCCFE751-6992-4203-AD13-C1D9D1CF2991}" presName="sibTrans" presStyleCnt="0"/>
      <dgm:spPr/>
    </dgm:pt>
    <dgm:pt modelId="{CEB57196-A2B8-4364-B56B-0DABA574F6CB}" type="pres">
      <dgm:prSet presAssocID="{42A8D184-3B6B-4191-8CF2-D17F6B8B58C6}" presName="node" presStyleLbl="node1" presStyleIdx="6" presStyleCnt="10">
        <dgm:presLayoutVars>
          <dgm:bulletEnabled val="1"/>
        </dgm:presLayoutVars>
      </dgm:prSet>
      <dgm:spPr/>
    </dgm:pt>
    <dgm:pt modelId="{7E10A5EB-DE35-4A25-BE20-677696760680}" type="pres">
      <dgm:prSet presAssocID="{D314A8FF-B881-4505-AB4A-B107506D6558}" presName="sibTrans" presStyleCnt="0"/>
      <dgm:spPr/>
    </dgm:pt>
    <dgm:pt modelId="{0A3A449E-1DE2-4C1A-BC3A-F6A51A6F37D0}" type="pres">
      <dgm:prSet presAssocID="{8018D931-1279-4072-9A3F-5E1C3A5C260D}" presName="node" presStyleLbl="node1" presStyleIdx="7" presStyleCnt="10">
        <dgm:presLayoutVars>
          <dgm:bulletEnabled val="1"/>
        </dgm:presLayoutVars>
      </dgm:prSet>
      <dgm:spPr/>
    </dgm:pt>
    <dgm:pt modelId="{9AAEE788-ABB1-4A75-8330-613C8637BA15}" type="pres">
      <dgm:prSet presAssocID="{4AB8CDC7-1490-48A2-9188-9160E3E29049}" presName="sibTrans" presStyleCnt="0"/>
      <dgm:spPr/>
    </dgm:pt>
    <dgm:pt modelId="{DD381A24-9864-4542-96AA-6B85D8C31820}" type="pres">
      <dgm:prSet presAssocID="{EA9D6CF7-6453-4DAB-BEFB-56D450F30594}" presName="node" presStyleLbl="node1" presStyleIdx="8" presStyleCnt="10">
        <dgm:presLayoutVars>
          <dgm:bulletEnabled val="1"/>
        </dgm:presLayoutVars>
      </dgm:prSet>
      <dgm:spPr/>
    </dgm:pt>
    <dgm:pt modelId="{C4A136B0-909C-4A8C-A7AF-DEEE391671D0}" type="pres">
      <dgm:prSet presAssocID="{4B723199-2F48-4251-BEB6-46B1147A5913}" presName="sibTrans" presStyleCnt="0"/>
      <dgm:spPr/>
    </dgm:pt>
    <dgm:pt modelId="{DD0D7C6D-19F5-4F93-B7A0-A0DB0A1F21C6}" type="pres">
      <dgm:prSet presAssocID="{9AFC2866-16CC-4E84-A21F-7FAC2B8A614F}" presName="node" presStyleLbl="node1" presStyleIdx="9" presStyleCnt="10">
        <dgm:presLayoutVars>
          <dgm:bulletEnabled val="1"/>
        </dgm:presLayoutVars>
      </dgm:prSet>
      <dgm:spPr/>
    </dgm:pt>
  </dgm:ptLst>
  <dgm:cxnLst>
    <dgm:cxn modelId="{160AEF17-6B86-46D3-9844-8F21E30D8BDE}" srcId="{2ED57872-81F8-45DB-AF01-E079BAF72364}" destId="{D073945D-B28F-4B46-BC96-20909B8DC950}" srcOrd="3" destOrd="0" parTransId="{AA7A913D-78E5-4D08-84AF-FE3BAB901850}" sibTransId="{E41C3292-C60B-4F16-BE9C-FAC9EBA0F763}"/>
    <dgm:cxn modelId="{7240F726-5062-4F33-A329-5207DBB39313}" srcId="{2ED57872-81F8-45DB-AF01-E079BAF72364}" destId="{EA9D6CF7-6453-4DAB-BEFB-56D450F30594}" srcOrd="8" destOrd="0" parTransId="{9C432DD9-A57D-45BB-9B1E-4031A0F35541}" sibTransId="{4B723199-2F48-4251-BEB6-46B1147A5913}"/>
    <dgm:cxn modelId="{6FEF3D28-D40B-4737-BCD8-0103CAAFD5A5}" srcId="{2ED57872-81F8-45DB-AF01-E079BAF72364}" destId="{ABD4A6C2-12F7-4535-8405-1C435C45FF03}" srcOrd="1" destOrd="0" parTransId="{554837D1-5E60-4543-AE07-DD90CC6C9D32}" sibTransId="{31A1077C-3DFD-43B7-89A1-9B66243775E5}"/>
    <dgm:cxn modelId="{66D53629-A2FA-4826-BF61-69D880B0BCBF}" type="presOf" srcId="{ABD4A6C2-12F7-4535-8405-1C435C45FF03}" destId="{7DBE9EAB-F881-42E5-AE4A-EC82CC25C238}" srcOrd="0" destOrd="0" presId="urn:microsoft.com/office/officeart/2005/8/layout/default"/>
    <dgm:cxn modelId="{D422EB5B-DAEF-4932-9D5F-477229C8DEAD}" type="presOf" srcId="{8018D931-1279-4072-9A3F-5E1C3A5C260D}" destId="{0A3A449E-1DE2-4C1A-BC3A-F6A51A6F37D0}" srcOrd="0" destOrd="0" presId="urn:microsoft.com/office/officeart/2005/8/layout/default"/>
    <dgm:cxn modelId="{FEC28F6A-3D8B-49E4-9F95-6E3EA2AF7D83}" srcId="{2ED57872-81F8-45DB-AF01-E079BAF72364}" destId="{42A8D184-3B6B-4191-8CF2-D17F6B8B58C6}" srcOrd="6" destOrd="0" parTransId="{398BCA82-F9B6-4630-A45E-8EA1C55BD637}" sibTransId="{D314A8FF-B881-4505-AB4A-B107506D6558}"/>
    <dgm:cxn modelId="{58E8E74E-CF08-40F3-85C4-75CCF260F5FE}" srcId="{2ED57872-81F8-45DB-AF01-E079BAF72364}" destId="{9AFC2866-16CC-4E84-A21F-7FAC2B8A614F}" srcOrd="9" destOrd="0" parTransId="{9C85BA74-BA5F-442B-8FDE-FB992622732E}" sibTransId="{8E71E256-8D21-43A3-97F0-4D7FD8215F45}"/>
    <dgm:cxn modelId="{427EE151-D577-47AA-8AD4-A84E871CAA52}" type="presOf" srcId="{3E8EA44E-0174-4848-98EA-D642C49A7727}" destId="{C0C6004C-3063-4048-B341-C6CBED07DC08}" srcOrd="0" destOrd="0" presId="urn:microsoft.com/office/officeart/2005/8/layout/default"/>
    <dgm:cxn modelId="{71201A52-6D79-4FFD-A0F6-18F3FDDD7E18}" type="presOf" srcId="{D073945D-B28F-4B46-BC96-20909B8DC950}" destId="{674DABCF-A138-45CE-91EF-E94D30709B8E}" srcOrd="0" destOrd="0" presId="urn:microsoft.com/office/officeart/2005/8/layout/default"/>
    <dgm:cxn modelId="{E0108D79-4B13-44DF-A217-33FEDE1BA200}" srcId="{2ED57872-81F8-45DB-AF01-E079BAF72364}" destId="{5CF3A588-E79A-4E83-BC39-F13DBE55C52F}" srcOrd="0" destOrd="0" parTransId="{9E334006-04C2-4CF9-81E9-49F0608B1C3A}" sibTransId="{CFDC3A07-8325-4663-88F1-28E1D4B4E71F}"/>
    <dgm:cxn modelId="{04EF497B-D01C-4DB4-BB1A-E3DE228E49BA}" srcId="{2ED57872-81F8-45DB-AF01-E079BAF72364}" destId="{009ADEAE-32ED-4B5D-BF92-F24080E3B172}" srcOrd="5" destOrd="0" parTransId="{20E6C31E-2B11-49F4-9689-4334D490C54D}" sibTransId="{FCCFE751-6992-4203-AD13-C1D9D1CF2991}"/>
    <dgm:cxn modelId="{5CE57F7F-68B5-4BE4-A8C4-0188CCDE83A6}" srcId="{2ED57872-81F8-45DB-AF01-E079BAF72364}" destId="{8018D931-1279-4072-9A3F-5E1C3A5C260D}" srcOrd="7" destOrd="0" parTransId="{F459C8CA-0F22-49AB-A59A-A9898C9B54AD}" sibTransId="{4AB8CDC7-1490-48A2-9188-9160E3E29049}"/>
    <dgm:cxn modelId="{C4FB9783-2A03-4E6E-A327-A4AC28403B85}" type="presOf" srcId="{5CF3A588-E79A-4E83-BC39-F13DBE55C52F}" destId="{356C1B76-F15E-4639-BD96-A74C08B039D1}" srcOrd="0" destOrd="0" presId="urn:microsoft.com/office/officeart/2005/8/layout/default"/>
    <dgm:cxn modelId="{FE3A428C-8D29-4E72-938D-4BF6DB413088}" type="presOf" srcId="{9AFC2866-16CC-4E84-A21F-7FAC2B8A614F}" destId="{DD0D7C6D-19F5-4F93-B7A0-A0DB0A1F21C6}" srcOrd="0" destOrd="0" presId="urn:microsoft.com/office/officeart/2005/8/layout/default"/>
    <dgm:cxn modelId="{23089CAE-404A-45D4-BDCB-0A22E1AAE2B6}" srcId="{2ED57872-81F8-45DB-AF01-E079BAF72364}" destId="{0FCF0A74-EDA0-4DD7-BF9D-B9351DDB4BA3}" srcOrd="2" destOrd="0" parTransId="{2A529117-63CB-44E7-90FB-D22BB9FE971D}" sibTransId="{626E01B5-3884-489C-911F-399A1B9E9D3C}"/>
    <dgm:cxn modelId="{AA41F7BA-466F-4D0B-97E7-7D4D10956674}" type="presOf" srcId="{0FCF0A74-EDA0-4DD7-BF9D-B9351DDB4BA3}" destId="{AA983466-E918-4CF7-B352-A36A9736FCC1}" srcOrd="0" destOrd="0" presId="urn:microsoft.com/office/officeart/2005/8/layout/default"/>
    <dgm:cxn modelId="{D3B4EDD5-F126-4E5C-9228-1637CCB39A6D}" type="presOf" srcId="{EA9D6CF7-6453-4DAB-BEFB-56D450F30594}" destId="{DD381A24-9864-4542-96AA-6B85D8C31820}" srcOrd="0" destOrd="0" presId="urn:microsoft.com/office/officeart/2005/8/layout/default"/>
    <dgm:cxn modelId="{E73556D7-80A1-4FDB-AF21-6ADFC90ED9D6}" type="presOf" srcId="{009ADEAE-32ED-4B5D-BF92-F24080E3B172}" destId="{D99566A6-970A-4845-81DD-270909EDDF7B}" srcOrd="0" destOrd="0" presId="urn:microsoft.com/office/officeart/2005/8/layout/default"/>
    <dgm:cxn modelId="{CA775EDF-AD31-4B52-9B1C-3DC0C62B50B0}" type="presOf" srcId="{42A8D184-3B6B-4191-8CF2-D17F6B8B58C6}" destId="{CEB57196-A2B8-4364-B56B-0DABA574F6CB}" srcOrd="0" destOrd="0" presId="urn:microsoft.com/office/officeart/2005/8/layout/default"/>
    <dgm:cxn modelId="{5C5997EB-217D-4BE7-909A-EA27D44DDC6A}" type="presOf" srcId="{2ED57872-81F8-45DB-AF01-E079BAF72364}" destId="{57E7DA28-EEA9-4434-AEA1-D0B9305137A7}" srcOrd="0" destOrd="0" presId="urn:microsoft.com/office/officeart/2005/8/layout/default"/>
    <dgm:cxn modelId="{B1CCBFF4-F82B-4634-927A-F2A44F27E0EF}" srcId="{2ED57872-81F8-45DB-AF01-E079BAF72364}" destId="{3E8EA44E-0174-4848-98EA-D642C49A7727}" srcOrd="4" destOrd="0" parTransId="{4F46E0F1-ABD9-4DCE-BA30-FD14E0809DF2}" sibTransId="{0F08DEE8-701F-415B-94F8-9D202CB94E6E}"/>
    <dgm:cxn modelId="{8CED0180-5DDC-4C9B-AFCC-1DF5E25349EF}" type="presParOf" srcId="{57E7DA28-EEA9-4434-AEA1-D0B9305137A7}" destId="{356C1B76-F15E-4639-BD96-A74C08B039D1}" srcOrd="0" destOrd="0" presId="urn:microsoft.com/office/officeart/2005/8/layout/default"/>
    <dgm:cxn modelId="{C1FBBAE5-D9A0-4EF5-A815-C836227BF3D7}" type="presParOf" srcId="{57E7DA28-EEA9-4434-AEA1-D0B9305137A7}" destId="{09F99118-07B4-4081-A403-F56DEE224337}" srcOrd="1" destOrd="0" presId="urn:microsoft.com/office/officeart/2005/8/layout/default"/>
    <dgm:cxn modelId="{AFC298C3-A9EF-481D-A8A4-778FB11CB830}" type="presParOf" srcId="{57E7DA28-EEA9-4434-AEA1-D0B9305137A7}" destId="{7DBE9EAB-F881-42E5-AE4A-EC82CC25C238}" srcOrd="2" destOrd="0" presId="urn:microsoft.com/office/officeart/2005/8/layout/default"/>
    <dgm:cxn modelId="{C1B09560-E3E2-42DE-A80F-43F6A450E562}" type="presParOf" srcId="{57E7DA28-EEA9-4434-AEA1-D0B9305137A7}" destId="{D6CC6FD0-333E-43BA-B17A-26586858C69E}" srcOrd="3" destOrd="0" presId="urn:microsoft.com/office/officeart/2005/8/layout/default"/>
    <dgm:cxn modelId="{C81697E3-E72B-4862-ABB5-6B99533D16F2}" type="presParOf" srcId="{57E7DA28-EEA9-4434-AEA1-D0B9305137A7}" destId="{AA983466-E918-4CF7-B352-A36A9736FCC1}" srcOrd="4" destOrd="0" presId="urn:microsoft.com/office/officeart/2005/8/layout/default"/>
    <dgm:cxn modelId="{621D8182-FDAD-4412-99FD-8D0F652AFEF4}" type="presParOf" srcId="{57E7DA28-EEA9-4434-AEA1-D0B9305137A7}" destId="{2F142716-F118-4BC3-AE15-0C9F2C51ED44}" srcOrd="5" destOrd="0" presId="urn:microsoft.com/office/officeart/2005/8/layout/default"/>
    <dgm:cxn modelId="{2AB91EDC-CC84-46A2-B1B1-D481FCAE4B1E}" type="presParOf" srcId="{57E7DA28-EEA9-4434-AEA1-D0B9305137A7}" destId="{674DABCF-A138-45CE-91EF-E94D30709B8E}" srcOrd="6" destOrd="0" presId="urn:microsoft.com/office/officeart/2005/8/layout/default"/>
    <dgm:cxn modelId="{5FC699DF-C981-4839-99EF-737C82ADEC45}" type="presParOf" srcId="{57E7DA28-EEA9-4434-AEA1-D0B9305137A7}" destId="{C55E3125-4DBF-4C39-B3FE-C322D434C0A4}" srcOrd="7" destOrd="0" presId="urn:microsoft.com/office/officeart/2005/8/layout/default"/>
    <dgm:cxn modelId="{8D7A134E-23C9-4E4B-8D61-214A8EF771EA}" type="presParOf" srcId="{57E7DA28-EEA9-4434-AEA1-D0B9305137A7}" destId="{C0C6004C-3063-4048-B341-C6CBED07DC08}" srcOrd="8" destOrd="0" presId="urn:microsoft.com/office/officeart/2005/8/layout/default"/>
    <dgm:cxn modelId="{B374FC38-75DC-4407-918E-EDF937F766BA}" type="presParOf" srcId="{57E7DA28-EEA9-4434-AEA1-D0B9305137A7}" destId="{9DDC389B-71CB-4419-ACE2-51EBD4734174}" srcOrd="9" destOrd="0" presId="urn:microsoft.com/office/officeart/2005/8/layout/default"/>
    <dgm:cxn modelId="{B87CA662-28A2-498F-A71E-725B31DC75FC}" type="presParOf" srcId="{57E7DA28-EEA9-4434-AEA1-D0B9305137A7}" destId="{D99566A6-970A-4845-81DD-270909EDDF7B}" srcOrd="10" destOrd="0" presId="urn:microsoft.com/office/officeart/2005/8/layout/default"/>
    <dgm:cxn modelId="{CBD829DA-B2AC-4652-82C9-2DC9BE416659}" type="presParOf" srcId="{57E7DA28-EEA9-4434-AEA1-D0B9305137A7}" destId="{D10D0138-5B4E-4005-9AD4-E3206A5B8FAE}" srcOrd="11" destOrd="0" presId="urn:microsoft.com/office/officeart/2005/8/layout/default"/>
    <dgm:cxn modelId="{6ECBF72B-DBB9-4DDC-A539-D38B45631B63}" type="presParOf" srcId="{57E7DA28-EEA9-4434-AEA1-D0B9305137A7}" destId="{CEB57196-A2B8-4364-B56B-0DABA574F6CB}" srcOrd="12" destOrd="0" presId="urn:microsoft.com/office/officeart/2005/8/layout/default"/>
    <dgm:cxn modelId="{430CE19F-F524-46C3-8E7E-491D0D9A2038}" type="presParOf" srcId="{57E7DA28-EEA9-4434-AEA1-D0B9305137A7}" destId="{7E10A5EB-DE35-4A25-BE20-677696760680}" srcOrd="13" destOrd="0" presId="urn:microsoft.com/office/officeart/2005/8/layout/default"/>
    <dgm:cxn modelId="{87B257DD-4AAB-4F21-AB56-C13A8A199DCE}" type="presParOf" srcId="{57E7DA28-EEA9-4434-AEA1-D0B9305137A7}" destId="{0A3A449E-1DE2-4C1A-BC3A-F6A51A6F37D0}" srcOrd="14" destOrd="0" presId="urn:microsoft.com/office/officeart/2005/8/layout/default"/>
    <dgm:cxn modelId="{E8C4AB6C-634C-4FD0-AB17-B631CB77555E}" type="presParOf" srcId="{57E7DA28-EEA9-4434-AEA1-D0B9305137A7}" destId="{9AAEE788-ABB1-4A75-8330-613C8637BA15}" srcOrd="15" destOrd="0" presId="urn:microsoft.com/office/officeart/2005/8/layout/default"/>
    <dgm:cxn modelId="{E2694E91-E89A-424A-80C1-159BAFEF4CCE}" type="presParOf" srcId="{57E7DA28-EEA9-4434-AEA1-D0B9305137A7}" destId="{DD381A24-9864-4542-96AA-6B85D8C31820}" srcOrd="16" destOrd="0" presId="urn:microsoft.com/office/officeart/2005/8/layout/default"/>
    <dgm:cxn modelId="{D8D16C4F-39C8-460B-9685-0A4E445EF53D}" type="presParOf" srcId="{57E7DA28-EEA9-4434-AEA1-D0B9305137A7}" destId="{C4A136B0-909C-4A8C-A7AF-DEEE391671D0}" srcOrd="17" destOrd="0" presId="urn:microsoft.com/office/officeart/2005/8/layout/default"/>
    <dgm:cxn modelId="{C2871B85-76AD-4DAF-82EB-860971498360}" type="presParOf" srcId="{57E7DA28-EEA9-4434-AEA1-D0B9305137A7}" destId="{DD0D7C6D-19F5-4F93-B7A0-A0DB0A1F21C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1F5ABF-3A00-497C-B6BB-05E0415797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CE67C1-8ACB-437D-9715-7905573CACEA}">
      <dgm:prSet/>
      <dgm:spPr/>
      <dgm:t>
        <a:bodyPr/>
        <a:lstStyle/>
        <a:p>
          <a:r>
            <a:rPr lang="es-MX"/>
            <a:t>Defectos son detectados en una etapa temprana</a:t>
          </a:r>
          <a:endParaRPr lang="en-US"/>
        </a:p>
      </dgm:t>
    </dgm:pt>
    <dgm:pt modelId="{5BD6793B-294A-45B4-9720-38050869EDD1}" type="parTrans" cxnId="{63F3A7D7-C234-4F6E-943F-96D8DF6EE5FF}">
      <dgm:prSet/>
      <dgm:spPr/>
      <dgm:t>
        <a:bodyPr/>
        <a:lstStyle/>
        <a:p>
          <a:endParaRPr lang="en-US"/>
        </a:p>
      </dgm:t>
    </dgm:pt>
    <dgm:pt modelId="{D479F120-60FB-4180-9B24-68D9A6173FBD}" type="sibTrans" cxnId="{63F3A7D7-C234-4F6E-943F-96D8DF6EE5FF}">
      <dgm:prSet/>
      <dgm:spPr/>
      <dgm:t>
        <a:bodyPr/>
        <a:lstStyle/>
        <a:p>
          <a:endParaRPr lang="en-US"/>
        </a:p>
      </dgm:t>
    </dgm:pt>
    <dgm:pt modelId="{C6FFD32D-81D6-4777-B4B0-4150EF04FDD0}">
      <dgm:prSet/>
      <dgm:spPr/>
      <dgm:t>
        <a:bodyPr/>
        <a:lstStyle/>
        <a:p>
          <a:r>
            <a:rPr lang="es-MX"/>
            <a:t>Mas fácil de corregir</a:t>
          </a:r>
          <a:endParaRPr lang="en-US"/>
        </a:p>
      </dgm:t>
    </dgm:pt>
    <dgm:pt modelId="{CC69D2DD-A70C-4CB8-B321-4F28FEFC8E85}" type="parTrans" cxnId="{6A8C84C8-28E2-494F-98B9-3515C1B9E8BE}">
      <dgm:prSet/>
      <dgm:spPr/>
      <dgm:t>
        <a:bodyPr/>
        <a:lstStyle/>
        <a:p>
          <a:endParaRPr lang="en-US"/>
        </a:p>
      </dgm:t>
    </dgm:pt>
    <dgm:pt modelId="{28AD1A96-C457-4C7A-99C4-C83FF49F301D}" type="sibTrans" cxnId="{6A8C84C8-28E2-494F-98B9-3515C1B9E8BE}">
      <dgm:prSet/>
      <dgm:spPr/>
      <dgm:t>
        <a:bodyPr/>
        <a:lstStyle/>
        <a:p>
          <a:endParaRPr lang="en-US"/>
        </a:p>
      </dgm:t>
    </dgm:pt>
    <dgm:pt modelId="{CA6B590C-59A8-49E0-8739-18D6B97F7ABD}">
      <dgm:prSet/>
      <dgm:spPr/>
      <dgm:t>
        <a:bodyPr/>
        <a:lstStyle/>
        <a:p>
          <a:r>
            <a:rPr lang="es-MX"/>
            <a:t>Feedback temprano sobre las métricas de los módulos individuales y el sistema en general</a:t>
          </a:r>
          <a:endParaRPr lang="en-US"/>
        </a:p>
      </dgm:t>
    </dgm:pt>
    <dgm:pt modelId="{C5ABFB7B-C65E-4463-B548-C5BD8C299D4B}" type="parTrans" cxnId="{B19004EE-FE31-4510-9DFA-71E127DEBC42}">
      <dgm:prSet/>
      <dgm:spPr/>
      <dgm:t>
        <a:bodyPr/>
        <a:lstStyle/>
        <a:p>
          <a:endParaRPr lang="en-US"/>
        </a:p>
      </dgm:t>
    </dgm:pt>
    <dgm:pt modelId="{3713AA74-ED8D-4E1D-B5F1-E1F0B1ADDB35}" type="sibTrans" cxnId="{B19004EE-FE31-4510-9DFA-71E127DEBC42}">
      <dgm:prSet/>
      <dgm:spPr/>
      <dgm:t>
        <a:bodyPr/>
        <a:lstStyle/>
        <a:p>
          <a:endParaRPr lang="en-US"/>
        </a:p>
      </dgm:t>
    </dgm:pt>
    <dgm:pt modelId="{DB9D7B02-4DEE-440B-8ACB-494319A3E406}">
      <dgm:prSet/>
      <dgm:spPr/>
      <dgm:t>
        <a:bodyPr/>
        <a:lstStyle/>
        <a:p>
          <a:r>
            <a:rPr lang="es-MX"/>
            <a:t>Agendar arreglos de defectos es flexible y puede llevarse junto con la etapa de desarrollo</a:t>
          </a:r>
          <a:endParaRPr lang="en-US"/>
        </a:p>
      </dgm:t>
    </dgm:pt>
    <dgm:pt modelId="{387ACDCC-7E8E-4707-8519-E25C5A54B809}" type="parTrans" cxnId="{FFBC07EC-E01E-44DE-A37B-6B06A63658AA}">
      <dgm:prSet/>
      <dgm:spPr/>
      <dgm:t>
        <a:bodyPr/>
        <a:lstStyle/>
        <a:p>
          <a:endParaRPr lang="en-US"/>
        </a:p>
      </dgm:t>
    </dgm:pt>
    <dgm:pt modelId="{455FD554-775A-488B-883F-AC0794D2BFB1}" type="sibTrans" cxnId="{FFBC07EC-E01E-44DE-A37B-6B06A63658AA}">
      <dgm:prSet/>
      <dgm:spPr/>
      <dgm:t>
        <a:bodyPr/>
        <a:lstStyle/>
        <a:p>
          <a:endParaRPr lang="en-US"/>
        </a:p>
      </dgm:t>
    </dgm:pt>
    <dgm:pt modelId="{52B9E162-0AA6-4D8A-B8AB-D0A30E72F390}" type="pres">
      <dgm:prSet presAssocID="{4A1F5ABF-3A00-497C-B6BB-05E0415797CD}" presName="root" presStyleCnt="0">
        <dgm:presLayoutVars>
          <dgm:dir/>
          <dgm:resizeHandles val="exact"/>
        </dgm:presLayoutVars>
      </dgm:prSet>
      <dgm:spPr/>
    </dgm:pt>
    <dgm:pt modelId="{A81C9BC4-B509-453A-9FD2-225AC74DD230}" type="pres">
      <dgm:prSet presAssocID="{34CE67C1-8ACB-437D-9715-7905573CACEA}" presName="compNode" presStyleCnt="0"/>
      <dgm:spPr/>
    </dgm:pt>
    <dgm:pt modelId="{1728977E-76B8-45B7-BD1A-86D2B3DC3CF4}" type="pres">
      <dgm:prSet presAssocID="{34CE67C1-8ACB-437D-9715-7905573CACEA}" presName="bgRect" presStyleLbl="bgShp" presStyleIdx="0" presStyleCnt="4"/>
      <dgm:spPr/>
    </dgm:pt>
    <dgm:pt modelId="{3EAF6C4F-9CA8-48B2-8EC7-84FBF863469A}" type="pres">
      <dgm:prSet presAssocID="{34CE67C1-8ACB-437D-9715-7905573CAC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FF9135F4-5099-4412-BE7B-5B8C60D742A3}" type="pres">
      <dgm:prSet presAssocID="{34CE67C1-8ACB-437D-9715-7905573CACEA}" presName="spaceRect" presStyleCnt="0"/>
      <dgm:spPr/>
    </dgm:pt>
    <dgm:pt modelId="{3AF6E3D1-6CE1-426B-BDB1-D83D5D7148F0}" type="pres">
      <dgm:prSet presAssocID="{34CE67C1-8ACB-437D-9715-7905573CACEA}" presName="parTx" presStyleLbl="revTx" presStyleIdx="0" presStyleCnt="4">
        <dgm:presLayoutVars>
          <dgm:chMax val="0"/>
          <dgm:chPref val="0"/>
        </dgm:presLayoutVars>
      </dgm:prSet>
      <dgm:spPr/>
    </dgm:pt>
    <dgm:pt modelId="{80F32244-BAC4-4837-B416-DAA2CA140900}" type="pres">
      <dgm:prSet presAssocID="{D479F120-60FB-4180-9B24-68D9A6173FBD}" presName="sibTrans" presStyleCnt="0"/>
      <dgm:spPr/>
    </dgm:pt>
    <dgm:pt modelId="{5CB038C5-377E-44D2-BCBD-53A327D42EC5}" type="pres">
      <dgm:prSet presAssocID="{C6FFD32D-81D6-4777-B4B0-4150EF04FDD0}" presName="compNode" presStyleCnt="0"/>
      <dgm:spPr/>
    </dgm:pt>
    <dgm:pt modelId="{F9E5E88B-638A-4910-8C4E-22E36E9E533C}" type="pres">
      <dgm:prSet presAssocID="{C6FFD32D-81D6-4777-B4B0-4150EF04FDD0}" presName="bgRect" presStyleLbl="bgShp" presStyleIdx="1" presStyleCnt="4"/>
      <dgm:spPr/>
    </dgm:pt>
    <dgm:pt modelId="{20FA6395-8336-4923-9F38-3F9AF8964BF5}" type="pres">
      <dgm:prSet presAssocID="{C6FFD32D-81D6-4777-B4B0-4150EF04FD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9068AF8-6340-457C-836A-BAF3496AE7FC}" type="pres">
      <dgm:prSet presAssocID="{C6FFD32D-81D6-4777-B4B0-4150EF04FDD0}" presName="spaceRect" presStyleCnt="0"/>
      <dgm:spPr/>
    </dgm:pt>
    <dgm:pt modelId="{0CA49BBA-31A9-4BFF-AE34-A240489B3A57}" type="pres">
      <dgm:prSet presAssocID="{C6FFD32D-81D6-4777-B4B0-4150EF04FDD0}" presName="parTx" presStyleLbl="revTx" presStyleIdx="1" presStyleCnt="4">
        <dgm:presLayoutVars>
          <dgm:chMax val="0"/>
          <dgm:chPref val="0"/>
        </dgm:presLayoutVars>
      </dgm:prSet>
      <dgm:spPr/>
    </dgm:pt>
    <dgm:pt modelId="{CC534531-0F20-4799-8512-B2213973F5DE}" type="pres">
      <dgm:prSet presAssocID="{28AD1A96-C457-4C7A-99C4-C83FF49F301D}" presName="sibTrans" presStyleCnt="0"/>
      <dgm:spPr/>
    </dgm:pt>
    <dgm:pt modelId="{97B30765-1F62-4C8B-86C3-A52BAF95911F}" type="pres">
      <dgm:prSet presAssocID="{CA6B590C-59A8-49E0-8739-18D6B97F7ABD}" presName="compNode" presStyleCnt="0"/>
      <dgm:spPr/>
    </dgm:pt>
    <dgm:pt modelId="{0AA6BCF2-1396-4371-A342-78BAD5FF5649}" type="pres">
      <dgm:prSet presAssocID="{CA6B590C-59A8-49E0-8739-18D6B97F7ABD}" presName="bgRect" presStyleLbl="bgShp" presStyleIdx="2" presStyleCnt="4"/>
      <dgm:spPr/>
    </dgm:pt>
    <dgm:pt modelId="{EECB8CE6-2E9A-40A6-979A-FA7F85935B30}" type="pres">
      <dgm:prSet presAssocID="{CA6B590C-59A8-49E0-8739-18D6B97F7A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7BC1DC1B-93FA-4CBF-8998-CEB8879065E1}" type="pres">
      <dgm:prSet presAssocID="{CA6B590C-59A8-49E0-8739-18D6B97F7ABD}" presName="spaceRect" presStyleCnt="0"/>
      <dgm:spPr/>
    </dgm:pt>
    <dgm:pt modelId="{3BF0B06C-71CA-493D-8AD4-9712C2255C18}" type="pres">
      <dgm:prSet presAssocID="{CA6B590C-59A8-49E0-8739-18D6B97F7ABD}" presName="parTx" presStyleLbl="revTx" presStyleIdx="2" presStyleCnt="4">
        <dgm:presLayoutVars>
          <dgm:chMax val="0"/>
          <dgm:chPref val="0"/>
        </dgm:presLayoutVars>
      </dgm:prSet>
      <dgm:spPr/>
    </dgm:pt>
    <dgm:pt modelId="{7397A449-CB25-4FD9-BFAB-AFFDBE309C52}" type="pres">
      <dgm:prSet presAssocID="{3713AA74-ED8D-4E1D-B5F1-E1F0B1ADDB35}" presName="sibTrans" presStyleCnt="0"/>
      <dgm:spPr/>
    </dgm:pt>
    <dgm:pt modelId="{FE19A88F-AB4C-4A3C-9F4A-08B0F5A8AE73}" type="pres">
      <dgm:prSet presAssocID="{DB9D7B02-4DEE-440B-8ACB-494319A3E406}" presName="compNode" presStyleCnt="0"/>
      <dgm:spPr/>
    </dgm:pt>
    <dgm:pt modelId="{2402C820-17F5-4916-BB5A-2BB4554C67CE}" type="pres">
      <dgm:prSet presAssocID="{DB9D7B02-4DEE-440B-8ACB-494319A3E406}" presName="bgRect" presStyleLbl="bgShp" presStyleIdx="3" presStyleCnt="4"/>
      <dgm:spPr/>
    </dgm:pt>
    <dgm:pt modelId="{1057A6BA-5D12-4D0F-890F-C91654AD78B0}" type="pres">
      <dgm:prSet presAssocID="{DB9D7B02-4DEE-440B-8ACB-494319A3E4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14318C8C-5A2E-4ED0-887A-DE7759058477}" type="pres">
      <dgm:prSet presAssocID="{DB9D7B02-4DEE-440B-8ACB-494319A3E406}" presName="spaceRect" presStyleCnt="0"/>
      <dgm:spPr/>
    </dgm:pt>
    <dgm:pt modelId="{B957DCAD-E8F5-4642-993D-0E3C41C1ABA8}" type="pres">
      <dgm:prSet presAssocID="{DB9D7B02-4DEE-440B-8ACB-494319A3E4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377C00-1AE5-4F19-A212-1698F2F4FE8F}" type="presOf" srcId="{DB9D7B02-4DEE-440B-8ACB-494319A3E406}" destId="{B957DCAD-E8F5-4642-993D-0E3C41C1ABA8}" srcOrd="0" destOrd="0" presId="urn:microsoft.com/office/officeart/2018/2/layout/IconVerticalSolidList"/>
    <dgm:cxn modelId="{7408E063-069B-45E1-BA90-66D2A563C7ED}" type="presOf" srcId="{4A1F5ABF-3A00-497C-B6BB-05E0415797CD}" destId="{52B9E162-0AA6-4D8A-B8AB-D0A30E72F390}" srcOrd="0" destOrd="0" presId="urn:microsoft.com/office/officeart/2018/2/layout/IconVerticalSolidList"/>
    <dgm:cxn modelId="{EF53CB7E-3AFE-4088-8934-99EBAA8EEAD8}" type="presOf" srcId="{34CE67C1-8ACB-437D-9715-7905573CACEA}" destId="{3AF6E3D1-6CE1-426B-BDB1-D83D5D7148F0}" srcOrd="0" destOrd="0" presId="urn:microsoft.com/office/officeart/2018/2/layout/IconVerticalSolidList"/>
    <dgm:cxn modelId="{B1976D90-72AE-4A17-A216-EFDD066579E8}" type="presOf" srcId="{C6FFD32D-81D6-4777-B4B0-4150EF04FDD0}" destId="{0CA49BBA-31A9-4BFF-AE34-A240489B3A57}" srcOrd="0" destOrd="0" presId="urn:microsoft.com/office/officeart/2018/2/layout/IconVerticalSolidList"/>
    <dgm:cxn modelId="{190C52C2-5900-4470-8E12-DC17E0E73A40}" type="presOf" srcId="{CA6B590C-59A8-49E0-8739-18D6B97F7ABD}" destId="{3BF0B06C-71CA-493D-8AD4-9712C2255C18}" srcOrd="0" destOrd="0" presId="urn:microsoft.com/office/officeart/2018/2/layout/IconVerticalSolidList"/>
    <dgm:cxn modelId="{6A8C84C8-28E2-494F-98B9-3515C1B9E8BE}" srcId="{4A1F5ABF-3A00-497C-B6BB-05E0415797CD}" destId="{C6FFD32D-81D6-4777-B4B0-4150EF04FDD0}" srcOrd="1" destOrd="0" parTransId="{CC69D2DD-A70C-4CB8-B321-4F28FEFC8E85}" sibTransId="{28AD1A96-C457-4C7A-99C4-C83FF49F301D}"/>
    <dgm:cxn modelId="{63F3A7D7-C234-4F6E-943F-96D8DF6EE5FF}" srcId="{4A1F5ABF-3A00-497C-B6BB-05E0415797CD}" destId="{34CE67C1-8ACB-437D-9715-7905573CACEA}" srcOrd="0" destOrd="0" parTransId="{5BD6793B-294A-45B4-9720-38050869EDD1}" sibTransId="{D479F120-60FB-4180-9B24-68D9A6173FBD}"/>
    <dgm:cxn modelId="{FFBC07EC-E01E-44DE-A37B-6B06A63658AA}" srcId="{4A1F5ABF-3A00-497C-B6BB-05E0415797CD}" destId="{DB9D7B02-4DEE-440B-8ACB-494319A3E406}" srcOrd="3" destOrd="0" parTransId="{387ACDCC-7E8E-4707-8519-E25C5A54B809}" sibTransId="{455FD554-775A-488B-883F-AC0794D2BFB1}"/>
    <dgm:cxn modelId="{B19004EE-FE31-4510-9DFA-71E127DEBC42}" srcId="{4A1F5ABF-3A00-497C-B6BB-05E0415797CD}" destId="{CA6B590C-59A8-49E0-8739-18D6B97F7ABD}" srcOrd="2" destOrd="0" parTransId="{C5ABFB7B-C65E-4463-B548-C5BD8C299D4B}" sibTransId="{3713AA74-ED8D-4E1D-B5F1-E1F0B1ADDB35}"/>
    <dgm:cxn modelId="{F1E2947A-5070-47ED-909B-BB7312B86046}" type="presParOf" srcId="{52B9E162-0AA6-4D8A-B8AB-D0A30E72F390}" destId="{A81C9BC4-B509-453A-9FD2-225AC74DD230}" srcOrd="0" destOrd="0" presId="urn:microsoft.com/office/officeart/2018/2/layout/IconVerticalSolidList"/>
    <dgm:cxn modelId="{C75FED37-7E0E-48AA-B1E8-552F15C140D8}" type="presParOf" srcId="{A81C9BC4-B509-453A-9FD2-225AC74DD230}" destId="{1728977E-76B8-45B7-BD1A-86D2B3DC3CF4}" srcOrd="0" destOrd="0" presId="urn:microsoft.com/office/officeart/2018/2/layout/IconVerticalSolidList"/>
    <dgm:cxn modelId="{17889E32-B5FB-4F79-A5CB-64D0EE2C0FEB}" type="presParOf" srcId="{A81C9BC4-B509-453A-9FD2-225AC74DD230}" destId="{3EAF6C4F-9CA8-48B2-8EC7-84FBF863469A}" srcOrd="1" destOrd="0" presId="urn:microsoft.com/office/officeart/2018/2/layout/IconVerticalSolidList"/>
    <dgm:cxn modelId="{A797B3F1-90C5-4531-A608-DFC31B5D4A1C}" type="presParOf" srcId="{A81C9BC4-B509-453A-9FD2-225AC74DD230}" destId="{FF9135F4-5099-4412-BE7B-5B8C60D742A3}" srcOrd="2" destOrd="0" presId="urn:microsoft.com/office/officeart/2018/2/layout/IconVerticalSolidList"/>
    <dgm:cxn modelId="{1CB87A3F-9560-4010-A146-A995A0433E98}" type="presParOf" srcId="{A81C9BC4-B509-453A-9FD2-225AC74DD230}" destId="{3AF6E3D1-6CE1-426B-BDB1-D83D5D7148F0}" srcOrd="3" destOrd="0" presId="urn:microsoft.com/office/officeart/2018/2/layout/IconVerticalSolidList"/>
    <dgm:cxn modelId="{635A7ED3-E8DF-4186-94F6-38B9D2483C9C}" type="presParOf" srcId="{52B9E162-0AA6-4D8A-B8AB-D0A30E72F390}" destId="{80F32244-BAC4-4837-B416-DAA2CA140900}" srcOrd="1" destOrd="0" presId="urn:microsoft.com/office/officeart/2018/2/layout/IconVerticalSolidList"/>
    <dgm:cxn modelId="{CB8DA3A5-485B-46C4-8B2C-9EFC0354E2BB}" type="presParOf" srcId="{52B9E162-0AA6-4D8A-B8AB-D0A30E72F390}" destId="{5CB038C5-377E-44D2-BCBD-53A327D42EC5}" srcOrd="2" destOrd="0" presId="urn:microsoft.com/office/officeart/2018/2/layout/IconVerticalSolidList"/>
    <dgm:cxn modelId="{F385786A-9E43-4255-8804-3E0782F4F5F5}" type="presParOf" srcId="{5CB038C5-377E-44D2-BCBD-53A327D42EC5}" destId="{F9E5E88B-638A-4910-8C4E-22E36E9E533C}" srcOrd="0" destOrd="0" presId="urn:microsoft.com/office/officeart/2018/2/layout/IconVerticalSolidList"/>
    <dgm:cxn modelId="{28A65101-098B-460D-99F3-57DB30C9A531}" type="presParOf" srcId="{5CB038C5-377E-44D2-BCBD-53A327D42EC5}" destId="{20FA6395-8336-4923-9F38-3F9AF8964BF5}" srcOrd="1" destOrd="0" presId="urn:microsoft.com/office/officeart/2018/2/layout/IconVerticalSolidList"/>
    <dgm:cxn modelId="{41AA2280-BF87-4152-AF03-A0283BFD41AC}" type="presParOf" srcId="{5CB038C5-377E-44D2-BCBD-53A327D42EC5}" destId="{89068AF8-6340-457C-836A-BAF3496AE7FC}" srcOrd="2" destOrd="0" presId="urn:microsoft.com/office/officeart/2018/2/layout/IconVerticalSolidList"/>
    <dgm:cxn modelId="{22181C0B-F685-480D-8782-61B4FA8C6447}" type="presParOf" srcId="{5CB038C5-377E-44D2-BCBD-53A327D42EC5}" destId="{0CA49BBA-31A9-4BFF-AE34-A240489B3A57}" srcOrd="3" destOrd="0" presId="urn:microsoft.com/office/officeart/2018/2/layout/IconVerticalSolidList"/>
    <dgm:cxn modelId="{87129C2B-3A1F-4D1E-BE9C-EF38E7685116}" type="presParOf" srcId="{52B9E162-0AA6-4D8A-B8AB-D0A30E72F390}" destId="{CC534531-0F20-4799-8512-B2213973F5DE}" srcOrd="3" destOrd="0" presId="urn:microsoft.com/office/officeart/2018/2/layout/IconVerticalSolidList"/>
    <dgm:cxn modelId="{E633FAF6-A7F2-4E3B-84C8-9F79D036595A}" type="presParOf" srcId="{52B9E162-0AA6-4D8A-B8AB-D0A30E72F390}" destId="{97B30765-1F62-4C8B-86C3-A52BAF95911F}" srcOrd="4" destOrd="0" presId="urn:microsoft.com/office/officeart/2018/2/layout/IconVerticalSolidList"/>
    <dgm:cxn modelId="{BA92565F-36C3-4B9C-B06B-4994B1BD2BC6}" type="presParOf" srcId="{97B30765-1F62-4C8B-86C3-A52BAF95911F}" destId="{0AA6BCF2-1396-4371-A342-78BAD5FF5649}" srcOrd="0" destOrd="0" presId="urn:microsoft.com/office/officeart/2018/2/layout/IconVerticalSolidList"/>
    <dgm:cxn modelId="{343D3665-F323-4D54-9057-F8009713C67C}" type="presParOf" srcId="{97B30765-1F62-4C8B-86C3-A52BAF95911F}" destId="{EECB8CE6-2E9A-40A6-979A-FA7F85935B30}" srcOrd="1" destOrd="0" presId="urn:microsoft.com/office/officeart/2018/2/layout/IconVerticalSolidList"/>
    <dgm:cxn modelId="{FAE845DA-54A5-40F9-BE15-5D828E2099F4}" type="presParOf" srcId="{97B30765-1F62-4C8B-86C3-A52BAF95911F}" destId="{7BC1DC1B-93FA-4CBF-8998-CEB8879065E1}" srcOrd="2" destOrd="0" presId="urn:microsoft.com/office/officeart/2018/2/layout/IconVerticalSolidList"/>
    <dgm:cxn modelId="{0D92CBBB-58E7-4061-ADE7-57B24208D877}" type="presParOf" srcId="{97B30765-1F62-4C8B-86C3-A52BAF95911F}" destId="{3BF0B06C-71CA-493D-8AD4-9712C2255C18}" srcOrd="3" destOrd="0" presId="urn:microsoft.com/office/officeart/2018/2/layout/IconVerticalSolidList"/>
    <dgm:cxn modelId="{4D31868F-1B78-4550-B102-922B6DF1EDCA}" type="presParOf" srcId="{52B9E162-0AA6-4D8A-B8AB-D0A30E72F390}" destId="{7397A449-CB25-4FD9-BFAB-AFFDBE309C52}" srcOrd="5" destOrd="0" presId="urn:microsoft.com/office/officeart/2018/2/layout/IconVerticalSolidList"/>
    <dgm:cxn modelId="{B6FA3D97-87A9-4DBB-8A2F-E6200E5886CC}" type="presParOf" srcId="{52B9E162-0AA6-4D8A-B8AB-D0A30E72F390}" destId="{FE19A88F-AB4C-4A3C-9F4A-08B0F5A8AE73}" srcOrd="6" destOrd="0" presId="urn:microsoft.com/office/officeart/2018/2/layout/IconVerticalSolidList"/>
    <dgm:cxn modelId="{153C7A26-3176-41CF-B51F-C435077B67A5}" type="presParOf" srcId="{FE19A88F-AB4C-4A3C-9F4A-08B0F5A8AE73}" destId="{2402C820-17F5-4916-BB5A-2BB4554C67CE}" srcOrd="0" destOrd="0" presId="urn:microsoft.com/office/officeart/2018/2/layout/IconVerticalSolidList"/>
    <dgm:cxn modelId="{2A98654B-A224-436B-9B76-DC067441F999}" type="presParOf" srcId="{FE19A88F-AB4C-4A3C-9F4A-08B0F5A8AE73}" destId="{1057A6BA-5D12-4D0F-890F-C91654AD78B0}" srcOrd="1" destOrd="0" presId="urn:microsoft.com/office/officeart/2018/2/layout/IconVerticalSolidList"/>
    <dgm:cxn modelId="{387F8D4F-1419-4FA6-993D-D715178D08A7}" type="presParOf" srcId="{FE19A88F-AB4C-4A3C-9F4A-08B0F5A8AE73}" destId="{14318C8C-5A2E-4ED0-887A-DE7759058477}" srcOrd="2" destOrd="0" presId="urn:microsoft.com/office/officeart/2018/2/layout/IconVerticalSolidList"/>
    <dgm:cxn modelId="{BC0F014F-2F20-4540-B176-8D77C6055004}" type="presParOf" srcId="{FE19A88F-AB4C-4A3C-9F4A-08B0F5A8AE73}" destId="{B957DCAD-E8F5-4642-993D-0E3C41C1AB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0B1325-E0A8-406C-81EA-DEDDE185BF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4DA06C-B9A7-471E-8A6F-684C52A46C1C}">
      <dgm:prSet/>
      <dgm:spPr/>
      <dgm:t>
        <a:bodyPr/>
        <a:lstStyle/>
        <a:p>
          <a:r>
            <a:rPr lang="es-MX"/>
            <a:t>Intrasistema</a:t>
          </a:r>
          <a:endParaRPr lang="en-US"/>
        </a:p>
      </dgm:t>
    </dgm:pt>
    <dgm:pt modelId="{2F42F6D8-9F5F-403E-A274-0A08786B5A6D}" type="parTrans" cxnId="{49D609AE-EEBF-45A7-8452-8B2168FC9EF0}">
      <dgm:prSet/>
      <dgm:spPr/>
      <dgm:t>
        <a:bodyPr/>
        <a:lstStyle/>
        <a:p>
          <a:endParaRPr lang="en-US"/>
        </a:p>
      </dgm:t>
    </dgm:pt>
    <dgm:pt modelId="{1EDDE09C-57EB-431A-9542-ED4401EAFCAE}" type="sibTrans" cxnId="{49D609AE-EEBF-45A7-8452-8B2168FC9EF0}">
      <dgm:prSet/>
      <dgm:spPr/>
      <dgm:t>
        <a:bodyPr/>
        <a:lstStyle/>
        <a:p>
          <a:endParaRPr lang="en-US"/>
        </a:p>
      </dgm:t>
    </dgm:pt>
    <dgm:pt modelId="{33BC642B-E023-4141-996A-A71D62A7FF18}">
      <dgm:prSet/>
      <dgm:spPr/>
      <dgm:t>
        <a:bodyPr/>
        <a:lstStyle/>
        <a:p>
          <a:r>
            <a:rPr lang="es-MX"/>
            <a:t>Intersistema</a:t>
          </a:r>
          <a:endParaRPr lang="en-US"/>
        </a:p>
      </dgm:t>
    </dgm:pt>
    <dgm:pt modelId="{4EA633A9-4F09-4341-9C9C-31ACD5E0FDA7}" type="parTrans" cxnId="{BAA311EA-3458-4E2B-BD80-ACD5A14C01F1}">
      <dgm:prSet/>
      <dgm:spPr/>
      <dgm:t>
        <a:bodyPr/>
        <a:lstStyle/>
        <a:p>
          <a:endParaRPr lang="en-US"/>
        </a:p>
      </dgm:t>
    </dgm:pt>
    <dgm:pt modelId="{B729D91B-0CBB-45D8-A64E-B12A708BEA2E}" type="sibTrans" cxnId="{BAA311EA-3458-4E2B-BD80-ACD5A14C01F1}">
      <dgm:prSet/>
      <dgm:spPr/>
      <dgm:t>
        <a:bodyPr/>
        <a:lstStyle/>
        <a:p>
          <a:endParaRPr lang="en-US"/>
        </a:p>
      </dgm:t>
    </dgm:pt>
    <dgm:pt modelId="{E3718523-78BB-4BB0-B505-F8681D5D1822}">
      <dgm:prSet/>
      <dgm:spPr/>
      <dgm:t>
        <a:bodyPr/>
        <a:lstStyle/>
        <a:p>
          <a:r>
            <a:rPr lang="es-MX"/>
            <a:t>Por pares</a:t>
          </a:r>
          <a:endParaRPr lang="en-US"/>
        </a:p>
      </dgm:t>
    </dgm:pt>
    <dgm:pt modelId="{230434B1-E0AF-4255-840A-4FE81870A5B0}" type="parTrans" cxnId="{4C5190B4-C9F1-4304-9701-AC4A31055DC5}">
      <dgm:prSet/>
      <dgm:spPr/>
      <dgm:t>
        <a:bodyPr/>
        <a:lstStyle/>
        <a:p>
          <a:endParaRPr lang="en-US"/>
        </a:p>
      </dgm:t>
    </dgm:pt>
    <dgm:pt modelId="{5D49E4B5-77C0-484C-AFFD-85D7D6365FD0}" type="sibTrans" cxnId="{4C5190B4-C9F1-4304-9701-AC4A31055DC5}">
      <dgm:prSet/>
      <dgm:spPr/>
      <dgm:t>
        <a:bodyPr/>
        <a:lstStyle/>
        <a:p>
          <a:endParaRPr lang="en-US"/>
        </a:p>
      </dgm:t>
    </dgm:pt>
    <dgm:pt modelId="{7E8AAD72-CB45-4A25-BB90-91D009E2A38A}" type="pres">
      <dgm:prSet presAssocID="{160B1325-E0A8-406C-81EA-DEDDE185BF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36F5F0-7174-4205-9D69-D34369C12D19}" type="pres">
      <dgm:prSet presAssocID="{2D4DA06C-B9A7-471E-8A6F-684C52A46C1C}" presName="hierRoot1" presStyleCnt="0"/>
      <dgm:spPr/>
    </dgm:pt>
    <dgm:pt modelId="{8F5C3D06-4F55-467E-9D34-2D1CAB0290DE}" type="pres">
      <dgm:prSet presAssocID="{2D4DA06C-B9A7-471E-8A6F-684C52A46C1C}" presName="composite" presStyleCnt="0"/>
      <dgm:spPr/>
    </dgm:pt>
    <dgm:pt modelId="{2BFC76AA-E463-4C28-83F0-526E64D83D69}" type="pres">
      <dgm:prSet presAssocID="{2D4DA06C-B9A7-471E-8A6F-684C52A46C1C}" presName="background" presStyleLbl="node0" presStyleIdx="0" presStyleCnt="3"/>
      <dgm:spPr/>
    </dgm:pt>
    <dgm:pt modelId="{F024AD02-1BCD-4B07-A8E9-FC6F6E0F0D12}" type="pres">
      <dgm:prSet presAssocID="{2D4DA06C-B9A7-471E-8A6F-684C52A46C1C}" presName="text" presStyleLbl="fgAcc0" presStyleIdx="0" presStyleCnt="3">
        <dgm:presLayoutVars>
          <dgm:chPref val="3"/>
        </dgm:presLayoutVars>
      </dgm:prSet>
      <dgm:spPr/>
    </dgm:pt>
    <dgm:pt modelId="{6B069B9B-645B-4FDB-9CA4-0D8050C79C03}" type="pres">
      <dgm:prSet presAssocID="{2D4DA06C-B9A7-471E-8A6F-684C52A46C1C}" presName="hierChild2" presStyleCnt="0"/>
      <dgm:spPr/>
    </dgm:pt>
    <dgm:pt modelId="{AB87DC50-654B-4669-980C-72026C79D4F2}" type="pres">
      <dgm:prSet presAssocID="{33BC642B-E023-4141-996A-A71D62A7FF18}" presName="hierRoot1" presStyleCnt="0"/>
      <dgm:spPr/>
    </dgm:pt>
    <dgm:pt modelId="{35F47E52-FF9B-456B-BB68-60917FF2F4E6}" type="pres">
      <dgm:prSet presAssocID="{33BC642B-E023-4141-996A-A71D62A7FF18}" presName="composite" presStyleCnt="0"/>
      <dgm:spPr/>
    </dgm:pt>
    <dgm:pt modelId="{87E19669-3B78-43EB-A3EC-70AB17D3F651}" type="pres">
      <dgm:prSet presAssocID="{33BC642B-E023-4141-996A-A71D62A7FF18}" presName="background" presStyleLbl="node0" presStyleIdx="1" presStyleCnt="3"/>
      <dgm:spPr/>
    </dgm:pt>
    <dgm:pt modelId="{D75522ED-255A-4642-A0CC-28CF43F9905A}" type="pres">
      <dgm:prSet presAssocID="{33BC642B-E023-4141-996A-A71D62A7FF18}" presName="text" presStyleLbl="fgAcc0" presStyleIdx="1" presStyleCnt="3">
        <dgm:presLayoutVars>
          <dgm:chPref val="3"/>
        </dgm:presLayoutVars>
      </dgm:prSet>
      <dgm:spPr/>
    </dgm:pt>
    <dgm:pt modelId="{BA3DD2AA-6EE6-4355-87A5-DB6493AB2681}" type="pres">
      <dgm:prSet presAssocID="{33BC642B-E023-4141-996A-A71D62A7FF18}" presName="hierChild2" presStyleCnt="0"/>
      <dgm:spPr/>
    </dgm:pt>
    <dgm:pt modelId="{C097F856-5332-4EDC-8CBC-C34714C2D687}" type="pres">
      <dgm:prSet presAssocID="{E3718523-78BB-4BB0-B505-F8681D5D1822}" presName="hierRoot1" presStyleCnt="0"/>
      <dgm:spPr/>
    </dgm:pt>
    <dgm:pt modelId="{C2A4B293-76E6-4D48-8974-747776BAC887}" type="pres">
      <dgm:prSet presAssocID="{E3718523-78BB-4BB0-B505-F8681D5D1822}" presName="composite" presStyleCnt="0"/>
      <dgm:spPr/>
    </dgm:pt>
    <dgm:pt modelId="{187056E4-0094-483C-A0E1-88974F839921}" type="pres">
      <dgm:prSet presAssocID="{E3718523-78BB-4BB0-B505-F8681D5D1822}" presName="background" presStyleLbl="node0" presStyleIdx="2" presStyleCnt="3"/>
      <dgm:spPr/>
    </dgm:pt>
    <dgm:pt modelId="{EC299C00-FAAE-4EFA-A995-9BC9BD2F1057}" type="pres">
      <dgm:prSet presAssocID="{E3718523-78BB-4BB0-B505-F8681D5D1822}" presName="text" presStyleLbl="fgAcc0" presStyleIdx="2" presStyleCnt="3">
        <dgm:presLayoutVars>
          <dgm:chPref val="3"/>
        </dgm:presLayoutVars>
      </dgm:prSet>
      <dgm:spPr/>
    </dgm:pt>
    <dgm:pt modelId="{82FF009E-5F3E-4B11-A1BE-C31D4EE39C62}" type="pres">
      <dgm:prSet presAssocID="{E3718523-78BB-4BB0-B505-F8681D5D1822}" presName="hierChild2" presStyleCnt="0"/>
      <dgm:spPr/>
    </dgm:pt>
  </dgm:ptLst>
  <dgm:cxnLst>
    <dgm:cxn modelId="{4D541619-32B2-4F09-B130-BF74CAB0C589}" type="presOf" srcId="{160B1325-E0A8-406C-81EA-DEDDE185BF86}" destId="{7E8AAD72-CB45-4A25-BB90-91D009E2A38A}" srcOrd="0" destOrd="0" presId="urn:microsoft.com/office/officeart/2005/8/layout/hierarchy1"/>
    <dgm:cxn modelId="{1951BA76-74ED-4CD9-B084-E572944A938E}" type="presOf" srcId="{33BC642B-E023-4141-996A-A71D62A7FF18}" destId="{D75522ED-255A-4642-A0CC-28CF43F9905A}" srcOrd="0" destOrd="0" presId="urn:microsoft.com/office/officeart/2005/8/layout/hierarchy1"/>
    <dgm:cxn modelId="{C5884EA1-9AF1-48FE-B605-CAAC78F8E36A}" type="presOf" srcId="{E3718523-78BB-4BB0-B505-F8681D5D1822}" destId="{EC299C00-FAAE-4EFA-A995-9BC9BD2F1057}" srcOrd="0" destOrd="0" presId="urn:microsoft.com/office/officeart/2005/8/layout/hierarchy1"/>
    <dgm:cxn modelId="{49D609AE-EEBF-45A7-8452-8B2168FC9EF0}" srcId="{160B1325-E0A8-406C-81EA-DEDDE185BF86}" destId="{2D4DA06C-B9A7-471E-8A6F-684C52A46C1C}" srcOrd="0" destOrd="0" parTransId="{2F42F6D8-9F5F-403E-A274-0A08786B5A6D}" sibTransId="{1EDDE09C-57EB-431A-9542-ED4401EAFCAE}"/>
    <dgm:cxn modelId="{4C5190B4-C9F1-4304-9701-AC4A31055DC5}" srcId="{160B1325-E0A8-406C-81EA-DEDDE185BF86}" destId="{E3718523-78BB-4BB0-B505-F8681D5D1822}" srcOrd="2" destOrd="0" parTransId="{230434B1-E0AF-4255-840A-4FE81870A5B0}" sibTransId="{5D49E4B5-77C0-484C-AFFD-85D7D6365FD0}"/>
    <dgm:cxn modelId="{BAA311EA-3458-4E2B-BD80-ACD5A14C01F1}" srcId="{160B1325-E0A8-406C-81EA-DEDDE185BF86}" destId="{33BC642B-E023-4141-996A-A71D62A7FF18}" srcOrd="1" destOrd="0" parTransId="{4EA633A9-4F09-4341-9C9C-31ACD5E0FDA7}" sibTransId="{B729D91B-0CBB-45D8-A64E-B12A708BEA2E}"/>
    <dgm:cxn modelId="{E3CAE8F4-F9C9-4815-90FF-4A6FA7EC7CDF}" type="presOf" srcId="{2D4DA06C-B9A7-471E-8A6F-684C52A46C1C}" destId="{F024AD02-1BCD-4B07-A8E9-FC6F6E0F0D12}" srcOrd="0" destOrd="0" presId="urn:microsoft.com/office/officeart/2005/8/layout/hierarchy1"/>
    <dgm:cxn modelId="{9B0EDA23-7414-4FAA-B649-91E11FC0EAC2}" type="presParOf" srcId="{7E8AAD72-CB45-4A25-BB90-91D009E2A38A}" destId="{C236F5F0-7174-4205-9D69-D34369C12D19}" srcOrd="0" destOrd="0" presId="urn:microsoft.com/office/officeart/2005/8/layout/hierarchy1"/>
    <dgm:cxn modelId="{560BABE8-657F-4058-9A89-A7B38328D0DD}" type="presParOf" srcId="{C236F5F0-7174-4205-9D69-D34369C12D19}" destId="{8F5C3D06-4F55-467E-9D34-2D1CAB0290DE}" srcOrd="0" destOrd="0" presId="urn:microsoft.com/office/officeart/2005/8/layout/hierarchy1"/>
    <dgm:cxn modelId="{7B925BB1-85B3-4C6D-8187-2DFAA1ABF584}" type="presParOf" srcId="{8F5C3D06-4F55-467E-9D34-2D1CAB0290DE}" destId="{2BFC76AA-E463-4C28-83F0-526E64D83D69}" srcOrd="0" destOrd="0" presId="urn:microsoft.com/office/officeart/2005/8/layout/hierarchy1"/>
    <dgm:cxn modelId="{51D220C4-BAB3-4568-9B98-8760242DDBA5}" type="presParOf" srcId="{8F5C3D06-4F55-467E-9D34-2D1CAB0290DE}" destId="{F024AD02-1BCD-4B07-A8E9-FC6F6E0F0D12}" srcOrd="1" destOrd="0" presId="urn:microsoft.com/office/officeart/2005/8/layout/hierarchy1"/>
    <dgm:cxn modelId="{A2C38D5D-762A-4A35-A867-E8DF50928124}" type="presParOf" srcId="{C236F5F0-7174-4205-9D69-D34369C12D19}" destId="{6B069B9B-645B-4FDB-9CA4-0D8050C79C03}" srcOrd="1" destOrd="0" presId="urn:microsoft.com/office/officeart/2005/8/layout/hierarchy1"/>
    <dgm:cxn modelId="{FA0721CA-5C4D-4FB5-94C2-2FF679422AC9}" type="presParOf" srcId="{7E8AAD72-CB45-4A25-BB90-91D009E2A38A}" destId="{AB87DC50-654B-4669-980C-72026C79D4F2}" srcOrd="1" destOrd="0" presId="urn:microsoft.com/office/officeart/2005/8/layout/hierarchy1"/>
    <dgm:cxn modelId="{FB38F6BB-5042-4FCF-A542-A3EB9418CA51}" type="presParOf" srcId="{AB87DC50-654B-4669-980C-72026C79D4F2}" destId="{35F47E52-FF9B-456B-BB68-60917FF2F4E6}" srcOrd="0" destOrd="0" presId="urn:microsoft.com/office/officeart/2005/8/layout/hierarchy1"/>
    <dgm:cxn modelId="{757ADACC-78AB-47B1-96B0-E367B6ED27FF}" type="presParOf" srcId="{35F47E52-FF9B-456B-BB68-60917FF2F4E6}" destId="{87E19669-3B78-43EB-A3EC-70AB17D3F651}" srcOrd="0" destOrd="0" presId="urn:microsoft.com/office/officeart/2005/8/layout/hierarchy1"/>
    <dgm:cxn modelId="{E0A4C10E-EF06-46BC-866D-B02BEF1CD15E}" type="presParOf" srcId="{35F47E52-FF9B-456B-BB68-60917FF2F4E6}" destId="{D75522ED-255A-4642-A0CC-28CF43F9905A}" srcOrd="1" destOrd="0" presId="urn:microsoft.com/office/officeart/2005/8/layout/hierarchy1"/>
    <dgm:cxn modelId="{470197FF-6E75-47B8-802F-9EC955DDFC05}" type="presParOf" srcId="{AB87DC50-654B-4669-980C-72026C79D4F2}" destId="{BA3DD2AA-6EE6-4355-87A5-DB6493AB2681}" srcOrd="1" destOrd="0" presId="urn:microsoft.com/office/officeart/2005/8/layout/hierarchy1"/>
    <dgm:cxn modelId="{D0A555D3-0EBC-4B9F-8700-315AB42A8DB2}" type="presParOf" srcId="{7E8AAD72-CB45-4A25-BB90-91D009E2A38A}" destId="{C097F856-5332-4EDC-8CBC-C34714C2D687}" srcOrd="2" destOrd="0" presId="urn:microsoft.com/office/officeart/2005/8/layout/hierarchy1"/>
    <dgm:cxn modelId="{06C85603-C8F9-4FEC-9E6B-CC277EEFEFE4}" type="presParOf" srcId="{C097F856-5332-4EDC-8CBC-C34714C2D687}" destId="{C2A4B293-76E6-4D48-8974-747776BAC887}" srcOrd="0" destOrd="0" presId="urn:microsoft.com/office/officeart/2005/8/layout/hierarchy1"/>
    <dgm:cxn modelId="{2853F1DF-8BB7-46F2-B347-F983AD25365D}" type="presParOf" srcId="{C2A4B293-76E6-4D48-8974-747776BAC887}" destId="{187056E4-0094-483C-A0E1-88974F839921}" srcOrd="0" destOrd="0" presId="urn:microsoft.com/office/officeart/2005/8/layout/hierarchy1"/>
    <dgm:cxn modelId="{2F763041-A1AD-47C0-887B-9E758A450365}" type="presParOf" srcId="{C2A4B293-76E6-4D48-8974-747776BAC887}" destId="{EC299C00-FAAE-4EFA-A995-9BC9BD2F1057}" srcOrd="1" destOrd="0" presId="urn:microsoft.com/office/officeart/2005/8/layout/hierarchy1"/>
    <dgm:cxn modelId="{2CB3A33E-725D-4D9D-9F66-8ED7B5F91DDF}" type="presParOf" srcId="{C097F856-5332-4EDC-8CBC-C34714C2D687}" destId="{82FF009E-5F3E-4B11-A1BE-C31D4EE39C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A5CE7F-D300-43B5-A028-B70ED3308B7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68131A-38F5-4D11-9F08-5EE4470EB906}">
      <dgm:prSet/>
      <dgm:spPr/>
      <dgm:t>
        <a:bodyPr/>
        <a:lstStyle/>
        <a:p>
          <a:r>
            <a:rPr lang="es-MX"/>
            <a:t>Integración de bajo nivel</a:t>
          </a:r>
          <a:endParaRPr lang="en-US"/>
        </a:p>
      </dgm:t>
    </dgm:pt>
    <dgm:pt modelId="{76C2CE23-1146-4A43-AB23-AD19B319B5AE}" type="parTrans" cxnId="{19BB5062-5983-4CDE-AE1D-9674B2EE43EB}">
      <dgm:prSet/>
      <dgm:spPr/>
      <dgm:t>
        <a:bodyPr/>
        <a:lstStyle/>
        <a:p>
          <a:endParaRPr lang="en-US"/>
        </a:p>
      </dgm:t>
    </dgm:pt>
    <dgm:pt modelId="{04BFF7BC-5E74-405E-BF11-4ADCC849F194}" type="sibTrans" cxnId="{19BB5062-5983-4CDE-AE1D-9674B2EE43EB}">
      <dgm:prSet/>
      <dgm:spPr/>
      <dgm:t>
        <a:bodyPr/>
        <a:lstStyle/>
        <a:p>
          <a:endParaRPr lang="en-US"/>
        </a:p>
      </dgm:t>
    </dgm:pt>
    <dgm:pt modelId="{98C10B75-F96A-45AD-BE1A-70FEB6E7E1A2}">
      <dgm:prSet/>
      <dgm:spPr/>
      <dgm:t>
        <a:bodyPr/>
        <a:lstStyle/>
        <a:p>
          <a:r>
            <a:rPr lang="es-MX"/>
            <a:t>Combinar módulos para construir un sistema</a:t>
          </a:r>
          <a:endParaRPr lang="en-US"/>
        </a:p>
      </dgm:t>
    </dgm:pt>
    <dgm:pt modelId="{7C5996E3-B342-4C52-AC1D-8A144A1FE498}" type="parTrans" cxnId="{BC1F0A17-6969-4EB7-90A9-E51AA6210229}">
      <dgm:prSet/>
      <dgm:spPr/>
      <dgm:t>
        <a:bodyPr/>
        <a:lstStyle/>
        <a:p>
          <a:endParaRPr lang="en-US"/>
        </a:p>
      </dgm:t>
    </dgm:pt>
    <dgm:pt modelId="{41E60A2F-7B17-49FD-A5DF-55516075876C}" type="sibTrans" cxnId="{BC1F0A17-6969-4EB7-90A9-E51AA6210229}">
      <dgm:prSet/>
      <dgm:spPr/>
      <dgm:t>
        <a:bodyPr/>
        <a:lstStyle/>
        <a:p>
          <a:endParaRPr lang="en-US"/>
        </a:p>
      </dgm:t>
    </dgm:pt>
    <dgm:pt modelId="{786288A5-18DB-4CD4-96C3-1DEBDEEE3AC9}">
      <dgm:prSet/>
      <dgm:spPr/>
      <dgm:t>
        <a:bodyPr/>
        <a:lstStyle/>
        <a:p>
          <a:r>
            <a:rPr lang="es-MX"/>
            <a:t>Ejemplo: Cliente servidor</a:t>
          </a:r>
          <a:endParaRPr lang="en-US"/>
        </a:p>
      </dgm:t>
    </dgm:pt>
    <dgm:pt modelId="{6764079B-CCCB-44C6-80A9-B819B977D323}" type="parTrans" cxnId="{7E94EA50-0BF2-4C6D-A929-E41D49A26D1B}">
      <dgm:prSet/>
      <dgm:spPr/>
      <dgm:t>
        <a:bodyPr/>
        <a:lstStyle/>
        <a:p>
          <a:endParaRPr lang="en-US"/>
        </a:p>
      </dgm:t>
    </dgm:pt>
    <dgm:pt modelId="{E6E5E9DD-F9FE-4B3B-9F5C-9373167B146D}" type="sibTrans" cxnId="{7E94EA50-0BF2-4C6D-A929-E41D49A26D1B}">
      <dgm:prSet/>
      <dgm:spPr/>
      <dgm:t>
        <a:bodyPr/>
        <a:lstStyle/>
        <a:p>
          <a:endParaRPr lang="en-US"/>
        </a:p>
      </dgm:t>
    </dgm:pt>
    <dgm:pt modelId="{80D9900A-902D-4CA3-B02D-905A9086BE8B}" type="pres">
      <dgm:prSet presAssocID="{A2A5CE7F-D300-43B5-A028-B70ED3308B77}" presName="vert0" presStyleCnt="0">
        <dgm:presLayoutVars>
          <dgm:dir/>
          <dgm:animOne val="branch"/>
          <dgm:animLvl val="lvl"/>
        </dgm:presLayoutVars>
      </dgm:prSet>
      <dgm:spPr/>
    </dgm:pt>
    <dgm:pt modelId="{FC2F26D4-E33C-4FF0-91B1-FC752F92F9CA}" type="pres">
      <dgm:prSet presAssocID="{4D68131A-38F5-4D11-9F08-5EE4470EB906}" presName="thickLine" presStyleLbl="alignNode1" presStyleIdx="0" presStyleCnt="3"/>
      <dgm:spPr/>
    </dgm:pt>
    <dgm:pt modelId="{22C3AE6C-93EB-442B-BDFC-BB59AAE0B065}" type="pres">
      <dgm:prSet presAssocID="{4D68131A-38F5-4D11-9F08-5EE4470EB906}" presName="horz1" presStyleCnt="0"/>
      <dgm:spPr/>
    </dgm:pt>
    <dgm:pt modelId="{0EFBC6D4-E994-4A74-BB5C-B96D2D2EF149}" type="pres">
      <dgm:prSet presAssocID="{4D68131A-38F5-4D11-9F08-5EE4470EB906}" presName="tx1" presStyleLbl="revTx" presStyleIdx="0" presStyleCnt="3"/>
      <dgm:spPr/>
    </dgm:pt>
    <dgm:pt modelId="{CF5A9B6C-18B5-43ED-A56C-9386AEF4E864}" type="pres">
      <dgm:prSet presAssocID="{4D68131A-38F5-4D11-9F08-5EE4470EB906}" presName="vert1" presStyleCnt="0"/>
      <dgm:spPr/>
    </dgm:pt>
    <dgm:pt modelId="{889C1288-0CE1-451D-84D0-9AC7E2A01A5B}" type="pres">
      <dgm:prSet presAssocID="{98C10B75-F96A-45AD-BE1A-70FEB6E7E1A2}" presName="thickLine" presStyleLbl="alignNode1" presStyleIdx="1" presStyleCnt="3"/>
      <dgm:spPr/>
    </dgm:pt>
    <dgm:pt modelId="{1EC83135-93F1-4105-A0FE-95A736873346}" type="pres">
      <dgm:prSet presAssocID="{98C10B75-F96A-45AD-BE1A-70FEB6E7E1A2}" presName="horz1" presStyleCnt="0"/>
      <dgm:spPr/>
    </dgm:pt>
    <dgm:pt modelId="{B193A3E5-D60D-49C4-96FC-ECA6D4161C76}" type="pres">
      <dgm:prSet presAssocID="{98C10B75-F96A-45AD-BE1A-70FEB6E7E1A2}" presName="tx1" presStyleLbl="revTx" presStyleIdx="1" presStyleCnt="3"/>
      <dgm:spPr/>
    </dgm:pt>
    <dgm:pt modelId="{014F3A34-AF27-4EF1-89C7-5EA18B36E278}" type="pres">
      <dgm:prSet presAssocID="{98C10B75-F96A-45AD-BE1A-70FEB6E7E1A2}" presName="vert1" presStyleCnt="0"/>
      <dgm:spPr/>
    </dgm:pt>
    <dgm:pt modelId="{62FCFC39-905F-4783-A6B5-161396E7BB55}" type="pres">
      <dgm:prSet presAssocID="{786288A5-18DB-4CD4-96C3-1DEBDEEE3AC9}" presName="thickLine" presStyleLbl="alignNode1" presStyleIdx="2" presStyleCnt="3"/>
      <dgm:spPr/>
    </dgm:pt>
    <dgm:pt modelId="{B8B5A502-0B48-4905-9552-F6EE4F4ADFBF}" type="pres">
      <dgm:prSet presAssocID="{786288A5-18DB-4CD4-96C3-1DEBDEEE3AC9}" presName="horz1" presStyleCnt="0"/>
      <dgm:spPr/>
    </dgm:pt>
    <dgm:pt modelId="{34402FA8-0DF6-42AD-8993-634640317C10}" type="pres">
      <dgm:prSet presAssocID="{786288A5-18DB-4CD4-96C3-1DEBDEEE3AC9}" presName="tx1" presStyleLbl="revTx" presStyleIdx="2" presStyleCnt="3"/>
      <dgm:spPr/>
    </dgm:pt>
    <dgm:pt modelId="{9F886012-3630-4B92-A759-C258E87BAF3A}" type="pres">
      <dgm:prSet presAssocID="{786288A5-18DB-4CD4-96C3-1DEBDEEE3AC9}" presName="vert1" presStyleCnt="0"/>
      <dgm:spPr/>
    </dgm:pt>
  </dgm:ptLst>
  <dgm:cxnLst>
    <dgm:cxn modelId="{BC1F0A17-6969-4EB7-90A9-E51AA6210229}" srcId="{A2A5CE7F-D300-43B5-A028-B70ED3308B77}" destId="{98C10B75-F96A-45AD-BE1A-70FEB6E7E1A2}" srcOrd="1" destOrd="0" parTransId="{7C5996E3-B342-4C52-AC1D-8A144A1FE498}" sibTransId="{41E60A2F-7B17-49FD-A5DF-55516075876C}"/>
    <dgm:cxn modelId="{19BB5062-5983-4CDE-AE1D-9674B2EE43EB}" srcId="{A2A5CE7F-D300-43B5-A028-B70ED3308B77}" destId="{4D68131A-38F5-4D11-9F08-5EE4470EB906}" srcOrd="0" destOrd="0" parTransId="{76C2CE23-1146-4A43-AB23-AD19B319B5AE}" sibTransId="{04BFF7BC-5E74-405E-BF11-4ADCC849F194}"/>
    <dgm:cxn modelId="{7E94EA50-0BF2-4C6D-A929-E41D49A26D1B}" srcId="{A2A5CE7F-D300-43B5-A028-B70ED3308B77}" destId="{786288A5-18DB-4CD4-96C3-1DEBDEEE3AC9}" srcOrd="2" destOrd="0" parTransId="{6764079B-CCCB-44C6-80A9-B819B977D323}" sibTransId="{E6E5E9DD-F9FE-4B3B-9F5C-9373167B146D}"/>
    <dgm:cxn modelId="{54F9ED55-BC38-40D0-B931-F1B4EDDBEDFF}" type="presOf" srcId="{A2A5CE7F-D300-43B5-A028-B70ED3308B77}" destId="{80D9900A-902D-4CA3-B02D-905A9086BE8B}" srcOrd="0" destOrd="0" presId="urn:microsoft.com/office/officeart/2008/layout/LinedList"/>
    <dgm:cxn modelId="{B58F8F77-F2F9-467F-AB90-00662EB3DA2C}" type="presOf" srcId="{786288A5-18DB-4CD4-96C3-1DEBDEEE3AC9}" destId="{34402FA8-0DF6-42AD-8993-634640317C10}" srcOrd="0" destOrd="0" presId="urn:microsoft.com/office/officeart/2008/layout/LinedList"/>
    <dgm:cxn modelId="{2A5A06CB-20C1-41E4-8128-77073AAA06AF}" type="presOf" srcId="{98C10B75-F96A-45AD-BE1A-70FEB6E7E1A2}" destId="{B193A3E5-D60D-49C4-96FC-ECA6D4161C76}" srcOrd="0" destOrd="0" presId="urn:microsoft.com/office/officeart/2008/layout/LinedList"/>
    <dgm:cxn modelId="{33EF39D0-3089-429E-B290-E7770DDB1D95}" type="presOf" srcId="{4D68131A-38F5-4D11-9F08-5EE4470EB906}" destId="{0EFBC6D4-E994-4A74-BB5C-B96D2D2EF149}" srcOrd="0" destOrd="0" presId="urn:microsoft.com/office/officeart/2008/layout/LinedList"/>
    <dgm:cxn modelId="{54244541-6257-43C5-8FCA-2416FD709075}" type="presParOf" srcId="{80D9900A-902D-4CA3-B02D-905A9086BE8B}" destId="{FC2F26D4-E33C-4FF0-91B1-FC752F92F9CA}" srcOrd="0" destOrd="0" presId="urn:microsoft.com/office/officeart/2008/layout/LinedList"/>
    <dgm:cxn modelId="{89DB3F11-EBBE-4E57-87ED-4D642857E395}" type="presParOf" srcId="{80D9900A-902D-4CA3-B02D-905A9086BE8B}" destId="{22C3AE6C-93EB-442B-BDFC-BB59AAE0B065}" srcOrd="1" destOrd="0" presId="urn:microsoft.com/office/officeart/2008/layout/LinedList"/>
    <dgm:cxn modelId="{3EB006BE-A31D-4958-B63F-F090E6E9DA72}" type="presParOf" srcId="{22C3AE6C-93EB-442B-BDFC-BB59AAE0B065}" destId="{0EFBC6D4-E994-4A74-BB5C-B96D2D2EF149}" srcOrd="0" destOrd="0" presId="urn:microsoft.com/office/officeart/2008/layout/LinedList"/>
    <dgm:cxn modelId="{C3146BDF-BB06-49A3-A005-5369F3A4F9DA}" type="presParOf" srcId="{22C3AE6C-93EB-442B-BDFC-BB59AAE0B065}" destId="{CF5A9B6C-18B5-43ED-A56C-9386AEF4E864}" srcOrd="1" destOrd="0" presId="urn:microsoft.com/office/officeart/2008/layout/LinedList"/>
    <dgm:cxn modelId="{7CC980E5-FFD5-4BDD-8F16-6CD5D3598A3C}" type="presParOf" srcId="{80D9900A-902D-4CA3-B02D-905A9086BE8B}" destId="{889C1288-0CE1-451D-84D0-9AC7E2A01A5B}" srcOrd="2" destOrd="0" presId="urn:microsoft.com/office/officeart/2008/layout/LinedList"/>
    <dgm:cxn modelId="{833CDBFD-1B8B-41F7-AB98-E003020E1D6E}" type="presParOf" srcId="{80D9900A-902D-4CA3-B02D-905A9086BE8B}" destId="{1EC83135-93F1-4105-A0FE-95A736873346}" srcOrd="3" destOrd="0" presId="urn:microsoft.com/office/officeart/2008/layout/LinedList"/>
    <dgm:cxn modelId="{6DB71DBA-3094-4F70-A2CA-CBD2071E0AD5}" type="presParOf" srcId="{1EC83135-93F1-4105-A0FE-95A736873346}" destId="{B193A3E5-D60D-49C4-96FC-ECA6D4161C76}" srcOrd="0" destOrd="0" presId="urn:microsoft.com/office/officeart/2008/layout/LinedList"/>
    <dgm:cxn modelId="{131FB751-9697-40E5-A703-7B208DBEA3EA}" type="presParOf" srcId="{1EC83135-93F1-4105-A0FE-95A736873346}" destId="{014F3A34-AF27-4EF1-89C7-5EA18B36E278}" srcOrd="1" destOrd="0" presId="urn:microsoft.com/office/officeart/2008/layout/LinedList"/>
    <dgm:cxn modelId="{B64C0FE1-E484-40F6-956E-6DEB39F966C4}" type="presParOf" srcId="{80D9900A-902D-4CA3-B02D-905A9086BE8B}" destId="{62FCFC39-905F-4783-A6B5-161396E7BB55}" srcOrd="4" destOrd="0" presId="urn:microsoft.com/office/officeart/2008/layout/LinedList"/>
    <dgm:cxn modelId="{F7D70BAE-F11C-44E2-B46F-34F9E679F1C2}" type="presParOf" srcId="{80D9900A-902D-4CA3-B02D-905A9086BE8B}" destId="{B8B5A502-0B48-4905-9552-F6EE4F4ADFBF}" srcOrd="5" destOrd="0" presId="urn:microsoft.com/office/officeart/2008/layout/LinedList"/>
    <dgm:cxn modelId="{812677E5-1EB4-41F5-BBEB-820AF490C281}" type="presParOf" srcId="{B8B5A502-0B48-4905-9552-F6EE4F4ADFBF}" destId="{34402FA8-0DF6-42AD-8993-634640317C10}" srcOrd="0" destOrd="0" presId="urn:microsoft.com/office/officeart/2008/layout/LinedList"/>
    <dgm:cxn modelId="{72FAB630-9710-4C7F-8E24-AA539B2F96FC}" type="presParOf" srcId="{B8B5A502-0B48-4905-9552-F6EE4F4ADFBF}" destId="{9F886012-3630-4B92-A759-C258E87BAF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5DAA25-94C6-44D5-B488-8F41DD6066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E64EE9-8A13-46AF-BB91-E4B32634AB95}">
      <dgm:prSet/>
      <dgm:spPr/>
      <dgm:t>
        <a:bodyPr/>
        <a:lstStyle/>
        <a:p>
          <a:r>
            <a:rPr lang="es-MX"/>
            <a:t>Integración de alto nivel</a:t>
          </a:r>
          <a:endParaRPr lang="en-US"/>
        </a:p>
      </dgm:t>
    </dgm:pt>
    <dgm:pt modelId="{67B22206-CB48-400E-AC32-C2963872D19B}" type="parTrans" cxnId="{46742F13-304D-43ED-B7E8-6093142F4D9F}">
      <dgm:prSet/>
      <dgm:spPr/>
      <dgm:t>
        <a:bodyPr/>
        <a:lstStyle/>
        <a:p>
          <a:endParaRPr lang="en-US"/>
        </a:p>
      </dgm:t>
    </dgm:pt>
    <dgm:pt modelId="{07D3ED1F-D478-4851-9B1A-F29D28546678}" type="sibTrans" cxnId="{46742F13-304D-43ED-B7E8-6093142F4D9F}">
      <dgm:prSet/>
      <dgm:spPr/>
      <dgm:t>
        <a:bodyPr/>
        <a:lstStyle/>
        <a:p>
          <a:endParaRPr lang="en-US"/>
        </a:p>
      </dgm:t>
    </dgm:pt>
    <dgm:pt modelId="{FADE8AEC-490B-453B-8BB1-BBBA704B2BA9}">
      <dgm:prSet/>
      <dgm:spPr/>
      <dgm:t>
        <a:bodyPr/>
        <a:lstStyle/>
        <a:p>
          <a:r>
            <a:rPr lang="es-MX"/>
            <a:t>Sistemas no dependiente de interfaces</a:t>
          </a:r>
          <a:endParaRPr lang="en-US"/>
        </a:p>
      </dgm:t>
    </dgm:pt>
    <dgm:pt modelId="{D7AB937D-A0B7-4A02-8A10-E1BDAA6F6EA1}" type="parTrans" cxnId="{4859C4EC-F0F2-470E-9B77-8F2038B26C04}">
      <dgm:prSet/>
      <dgm:spPr/>
      <dgm:t>
        <a:bodyPr/>
        <a:lstStyle/>
        <a:p>
          <a:endParaRPr lang="en-US"/>
        </a:p>
      </dgm:t>
    </dgm:pt>
    <dgm:pt modelId="{544D484E-FFE4-4F51-A4AE-82802C457977}" type="sibTrans" cxnId="{4859C4EC-F0F2-470E-9B77-8F2038B26C04}">
      <dgm:prSet/>
      <dgm:spPr/>
      <dgm:t>
        <a:bodyPr/>
        <a:lstStyle/>
        <a:p>
          <a:endParaRPr lang="en-US"/>
        </a:p>
      </dgm:t>
    </dgm:pt>
    <dgm:pt modelId="{6BF67565-FA8A-43F4-BA6D-433B72CD0A18}">
      <dgm:prSet/>
      <dgm:spPr/>
      <dgm:t>
        <a:bodyPr/>
        <a:lstStyle/>
        <a:p>
          <a:r>
            <a:rPr lang="es-MX"/>
            <a:t>Todos los sistemas se conectan y se hacen pruebas end-to-end</a:t>
          </a:r>
          <a:endParaRPr lang="en-US"/>
        </a:p>
      </dgm:t>
    </dgm:pt>
    <dgm:pt modelId="{5AD3EBFC-8799-46B7-917A-FBAF5C6D8FC7}" type="parTrans" cxnId="{1A4433B6-93E8-4656-A822-77EAC0639E46}">
      <dgm:prSet/>
      <dgm:spPr/>
      <dgm:t>
        <a:bodyPr/>
        <a:lstStyle/>
        <a:p>
          <a:endParaRPr lang="en-US"/>
        </a:p>
      </dgm:t>
    </dgm:pt>
    <dgm:pt modelId="{0E2355E3-1FC7-461C-9F5D-5E410E0F87C7}" type="sibTrans" cxnId="{1A4433B6-93E8-4656-A822-77EAC0639E46}">
      <dgm:prSet/>
      <dgm:spPr/>
      <dgm:t>
        <a:bodyPr/>
        <a:lstStyle/>
        <a:p>
          <a:endParaRPr lang="en-US"/>
        </a:p>
      </dgm:t>
    </dgm:pt>
    <dgm:pt modelId="{BE2DAB05-2809-4ED1-AD2D-AC45DDEDF5E1}">
      <dgm:prSet/>
      <dgm:spPr/>
      <dgm:t>
        <a:bodyPr/>
        <a:lstStyle/>
        <a:p>
          <a:r>
            <a:rPr lang="es-MX"/>
            <a:t>Asegurar interconexión del sistema</a:t>
          </a:r>
          <a:endParaRPr lang="en-US"/>
        </a:p>
      </dgm:t>
    </dgm:pt>
    <dgm:pt modelId="{52A34A68-C739-4A46-B571-8149E210ABB4}" type="parTrans" cxnId="{1100AE8C-E9F9-4CD5-BBE3-3CC408DFA60F}">
      <dgm:prSet/>
      <dgm:spPr/>
      <dgm:t>
        <a:bodyPr/>
        <a:lstStyle/>
        <a:p>
          <a:endParaRPr lang="en-US"/>
        </a:p>
      </dgm:t>
    </dgm:pt>
    <dgm:pt modelId="{38FD88AC-85AB-428A-8B93-EB7459494D38}" type="sibTrans" cxnId="{1100AE8C-E9F9-4CD5-BBE3-3CC408DFA60F}">
      <dgm:prSet/>
      <dgm:spPr/>
      <dgm:t>
        <a:bodyPr/>
        <a:lstStyle/>
        <a:p>
          <a:endParaRPr lang="en-US"/>
        </a:p>
      </dgm:t>
    </dgm:pt>
    <dgm:pt modelId="{D69756D6-4529-4917-801E-947D985AF063}">
      <dgm:prSet/>
      <dgm:spPr/>
      <dgm:t>
        <a:bodyPr/>
        <a:lstStyle/>
        <a:p>
          <a:r>
            <a:rPr lang="es-MX"/>
            <a:t>Solo se prueba una funcionalidad a la vez</a:t>
          </a:r>
          <a:endParaRPr lang="en-US"/>
        </a:p>
      </dgm:t>
    </dgm:pt>
    <dgm:pt modelId="{378ED070-5693-4D7E-A20B-BE9BEF6DB111}" type="parTrans" cxnId="{899CE168-236D-4AF3-8595-6A950D7F55C1}">
      <dgm:prSet/>
      <dgm:spPr/>
      <dgm:t>
        <a:bodyPr/>
        <a:lstStyle/>
        <a:p>
          <a:endParaRPr lang="en-US"/>
        </a:p>
      </dgm:t>
    </dgm:pt>
    <dgm:pt modelId="{9AC0518E-84E8-4269-B828-0D8554CF78ED}" type="sibTrans" cxnId="{899CE168-236D-4AF3-8595-6A950D7F55C1}">
      <dgm:prSet/>
      <dgm:spPr/>
      <dgm:t>
        <a:bodyPr/>
        <a:lstStyle/>
        <a:p>
          <a:endParaRPr lang="en-US"/>
        </a:p>
      </dgm:t>
    </dgm:pt>
    <dgm:pt modelId="{F81E7F48-B050-469C-B0DC-DF817250A8A6}" type="pres">
      <dgm:prSet presAssocID="{8B5DAA25-94C6-44D5-B488-8F41DD606674}" presName="linear" presStyleCnt="0">
        <dgm:presLayoutVars>
          <dgm:animLvl val="lvl"/>
          <dgm:resizeHandles val="exact"/>
        </dgm:presLayoutVars>
      </dgm:prSet>
      <dgm:spPr/>
    </dgm:pt>
    <dgm:pt modelId="{9B359223-628B-4033-9296-30DC6B8F4968}" type="pres">
      <dgm:prSet presAssocID="{17E64EE9-8A13-46AF-BB91-E4B32634AB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FB52AC-BA52-4603-8B4C-B9BFB33A02C3}" type="pres">
      <dgm:prSet presAssocID="{07D3ED1F-D478-4851-9B1A-F29D28546678}" presName="spacer" presStyleCnt="0"/>
      <dgm:spPr/>
    </dgm:pt>
    <dgm:pt modelId="{353A8737-0A7D-4E17-97DF-F17185F063B2}" type="pres">
      <dgm:prSet presAssocID="{FADE8AEC-490B-453B-8BB1-BBBA704B2BA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0D59D5-0BAF-4C47-AD62-6512369E2F2C}" type="pres">
      <dgm:prSet presAssocID="{544D484E-FFE4-4F51-A4AE-82802C457977}" presName="spacer" presStyleCnt="0"/>
      <dgm:spPr/>
    </dgm:pt>
    <dgm:pt modelId="{49476CA6-A583-45E9-9F7D-F01709330058}" type="pres">
      <dgm:prSet presAssocID="{6BF67565-FA8A-43F4-BA6D-433B72CD0A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47DEB0-9889-4759-8BC0-1220A145C761}" type="pres">
      <dgm:prSet presAssocID="{0E2355E3-1FC7-461C-9F5D-5E410E0F87C7}" presName="spacer" presStyleCnt="0"/>
      <dgm:spPr/>
    </dgm:pt>
    <dgm:pt modelId="{EA2F806D-1C74-4489-BBEA-EFC0407A8179}" type="pres">
      <dgm:prSet presAssocID="{BE2DAB05-2809-4ED1-AD2D-AC45DDEDF5E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FA12AF-A9AA-4F39-9665-9885C1A4687F}" type="pres">
      <dgm:prSet presAssocID="{38FD88AC-85AB-428A-8B93-EB7459494D38}" presName="spacer" presStyleCnt="0"/>
      <dgm:spPr/>
    </dgm:pt>
    <dgm:pt modelId="{EB448684-C205-4936-981F-EF0C55C7D54F}" type="pres">
      <dgm:prSet presAssocID="{D69756D6-4529-4917-801E-947D985AF0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C82511-B52E-4849-8FD1-391F85E68BAA}" type="presOf" srcId="{6BF67565-FA8A-43F4-BA6D-433B72CD0A18}" destId="{49476CA6-A583-45E9-9F7D-F01709330058}" srcOrd="0" destOrd="0" presId="urn:microsoft.com/office/officeart/2005/8/layout/vList2"/>
    <dgm:cxn modelId="{46742F13-304D-43ED-B7E8-6093142F4D9F}" srcId="{8B5DAA25-94C6-44D5-B488-8F41DD606674}" destId="{17E64EE9-8A13-46AF-BB91-E4B32634AB95}" srcOrd="0" destOrd="0" parTransId="{67B22206-CB48-400E-AC32-C2963872D19B}" sibTransId="{07D3ED1F-D478-4851-9B1A-F29D28546678}"/>
    <dgm:cxn modelId="{899CE168-236D-4AF3-8595-6A950D7F55C1}" srcId="{8B5DAA25-94C6-44D5-B488-8F41DD606674}" destId="{D69756D6-4529-4917-801E-947D985AF063}" srcOrd="4" destOrd="0" parTransId="{378ED070-5693-4D7E-A20B-BE9BEF6DB111}" sibTransId="{9AC0518E-84E8-4269-B828-0D8554CF78ED}"/>
    <dgm:cxn modelId="{C914D352-B417-4E9A-A3FF-462F2DB00A62}" type="presOf" srcId="{FADE8AEC-490B-453B-8BB1-BBBA704B2BA9}" destId="{353A8737-0A7D-4E17-97DF-F17185F063B2}" srcOrd="0" destOrd="0" presId="urn:microsoft.com/office/officeart/2005/8/layout/vList2"/>
    <dgm:cxn modelId="{1100AE8C-E9F9-4CD5-BBE3-3CC408DFA60F}" srcId="{8B5DAA25-94C6-44D5-B488-8F41DD606674}" destId="{BE2DAB05-2809-4ED1-AD2D-AC45DDEDF5E1}" srcOrd="3" destOrd="0" parTransId="{52A34A68-C739-4A46-B571-8149E210ABB4}" sibTransId="{38FD88AC-85AB-428A-8B93-EB7459494D38}"/>
    <dgm:cxn modelId="{D90DC295-8498-463C-A130-056C0BC8FA13}" type="presOf" srcId="{BE2DAB05-2809-4ED1-AD2D-AC45DDEDF5E1}" destId="{EA2F806D-1C74-4489-BBEA-EFC0407A8179}" srcOrd="0" destOrd="0" presId="urn:microsoft.com/office/officeart/2005/8/layout/vList2"/>
    <dgm:cxn modelId="{1A4433B6-93E8-4656-A822-77EAC0639E46}" srcId="{8B5DAA25-94C6-44D5-B488-8F41DD606674}" destId="{6BF67565-FA8A-43F4-BA6D-433B72CD0A18}" srcOrd="2" destOrd="0" parTransId="{5AD3EBFC-8799-46B7-917A-FBAF5C6D8FC7}" sibTransId="{0E2355E3-1FC7-461C-9F5D-5E410E0F87C7}"/>
    <dgm:cxn modelId="{9CB08AC7-D9C5-49D9-B24C-625678920B33}" type="presOf" srcId="{8B5DAA25-94C6-44D5-B488-8F41DD606674}" destId="{F81E7F48-B050-469C-B0DC-DF817250A8A6}" srcOrd="0" destOrd="0" presId="urn:microsoft.com/office/officeart/2005/8/layout/vList2"/>
    <dgm:cxn modelId="{2DDD7AD1-4819-4DC0-8480-2FBE3F76604F}" type="presOf" srcId="{17E64EE9-8A13-46AF-BB91-E4B32634AB95}" destId="{9B359223-628B-4033-9296-30DC6B8F4968}" srcOrd="0" destOrd="0" presId="urn:microsoft.com/office/officeart/2005/8/layout/vList2"/>
    <dgm:cxn modelId="{32EEF7E7-C772-4EB1-96A0-447B56628202}" type="presOf" srcId="{D69756D6-4529-4917-801E-947D985AF063}" destId="{EB448684-C205-4936-981F-EF0C55C7D54F}" srcOrd="0" destOrd="0" presId="urn:microsoft.com/office/officeart/2005/8/layout/vList2"/>
    <dgm:cxn modelId="{4859C4EC-F0F2-470E-9B77-8F2038B26C04}" srcId="{8B5DAA25-94C6-44D5-B488-8F41DD606674}" destId="{FADE8AEC-490B-453B-8BB1-BBBA704B2BA9}" srcOrd="1" destOrd="0" parTransId="{D7AB937D-A0B7-4A02-8A10-E1BDAA6F6EA1}" sibTransId="{544D484E-FFE4-4F51-A4AE-82802C457977}"/>
    <dgm:cxn modelId="{B07B2A01-675C-452B-A3BE-073784F910E7}" type="presParOf" srcId="{F81E7F48-B050-469C-B0DC-DF817250A8A6}" destId="{9B359223-628B-4033-9296-30DC6B8F4968}" srcOrd="0" destOrd="0" presId="urn:microsoft.com/office/officeart/2005/8/layout/vList2"/>
    <dgm:cxn modelId="{17B1C5CD-4515-4BC9-8E83-A77B770AD81B}" type="presParOf" srcId="{F81E7F48-B050-469C-B0DC-DF817250A8A6}" destId="{6AFB52AC-BA52-4603-8B4C-B9BFB33A02C3}" srcOrd="1" destOrd="0" presId="urn:microsoft.com/office/officeart/2005/8/layout/vList2"/>
    <dgm:cxn modelId="{8DEB8783-4BCF-4889-85CD-709E9282B424}" type="presParOf" srcId="{F81E7F48-B050-469C-B0DC-DF817250A8A6}" destId="{353A8737-0A7D-4E17-97DF-F17185F063B2}" srcOrd="2" destOrd="0" presId="urn:microsoft.com/office/officeart/2005/8/layout/vList2"/>
    <dgm:cxn modelId="{5EEB4574-0B75-4C5E-B98C-330968181D5C}" type="presParOf" srcId="{F81E7F48-B050-469C-B0DC-DF817250A8A6}" destId="{B50D59D5-0BAF-4C47-AD62-6512369E2F2C}" srcOrd="3" destOrd="0" presId="urn:microsoft.com/office/officeart/2005/8/layout/vList2"/>
    <dgm:cxn modelId="{B649AA39-18AB-40D9-B3A2-A007670F7B14}" type="presParOf" srcId="{F81E7F48-B050-469C-B0DC-DF817250A8A6}" destId="{49476CA6-A583-45E9-9F7D-F01709330058}" srcOrd="4" destOrd="0" presId="urn:microsoft.com/office/officeart/2005/8/layout/vList2"/>
    <dgm:cxn modelId="{3AAF5947-F6BE-4D12-B31F-CC407322655B}" type="presParOf" srcId="{F81E7F48-B050-469C-B0DC-DF817250A8A6}" destId="{C247DEB0-9889-4759-8BC0-1220A145C761}" srcOrd="5" destOrd="0" presId="urn:microsoft.com/office/officeart/2005/8/layout/vList2"/>
    <dgm:cxn modelId="{A7DC160C-24C3-486B-8DAB-F9D4E3A1B52C}" type="presParOf" srcId="{F81E7F48-B050-469C-B0DC-DF817250A8A6}" destId="{EA2F806D-1C74-4489-BBEA-EFC0407A8179}" srcOrd="6" destOrd="0" presId="urn:microsoft.com/office/officeart/2005/8/layout/vList2"/>
    <dgm:cxn modelId="{C965E8F2-F23F-4818-A5F4-E80B9E297C46}" type="presParOf" srcId="{F81E7F48-B050-469C-B0DC-DF817250A8A6}" destId="{93FA12AF-A9AA-4F39-9665-9885C1A4687F}" srcOrd="7" destOrd="0" presId="urn:microsoft.com/office/officeart/2005/8/layout/vList2"/>
    <dgm:cxn modelId="{E65AE706-D712-46F1-A650-648AD0087068}" type="presParOf" srcId="{F81E7F48-B050-469C-B0DC-DF817250A8A6}" destId="{EB448684-C205-4936-981F-EF0C55C7D5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4D69A9-0CA5-4EB0-A7BE-EEF4D5F14CB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148F68-1133-4669-AE5F-8ECD9E81252C}">
      <dgm:prSet/>
      <dgm:spPr/>
      <dgm:t>
        <a:bodyPr/>
        <a:lstStyle/>
        <a:p>
          <a:r>
            <a:rPr lang="es-MX"/>
            <a:t>Integración de nivel medio</a:t>
          </a:r>
          <a:endParaRPr lang="en-US"/>
        </a:p>
      </dgm:t>
    </dgm:pt>
    <dgm:pt modelId="{4980D724-E966-4D46-BA70-5CE24B81B16C}" type="parTrans" cxnId="{FD9F176D-0294-41BB-AB76-4A9BF5328F4D}">
      <dgm:prSet/>
      <dgm:spPr/>
      <dgm:t>
        <a:bodyPr/>
        <a:lstStyle/>
        <a:p>
          <a:endParaRPr lang="en-US"/>
        </a:p>
      </dgm:t>
    </dgm:pt>
    <dgm:pt modelId="{787AF2A4-6FCE-4675-9ADB-BAFB87413D5A}" type="sibTrans" cxnId="{FD9F176D-0294-41BB-AB76-4A9BF5328F4D}">
      <dgm:prSet/>
      <dgm:spPr/>
      <dgm:t>
        <a:bodyPr/>
        <a:lstStyle/>
        <a:p>
          <a:endParaRPr lang="en-US"/>
        </a:p>
      </dgm:t>
    </dgm:pt>
    <dgm:pt modelId="{F9C4A457-9C83-4B78-B23C-6B4E234FB0A8}">
      <dgm:prSet/>
      <dgm:spPr/>
      <dgm:t>
        <a:bodyPr/>
        <a:lstStyle/>
        <a:p>
          <a:r>
            <a:rPr lang="es-MX"/>
            <a:t>Solo un par de sistemas interconectados son probados</a:t>
          </a:r>
          <a:endParaRPr lang="en-US"/>
        </a:p>
      </dgm:t>
    </dgm:pt>
    <dgm:pt modelId="{751A277E-1D0B-4858-8A33-FD9C1454710E}" type="parTrans" cxnId="{6B672A0B-3A35-4C9C-8D50-78A7D688287E}">
      <dgm:prSet/>
      <dgm:spPr/>
      <dgm:t>
        <a:bodyPr/>
        <a:lstStyle/>
        <a:p>
          <a:endParaRPr lang="en-US"/>
        </a:p>
      </dgm:t>
    </dgm:pt>
    <dgm:pt modelId="{07011296-7235-4B23-BC3A-1E54778ABDE1}" type="sibTrans" cxnId="{6B672A0B-3A35-4C9C-8D50-78A7D688287E}">
      <dgm:prSet/>
      <dgm:spPr/>
      <dgm:t>
        <a:bodyPr/>
        <a:lstStyle/>
        <a:p>
          <a:endParaRPr lang="en-US"/>
        </a:p>
      </dgm:t>
    </dgm:pt>
    <dgm:pt modelId="{EB040EEB-5445-4708-9299-FD28B4D2B9FE}">
      <dgm:prSet/>
      <dgm:spPr/>
      <dgm:t>
        <a:bodyPr/>
        <a:lstStyle/>
        <a:p>
          <a:r>
            <a:rPr lang="es-MX"/>
            <a:t>Probar que 2 sistemas en construcción funcionan como lo esperado</a:t>
          </a:r>
          <a:endParaRPr lang="en-US"/>
        </a:p>
      </dgm:t>
    </dgm:pt>
    <dgm:pt modelId="{AC2D8C3D-59F3-4DCF-857B-1CA10208C057}" type="parTrans" cxnId="{2D7061B0-C6D7-4521-95D1-BC7F8617A955}">
      <dgm:prSet/>
      <dgm:spPr/>
      <dgm:t>
        <a:bodyPr/>
        <a:lstStyle/>
        <a:p>
          <a:endParaRPr lang="en-US"/>
        </a:p>
      </dgm:t>
    </dgm:pt>
    <dgm:pt modelId="{950449C7-441F-4B37-994A-7DAA58A42376}" type="sibTrans" cxnId="{2D7061B0-C6D7-4521-95D1-BC7F8617A955}">
      <dgm:prSet/>
      <dgm:spPr/>
      <dgm:t>
        <a:bodyPr/>
        <a:lstStyle/>
        <a:p>
          <a:endParaRPr lang="en-US"/>
        </a:p>
      </dgm:t>
    </dgm:pt>
    <dgm:pt modelId="{17025134-AA52-4355-BC7C-413F540F3A89}" type="pres">
      <dgm:prSet presAssocID="{764D69A9-0CA5-4EB0-A7BE-EEF4D5F14CB7}" presName="vert0" presStyleCnt="0">
        <dgm:presLayoutVars>
          <dgm:dir/>
          <dgm:animOne val="branch"/>
          <dgm:animLvl val="lvl"/>
        </dgm:presLayoutVars>
      </dgm:prSet>
      <dgm:spPr/>
    </dgm:pt>
    <dgm:pt modelId="{6EDB83AE-20C2-47E4-9B9E-D4746D3794A6}" type="pres">
      <dgm:prSet presAssocID="{8B148F68-1133-4669-AE5F-8ECD9E81252C}" presName="thickLine" presStyleLbl="alignNode1" presStyleIdx="0" presStyleCnt="3"/>
      <dgm:spPr/>
    </dgm:pt>
    <dgm:pt modelId="{3A973AD9-3EE9-4BBC-8FE9-FC9E68BF9A64}" type="pres">
      <dgm:prSet presAssocID="{8B148F68-1133-4669-AE5F-8ECD9E81252C}" presName="horz1" presStyleCnt="0"/>
      <dgm:spPr/>
    </dgm:pt>
    <dgm:pt modelId="{06B2D94D-786C-4C87-BFD7-61002CB4B52D}" type="pres">
      <dgm:prSet presAssocID="{8B148F68-1133-4669-AE5F-8ECD9E81252C}" presName="tx1" presStyleLbl="revTx" presStyleIdx="0" presStyleCnt="3"/>
      <dgm:spPr/>
    </dgm:pt>
    <dgm:pt modelId="{89E1D7EF-01A1-4769-9121-58DFB30C80D9}" type="pres">
      <dgm:prSet presAssocID="{8B148F68-1133-4669-AE5F-8ECD9E81252C}" presName="vert1" presStyleCnt="0"/>
      <dgm:spPr/>
    </dgm:pt>
    <dgm:pt modelId="{EF337F22-5733-41B0-BA6A-A2A9D59EFE24}" type="pres">
      <dgm:prSet presAssocID="{F9C4A457-9C83-4B78-B23C-6B4E234FB0A8}" presName="thickLine" presStyleLbl="alignNode1" presStyleIdx="1" presStyleCnt="3"/>
      <dgm:spPr/>
    </dgm:pt>
    <dgm:pt modelId="{30A97CF6-EA03-408C-8212-DBF07720188C}" type="pres">
      <dgm:prSet presAssocID="{F9C4A457-9C83-4B78-B23C-6B4E234FB0A8}" presName="horz1" presStyleCnt="0"/>
      <dgm:spPr/>
    </dgm:pt>
    <dgm:pt modelId="{C6F66531-C45A-4939-92E5-9BAF7296EDD9}" type="pres">
      <dgm:prSet presAssocID="{F9C4A457-9C83-4B78-B23C-6B4E234FB0A8}" presName="tx1" presStyleLbl="revTx" presStyleIdx="1" presStyleCnt="3"/>
      <dgm:spPr/>
    </dgm:pt>
    <dgm:pt modelId="{FD34E509-35B4-4974-9029-37A3547191F7}" type="pres">
      <dgm:prSet presAssocID="{F9C4A457-9C83-4B78-B23C-6B4E234FB0A8}" presName="vert1" presStyleCnt="0"/>
      <dgm:spPr/>
    </dgm:pt>
    <dgm:pt modelId="{BAA48D9E-225C-47CF-A089-42E7EA3A30EB}" type="pres">
      <dgm:prSet presAssocID="{EB040EEB-5445-4708-9299-FD28B4D2B9FE}" presName="thickLine" presStyleLbl="alignNode1" presStyleIdx="2" presStyleCnt="3"/>
      <dgm:spPr/>
    </dgm:pt>
    <dgm:pt modelId="{552B9459-3E6E-4091-98DA-A50C586C9B87}" type="pres">
      <dgm:prSet presAssocID="{EB040EEB-5445-4708-9299-FD28B4D2B9FE}" presName="horz1" presStyleCnt="0"/>
      <dgm:spPr/>
    </dgm:pt>
    <dgm:pt modelId="{AF7944A4-32A2-46DF-A0CC-9EA05CD269C3}" type="pres">
      <dgm:prSet presAssocID="{EB040EEB-5445-4708-9299-FD28B4D2B9FE}" presName="tx1" presStyleLbl="revTx" presStyleIdx="2" presStyleCnt="3"/>
      <dgm:spPr/>
    </dgm:pt>
    <dgm:pt modelId="{5C41CB6D-9E97-4CEA-859D-62642F5C0544}" type="pres">
      <dgm:prSet presAssocID="{EB040EEB-5445-4708-9299-FD28B4D2B9FE}" presName="vert1" presStyleCnt="0"/>
      <dgm:spPr/>
    </dgm:pt>
  </dgm:ptLst>
  <dgm:cxnLst>
    <dgm:cxn modelId="{6B672A0B-3A35-4C9C-8D50-78A7D688287E}" srcId="{764D69A9-0CA5-4EB0-A7BE-EEF4D5F14CB7}" destId="{F9C4A457-9C83-4B78-B23C-6B4E234FB0A8}" srcOrd="1" destOrd="0" parTransId="{751A277E-1D0B-4858-8A33-FD9C1454710E}" sibTransId="{07011296-7235-4B23-BC3A-1E54778ABDE1}"/>
    <dgm:cxn modelId="{AC9C1916-8CD8-4F32-B782-DE01A86E9FA0}" type="presOf" srcId="{764D69A9-0CA5-4EB0-A7BE-EEF4D5F14CB7}" destId="{17025134-AA52-4355-BC7C-413F540F3A89}" srcOrd="0" destOrd="0" presId="urn:microsoft.com/office/officeart/2008/layout/LinedList"/>
    <dgm:cxn modelId="{5A715B24-7C04-4A72-8188-E9A86DA6FBB0}" type="presOf" srcId="{8B148F68-1133-4669-AE5F-8ECD9E81252C}" destId="{06B2D94D-786C-4C87-BFD7-61002CB4B52D}" srcOrd="0" destOrd="0" presId="urn:microsoft.com/office/officeart/2008/layout/LinedList"/>
    <dgm:cxn modelId="{FD9F176D-0294-41BB-AB76-4A9BF5328F4D}" srcId="{764D69A9-0CA5-4EB0-A7BE-EEF4D5F14CB7}" destId="{8B148F68-1133-4669-AE5F-8ECD9E81252C}" srcOrd="0" destOrd="0" parTransId="{4980D724-E966-4D46-BA70-5CE24B81B16C}" sibTransId="{787AF2A4-6FCE-4675-9ADB-BAFB87413D5A}"/>
    <dgm:cxn modelId="{294CE486-6065-48AD-8337-7E8973DD963C}" type="presOf" srcId="{F9C4A457-9C83-4B78-B23C-6B4E234FB0A8}" destId="{C6F66531-C45A-4939-92E5-9BAF7296EDD9}" srcOrd="0" destOrd="0" presId="urn:microsoft.com/office/officeart/2008/layout/LinedList"/>
    <dgm:cxn modelId="{8FB2E2A0-234C-4698-8DBA-300FFCEADA9A}" type="presOf" srcId="{EB040EEB-5445-4708-9299-FD28B4D2B9FE}" destId="{AF7944A4-32A2-46DF-A0CC-9EA05CD269C3}" srcOrd="0" destOrd="0" presId="urn:microsoft.com/office/officeart/2008/layout/LinedList"/>
    <dgm:cxn modelId="{2D7061B0-C6D7-4521-95D1-BC7F8617A955}" srcId="{764D69A9-0CA5-4EB0-A7BE-EEF4D5F14CB7}" destId="{EB040EEB-5445-4708-9299-FD28B4D2B9FE}" srcOrd="2" destOrd="0" parTransId="{AC2D8C3D-59F3-4DCF-857B-1CA10208C057}" sibTransId="{950449C7-441F-4B37-994A-7DAA58A42376}"/>
    <dgm:cxn modelId="{D7A1199C-8AE5-42B2-810D-7D9A3D785AE6}" type="presParOf" srcId="{17025134-AA52-4355-BC7C-413F540F3A89}" destId="{6EDB83AE-20C2-47E4-9B9E-D4746D3794A6}" srcOrd="0" destOrd="0" presId="urn:microsoft.com/office/officeart/2008/layout/LinedList"/>
    <dgm:cxn modelId="{BF83E414-CA6D-460D-A4D1-58D48DB35265}" type="presParOf" srcId="{17025134-AA52-4355-BC7C-413F540F3A89}" destId="{3A973AD9-3EE9-4BBC-8FE9-FC9E68BF9A64}" srcOrd="1" destOrd="0" presId="urn:microsoft.com/office/officeart/2008/layout/LinedList"/>
    <dgm:cxn modelId="{ECD9B18F-79DC-4B9B-8B28-65836885CC6A}" type="presParOf" srcId="{3A973AD9-3EE9-4BBC-8FE9-FC9E68BF9A64}" destId="{06B2D94D-786C-4C87-BFD7-61002CB4B52D}" srcOrd="0" destOrd="0" presId="urn:microsoft.com/office/officeart/2008/layout/LinedList"/>
    <dgm:cxn modelId="{BA0A3853-537B-4636-B955-0A84FCCDCFC0}" type="presParOf" srcId="{3A973AD9-3EE9-4BBC-8FE9-FC9E68BF9A64}" destId="{89E1D7EF-01A1-4769-9121-58DFB30C80D9}" srcOrd="1" destOrd="0" presId="urn:microsoft.com/office/officeart/2008/layout/LinedList"/>
    <dgm:cxn modelId="{20388FE9-C6DF-436A-97B6-DD8D7395E4EE}" type="presParOf" srcId="{17025134-AA52-4355-BC7C-413F540F3A89}" destId="{EF337F22-5733-41B0-BA6A-A2A9D59EFE24}" srcOrd="2" destOrd="0" presId="urn:microsoft.com/office/officeart/2008/layout/LinedList"/>
    <dgm:cxn modelId="{F503F871-A63C-4F60-B648-ED6AFD891171}" type="presParOf" srcId="{17025134-AA52-4355-BC7C-413F540F3A89}" destId="{30A97CF6-EA03-408C-8212-DBF07720188C}" srcOrd="3" destOrd="0" presId="urn:microsoft.com/office/officeart/2008/layout/LinedList"/>
    <dgm:cxn modelId="{C6BCF79B-3F47-4B5E-8049-70484FD8F0E8}" type="presParOf" srcId="{30A97CF6-EA03-408C-8212-DBF07720188C}" destId="{C6F66531-C45A-4939-92E5-9BAF7296EDD9}" srcOrd="0" destOrd="0" presId="urn:microsoft.com/office/officeart/2008/layout/LinedList"/>
    <dgm:cxn modelId="{02CED34D-9902-45DB-9D27-8F98EB3D9C11}" type="presParOf" srcId="{30A97CF6-EA03-408C-8212-DBF07720188C}" destId="{FD34E509-35B4-4974-9029-37A3547191F7}" srcOrd="1" destOrd="0" presId="urn:microsoft.com/office/officeart/2008/layout/LinedList"/>
    <dgm:cxn modelId="{8D9A47B7-C737-4B0F-9F78-BA9748D2FB11}" type="presParOf" srcId="{17025134-AA52-4355-BC7C-413F540F3A89}" destId="{BAA48D9E-225C-47CF-A089-42E7EA3A30EB}" srcOrd="4" destOrd="0" presId="urn:microsoft.com/office/officeart/2008/layout/LinedList"/>
    <dgm:cxn modelId="{32AA2E12-7019-43B3-9771-FF0DD94CE124}" type="presParOf" srcId="{17025134-AA52-4355-BC7C-413F540F3A89}" destId="{552B9459-3E6E-4091-98DA-A50C586C9B87}" srcOrd="5" destOrd="0" presId="urn:microsoft.com/office/officeart/2008/layout/LinedList"/>
    <dgm:cxn modelId="{F2282767-41DD-4F02-AA85-CB9F1DCC53C5}" type="presParOf" srcId="{552B9459-3E6E-4091-98DA-A50C586C9B87}" destId="{AF7944A4-32A2-46DF-A0CC-9EA05CD269C3}" srcOrd="0" destOrd="0" presId="urn:microsoft.com/office/officeart/2008/layout/LinedList"/>
    <dgm:cxn modelId="{73923515-B101-4434-8D18-22AD7553D58F}" type="presParOf" srcId="{552B9459-3E6E-4091-98DA-A50C586C9B87}" destId="{5C41CB6D-9E97-4CEA-859D-62642F5C05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6150DA-26BF-4795-8D7D-0920C7BD3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3A040D-8A4C-496B-8867-73985F249F7E}">
      <dgm:prSet/>
      <dgm:spPr/>
      <dgm:t>
        <a:bodyPr/>
        <a:lstStyle/>
        <a:p>
          <a:r>
            <a:rPr lang="es-MX"/>
            <a:t>No es necesario esperar a que todos los módulos estén termiandos</a:t>
          </a:r>
          <a:endParaRPr lang="en-US"/>
        </a:p>
      </dgm:t>
    </dgm:pt>
    <dgm:pt modelId="{1975709B-DE4B-4CCE-AE7C-44164D3238E6}" type="parTrans" cxnId="{DBE9B8D5-5BCA-46C8-861E-23A11CED8BF0}">
      <dgm:prSet/>
      <dgm:spPr/>
      <dgm:t>
        <a:bodyPr/>
        <a:lstStyle/>
        <a:p>
          <a:endParaRPr lang="en-US"/>
        </a:p>
      </dgm:t>
    </dgm:pt>
    <dgm:pt modelId="{05134C9D-9A2B-40CE-A004-A52D9811089A}" type="sibTrans" cxnId="{DBE9B8D5-5BCA-46C8-861E-23A11CED8BF0}">
      <dgm:prSet/>
      <dgm:spPr/>
      <dgm:t>
        <a:bodyPr/>
        <a:lstStyle/>
        <a:p>
          <a:endParaRPr lang="en-US"/>
        </a:p>
      </dgm:t>
    </dgm:pt>
    <dgm:pt modelId="{F17266AF-1EAF-404C-AB10-1BA752FA0C48}">
      <dgm:prSet/>
      <dgm:spPr/>
      <dgm:t>
        <a:bodyPr/>
        <a:lstStyle/>
        <a:p>
          <a:r>
            <a:rPr lang="es-MX"/>
            <a:t>Incremental</a:t>
          </a:r>
          <a:endParaRPr lang="en-US"/>
        </a:p>
      </dgm:t>
    </dgm:pt>
    <dgm:pt modelId="{7CA354E1-9238-4110-9D6B-2E1820B061FF}" type="parTrans" cxnId="{89891B65-7B94-4255-9967-637C5A450A26}">
      <dgm:prSet/>
      <dgm:spPr/>
      <dgm:t>
        <a:bodyPr/>
        <a:lstStyle/>
        <a:p>
          <a:endParaRPr lang="en-US"/>
        </a:p>
      </dgm:t>
    </dgm:pt>
    <dgm:pt modelId="{189C7F63-A4AB-45F3-BBD9-123A22B9AEAF}" type="sibTrans" cxnId="{89891B65-7B94-4255-9967-637C5A450A26}">
      <dgm:prSet/>
      <dgm:spPr/>
      <dgm:t>
        <a:bodyPr/>
        <a:lstStyle/>
        <a:p>
          <a:endParaRPr lang="en-US"/>
        </a:p>
      </dgm:t>
    </dgm:pt>
    <dgm:pt modelId="{CABACED8-895A-4B99-B391-F8626C922BB5}">
      <dgm:prSet/>
      <dgm:spPr/>
      <dgm:t>
        <a:bodyPr/>
        <a:lstStyle/>
        <a:p>
          <a:r>
            <a:rPr lang="es-MX"/>
            <a:t>Top Down</a:t>
          </a:r>
          <a:endParaRPr lang="en-US"/>
        </a:p>
      </dgm:t>
    </dgm:pt>
    <dgm:pt modelId="{17A0F598-E0C1-46BA-A726-F1361B34224A}" type="parTrans" cxnId="{79ED80E8-ACCF-4E43-BB74-9A9D1357C6A6}">
      <dgm:prSet/>
      <dgm:spPr/>
      <dgm:t>
        <a:bodyPr/>
        <a:lstStyle/>
        <a:p>
          <a:endParaRPr lang="en-US"/>
        </a:p>
      </dgm:t>
    </dgm:pt>
    <dgm:pt modelId="{F5FD0E53-69DA-43F2-9159-34263AC66743}" type="sibTrans" cxnId="{79ED80E8-ACCF-4E43-BB74-9A9D1357C6A6}">
      <dgm:prSet/>
      <dgm:spPr/>
      <dgm:t>
        <a:bodyPr/>
        <a:lstStyle/>
        <a:p>
          <a:endParaRPr lang="en-US"/>
        </a:p>
      </dgm:t>
    </dgm:pt>
    <dgm:pt modelId="{3AFD558C-822B-416F-B267-EBEFF3FDE0BD}">
      <dgm:prSet/>
      <dgm:spPr/>
      <dgm:t>
        <a:bodyPr/>
        <a:lstStyle/>
        <a:p>
          <a:r>
            <a:rPr lang="es-MX"/>
            <a:t>Bottom Up</a:t>
          </a:r>
          <a:endParaRPr lang="en-US"/>
        </a:p>
      </dgm:t>
    </dgm:pt>
    <dgm:pt modelId="{065530F7-2D57-4512-B875-8B60F1C26C05}" type="parTrans" cxnId="{70C0A78C-60C1-4866-A485-7932733F0009}">
      <dgm:prSet/>
      <dgm:spPr/>
      <dgm:t>
        <a:bodyPr/>
        <a:lstStyle/>
        <a:p>
          <a:endParaRPr lang="en-US"/>
        </a:p>
      </dgm:t>
    </dgm:pt>
    <dgm:pt modelId="{0206F2F8-04F1-4A79-8CB2-C14C43312026}" type="sibTrans" cxnId="{70C0A78C-60C1-4866-A485-7932733F0009}">
      <dgm:prSet/>
      <dgm:spPr/>
      <dgm:t>
        <a:bodyPr/>
        <a:lstStyle/>
        <a:p>
          <a:endParaRPr lang="en-US"/>
        </a:p>
      </dgm:t>
    </dgm:pt>
    <dgm:pt modelId="{FB15BF1F-2220-473C-9173-417724566A8A}">
      <dgm:prSet/>
      <dgm:spPr/>
      <dgm:t>
        <a:bodyPr/>
        <a:lstStyle/>
        <a:p>
          <a:r>
            <a:rPr lang="es-MX"/>
            <a:t>Sandwich</a:t>
          </a:r>
          <a:endParaRPr lang="en-US"/>
        </a:p>
      </dgm:t>
    </dgm:pt>
    <dgm:pt modelId="{5EDCC7F2-FCE3-4654-8F17-7E98732C14E5}" type="parTrans" cxnId="{66B05AB0-E77D-4B39-87CF-6531ADDCA5A1}">
      <dgm:prSet/>
      <dgm:spPr/>
      <dgm:t>
        <a:bodyPr/>
        <a:lstStyle/>
        <a:p>
          <a:endParaRPr lang="en-US"/>
        </a:p>
      </dgm:t>
    </dgm:pt>
    <dgm:pt modelId="{1EA186FA-F3EB-4B5B-AAB5-CE149933D69B}" type="sibTrans" cxnId="{66B05AB0-E77D-4B39-87CF-6531ADDCA5A1}">
      <dgm:prSet/>
      <dgm:spPr/>
      <dgm:t>
        <a:bodyPr/>
        <a:lstStyle/>
        <a:p>
          <a:endParaRPr lang="en-US"/>
        </a:p>
      </dgm:t>
    </dgm:pt>
    <dgm:pt modelId="{38226C10-11D1-4B0D-92B0-22A61FF2F014}">
      <dgm:prSet/>
      <dgm:spPr/>
      <dgm:t>
        <a:bodyPr/>
        <a:lstStyle/>
        <a:p>
          <a:r>
            <a:rPr lang="es-MX"/>
            <a:t>Big Bang</a:t>
          </a:r>
          <a:endParaRPr lang="en-US"/>
        </a:p>
      </dgm:t>
    </dgm:pt>
    <dgm:pt modelId="{4ECB10A6-562C-424C-BBF1-48150AC7CD80}" type="parTrans" cxnId="{10AD2FB6-0D7C-4174-B984-57136D6C20D4}">
      <dgm:prSet/>
      <dgm:spPr/>
      <dgm:t>
        <a:bodyPr/>
        <a:lstStyle/>
        <a:p>
          <a:endParaRPr lang="en-US"/>
        </a:p>
      </dgm:t>
    </dgm:pt>
    <dgm:pt modelId="{347E2496-6AFB-4032-B700-3AD2D956C2ED}" type="sibTrans" cxnId="{10AD2FB6-0D7C-4174-B984-57136D6C20D4}">
      <dgm:prSet/>
      <dgm:spPr/>
      <dgm:t>
        <a:bodyPr/>
        <a:lstStyle/>
        <a:p>
          <a:endParaRPr lang="en-US"/>
        </a:p>
      </dgm:t>
    </dgm:pt>
    <dgm:pt modelId="{DFE98F69-2506-4C41-8AD8-5B7E9C56AFBB}" type="pres">
      <dgm:prSet presAssocID="{8D6150DA-26BF-4795-8D7D-0920C7BD3624}" presName="vert0" presStyleCnt="0">
        <dgm:presLayoutVars>
          <dgm:dir/>
          <dgm:animOne val="branch"/>
          <dgm:animLvl val="lvl"/>
        </dgm:presLayoutVars>
      </dgm:prSet>
      <dgm:spPr/>
    </dgm:pt>
    <dgm:pt modelId="{956CC3C6-FDFF-4DBD-8548-EFE1C0F5FC5C}" type="pres">
      <dgm:prSet presAssocID="{673A040D-8A4C-496B-8867-73985F249F7E}" presName="thickLine" presStyleLbl="alignNode1" presStyleIdx="0" presStyleCnt="6"/>
      <dgm:spPr/>
    </dgm:pt>
    <dgm:pt modelId="{67C6276A-C706-4A7F-9341-B3F2ACA3FB7C}" type="pres">
      <dgm:prSet presAssocID="{673A040D-8A4C-496B-8867-73985F249F7E}" presName="horz1" presStyleCnt="0"/>
      <dgm:spPr/>
    </dgm:pt>
    <dgm:pt modelId="{682B8CD4-4EAC-41EC-B9E9-DF7681FECE1C}" type="pres">
      <dgm:prSet presAssocID="{673A040D-8A4C-496B-8867-73985F249F7E}" presName="tx1" presStyleLbl="revTx" presStyleIdx="0" presStyleCnt="6"/>
      <dgm:spPr/>
    </dgm:pt>
    <dgm:pt modelId="{4488F6EE-B5E7-4B32-AB0B-EFFCE4D3F204}" type="pres">
      <dgm:prSet presAssocID="{673A040D-8A4C-496B-8867-73985F249F7E}" presName="vert1" presStyleCnt="0"/>
      <dgm:spPr/>
    </dgm:pt>
    <dgm:pt modelId="{DCF0C1BF-3C0A-4DC3-9DFF-65F28E9DBE39}" type="pres">
      <dgm:prSet presAssocID="{F17266AF-1EAF-404C-AB10-1BA752FA0C48}" presName="thickLine" presStyleLbl="alignNode1" presStyleIdx="1" presStyleCnt="6"/>
      <dgm:spPr/>
    </dgm:pt>
    <dgm:pt modelId="{C297EB45-C618-4379-A0D1-4A24D96DFE8D}" type="pres">
      <dgm:prSet presAssocID="{F17266AF-1EAF-404C-AB10-1BA752FA0C48}" presName="horz1" presStyleCnt="0"/>
      <dgm:spPr/>
    </dgm:pt>
    <dgm:pt modelId="{16C9ED56-DB5C-4934-94E1-4A0FF2ECA697}" type="pres">
      <dgm:prSet presAssocID="{F17266AF-1EAF-404C-AB10-1BA752FA0C48}" presName="tx1" presStyleLbl="revTx" presStyleIdx="1" presStyleCnt="6"/>
      <dgm:spPr/>
    </dgm:pt>
    <dgm:pt modelId="{2104E19D-76B1-4E5B-8B09-1E4DE99C3558}" type="pres">
      <dgm:prSet presAssocID="{F17266AF-1EAF-404C-AB10-1BA752FA0C48}" presName="vert1" presStyleCnt="0"/>
      <dgm:spPr/>
    </dgm:pt>
    <dgm:pt modelId="{53370A3C-FF74-49BF-B90E-FFF5FF1F4E15}" type="pres">
      <dgm:prSet presAssocID="{CABACED8-895A-4B99-B391-F8626C922BB5}" presName="thickLine" presStyleLbl="alignNode1" presStyleIdx="2" presStyleCnt="6"/>
      <dgm:spPr/>
    </dgm:pt>
    <dgm:pt modelId="{D2926E4A-0B6B-4F31-B474-045079CE83AE}" type="pres">
      <dgm:prSet presAssocID="{CABACED8-895A-4B99-B391-F8626C922BB5}" presName="horz1" presStyleCnt="0"/>
      <dgm:spPr/>
    </dgm:pt>
    <dgm:pt modelId="{35DDA213-F7FF-43BB-A73A-CF9979F23712}" type="pres">
      <dgm:prSet presAssocID="{CABACED8-895A-4B99-B391-F8626C922BB5}" presName="tx1" presStyleLbl="revTx" presStyleIdx="2" presStyleCnt="6"/>
      <dgm:spPr/>
    </dgm:pt>
    <dgm:pt modelId="{E29FDE0F-092F-44F6-82C8-1045FBC0706D}" type="pres">
      <dgm:prSet presAssocID="{CABACED8-895A-4B99-B391-F8626C922BB5}" presName="vert1" presStyleCnt="0"/>
      <dgm:spPr/>
    </dgm:pt>
    <dgm:pt modelId="{B938BFC6-6906-4306-8BF7-F140251D300D}" type="pres">
      <dgm:prSet presAssocID="{3AFD558C-822B-416F-B267-EBEFF3FDE0BD}" presName="thickLine" presStyleLbl="alignNode1" presStyleIdx="3" presStyleCnt="6"/>
      <dgm:spPr/>
    </dgm:pt>
    <dgm:pt modelId="{30D5F19D-927F-4F74-B079-5BDA6801B2CF}" type="pres">
      <dgm:prSet presAssocID="{3AFD558C-822B-416F-B267-EBEFF3FDE0BD}" presName="horz1" presStyleCnt="0"/>
      <dgm:spPr/>
    </dgm:pt>
    <dgm:pt modelId="{C0EB6673-7E03-4076-9B25-DD9E8512AF84}" type="pres">
      <dgm:prSet presAssocID="{3AFD558C-822B-416F-B267-EBEFF3FDE0BD}" presName="tx1" presStyleLbl="revTx" presStyleIdx="3" presStyleCnt="6"/>
      <dgm:spPr/>
    </dgm:pt>
    <dgm:pt modelId="{8E39D3E5-FEC5-4650-9B80-9646101B200B}" type="pres">
      <dgm:prSet presAssocID="{3AFD558C-822B-416F-B267-EBEFF3FDE0BD}" presName="vert1" presStyleCnt="0"/>
      <dgm:spPr/>
    </dgm:pt>
    <dgm:pt modelId="{38AD96A7-3690-4D0E-BDB1-CF6EC13B9500}" type="pres">
      <dgm:prSet presAssocID="{FB15BF1F-2220-473C-9173-417724566A8A}" presName="thickLine" presStyleLbl="alignNode1" presStyleIdx="4" presStyleCnt="6"/>
      <dgm:spPr/>
    </dgm:pt>
    <dgm:pt modelId="{EA4A30E2-887C-4321-863F-A3985B27A68E}" type="pres">
      <dgm:prSet presAssocID="{FB15BF1F-2220-473C-9173-417724566A8A}" presName="horz1" presStyleCnt="0"/>
      <dgm:spPr/>
    </dgm:pt>
    <dgm:pt modelId="{D75A3D5F-C15B-4A27-8207-E93B41910B39}" type="pres">
      <dgm:prSet presAssocID="{FB15BF1F-2220-473C-9173-417724566A8A}" presName="tx1" presStyleLbl="revTx" presStyleIdx="4" presStyleCnt="6"/>
      <dgm:spPr/>
    </dgm:pt>
    <dgm:pt modelId="{0BA39930-B630-4941-B520-3AE72538FAFF}" type="pres">
      <dgm:prSet presAssocID="{FB15BF1F-2220-473C-9173-417724566A8A}" presName="vert1" presStyleCnt="0"/>
      <dgm:spPr/>
    </dgm:pt>
    <dgm:pt modelId="{C5DF5ACB-28B7-4D8C-8692-B42D79836B82}" type="pres">
      <dgm:prSet presAssocID="{38226C10-11D1-4B0D-92B0-22A61FF2F014}" presName="thickLine" presStyleLbl="alignNode1" presStyleIdx="5" presStyleCnt="6"/>
      <dgm:spPr/>
    </dgm:pt>
    <dgm:pt modelId="{903FFD89-F712-4877-9F94-36B7C74E7033}" type="pres">
      <dgm:prSet presAssocID="{38226C10-11D1-4B0D-92B0-22A61FF2F014}" presName="horz1" presStyleCnt="0"/>
      <dgm:spPr/>
    </dgm:pt>
    <dgm:pt modelId="{FC0BB79E-E8F5-4514-B00B-D1D39EA42B86}" type="pres">
      <dgm:prSet presAssocID="{38226C10-11D1-4B0D-92B0-22A61FF2F014}" presName="tx1" presStyleLbl="revTx" presStyleIdx="5" presStyleCnt="6"/>
      <dgm:spPr/>
    </dgm:pt>
    <dgm:pt modelId="{58F56495-AC25-458C-B39E-1B7C94B655C3}" type="pres">
      <dgm:prSet presAssocID="{38226C10-11D1-4B0D-92B0-22A61FF2F014}" presName="vert1" presStyleCnt="0"/>
      <dgm:spPr/>
    </dgm:pt>
  </dgm:ptLst>
  <dgm:cxnLst>
    <dgm:cxn modelId="{212EED2B-20EF-4453-9449-3E3A0DDE6FD0}" type="presOf" srcId="{CABACED8-895A-4B99-B391-F8626C922BB5}" destId="{35DDA213-F7FF-43BB-A73A-CF9979F23712}" srcOrd="0" destOrd="0" presId="urn:microsoft.com/office/officeart/2008/layout/LinedList"/>
    <dgm:cxn modelId="{7A75F73E-25DA-4397-AC36-E07311C3A2EB}" type="presOf" srcId="{FB15BF1F-2220-473C-9173-417724566A8A}" destId="{D75A3D5F-C15B-4A27-8207-E93B41910B39}" srcOrd="0" destOrd="0" presId="urn:microsoft.com/office/officeart/2008/layout/LinedList"/>
    <dgm:cxn modelId="{89891B65-7B94-4255-9967-637C5A450A26}" srcId="{8D6150DA-26BF-4795-8D7D-0920C7BD3624}" destId="{F17266AF-1EAF-404C-AB10-1BA752FA0C48}" srcOrd="1" destOrd="0" parTransId="{7CA354E1-9238-4110-9D6B-2E1820B061FF}" sibTransId="{189C7F63-A4AB-45F3-BBD9-123A22B9AEAF}"/>
    <dgm:cxn modelId="{B1FDF171-EF15-4230-9E78-EEE0E45035A3}" type="presOf" srcId="{8D6150DA-26BF-4795-8D7D-0920C7BD3624}" destId="{DFE98F69-2506-4C41-8AD8-5B7E9C56AFBB}" srcOrd="0" destOrd="0" presId="urn:microsoft.com/office/officeart/2008/layout/LinedList"/>
    <dgm:cxn modelId="{70C0A78C-60C1-4866-A485-7932733F0009}" srcId="{8D6150DA-26BF-4795-8D7D-0920C7BD3624}" destId="{3AFD558C-822B-416F-B267-EBEFF3FDE0BD}" srcOrd="3" destOrd="0" parTransId="{065530F7-2D57-4512-B875-8B60F1C26C05}" sibTransId="{0206F2F8-04F1-4A79-8CB2-C14C43312026}"/>
    <dgm:cxn modelId="{66B05AB0-E77D-4B39-87CF-6531ADDCA5A1}" srcId="{8D6150DA-26BF-4795-8D7D-0920C7BD3624}" destId="{FB15BF1F-2220-473C-9173-417724566A8A}" srcOrd="4" destOrd="0" parTransId="{5EDCC7F2-FCE3-4654-8F17-7E98732C14E5}" sibTransId="{1EA186FA-F3EB-4B5B-AAB5-CE149933D69B}"/>
    <dgm:cxn modelId="{10AD2FB6-0D7C-4174-B984-57136D6C20D4}" srcId="{8D6150DA-26BF-4795-8D7D-0920C7BD3624}" destId="{38226C10-11D1-4B0D-92B0-22A61FF2F014}" srcOrd="5" destOrd="0" parTransId="{4ECB10A6-562C-424C-BBF1-48150AC7CD80}" sibTransId="{347E2496-6AFB-4032-B700-3AD2D956C2ED}"/>
    <dgm:cxn modelId="{DBE9B8D5-5BCA-46C8-861E-23A11CED8BF0}" srcId="{8D6150DA-26BF-4795-8D7D-0920C7BD3624}" destId="{673A040D-8A4C-496B-8867-73985F249F7E}" srcOrd="0" destOrd="0" parTransId="{1975709B-DE4B-4CCE-AE7C-44164D3238E6}" sibTransId="{05134C9D-9A2B-40CE-A004-A52D9811089A}"/>
    <dgm:cxn modelId="{79ED80E8-ACCF-4E43-BB74-9A9D1357C6A6}" srcId="{8D6150DA-26BF-4795-8D7D-0920C7BD3624}" destId="{CABACED8-895A-4B99-B391-F8626C922BB5}" srcOrd="2" destOrd="0" parTransId="{17A0F598-E0C1-46BA-A726-F1361B34224A}" sibTransId="{F5FD0E53-69DA-43F2-9159-34263AC66743}"/>
    <dgm:cxn modelId="{B09162EF-9F17-422B-BBA1-AB769A3AD8E4}" type="presOf" srcId="{38226C10-11D1-4B0D-92B0-22A61FF2F014}" destId="{FC0BB79E-E8F5-4514-B00B-D1D39EA42B86}" srcOrd="0" destOrd="0" presId="urn:microsoft.com/office/officeart/2008/layout/LinedList"/>
    <dgm:cxn modelId="{83BA73F3-FAFF-465E-BE0D-5CF5555FD35E}" type="presOf" srcId="{673A040D-8A4C-496B-8867-73985F249F7E}" destId="{682B8CD4-4EAC-41EC-B9E9-DF7681FECE1C}" srcOrd="0" destOrd="0" presId="urn:microsoft.com/office/officeart/2008/layout/LinedList"/>
    <dgm:cxn modelId="{853E4AF5-F0C7-4BDC-85CC-B24FF587CB27}" type="presOf" srcId="{F17266AF-1EAF-404C-AB10-1BA752FA0C48}" destId="{16C9ED56-DB5C-4934-94E1-4A0FF2ECA697}" srcOrd="0" destOrd="0" presId="urn:microsoft.com/office/officeart/2008/layout/LinedList"/>
    <dgm:cxn modelId="{C07081FB-FF28-4006-9871-1F922BDBD9D2}" type="presOf" srcId="{3AFD558C-822B-416F-B267-EBEFF3FDE0BD}" destId="{C0EB6673-7E03-4076-9B25-DD9E8512AF84}" srcOrd="0" destOrd="0" presId="urn:microsoft.com/office/officeart/2008/layout/LinedList"/>
    <dgm:cxn modelId="{704EA848-1E74-4F9F-A330-97D0C4A0D183}" type="presParOf" srcId="{DFE98F69-2506-4C41-8AD8-5B7E9C56AFBB}" destId="{956CC3C6-FDFF-4DBD-8548-EFE1C0F5FC5C}" srcOrd="0" destOrd="0" presId="urn:microsoft.com/office/officeart/2008/layout/LinedList"/>
    <dgm:cxn modelId="{05D40B37-8E64-4E4A-9561-54DAC774E272}" type="presParOf" srcId="{DFE98F69-2506-4C41-8AD8-5B7E9C56AFBB}" destId="{67C6276A-C706-4A7F-9341-B3F2ACA3FB7C}" srcOrd="1" destOrd="0" presId="urn:microsoft.com/office/officeart/2008/layout/LinedList"/>
    <dgm:cxn modelId="{912516D0-898F-4C95-BCAE-CDD82C399E8C}" type="presParOf" srcId="{67C6276A-C706-4A7F-9341-B3F2ACA3FB7C}" destId="{682B8CD4-4EAC-41EC-B9E9-DF7681FECE1C}" srcOrd="0" destOrd="0" presId="urn:microsoft.com/office/officeart/2008/layout/LinedList"/>
    <dgm:cxn modelId="{84922BB1-AB75-4CDD-8A64-99910C657D67}" type="presParOf" srcId="{67C6276A-C706-4A7F-9341-B3F2ACA3FB7C}" destId="{4488F6EE-B5E7-4B32-AB0B-EFFCE4D3F204}" srcOrd="1" destOrd="0" presId="urn:microsoft.com/office/officeart/2008/layout/LinedList"/>
    <dgm:cxn modelId="{39B72613-A0E1-428B-8E2E-B509821094E0}" type="presParOf" srcId="{DFE98F69-2506-4C41-8AD8-5B7E9C56AFBB}" destId="{DCF0C1BF-3C0A-4DC3-9DFF-65F28E9DBE39}" srcOrd="2" destOrd="0" presId="urn:microsoft.com/office/officeart/2008/layout/LinedList"/>
    <dgm:cxn modelId="{2C13D407-5A7F-425C-A037-303C466D07C0}" type="presParOf" srcId="{DFE98F69-2506-4C41-8AD8-5B7E9C56AFBB}" destId="{C297EB45-C618-4379-A0D1-4A24D96DFE8D}" srcOrd="3" destOrd="0" presId="urn:microsoft.com/office/officeart/2008/layout/LinedList"/>
    <dgm:cxn modelId="{46AA2E02-0EFD-4E45-A167-09B4F002B883}" type="presParOf" srcId="{C297EB45-C618-4379-A0D1-4A24D96DFE8D}" destId="{16C9ED56-DB5C-4934-94E1-4A0FF2ECA697}" srcOrd="0" destOrd="0" presId="urn:microsoft.com/office/officeart/2008/layout/LinedList"/>
    <dgm:cxn modelId="{70024DAF-5ED2-49C3-9718-E2157AED5276}" type="presParOf" srcId="{C297EB45-C618-4379-A0D1-4A24D96DFE8D}" destId="{2104E19D-76B1-4E5B-8B09-1E4DE99C3558}" srcOrd="1" destOrd="0" presId="urn:microsoft.com/office/officeart/2008/layout/LinedList"/>
    <dgm:cxn modelId="{D27F8207-C6F3-4216-AE92-CA07D4BF5F1F}" type="presParOf" srcId="{DFE98F69-2506-4C41-8AD8-5B7E9C56AFBB}" destId="{53370A3C-FF74-49BF-B90E-FFF5FF1F4E15}" srcOrd="4" destOrd="0" presId="urn:microsoft.com/office/officeart/2008/layout/LinedList"/>
    <dgm:cxn modelId="{0B816421-CCAF-47F5-AE0C-AE222E7246BA}" type="presParOf" srcId="{DFE98F69-2506-4C41-8AD8-5B7E9C56AFBB}" destId="{D2926E4A-0B6B-4F31-B474-045079CE83AE}" srcOrd="5" destOrd="0" presId="urn:microsoft.com/office/officeart/2008/layout/LinedList"/>
    <dgm:cxn modelId="{83BC9159-FA62-4AC2-9B5D-A5C3B1F6A4B2}" type="presParOf" srcId="{D2926E4A-0B6B-4F31-B474-045079CE83AE}" destId="{35DDA213-F7FF-43BB-A73A-CF9979F23712}" srcOrd="0" destOrd="0" presId="urn:microsoft.com/office/officeart/2008/layout/LinedList"/>
    <dgm:cxn modelId="{4E9E6F03-287F-406A-B312-B2679F1D92D4}" type="presParOf" srcId="{D2926E4A-0B6B-4F31-B474-045079CE83AE}" destId="{E29FDE0F-092F-44F6-82C8-1045FBC0706D}" srcOrd="1" destOrd="0" presId="urn:microsoft.com/office/officeart/2008/layout/LinedList"/>
    <dgm:cxn modelId="{9626A6AF-2835-4A04-A6E1-F0BBE28E8842}" type="presParOf" srcId="{DFE98F69-2506-4C41-8AD8-5B7E9C56AFBB}" destId="{B938BFC6-6906-4306-8BF7-F140251D300D}" srcOrd="6" destOrd="0" presId="urn:microsoft.com/office/officeart/2008/layout/LinedList"/>
    <dgm:cxn modelId="{D2E70548-23CE-4200-B3E5-FD7017212110}" type="presParOf" srcId="{DFE98F69-2506-4C41-8AD8-5B7E9C56AFBB}" destId="{30D5F19D-927F-4F74-B079-5BDA6801B2CF}" srcOrd="7" destOrd="0" presId="urn:microsoft.com/office/officeart/2008/layout/LinedList"/>
    <dgm:cxn modelId="{4C031C48-5775-4D55-AD33-F468DB81AFBD}" type="presParOf" srcId="{30D5F19D-927F-4F74-B079-5BDA6801B2CF}" destId="{C0EB6673-7E03-4076-9B25-DD9E8512AF84}" srcOrd="0" destOrd="0" presId="urn:microsoft.com/office/officeart/2008/layout/LinedList"/>
    <dgm:cxn modelId="{D273EB7D-7ED1-404D-9FB1-18BC6A7E3344}" type="presParOf" srcId="{30D5F19D-927F-4F74-B079-5BDA6801B2CF}" destId="{8E39D3E5-FEC5-4650-9B80-9646101B200B}" srcOrd="1" destOrd="0" presId="urn:microsoft.com/office/officeart/2008/layout/LinedList"/>
    <dgm:cxn modelId="{A9AFACE0-45CD-4530-A156-F15FDCBE2465}" type="presParOf" srcId="{DFE98F69-2506-4C41-8AD8-5B7E9C56AFBB}" destId="{38AD96A7-3690-4D0E-BDB1-CF6EC13B9500}" srcOrd="8" destOrd="0" presId="urn:microsoft.com/office/officeart/2008/layout/LinedList"/>
    <dgm:cxn modelId="{5541204E-E36C-42BA-94FE-DAD0D8E0B7E8}" type="presParOf" srcId="{DFE98F69-2506-4C41-8AD8-5B7E9C56AFBB}" destId="{EA4A30E2-887C-4321-863F-A3985B27A68E}" srcOrd="9" destOrd="0" presId="urn:microsoft.com/office/officeart/2008/layout/LinedList"/>
    <dgm:cxn modelId="{977710C7-C3EA-4B87-9253-4B3CD113612A}" type="presParOf" srcId="{EA4A30E2-887C-4321-863F-A3985B27A68E}" destId="{D75A3D5F-C15B-4A27-8207-E93B41910B39}" srcOrd="0" destOrd="0" presId="urn:microsoft.com/office/officeart/2008/layout/LinedList"/>
    <dgm:cxn modelId="{DB71D1F3-7D75-4D5F-97E7-470C6E543A0B}" type="presParOf" srcId="{EA4A30E2-887C-4321-863F-A3985B27A68E}" destId="{0BA39930-B630-4941-B520-3AE72538FAFF}" srcOrd="1" destOrd="0" presId="urn:microsoft.com/office/officeart/2008/layout/LinedList"/>
    <dgm:cxn modelId="{6CDA3275-5F1B-41BC-B8B4-875651CCA353}" type="presParOf" srcId="{DFE98F69-2506-4C41-8AD8-5B7E9C56AFBB}" destId="{C5DF5ACB-28B7-4D8C-8692-B42D79836B82}" srcOrd="10" destOrd="0" presId="urn:microsoft.com/office/officeart/2008/layout/LinedList"/>
    <dgm:cxn modelId="{308ED85D-FB23-48FE-88F0-C0DDB4FC21AC}" type="presParOf" srcId="{DFE98F69-2506-4C41-8AD8-5B7E9C56AFBB}" destId="{903FFD89-F712-4877-9F94-36B7C74E7033}" srcOrd="11" destOrd="0" presId="urn:microsoft.com/office/officeart/2008/layout/LinedList"/>
    <dgm:cxn modelId="{B8274504-54EF-44B4-884B-BB7794FA223C}" type="presParOf" srcId="{903FFD89-F712-4877-9F94-36B7C74E7033}" destId="{FC0BB79E-E8F5-4514-B00B-D1D39EA42B86}" srcOrd="0" destOrd="0" presId="urn:microsoft.com/office/officeart/2008/layout/LinedList"/>
    <dgm:cxn modelId="{36478D75-3A25-48A9-994F-8D1B6CA38125}" type="presParOf" srcId="{903FFD89-F712-4877-9F94-36B7C74E7033}" destId="{58F56495-AC25-458C-B39E-1B7C94B655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7C42BA-BA93-4310-80E8-0557656AEA9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8E60A3-3189-4C6E-A684-4E59A4EBDA9A}">
      <dgm:prSet/>
      <dgm:spPr/>
      <dgm:t>
        <a:bodyPr/>
        <a:lstStyle/>
        <a:p>
          <a:r>
            <a:rPr lang="es-MX"/>
            <a:t>Ciclos incrementales creando builds</a:t>
          </a:r>
          <a:endParaRPr lang="en-US"/>
        </a:p>
      </dgm:t>
    </dgm:pt>
    <dgm:pt modelId="{C9176AAF-2648-4056-A0FF-762159365861}" type="parTrans" cxnId="{79DE2A1A-F3C3-4E16-8905-18005035E24B}">
      <dgm:prSet/>
      <dgm:spPr/>
      <dgm:t>
        <a:bodyPr/>
        <a:lstStyle/>
        <a:p>
          <a:endParaRPr lang="en-US"/>
        </a:p>
      </dgm:t>
    </dgm:pt>
    <dgm:pt modelId="{CF16D704-966A-49E1-BC82-CD7DDBFF6D8E}" type="sibTrans" cxnId="{79DE2A1A-F3C3-4E16-8905-18005035E24B}">
      <dgm:prSet/>
      <dgm:spPr/>
      <dgm:t>
        <a:bodyPr/>
        <a:lstStyle/>
        <a:p>
          <a:endParaRPr lang="en-US"/>
        </a:p>
      </dgm:t>
    </dgm:pt>
    <dgm:pt modelId="{C1DE4BBE-0BC2-4A5B-935A-3409783595E2}">
      <dgm:prSet/>
      <dgm:spPr/>
      <dgm:t>
        <a:bodyPr/>
        <a:lstStyle/>
        <a:p>
          <a:r>
            <a:rPr lang="es-MX"/>
            <a:t>En cada ciclo se prueba, arreglan errores y se pasa al siguiente ciclo</a:t>
          </a:r>
          <a:endParaRPr lang="en-US"/>
        </a:p>
      </dgm:t>
    </dgm:pt>
    <dgm:pt modelId="{3CDD1574-5CCE-4CC7-B4AC-4DEFCE2E497A}" type="parTrans" cxnId="{565FF11F-4B7C-49CF-A08F-460218B118DA}">
      <dgm:prSet/>
      <dgm:spPr/>
      <dgm:t>
        <a:bodyPr/>
        <a:lstStyle/>
        <a:p>
          <a:endParaRPr lang="en-US"/>
        </a:p>
      </dgm:t>
    </dgm:pt>
    <dgm:pt modelId="{7B8D3B97-9C6C-41DD-898C-1D0C2C105EEE}" type="sibTrans" cxnId="{565FF11F-4B7C-49CF-A08F-460218B118DA}">
      <dgm:prSet/>
      <dgm:spPr/>
      <dgm:t>
        <a:bodyPr/>
        <a:lstStyle/>
        <a:p>
          <a:endParaRPr lang="en-US"/>
        </a:p>
      </dgm:t>
    </dgm:pt>
    <dgm:pt modelId="{78C49D2A-3D4A-4099-9EF2-78F9F92EE5DD}">
      <dgm:prSet/>
      <dgm:spPr/>
      <dgm:t>
        <a:bodyPr/>
        <a:lstStyle/>
        <a:p>
          <a:r>
            <a:rPr lang="es-MX"/>
            <a:t>Por capas</a:t>
          </a:r>
          <a:endParaRPr lang="en-US"/>
        </a:p>
      </dgm:t>
    </dgm:pt>
    <dgm:pt modelId="{98A14F17-EA4C-4E38-A5E5-75F6AD461878}" type="parTrans" cxnId="{F01502EA-28F7-477A-AF47-9C0B2B8431F7}">
      <dgm:prSet/>
      <dgm:spPr/>
      <dgm:t>
        <a:bodyPr/>
        <a:lstStyle/>
        <a:p>
          <a:endParaRPr lang="en-US"/>
        </a:p>
      </dgm:t>
    </dgm:pt>
    <dgm:pt modelId="{934C0293-E6EA-458E-A908-AB200AFE2715}" type="sibTrans" cxnId="{F01502EA-28F7-477A-AF47-9C0B2B8431F7}">
      <dgm:prSet/>
      <dgm:spPr/>
      <dgm:t>
        <a:bodyPr/>
        <a:lstStyle/>
        <a:p>
          <a:endParaRPr lang="en-US"/>
        </a:p>
      </dgm:t>
    </dgm:pt>
    <dgm:pt modelId="{57829D42-43A4-48D5-B291-002D3669C301}">
      <dgm:prSet/>
      <dgm:spPr/>
      <dgm:t>
        <a:bodyPr/>
        <a:lstStyle/>
        <a:p>
          <a:r>
            <a:rPr lang="es-MX"/>
            <a:t>Self-Contained: Contiene el código necesario </a:t>
          </a:r>
          <a:endParaRPr lang="en-US"/>
        </a:p>
      </dgm:t>
    </dgm:pt>
    <dgm:pt modelId="{B30069C2-8229-42F6-9818-ED1475D8F248}" type="parTrans" cxnId="{27C49FCA-824F-4C78-9E84-346EAA161E2F}">
      <dgm:prSet/>
      <dgm:spPr/>
      <dgm:t>
        <a:bodyPr/>
        <a:lstStyle/>
        <a:p>
          <a:endParaRPr lang="en-US"/>
        </a:p>
      </dgm:t>
    </dgm:pt>
    <dgm:pt modelId="{C8A25907-ABC4-4548-A599-A6A7384F702C}" type="sibTrans" cxnId="{27C49FCA-824F-4C78-9E84-346EAA161E2F}">
      <dgm:prSet/>
      <dgm:spPr/>
      <dgm:t>
        <a:bodyPr/>
        <a:lstStyle/>
        <a:p>
          <a:endParaRPr lang="en-US"/>
        </a:p>
      </dgm:t>
    </dgm:pt>
    <dgm:pt modelId="{CC2802D1-4D5F-4E8C-9136-AFD83016EE91}">
      <dgm:prSet/>
      <dgm:spPr/>
      <dgm:t>
        <a:bodyPr/>
        <a:lstStyle/>
        <a:p>
          <a:r>
            <a:rPr lang="es-MX"/>
            <a:t>Stable: El subsistema puede estar en servicio por 24hrs sin anomalías</a:t>
          </a:r>
          <a:endParaRPr lang="en-US"/>
        </a:p>
      </dgm:t>
    </dgm:pt>
    <dgm:pt modelId="{DF105BAB-AB0F-4FE4-A0FF-E76E683480D2}" type="parTrans" cxnId="{26F3AF9B-31DB-4E0F-AAC2-F4BF2E7AD614}">
      <dgm:prSet/>
      <dgm:spPr/>
      <dgm:t>
        <a:bodyPr/>
        <a:lstStyle/>
        <a:p>
          <a:endParaRPr lang="en-US"/>
        </a:p>
      </dgm:t>
    </dgm:pt>
    <dgm:pt modelId="{1FCF3ACB-5FFA-44E8-9C56-51804F93508D}" type="sibTrans" cxnId="{26F3AF9B-31DB-4E0F-AAC2-F4BF2E7AD614}">
      <dgm:prSet/>
      <dgm:spPr/>
      <dgm:t>
        <a:bodyPr/>
        <a:lstStyle/>
        <a:p>
          <a:endParaRPr lang="en-US"/>
        </a:p>
      </dgm:t>
    </dgm:pt>
    <dgm:pt modelId="{5C37F5FF-3D07-4C58-9BFD-89A82C31F164}">
      <dgm:prSet/>
      <dgm:spPr/>
      <dgm:t>
        <a:bodyPr/>
        <a:lstStyle/>
        <a:p>
          <a:r>
            <a:rPr lang="es-MX"/>
            <a:t>Check-in request</a:t>
          </a:r>
          <a:endParaRPr lang="en-US"/>
        </a:p>
      </dgm:t>
    </dgm:pt>
    <dgm:pt modelId="{BDFDCD01-A35E-431B-BD60-49117191BAC3}" type="parTrans" cxnId="{C58D816B-CD50-4D1F-864B-14BD147FE754}">
      <dgm:prSet/>
      <dgm:spPr/>
      <dgm:t>
        <a:bodyPr/>
        <a:lstStyle/>
        <a:p>
          <a:endParaRPr lang="en-US"/>
        </a:p>
      </dgm:t>
    </dgm:pt>
    <dgm:pt modelId="{1B363795-8ECD-418C-8CE0-78AD642B1159}" type="sibTrans" cxnId="{C58D816B-CD50-4D1F-864B-14BD147FE754}">
      <dgm:prSet/>
      <dgm:spPr/>
      <dgm:t>
        <a:bodyPr/>
        <a:lstStyle/>
        <a:p>
          <a:endParaRPr lang="en-US"/>
        </a:p>
      </dgm:t>
    </dgm:pt>
    <dgm:pt modelId="{CC85F052-E653-47BD-97C6-E79BC1DC8BD1}">
      <dgm:prSet/>
      <dgm:spPr/>
      <dgm:t>
        <a:bodyPr/>
        <a:lstStyle/>
        <a:p>
          <a:r>
            <a:rPr lang="es-MX"/>
            <a:t>Release note</a:t>
          </a:r>
          <a:endParaRPr lang="en-US"/>
        </a:p>
      </dgm:t>
    </dgm:pt>
    <dgm:pt modelId="{33B557B4-51EA-4737-9211-0762B519D81F}" type="parTrans" cxnId="{085C64BE-717B-403C-87F2-1C9DBB8FB068}">
      <dgm:prSet/>
      <dgm:spPr/>
      <dgm:t>
        <a:bodyPr/>
        <a:lstStyle/>
        <a:p>
          <a:endParaRPr lang="en-US"/>
        </a:p>
      </dgm:t>
    </dgm:pt>
    <dgm:pt modelId="{8AE70BE3-AD91-4878-8990-026C6B55C959}" type="sibTrans" cxnId="{085C64BE-717B-403C-87F2-1C9DBB8FB068}">
      <dgm:prSet/>
      <dgm:spPr/>
      <dgm:t>
        <a:bodyPr/>
        <a:lstStyle/>
        <a:p>
          <a:endParaRPr lang="en-US"/>
        </a:p>
      </dgm:t>
    </dgm:pt>
    <dgm:pt modelId="{1187ED3F-079B-4227-85ED-F2A2BF0D00D3}" type="pres">
      <dgm:prSet presAssocID="{537C42BA-BA93-4310-80E8-0557656AEA9E}" presName="linear" presStyleCnt="0">
        <dgm:presLayoutVars>
          <dgm:animLvl val="lvl"/>
          <dgm:resizeHandles val="exact"/>
        </dgm:presLayoutVars>
      </dgm:prSet>
      <dgm:spPr/>
    </dgm:pt>
    <dgm:pt modelId="{0E7F1A7A-7D77-4328-8903-987AB56C9EEB}" type="pres">
      <dgm:prSet presAssocID="{D78E60A3-3189-4C6E-A684-4E59A4EBDA9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CFC92C6-4B4C-46F5-9BD0-3B16018A22E6}" type="pres">
      <dgm:prSet presAssocID="{CF16D704-966A-49E1-BC82-CD7DDBFF6D8E}" presName="spacer" presStyleCnt="0"/>
      <dgm:spPr/>
    </dgm:pt>
    <dgm:pt modelId="{91464E41-46CA-4EB7-9C81-8B891A9931F1}" type="pres">
      <dgm:prSet presAssocID="{C1DE4BBE-0BC2-4A5B-935A-3409783595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79657E-0FA1-4292-B3E3-C2CC9526B125}" type="pres">
      <dgm:prSet presAssocID="{7B8D3B97-9C6C-41DD-898C-1D0C2C105EEE}" presName="spacer" presStyleCnt="0"/>
      <dgm:spPr/>
    </dgm:pt>
    <dgm:pt modelId="{0242986C-1D14-4978-8048-93283AD10BE8}" type="pres">
      <dgm:prSet presAssocID="{78C49D2A-3D4A-4099-9EF2-78F9F92EE5D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DC85465-C6D2-4F20-B941-6C8FA36D2391}" type="pres">
      <dgm:prSet presAssocID="{78C49D2A-3D4A-4099-9EF2-78F9F92EE5DD}" presName="childText" presStyleLbl="revTx" presStyleIdx="0" presStyleCnt="1">
        <dgm:presLayoutVars>
          <dgm:bulletEnabled val="1"/>
        </dgm:presLayoutVars>
      </dgm:prSet>
      <dgm:spPr/>
    </dgm:pt>
    <dgm:pt modelId="{EFE81281-6818-4A29-8452-C72A3BF5C583}" type="pres">
      <dgm:prSet presAssocID="{5C37F5FF-3D07-4C58-9BFD-89A82C31F1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884F75-ECAD-49E7-B01A-D213AC6054CE}" type="pres">
      <dgm:prSet presAssocID="{1B363795-8ECD-418C-8CE0-78AD642B1159}" presName="spacer" presStyleCnt="0"/>
      <dgm:spPr/>
    </dgm:pt>
    <dgm:pt modelId="{A8D877A3-3DD9-4F99-9F79-3B3F341551C4}" type="pres">
      <dgm:prSet presAssocID="{CC85F052-E653-47BD-97C6-E79BC1DC8BD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DE2A1A-F3C3-4E16-8905-18005035E24B}" srcId="{537C42BA-BA93-4310-80E8-0557656AEA9E}" destId="{D78E60A3-3189-4C6E-A684-4E59A4EBDA9A}" srcOrd="0" destOrd="0" parTransId="{C9176AAF-2648-4056-A0FF-762159365861}" sibTransId="{CF16D704-966A-49E1-BC82-CD7DDBFF6D8E}"/>
    <dgm:cxn modelId="{565FF11F-4B7C-49CF-A08F-460218B118DA}" srcId="{537C42BA-BA93-4310-80E8-0557656AEA9E}" destId="{C1DE4BBE-0BC2-4A5B-935A-3409783595E2}" srcOrd="1" destOrd="0" parTransId="{3CDD1574-5CCE-4CC7-B4AC-4DEFCE2E497A}" sibTransId="{7B8D3B97-9C6C-41DD-898C-1D0C2C105EEE}"/>
    <dgm:cxn modelId="{56185F24-01DC-4EC5-A401-2355B27D9E5F}" type="presOf" srcId="{D78E60A3-3189-4C6E-A684-4E59A4EBDA9A}" destId="{0E7F1A7A-7D77-4328-8903-987AB56C9EEB}" srcOrd="0" destOrd="0" presId="urn:microsoft.com/office/officeart/2005/8/layout/vList2"/>
    <dgm:cxn modelId="{1937E86A-4B61-4FBD-9DD7-C19943578B47}" type="presOf" srcId="{CC85F052-E653-47BD-97C6-E79BC1DC8BD1}" destId="{A8D877A3-3DD9-4F99-9F79-3B3F341551C4}" srcOrd="0" destOrd="0" presId="urn:microsoft.com/office/officeart/2005/8/layout/vList2"/>
    <dgm:cxn modelId="{C58D816B-CD50-4D1F-864B-14BD147FE754}" srcId="{537C42BA-BA93-4310-80E8-0557656AEA9E}" destId="{5C37F5FF-3D07-4C58-9BFD-89A82C31F164}" srcOrd="3" destOrd="0" parTransId="{BDFDCD01-A35E-431B-BD60-49117191BAC3}" sibTransId="{1B363795-8ECD-418C-8CE0-78AD642B1159}"/>
    <dgm:cxn modelId="{C0E10056-D495-4CBF-BC16-F237F249F412}" type="presOf" srcId="{78C49D2A-3D4A-4099-9EF2-78F9F92EE5DD}" destId="{0242986C-1D14-4978-8048-93283AD10BE8}" srcOrd="0" destOrd="0" presId="urn:microsoft.com/office/officeart/2005/8/layout/vList2"/>
    <dgm:cxn modelId="{B0499C77-758B-4DC6-A69D-FC0E298B9C5B}" type="presOf" srcId="{57829D42-43A4-48D5-B291-002D3669C301}" destId="{4DC85465-C6D2-4F20-B941-6C8FA36D2391}" srcOrd="0" destOrd="0" presId="urn:microsoft.com/office/officeart/2005/8/layout/vList2"/>
    <dgm:cxn modelId="{FB6E9189-B2F0-4AC0-8054-D82594DB89DA}" type="presOf" srcId="{C1DE4BBE-0BC2-4A5B-935A-3409783595E2}" destId="{91464E41-46CA-4EB7-9C81-8B891A9931F1}" srcOrd="0" destOrd="0" presId="urn:microsoft.com/office/officeart/2005/8/layout/vList2"/>
    <dgm:cxn modelId="{26F3AF9B-31DB-4E0F-AAC2-F4BF2E7AD614}" srcId="{78C49D2A-3D4A-4099-9EF2-78F9F92EE5DD}" destId="{CC2802D1-4D5F-4E8C-9136-AFD83016EE91}" srcOrd="1" destOrd="0" parTransId="{DF105BAB-AB0F-4FE4-A0FF-E76E683480D2}" sibTransId="{1FCF3ACB-5FFA-44E8-9C56-51804F93508D}"/>
    <dgm:cxn modelId="{651BB5A7-1388-4397-A36D-A50B1A68D74B}" type="presOf" srcId="{CC2802D1-4D5F-4E8C-9136-AFD83016EE91}" destId="{4DC85465-C6D2-4F20-B941-6C8FA36D2391}" srcOrd="0" destOrd="1" presId="urn:microsoft.com/office/officeart/2005/8/layout/vList2"/>
    <dgm:cxn modelId="{74F2EEB4-EA5C-4320-8080-DC2B1E9D3CF8}" type="presOf" srcId="{537C42BA-BA93-4310-80E8-0557656AEA9E}" destId="{1187ED3F-079B-4227-85ED-F2A2BF0D00D3}" srcOrd="0" destOrd="0" presId="urn:microsoft.com/office/officeart/2005/8/layout/vList2"/>
    <dgm:cxn modelId="{085C64BE-717B-403C-87F2-1C9DBB8FB068}" srcId="{537C42BA-BA93-4310-80E8-0557656AEA9E}" destId="{CC85F052-E653-47BD-97C6-E79BC1DC8BD1}" srcOrd="4" destOrd="0" parTransId="{33B557B4-51EA-4737-9211-0762B519D81F}" sibTransId="{8AE70BE3-AD91-4878-8990-026C6B55C959}"/>
    <dgm:cxn modelId="{7C23B8C2-9518-4C9F-8F0F-8FB8DF53B502}" type="presOf" srcId="{5C37F5FF-3D07-4C58-9BFD-89A82C31F164}" destId="{EFE81281-6818-4A29-8452-C72A3BF5C583}" srcOrd="0" destOrd="0" presId="urn:microsoft.com/office/officeart/2005/8/layout/vList2"/>
    <dgm:cxn modelId="{27C49FCA-824F-4C78-9E84-346EAA161E2F}" srcId="{78C49D2A-3D4A-4099-9EF2-78F9F92EE5DD}" destId="{57829D42-43A4-48D5-B291-002D3669C301}" srcOrd="0" destOrd="0" parTransId="{B30069C2-8229-42F6-9818-ED1475D8F248}" sibTransId="{C8A25907-ABC4-4548-A599-A6A7384F702C}"/>
    <dgm:cxn modelId="{F01502EA-28F7-477A-AF47-9C0B2B8431F7}" srcId="{537C42BA-BA93-4310-80E8-0557656AEA9E}" destId="{78C49D2A-3D4A-4099-9EF2-78F9F92EE5DD}" srcOrd="2" destOrd="0" parTransId="{98A14F17-EA4C-4E38-A5E5-75F6AD461878}" sibTransId="{934C0293-E6EA-458E-A908-AB200AFE2715}"/>
    <dgm:cxn modelId="{C88BDD3B-3B56-40E1-8F02-AED92FC1520D}" type="presParOf" srcId="{1187ED3F-079B-4227-85ED-F2A2BF0D00D3}" destId="{0E7F1A7A-7D77-4328-8903-987AB56C9EEB}" srcOrd="0" destOrd="0" presId="urn:microsoft.com/office/officeart/2005/8/layout/vList2"/>
    <dgm:cxn modelId="{A25C7C61-5480-47E7-ABA0-89E1000D62D5}" type="presParOf" srcId="{1187ED3F-079B-4227-85ED-F2A2BF0D00D3}" destId="{FCFC92C6-4B4C-46F5-9BD0-3B16018A22E6}" srcOrd="1" destOrd="0" presId="urn:microsoft.com/office/officeart/2005/8/layout/vList2"/>
    <dgm:cxn modelId="{EDF7F3B7-1CDA-47F3-B6DF-5851C4457A16}" type="presParOf" srcId="{1187ED3F-079B-4227-85ED-F2A2BF0D00D3}" destId="{91464E41-46CA-4EB7-9C81-8B891A9931F1}" srcOrd="2" destOrd="0" presId="urn:microsoft.com/office/officeart/2005/8/layout/vList2"/>
    <dgm:cxn modelId="{E29E51BB-11E2-4E46-894C-64FE338B51E1}" type="presParOf" srcId="{1187ED3F-079B-4227-85ED-F2A2BF0D00D3}" destId="{3279657E-0FA1-4292-B3E3-C2CC9526B125}" srcOrd="3" destOrd="0" presId="urn:microsoft.com/office/officeart/2005/8/layout/vList2"/>
    <dgm:cxn modelId="{9A8EDA4F-41AC-42A7-A46B-ADF1AAEC5EAC}" type="presParOf" srcId="{1187ED3F-079B-4227-85ED-F2A2BF0D00D3}" destId="{0242986C-1D14-4978-8048-93283AD10BE8}" srcOrd="4" destOrd="0" presId="urn:microsoft.com/office/officeart/2005/8/layout/vList2"/>
    <dgm:cxn modelId="{2B598AC6-E49C-4C0E-9362-B1AB3C2893F5}" type="presParOf" srcId="{1187ED3F-079B-4227-85ED-F2A2BF0D00D3}" destId="{4DC85465-C6D2-4F20-B941-6C8FA36D2391}" srcOrd="5" destOrd="0" presId="urn:microsoft.com/office/officeart/2005/8/layout/vList2"/>
    <dgm:cxn modelId="{8A5D9E32-D643-40C6-88F9-22FD1FCA702D}" type="presParOf" srcId="{1187ED3F-079B-4227-85ED-F2A2BF0D00D3}" destId="{EFE81281-6818-4A29-8452-C72A3BF5C583}" srcOrd="6" destOrd="0" presId="urn:microsoft.com/office/officeart/2005/8/layout/vList2"/>
    <dgm:cxn modelId="{F4502CCC-77C4-4204-98EB-494B36DC063F}" type="presParOf" srcId="{1187ED3F-079B-4227-85ED-F2A2BF0D00D3}" destId="{76884F75-ECAD-49E7-B01A-D213AC6054CE}" srcOrd="7" destOrd="0" presId="urn:microsoft.com/office/officeart/2005/8/layout/vList2"/>
    <dgm:cxn modelId="{D6929CD3-DBEC-403C-88DC-E83024850187}" type="presParOf" srcId="{1187ED3F-079B-4227-85ED-F2A2BF0D00D3}" destId="{A8D877A3-3DD9-4F99-9F79-3B3F341551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3C83-4F6F-4F77-A838-AB60819A562F}">
      <dsp:nvSpPr>
        <dsp:cNvPr id="0" name=""/>
        <dsp:cNvSpPr/>
      </dsp:nvSpPr>
      <dsp:spPr>
        <a:xfrm>
          <a:off x="0" y="149611"/>
          <a:ext cx="6263640" cy="25508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/>
            <a:t>Juntar los módulos de forma incremental</a:t>
          </a:r>
          <a:endParaRPr lang="en-US" sz="3600" kern="1200"/>
        </a:p>
      </dsp:txBody>
      <dsp:txXfrm>
        <a:off x="124524" y="274135"/>
        <a:ext cx="6014592" cy="2301844"/>
      </dsp:txXfrm>
    </dsp:sp>
    <dsp:sp modelId="{B7DA0ADA-96AF-4149-940E-6C495D989820}">
      <dsp:nvSpPr>
        <dsp:cNvPr id="0" name=""/>
        <dsp:cNvSpPr/>
      </dsp:nvSpPr>
      <dsp:spPr>
        <a:xfrm>
          <a:off x="0" y="2804183"/>
          <a:ext cx="6263640" cy="25508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/>
            <a:t>Asegurarse que cualquier modulo adicional funcione sin afectar las funcionalidades ya implementadas</a:t>
          </a:r>
          <a:endParaRPr lang="en-US" sz="3600" kern="1200"/>
        </a:p>
      </dsp:txBody>
      <dsp:txXfrm>
        <a:off x="124524" y="2928707"/>
        <a:ext cx="6014592" cy="2301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D733D-19F0-4DC6-8929-BDD0AF398243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76DB-980E-4DFF-9CD8-4255A91CCF7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Tomar la ultima versión aprobada de los módulos</a:t>
          </a:r>
          <a:endParaRPr lang="en-US" sz="3300" kern="1200"/>
        </a:p>
      </dsp:txBody>
      <dsp:txXfrm>
        <a:off x="0" y="2124"/>
        <a:ext cx="10515600" cy="724514"/>
      </dsp:txXfrm>
    </dsp:sp>
    <dsp:sp modelId="{53CCAB25-7482-46C9-9D65-DF9B6A559668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E0649-FF43-47DD-8CDD-D6542A922C24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Compilar</a:t>
          </a:r>
          <a:endParaRPr lang="en-US" sz="3300" kern="1200"/>
        </a:p>
      </dsp:txBody>
      <dsp:txXfrm>
        <a:off x="0" y="726639"/>
        <a:ext cx="10515600" cy="724514"/>
      </dsp:txXfrm>
    </dsp:sp>
    <dsp:sp modelId="{1CD2A13E-03B5-4598-A0C3-E4214610E105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6FDC6-FA39-45BD-9863-8515441F24B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Push al repo</a:t>
          </a:r>
          <a:endParaRPr lang="en-US" sz="3300" kern="1200"/>
        </a:p>
      </dsp:txBody>
      <dsp:txXfrm>
        <a:off x="0" y="1451154"/>
        <a:ext cx="10515600" cy="724514"/>
      </dsp:txXfrm>
    </dsp:sp>
    <dsp:sp modelId="{7DF0576E-E0BD-4278-AC11-C8CDF000D83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CF04D-06D1-47A2-84D6-6465783DD33A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Enlazar los módulos a subbassemblies</a:t>
          </a:r>
          <a:endParaRPr lang="en-US" sz="3300" kern="1200"/>
        </a:p>
      </dsp:txBody>
      <dsp:txXfrm>
        <a:off x="0" y="2175669"/>
        <a:ext cx="10515600" cy="724514"/>
      </dsp:txXfrm>
    </dsp:sp>
    <dsp:sp modelId="{B44C8CA5-90D2-4BF3-9CE6-4F579605219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AFBDD-FAC1-4D0D-8DEC-D08E13B5817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Verificar que sean correctos</a:t>
          </a:r>
          <a:endParaRPr lang="en-US" sz="3300" kern="1200"/>
        </a:p>
      </dsp:txBody>
      <dsp:txXfrm>
        <a:off x="0" y="2900183"/>
        <a:ext cx="10515600" cy="724514"/>
      </dsp:txXfrm>
    </dsp:sp>
    <dsp:sp modelId="{E4EF3841-B9E4-45D7-942B-51B981F38425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BC9FE-5D51-4BC5-B2FF-67696A8B835B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300" kern="1200"/>
            <a:t>Control de versiones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576E-3558-462D-B105-1BBF907051D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9BD5E-BCBA-46C7-B4E7-D0BA063CFC5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Se puede observar la funciones del nivel de sistema en lo que la integración se va desarrollando</a:t>
          </a:r>
          <a:endParaRPr lang="en-US" sz="3000" kern="1200"/>
        </a:p>
      </dsp:txBody>
      <dsp:txXfrm>
        <a:off x="0" y="0"/>
        <a:ext cx="10515600" cy="1087834"/>
      </dsp:txXfrm>
    </dsp:sp>
    <dsp:sp modelId="{F1E80519-7EE9-4E31-9A4B-EEB375C07F0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050F-7234-4B3C-B14C-616822A15F35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Encontrar problemas de interfaz se vuelve sencillo por la naturaleza de integración</a:t>
          </a:r>
          <a:endParaRPr lang="en-US" sz="3000" kern="1200"/>
        </a:p>
      </dsp:txBody>
      <dsp:txXfrm>
        <a:off x="0" y="1087834"/>
        <a:ext cx="10515600" cy="1087834"/>
      </dsp:txXfrm>
    </dsp:sp>
    <dsp:sp modelId="{7899FFA2-BFF5-45F8-9A72-051F902736B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038AB-7647-45AB-9866-1FAD6760D3E4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Las pruebas desarrolladas en integración, se pueden reutilizar en pruebas de regresión</a:t>
          </a:r>
          <a:endParaRPr lang="en-US" sz="3000" kern="1200"/>
        </a:p>
      </dsp:txBody>
      <dsp:txXfrm>
        <a:off x="0" y="2175669"/>
        <a:ext cx="10515600" cy="1087834"/>
      </dsp:txXfrm>
    </dsp:sp>
    <dsp:sp modelId="{D6F31E75-9460-4AD9-AB3F-F2555A084D1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C0A50-F721-427E-9359-9629A397E137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Es natural que las pruebas del nodo principal correspondan a funciones de sistema</a:t>
          </a:r>
          <a:endParaRPr lang="en-US" sz="3000" kern="1200"/>
        </a:p>
      </dsp:txBody>
      <dsp:txXfrm>
        <a:off x="0" y="3263503"/>
        <a:ext cx="10515600" cy="10878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BF8D5-6D50-4B98-BA94-16BABB4F7D72}">
      <dsp:nvSpPr>
        <dsp:cNvPr id="0" name=""/>
        <dsp:cNvSpPr/>
      </dsp:nvSpPr>
      <dsp:spPr>
        <a:xfrm>
          <a:off x="0" y="307882"/>
          <a:ext cx="6263640" cy="2395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Normalmente no se puede apreciar funciones del sistema en una etapa temprana</a:t>
          </a:r>
          <a:endParaRPr lang="en-US" sz="3400" kern="1200"/>
        </a:p>
      </dsp:txBody>
      <dsp:txXfrm>
        <a:off x="116939" y="424821"/>
        <a:ext cx="6029762" cy="2161623"/>
      </dsp:txXfrm>
    </dsp:sp>
    <dsp:sp modelId="{DD87B110-B998-44F4-A08D-44D0281982BF}">
      <dsp:nvSpPr>
        <dsp:cNvPr id="0" name=""/>
        <dsp:cNvSpPr/>
      </dsp:nvSpPr>
      <dsp:spPr>
        <a:xfrm>
          <a:off x="0" y="2801303"/>
          <a:ext cx="6263640" cy="239550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Selección entre casos de prueba y diseño de stubs se vuelve compleja por la distancia entre el modulo principal y el stub</a:t>
          </a:r>
          <a:endParaRPr lang="en-US" sz="3400" kern="1200"/>
        </a:p>
      </dsp:txBody>
      <dsp:txXfrm>
        <a:off x="116939" y="2918242"/>
        <a:ext cx="6029762" cy="21616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9F35-FA32-46CD-99A8-B631CC389942}">
      <dsp:nvSpPr>
        <dsp:cNvPr id="0" name=""/>
        <dsp:cNvSpPr/>
      </dsp:nvSpPr>
      <dsp:spPr>
        <a:xfrm>
          <a:off x="0" y="34034"/>
          <a:ext cx="6263640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Empieza con módulos de bajo nivel</a:t>
          </a:r>
          <a:endParaRPr lang="en-US" sz="3000" kern="1200"/>
        </a:p>
      </dsp:txBody>
      <dsp:txXfrm>
        <a:off x="58177" y="92211"/>
        <a:ext cx="6147286" cy="1075400"/>
      </dsp:txXfrm>
    </dsp:sp>
    <dsp:sp modelId="{EEC256BA-1274-4076-884F-392209B2AE3A}">
      <dsp:nvSpPr>
        <dsp:cNvPr id="0" name=""/>
        <dsp:cNvSpPr/>
      </dsp:nvSpPr>
      <dsp:spPr>
        <a:xfrm>
          <a:off x="0" y="1225789"/>
          <a:ext cx="626364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300" kern="1200"/>
            <a:t>No llaman a otro modulo</a:t>
          </a:r>
          <a:endParaRPr lang="en-US" sz="2300" kern="1200"/>
        </a:p>
      </dsp:txBody>
      <dsp:txXfrm>
        <a:off x="0" y="1225789"/>
        <a:ext cx="6263640" cy="496800"/>
      </dsp:txXfrm>
    </dsp:sp>
    <dsp:sp modelId="{55AED9D6-0FF6-439B-AAEE-0DCFB862FE7B}">
      <dsp:nvSpPr>
        <dsp:cNvPr id="0" name=""/>
        <dsp:cNvSpPr/>
      </dsp:nvSpPr>
      <dsp:spPr>
        <a:xfrm>
          <a:off x="0" y="1722589"/>
          <a:ext cx="6263640" cy="119175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Construir un test driver que llame a esos módulos</a:t>
          </a:r>
          <a:endParaRPr lang="en-US" sz="3000" kern="1200"/>
        </a:p>
      </dsp:txBody>
      <dsp:txXfrm>
        <a:off x="58177" y="1780766"/>
        <a:ext cx="6147286" cy="1075400"/>
      </dsp:txXfrm>
    </dsp:sp>
    <dsp:sp modelId="{F6737DD6-4E40-4E00-845B-46360919C168}">
      <dsp:nvSpPr>
        <dsp:cNvPr id="0" name=""/>
        <dsp:cNvSpPr/>
      </dsp:nvSpPr>
      <dsp:spPr>
        <a:xfrm>
          <a:off x="0" y="3000743"/>
          <a:ext cx="6263640" cy="119175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Probar con el test driver</a:t>
          </a:r>
          <a:endParaRPr lang="en-US" sz="3000" kern="1200"/>
        </a:p>
      </dsp:txBody>
      <dsp:txXfrm>
        <a:off x="58177" y="3058920"/>
        <a:ext cx="6147286" cy="1075400"/>
      </dsp:txXfrm>
    </dsp:sp>
    <dsp:sp modelId="{2F35DAD3-A7E8-4051-B6B5-18E84709BED5}">
      <dsp:nvSpPr>
        <dsp:cNvPr id="0" name=""/>
        <dsp:cNvSpPr/>
      </dsp:nvSpPr>
      <dsp:spPr>
        <a:xfrm>
          <a:off x="0" y="4278898"/>
          <a:ext cx="6263640" cy="11917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Si las pruebas son satisfactorias, remplazarlo con el modulo real</a:t>
          </a:r>
          <a:endParaRPr lang="en-US" sz="3000" kern="1200"/>
        </a:p>
      </dsp:txBody>
      <dsp:txXfrm>
        <a:off x="58177" y="4337075"/>
        <a:ext cx="6147286" cy="10754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4C1F2-214A-4C15-B83D-0D4B56EFEE88}">
      <dsp:nvSpPr>
        <dsp:cNvPr id="0" name=""/>
        <dsp:cNvSpPr/>
      </dsp:nvSpPr>
      <dsp:spPr>
        <a:xfrm>
          <a:off x="0" y="33217"/>
          <a:ext cx="5744684" cy="228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No se pueden observar funcionalidades del sistemas hasta que se integre módulos de alto nivel</a:t>
          </a:r>
          <a:endParaRPr lang="en-US" sz="3200" kern="1200"/>
        </a:p>
      </dsp:txBody>
      <dsp:txXfrm>
        <a:off x="111488" y="144705"/>
        <a:ext cx="5521708" cy="2060864"/>
      </dsp:txXfrm>
    </dsp:sp>
    <dsp:sp modelId="{391610E4-6CC0-4E71-A75F-243D11AC597E}">
      <dsp:nvSpPr>
        <dsp:cNvPr id="0" name=""/>
        <dsp:cNvSpPr/>
      </dsp:nvSpPr>
      <dsp:spPr>
        <a:xfrm>
          <a:off x="0" y="2409218"/>
          <a:ext cx="5744684" cy="2283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Los errores suelen ocurren en módulos de alto nivel, por lo que su detección es mas lenta</a:t>
          </a:r>
          <a:endParaRPr lang="en-US" sz="3200" kern="1200"/>
        </a:p>
      </dsp:txBody>
      <dsp:txXfrm>
        <a:off x="111488" y="2520706"/>
        <a:ext cx="5521708" cy="20608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AEE2-579E-4CD1-99C1-B53DB3A1060C}">
      <dsp:nvSpPr>
        <dsp:cNvPr id="0" name=""/>
        <dsp:cNvSpPr/>
      </dsp:nvSpPr>
      <dsp:spPr>
        <a:xfrm>
          <a:off x="0" y="14498"/>
          <a:ext cx="574468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Validación en decisiones de diseño: Top-Down</a:t>
          </a:r>
          <a:endParaRPr lang="en-US" sz="2800" kern="1200"/>
        </a:p>
      </dsp:txBody>
      <dsp:txXfrm>
        <a:off x="54373" y="68871"/>
        <a:ext cx="5635938" cy="1005094"/>
      </dsp:txXfrm>
    </dsp:sp>
    <dsp:sp modelId="{97E80E5F-B0B6-45F4-8784-6A403202CF95}">
      <dsp:nvSpPr>
        <dsp:cNvPr id="0" name=""/>
        <dsp:cNvSpPr/>
      </dsp:nvSpPr>
      <dsp:spPr>
        <a:xfrm>
          <a:off x="0" y="1208978"/>
          <a:ext cx="5744684" cy="111384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Observar funciones de sistema: Top-Down</a:t>
          </a:r>
          <a:endParaRPr lang="en-US" sz="2800" kern="1200"/>
        </a:p>
      </dsp:txBody>
      <dsp:txXfrm>
        <a:off x="54373" y="1263351"/>
        <a:ext cx="5635938" cy="1005094"/>
      </dsp:txXfrm>
    </dsp:sp>
    <dsp:sp modelId="{B1205198-2037-4B09-BB9B-826F8DDF6BB1}">
      <dsp:nvSpPr>
        <dsp:cNvPr id="0" name=""/>
        <dsp:cNvSpPr/>
      </dsp:nvSpPr>
      <dsp:spPr>
        <a:xfrm>
          <a:off x="0" y="2403458"/>
          <a:ext cx="5744684" cy="111384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Dificultad en diseñar casos de prueba: Bottom-Up</a:t>
          </a:r>
          <a:endParaRPr lang="en-US" sz="2800" kern="1200"/>
        </a:p>
      </dsp:txBody>
      <dsp:txXfrm>
        <a:off x="54373" y="2457831"/>
        <a:ext cx="5635938" cy="1005094"/>
      </dsp:txXfrm>
    </dsp:sp>
    <dsp:sp modelId="{7ED81AA8-8C8D-4D24-B4A1-807FB21DAB3C}">
      <dsp:nvSpPr>
        <dsp:cNvPr id="0" name=""/>
        <dsp:cNvSpPr/>
      </dsp:nvSpPr>
      <dsp:spPr>
        <a:xfrm>
          <a:off x="0" y="3597938"/>
          <a:ext cx="5744684" cy="1113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Reusar casos de prueba: Top-Down</a:t>
          </a:r>
          <a:endParaRPr lang="en-US" sz="2800" kern="1200"/>
        </a:p>
      </dsp:txBody>
      <dsp:txXfrm>
        <a:off x="54373" y="3652311"/>
        <a:ext cx="5635938" cy="10050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A0B13-9453-4BA0-A78C-B494090AEFF3}">
      <dsp:nvSpPr>
        <dsp:cNvPr id="0" name=""/>
        <dsp:cNvSpPr/>
      </dsp:nvSpPr>
      <dsp:spPr>
        <a:xfrm>
          <a:off x="0" y="48787"/>
          <a:ext cx="5744684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Pruebas los módulos de forma individual</a:t>
          </a:r>
          <a:endParaRPr lang="en-US" sz="3700" kern="1200"/>
        </a:p>
      </dsp:txBody>
      <dsp:txXfrm>
        <a:off x="71850" y="120637"/>
        <a:ext cx="5600984" cy="1328160"/>
      </dsp:txXfrm>
    </dsp:sp>
    <dsp:sp modelId="{D3FA6595-A193-4915-8621-6A96BD2171F9}">
      <dsp:nvSpPr>
        <dsp:cNvPr id="0" name=""/>
        <dsp:cNvSpPr/>
      </dsp:nvSpPr>
      <dsp:spPr>
        <a:xfrm>
          <a:off x="0" y="1627207"/>
          <a:ext cx="5744684" cy="14718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Juntas todos los módulos para construir el sistema</a:t>
          </a:r>
          <a:endParaRPr lang="en-US" sz="3700" kern="1200"/>
        </a:p>
      </dsp:txBody>
      <dsp:txXfrm>
        <a:off x="71850" y="1699057"/>
        <a:ext cx="5600984" cy="1328160"/>
      </dsp:txXfrm>
    </dsp:sp>
    <dsp:sp modelId="{0237271B-48C7-45B6-AFBC-69ABC39771C3}">
      <dsp:nvSpPr>
        <dsp:cNvPr id="0" name=""/>
        <dsp:cNvSpPr/>
      </dsp:nvSpPr>
      <dsp:spPr>
        <a:xfrm>
          <a:off x="0" y="3205628"/>
          <a:ext cx="5744684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Pruebas!</a:t>
          </a:r>
          <a:endParaRPr lang="en-US" sz="3700" kern="1200"/>
        </a:p>
      </dsp:txBody>
      <dsp:txXfrm>
        <a:off x="71850" y="3277478"/>
        <a:ext cx="5600984" cy="132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1B76-F15E-4639-BD96-A74C08B039D1}">
      <dsp:nvSpPr>
        <dsp:cNvPr id="0" name=""/>
        <dsp:cNvSpPr/>
      </dsp:nvSpPr>
      <dsp:spPr>
        <a:xfrm>
          <a:off x="0" y="141312"/>
          <a:ext cx="1959074" cy="1175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Construcción</a:t>
          </a:r>
          <a:endParaRPr lang="en-US" sz="2300" kern="1200"/>
        </a:p>
      </dsp:txBody>
      <dsp:txXfrm>
        <a:off x="0" y="141312"/>
        <a:ext cx="1959074" cy="1175444"/>
      </dsp:txXfrm>
    </dsp:sp>
    <dsp:sp modelId="{7DBE9EAB-F881-42E5-AE4A-EC82CC25C238}">
      <dsp:nvSpPr>
        <dsp:cNvPr id="0" name=""/>
        <dsp:cNvSpPr/>
      </dsp:nvSpPr>
      <dsp:spPr>
        <a:xfrm>
          <a:off x="2154981" y="141312"/>
          <a:ext cx="1959074" cy="11754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Funcionalidad inadecuada</a:t>
          </a:r>
          <a:endParaRPr lang="en-US" sz="2300" kern="1200"/>
        </a:p>
      </dsp:txBody>
      <dsp:txXfrm>
        <a:off x="2154981" y="141312"/>
        <a:ext cx="1959074" cy="1175444"/>
      </dsp:txXfrm>
    </dsp:sp>
    <dsp:sp modelId="{AA983466-E918-4CF7-B352-A36A9736FCC1}">
      <dsp:nvSpPr>
        <dsp:cNvPr id="0" name=""/>
        <dsp:cNvSpPr/>
      </dsp:nvSpPr>
      <dsp:spPr>
        <a:xfrm>
          <a:off x="4309963" y="141312"/>
          <a:ext cx="1959074" cy="11754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Ubicación de la funcionalidad</a:t>
          </a:r>
          <a:endParaRPr lang="en-US" sz="2300" kern="1200"/>
        </a:p>
      </dsp:txBody>
      <dsp:txXfrm>
        <a:off x="4309963" y="141312"/>
        <a:ext cx="1959074" cy="1175444"/>
      </dsp:txXfrm>
    </dsp:sp>
    <dsp:sp modelId="{674DABCF-A138-45CE-91EF-E94D30709B8E}">
      <dsp:nvSpPr>
        <dsp:cNvPr id="0" name=""/>
        <dsp:cNvSpPr/>
      </dsp:nvSpPr>
      <dsp:spPr>
        <a:xfrm>
          <a:off x="0" y="1512664"/>
          <a:ext cx="1959074" cy="1175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Cambios en la funcionalidad</a:t>
          </a:r>
          <a:endParaRPr lang="en-US" sz="2300" kern="1200"/>
        </a:p>
      </dsp:txBody>
      <dsp:txXfrm>
        <a:off x="0" y="1512664"/>
        <a:ext cx="1959074" cy="1175444"/>
      </dsp:txXfrm>
    </dsp:sp>
    <dsp:sp modelId="{C0C6004C-3063-4048-B341-C6CBED07DC08}">
      <dsp:nvSpPr>
        <dsp:cNvPr id="0" name=""/>
        <dsp:cNvSpPr/>
      </dsp:nvSpPr>
      <dsp:spPr>
        <a:xfrm>
          <a:off x="2154981" y="1512664"/>
          <a:ext cx="1959074" cy="11754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Funcionalidad agregada</a:t>
          </a:r>
          <a:endParaRPr lang="en-US" sz="2300" kern="1200"/>
        </a:p>
      </dsp:txBody>
      <dsp:txXfrm>
        <a:off x="2154981" y="1512664"/>
        <a:ext cx="1959074" cy="1175444"/>
      </dsp:txXfrm>
    </dsp:sp>
    <dsp:sp modelId="{D99566A6-970A-4845-81DD-270909EDDF7B}">
      <dsp:nvSpPr>
        <dsp:cNvPr id="0" name=""/>
        <dsp:cNvSpPr/>
      </dsp:nvSpPr>
      <dsp:spPr>
        <a:xfrm>
          <a:off x="4309963" y="1512664"/>
          <a:ext cx="1959074" cy="1175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Uso incorrecto de la interfaz</a:t>
          </a:r>
          <a:endParaRPr lang="en-US" sz="2300" kern="1200"/>
        </a:p>
      </dsp:txBody>
      <dsp:txXfrm>
        <a:off x="4309963" y="1512664"/>
        <a:ext cx="1959074" cy="1175444"/>
      </dsp:txXfrm>
    </dsp:sp>
    <dsp:sp modelId="{CEB57196-A2B8-4364-B56B-0DABA574F6CB}">
      <dsp:nvSpPr>
        <dsp:cNvPr id="0" name=""/>
        <dsp:cNvSpPr/>
      </dsp:nvSpPr>
      <dsp:spPr>
        <a:xfrm>
          <a:off x="0" y="2884016"/>
          <a:ext cx="1959074" cy="11754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Mal entendido de la interfaz</a:t>
          </a:r>
          <a:endParaRPr lang="en-US" sz="2300" kern="1200"/>
        </a:p>
      </dsp:txBody>
      <dsp:txXfrm>
        <a:off x="0" y="2884016"/>
        <a:ext cx="1959074" cy="1175444"/>
      </dsp:txXfrm>
    </dsp:sp>
    <dsp:sp modelId="{0A3A449E-1DE2-4C1A-BC3A-F6A51A6F37D0}">
      <dsp:nvSpPr>
        <dsp:cNvPr id="0" name=""/>
        <dsp:cNvSpPr/>
      </dsp:nvSpPr>
      <dsp:spPr>
        <a:xfrm>
          <a:off x="2154981" y="2884016"/>
          <a:ext cx="1959074" cy="11754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Alteración en estructura de datos</a:t>
          </a:r>
          <a:endParaRPr lang="en-US" sz="2300" kern="1200"/>
        </a:p>
      </dsp:txBody>
      <dsp:txXfrm>
        <a:off x="2154981" y="2884016"/>
        <a:ext cx="1959074" cy="1175444"/>
      </dsp:txXfrm>
    </dsp:sp>
    <dsp:sp modelId="{DD381A24-9864-4542-96AA-6B85D8C31820}">
      <dsp:nvSpPr>
        <dsp:cNvPr id="0" name=""/>
        <dsp:cNvSpPr/>
      </dsp:nvSpPr>
      <dsp:spPr>
        <a:xfrm>
          <a:off x="4309963" y="2884016"/>
          <a:ext cx="1959074" cy="1175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Manejo incorrecto de errores</a:t>
          </a:r>
          <a:endParaRPr lang="en-US" sz="2300" kern="1200"/>
        </a:p>
      </dsp:txBody>
      <dsp:txXfrm>
        <a:off x="4309963" y="2884016"/>
        <a:ext cx="1959074" cy="1175444"/>
      </dsp:txXfrm>
    </dsp:sp>
    <dsp:sp modelId="{DD0D7C6D-19F5-4F93-B7A0-A0DB0A1F21C6}">
      <dsp:nvSpPr>
        <dsp:cNvPr id="0" name=""/>
        <dsp:cNvSpPr/>
      </dsp:nvSpPr>
      <dsp:spPr>
        <a:xfrm>
          <a:off x="2154981" y="4255368"/>
          <a:ext cx="1959074" cy="11754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Etc…</a:t>
          </a:r>
          <a:endParaRPr lang="en-US" sz="2300" kern="1200"/>
        </a:p>
      </dsp:txBody>
      <dsp:txXfrm>
        <a:off x="2154981" y="4255368"/>
        <a:ext cx="1959074" cy="117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977E-76B8-45B7-BD1A-86D2B3DC3CF4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6C4F-9CA8-48B2-8EC7-84FBF863469A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6E3D1-6CE1-426B-BDB1-D83D5D7148F0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Defectos son detectados en una etapa temprana</a:t>
          </a:r>
          <a:endParaRPr lang="en-US" sz="2100" kern="1200"/>
        </a:p>
      </dsp:txBody>
      <dsp:txXfrm>
        <a:off x="1337397" y="2284"/>
        <a:ext cx="4926242" cy="1157919"/>
      </dsp:txXfrm>
    </dsp:sp>
    <dsp:sp modelId="{F9E5E88B-638A-4910-8C4E-22E36E9E533C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A6395-8336-4923-9F38-3F9AF8964BF5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49BBA-31A9-4BFF-AE34-A240489B3A57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Mas fácil de corregir</a:t>
          </a:r>
          <a:endParaRPr lang="en-US" sz="2100" kern="1200"/>
        </a:p>
      </dsp:txBody>
      <dsp:txXfrm>
        <a:off x="1337397" y="1449684"/>
        <a:ext cx="4926242" cy="1157919"/>
      </dsp:txXfrm>
    </dsp:sp>
    <dsp:sp modelId="{0AA6BCF2-1396-4371-A342-78BAD5FF5649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B8CE6-2E9A-40A6-979A-FA7F85935B30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0B06C-71CA-493D-8AD4-9712C2255C18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Feedback temprano sobre las métricas de los módulos individuales y el sistema en general</a:t>
          </a:r>
          <a:endParaRPr lang="en-US" sz="2100" kern="1200"/>
        </a:p>
      </dsp:txBody>
      <dsp:txXfrm>
        <a:off x="1337397" y="2897083"/>
        <a:ext cx="4926242" cy="1157919"/>
      </dsp:txXfrm>
    </dsp:sp>
    <dsp:sp modelId="{2402C820-17F5-4916-BB5A-2BB4554C67C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7A6BA-5D12-4D0F-890F-C91654AD78B0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DCAD-E8F5-4642-993D-0E3C41C1ABA8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Agendar arreglos de defectos es flexible y puede llevarse junto con la etapa de desarrollo</a:t>
          </a:r>
          <a:endParaRPr lang="en-US" sz="2100" kern="1200"/>
        </a:p>
      </dsp:txBody>
      <dsp:txXfrm>
        <a:off x="1337397" y="4344483"/>
        <a:ext cx="4926242" cy="11579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C76AA-E463-4C28-83F0-526E64D83D6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4AD02-1BCD-4B07-A8E9-FC6F6E0F0D1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Intrasistema</a:t>
          </a:r>
          <a:endParaRPr lang="en-US" sz="4100" kern="1200"/>
        </a:p>
      </dsp:txBody>
      <dsp:txXfrm>
        <a:off x="398656" y="1088253"/>
        <a:ext cx="2959127" cy="1837317"/>
      </dsp:txXfrm>
    </dsp:sp>
    <dsp:sp modelId="{87E19669-3B78-43EB-A3EC-70AB17D3F65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522ED-255A-4642-A0CC-28CF43F9905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Intersistema</a:t>
          </a:r>
          <a:endParaRPr lang="en-US" sz="4100" kern="1200"/>
        </a:p>
      </dsp:txBody>
      <dsp:txXfrm>
        <a:off x="4155097" y="1088253"/>
        <a:ext cx="2959127" cy="1837317"/>
      </dsp:txXfrm>
    </dsp:sp>
    <dsp:sp modelId="{187056E4-0094-483C-A0E1-88974F83992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9C00-FAAE-4EFA-A995-9BC9BD2F105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/>
            <a:t>Por pares</a:t>
          </a:r>
          <a:endParaRPr lang="en-US" sz="4100" kern="120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F26D4-E33C-4FF0-91B1-FC752F92F9CA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BC6D4-E994-4A74-BB5C-B96D2D2EF149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700" kern="1200"/>
            <a:t>Integración de bajo nivel</a:t>
          </a:r>
          <a:endParaRPr lang="en-US" sz="4700" kern="1200"/>
        </a:p>
      </dsp:txBody>
      <dsp:txXfrm>
        <a:off x="0" y="2687"/>
        <a:ext cx="6263640" cy="1833104"/>
      </dsp:txXfrm>
    </dsp:sp>
    <dsp:sp modelId="{889C1288-0CE1-451D-84D0-9AC7E2A01A5B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A3E5-D60D-49C4-96FC-ECA6D4161C76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700" kern="1200"/>
            <a:t>Combinar módulos para construir un sistema</a:t>
          </a:r>
          <a:endParaRPr lang="en-US" sz="4700" kern="1200"/>
        </a:p>
      </dsp:txBody>
      <dsp:txXfrm>
        <a:off x="0" y="1835791"/>
        <a:ext cx="6263640" cy="1833104"/>
      </dsp:txXfrm>
    </dsp:sp>
    <dsp:sp modelId="{62FCFC39-905F-4783-A6B5-161396E7BB55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02FA8-0DF6-42AD-8993-634640317C10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700" kern="1200"/>
            <a:t>Ejemplo: Cliente servidor</a:t>
          </a:r>
          <a:endParaRPr lang="en-US" sz="4700" kern="1200"/>
        </a:p>
      </dsp:txBody>
      <dsp:txXfrm>
        <a:off x="0" y="3668896"/>
        <a:ext cx="6263640" cy="18331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59223-628B-4033-9296-30DC6B8F4968}">
      <dsp:nvSpPr>
        <dsp:cNvPr id="0" name=""/>
        <dsp:cNvSpPr/>
      </dsp:nvSpPr>
      <dsp:spPr>
        <a:xfrm>
          <a:off x="0" y="138271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Integración de alto nivel</a:t>
          </a:r>
          <a:endParaRPr lang="en-US" sz="3100" kern="1200"/>
        </a:p>
      </dsp:txBody>
      <dsp:txXfrm>
        <a:off x="36296" y="174567"/>
        <a:ext cx="10443008" cy="670943"/>
      </dsp:txXfrm>
    </dsp:sp>
    <dsp:sp modelId="{353A8737-0A7D-4E17-97DF-F17185F063B2}">
      <dsp:nvSpPr>
        <dsp:cNvPr id="0" name=""/>
        <dsp:cNvSpPr/>
      </dsp:nvSpPr>
      <dsp:spPr>
        <a:xfrm>
          <a:off x="0" y="97108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Sistemas no dependiente de interfaces</a:t>
          </a:r>
          <a:endParaRPr lang="en-US" sz="3100" kern="1200"/>
        </a:p>
      </dsp:txBody>
      <dsp:txXfrm>
        <a:off x="36296" y="1007382"/>
        <a:ext cx="10443008" cy="670943"/>
      </dsp:txXfrm>
    </dsp:sp>
    <dsp:sp modelId="{49476CA6-A583-45E9-9F7D-F01709330058}">
      <dsp:nvSpPr>
        <dsp:cNvPr id="0" name=""/>
        <dsp:cNvSpPr/>
      </dsp:nvSpPr>
      <dsp:spPr>
        <a:xfrm>
          <a:off x="0" y="1803901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Todos los sistemas se conectan y se hacen pruebas end-to-end</a:t>
          </a:r>
          <a:endParaRPr lang="en-US" sz="3100" kern="1200"/>
        </a:p>
      </dsp:txBody>
      <dsp:txXfrm>
        <a:off x="36296" y="1840197"/>
        <a:ext cx="10443008" cy="670943"/>
      </dsp:txXfrm>
    </dsp:sp>
    <dsp:sp modelId="{EA2F806D-1C74-4489-BBEA-EFC0407A8179}">
      <dsp:nvSpPr>
        <dsp:cNvPr id="0" name=""/>
        <dsp:cNvSpPr/>
      </dsp:nvSpPr>
      <dsp:spPr>
        <a:xfrm>
          <a:off x="0" y="263671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Asegurar interconexión del sistema</a:t>
          </a:r>
          <a:endParaRPr lang="en-US" sz="3100" kern="1200"/>
        </a:p>
      </dsp:txBody>
      <dsp:txXfrm>
        <a:off x="36296" y="2673012"/>
        <a:ext cx="10443008" cy="670943"/>
      </dsp:txXfrm>
    </dsp:sp>
    <dsp:sp modelId="{EB448684-C205-4936-981F-EF0C55C7D54F}">
      <dsp:nvSpPr>
        <dsp:cNvPr id="0" name=""/>
        <dsp:cNvSpPr/>
      </dsp:nvSpPr>
      <dsp:spPr>
        <a:xfrm>
          <a:off x="0" y="3469531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Solo se prueba una funcionalidad a la vez</a:t>
          </a:r>
          <a:endParaRPr lang="en-US" sz="3100" kern="1200"/>
        </a:p>
      </dsp:txBody>
      <dsp:txXfrm>
        <a:off x="36296" y="3505827"/>
        <a:ext cx="10443008" cy="670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B83AE-20C2-47E4-9B9E-D4746D3794A6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D94D-786C-4C87-BFD7-61002CB4B52D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Integración de nivel medio</a:t>
          </a:r>
          <a:endParaRPr lang="en-US" sz="3700" kern="1200"/>
        </a:p>
      </dsp:txBody>
      <dsp:txXfrm>
        <a:off x="0" y="2687"/>
        <a:ext cx="6263640" cy="1833104"/>
      </dsp:txXfrm>
    </dsp:sp>
    <dsp:sp modelId="{EF337F22-5733-41B0-BA6A-A2A9D59EFE24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6531-C45A-4939-92E5-9BAF7296EDD9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Solo un par de sistemas interconectados son probados</a:t>
          </a:r>
          <a:endParaRPr lang="en-US" sz="3700" kern="1200"/>
        </a:p>
      </dsp:txBody>
      <dsp:txXfrm>
        <a:off x="0" y="1835791"/>
        <a:ext cx="6263640" cy="1833104"/>
      </dsp:txXfrm>
    </dsp:sp>
    <dsp:sp modelId="{BAA48D9E-225C-47CF-A089-42E7EA3A30EB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944A4-32A2-46DF-A0CC-9EA05CD269C3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/>
            <a:t>Probar que 2 sistemas en construcción funcionan como lo esperado</a:t>
          </a:r>
          <a:endParaRPr lang="en-US" sz="3700" kern="1200"/>
        </a:p>
      </dsp:txBody>
      <dsp:txXfrm>
        <a:off x="0" y="3668896"/>
        <a:ext cx="6263640" cy="18331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6CC3C6-FDFF-4DBD-8548-EFE1C0F5FC5C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B8CD4-4EAC-41EC-B9E9-DF7681FECE1C}">
      <dsp:nvSpPr>
        <dsp:cNvPr id="0" name=""/>
        <dsp:cNvSpPr/>
      </dsp:nvSpPr>
      <dsp:spPr>
        <a:xfrm>
          <a:off x="0" y="2687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No es necesario esperar a que todos los módulos estén termiandos</a:t>
          </a:r>
          <a:endParaRPr lang="en-US" sz="2500" kern="1200"/>
        </a:p>
      </dsp:txBody>
      <dsp:txXfrm>
        <a:off x="0" y="2687"/>
        <a:ext cx="6263640" cy="916552"/>
      </dsp:txXfrm>
    </dsp:sp>
    <dsp:sp modelId="{DCF0C1BF-3C0A-4DC3-9DFF-65F28E9DBE39}">
      <dsp:nvSpPr>
        <dsp:cNvPr id="0" name=""/>
        <dsp:cNvSpPr/>
      </dsp:nvSpPr>
      <dsp:spPr>
        <a:xfrm>
          <a:off x="0" y="919239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9ED56-DB5C-4934-94E1-4A0FF2ECA697}">
      <dsp:nvSpPr>
        <dsp:cNvPr id="0" name=""/>
        <dsp:cNvSpPr/>
      </dsp:nvSpPr>
      <dsp:spPr>
        <a:xfrm>
          <a:off x="0" y="919239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Incremental</a:t>
          </a:r>
          <a:endParaRPr lang="en-US" sz="2500" kern="1200"/>
        </a:p>
      </dsp:txBody>
      <dsp:txXfrm>
        <a:off x="0" y="919239"/>
        <a:ext cx="6263640" cy="916552"/>
      </dsp:txXfrm>
    </dsp:sp>
    <dsp:sp modelId="{53370A3C-FF74-49BF-B90E-FFF5FF1F4E15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DA213-F7FF-43BB-A73A-CF9979F23712}">
      <dsp:nvSpPr>
        <dsp:cNvPr id="0" name=""/>
        <dsp:cNvSpPr/>
      </dsp:nvSpPr>
      <dsp:spPr>
        <a:xfrm>
          <a:off x="0" y="1835791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Top Down</a:t>
          </a:r>
          <a:endParaRPr lang="en-US" sz="2500" kern="1200"/>
        </a:p>
      </dsp:txBody>
      <dsp:txXfrm>
        <a:off x="0" y="1835791"/>
        <a:ext cx="6263640" cy="916552"/>
      </dsp:txXfrm>
    </dsp:sp>
    <dsp:sp modelId="{B938BFC6-6906-4306-8BF7-F140251D300D}">
      <dsp:nvSpPr>
        <dsp:cNvPr id="0" name=""/>
        <dsp:cNvSpPr/>
      </dsp:nvSpPr>
      <dsp:spPr>
        <a:xfrm>
          <a:off x="0" y="2752344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B6673-7E03-4076-9B25-DD9E8512AF84}">
      <dsp:nvSpPr>
        <dsp:cNvPr id="0" name=""/>
        <dsp:cNvSpPr/>
      </dsp:nvSpPr>
      <dsp:spPr>
        <a:xfrm>
          <a:off x="0" y="2752344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Bottom Up</a:t>
          </a:r>
          <a:endParaRPr lang="en-US" sz="2500" kern="1200"/>
        </a:p>
      </dsp:txBody>
      <dsp:txXfrm>
        <a:off x="0" y="2752344"/>
        <a:ext cx="6263640" cy="916552"/>
      </dsp:txXfrm>
    </dsp:sp>
    <dsp:sp modelId="{38AD96A7-3690-4D0E-BDB1-CF6EC13B9500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A3D5F-C15B-4A27-8207-E93B41910B39}">
      <dsp:nvSpPr>
        <dsp:cNvPr id="0" name=""/>
        <dsp:cNvSpPr/>
      </dsp:nvSpPr>
      <dsp:spPr>
        <a:xfrm>
          <a:off x="0" y="3668896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Sandwich</a:t>
          </a:r>
          <a:endParaRPr lang="en-US" sz="2500" kern="1200"/>
        </a:p>
      </dsp:txBody>
      <dsp:txXfrm>
        <a:off x="0" y="3668896"/>
        <a:ext cx="6263640" cy="916552"/>
      </dsp:txXfrm>
    </dsp:sp>
    <dsp:sp modelId="{C5DF5ACB-28B7-4D8C-8692-B42D79836B82}">
      <dsp:nvSpPr>
        <dsp:cNvPr id="0" name=""/>
        <dsp:cNvSpPr/>
      </dsp:nvSpPr>
      <dsp:spPr>
        <a:xfrm>
          <a:off x="0" y="4585448"/>
          <a:ext cx="6263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BB79E-E8F5-4514-B00B-D1D39EA42B86}">
      <dsp:nvSpPr>
        <dsp:cNvPr id="0" name=""/>
        <dsp:cNvSpPr/>
      </dsp:nvSpPr>
      <dsp:spPr>
        <a:xfrm>
          <a:off x="0" y="4585448"/>
          <a:ext cx="626364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Big Bang</a:t>
          </a:r>
          <a:endParaRPr lang="en-US" sz="2500" kern="1200"/>
        </a:p>
      </dsp:txBody>
      <dsp:txXfrm>
        <a:off x="0" y="4585448"/>
        <a:ext cx="6263640" cy="916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F1A7A-7D77-4328-8903-987AB56C9EEB}">
      <dsp:nvSpPr>
        <dsp:cNvPr id="0" name=""/>
        <dsp:cNvSpPr/>
      </dsp:nvSpPr>
      <dsp:spPr>
        <a:xfrm>
          <a:off x="0" y="51175"/>
          <a:ext cx="6263640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Ciclos incrementales creando builds</a:t>
          </a:r>
          <a:endParaRPr lang="en-US" sz="2200" kern="1200"/>
        </a:p>
      </dsp:txBody>
      <dsp:txXfrm>
        <a:off x="42663" y="93838"/>
        <a:ext cx="6178314" cy="788627"/>
      </dsp:txXfrm>
    </dsp:sp>
    <dsp:sp modelId="{91464E41-46CA-4EB7-9C81-8B891A9931F1}">
      <dsp:nvSpPr>
        <dsp:cNvPr id="0" name=""/>
        <dsp:cNvSpPr/>
      </dsp:nvSpPr>
      <dsp:spPr>
        <a:xfrm>
          <a:off x="0" y="988488"/>
          <a:ext cx="6263640" cy="87395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En cada ciclo se prueba, arreglan errores y se pasa al siguiente ciclo</a:t>
          </a:r>
          <a:endParaRPr lang="en-US" sz="2200" kern="1200"/>
        </a:p>
      </dsp:txBody>
      <dsp:txXfrm>
        <a:off x="42663" y="1031151"/>
        <a:ext cx="6178314" cy="788627"/>
      </dsp:txXfrm>
    </dsp:sp>
    <dsp:sp modelId="{0242986C-1D14-4978-8048-93283AD10BE8}">
      <dsp:nvSpPr>
        <dsp:cNvPr id="0" name=""/>
        <dsp:cNvSpPr/>
      </dsp:nvSpPr>
      <dsp:spPr>
        <a:xfrm>
          <a:off x="0" y="1925802"/>
          <a:ext cx="6263640" cy="87395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Por capas</a:t>
          </a:r>
          <a:endParaRPr lang="en-US" sz="2200" kern="1200"/>
        </a:p>
      </dsp:txBody>
      <dsp:txXfrm>
        <a:off x="42663" y="1968465"/>
        <a:ext cx="6178314" cy="788627"/>
      </dsp:txXfrm>
    </dsp:sp>
    <dsp:sp modelId="{4DC85465-C6D2-4F20-B941-6C8FA36D2391}">
      <dsp:nvSpPr>
        <dsp:cNvPr id="0" name=""/>
        <dsp:cNvSpPr/>
      </dsp:nvSpPr>
      <dsp:spPr>
        <a:xfrm>
          <a:off x="0" y="2799755"/>
          <a:ext cx="626364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700" kern="1200"/>
            <a:t>Self-Contained: Contiene el código necesario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700" kern="1200"/>
            <a:t>Stable: El subsistema puede estar en servicio por 24hrs sin anomalías</a:t>
          </a:r>
          <a:endParaRPr lang="en-US" sz="1700" kern="1200"/>
        </a:p>
      </dsp:txBody>
      <dsp:txXfrm>
        <a:off x="0" y="2799755"/>
        <a:ext cx="6263640" cy="842490"/>
      </dsp:txXfrm>
    </dsp:sp>
    <dsp:sp modelId="{EFE81281-6818-4A29-8452-C72A3BF5C583}">
      <dsp:nvSpPr>
        <dsp:cNvPr id="0" name=""/>
        <dsp:cNvSpPr/>
      </dsp:nvSpPr>
      <dsp:spPr>
        <a:xfrm>
          <a:off x="0" y="3642245"/>
          <a:ext cx="6263640" cy="87395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Check-in request</a:t>
          </a:r>
          <a:endParaRPr lang="en-US" sz="2200" kern="1200"/>
        </a:p>
      </dsp:txBody>
      <dsp:txXfrm>
        <a:off x="42663" y="3684908"/>
        <a:ext cx="6178314" cy="788627"/>
      </dsp:txXfrm>
    </dsp:sp>
    <dsp:sp modelId="{A8D877A3-3DD9-4F99-9F79-3B3F341551C4}">
      <dsp:nvSpPr>
        <dsp:cNvPr id="0" name=""/>
        <dsp:cNvSpPr/>
      </dsp:nvSpPr>
      <dsp:spPr>
        <a:xfrm>
          <a:off x="0" y="4579559"/>
          <a:ext cx="6263640" cy="8739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Release note</a:t>
          </a:r>
          <a:endParaRPr lang="en-US" sz="2200" kern="1200"/>
        </a:p>
      </dsp:txBody>
      <dsp:txXfrm>
        <a:off x="42663" y="4622222"/>
        <a:ext cx="6178314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63028-8B48-491D-AFA0-4559106FC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64D26-330C-4A57-ACAE-1700D756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9AC50-2FBC-4FBF-9D37-A02007E3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3F2D8-A880-46DF-B1D9-326E08C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C0A93-FA4A-43F0-A7CF-8CDE7D99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02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D154C-C23C-4F12-A47F-56172EE9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540A3D-B956-44B6-990C-F2C000CC8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438CB-8995-4E42-BBD2-22627ABF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D122C-502F-4C6E-B940-10AE31B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9C9E15-0A78-4570-AC5A-2755009D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8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C0909-C052-4266-972B-A7352C5A4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C11ED7-17BD-4771-89FE-149C50C7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2476-7E3F-4DDA-A279-ACC155DA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FEE75-C641-464A-A08D-27845682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AFCB9-F87F-4D38-9137-DD678BC8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67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852A5-4DA7-42F0-9827-7EDE9365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4C9B6-DA19-4B0D-849B-66282BD7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62B2B-B173-47BF-B4E0-60BB82BD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D340F-43B3-4916-97E8-13C2835F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10FF6-64CF-4E21-A09F-81C06686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09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588D-CAF5-47A8-9BC5-1A13029A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92F70-D6EE-4945-B21F-3B01478A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B1E64-E065-4E2D-8B21-FA5A1E65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72B9B-DD77-4C74-B287-7D2D9B6C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27D286-63F5-4EF3-9192-13997DA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8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428F-BDA9-41F1-8D24-112EA76C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F6AC6-6DC2-43BE-B37C-50B24192E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710E39-0304-4D75-8E68-4B88F6E0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D60143-1100-4CC4-8605-09C4F076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0E969A-BD8A-4438-B2EE-09C38452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2EBA0-B70D-47BD-BA3A-2E10ED9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56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DB0C5-A2EE-465A-BC70-4F3A783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B26C14-46EE-4A79-A714-D32865BA7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58A83-616B-4FA1-97DF-3C8B0897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75EDA5-B054-4EBE-870D-B05AA93E1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9A39FE-16A2-4E57-9E31-2840F7364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CA80B6-234C-48FC-B6F5-5A4CA700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6484DA-7E2F-43B6-BCAA-6C485DEC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952B8F-9792-40DE-891F-48392CEF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3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FF3B6-26E0-42E9-8C9B-F2E80A6D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32D9C3-AFC8-4AC2-8AB4-2C57ABB5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62EB61-444C-4F92-B28B-22149159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D7B183-A989-4616-B68D-B3F664ED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39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3628CC-D8BC-4352-A6F9-615C0DF3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F4689A-7C5E-486F-9790-760A0EDE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1D4A6A-162C-425B-AD62-49C0456B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2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120AB-59ED-4134-B681-593BB52C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1F4F7-8E5C-41A6-A002-D7C09E3A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D68435-E8AF-4E3F-A67D-AD9E04BF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F1FE2E-2A39-4D40-A16A-DC3C5BF6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641219-ED0C-41C8-AB8E-D500A2F3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FC317-5757-459A-93D8-581B64BD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93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B552-B6A7-498A-921E-D62D07B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7D1A69-49C0-4365-9FC4-48CB60A6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3F67A4-F48F-4B7F-ADFE-BBF776F7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F98476-5771-43FD-96D4-E6876F8C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679871-EC5F-47C1-8EE5-C6130ED4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5B122B-003F-4840-A21B-07C7F825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2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AFF377-539F-440C-92FE-BE67BB7F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517970-349E-4372-ADD3-16CBC41F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D05C1-96C8-4E79-916E-5B087AEE6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7801C-EA0B-45AC-8E0F-153D6F3918ED}" type="datetimeFigureOut">
              <a:rPr lang="es-MX" smtClean="0"/>
              <a:t>07/03/2022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1FA37-8439-479F-A0FC-6B3CF716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CB9FB0-5E1E-4658-BE38-DD9C6FECC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D8E2B-80E7-43AA-A8A4-24B5347F7E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15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Se introduce una muestra con una pipeta en una placa de Petri">
            <a:extLst>
              <a:ext uri="{FF2B5EF4-FFF2-40B4-BE49-F238E27FC236}">
                <a16:creationId xmlns:a16="http://schemas.microsoft.com/office/drawing/2014/main" id="{8444ACFB-EFE7-492D-947A-9FB0670069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929" b="68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AFB6BC-27B7-40CD-BD55-71C10C325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Pruebas de integración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2BB59E-1062-4F8C-9531-643821041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119476"/>
          </a:xfrm>
        </p:spPr>
        <p:txBody>
          <a:bodyPr>
            <a:normAutofit lnSpcReduction="10000"/>
          </a:bodyPr>
          <a:lstStyle/>
          <a:p>
            <a:r>
              <a:rPr lang="es-MX" sz="3200" dirty="0">
                <a:solidFill>
                  <a:srgbClr val="FFFFFF"/>
                </a:solidFill>
              </a:rPr>
              <a:t>Universidad Autónoma de Coahuila</a:t>
            </a:r>
          </a:p>
          <a:p>
            <a:r>
              <a:rPr lang="es-MX" sz="3200" dirty="0">
                <a:solidFill>
                  <a:srgbClr val="FFFFFF"/>
                </a:solidFill>
              </a:rPr>
              <a:t>Facultad de Sistemas</a:t>
            </a:r>
          </a:p>
          <a:p>
            <a:endParaRPr lang="es-MX" sz="3200" dirty="0">
              <a:solidFill>
                <a:srgbClr val="FFFFFF"/>
              </a:solidFill>
            </a:endParaRPr>
          </a:p>
          <a:p>
            <a:r>
              <a:rPr lang="es-MX" sz="3200" dirty="0">
                <a:solidFill>
                  <a:srgbClr val="FFFFFF"/>
                </a:solidFill>
              </a:rPr>
              <a:t>Carlos Nassif Trejo García</a:t>
            </a:r>
          </a:p>
        </p:txBody>
      </p:sp>
    </p:spTree>
    <p:extLst>
      <p:ext uri="{BB962C8B-B14F-4D97-AF65-F5344CB8AC3E}">
        <p14:creationId xmlns:p14="http://schemas.microsoft.com/office/powerpoint/2010/main" val="142576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B77E1-E4D6-48DA-BB25-F03ACDC1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Intersystem</a:t>
            </a:r>
            <a:r>
              <a:rPr lang="es-MX" dirty="0"/>
              <a:t> </a:t>
            </a:r>
            <a:r>
              <a:rPr lang="es-MX" dirty="0" err="1"/>
              <a:t>Testing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320E6F-8E77-47DD-91ED-A9E1A0E163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37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D03EF-5612-42B4-AA83-FFEFBE26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Pairwise Testing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6BFB1958-0177-4983-8DE0-1DE7351EC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78052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71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36D0E9-D0B5-496D-BD79-D11887AD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Técnicas de integración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FECEB4F-2F6B-4B86-8ECC-D47691194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8720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85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58751-6181-4B11-AC4A-2F216490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5600">
                <a:solidFill>
                  <a:schemeClr val="bg1"/>
                </a:solidFill>
              </a:rPr>
              <a:t>Incremental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0BE4D061-C7ED-463A-9A6B-AA445B36E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99249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434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E2042-06BD-437A-88DF-CE29FCF5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Creando build</a:t>
            </a:r>
            <a:endParaRPr lang="es-MX" dirty="0"/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CC4ED73E-67D3-413F-911D-2C7D5DDE8D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3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17163-92D1-4B7B-98F7-814D94C0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Top Down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40E70E-262B-4566-BFED-10389169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es-MX" dirty="0"/>
              <a:t>Sistema jerárquico: Módulos principales se descomponen en módulos secundarios</a:t>
            </a:r>
          </a:p>
          <a:p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2D7CEC-6044-4D6D-9A6C-846E52A7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64" y="2844941"/>
            <a:ext cx="5659024" cy="342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7FD5B-4A09-498B-B49A-DE40DE16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F8394-B1D3-4CB4-B336-CDC1109B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Tomar como base el modulo raíz con sus </a:t>
            </a:r>
            <a:r>
              <a:rPr lang="es-MX" dirty="0" err="1"/>
              <a:t>stubs</a:t>
            </a:r>
            <a:endParaRPr lang="es-MX" dirty="0"/>
          </a:p>
          <a:p>
            <a:r>
              <a:rPr lang="es-MX" dirty="0"/>
              <a:t>Escoger un </a:t>
            </a:r>
            <a:r>
              <a:rPr lang="es-MX" dirty="0" err="1"/>
              <a:t>stub</a:t>
            </a:r>
            <a:r>
              <a:rPr lang="es-MX" dirty="0"/>
              <a:t> para remplazarlo con el modulo</a:t>
            </a:r>
          </a:p>
          <a:p>
            <a:r>
              <a:rPr lang="es-MX" dirty="0"/>
              <a:t>Hacer pruebas</a:t>
            </a:r>
          </a:p>
          <a:p>
            <a:r>
              <a:rPr lang="es-MX" dirty="0"/>
              <a:t>Repetir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1853F6-0292-4F74-A7D0-23690C9B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55" y="3056451"/>
            <a:ext cx="5331734" cy="31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9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AB63A-ED89-40E1-BEC3-6E075CB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9D743425-C3C5-4A9A-B399-16A93B0A7F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69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0C6EC1-5393-4860-A1C6-3A5F5861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5600">
                <a:solidFill>
                  <a:schemeClr val="bg1"/>
                </a:solidFill>
              </a:rPr>
              <a:t>Limitaciones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9DFE50-6AA1-4FC7-9E59-EB9962AF7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24050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14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206E2C-50ED-4727-B0F7-57A59C6D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Bottom Up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B232ED4-FF73-45F7-9C7E-167EE3188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98210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3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es clavados en una superficie blanca y conectando un hilo negro">
            <a:extLst>
              <a:ext uri="{FF2B5EF4-FFF2-40B4-BE49-F238E27FC236}">
                <a16:creationId xmlns:a16="http://schemas.microsoft.com/office/drawing/2014/main" id="{7B3B580A-BDB6-4C7E-B9C2-9227D6F1D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695" b="3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50BE114-B607-4D34-AB55-B53F55B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B2BAB-3B87-4545-B124-4D4BAFDF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Colección de modulo interconectados con un único objetivo</a:t>
            </a:r>
          </a:p>
          <a:p>
            <a:endParaRPr lang="es-MX">
              <a:solidFill>
                <a:srgbClr val="FFFFFF"/>
              </a:solidFill>
            </a:endParaRPr>
          </a:p>
          <a:p>
            <a:r>
              <a:rPr lang="es-MX">
                <a:solidFill>
                  <a:srgbClr val="FFFFFF"/>
                </a:solidFill>
              </a:rPr>
              <a:t>Subsistema: Sistema provisional que no esta integrado completamente</a:t>
            </a:r>
          </a:p>
          <a:p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63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04FEC9-FAAD-4513-8EB4-157549F3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3" y="4466705"/>
            <a:ext cx="4547221" cy="20892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0647C1-D3F3-4C38-98CA-3FAE58EB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16" y="2133796"/>
            <a:ext cx="4178532" cy="27652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334C4C-378C-4404-B079-F21E0352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830" y="216131"/>
            <a:ext cx="4229613" cy="26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6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ca de circuito electrónico">
            <a:extLst>
              <a:ext uri="{FF2B5EF4-FFF2-40B4-BE49-F238E27FC236}">
                <a16:creationId xmlns:a16="http://schemas.microsoft.com/office/drawing/2014/main" id="{883BC736-0C71-4DD8-8290-C24069787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4364B1-038A-41F0-A124-494677B8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Ventajas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70CD1-1359-4E8B-9553-532051F75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Si los módulos de bajo nivel normalmente son llamadas por otros módulos, tiene mas sentido integrar de esta manera</a:t>
            </a:r>
          </a:p>
          <a:p>
            <a:endParaRPr lang="es-MX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1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A81D9-3C6C-4384-8987-A18BCDEC7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05" b="115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18669-79DE-49B4-BD70-4285B99B5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Desventajas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260E844-DCAE-4320-A531-24EFD7016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65312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9451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8AB529C6-79FC-4D7E-8D8C-1CDBF69F0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FA3B2C-BE52-4443-8C1A-0EF417E9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Comparación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DC19F5B6-26FC-4F60-A728-98B296CB3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47686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034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3DBA8-85A0-4918-B9D0-300303F5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Sandwich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CDD64-1710-49EB-B5E0-D7542730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0" y="3355130"/>
            <a:ext cx="4896293" cy="2427333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Capas:</a:t>
            </a:r>
          </a:p>
          <a:p>
            <a:pPr lvl="1"/>
            <a:r>
              <a:rPr lang="es-MX" sz="3200" dirty="0"/>
              <a:t>Top </a:t>
            </a:r>
            <a:r>
              <a:rPr lang="es-MX" sz="3200" dirty="0" err="1"/>
              <a:t>Layer</a:t>
            </a:r>
            <a:r>
              <a:rPr lang="es-MX" sz="3200" dirty="0"/>
              <a:t>: Top-Down</a:t>
            </a:r>
          </a:p>
          <a:p>
            <a:pPr lvl="1"/>
            <a:r>
              <a:rPr lang="es-MX" sz="3200" dirty="0" err="1"/>
              <a:t>Middle</a:t>
            </a:r>
            <a:r>
              <a:rPr lang="es-MX" sz="3200" dirty="0"/>
              <a:t> </a:t>
            </a:r>
            <a:r>
              <a:rPr lang="es-MX" sz="3200" dirty="0" err="1"/>
              <a:t>Layer</a:t>
            </a:r>
            <a:r>
              <a:rPr lang="es-MX" sz="3200" dirty="0"/>
              <a:t>: Big </a:t>
            </a:r>
            <a:r>
              <a:rPr lang="es-MX" sz="3200" dirty="0" err="1"/>
              <a:t>Bang</a:t>
            </a:r>
            <a:endParaRPr lang="es-MX" sz="3200" dirty="0"/>
          </a:p>
          <a:p>
            <a:pPr lvl="1"/>
            <a:r>
              <a:rPr lang="es-MX" sz="3200" dirty="0"/>
              <a:t>Bottom </a:t>
            </a:r>
            <a:r>
              <a:rPr lang="es-MX" sz="3200" dirty="0" err="1"/>
              <a:t>Layer</a:t>
            </a:r>
            <a:r>
              <a:rPr lang="es-MX" sz="3200" dirty="0"/>
              <a:t>: Bottom Up </a:t>
            </a:r>
          </a:p>
          <a:p>
            <a:endParaRPr lang="es-MX" sz="1600" dirty="0"/>
          </a:p>
          <a:p>
            <a:pPr lvl="1"/>
            <a:endParaRPr lang="es-MX" sz="1600" dirty="0"/>
          </a:p>
        </p:txBody>
      </p:sp>
      <p:pic>
        <p:nvPicPr>
          <p:cNvPr id="2050" name="Picture 2" descr="Sandwich de pollo crispy - Receta Unilever Food Solutions">
            <a:extLst>
              <a:ext uri="{FF2B5EF4-FFF2-40B4-BE49-F238E27FC236}">
                <a16:creationId xmlns:a16="http://schemas.microsoft.com/office/drawing/2014/main" id="{4A96BD3C-5AFE-44C4-973B-DAA02447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7331" y="1835905"/>
            <a:ext cx="4832516" cy="271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6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61DD2992-8124-4594-AA0B-64C52C52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31" b="142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658C47-569E-4FDE-A309-04938ABB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Big Bang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D4521E7-089A-46C6-BAB5-C622FDB60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48977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9633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C5B05F-A5E0-444C-AFE0-5D2164F6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FD414-08E1-4F02-BF98-676C592E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3283624" cy="3123255"/>
          </a:xfrm>
        </p:spPr>
        <p:txBody>
          <a:bodyPr>
            <a:normAutofit/>
          </a:bodyPr>
          <a:lstStyle/>
          <a:p>
            <a:r>
              <a:rPr lang="es-MX" sz="2400" dirty="0"/>
              <a:t>Errores de interfaz</a:t>
            </a:r>
          </a:p>
          <a:p>
            <a:r>
              <a:rPr lang="es-MX" sz="2400" dirty="0"/>
              <a:t>Limitaciones de las pruebas unitarias</a:t>
            </a:r>
          </a:p>
          <a:p>
            <a:r>
              <a:rPr lang="es-MX" sz="2400" dirty="0"/>
              <a:t>Identificar módulos con errores</a:t>
            </a:r>
          </a:p>
        </p:txBody>
      </p:sp>
      <p:pic>
        <p:nvPicPr>
          <p:cNvPr id="4" name="integration">
            <a:hlinkClick r:id="" action="ppaction://media"/>
            <a:extLst>
              <a:ext uri="{FF2B5EF4-FFF2-40B4-BE49-F238E27FC236}">
                <a16:creationId xmlns:a16="http://schemas.microsoft.com/office/drawing/2014/main" id="{68D9599D-DDCA-42B5-9025-7B2C335224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62102" y="1423866"/>
            <a:ext cx="6903723" cy="3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BC72F3-FFDE-4C1B-BB29-201440EE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Crear una versión funcionable del sistema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67574B-12EB-426D-A9D3-F1B716CCD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47953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5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F78B3-17DA-426C-9409-88C2573E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C5ED9-464B-44F0-B778-2BB34E89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600" dirty="0" err="1"/>
              <a:t>Procedure</a:t>
            </a:r>
            <a:r>
              <a:rPr lang="es-MX" sz="3600" dirty="0"/>
              <a:t> </a:t>
            </a:r>
            <a:r>
              <a:rPr lang="es-MX" sz="3600" dirty="0" err="1"/>
              <a:t>call</a:t>
            </a:r>
            <a:endParaRPr lang="es-MX" sz="3600" dirty="0"/>
          </a:p>
          <a:p>
            <a:r>
              <a:rPr lang="es-MX" sz="3600" dirty="0" err="1"/>
              <a:t>Shared</a:t>
            </a:r>
            <a:r>
              <a:rPr lang="es-MX" sz="3600" dirty="0"/>
              <a:t> </a:t>
            </a:r>
            <a:r>
              <a:rPr lang="es-MX" sz="3600" dirty="0" err="1"/>
              <a:t>Memory</a:t>
            </a:r>
            <a:endParaRPr lang="es-MX" sz="3600" dirty="0"/>
          </a:p>
          <a:p>
            <a:r>
              <a:rPr lang="es-MX" sz="3600" dirty="0" err="1"/>
              <a:t>Message</a:t>
            </a:r>
            <a:r>
              <a:rPr lang="es-MX" sz="3600" dirty="0"/>
              <a:t> Passing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028" name="Picture 4" descr="An Overview of JavaScript Testing in 2022 by Vitali Zaidman | Welldone  Software">
            <a:extLst>
              <a:ext uri="{FF2B5EF4-FFF2-40B4-BE49-F238E27FC236}">
                <a16:creationId xmlns:a16="http://schemas.microsoft.com/office/drawing/2014/main" id="{900AD0FD-C209-425E-A3C1-408B66A3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51" y="1385667"/>
            <a:ext cx="4035963" cy="322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4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1B2AD-37BB-4F0D-8C75-EE8D4DC0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Put them together errors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C550246-0ABE-46DC-AECE-4F93153DD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20852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4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859AD2-69D6-4A9E-B91F-DEB98199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Ventajas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059CC13-E713-47EC-8342-1A3421B62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8094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2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312F76-AB09-48DC-A9FA-DFC968DF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Tipos de Integration Testing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589D59B-9EDE-4765-8506-A910127D1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9337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13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CB56A-42AE-46B9-B96A-2F37CA6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6000">
                <a:solidFill>
                  <a:schemeClr val="bg1"/>
                </a:solidFill>
              </a:rPr>
              <a:t>Intrasystem Testing</a:t>
            </a:r>
          </a:p>
        </p:txBody>
      </p:sp>
      <p:graphicFrame>
        <p:nvGraphicFramePr>
          <p:cNvPr id="24" name="Marcador de contenido 2">
            <a:extLst>
              <a:ext uri="{FF2B5EF4-FFF2-40B4-BE49-F238E27FC236}">
                <a16:creationId xmlns:a16="http://schemas.microsoft.com/office/drawing/2014/main" id="{9B82959A-8E64-4E99-8990-AA92EEB85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3879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737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0BCE6D4A9A6499372AAD243CC747E" ma:contentTypeVersion="8" ma:contentTypeDescription="Create a new document." ma:contentTypeScope="" ma:versionID="6add3e54a362c058a7cce9507b334cba">
  <xsd:schema xmlns:xsd="http://www.w3.org/2001/XMLSchema" xmlns:xs="http://www.w3.org/2001/XMLSchema" xmlns:p="http://schemas.microsoft.com/office/2006/metadata/properties" xmlns:ns2="61899c49-b351-4e98-884e-ba10e8637159" targetNamespace="http://schemas.microsoft.com/office/2006/metadata/properties" ma:root="true" ma:fieldsID="6c2b2d2a1aba56487ec545125dddf639" ns2:_="">
    <xsd:import namespace="61899c49-b351-4e98-884e-ba10e863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99c49-b351-4e98-884e-ba10e86371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B085D8-B8AA-4853-AE82-B6C31DE30F93}"/>
</file>

<file path=customXml/itemProps2.xml><?xml version="1.0" encoding="utf-8"?>
<ds:datastoreItem xmlns:ds="http://schemas.openxmlformats.org/officeDocument/2006/customXml" ds:itemID="{E4003318-1821-4BF8-A42E-2B58FA7C3615}"/>
</file>

<file path=customXml/itemProps3.xml><?xml version="1.0" encoding="utf-8"?>
<ds:datastoreItem xmlns:ds="http://schemas.openxmlformats.org/officeDocument/2006/customXml" ds:itemID="{1E42CBD2-0040-42C6-A2C5-A368D03AEEFD}"/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607</Words>
  <Application>Microsoft Office PowerPoint</Application>
  <PresentationFormat>Panorámica</PresentationFormat>
  <Paragraphs>130</Paragraphs>
  <Slides>25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Pruebas de integración</vt:lpstr>
      <vt:lpstr>Sistema</vt:lpstr>
      <vt:lpstr>Importancia</vt:lpstr>
      <vt:lpstr>Crear una versión funcionable del sistema</vt:lpstr>
      <vt:lpstr>Interfaces</vt:lpstr>
      <vt:lpstr>Put them together errors</vt:lpstr>
      <vt:lpstr>Ventajas</vt:lpstr>
      <vt:lpstr>Tipos de Integration Testing</vt:lpstr>
      <vt:lpstr>Intrasystem Testing</vt:lpstr>
      <vt:lpstr>Intersystem Testing</vt:lpstr>
      <vt:lpstr>Pairwise Testing</vt:lpstr>
      <vt:lpstr>Técnicas de integración</vt:lpstr>
      <vt:lpstr>Incremental</vt:lpstr>
      <vt:lpstr>Creando build</vt:lpstr>
      <vt:lpstr>Top Down</vt:lpstr>
      <vt:lpstr>Pasos</vt:lpstr>
      <vt:lpstr>Ventajas</vt:lpstr>
      <vt:lpstr>Limitaciones</vt:lpstr>
      <vt:lpstr>Bottom Up</vt:lpstr>
      <vt:lpstr>Presentación de PowerPoint</vt:lpstr>
      <vt:lpstr>Ventajas</vt:lpstr>
      <vt:lpstr>Desventajas</vt:lpstr>
      <vt:lpstr>Comparación</vt:lpstr>
      <vt:lpstr>Sandwich</vt:lpstr>
      <vt:lpstr>Big Bang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integración</dc:title>
  <dc:creator>Carlos Trejo</dc:creator>
  <cp:lastModifiedBy>Carlos Trejo</cp:lastModifiedBy>
  <cp:revision>1</cp:revision>
  <dcterms:created xsi:type="dcterms:W3CDTF">2022-03-07T16:57:26Z</dcterms:created>
  <dcterms:modified xsi:type="dcterms:W3CDTF">2022-03-08T00:16:12Z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0x010100E1F0BCE6D4A9A6499372AAD243CC747E</vt:lpwstr>
  </property>
</Properties>
</file>