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57" r:id="rId4"/>
    <p:sldId id="259"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9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875A4A8-E6F7-4E1D-8024-079F69BD9682}"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207A633B-7D28-401D-AF74-1E7301067859}">
      <dgm:prSet/>
      <dgm:spPr/>
      <dgm:t>
        <a:bodyPr/>
        <a:lstStyle/>
        <a:p>
          <a:r>
            <a:rPr lang="es-MX" dirty="0"/>
            <a:t>Mayor velocidad de desarrollo gracias a que su código es muy sencillo y que no hay mapeos entre objetos</a:t>
          </a:r>
          <a:endParaRPr lang="en-US" dirty="0"/>
        </a:p>
      </dgm:t>
    </dgm:pt>
    <dgm:pt modelId="{966DC316-FE1F-4A05-BCF4-39258828A9C9}" type="parTrans" cxnId="{7150F3A9-A0CB-498A-BAA8-7F3B0B18E677}">
      <dgm:prSet/>
      <dgm:spPr/>
      <dgm:t>
        <a:bodyPr/>
        <a:lstStyle/>
        <a:p>
          <a:endParaRPr lang="en-US"/>
        </a:p>
      </dgm:t>
    </dgm:pt>
    <dgm:pt modelId="{38A5EC9B-CF75-43D3-B722-67F09BE0569A}" type="sibTrans" cxnId="{7150F3A9-A0CB-498A-BAA8-7F3B0B18E677}">
      <dgm:prSet/>
      <dgm:spPr/>
      <dgm:t>
        <a:bodyPr/>
        <a:lstStyle/>
        <a:p>
          <a:endParaRPr lang="en-US"/>
        </a:p>
      </dgm:t>
    </dgm:pt>
    <dgm:pt modelId="{53AA4E03-BD60-4107-9BA3-07F36D032E18}">
      <dgm:prSet/>
      <dgm:spPr/>
      <dgm:t>
        <a:bodyPr/>
        <a:lstStyle/>
        <a:p>
          <a:r>
            <a:rPr lang="es-MX"/>
            <a:t>Mejor performance con objetos de negocios complejos </a:t>
          </a:r>
          <a:endParaRPr lang="en-US"/>
        </a:p>
      </dgm:t>
    </dgm:pt>
    <dgm:pt modelId="{B5D16587-6913-4CEF-9446-57954B644191}" type="parTrans" cxnId="{EE60A7B0-BD32-4014-ACE5-7497DCE534A4}">
      <dgm:prSet/>
      <dgm:spPr/>
      <dgm:t>
        <a:bodyPr/>
        <a:lstStyle/>
        <a:p>
          <a:endParaRPr lang="en-US"/>
        </a:p>
      </dgm:t>
    </dgm:pt>
    <dgm:pt modelId="{1696F723-FE60-451B-AB47-CCB6883F9251}" type="sibTrans" cxnId="{EE60A7B0-BD32-4014-ACE5-7497DCE534A4}">
      <dgm:prSet/>
      <dgm:spPr/>
      <dgm:t>
        <a:bodyPr/>
        <a:lstStyle/>
        <a:p>
          <a:endParaRPr lang="en-US"/>
        </a:p>
      </dgm:t>
    </dgm:pt>
    <dgm:pt modelId="{4809B844-4AF1-420B-A3FC-B1E5523BC97F}">
      <dgm:prSet/>
      <dgm:spPr/>
      <dgm:t>
        <a:bodyPr/>
        <a:lstStyle/>
        <a:p>
          <a:r>
            <a:rPr lang="es-MX"/>
            <a:t>Fácil Backup (la base completa esta en un solo archivo )</a:t>
          </a:r>
          <a:endParaRPr lang="en-US"/>
        </a:p>
      </dgm:t>
    </dgm:pt>
    <dgm:pt modelId="{9F03F774-C411-4238-BF68-DCCAD5DBF0A2}" type="parTrans" cxnId="{F9123CD7-BD7F-426A-912E-278C658CA972}">
      <dgm:prSet/>
      <dgm:spPr/>
      <dgm:t>
        <a:bodyPr/>
        <a:lstStyle/>
        <a:p>
          <a:endParaRPr lang="en-US"/>
        </a:p>
      </dgm:t>
    </dgm:pt>
    <dgm:pt modelId="{A1C514A6-B0C4-4166-93BD-55A4183C4D0E}" type="sibTrans" cxnId="{F9123CD7-BD7F-426A-912E-278C658CA972}">
      <dgm:prSet/>
      <dgm:spPr/>
      <dgm:t>
        <a:bodyPr/>
        <a:lstStyle/>
        <a:p>
          <a:endParaRPr lang="en-US"/>
        </a:p>
      </dgm:t>
    </dgm:pt>
    <dgm:pt modelId="{BED8A1DC-3ABC-4719-B47B-3C1313064B71}">
      <dgm:prSet/>
      <dgm:spPr/>
      <dgm:t>
        <a:bodyPr/>
        <a:lstStyle/>
        <a:p>
          <a:r>
            <a:rPr lang="es-MX"/>
            <a:t>Tiene un recolector de basura que borra los objetos que no son referenciados </a:t>
          </a:r>
          <a:endParaRPr lang="en-US"/>
        </a:p>
      </dgm:t>
    </dgm:pt>
    <dgm:pt modelId="{11A49492-470E-430E-9F31-64653334B611}" type="parTrans" cxnId="{C1915622-6B14-400C-A00A-97AE11F534C1}">
      <dgm:prSet/>
      <dgm:spPr/>
      <dgm:t>
        <a:bodyPr/>
        <a:lstStyle/>
        <a:p>
          <a:endParaRPr lang="en-US"/>
        </a:p>
      </dgm:t>
    </dgm:pt>
    <dgm:pt modelId="{E7C26D11-5793-4E8A-9203-44FAA520899B}" type="sibTrans" cxnId="{C1915622-6B14-400C-A00A-97AE11F534C1}">
      <dgm:prSet/>
      <dgm:spPr/>
      <dgm:t>
        <a:bodyPr/>
        <a:lstStyle/>
        <a:p>
          <a:endParaRPr lang="en-US"/>
        </a:p>
      </dgm:t>
    </dgm:pt>
    <dgm:pt modelId="{397E1BE8-7C3C-42F7-9432-7F98F8937188}">
      <dgm:prSet/>
      <dgm:spPr/>
      <dgm:t>
        <a:bodyPr/>
        <a:lstStyle/>
        <a:p>
          <a:r>
            <a:rPr lang="es-MX"/>
            <a:t>Al cambiar algo de la clase no necesitas modificar nada en la base </a:t>
          </a:r>
          <a:endParaRPr lang="en-US"/>
        </a:p>
      </dgm:t>
    </dgm:pt>
    <dgm:pt modelId="{69E9CEDA-0D3A-442C-9183-7366E9473216}" type="parTrans" cxnId="{457C3A90-7552-44E6-928C-A3CA8C692721}">
      <dgm:prSet/>
      <dgm:spPr/>
      <dgm:t>
        <a:bodyPr/>
        <a:lstStyle/>
        <a:p>
          <a:endParaRPr lang="en-US"/>
        </a:p>
      </dgm:t>
    </dgm:pt>
    <dgm:pt modelId="{A93D0ACD-92AB-4E2C-9C9E-0C7B2E67E349}" type="sibTrans" cxnId="{457C3A90-7552-44E6-928C-A3CA8C692721}">
      <dgm:prSet/>
      <dgm:spPr/>
      <dgm:t>
        <a:bodyPr/>
        <a:lstStyle/>
        <a:p>
          <a:endParaRPr lang="en-US"/>
        </a:p>
      </dgm:t>
    </dgm:pt>
    <dgm:pt modelId="{A327D925-E71C-47D9-9225-909FECD4B5FC}">
      <dgm:prSet/>
      <dgm:spPr/>
      <dgm:t>
        <a:bodyPr/>
        <a:lstStyle/>
        <a:p>
          <a:r>
            <a:rPr lang="es-MX"/>
            <a:t>Las búsquedas se usan directa mente usando objetos </a:t>
          </a:r>
          <a:endParaRPr lang="en-US"/>
        </a:p>
      </dgm:t>
    </dgm:pt>
    <dgm:pt modelId="{B7FD2115-AB43-4C9C-988D-4D14D1461F41}" type="parTrans" cxnId="{ED5E9742-2665-40DE-A95B-6D0276315A74}">
      <dgm:prSet/>
      <dgm:spPr/>
      <dgm:t>
        <a:bodyPr/>
        <a:lstStyle/>
        <a:p>
          <a:endParaRPr lang="en-US"/>
        </a:p>
      </dgm:t>
    </dgm:pt>
    <dgm:pt modelId="{E10732D7-1BF3-43CA-B516-1E3380E7E856}" type="sibTrans" cxnId="{ED5E9742-2665-40DE-A95B-6D0276315A74}">
      <dgm:prSet/>
      <dgm:spPr/>
      <dgm:t>
        <a:bodyPr/>
        <a:lstStyle/>
        <a:p>
          <a:endParaRPr lang="en-US"/>
        </a:p>
      </dgm:t>
    </dgm:pt>
    <dgm:pt modelId="{EDBFE3EF-CD58-48D5-94F1-6DF9253D6D3B}">
      <dgm:prSet/>
      <dgm:spPr/>
      <dgm:t>
        <a:bodyPr/>
        <a:lstStyle/>
        <a:p>
          <a:r>
            <a:rPr lang="es-MX"/>
            <a:t>Los cambios en los objetos se aplican directa mente en la base, sin tener que migrar datos ni reconfigurar nada </a:t>
          </a:r>
          <a:endParaRPr lang="en-US"/>
        </a:p>
      </dgm:t>
    </dgm:pt>
    <dgm:pt modelId="{F8FECC62-6685-472F-A9A2-1343734DC62A}" type="parTrans" cxnId="{7166FFE1-7799-49B0-B9D9-D03C2F12EEF7}">
      <dgm:prSet/>
      <dgm:spPr/>
      <dgm:t>
        <a:bodyPr/>
        <a:lstStyle/>
        <a:p>
          <a:endParaRPr lang="en-US"/>
        </a:p>
      </dgm:t>
    </dgm:pt>
    <dgm:pt modelId="{70B4453F-D212-466C-9B5C-C5B163FBC16A}" type="sibTrans" cxnId="{7166FFE1-7799-49B0-B9D9-D03C2F12EEF7}">
      <dgm:prSet/>
      <dgm:spPr/>
      <dgm:t>
        <a:bodyPr/>
        <a:lstStyle/>
        <a:p>
          <a:endParaRPr lang="en-US"/>
        </a:p>
      </dgm:t>
    </dgm:pt>
    <dgm:pt modelId="{41296897-337E-40AD-B9B4-97FDB7EABCB0}" type="pres">
      <dgm:prSet presAssocID="{A875A4A8-E6F7-4E1D-8024-079F69BD9682}" presName="root" presStyleCnt="0">
        <dgm:presLayoutVars>
          <dgm:dir/>
          <dgm:resizeHandles val="exact"/>
        </dgm:presLayoutVars>
      </dgm:prSet>
      <dgm:spPr/>
    </dgm:pt>
    <dgm:pt modelId="{E8C06AA7-D348-43F2-9A71-576B18B0D4B9}" type="pres">
      <dgm:prSet presAssocID="{207A633B-7D28-401D-AF74-1E7301067859}" presName="compNode" presStyleCnt="0"/>
      <dgm:spPr/>
    </dgm:pt>
    <dgm:pt modelId="{071015CC-DCEE-46EE-BE0B-32658366BB7A}" type="pres">
      <dgm:prSet presAssocID="{207A633B-7D28-401D-AF74-1E7301067859}" presName="bgRect" presStyleLbl="bgShp" presStyleIdx="0" presStyleCnt="7"/>
      <dgm:spPr/>
    </dgm:pt>
    <dgm:pt modelId="{120E132B-91DF-42F4-96DF-A0160C909B59}" type="pres">
      <dgm:prSet presAssocID="{207A633B-7D28-401D-AF74-1E730106785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7E0F6811-49C9-429A-8D91-B828A99AC91F}" type="pres">
      <dgm:prSet presAssocID="{207A633B-7D28-401D-AF74-1E7301067859}" presName="spaceRect" presStyleCnt="0"/>
      <dgm:spPr/>
    </dgm:pt>
    <dgm:pt modelId="{B9F8C190-7C97-4B7A-B584-373564880965}" type="pres">
      <dgm:prSet presAssocID="{207A633B-7D28-401D-AF74-1E7301067859}" presName="parTx" presStyleLbl="revTx" presStyleIdx="0" presStyleCnt="7">
        <dgm:presLayoutVars>
          <dgm:chMax val="0"/>
          <dgm:chPref val="0"/>
        </dgm:presLayoutVars>
      </dgm:prSet>
      <dgm:spPr/>
    </dgm:pt>
    <dgm:pt modelId="{9E66479A-51A1-424E-81BA-8AAB731EF035}" type="pres">
      <dgm:prSet presAssocID="{38A5EC9B-CF75-43D3-B722-67F09BE0569A}" presName="sibTrans" presStyleCnt="0"/>
      <dgm:spPr/>
    </dgm:pt>
    <dgm:pt modelId="{56A68081-7226-49F6-835E-D5C55AB1DFE6}" type="pres">
      <dgm:prSet presAssocID="{53AA4E03-BD60-4107-9BA3-07F36D032E18}" presName="compNode" presStyleCnt="0"/>
      <dgm:spPr/>
    </dgm:pt>
    <dgm:pt modelId="{B4E280EA-4B2C-431B-B6BA-E1D7FA5C0550}" type="pres">
      <dgm:prSet presAssocID="{53AA4E03-BD60-4107-9BA3-07F36D032E18}" presName="bgRect" presStyleLbl="bgShp" presStyleIdx="1" presStyleCnt="7"/>
      <dgm:spPr/>
    </dgm:pt>
    <dgm:pt modelId="{37309DD2-3883-4A35-BDE6-47E4FF1DB09F}" type="pres">
      <dgm:prSet presAssocID="{53AA4E03-BD60-4107-9BA3-07F36D032E1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F24786E-3164-4401-8445-6391CDB1A28F}" type="pres">
      <dgm:prSet presAssocID="{53AA4E03-BD60-4107-9BA3-07F36D032E18}" presName="spaceRect" presStyleCnt="0"/>
      <dgm:spPr/>
    </dgm:pt>
    <dgm:pt modelId="{5D95E337-4F0E-4543-9CB1-B7CEC753BA09}" type="pres">
      <dgm:prSet presAssocID="{53AA4E03-BD60-4107-9BA3-07F36D032E18}" presName="parTx" presStyleLbl="revTx" presStyleIdx="1" presStyleCnt="7">
        <dgm:presLayoutVars>
          <dgm:chMax val="0"/>
          <dgm:chPref val="0"/>
        </dgm:presLayoutVars>
      </dgm:prSet>
      <dgm:spPr/>
    </dgm:pt>
    <dgm:pt modelId="{CB1B933B-5D21-4871-A3D5-2A450483405B}" type="pres">
      <dgm:prSet presAssocID="{1696F723-FE60-451B-AB47-CCB6883F9251}" presName="sibTrans" presStyleCnt="0"/>
      <dgm:spPr/>
    </dgm:pt>
    <dgm:pt modelId="{D3E9A7C7-EAA1-435A-ADA6-E9B6A784ED64}" type="pres">
      <dgm:prSet presAssocID="{4809B844-4AF1-420B-A3FC-B1E5523BC97F}" presName="compNode" presStyleCnt="0"/>
      <dgm:spPr/>
    </dgm:pt>
    <dgm:pt modelId="{E1466FD6-A2F1-4506-A671-99CEAD47A5DA}" type="pres">
      <dgm:prSet presAssocID="{4809B844-4AF1-420B-A3FC-B1E5523BC97F}" presName="bgRect" presStyleLbl="bgShp" presStyleIdx="2" presStyleCnt="7"/>
      <dgm:spPr/>
    </dgm:pt>
    <dgm:pt modelId="{DBEB5902-F1E2-4AB9-9C56-A50FEB85C32C}" type="pres">
      <dgm:prSet presAssocID="{4809B844-4AF1-420B-A3FC-B1E5523BC97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
        </a:ext>
      </dgm:extLst>
    </dgm:pt>
    <dgm:pt modelId="{57AD5404-6E49-4051-BF96-82EB4CD667E6}" type="pres">
      <dgm:prSet presAssocID="{4809B844-4AF1-420B-A3FC-B1E5523BC97F}" presName="spaceRect" presStyleCnt="0"/>
      <dgm:spPr/>
    </dgm:pt>
    <dgm:pt modelId="{9E492E33-66CD-4637-BAB4-0554D329B094}" type="pres">
      <dgm:prSet presAssocID="{4809B844-4AF1-420B-A3FC-B1E5523BC97F}" presName="parTx" presStyleLbl="revTx" presStyleIdx="2" presStyleCnt="7">
        <dgm:presLayoutVars>
          <dgm:chMax val="0"/>
          <dgm:chPref val="0"/>
        </dgm:presLayoutVars>
      </dgm:prSet>
      <dgm:spPr/>
    </dgm:pt>
    <dgm:pt modelId="{0D3B85DE-91B0-47E4-814D-435719ACCDB7}" type="pres">
      <dgm:prSet presAssocID="{A1C514A6-B0C4-4166-93BD-55A4183C4D0E}" presName="sibTrans" presStyleCnt="0"/>
      <dgm:spPr/>
    </dgm:pt>
    <dgm:pt modelId="{142385CD-87CC-42E0-924A-149D245FDC34}" type="pres">
      <dgm:prSet presAssocID="{BED8A1DC-3ABC-4719-B47B-3C1313064B71}" presName="compNode" presStyleCnt="0"/>
      <dgm:spPr/>
    </dgm:pt>
    <dgm:pt modelId="{5A18ED53-9448-4A13-AE4E-291EAF0CA3DC}" type="pres">
      <dgm:prSet presAssocID="{BED8A1DC-3ABC-4719-B47B-3C1313064B71}" presName="bgRect" presStyleLbl="bgShp" presStyleIdx="3" presStyleCnt="7"/>
      <dgm:spPr/>
    </dgm:pt>
    <dgm:pt modelId="{310F41EA-B959-4B88-9ECD-48572887FC6D}" type="pres">
      <dgm:prSet presAssocID="{BED8A1DC-3ABC-4719-B47B-3C1313064B7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iclaje"/>
        </a:ext>
      </dgm:extLst>
    </dgm:pt>
    <dgm:pt modelId="{836205B1-2C62-4249-A150-C2DBFE584A9A}" type="pres">
      <dgm:prSet presAssocID="{BED8A1DC-3ABC-4719-B47B-3C1313064B71}" presName="spaceRect" presStyleCnt="0"/>
      <dgm:spPr/>
    </dgm:pt>
    <dgm:pt modelId="{9634AE77-DCF1-4307-A399-417DDC247DA4}" type="pres">
      <dgm:prSet presAssocID="{BED8A1DC-3ABC-4719-B47B-3C1313064B71}" presName="parTx" presStyleLbl="revTx" presStyleIdx="3" presStyleCnt="7">
        <dgm:presLayoutVars>
          <dgm:chMax val="0"/>
          <dgm:chPref val="0"/>
        </dgm:presLayoutVars>
      </dgm:prSet>
      <dgm:spPr/>
    </dgm:pt>
    <dgm:pt modelId="{C0A25FF1-6517-456B-8463-FEF42E90D09A}" type="pres">
      <dgm:prSet presAssocID="{E7C26D11-5793-4E8A-9203-44FAA520899B}" presName="sibTrans" presStyleCnt="0"/>
      <dgm:spPr/>
    </dgm:pt>
    <dgm:pt modelId="{1AD87E88-FA66-4AC7-831D-FCC5929EB63E}" type="pres">
      <dgm:prSet presAssocID="{397E1BE8-7C3C-42F7-9432-7F98F8937188}" presName="compNode" presStyleCnt="0"/>
      <dgm:spPr/>
    </dgm:pt>
    <dgm:pt modelId="{31B21702-BE8A-4671-9CA8-B56DEDC2C3CE}" type="pres">
      <dgm:prSet presAssocID="{397E1BE8-7C3C-42F7-9432-7F98F8937188}" presName="bgRect" presStyleLbl="bgShp" presStyleIdx="4" presStyleCnt="7"/>
      <dgm:spPr/>
    </dgm:pt>
    <dgm:pt modelId="{192AE9B9-9782-4545-9EAC-8FEFE37F1780}" type="pres">
      <dgm:prSet presAssocID="{397E1BE8-7C3C-42F7-9432-7F98F89371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errar"/>
        </a:ext>
      </dgm:extLst>
    </dgm:pt>
    <dgm:pt modelId="{7D3C1511-DECC-401D-AD39-B04B194387DA}" type="pres">
      <dgm:prSet presAssocID="{397E1BE8-7C3C-42F7-9432-7F98F8937188}" presName="spaceRect" presStyleCnt="0"/>
      <dgm:spPr/>
    </dgm:pt>
    <dgm:pt modelId="{D414F2FE-44B5-4DF5-90AB-20CFD1768A2A}" type="pres">
      <dgm:prSet presAssocID="{397E1BE8-7C3C-42F7-9432-7F98F8937188}" presName="parTx" presStyleLbl="revTx" presStyleIdx="4" presStyleCnt="7">
        <dgm:presLayoutVars>
          <dgm:chMax val="0"/>
          <dgm:chPref val="0"/>
        </dgm:presLayoutVars>
      </dgm:prSet>
      <dgm:spPr/>
    </dgm:pt>
    <dgm:pt modelId="{80E58774-4A55-4AEC-B325-E41162AA9A2F}" type="pres">
      <dgm:prSet presAssocID="{A93D0ACD-92AB-4E2C-9C9E-0C7B2E67E349}" presName="sibTrans" presStyleCnt="0"/>
      <dgm:spPr/>
    </dgm:pt>
    <dgm:pt modelId="{D9F463AD-C80A-4885-BB2E-A64AB3A714C6}" type="pres">
      <dgm:prSet presAssocID="{A327D925-E71C-47D9-9225-909FECD4B5FC}" presName="compNode" presStyleCnt="0"/>
      <dgm:spPr/>
    </dgm:pt>
    <dgm:pt modelId="{5FE97A79-3BD5-43DC-A89F-9787296B391A}" type="pres">
      <dgm:prSet presAssocID="{A327D925-E71C-47D9-9225-909FECD4B5FC}" presName="bgRect" presStyleLbl="bgShp" presStyleIdx="5" presStyleCnt="7"/>
      <dgm:spPr/>
    </dgm:pt>
    <dgm:pt modelId="{2EFD06BB-18CF-445F-B543-D0898DE24841}" type="pres">
      <dgm:prSet presAssocID="{A327D925-E71C-47D9-9225-909FECD4B5F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3E8714B3-4269-4513-B313-D0F5385771DF}" type="pres">
      <dgm:prSet presAssocID="{A327D925-E71C-47D9-9225-909FECD4B5FC}" presName="spaceRect" presStyleCnt="0"/>
      <dgm:spPr/>
    </dgm:pt>
    <dgm:pt modelId="{4CF54F16-D81E-447E-9D8E-383659CB8EBF}" type="pres">
      <dgm:prSet presAssocID="{A327D925-E71C-47D9-9225-909FECD4B5FC}" presName="parTx" presStyleLbl="revTx" presStyleIdx="5" presStyleCnt="7">
        <dgm:presLayoutVars>
          <dgm:chMax val="0"/>
          <dgm:chPref val="0"/>
        </dgm:presLayoutVars>
      </dgm:prSet>
      <dgm:spPr/>
    </dgm:pt>
    <dgm:pt modelId="{5B727815-70B5-4DD1-B5B7-E91FCBB1F350}" type="pres">
      <dgm:prSet presAssocID="{E10732D7-1BF3-43CA-B516-1E3380E7E856}" presName="sibTrans" presStyleCnt="0"/>
      <dgm:spPr/>
    </dgm:pt>
    <dgm:pt modelId="{02600025-A804-4E33-8F4A-2F8CDE076D26}" type="pres">
      <dgm:prSet presAssocID="{EDBFE3EF-CD58-48D5-94F1-6DF9253D6D3B}" presName="compNode" presStyleCnt="0"/>
      <dgm:spPr/>
    </dgm:pt>
    <dgm:pt modelId="{657CC8D6-94DB-4221-959E-46F4B487E423}" type="pres">
      <dgm:prSet presAssocID="{EDBFE3EF-CD58-48D5-94F1-6DF9253D6D3B}" presName="bgRect" presStyleLbl="bgShp" presStyleIdx="6" presStyleCnt="7"/>
      <dgm:spPr/>
    </dgm:pt>
    <dgm:pt modelId="{749039CA-AED2-49B3-83DC-57E916F61FE6}" type="pres">
      <dgm:prSet presAssocID="{EDBFE3EF-CD58-48D5-94F1-6DF9253D6D3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esconectado"/>
        </a:ext>
      </dgm:extLst>
    </dgm:pt>
    <dgm:pt modelId="{E7DD64FF-6BBE-4CA9-A09F-2F1FC2AC11D3}" type="pres">
      <dgm:prSet presAssocID="{EDBFE3EF-CD58-48D5-94F1-6DF9253D6D3B}" presName="spaceRect" presStyleCnt="0"/>
      <dgm:spPr/>
    </dgm:pt>
    <dgm:pt modelId="{ECF340BE-77ED-4F51-9C3D-4165834F5723}" type="pres">
      <dgm:prSet presAssocID="{EDBFE3EF-CD58-48D5-94F1-6DF9253D6D3B}" presName="parTx" presStyleLbl="revTx" presStyleIdx="6" presStyleCnt="7">
        <dgm:presLayoutVars>
          <dgm:chMax val="0"/>
          <dgm:chPref val="0"/>
        </dgm:presLayoutVars>
      </dgm:prSet>
      <dgm:spPr/>
    </dgm:pt>
  </dgm:ptLst>
  <dgm:cxnLst>
    <dgm:cxn modelId="{DCB6DF02-988B-493B-A5D4-41BD24B6BB0E}" type="presOf" srcId="{397E1BE8-7C3C-42F7-9432-7F98F8937188}" destId="{D414F2FE-44B5-4DF5-90AB-20CFD1768A2A}" srcOrd="0" destOrd="0" presId="urn:microsoft.com/office/officeart/2018/2/layout/IconVerticalSolidList"/>
    <dgm:cxn modelId="{F82D2A14-3C81-42CB-AB28-4809F4B05F39}" type="presOf" srcId="{BED8A1DC-3ABC-4719-B47B-3C1313064B71}" destId="{9634AE77-DCF1-4307-A399-417DDC247DA4}" srcOrd="0" destOrd="0" presId="urn:microsoft.com/office/officeart/2018/2/layout/IconVerticalSolidList"/>
    <dgm:cxn modelId="{C1915622-6B14-400C-A00A-97AE11F534C1}" srcId="{A875A4A8-E6F7-4E1D-8024-079F69BD9682}" destId="{BED8A1DC-3ABC-4719-B47B-3C1313064B71}" srcOrd="3" destOrd="0" parTransId="{11A49492-470E-430E-9F31-64653334B611}" sibTransId="{E7C26D11-5793-4E8A-9203-44FAA520899B}"/>
    <dgm:cxn modelId="{ED5E9742-2665-40DE-A95B-6D0276315A74}" srcId="{A875A4A8-E6F7-4E1D-8024-079F69BD9682}" destId="{A327D925-E71C-47D9-9225-909FECD4B5FC}" srcOrd="5" destOrd="0" parTransId="{B7FD2115-AB43-4C9C-988D-4D14D1461F41}" sibTransId="{E10732D7-1BF3-43CA-B516-1E3380E7E856}"/>
    <dgm:cxn modelId="{C9123047-E028-446A-A8BB-99792BF2BD3C}" type="presOf" srcId="{A327D925-E71C-47D9-9225-909FECD4B5FC}" destId="{4CF54F16-D81E-447E-9D8E-383659CB8EBF}" srcOrd="0" destOrd="0" presId="urn:microsoft.com/office/officeart/2018/2/layout/IconVerticalSolidList"/>
    <dgm:cxn modelId="{4F98DE7C-4705-4EB2-BED9-82F9BC09E651}" type="presOf" srcId="{4809B844-4AF1-420B-A3FC-B1E5523BC97F}" destId="{9E492E33-66CD-4637-BAB4-0554D329B094}" srcOrd="0" destOrd="0" presId="urn:microsoft.com/office/officeart/2018/2/layout/IconVerticalSolidList"/>
    <dgm:cxn modelId="{D5F53390-58B7-4E03-98D4-5BD02C9986D3}" type="presOf" srcId="{53AA4E03-BD60-4107-9BA3-07F36D032E18}" destId="{5D95E337-4F0E-4543-9CB1-B7CEC753BA09}" srcOrd="0" destOrd="0" presId="urn:microsoft.com/office/officeart/2018/2/layout/IconVerticalSolidList"/>
    <dgm:cxn modelId="{457C3A90-7552-44E6-928C-A3CA8C692721}" srcId="{A875A4A8-E6F7-4E1D-8024-079F69BD9682}" destId="{397E1BE8-7C3C-42F7-9432-7F98F8937188}" srcOrd="4" destOrd="0" parTransId="{69E9CEDA-0D3A-442C-9183-7366E9473216}" sibTransId="{A93D0ACD-92AB-4E2C-9C9E-0C7B2E67E349}"/>
    <dgm:cxn modelId="{BD6B779B-7D4D-4498-8DE8-324F5171279B}" type="presOf" srcId="{207A633B-7D28-401D-AF74-1E7301067859}" destId="{B9F8C190-7C97-4B7A-B584-373564880965}" srcOrd="0" destOrd="0" presId="urn:microsoft.com/office/officeart/2018/2/layout/IconVerticalSolidList"/>
    <dgm:cxn modelId="{7150F3A9-A0CB-498A-BAA8-7F3B0B18E677}" srcId="{A875A4A8-E6F7-4E1D-8024-079F69BD9682}" destId="{207A633B-7D28-401D-AF74-1E7301067859}" srcOrd="0" destOrd="0" parTransId="{966DC316-FE1F-4A05-BCF4-39258828A9C9}" sibTransId="{38A5EC9B-CF75-43D3-B722-67F09BE0569A}"/>
    <dgm:cxn modelId="{EE60A7B0-BD32-4014-ACE5-7497DCE534A4}" srcId="{A875A4A8-E6F7-4E1D-8024-079F69BD9682}" destId="{53AA4E03-BD60-4107-9BA3-07F36D032E18}" srcOrd="1" destOrd="0" parTransId="{B5D16587-6913-4CEF-9446-57954B644191}" sibTransId="{1696F723-FE60-451B-AB47-CCB6883F9251}"/>
    <dgm:cxn modelId="{132EBEBE-C728-4809-97C5-20AAD94C7959}" type="presOf" srcId="{A875A4A8-E6F7-4E1D-8024-079F69BD9682}" destId="{41296897-337E-40AD-B9B4-97FDB7EABCB0}" srcOrd="0" destOrd="0" presId="urn:microsoft.com/office/officeart/2018/2/layout/IconVerticalSolidList"/>
    <dgm:cxn modelId="{200338D6-BFBD-4BE7-B767-4941DBA08835}" type="presOf" srcId="{EDBFE3EF-CD58-48D5-94F1-6DF9253D6D3B}" destId="{ECF340BE-77ED-4F51-9C3D-4165834F5723}" srcOrd="0" destOrd="0" presId="urn:microsoft.com/office/officeart/2018/2/layout/IconVerticalSolidList"/>
    <dgm:cxn modelId="{F9123CD7-BD7F-426A-912E-278C658CA972}" srcId="{A875A4A8-E6F7-4E1D-8024-079F69BD9682}" destId="{4809B844-4AF1-420B-A3FC-B1E5523BC97F}" srcOrd="2" destOrd="0" parTransId="{9F03F774-C411-4238-BF68-DCCAD5DBF0A2}" sibTransId="{A1C514A6-B0C4-4166-93BD-55A4183C4D0E}"/>
    <dgm:cxn modelId="{7166FFE1-7799-49B0-B9D9-D03C2F12EEF7}" srcId="{A875A4A8-E6F7-4E1D-8024-079F69BD9682}" destId="{EDBFE3EF-CD58-48D5-94F1-6DF9253D6D3B}" srcOrd="6" destOrd="0" parTransId="{F8FECC62-6685-472F-A9A2-1343734DC62A}" sibTransId="{70B4453F-D212-466C-9B5C-C5B163FBC16A}"/>
    <dgm:cxn modelId="{BEA6C636-2E0A-429F-95B2-5EAC83E783AA}" type="presParOf" srcId="{41296897-337E-40AD-B9B4-97FDB7EABCB0}" destId="{E8C06AA7-D348-43F2-9A71-576B18B0D4B9}" srcOrd="0" destOrd="0" presId="urn:microsoft.com/office/officeart/2018/2/layout/IconVerticalSolidList"/>
    <dgm:cxn modelId="{56A5801C-7B7F-4180-A5EF-A8EAB259417D}" type="presParOf" srcId="{E8C06AA7-D348-43F2-9A71-576B18B0D4B9}" destId="{071015CC-DCEE-46EE-BE0B-32658366BB7A}" srcOrd="0" destOrd="0" presId="urn:microsoft.com/office/officeart/2018/2/layout/IconVerticalSolidList"/>
    <dgm:cxn modelId="{53810CD0-305E-4CA1-8866-110322D5E7A9}" type="presParOf" srcId="{E8C06AA7-D348-43F2-9A71-576B18B0D4B9}" destId="{120E132B-91DF-42F4-96DF-A0160C909B59}" srcOrd="1" destOrd="0" presId="urn:microsoft.com/office/officeart/2018/2/layout/IconVerticalSolidList"/>
    <dgm:cxn modelId="{8D13AFA8-E645-46B4-9970-0615A08154B7}" type="presParOf" srcId="{E8C06AA7-D348-43F2-9A71-576B18B0D4B9}" destId="{7E0F6811-49C9-429A-8D91-B828A99AC91F}" srcOrd="2" destOrd="0" presId="urn:microsoft.com/office/officeart/2018/2/layout/IconVerticalSolidList"/>
    <dgm:cxn modelId="{FB4018D4-9F11-478C-A15F-91066A58F5A8}" type="presParOf" srcId="{E8C06AA7-D348-43F2-9A71-576B18B0D4B9}" destId="{B9F8C190-7C97-4B7A-B584-373564880965}" srcOrd="3" destOrd="0" presId="urn:microsoft.com/office/officeart/2018/2/layout/IconVerticalSolidList"/>
    <dgm:cxn modelId="{8D3AC99B-7161-4E33-809E-9F3FC067D319}" type="presParOf" srcId="{41296897-337E-40AD-B9B4-97FDB7EABCB0}" destId="{9E66479A-51A1-424E-81BA-8AAB731EF035}" srcOrd="1" destOrd="0" presId="urn:microsoft.com/office/officeart/2018/2/layout/IconVerticalSolidList"/>
    <dgm:cxn modelId="{17FB9497-CA61-4D5A-AF49-0EAC65C8A9CB}" type="presParOf" srcId="{41296897-337E-40AD-B9B4-97FDB7EABCB0}" destId="{56A68081-7226-49F6-835E-D5C55AB1DFE6}" srcOrd="2" destOrd="0" presId="urn:microsoft.com/office/officeart/2018/2/layout/IconVerticalSolidList"/>
    <dgm:cxn modelId="{91F2893B-7999-467F-B441-1FFEEE934F12}" type="presParOf" srcId="{56A68081-7226-49F6-835E-D5C55AB1DFE6}" destId="{B4E280EA-4B2C-431B-B6BA-E1D7FA5C0550}" srcOrd="0" destOrd="0" presId="urn:microsoft.com/office/officeart/2018/2/layout/IconVerticalSolidList"/>
    <dgm:cxn modelId="{825EE011-6B0B-4948-821C-FCF5601EE611}" type="presParOf" srcId="{56A68081-7226-49F6-835E-D5C55AB1DFE6}" destId="{37309DD2-3883-4A35-BDE6-47E4FF1DB09F}" srcOrd="1" destOrd="0" presId="urn:microsoft.com/office/officeart/2018/2/layout/IconVerticalSolidList"/>
    <dgm:cxn modelId="{08CD561A-7125-4931-9015-3F8EA605FEA4}" type="presParOf" srcId="{56A68081-7226-49F6-835E-D5C55AB1DFE6}" destId="{1F24786E-3164-4401-8445-6391CDB1A28F}" srcOrd="2" destOrd="0" presId="urn:microsoft.com/office/officeart/2018/2/layout/IconVerticalSolidList"/>
    <dgm:cxn modelId="{9BC8A544-1C7D-4276-81D3-0D73769D3FBF}" type="presParOf" srcId="{56A68081-7226-49F6-835E-D5C55AB1DFE6}" destId="{5D95E337-4F0E-4543-9CB1-B7CEC753BA09}" srcOrd="3" destOrd="0" presId="urn:microsoft.com/office/officeart/2018/2/layout/IconVerticalSolidList"/>
    <dgm:cxn modelId="{EC6EFDF8-D408-4859-AE3B-C27B87371E5C}" type="presParOf" srcId="{41296897-337E-40AD-B9B4-97FDB7EABCB0}" destId="{CB1B933B-5D21-4871-A3D5-2A450483405B}" srcOrd="3" destOrd="0" presId="urn:microsoft.com/office/officeart/2018/2/layout/IconVerticalSolidList"/>
    <dgm:cxn modelId="{AD547C0B-33E4-4101-9C0C-20C56A4BA2B7}" type="presParOf" srcId="{41296897-337E-40AD-B9B4-97FDB7EABCB0}" destId="{D3E9A7C7-EAA1-435A-ADA6-E9B6A784ED64}" srcOrd="4" destOrd="0" presId="urn:microsoft.com/office/officeart/2018/2/layout/IconVerticalSolidList"/>
    <dgm:cxn modelId="{41A90500-71E7-4DB1-9413-924269CFDF1C}" type="presParOf" srcId="{D3E9A7C7-EAA1-435A-ADA6-E9B6A784ED64}" destId="{E1466FD6-A2F1-4506-A671-99CEAD47A5DA}" srcOrd="0" destOrd="0" presId="urn:microsoft.com/office/officeart/2018/2/layout/IconVerticalSolidList"/>
    <dgm:cxn modelId="{7B1DF6AD-7527-4113-B4DC-957DCEFD9932}" type="presParOf" srcId="{D3E9A7C7-EAA1-435A-ADA6-E9B6A784ED64}" destId="{DBEB5902-F1E2-4AB9-9C56-A50FEB85C32C}" srcOrd="1" destOrd="0" presId="urn:microsoft.com/office/officeart/2018/2/layout/IconVerticalSolidList"/>
    <dgm:cxn modelId="{27E0F678-89A3-4ABB-B192-DE7B0E4BD36C}" type="presParOf" srcId="{D3E9A7C7-EAA1-435A-ADA6-E9B6A784ED64}" destId="{57AD5404-6E49-4051-BF96-82EB4CD667E6}" srcOrd="2" destOrd="0" presId="urn:microsoft.com/office/officeart/2018/2/layout/IconVerticalSolidList"/>
    <dgm:cxn modelId="{35C42317-1BFF-4498-8A92-EB2D619202C5}" type="presParOf" srcId="{D3E9A7C7-EAA1-435A-ADA6-E9B6A784ED64}" destId="{9E492E33-66CD-4637-BAB4-0554D329B094}" srcOrd="3" destOrd="0" presId="urn:microsoft.com/office/officeart/2018/2/layout/IconVerticalSolidList"/>
    <dgm:cxn modelId="{69A7AD8D-ACDD-4F23-95CA-C12AD976AFEA}" type="presParOf" srcId="{41296897-337E-40AD-B9B4-97FDB7EABCB0}" destId="{0D3B85DE-91B0-47E4-814D-435719ACCDB7}" srcOrd="5" destOrd="0" presId="urn:microsoft.com/office/officeart/2018/2/layout/IconVerticalSolidList"/>
    <dgm:cxn modelId="{CEAC0F87-928A-4ECA-A54A-B4D4688E8DAF}" type="presParOf" srcId="{41296897-337E-40AD-B9B4-97FDB7EABCB0}" destId="{142385CD-87CC-42E0-924A-149D245FDC34}" srcOrd="6" destOrd="0" presId="urn:microsoft.com/office/officeart/2018/2/layout/IconVerticalSolidList"/>
    <dgm:cxn modelId="{6B0583C4-13F4-464B-A9E0-F294589ED0AB}" type="presParOf" srcId="{142385CD-87CC-42E0-924A-149D245FDC34}" destId="{5A18ED53-9448-4A13-AE4E-291EAF0CA3DC}" srcOrd="0" destOrd="0" presId="urn:microsoft.com/office/officeart/2018/2/layout/IconVerticalSolidList"/>
    <dgm:cxn modelId="{14B684CF-7802-4867-8833-67CFB2EFBA8C}" type="presParOf" srcId="{142385CD-87CC-42E0-924A-149D245FDC34}" destId="{310F41EA-B959-4B88-9ECD-48572887FC6D}" srcOrd="1" destOrd="0" presId="urn:microsoft.com/office/officeart/2018/2/layout/IconVerticalSolidList"/>
    <dgm:cxn modelId="{CCF15091-3636-4D3B-A850-D2B131FDD490}" type="presParOf" srcId="{142385CD-87CC-42E0-924A-149D245FDC34}" destId="{836205B1-2C62-4249-A150-C2DBFE584A9A}" srcOrd="2" destOrd="0" presId="urn:microsoft.com/office/officeart/2018/2/layout/IconVerticalSolidList"/>
    <dgm:cxn modelId="{5D7DB271-C9C3-439C-9496-08A2EFAFF8BC}" type="presParOf" srcId="{142385CD-87CC-42E0-924A-149D245FDC34}" destId="{9634AE77-DCF1-4307-A399-417DDC247DA4}" srcOrd="3" destOrd="0" presId="urn:microsoft.com/office/officeart/2018/2/layout/IconVerticalSolidList"/>
    <dgm:cxn modelId="{54FDC101-6AA5-440D-A90E-3EE2DA7C8921}" type="presParOf" srcId="{41296897-337E-40AD-B9B4-97FDB7EABCB0}" destId="{C0A25FF1-6517-456B-8463-FEF42E90D09A}" srcOrd="7" destOrd="0" presId="urn:microsoft.com/office/officeart/2018/2/layout/IconVerticalSolidList"/>
    <dgm:cxn modelId="{9FAD47B4-0E66-4865-81C4-5A2A1D60EE04}" type="presParOf" srcId="{41296897-337E-40AD-B9B4-97FDB7EABCB0}" destId="{1AD87E88-FA66-4AC7-831D-FCC5929EB63E}" srcOrd="8" destOrd="0" presId="urn:microsoft.com/office/officeart/2018/2/layout/IconVerticalSolidList"/>
    <dgm:cxn modelId="{FC46A99A-B83A-45AA-B9A9-B9C4282A709A}" type="presParOf" srcId="{1AD87E88-FA66-4AC7-831D-FCC5929EB63E}" destId="{31B21702-BE8A-4671-9CA8-B56DEDC2C3CE}" srcOrd="0" destOrd="0" presId="urn:microsoft.com/office/officeart/2018/2/layout/IconVerticalSolidList"/>
    <dgm:cxn modelId="{143B3C1F-F91A-40DB-A29A-6248DABC5633}" type="presParOf" srcId="{1AD87E88-FA66-4AC7-831D-FCC5929EB63E}" destId="{192AE9B9-9782-4545-9EAC-8FEFE37F1780}" srcOrd="1" destOrd="0" presId="urn:microsoft.com/office/officeart/2018/2/layout/IconVerticalSolidList"/>
    <dgm:cxn modelId="{2EEB25AF-6CD0-4EFD-94F6-6342E74D5449}" type="presParOf" srcId="{1AD87E88-FA66-4AC7-831D-FCC5929EB63E}" destId="{7D3C1511-DECC-401D-AD39-B04B194387DA}" srcOrd="2" destOrd="0" presId="urn:microsoft.com/office/officeart/2018/2/layout/IconVerticalSolidList"/>
    <dgm:cxn modelId="{4E5D021F-65CA-46C8-BDE7-D3243613CCA3}" type="presParOf" srcId="{1AD87E88-FA66-4AC7-831D-FCC5929EB63E}" destId="{D414F2FE-44B5-4DF5-90AB-20CFD1768A2A}" srcOrd="3" destOrd="0" presId="urn:microsoft.com/office/officeart/2018/2/layout/IconVerticalSolidList"/>
    <dgm:cxn modelId="{75BA163A-DC7E-47A3-8F9A-E4D6485BF8FE}" type="presParOf" srcId="{41296897-337E-40AD-B9B4-97FDB7EABCB0}" destId="{80E58774-4A55-4AEC-B325-E41162AA9A2F}" srcOrd="9" destOrd="0" presId="urn:microsoft.com/office/officeart/2018/2/layout/IconVerticalSolidList"/>
    <dgm:cxn modelId="{06AAC681-5D8F-4B49-8F9F-530F0C507F0B}" type="presParOf" srcId="{41296897-337E-40AD-B9B4-97FDB7EABCB0}" destId="{D9F463AD-C80A-4885-BB2E-A64AB3A714C6}" srcOrd="10" destOrd="0" presId="urn:microsoft.com/office/officeart/2018/2/layout/IconVerticalSolidList"/>
    <dgm:cxn modelId="{50A8F9DE-C340-408E-AC85-9C38BF90EFFB}" type="presParOf" srcId="{D9F463AD-C80A-4885-BB2E-A64AB3A714C6}" destId="{5FE97A79-3BD5-43DC-A89F-9787296B391A}" srcOrd="0" destOrd="0" presId="urn:microsoft.com/office/officeart/2018/2/layout/IconVerticalSolidList"/>
    <dgm:cxn modelId="{248B7167-23D2-4EDF-85C1-C9099846E30C}" type="presParOf" srcId="{D9F463AD-C80A-4885-BB2E-A64AB3A714C6}" destId="{2EFD06BB-18CF-445F-B543-D0898DE24841}" srcOrd="1" destOrd="0" presId="urn:microsoft.com/office/officeart/2018/2/layout/IconVerticalSolidList"/>
    <dgm:cxn modelId="{3C0E4CC0-9218-4996-A5E0-452D374A98D4}" type="presParOf" srcId="{D9F463AD-C80A-4885-BB2E-A64AB3A714C6}" destId="{3E8714B3-4269-4513-B313-D0F5385771DF}" srcOrd="2" destOrd="0" presId="urn:microsoft.com/office/officeart/2018/2/layout/IconVerticalSolidList"/>
    <dgm:cxn modelId="{7D6EADBF-5544-4F9B-A304-5F61322229B1}" type="presParOf" srcId="{D9F463AD-C80A-4885-BB2E-A64AB3A714C6}" destId="{4CF54F16-D81E-447E-9D8E-383659CB8EBF}" srcOrd="3" destOrd="0" presId="urn:microsoft.com/office/officeart/2018/2/layout/IconVerticalSolidList"/>
    <dgm:cxn modelId="{9252324E-E215-42F4-8ABD-490F135E1CA6}" type="presParOf" srcId="{41296897-337E-40AD-B9B4-97FDB7EABCB0}" destId="{5B727815-70B5-4DD1-B5B7-E91FCBB1F350}" srcOrd="11" destOrd="0" presId="urn:microsoft.com/office/officeart/2018/2/layout/IconVerticalSolidList"/>
    <dgm:cxn modelId="{EB43CBEC-E39F-4560-BFE4-97E832AA50F5}" type="presParOf" srcId="{41296897-337E-40AD-B9B4-97FDB7EABCB0}" destId="{02600025-A804-4E33-8F4A-2F8CDE076D26}" srcOrd="12" destOrd="0" presId="urn:microsoft.com/office/officeart/2018/2/layout/IconVerticalSolidList"/>
    <dgm:cxn modelId="{F5E1215D-514E-4DA4-A594-1DC67A2ED9DD}" type="presParOf" srcId="{02600025-A804-4E33-8F4A-2F8CDE076D26}" destId="{657CC8D6-94DB-4221-959E-46F4B487E423}" srcOrd="0" destOrd="0" presId="urn:microsoft.com/office/officeart/2018/2/layout/IconVerticalSolidList"/>
    <dgm:cxn modelId="{B7801768-231D-4AD9-82CD-28D4F0688F3C}" type="presParOf" srcId="{02600025-A804-4E33-8F4A-2F8CDE076D26}" destId="{749039CA-AED2-49B3-83DC-57E916F61FE6}" srcOrd="1" destOrd="0" presId="urn:microsoft.com/office/officeart/2018/2/layout/IconVerticalSolidList"/>
    <dgm:cxn modelId="{07314AE6-FC9F-4F96-B78C-D1F5AAAE9D93}" type="presParOf" srcId="{02600025-A804-4E33-8F4A-2F8CDE076D26}" destId="{E7DD64FF-6BBE-4CA9-A09F-2F1FC2AC11D3}" srcOrd="2" destOrd="0" presId="urn:microsoft.com/office/officeart/2018/2/layout/IconVerticalSolidList"/>
    <dgm:cxn modelId="{C969BD4E-3C62-4E78-87D3-4421458B9DCD}" type="presParOf" srcId="{02600025-A804-4E33-8F4A-2F8CDE076D26}" destId="{ECF340BE-77ED-4F51-9C3D-4165834F57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015CC-DCEE-46EE-BE0B-32658366BB7A}">
      <dsp:nvSpPr>
        <dsp:cNvPr id="0" name=""/>
        <dsp:cNvSpPr/>
      </dsp:nvSpPr>
      <dsp:spPr>
        <a:xfrm>
          <a:off x="0" y="307"/>
          <a:ext cx="10179050" cy="4227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E132B-91DF-42F4-96DF-A0160C909B59}">
      <dsp:nvSpPr>
        <dsp:cNvPr id="0" name=""/>
        <dsp:cNvSpPr/>
      </dsp:nvSpPr>
      <dsp:spPr>
        <a:xfrm>
          <a:off x="127885" y="95428"/>
          <a:ext cx="232519" cy="232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9F8C190-7C97-4B7A-B584-373564880965}">
      <dsp:nvSpPr>
        <dsp:cNvPr id="0" name=""/>
        <dsp:cNvSpPr/>
      </dsp:nvSpPr>
      <dsp:spPr>
        <a:xfrm>
          <a:off x="488291" y="307"/>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dirty="0"/>
            <a:t>Mayor velocidad de desarrollo gracias a que su código es muy sencillo y que no hay mapeos entre objetos</a:t>
          </a:r>
          <a:endParaRPr lang="en-US" sz="1600" kern="1200" dirty="0"/>
        </a:p>
      </dsp:txBody>
      <dsp:txXfrm>
        <a:off x="488291" y="307"/>
        <a:ext cx="9690758" cy="422763"/>
      </dsp:txXfrm>
    </dsp:sp>
    <dsp:sp modelId="{B4E280EA-4B2C-431B-B6BA-E1D7FA5C0550}">
      <dsp:nvSpPr>
        <dsp:cNvPr id="0" name=""/>
        <dsp:cNvSpPr/>
      </dsp:nvSpPr>
      <dsp:spPr>
        <a:xfrm>
          <a:off x="0" y="528760"/>
          <a:ext cx="10179050" cy="422763"/>
        </a:xfrm>
        <a:prstGeom prst="roundRect">
          <a:avLst>
            <a:gd name="adj" fmla="val 10000"/>
          </a:avLst>
        </a:prstGeom>
        <a:solidFill>
          <a:schemeClr val="accent5">
            <a:hueOff val="3185780"/>
            <a:satOff val="-6806"/>
            <a:lumOff val="-2843"/>
            <a:alphaOff val="0"/>
          </a:schemeClr>
        </a:solidFill>
        <a:ln>
          <a:noFill/>
        </a:ln>
        <a:effectLst/>
      </dsp:spPr>
      <dsp:style>
        <a:lnRef idx="0">
          <a:scrgbClr r="0" g="0" b="0"/>
        </a:lnRef>
        <a:fillRef idx="1">
          <a:scrgbClr r="0" g="0" b="0"/>
        </a:fillRef>
        <a:effectRef idx="0">
          <a:scrgbClr r="0" g="0" b="0"/>
        </a:effectRef>
        <a:fontRef idx="minor"/>
      </dsp:style>
    </dsp:sp>
    <dsp:sp modelId="{37309DD2-3883-4A35-BDE6-47E4FF1DB09F}">
      <dsp:nvSpPr>
        <dsp:cNvPr id="0" name=""/>
        <dsp:cNvSpPr/>
      </dsp:nvSpPr>
      <dsp:spPr>
        <a:xfrm>
          <a:off x="127885" y="623882"/>
          <a:ext cx="232519" cy="232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D95E337-4F0E-4543-9CB1-B7CEC753BA09}">
      <dsp:nvSpPr>
        <dsp:cNvPr id="0" name=""/>
        <dsp:cNvSpPr/>
      </dsp:nvSpPr>
      <dsp:spPr>
        <a:xfrm>
          <a:off x="488291" y="528760"/>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Mejor performance con objetos de negocios complejos </a:t>
          </a:r>
          <a:endParaRPr lang="en-US" sz="1600" kern="1200"/>
        </a:p>
      </dsp:txBody>
      <dsp:txXfrm>
        <a:off x="488291" y="528760"/>
        <a:ext cx="9690758" cy="422763"/>
      </dsp:txXfrm>
    </dsp:sp>
    <dsp:sp modelId="{E1466FD6-A2F1-4506-A671-99CEAD47A5DA}">
      <dsp:nvSpPr>
        <dsp:cNvPr id="0" name=""/>
        <dsp:cNvSpPr/>
      </dsp:nvSpPr>
      <dsp:spPr>
        <a:xfrm>
          <a:off x="0" y="1057214"/>
          <a:ext cx="10179050" cy="422763"/>
        </a:xfrm>
        <a:prstGeom prst="roundRect">
          <a:avLst>
            <a:gd name="adj" fmla="val 10000"/>
          </a:avLst>
        </a:prstGeom>
        <a:solidFill>
          <a:schemeClr val="accent5">
            <a:hueOff val="6371560"/>
            <a:satOff val="-13612"/>
            <a:lumOff val="-5686"/>
            <a:alphaOff val="0"/>
          </a:schemeClr>
        </a:solidFill>
        <a:ln>
          <a:noFill/>
        </a:ln>
        <a:effectLst/>
      </dsp:spPr>
      <dsp:style>
        <a:lnRef idx="0">
          <a:scrgbClr r="0" g="0" b="0"/>
        </a:lnRef>
        <a:fillRef idx="1">
          <a:scrgbClr r="0" g="0" b="0"/>
        </a:fillRef>
        <a:effectRef idx="0">
          <a:scrgbClr r="0" g="0" b="0"/>
        </a:effectRef>
        <a:fontRef idx="minor"/>
      </dsp:style>
    </dsp:sp>
    <dsp:sp modelId="{DBEB5902-F1E2-4AB9-9C56-A50FEB85C32C}">
      <dsp:nvSpPr>
        <dsp:cNvPr id="0" name=""/>
        <dsp:cNvSpPr/>
      </dsp:nvSpPr>
      <dsp:spPr>
        <a:xfrm>
          <a:off x="127885" y="1152336"/>
          <a:ext cx="232519" cy="2325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E492E33-66CD-4637-BAB4-0554D329B094}">
      <dsp:nvSpPr>
        <dsp:cNvPr id="0" name=""/>
        <dsp:cNvSpPr/>
      </dsp:nvSpPr>
      <dsp:spPr>
        <a:xfrm>
          <a:off x="488291" y="1057214"/>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Fácil Backup (la base completa esta en un solo archivo )</a:t>
          </a:r>
          <a:endParaRPr lang="en-US" sz="1600" kern="1200"/>
        </a:p>
      </dsp:txBody>
      <dsp:txXfrm>
        <a:off x="488291" y="1057214"/>
        <a:ext cx="9690758" cy="422763"/>
      </dsp:txXfrm>
    </dsp:sp>
    <dsp:sp modelId="{5A18ED53-9448-4A13-AE4E-291EAF0CA3DC}">
      <dsp:nvSpPr>
        <dsp:cNvPr id="0" name=""/>
        <dsp:cNvSpPr/>
      </dsp:nvSpPr>
      <dsp:spPr>
        <a:xfrm>
          <a:off x="0" y="1585668"/>
          <a:ext cx="10179050" cy="422763"/>
        </a:xfrm>
        <a:prstGeom prst="roundRect">
          <a:avLst>
            <a:gd name="adj" fmla="val 10000"/>
          </a:avLst>
        </a:prstGeom>
        <a:solidFill>
          <a:schemeClr val="accent5">
            <a:hueOff val="9557340"/>
            <a:satOff val="-20419"/>
            <a:lumOff val="-8529"/>
            <a:alphaOff val="0"/>
          </a:schemeClr>
        </a:solidFill>
        <a:ln>
          <a:noFill/>
        </a:ln>
        <a:effectLst/>
      </dsp:spPr>
      <dsp:style>
        <a:lnRef idx="0">
          <a:scrgbClr r="0" g="0" b="0"/>
        </a:lnRef>
        <a:fillRef idx="1">
          <a:scrgbClr r="0" g="0" b="0"/>
        </a:fillRef>
        <a:effectRef idx="0">
          <a:scrgbClr r="0" g="0" b="0"/>
        </a:effectRef>
        <a:fontRef idx="minor"/>
      </dsp:style>
    </dsp:sp>
    <dsp:sp modelId="{310F41EA-B959-4B88-9ECD-48572887FC6D}">
      <dsp:nvSpPr>
        <dsp:cNvPr id="0" name=""/>
        <dsp:cNvSpPr/>
      </dsp:nvSpPr>
      <dsp:spPr>
        <a:xfrm>
          <a:off x="127885" y="1680790"/>
          <a:ext cx="232519" cy="2325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634AE77-DCF1-4307-A399-417DDC247DA4}">
      <dsp:nvSpPr>
        <dsp:cNvPr id="0" name=""/>
        <dsp:cNvSpPr/>
      </dsp:nvSpPr>
      <dsp:spPr>
        <a:xfrm>
          <a:off x="488291" y="1585668"/>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Tiene un recolector de basura que borra los objetos que no son referenciados </a:t>
          </a:r>
          <a:endParaRPr lang="en-US" sz="1600" kern="1200"/>
        </a:p>
      </dsp:txBody>
      <dsp:txXfrm>
        <a:off x="488291" y="1585668"/>
        <a:ext cx="9690758" cy="422763"/>
      </dsp:txXfrm>
    </dsp:sp>
    <dsp:sp modelId="{31B21702-BE8A-4671-9CA8-B56DEDC2C3CE}">
      <dsp:nvSpPr>
        <dsp:cNvPr id="0" name=""/>
        <dsp:cNvSpPr/>
      </dsp:nvSpPr>
      <dsp:spPr>
        <a:xfrm>
          <a:off x="0" y="2114122"/>
          <a:ext cx="10179050" cy="422763"/>
        </a:xfrm>
        <a:prstGeom prst="roundRect">
          <a:avLst>
            <a:gd name="adj" fmla="val 10000"/>
          </a:avLst>
        </a:prstGeom>
        <a:solidFill>
          <a:schemeClr val="accent5">
            <a:hueOff val="12743121"/>
            <a:satOff val="-27225"/>
            <a:lumOff val="-11373"/>
            <a:alphaOff val="0"/>
          </a:schemeClr>
        </a:solidFill>
        <a:ln>
          <a:noFill/>
        </a:ln>
        <a:effectLst/>
      </dsp:spPr>
      <dsp:style>
        <a:lnRef idx="0">
          <a:scrgbClr r="0" g="0" b="0"/>
        </a:lnRef>
        <a:fillRef idx="1">
          <a:scrgbClr r="0" g="0" b="0"/>
        </a:fillRef>
        <a:effectRef idx="0">
          <a:scrgbClr r="0" g="0" b="0"/>
        </a:effectRef>
        <a:fontRef idx="minor"/>
      </dsp:style>
    </dsp:sp>
    <dsp:sp modelId="{192AE9B9-9782-4545-9EAC-8FEFE37F1780}">
      <dsp:nvSpPr>
        <dsp:cNvPr id="0" name=""/>
        <dsp:cNvSpPr/>
      </dsp:nvSpPr>
      <dsp:spPr>
        <a:xfrm>
          <a:off x="127885" y="2209243"/>
          <a:ext cx="232519" cy="2325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14F2FE-44B5-4DF5-90AB-20CFD1768A2A}">
      <dsp:nvSpPr>
        <dsp:cNvPr id="0" name=""/>
        <dsp:cNvSpPr/>
      </dsp:nvSpPr>
      <dsp:spPr>
        <a:xfrm>
          <a:off x="488291" y="2114122"/>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Al cambiar algo de la clase no necesitas modificar nada en la base </a:t>
          </a:r>
          <a:endParaRPr lang="en-US" sz="1600" kern="1200"/>
        </a:p>
      </dsp:txBody>
      <dsp:txXfrm>
        <a:off x="488291" y="2114122"/>
        <a:ext cx="9690758" cy="422763"/>
      </dsp:txXfrm>
    </dsp:sp>
    <dsp:sp modelId="{5FE97A79-3BD5-43DC-A89F-9787296B391A}">
      <dsp:nvSpPr>
        <dsp:cNvPr id="0" name=""/>
        <dsp:cNvSpPr/>
      </dsp:nvSpPr>
      <dsp:spPr>
        <a:xfrm>
          <a:off x="0" y="2642576"/>
          <a:ext cx="10179050" cy="422763"/>
        </a:xfrm>
        <a:prstGeom prst="roundRect">
          <a:avLst>
            <a:gd name="adj" fmla="val 10000"/>
          </a:avLst>
        </a:prstGeom>
        <a:solidFill>
          <a:schemeClr val="accent5">
            <a:hueOff val="15928900"/>
            <a:satOff val="-34031"/>
            <a:lumOff val="-14216"/>
            <a:alphaOff val="0"/>
          </a:schemeClr>
        </a:solidFill>
        <a:ln>
          <a:noFill/>
        </a:ln>
        <a:effectLst/>
      </dsp:spPr>
      <dsp:style>
        <a:lnRef idx="0">
          <a:scrgbClr r="0" g="0" b="0"/>
        </a:lnRef>
        <a:fillRef idx="1">
          <a:scrgbClr r="0" g="0" b="0"/>
        </a:fillRef>
        <a:effectRef idx="0">
          <a:scrgbClr r="0" g="0" b="0"/>
        </a:effectRef>
        <a:fontRef idx="minor"/>
      </dsp:style>
    </dsp:sp>
    <dsp:sp modelId="{2EFD06BB-18CF-445F-B543-D0898DE24841}">
      <dsp:nvSpPr>
        <dsp:cNvPr id="0" name=""/>
        <dsp:cNvSpPr/>
      </dsp:nvSpPr>
      <dsp:spPr>
        <a:xfrm>
          <a:off x="127885" y="2737697"/>
          <a:ext cx="232519" cy="2325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CF54F16-D81E-447E-9D8E-383659CB8EBF}">
      <dsp:nvSpPr>
        <dsp:cNvPr id="0" name=""/>
        <dsp:cNvSpPr/>
      </dsp:nvSpPr>
      <dsp:spPr>
        <a:xfrm>
          <a:off x="488291" y="2642576"/>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Las búsquedas se usan directa mente usando objetos </a:t>
          </a:r>
          <a:endParaRPr lang="en-US" sz="1600" kern="1200"/>
        </a:p>
      </dsp:txBody>
      <dsp:txXfrm>
        <a:off x="488291" y="2642576"/>
        <a:ext cx="9690758" cy="422763"/>
      </dsp:txXfrm>
    </dsp:sp>
    <dsp:sp modelId="{657CC8D6-94DB-4221-959E-46F4B487E423}">
      <dsp:nvSpPr>
        <dsp:cNvPr id="0" name=""/>
        <dsp:cNvSpPr/>
      </dsp:nvSpPr>
      <dsp:spPr>
        <a:xfrm>
          <a:off x="0" y="3171029"/>
          <a:ext cx="10179050" cy="422763"/>
        </a:xfrm>
        <a:prstGeom prst="roundRect">
          <a:avLst>
            <a:gd name="adj" fmla="val 10000"/>
          </a:avLst>
        </a:prstGeom>
        <a:solidFill>
          <a:schemeClr val="accent5">
            <a:hueOff val="19114680"/>
            <a:satOff val="-40837"/>
            <a:lumOff val="-17059"/>
            <a:alphaOff val="0"/>
          </a:schemeClr>
        </a:solidFill>
        <a:ln>
          <a:noFill/>
        </a:ln>
        <a:effectLst/>
      </dsp:spPr>
      <dsp:style>
        <a:lnRef idx="0">
          <a:scrgbClr r="0" g="0" b="0"/>
        </a:lnRef>
        <a:fillRef idx="1">
          <a:scrgbClr r="0" g="0" b="0"/>
        </a:fillRef>
        <a:effectRef idx="0">
          <a:scrgbClr r="0" g="0" b="0"/>
        </a:effectRef>
        <a:fontRef idx="minor"/>
      </dsp:style>
    </dsp:sp>
    <dsp:sp modelId="{749039CA-AED2-49B3-83DC-57E916F61FE6}">
      <dsp:nvSpPr>
        <dsp:cNvPr id="0" name=""/>
        <dsp:cNvSpPr/>
      </dsp:nvSpPr>
      <dsp:spPr>
        <a:xfrm>
          <a:off x="127885" y="3266151"/>
          <a:ext cx="232519" cy="2325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F340BE-77ED-4F51-9C3D-4165834F5723}">
      <dsp:nvSpPr>
        <dsp:cNvPr id="0" name=""/>
        <dsp:cNvSpPr/>
      </dsp:nvSpPr>
      <dsp:spPr>
        <a:xfrm>
          <a:off x="488291" y="3171029"/>
          <a:ext cx="9690758" cy="422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742" tIns="44742" rIns="44742" bIns="44742" numCol="1" spcCol="1270" anchor="ctr" anchorCtr="0">
          <a:noAutofit/>
        </a:bodyPr>
        <a:lstStyle/>
        <a:p>
          <a:pPr marL="0" lvl="0" indent="0" algn="l" defTabSz="711200">
            <a:lnSpc>
              <a:spcPct val="90000"/>
            </a:lnSpc>
            <a:spcBef>
              <a:spcPct val="0"/>
            </a:spcBef>
            <a:spcAft>
              <a:spcPct val="35000"/>
            </a:spcAft>
            <a:buNone/>
          </a:pPr>
          <a:r>
            <a:rPr lang="es-MX" sz="1600" kern="1200"/>
            <a:t>Los cambios en los objetos se aplican directa mente en la base, sin tener que migrar datos ni reconfigurar nada </a:t>
          </a:r>
          <a:endParaRPr lang="en-US" sz="1600" kern="1200"/>
        </a:p>
      </dsp:txBody>
      <dsp:txXfrm>
        <a:off x="488291" y="3171029"/>
        <a:ext cx="9690758" cy="422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F19BC37-0C9F-4D72-A659-C96A683C3411}" type="datetimeFigureOut">
              <a:rPr lang="es-MX" smtClean="0"/>
              <a:t>07/09/2020</a:t>
            </a:fld>
            <a:endParaRPr lang="es-MX"/>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344E2F2-58DA-4039-8D50-4E4FCF6A17A1}" type="slidenum">
              <a:rPr lang="es-MX" smtClean="0"/>
              <a:t>‹Nº›</a:t>
            </a:fld>
            <a:endParaRPr lang="es-MX"/>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845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19BC37-0C9F-4D72-A659-C96A683C3411}" type="datetimeFigureOut">
              <a:rPr lang="es-MX" smtClean="0"/>
              <a:t>07/09/2020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380383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19BC37-0C9F-4D72-A659-C96A683C3411}" type="datetimeFigureOut">
              <a:rPr lang="es-MX" smtClean="0"/>
              <a:t>07/09/2020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427396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F19BC37-0C9F-4D72-A659-C96A683C3411}" type="datetimeFigureOut">
              <a:rPr lang="es-MX" smtClean="0"/>
              <a:t>07/09/2020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254940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F19BC37-0C9F-4D72-A659-C96A683C3411}" type="datetimeFigureOut">
              <a:rPr lang="es-MX" smtClean="0"/>
              <a:t>07/09/2020</a:t>
            </a:fld>
            <a:endParaRPr lang="es-MX"/>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344E2F2-58DA-4039-8D50-4E4FCF6A17A1}" type="slidenum">
              <a:rPr lang="es-MX" smtClean="0"/>
              <a:t>‹Nº›</a:t>
            </a:fld>
            <a:endParaRPr lang="es-MX"/>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17205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F19BC37-0C9F-4D72-A659-C96A683C3411}" type="datetimeFigureOut">
              <a:rPr lang="es-MX" smtClean="0"/>
              <a:t>07/09/2020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16625000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F19BC37-0C9F-4D72-A659-C96A683C3411}" type="datetimeFigureOut">
              <a:rPr lang="es-MX" smtClean="0"/>
              <a:t>07/09/2020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37809727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F19BC37-0C9F-4D72-A659-C96A683C3411}" type="datetimeFigureOut">
              <a:rPr lang="es-MX" smtClean="0"/>
              <a:t>07/09/2020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411438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9BC37-0C9F-4D72-A659-C96A683C3411}" type="datetimeFigureOut">
              <a:rPr lang="es-MX" smtClean="0"/>
              <a:t>07/09/2020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285404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6F19BC37-0C9F-4D72-A659-C96A683C3411}" type="datetimeFigureOut">
              <a:rPr lang="es-MX" smtClean="0"/>
              <a:t>07/09/2020</a:t>
            </a:fld>
            <a:endParaRPr lang="es-MX"/>
          </a:p>
        </p:txBody>
      </p:sp>
      <p:sp>
        <p:nvSpPr>
          <p:cNvPr id="6" name="Footer Placeholder 5"/>
          <p:cNvSpPr>
            <a:spLocks noGrp="1"/>
          </p:cNvSpPr>
          <p:nvPr>
            <p:ph type="ftr" sz="quarter" idx="11"/>
          </p:nvPr>
        </p:nvSpPr>
        <p:spPr>
          <a:xfrm>
            <a:off x="2103620" y="6375679"/>
            <a:ext cx="3482179" cy="345796"/>
          </a:xfrm>
        </p:spPr>
        <p:txBody>
          <a:bodyPr/>
          <a:lstStyle/>
          <a:p>
            <a:endParaRPr lang="es-MX"/>
          </a:p>
        </p:txBody>
      </p:sp>
      <p:sp>
        <p:nvSpPr>
          <p:cNvPr id="7" name="Slide Number Placeholder 6"/>
          <p:cNvSpPr>
            <a:spLocks noGrp="1"/>
          </p:cNvSpPr>
          <p:nvPr>
            <p:ph type="sldNum" sz="quarter" idx="12"/>
          </p:nvPr>
        </p:nvSpPr>
        <p:spPr>
          <a:xfrm>
            <a:off x="5691014" y="6375679"/>
            <a:ext cx="1232456" cy="345796"/>
          </a:xfrm>
        </p:spPr>
        <p:txBody>
          <a:bodyPr/>
          <a:lstStyle/>
          <a:p>
            <a:fld id="{F344E2F2-58DA-4039-8D50-4E4FCF6A17A1}" type="slidenum">
              <a:rPr lang="es-MX" smtClean="0"/>
              <a:t>‹Nº›</a:t>
            </a:fld>
            <a:endParaRPr lang="es-MX"/>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01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6F19BC37-0C9F-4D72-A659-C96A683C3411}" type="datetimeFigureOut">
              <a:rPr lang="es-MX" smtClean="0"/>
              <a:t>07/09/2020</a:t>
            </a:fld>
            <a:endParaRPr lang="es-MX"/>
          </a:p>
        </p:txBody>
      </p:sp>
      <p:sp>
        <p:nvSpPr>
          <p:cNvPr id="6" name="Footer Placeholder 5"/>
          <p:cNvSpPr>
            <a:spLocks noGrp="1"/>
          </p:cNvSpPr>
          <p:nvPr>
            <p:ph type="ftr" sz="quarter" idx="11"/>
          </p:nvPr>
        </p:nvSpPr>
        <p:spPr>
          <a:xfrm>
            <a:off x="2103621" y="6375679"/>
            <a:ext cx="3482178" cy="345796"/>
          </a:xfrm>
        </p:spPr>
        <p:txBody>
          <a:bodyPr/>
          <a:lstStyle/>
          <a:p>
            <a:endParaRPr lang="es-MX"/>
          </a:p>
        </p:txBody>
      </p:sp>
      <p:sp>
        <p:nvSpPr>
          <p:cNvPr id="7" name="Slide Number Placeholder 6"/>
          <p:cNvSpPr>
            <a:spLocks noGrp="1"/>
          </p:cNvSpPr>
          <p:nvPr>
            <p:ph type="sldNum" sz="quarter" idx="12"/>
          </p:nvPr>
        </p:nvSpPr>
        <p:spPr>
          <a:xfrm>
            <a:off x="5687568" y="6375679"/>
            <a:ext cx="1234440" cy="345796"/>
          </a:xfrm>
        </p:spPr>
        <p:txBody>
          <a:bodyPr/>
          <a:lstStyle/>
          <a:p>
            <a:fld id="{F344E2F2-58DA-4039-8D50-4E4FCF6A17A1}" type="slidenum">
              <a:rPr lang="es-MX" smtClean="0"/>
              <a:t>‹Nº›</a:t>
            </a:fld>
            <a:endParaRPr lang="es-MX"/>
          </a:p>
        </p:txBody>
      </p:sp>
    </p:spTree>
    <p:extLst>
      <p:ext uri="{BB962C8B-B14F-4D97-AF65-F5344CB8AC3E}">
        <p14:creationId xmlns:p14="http://schemas.microsoft.com/office/powerpoint/2010/main" val="309395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F19BC37-0C9F-4D72-A659-C96A683C3411}" type="datetimeFigureOut">
              <a:rPr lang="es-MX" smtClean="0"/>
              <a:t>07/09/2020</a:t>
            </a:fld>
            <a:endParaRPr lang="es-MX"/>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344E2F2-58DA-4039-8D50-4E4FCF6A17A1}" type="slidenum">
              <a:rPr lang="es-MX" smtClean="0"/>
              <a:t>‹Nº›</a:t>
            </a:fld>
            <a:endParaRPr lang="es-MX"/>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723096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3.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diagramLayout" Target="../diagrams/layout1.xml"/><Relationship Id="rId7" Type="http://schemas.openxmlformats.org/officeDocument/2006/relationships/image" Target="../media/image2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microsoft.com/office/2007/relationships/hdphoto" Target="../media/hdphoto6.wdp"/><Relationship Id="rId4" Type="http://schemas.openxmlformats.org/officeDocument/2006/relationships/diagramQuickStyle" Target="../diagrams/quickStyle1.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8.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7.wdp"/><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28.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s.wikipedia.org/wiki/DB4O#:~:text=DB4O%20es%20un%20novedoso%20motor%20de%20base%20de%20datos%20orientada%20a%20objetos.&amp;text=Se%20consigue%20evitar%20el%20problema,a%20cabo%20el%20mismo%20objetivo" TargetMode="External"/><Relationship Id="rId7" Type="http://schemas.microsoft.com/office/2007/relationships/hdphoto" Target="../media/hdphoto10.wdp"/><Relationship Id="rId2" Type="http://schemas.openxmlformats.org/officeDocument/2006/relationships/hyperlink" Target="https://bdooinfo.wordpress.com/db4o-database-for-objects/"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en.wikipedia.org/wiki/Db4o" TargetMode="External"/><Relationship Id="rId4" Type="http://schemas.openxmlformats.org/officeDocument/2006/relationships/hyperlink" Target="https://ticsiing.wordpress.com/2013/04/08/db4o-informacion-basica/" TargetMode="External"/><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6EB89B47-173E-4B1E-8931-2BE36C87AB0C}"/>
              </a:ext>
            </a:extLst>
          </p:cNvPr>
          <p:cNvSpPr>
            <a:spLocks noGrp="1"/>
          </p:cNvSpPr>
          <p:nvPr>
            <p:ph type="ctrTitle"/>
          </p:nvPr>
        </p:nvSpPr>
        <p:spPr>
          <a:xfrm>
            <a:off x="926927" y="1231894"/>
            <a:ext cx="5490143" cy="4339177"/>
          </a:xfrm>
        </p:spPr>
        <p:txBody>
          <a:bodyPr>
            <a:normAutofit fontScale="90000"/>
          </a:bodyPr>
          <a:lstStyle/>
          <a:p>
            <a:pPr algn="l"/>
            <a:r>
              <a:rPr lang="es-MX" sz="8800" dirty="0">
                <a:solidFill>
                  <a:srgbClr val="2A1A00"/>
                </a:solidFill>
              </a:rPr>
              <a:t>Una base de datos fuera de esta galaxia </a:t>
            </a:r>
          </a:p>
        </p:txBody>
      </p:sp>
      <p:sp>
        <p:nvSpPr>
          <p:cNvPr id="3" name="Subtítulo 2">
            <a:extLst>
              <a:ext uri="{FF2B5EF4-FFF2-40B4-BE49-F238E27FC236}">
                <a16:creationId xmlns:a16="http://schemas.microsoft.com/office/drawing/2014/main" id="{16B193A0-CB30-4845-8776-2FA7C36523BC}"/>
              </a:ext>
            </a:extLst>
          </p:cNvPr>
          <p:cNvSpPr>
            <a:spLocks noGrp="1"/>
          </p:cNvSpPr>
          <p:nvPr>
            <p:ph type="subTitle" idx="1"/>
          </p:nvPr>
        </p:nvSpPr>
        <p:spPr>
          <a:xfrm>
            <a:off x="926927" y="5992586"/>
            <a:ext cx="4837059" cy="453890"/>
          </a:xfrm>
        </p:spPr>
        <p:txBody>
          <a:bodyPr anchor="ctr">
            <a:normAutofit/>
          </a:bodyPr>
          <a:lstStyle/>
          <a:p>
            <a:pPr algn="l"/>
            <a:r>
              <a:rPr lang="es-MX" dirty="0">
                <a:solidFill>
                  <a:srgbClr val="F3F3F2"/>
                </a:solidFill>
              </a:rPr>
              <a:t>Por saul Cavazos</a:t>
            </a:r>
          </a:p>
        </p:txBody>
      </p:sp>
      <p:sp>
        <p:nvSpPr>
          <p:cNvPr id="36" name="Rectangle 13">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DB4O INFORMACION BASICA | TICSI">
            <a:extLst>
              <a:ext uri="{FF2B5EF4-FFF2-40B4-BE49-F238E27FC236}">
                <a16:creationId xmlns:a16="http://schemas.microsoft.com/office/drawing/2014/main" id="{033BE61D-6691-410E-851D-1794ED90B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334" y="2281971"/>
            <a:ext cx="3330717" cy="261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9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Qué tiene de especial 'Your Name', el anime más taquillero de la historia">
            <a:extLst>
              <a:ext uri="{FF2B5EF4-FFF2-40B4-BE49-F238E27FC236}">
                <a16:creationId xmlns:a16="http://schemas.microsoft.com/office/drawing/2014/main" id="{3B7CDB1C-875B-42C4-BAC7-4034708908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0151AADE-3190-40C1-806A-ED3744263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613" y="0"/>
            <a:ext cx="11482387" cy="6858000"/>
          </a:xfrm>
          <a:custGeom>
            <a:avLst/>
            <a:gdLst>
              <a:gd name="connsiteX0" fmla="*/ 0 w 11482387"/>
              <a:gd name="connsiteY0" fmla="*/ 0 h 6858000"/>
              <a:gd name="connsiteX1" fmla="*/ 11482387 w 11482387"/>
              <a:gd name="connsiteY1" fmla="*/ 0 h 6858000"/>
              <a:gd name="connsiteX2" fmla="*/ 11482387 w 11482387"/>
              <a:gd name="connsiteY2" fmla="*/ 6858000 h 6858000"/>
              <a:gd name="connsiteX3" fmla="*/ 0 w 11482387"/>
              <a:gd name="connsiteY3" fmla="*/ 6858000 h 6858000"/>
              <a:gd name="connsiteX4" fmla="*/ 1587 w 11482387"/>
              <a:gd name="connsiteY4" fmla="*/ 6789738 h 6858000"/>
              <a:gd name="connsiteX5" fmla="*/ 9525 w 11482387"/>
              <a:gd name="connsiteY5" fmla="*/ 6729413 h 6858000"/>
              <a:gd name="connsiteX6" fmla="*/ 20637 w 11482387"/>
              <a:gd name="connsiteY6" fmla="*/ 6677025 h 6858000"/>
              <a:gd name="connsiteX7" fmla="*/ 34925 w 11482387"/>
              <a:gd name="connsiteY7" fmla="*/ 6630988 h 6858000"/>
              <a:gd name="connsiteX8" fmla="*/ 50800 w 11482387"/>
              <a:gd name="connsiteY8" fmla="*/ 6589713 h 6858000"/>
              <a:gd name="connsiteX9" fmla="*/ 69850 w 11482387"/>
              <a:gd name="connsiteY9" fmla="*/ 6553200 h 6858000"/>
              <a:gd name="connsiteX10" fmla="*/ 88900 w 11482387"/>
              <a:gd name="connsiteY10" fmla="*/ 6515100 h 6858000"/>
              <a:gd name="connsiteX11" fmla="*/ 107950 w 11482387"/>
              <a:gd name="connsiteY11" fmla="*/ 6477000 h 6858000"/>
              <a:gd name="connsiteX12" fmla="*/ 123825 w 11482387"/>
              <a:gd name="connsiteY12" fmla="*/ 6440488 h 6858000"/>
              <a:gd name="connsiteX13" fmla="*/ 139700 w 11482387"/>
              <a:gd name="connsiteY13" fmla="*/ 6399213 h 6858000"/>
              <a:gd name="connsiteX14" fmla="*/ 155575 w 11482387"/>
              <a:gd name="connsiteY14" fmla="*/ 6353175 h 6858000"/>
              <a:gd name="connsiteX15" fmla="*/ 166687 w 11482387"/>
              <a:gd name="connsiteY15" fmla="*/ 6300788 h 6858000"/>
              <a:gd name="connsiteX16" fmla="*/ 173037 w 11482387"/>
              <a:gd name="connsiteY16" fmla="*/ 6240463 h 6858000"/>
              <a:gd name="connsiteX17" fmla="*/ 176212 w 11482387"/>
              <a:gd name="connsiteY17" fmla="*/ 6172200 h 6858000"/>
              <a:gd name="connsiteX18" fmla="*/ 173037 w 11482387"/>
              <a:gd name="connsiteY18" fmla="*/ 6103938 h 6858000"/>
              <a:gd name="connsiteX19" fmla="*/ 166687 w 11482387"/>
              <a:gd name="connsiteY19" fmla="*/ 6043613 h 6858000"/>
              <a:gd name="connsiteX20" fmla="*/ 155575 w 11482387"/>
              <a:gd name="connsiteY20" fmla="*/ 5991225 h 6858000"/>
              <a:gd name="connsiteX21" fmla="*/ 139700 w 11482387"/>
              <a:gd name="connsiteY21" fmla="*/ 5945188 h 6858000"/>
              <a:gd name="connsiteX22" fmla="*/ 123825 w 11482387"/>
              <a:gd name="connsiteY22" fmla="*/ 5903913 h 6858000"/>
              <a:gd name="connsiteX23" fmla="*/ 107950 w 11482387"/>
              <a:gd name="connsiteY23" fmla="*/ 5867400 h 6858000"/>
              <a:gd name="connsiteX24" fmla="*/ 88900 w 11482387"/>
              <a:gd name="connsiteY24" fmla="*/ 5829300 h 6858000"/>
              <a:gd name="connsiteX25" fmla="*/ 69850 w 11482387"/>
              <a:gd name="connsiteY25" fmla="*/ 5791200 h 6858000"/>
              <a:gd name="connsiteX26" fmla="*/ 50800 w 11482387"/>
              <a:gd name="connsiteY26" fmla="*/ 5754688 h 6858000"/>
              <a:gd name="connsiteX27" fmla="*/ 34925 w 11482387"/>
              <a:gd name="connsiteY27" fmla="*/ 5713413 h 6858000"/>
              <a:gd name="connsiteX28" fmla="*/ 20637 w 11482387"/>
              <a:gd name="connsiteY28" fmla="*/ 5667375 h 6858000"/>
              <a:gd name="connsiteX29" fmla="*/ 9525 w 11482387"/>
              <a:gd name="connsiteY29" fmla="*/ 5614988 h 6858000"/>
              <a:gd name="connsiteX30" fmla="*/ 1587 w 11482387"/>
              <a:gd name="connsiteY30" fmla="*/ 5554663 h 6858000"/>
              <a:gd name="connsiteX31" fmla="*/ 0 w 11482387"/>
              <a:gd name="connsiteY31" fmla="*/ 5486400 h 6858000"/>
              <a:gd name="connsiteX32" fmla="*/ 1587 w 11482387"/>
              <a:gd name="connsiteY32" fmla="*/ 5418138 h 6858000"/>
              <a:gd name="connsiteX33" fmla="*/ 9525 w 11482387"/>
              <a:gd name="connsiteY33" fmla="*/ 5357813 h 6858000"/>
              <a:gd name="connsiteX34" fmla="*/ 20637 w 11482387"/>
              <a:gd name="connsiteY34" fmla="*/ 5305425 h 6858000"/>
              <a:gd name="connsiteX35" fmla="*/ 34925 w 11482387"/>
              <a:gd name="connsiteY35" fmla="*/ 5259388 h 6858000"/>
              <a:gd name="connsiteX36" fmla="*/ 50800 w 11482387"/>
              <a:gd name="connsiteY36" fmla="*/ 5218113 h 6858000"/>
              <a:gd name="connsiteX37" fmla="*/ 69850 w 11482387"/>
              <a:gd name="connsiteY37" fmla="*/ 5181600 h 6858000"/>
              <a:gd name="connsiteX38" fmla="*/ 88900 w 11482387"/>
              <a:gd name="connsiteY38" fmla="*/ 5143500 h 6858000"/>
              <a:gd name="connsiteX39" fmla="*/ 107950 w 11482387"/>
              <a:gd name="connsiteY39" fmla="*/ 5105400 h 6858000"/>
              <a:gd name="connsiteX40" fmla="*/ 123825 w 11482387"/>
              <a:gd name="connsiteY40" fmla="*/ 5068888 h 6858000"/>
              <a:gd name="connsiteX41" fmla="*/ 139700 w 11482387"/>
              <a:gd name="connsiteY41" fmla="*/ 5027613 h 6858000"/>
              <a:gd name="connsiteX42" fmla="*/ 155575 w 11482387"/>
              <a:gd name="connsiteY42" fmla="*/ 4981575 h 6858000"/>
              <a:gd name="connsiteX43" fmla="*/ 166687 w 11482387"/>
              <a:gd name="connsiteY43" fmla="*/ 4929188 h 6858000"/>
              <a:gd name="connsiteX44" fmla="*/ 173037 w 11482387"/>
              <a:gd name="connsiteY44" fmla="*/ 4868863 h 6858000"/>
              <a:gd name="connsiteX45" fmla="*/ 176212 w 11482387"/>
              <a:gd name="connsiteY45" fmla="*/ 4800600 h 6858000"/>
              <a:gd name="connsiteX46" fmla="*/ 173037 w 11482387"/>
              <a:gd name="connsiteY46" fmla="*/ 4732338 h 6858000"/>
              <a:gd name="connsiteX47" fmla="*/ 166687 w 11482387"/>
              <a:gd name="connsiteY47" fmla="*/ 4672013 h 6858000"/>
              <a:gd name="connsiteX48" fmla="*/ 155575 w 11482387"/>
              <a:gd name="connsiteY48" fmla="*/ 4619625 h 6858000"/>
              <a:gd name="connsiteX49" fmla="*/ 139700 w 11482387"/>
              <a:gd name="connsiteY49" fmla="*/ 4573588 h 6858000"/>
              <a:gd name="connsiteX50" fmla="*/ 123825 w 11482387"/>
              <a:gd name="connsiteY50" fmla="*/ 4532313 h 6858000"/>
              <a:gd name="connsiteX51" fmla="*/ 107950 w 11482387"/>
              <a:gd name="connsiteY51" fmla="*/ 4495800 h 6858000"/>
              <a:gd name="connsiteX52" fmla="*/ 69850 w 11482387"/>
              <a:gd name="connsiteY52" fmla="*/ 4419600 h 6858000"/>
              <a:gd name="connsiteX53" fmla="*/ 50800 w 11482387"/>
              <a:gd name="connsiteY53" fmla="*/ 4383088 h 6858000"/>
              <a:gd name="connsiteX54" fmla="*/ 34925 w 11482387"/>
              <a:gd name="connsiteY54" fmla="*/ 4341813 h 6858000"/>
              <a:gd name="connsiteX55" fmla="*/ 20637 w 11482387"/>
              <a:gd name="connsiteY55" fmla="*/ 4295775 h 6858000"/>
              <a:gd name="connsiteX56" fmla="*/ 9525 w 11482387"/>
              <a:gd name="connsiteY56" fmla="*/ 4243388 h 6858000"/>
              <a:gd name="connsiteX57" fmla="*/ 1587 w 11482387"/>
              <a:gd name="connsiteY57" fmla="*/ 4183063 h 6858000"/>
              <a:gd name="connsiteX58" fmla="*/ 0 w 11482387"/>
              <a:gd name="connsiteY58" fmla="*/ 4114800 h 6858000"/>
              <a:gd name="connsiteX59" fmla="*/ 1587 w 11482387"/>
              <a:gd name="connsiteY59" fmla="*/ 4046538 h 6858000"/>
              <a:gd name="connsiteX60" fmla="*/ 9525 w 11482387"/>
              <a:gd name="connsiteY60" fmla="*/ 3986213 h 6858000"/>
              <a:gd name="connsiteX61" fmla="*/ 20637 w 11482387"/>
              <a:gd name="connsiteY61" fmla="*/ 3933825 h 6858000"/>
              <a:gd name="connsiteX62" fmla="*/ 34925 w 11482387"/>
              <a:gd name="connsiteY62" fmla="*/ 3887788 h 6858000"/>
              <a:gd name="connsiteX63" fmla="*/ 50800 w 11482387"/>
              <a:gd name="connsiteY63" fmla="*/ 3846513 h 6858000"/>
              <a:gd name="connsiteX64" fmla="*/ 69850 w 11482387"/>
              <a:gd name="connsiteY64" fmla="*/ 3810000 h 6858000"/>
              <a:gd name="connsiteX65" fmla="*/ 88900 w 11482387"/>
              <a:gd name="connsiteY65" fmla="*/ 3771900 h 6858000"/>
              <a:gd name="connsiteX66" fmla="*/ 107950 w 11482387"/>
              <a:gd name="connsiteY66" fmla="*/ 3733800 h 6858000"/>
              <a:gd name="connsiteX67" fmla="*/ 123825 w 11482387"/>
              <a:gd name="connsiteY67" fmla="*/ 3697288 h 6858000"/>
              <a:gd name="connsiteX68" fmla="*/ 139700 w 11482387"/>
              <a:gd name="connsiteY68" fmla="*/ 3656013 h 6858000"/>
              <a:gd name="connsiteX69" fmla="*/ 155575 w 11482387"/>
              <a:gd name="connsiteY69" fmla="*/ 3609975 h 6858000"/>
              <a:gd name="connsiteX70" fmla="*/ 166687 w 11482387"/>
              <a:gd name="connsiteY70" fmla="*/ 3557588 h 6858000"/>
              <a:gd name="connsiteX71" fmla="*/ 173037 w 11482387"/>
              <a:gd name="connsiteY71" fmla="*/ 3497263 h 6858000"/>
              <a:gd name="connsiteX72" fmla="*/ 176212 w 11482387"/>
              <a:gd name="connsiteY72" fmla="*/ 3427413 h 6858000"/>
              <a:gd name="connsiteX73" fmla="*/ 173037 w 11482387"/>
              <a:gd name="connsiteY73" fmla="*/ 3360738 h 6858000"/>
              <a:gd name="connsiteX74" fmla="*/ 166687 w 11482387"/>
              <a:gd name="connsiteY74" fmla="*/ 3300413 h 6858000"/>
              <a:gd name="connsiteX75" fmla="*/ 155575 w 11482387"/>
              <a:gd name="connsiteY75" fmla="*/ 3248025 h 6858000"/>
              <a:gd name="connsiteX76" fmla="*/ 139700 w 11482387"/>
              <a:gd name="connsiteY76" fmla="*/ 3201988 h 6858000"/>
              <a:gd name="connsiteX77" fmla="*/ 123825 w 11482387"/>
              <a:gd name="connsiteY77" fmla="*/ 3160713 h 6858000"/>
              <a:gd name="connsiteX78" fmla="*/ 107950 w 11482387"/>
              <a:gd name="connsiteY78" fmla="*/ 3124200 h 6858000"/>
              <a:gd name="connsiteX79" fmla="*/ 88900 w 11482387"/>
              <a:gd name="connsiteY79" fmla="*/ 3086100 h 6858000"/>
              <a:gd name="connsiteX80" fmla="*/ 69850 w 11482387"/>
              <a:gd name="connsiteY80" fmla="*/ 3048000 h 6858000"/>
              <a:gd name="connsiteX81" fmla="*/ 50800 w 11482387"/>
              <a:gd name="connsiteY81" fmla="*/ 3011488 h 6858000"/>
              <a:gd name="connsiteX82" fmla="*/ 34925 w 11482387"/>
              <a:gd name="connsiteY82" fmla="*/ 2970213 h 6858000"/>
              <a:gd name="connsiteX83" fmla="*/ 20637 w 11482387"/>
              <a:gd name="connsiteY83" fmla="*/ 2924175 h 6858000"/>
              <a:gd name="connsiteX84" fmla="*/ 9525 w 11482387"/>
              <a:gd name="connsiteY84" fmla="*/ 2871788 h 6858000"/>
              <a:gd name="connsiteX85" fmla="*/ 1587 w 11482387"/>
              <a:gd name="connsiteY85" fmla="*/ 2811463 h 6858000"/>
              <a:gd name="connsiteX86" fmla="*/ 0 w 11482387"/>
              <a:gd name="connsiteY86" fmla="*/ 2743200 h 6858000"/>
              <a:gd name="connsiteX87" fmla="*/ 1587 w 11482387"/>
              <a:gd name="connsiteY87" fmla="*/ 2674938 h 6858000"/>
              <a:gd name="connsiteX88" fmla="*/ 9525 w 11482387"/>
              <a:gd name="connsiteY88" fmla="*/ 2614613 h 6858000"/>
              <a:gd name="connsiteX89" fmla="*/ 20637 w 11482387"/>
              <a:gd name="connsiteY89" fmla="*/ 2562225 h 6858000"/>
              <a:gd name="connsiteX90" fmla="*/ 34925 w 11482387"/>
              <a:gd name="connsiteY90" fmla="*/ 2516188 h 6858000"/>
              <a:gd name="connsiteX91" fmla="*/ 50800 w 11482387"/>
              <a:gd name="connsiteY91" fmla="*/ 2474913 h 6858000"/>
              <a:gd name="connsiteX92" fmla="*/ 69850 w 11482387"/>
              <a:gd name="connsiteY92" fmla="*/ 2438400 h 6858000"/>
              <a:gd name="connsiteX93" fmla="*/ 88900 w 11482387"/>
              <a:gd name="connsiteY93" fmla="*/ 2400300 h 6858000"/>
              <a:gd name="connsiteX94" fmla="*/ 107950 w 11482387"/>
              <a:gd name="connsiteY94" fmla="*/ 2362200 h 6858000"/>
              <a:gd name="connsiteX95" fmla="*/ 123825 w 11482387"/>
              <a:gd name="connsiteY95" fmla="*/ 2325688 h 6858000"/>
              <a:gd name="connsiteX96" fmla="*/ 139700 w 11482387"/>
              <a:gd name="connsiteY96" fmla="*/ 2284413 h 6858000"/>
              <a:gd name="connsiteX97" fmla="*/ 155575 w 11482387"/>
              <a:gd name="connsiteY97" fmla="*/ 2238375 h 6858000"/>
              <a:gd name="connsiteX98" fmla="*/ 166687 w 11482387"/>
              <a:gd name="connsiteY98" fmla="*/ 2185988 h 6858000"/>
              <a:gd name="connsiteX99" fmla="*/ 173037 w 11482387"/>
              <a:gd name="connsiteY99" fmla="*/ 2125663 h 6858000"/>
              <a:gd name="connsiteX100" fmla="*/ 176212 w 11482387"/>
              <a:gd name="connsiteY100" fmla="*/ 2057400 h 6858000"/>
              <a:gd name="connsiteX101" fmla="*/ 173037 w 11482387"/>
              <a:gd name="connsiteY101" fmla="*/ 1989138 h 6858000"/>
              <a:gd name="connsiteX102" fmla="*/ 166687 w 11482387"/>
              <a:gd name="connsiteY102" fmla="*/ 1928813 h 6858000"/>
              <a:gd name="connsiteX103" fmla="*/ 155575 w 11482387"/>
              <a:gd name="connsiteY103" fmla="*/ 1876425 h 6858000"/>
              <a:gd name="connsiteX104" fmla="*/ 139700 w 11482387"/>
              <a:gd name="connsiteY104" fmla="*/ 1830388 h 6858000"/>
              <a:gd name="connsiteX105" fmla="*/ 123825 w 11482387"/>
              <a:gd name="connsiteY105" fmla="*/ 1789113 h 6858000"/>
              <a:gd name="connsiteX106" fmla="*/ 107950 w 11482387"/>
              <a:gd name="connsiteY106" fmla="*/ 1752600 h 6858000"/>
              <a:gd name="connsiteX107" fmla="*/ 88900 w 11482387"/>
              <a:gd name="connsiteY107" fmla="*/ 1714500 h 6858000"/>
              <a:gd name="connsiteX108" fmla="*/ 69850 w 11482387"/>
              <a:gd name="connsiteY108" fmla="*/ 1676400 h 6858000"/>
              <a:gd name="connsiteX109" fmla="*/ 50800 w 11482387"/>
              <a:gd name="connsiteY109" fmla="*/ 1639888 h 6858000"/>
              <a:gd name="connsiteX110" fmla="*/ 34925 w 11482387"/>
              <a:gd name="connsiteY110" fmla="*/ 1598613 h 6858000"/>
              <a:gd name="connsiteX111" fmla="*/ 20637 w 11482387"/>
              <a:gd name="connsiteY111" fmla="*/ 1552575 h 6858000"/>
              <a:gd name="connsiteX112" fmla="*/ 9525 w 11482387"/>
              <a:gd name="connsiteY112" fmla="*/ 1500188 h 6858000"/>
              <a:gd name="connsiteX113" fmla="*/ 1587 w 11482387"/>
              <a:gd name="connsiteY113" fmla="*/ 1439863 h 6858000"/>
              <a:gd name="connsiteX114" fmla="*/ 0 w 11482387"/>
              <a:gd name="connsiteY114" fmla="*/ 1371600 h 6858000"/>
              <a:gd name="connsiteX115" fmla="*/ 1587 w 11482387"/>
              <a:gd name="connsiteY115" fmla="*/ 1303338 h 6858000"/>
              <a:gd name="connsiteX116" fmla="*/ 9525 w 11482387"/>
              <a:gd name="connsiteY116" fmla="*/ 1243013 h 6858000"/>
              <a:gd name="connsiteX117" fmla="*/ 20637 w 11482387"/>
              <a:gd name="connsiteY117" fmla="*/ 1190625 h 6858000"/>
              <a:gd name="connsiteX118" fmla="*/ 34925 w 11482387"/>
              <a:gd name="connsiteY118" fmla="*/ 1144588 h 6858000"/>
              <a:gd name="connsiteX119" fmla="*/ 50800 w 11482387"/>
              <a:gd name="connsiteY119" fmla="*/ 1103313 h 6858000"/>
              <a:gd name="connsiteX120" fmla="*/ 69850 w 11482387"/>
              <a:gd name="connsiteY120" fmla="*/ 1066800 h 6858000"/>
              <a:gd name="connsiteX121" fmla="*/ 88900 w 11482387"/>
              <a:gd name="connsiteY121" fmla="*/ 1028700 h 6858000"/>
              <a:gd name="connsiteX122" fmla="*/ 107950 w 11482387"/>
              <a:gd name="connsiteY122" fmla="*/ 990600 h 6858000"/>
              <a:gd name="connsiteX123" fmla="*/ 123825 w 11482387"/>
              <a:gd name="connsiteY123" fmla="*/ 954088 h 6858000"/>
              <a:gd name="connsiteX124" fmla="*/ 139700 w 11482387"/>
              <a:gd name="connsiteY124" fmla="*/ 912813 h 6858000"/>
              <a:gd name="connsiteX125" fmla="*/ 155575 w 11482387"/>
              <a:gd name="connsiteY125" fmla="*/ 866775 h 6858000"/>
              <a:gd name="connsiteX126" fmla="*/ 166687 w 11482387"/>
              <a:gd name="connsiteY126" fmla="*/ 814388 h 6858000"/>
              <a:gd name="connsiteX127" fmla="*/ 173037 w 11482387"/>
              <a:gd name="connsiteY127" fmla="*/ 754063 h 6858000"/>
              <a:gd name="connsiteX128" fmla="*/ 176212 w 11482387"/>
              <a:gd name="connsiteY128" fmla="*/ 685800 h 6858000"/>
              <a:gd name="connsiteX129" fmla="*/ 173037 w 11482387"/>
              <a:gd name="connsiteY129" fmla="*/ 617538 h 6858000"/>
              <a:gd name="connsiteX130" fmla="*/ 166687 w 11482387"/>
              <a:gd name="connsiteY130" fmla="*/ 557213 h 6858000"/>
              <a:gd name="connsiteX131" fmla="*/ 155575 w 11482387"/>
              <a:gd name="connsiteY131" fmla="*/ 504825 h 6858000"/>
              <a:gd name="connsiteX132" fmla="*/ 139700 w 11482387"/>
              <a:gd name="connsiteY132" fmla="*/ 458788 h 6858000"/>
              <a:gd name="connsiteX133" fmla="*/ 123825 w 11482387"/>
              <a:gd name="connsiteY133" fmla="*/ 417513 h 6858000"/>
              <a:gd name="connsiteX134" fmla="*/ 107950 w 11482387"/>
              <a:gd name="connsiteY134" fmla="*/ 381000 h 6858000"/>
              <a:gd name="connsiteX135" fmla="*/ 88900 w 11482387"/>
              <a:gd name="connsiteY135" fmla="*/ 342900 h 6858000"/>
              <a:gd name="connsiteX136" fmla="*/ 69850 w 11482387"/>
              <a:gd name="connsiteY136" fmla="*/ 304800 h 6858000"/>
              <a:gd name="connsiteX137" fmla="*/ 50800 w 11482387"/>
              <a:gd name="connsiteY137" fmla="*/ 268288 h 6858000"/>
              <a:gd name="connsiteX138" fmla="*/ 34925 w 11482387"/>
              <a:gd name="connsiteY138" fmla="*/ 227013 h 6858000"/>
              <a:gd name="connsiteX139" fmla="*/ 20637 w 11482387"/>
              <a:gd name="connsiteY139" fmla="*/ 180975 h 6858000"/>
              <a:gd name="connsiteX140" fmla="*/ 9525 w 11482387"/>
              <a:gd name="connsiteY140" fmla="*/ 128588 h 6858000"/>
              <a:gd name="connsiteX141" fmla="*/ 1587 w 11482387"/>
              <a:gd name="connsiteY141"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82387" h="6858000">
                <a:moveTo>
                  <a:pt x="0" y="0"/>
                </a:moveTo>
                <a:lnTo>
                  <a:pt x="11482387" y="0"/>
                </a:lnTo>
                <a:lnTo>
                  <a:pt x="11482387"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0FF91C6-E670-418B-885D-D018848F7F37}"/>
              </a:ext>
            </a:extLst>
          </p:cNvPr>
          <p:cNvSpPr>
            <a:spLocks noGrp="1"/>
          </p:cNvSpPr>
          <p:nvPr>
            <p:ph type="title"/>
          </p:nvPr>
        </p:nvSpPr>
        <p:spPr>
          <a:xfrm>
            <a:off x="1251678" y="382385"/>
            <a:ext cx="10178322" cy="1492132"/>
          </a:xfrm>
        </p:spPr>
        <p:txBody>
          <a:bodyPr>
            <a:normAutofit/>
          </a:bodyPr>
          <a:lstStyle/>
          <a:p>
            <a:r>
              <a:rPr lang="es-MX" dirty="0"/>
              <a:t>        </a:t>
            </a:r>
            <a:r>
              <a:rPr lang="es-MX" dirty="0" err="1"/>
              <a:t>Your</a:t>
            </a:r>
            <a:r>
              <a:rPr lang="es-MX" dirty="0"/>
              <a:t> </a:t>
            </a:r>
            <a:r>
              <a:rPr lang="es-MX" dirty="0" err="1"/>
              <a:t>name</a:t>
            </a:r>
            <a:endParaRPr lang="es-MX" dirty="0"/>
          </a:p>
        </p:txBody>
      </p:sp>
      <p:sp>
        <p:nvSpPr>
          <p:cNvPr id="3" name="Marcador de contenido 2">
            <a:extLst>
              <a:ext uri="{FF2B5EF4-FFF2-40B4-BE49-F238E27FC236}">
                <a16:creationId xmlns:a16="http://schemas.microsoft.com/office/drawing/2014/main" id="{0347E7E6-30BB-4545-9AC1-FDAB16DDDD8E}"/>
              </a:ext>
            </a:extLst>
          </p:cNvPr>
          <p:cNvSpPr>
            <a:spLocks noGrp="1"/>
          </p:cNvSpPr>
          <p:nvPr>
            <p:ph idx="1"/>
          </p:nvPr>
        </p:nvSpPr>
        <p:spPr>
          <a:xfrm>
            <a:off x="1251678" y="2286001"/>
            <a:ext cx="10178322" cy="3593591"/>
          </a:xfrm>
        </p:spPr>
        <p:txBody>
          <a:bodyPr>
            <a:normAutofit/>
          </a:bodyPr>
          <a:lstStyle/>
          <a:p>
            <a:r>
              <a:rPr lang="es-MX" dirty="0"/>
              <a:t>Aunque su nombre es parecido a los nombres que se les da a los androides y robots en la saga de </a:t>
            </a:r>
            <a:r>
              <a:rPr lang="es-MX" dirty="0" err="1"/>
              <a:t>star</a:t>
            </a:r>
            <a:r>
              <a:rPr lang="es-MX" dirty="0"/>
              <a:t> </a:t>
            </a:r>
            <a:r>
              <a:rPr lang="es-MX" dirty="0" err="1"/>
              <a:t>wars</a:t>
            </a:r>
            <a:r>
              <a:rPr lang="es-MX" dirty="0"/>
              <a:t> y en </a:t>
            </a:r>
            <a:r>
              <a:rPr lang="es-MX" dirty="0" err="1"/>
              <a:t>genral</a:t>
            </a:r>
            <a:r>
              <a:rPr lang="es-MX" dirty="0"/>
              <a:t> sagas de ficción futuristas, se debe gracias a las siglas Data Base </a:t>
            </a:r>
            <a:r>
              <a:rPr lang="es-MX" dirty="0" err="1"/>
              <a:t>for</a:t>
            </a:r>
            <a:r>
              <a:rPr lang="es-MX" dirty="0"/>
              <a:t> </a:t>
            </a:r>
            <a:r>
              <a:rPr lang="es-MX" dirty="0" err="1"/>
              <a:t>Objects</a:t>
            </a:r>
            <a:r>
              <a:rPr lang="es-MX" dirty="0"/>
              <a:t>, usando el juego de palabras de la palabra </a:t>
            </a:r>
            <a:r>
              <a:rPr lang="es-MX" dirty="0" err="1"/>
              <a:t>for</a:t>
            </a:r>
            <a:r>
              <a:rPr lang="es-MX" dirty="0"/>
              <a:t> (para) y </a:t>
            </a:r>
            <a:r>
              <a:rPr lang="es-MX" dirty="0" err="1"/>
              <a:t>four</a:t>
            </a:r>
            <a:r>
              <a:rPr lang="es-MX" dirty="0"/>
              <a:t> (4) en el idioma ingles dando así al nombre DB4O que a su ves es el nombre de su compañía lo desarrolladora o bueno similar (db4object, </a:t>
            </a:r>
            <a:r>
              <a:rPr lang="es-MX" dirty="0" err="1"/>
              <a:t>inc</a:t>
            </a:r>
            <a:r>
              <a:rPr lang="es-MX" dirty="0"/>
              <a:t>)</a:t>
            </a:r>
          </a:p>
          <a:p>
            <a:endParaRPr lang="es-MX" dirty="0"/>
          </a:p>
        </p:txBody>
      </p:sp>
      <p:pic>
        <p:nvPicPr>
          <p:cNvPr id="5" name="Imagen 4" descr="Imagen que contiene dibujo&#10;&#10;Descripción generada automáticamente">
            <a:extLst>
              <a:ext uri="{FF2B5EF4-FFF2-40B4-BE49-F238E27FC236}">
                <a16:creationId xmlns:a16="http://schemas.microsoft.com/office/drawing/2014/main" id="{0F2F4C15-999D-41CA-A852-9DB820220DED}"/>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backgroundRemoval t="10000" b="90000" l="10000" r="90000">
                        <a14:foregroundMark x1="33333" y1="37143" x2="33333" y2="51429"/>
                        <a14:foregroundMark x1="32986" y1="74286" x2="30556" y2="84000"/>
                        <a14:foregroundMark x1="34722" y1="56000" x2="36806" y2="69143"/>
                      </a14:backgroundRemoval>
                    </a14:imgEffect>
                  </a14:imgLayer>
                </a14:imgProps>
              </a:ext>
              <a:ext uri="{28A0092B-C50C-407E-A947-70E740481C1C}">
                <a14:useLocalDpi xmlns:a14="http://schemas.microsoft.com/office/drawing/2010/main" val="0"/>
              </a:ext>
            </a:extLst>
          </a:blip>
          <a:stretch>
            <a:fillRect/>
          </a:stretch>
        </p:blipFill>
        <p:spPr>
          <a:xfrm>
            <a:off x="1146984" y="210248"/>
            <a:ext cx="1616439" cy="982211"/>
          </a:xfrm>
          <a:prstGeom prst="rect">
            <a:avLst/>
          </a:prstGeom>
        </p:spPr>
      </p:pic>
      <p:pic>
        <p:nvPicPr>
          <p:cNvPr id="11" name="Picture 2" descr="Millennium Falcon - Millennium Falcon Pixel Art - Free Transparent PNG  Download - PNGkey">
            <a:extLst>
              <a:ext uri="{FF2B5EF4-FFF2-40B4-BE49-F238E27FC236}">
                <a16:creationId xmlns:a16="http://schemas.microsoft.com/office/drawing/2014/main" id="{901B35BA-A69E-46FC-95BF-C705B4C74F7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933430" y="2286001"/>
            <a:ext cx="854526" cy="3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023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D5EB88-C453-425C-A0DE-D91DC2E39BE8}"/>
              </a:ext>
            </a:extLst>
          </p:cNvPr>
          <p:cNvSpPr>
            <a:spLocks noGrp="1"/>
          </p:cNvSpPr>
          <p:nvPr>
            <p:ph type="title"/>
          </p:nvPr>
        </p:nvSpPr>
        <p:spPr>
          <a:xfrm>
            <a:off x="4615740" y="-860218"/>
            <a:ext cx="4693807" cy="4148110"/>
          </a:xfrm>
        </p:spPr>
        <p:txBody>
          <a:bodyPr anchor="ctr">
            <a:normAutofit/>
          </a:bodyPr>
          <a:lstStyle/>
          <a:p>
            <a:r>
              <a:rPr lang="es-MX" sz="3200" dirty="0">
                <a:solidFill>
                  <a:schemeClr val="tx1"/>
                </a:solidFill>
              </a:rPr>
              <a:t>¿Qué es ?</a:t>
            </a:r>
          </a:p>
        </p:txBody>
      </p:sp>
      <p:sp>
        <p:nvSpPr>
          <p:cNvPr id="35" name="Rectangle 34">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Marcador de contenido 2">
            <a:extLst>
              <a:ext uri="{FF2B5EF4-FFF2-40B4-BE49-F238E27FC236}">
                <a16:creationId xmlns:a16="http://schemas.microsoft.com/office/drawing/2014/main" id="{651CFB53-1558-459E-8EAC-366A5448E7E8}"/>
              </a:ext>
            </a:extLst>
          </p:cNvPr>
          <p:cNvSpPr>
            <a:spLocks noGrp="1"/>
          </p:cNvSpPr>
          <p:nvPr>
            <p:ph idx="1"/>
          </p:nvPr>
        </p:nvSpPr>
        <p:spPr>
          <a:xfrm>
            <a:off x="3834951" y="1354945"/>
            <a:ext cx="7601419" cy="4148110"/>
          </a:xfrm>
        </p:spPr>
        <p:txBody>
          <a:bodyPr anchor="ctr">
            <a:normAutofit/>
          </a:bodyPr>
          <a:lstStyle/>
          <a:p>
            <a:r>
              <a:rPr lang="es-MX" dirty="0"/>
              <a:t>Base de datos orientada a objetos con código abierto presentada al publico mercantil en octubre del 2004 con un novedoso motor que funciona muy bien para este tipo de modelo de datos, diseñada para ser un producto accesible que facilite al usuario el uso y el aprendizaje de la misma.</a:t>
            </a:r>
          </a:p>
        </p:txBody>
      </p:sp>
      <p:pic>
        <p:nvPicPr>
          <p:cNvPr id="2050" name="Picture 2" descr="Millennium Falcon - Millennium Falcon Pixel Art - Free Transparent PNG  Download - PNGkey">
            <a:extLst>
              <a:ext uri="{FF2B5EF4-FFF2-40B4-BE49-F238E27FC236}">
                <a16:creationId xmlns:a16="http://schemas.microsoft.com/office/drawing/2014/main" id="{3CF5059A-969C-4C79-87DC-2AF2DA0CE21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3497526" y="2568783"/>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te, Pixel Art, Estrella De La Muerte imagen png - imagen transparente  descarga gratuita">
            <a:extLst>
              <a:ext uri="{FF2B5EF4-FFF2-40B4-BE49-F238E27FC236}">
                <a16:creationId xmlns:a16="http://schemas.microsoft.com/office/drawing/2014/main" id="{7A485B8F-8F17-424A-B4BF-818D5E50532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1935" l="10000" r="90000">
                        <a14:foregroundMark x1="47222" y1="91935" x2="47222" y2="91935"/>
                        <a14:backgroundMark x1="59889" y1="18065" x2="59889" y2="18065"/>
                        <a14:backgroundMark x1="65778" y1="46290" x2="65778" y2="46290"/>
                      </a14:backgroundRemoval>
                    </a14:imgEffect>
                  </a14:imgLayer>
                </a14:imgProps>
              </a:ext>
              <a:ext uri="{28A0092B-C50C-407E-A947-70E740481C1C}">
                <a14:useLocalDpi xmlns:a14="http://schemas.microsoft.com/office/drawing/2010/main" val="0"/>
              </a:ext>
            </a:extLst>
          </a:blip>
          <a:srcRect/>
          <a:stretch>
            <a:fillRect/>
          </a:stretch>
        </p:blipFill>
        <p:spPr bwMode="auto">
          <a:xfrm>
            <a:off x="3930654" y="949791"/>
            <a:ext cx="766584" cy="5280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LaDOS : Portal">
            <a:extLst>
              <a:ext uri="{FF2B5EF4-FFF2-40B4-BE49-F238E27FC236}">
                <a16:creationId xmlns:a16="http://schemas.microsoft.com/office/drawing/2014/main" id="{FCEFDC24-1A88-45F9-AF12-C00495FED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33459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64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67BEE-016E-4F01-BA66-41C7E71FCE7A}"/>
              </a:ext>
            </a:extLst>
          </p:cNvPr>
          <p:cNvSpPr>
            <a:spLocks noGrp="1"/>
          </p:cNvSpPr>
          <p:nvPr>
            <p:ph type="title"/>
          </p:nvPr>
        </p:nvSpPr>
        <p:spPr>
          <a:xfrm>
            <a:off x="5195727" y="382385"/>
            <a:ext cx="6335338" cy="1492132"/>
          </a:xfrm>
        </p:spPr>
        <p:txBody>
          <a:bodyPr>
            <a:normAutofit/>
          </a:bodyPr>
          <a:lstStyle/>
          <a:p>
            <a:r>
              <a:rPr lang="es-MX" dirty="0"/>
              <a:t>     Características</a:t>
            </a:r>
            <a:br>
              <a:rPr lang="es-MX" dirty="0"/>
            </a:br>
            <a:endParaRPr lang="es-MX" dirty="0"/>
          </a:p>
        </p:txBody>
      </p:sp>
      <p:pic>
        <p:nvPicPr>
          <p:cNvPr id="11" name="Picture 2" descr="Read Gear in Love Manga English [All Chapters] Online Free - MangaKomi.com">
            <a:extLst>
              <a:ext uri="{FF2B5EF4-FFF2-40B4-BE49-F238E27FC236}">
                <a16:creationId xmlns:a16="http://schemas.microsoft.com/office/drawing/2014/main" id="{A57EDE64-B9FE-476D-AA57-267EDBBFF7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74" r="1" b="1"/>
          <a:stretch/>
        </p:blipFill>
        <p:spPr bwMode="auto">
          <a:xfrm>
            <a:off x="688434" y="-9525"/>
            <a:ext cx="4129822" cy="6867525"/>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Marcador de contenido 2">
            <a:extLst>
              <a:ext uri="{FF2B5EF4-FFF2-40B4-BE49-F238E27FC236}">
                <a16:creationId xmlns:a16="http://schemas.microsoft.com/office/drawing/2014/main" id="{F296F484-2F51-4721-A70E-7091530C4834}"/>
              </a:ext>
            </a:extLst>
          </p:cNvPr>
          <p:cNvSpPr>
            <a:spLocks noGrp="1"/>
          </p:cNvSpPr>
          <p:nvPr>
            <p:ph idx="1"/>
          </p:nvPr>
        </p:nvSpPr>
        <p:spPr>
          <a:xfrm>
            <a:off x="5195727" y="2286001"/>
            <a:ext cx="6335338" cy="3593591"/>
          </a:xfrm>
        </p:spPr>
        <p:txBody>
          <a:bodyPr>
            <a:normAutofit/>
          </a:bodyPr>
          <a:lstStyle/>
          <a:p>
            <a:r>
              <a:rPr lang="es-MX"/>
              <a:t>Su principal característica es  que es una base de datos especializada en la orientación de objetos ya que fue diseñada espacial mente para ello como consecuencia tiene un gran rendimiento en dicha forma de trabajar </a:t>
            </a:r>
          </a:p>
          <a:p>
            <a:r>
              <a:rPr lang="es-MX"/>
              <a:t>Su fácil uso y aprendizaje </a:t>
            </a:r>
          </a:p>
          <a:p>
            <a:r>
              <a:rPr lang="es-MX"/>
              <a:t>Su tipo de licencia te permite desarrollar software libre, sin costo ninguno por la misma mientras que el software permanezca libre, pero en cambio si el software es privativo, se aplica otro tipo de licencia</a:t>
            </a:r>
            <a:endParaRPr lang="es-MX" dirty="0"/>
          </a:p>
        </p:txBody>
      </p:sp>
      <p:sp>
        <p:nvSpPr>
          <p:cNvPr id="27" name="Rectangle 17">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2" descr="Millennium Falcon - Millennium Falcon Pixel Art - Free Transparent PNG  Download - PNGkey">
            <a:extLst>
              <a:ext uri="{FF2B5EF4-FFF2-40B4-BE49-F238E27FC236}">
                <a16:creationId xmlns:a16="http://schemas.microsoft.com/office/drawing/2014/main" id="{19B9F2C8-B09C-482E-8A25-08E3DDAB7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4818256" y="2286001"/>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Millennium Falcon - Millennium Falcon Pixel Art - Free Transparent PNG  Download - PNGkey">
            <a:extLst>
              <a:ext uri="{FF2B5EF4-FFF2-40B4-BE49-F238E27FC236}">
                <a16:creationId xmlns:a16="http://schemas.microsoft.com/office/drawing/2014/main" id="{8D11D1EF-2947-4EAC-9365-87B305C48E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4818256" y="3685754"/>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Millennium Falcon - Millennium Falcon Pixel Art - Free Transparent PNG  Download - PNGkey">
            <a:extLst>
              <a:ext uri="{FF2B5EF4-FFF2-40B4-BE49-F238E27FC236}">
                <a16:creationId xmlns:a16="http://schemas.microsoft.com/office/drawing/2014/main" id="{80073A0D-2188-48F4-B9DD-E2C81A118C7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4818256" y="4139383"/>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Red Lightsaber Png - Sable De Luz Darth Vader, Transparent Png -  1475x889(#169528) - PngFind">
            <a:extLst>
              <a:ext uri="{FF2B5EF4-FFF2-40B4-BE49-F238E27FC236}">
                <a16:creationId xmlns:a16="http://schemas.microsoft.com/office/drawing/2014/main" id="{B471F0C9-4E98-4A1B-A161-661914D0096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875" b="94063" l="4375" r="97188">
                        <a14:foregroundMark x1="4375" y1="94063" x2="4375" y2="94063"/>
                        <a14:foregroundMark x1="90000" y1="10938" x2="90000" y2="10938"/>
                        <a14:foregroundMark x1="97188" y1="6875" x2="97188" y2="6875"/>
                        <a14:foregroundMark x1="91563" y1="9688" x2="64063" y2="30625"/>
                        <a14:foregroundMark x1="64063" y1="30625" x2="56563" y2="45313"/>
                        <a14:foregroundMark x1="56563" y1="45313" x2="28438" y2="71875"/>
                        <a14:foregroundMark x1="67813" y1="33125" x2="67813" y2="33125"/>
                        <a14:foregroundMark x1="72188" y1="30312" x2="72188" y2="30312"/>
                        <a14:foregroundMark x1="93438" y1="1875" x2="93438" y2="1875"/>
                      </a14:backgroundRemoval>
                    </a14:imgEffect>
                  </a14:imgLayer>
                </a14:imgProps>
              </a:ext>
              <a:ext uri="{28A0092B-C50C-407E-A947-70E740481C1C}">
                <a14:useLocalDpi xmlns:a14="http://schemas.microsoft.com/office/drawing/2010/main" val="0"/>
              </a:ext>
            </a:extLst>
          </a:blip>
          <a:srcRect/>
          <a:stretch>
            <a:fillRect/>
          </a:stretch>
        </p:blipFill>
        <p:spPr bwMode="auto">
          <a:xfrm>
            <a:off x="5195728" y="382385"/>
            <a:ext cx="726370" cy="72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73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107C9-151B-410C-B085-2F80DADD5FE9}"/>
              </a:ext>
            </a:extLst>
          </p:cNvPr>
          <p:cNvSpPr>
            <a:spLocks noGrp="1"/>
          </p:cNvSpPr>
          <p:nvPr>
            <p:ph type="title"/>
          </p:nvPr>
        </p:nvSpPr>
        <p:spPr>
          <a:xfrm>
            <a:off x="1251678" y="353287"/>
            <a:ext cx="10178322" cy="1492132"/>
          </a:xfrm>
        </p:spPr>
        <p:txBody>
          <a:bodyPr anchor="ctr">
            <a:normAutofit/>
          </a:bodyPr>
          <a:lstStyle/>
          <a:p>
            <a:r>
              <a:rPr lang="es-MX" dirty="0"/>
              <a:t>    Pros </a:t>
            </a:r>
          </a:p>
        </p:txBody>
      </p:sp>
      <p:graphicFrame>
        <p:nvGraphicFramePr>
          <p:cNvPr id="5" name="Marcador de contenido 2">
            <a:extLst>
              <a:ext uri="{FF2B5EF4-FFF2-40B4-BE49-F238E27FC236}">
                <a16:creationId xmlns:a16="http://schemas.microsoft.com/office/drawing/2014/main" id="{F8179EF7-0784-4B1A-988A-D81E29FBA315}"/>
              </a:ext>
            </a:extLst>
          </p:cNvPr>
          <p:cNvGraphicFramePr>
            <a:graphicFrameLocks noGrp="1"/>
          </p:cNvGraphicFramePr>
          <p:nvPr>
            <p:ph idx="1"/>
            <p:extLst>
              <p:ext uri="{D42A27DB-BD31-4B8C-83A1-F6EECF244321}">
                <p14:modId xmlns:p14="http://schemas.microsoft.com/office/powerpoint/2010/main" val="392840870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Darth Vader Pixel Art | Pixel art, Pixel art pattern, Small cross stitch">
            <a:extLst>
              <a:ext uri="{FF2B5EF4-FFF2-40B4-BE49-F238E27FC236}">
                <a16:creationId xmlns:a16="http://schemas.microsoft.com/office/drawing/2014/main" id="{652061FC-ABDA-4C76-AA5F-61AC03FC366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42292" y1="60252" x2="42292" y2="60252"/>
                        <a14:foregroundMark x1="55625" y1="60252" x2="55625" y2="60252"/>
                        <a14:foregroundMark x1="48958" y1="47003" x2="48958" y2="47003"/>
                        <a14:foregroundMark x1="51458" y1="80757" x2="51458" y2="80757"/>
                      </a14:backgroundRemoval>
                    </a14:imgEffect>
                  </a14:imgLayer>
                </a14:imgProps>
              </a:ext>
              <a:ext uri="{28A0092B-C50C-407E-A947-70E740481C1C}">
                <a14:useLocalDpi xmlns:a14="http://schemas.microsoft.com/office/drawing/2010/main" val="0"/>
              </a:ext>
            </a:extLst>
          </a:blip>
          <a:srcRect/>
          <a:stretch>
            <a:fillRect/>
          </a:stretch>
        </p:blipFill>
        <p:spPr bwMode="auto">
          <a:xfrm>
            <a:off x="1078603" y="760650"/>
            <a:ext cx="975425" cy="6441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mo de tiempo de aventura, marceline la reina vampiro jake el perro finn el  rey de hielo humano princesa chicle, tiempo aventura, dibujos animados, red  de dibujos animados, tiempo de Aventura png |">
            <a:extLst>
              <a:ext uri="{FF2B5EF4-FFF2-40B4-BE49-F238E27FC236}">
                <a16:creationId xmlns:a16="http://schemas.microsoft.com/office/drawing/2014/main" id="{CC33666E-6F34-4A46-AF3E-4827152B2A8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6667" b="90000" l="6667" r="90000">
                        <a14:foregroundMark x1="51667" y1="18611" x2="44167" y2="33889"/>
                        <a14:foregroundMark x1="55833" y1="7500" x2="62222" y2="6944"/>
                        <a14:foregroundMark x1="10278" y1="65000" x2="10278" y2="65000"/>
                        <a14:foregroundMark x1="6667" y1="86111" x2="6667" y2="86111"/>
                      </a14:backgroundRemoval>
                    </a14:imgEffect>
                  </a14:imgLayer>
                </a14:imgProps>
              </a:ext>
              <a:ext uri="{28A0092B-C50C-407E-A947-70E740481C1C}">
                <a14:useLocalDpi xmlns:a14="http://schemas.microsoft.com/office/drawing/2010/main" val="0"/>
              </a:ext>
            </a:extLst>
          </a:blip>
          <a:srcRect/>
          <a:stretch>
            <a:fillRect/>
          </a:stretch>
        </p:blipFill>
        <p:spPr bwMode="auto">
          <a:xfrm>
            <a:off x="9715500" y="0"/>
            <a:ext cx="2139950" cy="213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86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31BC10-541D-40A8-905F-581C4E22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A237D3-492F-4620-AA3A-2763F4B6FBAC}"/>
              </a:ext>
            </a:extLst>
          </p:cNvPr>
          <p:cNvSpPr>
            <a:spLocks noGrp="1"/>
          </p:cNvSpPr>
          <p:nvPr>
            <p:ph type="title"/>
          </p:nvPr>
        </p:nvSpPr>
        <p:spPr>
          <a:xfrm>
            <a:off x="1251678" y="382385"/>
            <a:ext cx="10178322" cy="1141615"/>
          </a:xfrm>
        </p:spPr>
        <p:txBody>
          <a:bodyPr anchor="b">
            <a:normAutofit/>
          </a:bodyPr>
          <a:lstStyle/>
          <a:p>
            <a:r>
              <a:rPr lang="es-MX" sz="4000" dirty="0"/>
              <a:t>    contras</a:t>
            </a:r>
          </a:p>
        </p:txBody>
      </p:sp>
      <p:sp>
        <p:nvSpPr>
          <p:cNvPr id="10" name="Freeform 6">
            <a:extLst>
              <a:ext uri="{FF2B5EF4-FFF2-40B4-BE49-F238E27FC236}">
                <a16:creationId xmlns:a16="http://schemas.microsoft.com/office/drawing/2014/main" id="{E828F4DB-8F33-43D9-8DA0-22527C16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sp>
        <p:nvSpPr>
          <p:cNvPr id="3" name="Marcador de contenido 2">
            <a:extLst>
              <a:ext uri="{FF2B5EF4-FFF2-40B4-BE49-F238E27FC236}">
                <a16:creationId xmlns:a16="http://schemas.microsoft.com/office/drawing/2014/main" id="{6E406012-B814-4ECC-889D-B8DCCE03506B}"/>
              </a:ext>
            </a:extLst>
          </p:cNvPr>
          <p:cNvSpPr>
            <a:spLocks noGrp="1"/>
          </p:cNvSpPr>
          <p:nvPr>
            <p:ph idx="1"/>
          </p:nvPr>
        </p:nvSpPr>
        <p:spPr>
          <a:xfrm>
            <a:off x="1251678" y="1906385"/>
            <a:ext cx="7511659" cy="3973207"/>
          </a:xfrm>
        </p:spPr>
        <p:txBody>
          <a:bodyPr>
            <a:normAutofit/>
          </a:bodyPr>
          <a:lstStyle/>
          <a:p>
            <a:r>
              <a:rPr lang="es-MX" sz="1900" dirty="0"/>
              <a:t>Deja existir el lenguaje SQL </a:t>
            </a:r>
          </a:p>
          <a:p>
            <a:r>
              <a:rPr lang="es-MX" sz="1900" dirty="0"/>
              <a:t>Se elimina la necesidad de representar el modelo de datos de la aplicación de dos tipos de esquema: modelo orientado a objetos y relacional.  Ahora el esquema de datos del dominio viene representado por las implementación que se realice en el diagrama de clases </a:t>
            </a:r>
          </a:p>
          <a:p>
            <a:r>
              <a:rPr lang="es-MX" sz="1900" dirty="0"/>
              <a:t>No existe una gestión de permisos </a:t>
            </a:r>
          </a:p>
          <a:p>
            <a:r>
              <a:rPr lang="es-MX" sz="1900" dirty="0"/>
              <a:t>La explotación de los datos se tiene que realizar mediante otros medios </a:t>
            </a:r>
          </a:p>
          <a:p>
            <a:r>
              <a:rPr lang="es-MX" sz="1900" dirty="0"/>
              <a:t>La concurrencia de usuarios que realicen la misma petición o ejecutando el mismo proceso es limitada a comparación de otras </a:t>
            </a:r>
          </a:p>
          <a:p>
            <a:pPr marL="0" indent="0">
              <a:buNone/>
            </a:pPr>
            <a:r>
              <a:rPr lang="es-MX" sz="1900" dirty="0"/>
              <a:t>Pero quien no tiene defectos aquel que no los tenga tire la primera piedra </a:t>
            </a:r>
          </a:p>
        </p:txBody>
      </p:sp>
      <p:pic>
        <p:nvPicPr>
          <p:cNvPr id="6" name="Picture 2" descr="Millennium Falcon - Millennium Falcon Pixel Art - Free Transparent PNG  Download - PNGkey">
            <a:extLst>
              <a:ext uri="{FF2B5EF4-FFF2-40B4-BE49-F238E27FC236}">
                <a16:creationId xmlns:a16="http://schemas.microsoft.com/office/drawing/2014/main" id="{AB6F5ECF-DE07-45F3-83A5-7B1C7B7508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85825" y="1906385"/>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illennium Falcon - Millennium Falcon Pixel Art - Free Transparent PNG  Download - PNGkey">
            <a:extLst>
              <a:ext uri="{FF2B5EF4-FFF2-40B4-BE49-F238E27FC236}">
                <a16:creationId xmlns:a16="http://schemas.microsoft.com/office/drawing/2014/main" id="{4E95C281-A942-4569-969F-6D5AB5D576A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85825" y="2303427"/>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llennium Falcon - Millennium Falcon Pixel Art - Free Transparent PNG  Download - PNGkey">
            <a:extLst>
              <a:ext uri="{FF2B5EF4-FFF2-40B4-BE49-F238E27FC236}">
                <a16:creationId xmlns:a16="http://schemas.microsoft.com/office/drawing/2014/main" id="{5E2331D3-876C-4270-BFD8-124E3A0D1AB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62578" y="3694467"/>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llennium Falcon - Millennium Falcon Pixel Art - Free Transparent PNG  Download - PNGkey">
            <a:extLst>
              <a:ext uri="{FF2B5EF4-FFF2-40B4-BE49-F238E27FC236}">
                <a16:creationId xmlns:a16="http://schemas.microsoft.com/office/drawing/2014/main" id="{1ECDA5C4-EA0D-41FF-A85F-AE399BE5193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55713" y="4076852"/>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llennium Falcon - Millennium Falcon Pixel Art - Free Transparent PNG  Download - PNGkey">
            <a:extLst>
              <a:ext uri="{FF2B5EF4-FFF2-40B4-BE49-F238E27FC236}">
                <a16:creationId xmlns:a16="http://schemas.microsoft.com/office/drawing/2014/main" id="{CBF08C70-9DAC-4A4A-B8BB-DEA9A7B120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62578" y="4473894"/>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ar Jar Binks | Pixel art, Minecraft pixel art, Beaded keychains">
            <a:extLst>
              <a:ext uri="{FF2B5EF4-FFF2-40B4-BE49-F238E27FC236}">
                <a16:creationId xmlns:a16="http://schemas.microsoft.com/office/drawing/2014/main" id="{FEFB06CD-F449-487A-A0D1-0634C6014F5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7586" y1="12931" x2="47586" y2="12931"/>
                        <a14:foregroundMark x1="49310" y1="11207" x2="46034" y2="16724"/>
                        <a14:foregroundMark x1="56552" y1="13103" x2="56034" y2="11034"/>
                      </a14:backgroundRemoval>
                    </a14:imgEffect>
                  </a14:imgLayer>
                </a14:imgProps>
              </a:ext>
              <a:ext uri="{28A0092B-C50C-407E-A947-70E740481C1C}">
                <a14:useLocalDpi xmlns:a14="http://schemas.microsoft.com/office/drawing/2010/main" val="0"/>
              </a:ext>
            </a:extLst>
          </a:blip>
          <a:srcRect/>
          <a:stretch>
            <a:fillRect/>
          </a:stretch>
        </p:blipFill>
        <p:spPr bwMode="auto">
          <a:xfrm>
            <a:off x="1124261" y="791668"/>
            <a:ext cx="732331" cy="7323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V Tuner Sega Pixel Art Xtreme Retro">
            <a:extLst>
              <a:ext uri="{FF2B5EF4-FFF2-40B4-BE49-F238E27FC236}">
                <a16:creationId xmlns:a16="http://schemas.microsoft.com/office/drawing/2014/main" id="{D7DB569C-D8BB-41F1-85A7-EE49D5BE3A4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3241" b="97245" l="10000" r="91364">
                        <a14:foregroundMark x1="82727" y1="49433" x2="82727" y2="49433"/>
                        <a14:foregroundMark x1="83182" y1="45219" x2="85227" y2="55754"/>
                        <a14:foregroundMark x1="79091" y1="31118" x2="77727" y2="33712"/>
                        <a14:foregroundMark x1="47955" y1="40032" x2="45909" y2="40519"/>
                        <a14:foregroundMark x1="35682" y1="39546" x2="35682" y2="39546"/>
                        <a14:foregroundMark x1="33409" y1="38898" x2="37273" y2="38898"/>
                        <a14:foregroundMark x1="37955" y1="29822" x2="48182" y2="25446"/>
                        <a14:foregroundMark x1="48182" y1="25446" x2="50000" y2="17180"/>
                        <a14:foregroundMark x1="50000" y1="17180" x2="62955" y2="19935"/>
                        <a14:foregroundMark x1="62955" y1="19935" x2="56136" y2="17990"/>
                        <a14:foregroundMark x1="58636" y1="17180" x2="58636" y2="17180"/>
                        <a14:foregroundMark x1="85682" y1="48298" x2="85455" y2="50891"/>
                        <a14:foregroundMark x1="85455" y1="45705" x2="85909" y2="53971"/>
                        <a14:foregroundMark x1="85909" y1="53971" x2="85909" y2="53971"/>
                        <a14:foregroundMark x1="38182" y1="94003" x2="42500" y2="92545"/>
                        <a14:foregroundMark x1="57273" y1="93517" x2="62727" y2="93517"/>
                        <a14:foregroundMark x1="37500" y1="97245" x2="39545" y2="97245"/>
                        <a14:foregroundMark x1="90682" y1="68558" x2="91364" y2="73420"/>
                        <a14:foregroundMark x1="41136" y1="7780" x2="55682" y2="7131"/>
                        <a14:foregroundMark x1="49545" y1="3241" x2="58636" y2="3566"/>
                        <a14:backgroundMark x1="42045" y1="74392" x2="42045" y2="74392"/>
                      </a14:backgroundRemoval>
                    </a14:imgEffect>
                  </a14:imgLayer>
                </a14:imgProps>
              </a:ext>
              <a:ext uri="{28A0092B-C50C-407E-A947-70E740481C1C}">
                <a14:useLocalDpi xmlns:a14="http://schemas.microsoft.com/office/drawing/2010/main" val="0"/>
              </a:ext>
            </a:extLst>
          </a:blip>
          <a:srcRect/>
          <a:stretch>
            <a:fillRect/>
          </a:stretch>
        </p:blipFill>
        <p:spPr bwMode="auto">
          <a:xfrm>
            <a:off x="8308113" y="1157833"/>
            <a:ext cx="3732147" cy="5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561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094C-419D-4C00-9BD5-0781A87AED0D}"/>
              </a:ext>
            </a:extLst>
          </p:cNvPr>
          <p:cNvSpPr>
            <a:spLocks noGrp="1"/>
          </p:cNvSpPr>
          <p:nvPr>
            <p:ph type="title"/>
          </p:nvPr>
        </p:nvSpPr>
        <p:spPr>
          <a:xfrm>
            <a:off x="1251678" y="382385"/>
            <a:ext cx="10178322" cy="1492132"/>
          </a:xfrm>
        </p:spPr>
        <p:txBody>
          <a:bodyPr>
            <a:normAutofit/>
          </a:bodyPr>
          <a:lstStyle/>
          <a:p>
            <a:r>
              <a:rPr lang="es-MX" dirty="0"/>
              <a:t>  ¿</a:t>
            </a:r>
            <a:r>
              <a:rPr lang="es-MX" dirty="0" err="1"/>
              <a:t>bilingüe?y</a:t>
            </a:r>
            <a:r>
              <a:rPr lang="es-MX" dirty="0"/>
              <a:t>…¿adiós SQL? </a:t>
            </a:r>
          </a:p>
        </p:txBody>
      </p:sp>
      <p:pic>
        <p:nvPicPr>
          <p:cNvPr id="3076" name="Picture 4" descr="Mochis - Hora Sad - Home | Facebook">
            <a:extLst>
              <a:ext uri="{FF2B5EF4-FFF2-40B4-BE49-F238E27FC236}">
                <a16:creationId xmlns:a16="http://schemas.microsoft.com/office/drawing/2014/main" id="{06D9FC57-405B-4CCC-900A-FCC7EA3DAD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1678" y="2681854"/>
            <a:ext cx="3871985" cy="21683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EBB0395-8714-4192-8DEF-AAFEB729D747}"/>
              </a:ext>
            </a:extLst>
          </p:cNvPr>
          <p:cNvSpPr>
            <a:spLocks noGrp="1"/>
          </p:cNvSpPr>
          <p:nvPr>
            <p:ph idx="1"/>
          </p:nvPr>
        </p:nvSpPr>
        <p:spPr>
          <a:xfrm>
            <a:off x="5375804" y="2286001"/>
            <a:ext cx="6054195" cy="3593591"/>
          </a:xfrm>
        </p:spPr>
        <p:txBody>
          <a:bodyPr>
            <a:normAutofit/>
          </a:bodyPr>
          <a:lstStyle/>
          <a:p>
            <a:r>
              <a:rPr lang="es-MX"/>
              <a:t>Similar a un androide de protocolo que esta diseñado para interactuar con los seres vivos y hablar en millones de formas ovio todo esto en el mundo de la ficción, DB4O es bilingüe y se preguntaran ¿a que me refiero?, ¿are muchas referencias a starwars? Y las respuestas son simples: DB4O es una base de datos que le dices adiós al famosísimo lenguaje SQL y le dice hola Java y .NET, dejando así lo tradicional atrás volviéndose así una de las mejores opciones según clientes, analistas y expertos</a:t>
            </a:r>
          </a:p>
        </p:txBody>
      </p:sp>
      <p:pic>
        <p:nvPicPr>
          <p:cNvPr id="19" name="Picture 2" descr="Millennium Falcon - Millennium Falcon Pixel Art - Free Transparent PNG  Download - PNGkey">
            <a:extLst>
              <a:ext uri="{FF2B5EF4-FFF2-40B4-BE49-F238E27FC236}">
                <a16:creationId xmlns:a16="http://schemas.microsoft.com/office/drawing/2014/main" id="{EAD628D7-D95D-4E07-AEBB-AD1356A1E5C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4948541" y="2277591"/>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3po - Pixel Art Star Wars C3po - Free Transparent PNG Clipart Images  Download">
            <a:extLst>
              <a:ext uri="{FF2B5EF4-FFF2-40B4-BE49-F238E27FC236}">
                <a16:creationId xmlns:a16="http://schemas.microsoft.com/office/drawing/2014/main" id="{136A7763-4D1F-47AA-9B84-B6D763991A29}"/>
              </a:ext>
            </a:extLst>
          </p:cNvPr>
          <p:cNvPicPr>
            <a:picLocks noChangeAspect="1" noChangeArrowheads="1"/>
          </p:cNvPicPr>
          <p:nvPr/>
        </p:nvPicPr>
        <p:blipFill>
          <a:blip r:embed="rId5">
            <a:alphaModFix amt="70000"/>
            <a:extLst>
              <a:ext uri="{BEBA8EAE-BF5A-486C-A8C5-ECC9F3942E4B}">
                <a14:imgProps xmlns:a14="http://schemas.microsoft.com/office/drawing/2010/main">
                  <a14:imgLayer r:embed="rId6">
                    <a14:imgEffect>
                      <a14:backgroundRemoval t="9981" b="90584" l="10000" r="90000">
                        <a14:foregroundMark x1="40476" y1="49718" x2="40476" y2="49718"/>
                        <a14:foregroundMark x1="38095" y1="53107" x2="38095" y2="53107"/>
                        <a14:foregroundMark x1="45952" y1="87759" x2="45952" y2="87759"/>
                        <a14:foregroundMark x1="55476" y1="90584" x2="55476" y2="90584"/>
                        <a14:backgroundMark x1="59048" y1="57439" x2="59048" y2="57439"/>
                      </a14:backgroundRemoval>
                    </a14:imgEffect>
                  </a14:imgLayer>
                </a14:imgProps>
              </a:ext>
              <a:ext uri="{28A0092B-C50C-407E-A947-70E740481C1C}">
                <a14:useLocalDpi xmlns:a14="http://schemas.microsoft.com/office/drawing/2010/main" val="0"/>
              </a:ext>
            </a:extLst>
          </a:blip>
          <a:srcRect/>
          <a:stretch>
            <a:fillRect/>
          </a:stretch>
        </p:blipFill>
        <p:spPr bwMode="auto">
          <a:xfrm>
            <a:off x="514601" y="196575"/>
            <a:ext cx="1474154" cy="93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95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70FF5D-BE99-40BB-A3BB-201AFB659301}"/>
              </a:ext>
            </a:extLst>
          </p:cNvPr>
          <p:cNvSpPr>
            <a:spLocks noGrp="1"/>
          </p:cNvSpPr>
          <p:nvPr>
            <p:ph idx="1"/>
          </p:nvPr>
        </p:nvSpPr>
        <p:spPr/>
        <p:txBody>
          <a:bodyPr>
            <a:normAutofit lnSpcReduction="10000"/>
          </a:bodyPr>
          <a:lstStyle/>
          <a:p>
            <a:r>
              <a:rPr lang="es-MX" dirty="0">
                <a:hlinkClick r:id="rId2"/>
              </a:rPr>
              <a:t>https://bdooinfo.wordpress.com/db4o-database-for-objects/</a:t>
            </a:r>
            <a:r>
              <a:rPr lang="es-MX" dirty="0"/>
              <a:t> (información muy completa y técnica del tema)</a:t>
            </a:r>
          </a:p>
          <a:p>
            <a:r>
              <a:rPr lang="es-MX" dirty="0">
                <a:hlinkClick r:id="rId3"/>
              </a:rPr>
              <a:t>https://es.wikipedia.org/wiki/DB4O#:~:text=DB4O%20es%20un%20novedoso%20motor%20de%20base%20de%20datos%20orientada%20a%20objetos.&amp;text=Se%20consigue%20evitar%20el%20problema,a%20cabo%20el%20mismo%20objetivo</a:t>
            </a:r>
            <a:r>
              <a:rPr lang="es-MX" dirty="0"/>
              <a:t> (nunca a de faltar una pagina de Wikipedia )</a:t>
            </a:r>
          </a:p>
          <a:p>
            <a:r>
              <a:rPr lang="es-MX" dirty="0">
                <a:hlinkClick r:id="rId4"/>
              </a:rPr>
              <a:t>https://ticsiing.wordpress.com/2013/04/08/db4o-informacion-basica/</a:t>
            </a:r>
            <a:r>
              <a:rPr lang="es-MX" dirty="0"/>
              <a:t> (un trabajo universitario de la universidad tecnológica de Izúcar de matamoros )</a:t>
            </a:r>
          </a:p>
          <a:p>
            <a:r>
              <a:rPr lang="es-MX" dirty="0">
                <a:hlinkClick r:id="rId5"/>
              </a:rPr>
              <a:t>https://en.wikipedia.org/wiki/Db4o</a:t>
            </a:r>
            <a:r>
              <a:rPr lang="es-MX" dirty="0"/>
              <a:t> (otra pagina de Wikipedia pero ahora en ingles y mas completa)</a:t>
            </a:r>
          </a:p>
        </p:txBody>
      </p:sp>
      <p:sp>
        <p:nvSpPr>
          <p:cNvPr id="6" name="Rectángulo 5">
            <a:extLst>
              <a:ext uri="{FF2B5EF4-FFF2-40B4-BE49-F238E27FC236}">
                <a16:creationId xmlns:a16="http://schemas.microsoft.com/office/drawing/2014/main" id="{59AE3F46-67C0-4F82-9022-253ADB582C0F}"/>
              </a:ext>
            </a:extLst>
          </p:cNvPr>
          <p:cNvSpPr/>
          <p:nvPr/>
        </p:nvSpPr>
        <p:spPr>
          <a:xfrm>
            <a:off x="4335998" y="3244334"/>
            <a:ext cx="184731" cy="369332"/>
          </a:xfrm>
          <a:prstGeom prst="rect">
            <a:avLst/>
          </a:prstGeom>
        </p:spPr>
        <p:txBody>
          <a:bodyPr wrap="none">
            <a:spAutoFit/>
          </a:bodyPr>
          <a:lstStyle/>
          <a:p>
            <a:endParaRPr lang="es-MX" dirty="0"/>
          </a:p>
        </p:txBody>
      </p:sp>
      <p:sp>
        <p:nvSpPr>
          <p:cNvPr id="7" name="Título 6">
            <a:extLst>
              <a:ext uri="{FF2B5EF4-FFF2-40B4-BE49-F238E27FC236}">
                <a16:creationId xmlns:a16="http://schemas.microsoft.com/office/drawing/2014/main" id="{708F611B-40B3-4815-88B7-48C305C59C26}"/>
              </a:ext>
            </a:extLst>
          </p:cNvPr>
          <p:cNvSpPr>
            <a:spLocks noGrp="1"/>
          </p:cNvSpPr>
          <p:nvPr>
            <p:ph type="title"/>
          </p:nvPr>
        </p:nvSpPr>
        <p:spPr/>
        <p:txBody>
          <a:bodyPr/>
          <a:lstStyle/>
          <a:p>
            <a:r>
              <a:rPr lang="es-MX" dirty="0"/>
              <a:t>    para mas información </a:t>
            </a:r>
          </a:p>
        </p:txBody>
      </p:sp>
      <p:pic>
        <p:nvPicPr>
          <p:cNvPr id="7174" name="Picture 6" descr="Capitán phasma finn pixel art star wars, star wars PNG Clipart | PNGOcean">
            <a:extLst>
              <a:ext uri="{FF2B5EF4-FFF2-40B4-BE49-F238E27FC236}">
                <a16:creationId xmlns:a16="http://schemas.microsoft.com/office/drawing/2014/main" id="{43DD08B8-16BD-4E25-9C05-AFAA6279EA8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2262" l="9753" r="89973">
                        <a14:foregroundMark x1="32280" y1="90833" x2="44505" y2="91190"/>
                        <a14:foregroundMark x1="53846" y1="91667" x2="62363" y2="92262"/>
                        <a14:foregroundMark x1="62363" y1="92262" x2="66071" y2="91429"/>
                        <a14:foregroundMark x1="43681" y1="92024" x2="30632" y2="91786"/>
                        <a14:backgroundMark x1="30220" y1="91786" x2="30220" y2="91786"/>
                        <a14:backgroundMark x1="53297" y1="80476" x2="53297" y2="80476"/>
                        <a14:backgroundMark x1="30357" y1="92381" x2="30357" y2="92381"/>
                        <a14:backgroundMark x1="30357" y1="92381" x2="30357" y2="92024"/>
                        <a14:backgroundMark x1="30220" y1="93333" x2="30357" y2="92262"/>
                        <a14:backgroundMark x1="30357" y1="92381" x2="30632" y2="92262"/>
                        <a14:backgroundMark x1="30907" y1="91786" x2="30907" y2="91786"/>
                        <a14:backgroundMark x1="30907" y1="91786" x2="30907" y2="91786"/>
                        <a14:backgroundMark x1="30907" y1="91786" x2="29808" y2="91786"/>
                      </a14:backgroundRemoval>
                    </a14:imgEffect>
                  </a14:imgLayer>
                </a14:imgProps>
              </a:ext>
              <a:ext uri="{28A0092B-C50C-407E-A947-70E740481C1C}">
                <a14:useLocalDpi xmlns:a14="http://schemas.microsoft.com/office/drawing/2010/main" val="0"/>
              </a:ext>
            </a:extLst>
          </a:blip>
          <a:srcRect/>
          <a:stretch>
            <a:fillRect/>
          </a:stretch>
        </p:blipFill>
        <p:spPr bwMode="auto">
          <a:xfrm>
            <a:off x="1251678" y="344736"/>
            <a:ext cx="679220" cy="7837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llennium Falcon - Millennium Falcon Pixel Art - Free Transparent PNG  Download - PNGkey">
            <a:extLst>
              <a:ext uri="{FF2B5EF4-FFF2-40B4-BE49-F238E27FC236}">
                <a16:creationId xmlns:a16="http://schemas.microsoft.com/office/drawing/2014/main" id="{FE4DD445-F175-485E-85DC-EB5594F475B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79848" y="2286001"/>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llennium Falcon - Millennium Falcon Pixel Art - Free Transparent PNG  Download - PNGkey">
            <a:extLst>
              <a:ext uri="{FF2B5EF4-FFF2-40B4-BE49-F238E27FC236}">
                <a16:creationId xmlns:a16="http://schemas.microsoft.com/office/drawing/2014/main" id="{8FBE571E-8299-4196-9062-8746D1C5433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79848" y="2982150"/>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illennium Falcon - Millennium Falcon Pixel Art - Free Transparent PNG  Download - PNGkey">
            <a:extLst>
              <a:ext uri="{FF2B5EF4-FFF2-40B4-BE49-F238E27FC236}">
                <a16:creationId xmlns:a16="http://schemas.microsoft.com/office/drawing/2014/main" id="{EB642468-EBFA-4DA0-8730-073D9DA2F1E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79848" y="4296973"/>
            <a:ext cx="854526" cy="3970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llennium Falcon - Millennium Falcon Pixel Art - Free Transparent PNG  Download - PNGkey">
            <a:extLst>
              <a:ext uri="{FF2B5EF4-FFF2-40B4-BE49-F238E27FC236}">
                <a16:creationId xmlns:a16="http://schemas.microsoft.com/office/drawing/2014/main" id="{450D593A-7DA1-47B3-AAA9-B80F21F5C7D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foregroundMark x1="42805" y1="50394" x2="44146" y2="49344"/>
                      </a14:backgroundRemoval>
                    </a14:imgEffect>
                  </a14:imgLayer>
                </a14:imgProps>
              </a:ext>
              <a:ext uri="{28A0092B-C50C-407E-A947-70E740481C1C}">
                <a14:useLocalDpi xmlns:a14="http://schemas.microsoft.com/office/drawing/2010/main" val="0"/>
              </a:ext>
            </a:extLst>
          </a:blip>
          <a:srcRect/>
          <a:stretch>
            <a:fillRect/>
          </a:stretch>
        </p:blipFill>
        <p:spPr bwMode="auto">
          <a:xfrm>
            <a:off x="879848" y="5002197"/>
            <a:ext cx="854526" cy="3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16663"/>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79F31810540514DB91C2823036E9FB3" ma:contentTypeVersion="6" ma:contentTypeDescription="Crear nuevo documento." ma:contentTypeScope="" ma:versionID="a82f88e0da3cf01e899dcfbeac41c07c">
  <xsd:schema xmlns:xsd="http://www.w3.org/2001/XMLSchema" xmlns:xs="http://www.w3.org/2001/XMLSchema" xmlns:p="http://schemas.microsoft.com/office/2006/metadata/properties" xmlns:ns2="bec19d46-fc67-4eca-9f69-d7c3bc5b36f6" targetNamespace="http://schemas.microsoft.com/office/2006/metadata/properties" ma:root="true" ma:fieldsID="8914e0c9d8774cb3582cc74d5b47b4c1" ns2:_="">
    <xsd:import namespace="bec19d46-fc67-4eca-9f69-d7c3bc5b36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9d46-fc67-4eca-9f69-d7c3bc5b3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8EF6E-AE1B-4BCD-B471-8E880B58B01E}"/>
</file>

<file path=customXml/itemProps2.xml><?xml version="1.0" encoding="utf-8"?>
<ds:datastoreItem xmlns:ds="http://schemas.openxmlformats.org/officeDocument/2006/customXml" ds:itemID="{16B42424-3AE2-469C-B94D-F2E072D1F96E}"/>
</file>

<file path=customXml/itemProps3.xml><?xml version="1.0" encoding="utf-8"?>
<ds:datastoreItem xmlns:ds="http://schemas.openxmlformats.org/officeDocument/2006/customXml" ds:itemID="{B3DDE87D-10F0-4CAD-AAD6-CD1A26ED1830}"/>
</file>

<file path=docProps/app.xml><?xml version="1.0" encoding="utf-8"?>
<Properties xmlns="http://schemas.openxmlformats.org/officeDocument/2006/extended-properties" xmlns:vt="http://schemas.openxmlformats.org/officeDocument/2006/docPropsVTypes">
  <TotalTime>41</TotalTime>
  <Words>686</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Gill Sans MT</vt:lpstr>
      <vt:lpstr>Impact</vt:lpstr>
      <vt:lpstr>Distintivo</vt:lpstr>
      <vt:lpstr>Una base de datos fuera de esta galaxia </vt:lpstr>
      <vt:lpstr>        Your name</vt:lpstr>
      <vt:lpstr>¿Qué es ?</vt:lpstr>
      <vt:lpstr>     Características </vt:lpstr>
      <vt:lpstr>    Pros </vt:lpstr>
      <vt:lpstr>    contras</vt:lpstr>
      <vt:lpstr>  ¿bilingüe?y…¿adiós SQL? </vt:lpstr>
      <vt:lpstr>    para mas información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base de datos fuera de esta galagxia </dc:title>
  <dc:creator>Saul CN</dc:creator>
  <cp:lastModifiedBy>Saul CN</cp:lastModifiedBy>
  <cp:revision>8</cp:revision>
  <dcterms:created xsi:type="dcterms:W3CDTF">2020-09-07T16:05:12Z</dcterms:created>
  <dcterms:modified xsi:type="dcterms:W3CDTF">2020-09-07T22:04:16Z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0x010100279F31810540514DB91C2823036E9FB3</vt:lpwstr>
  </property>
</Properties>
</file>